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0"/>
  </p:notesMasterIdLst>
  <p:handoutMasterIdLst>
    <p:handoutMasterId r:id="rId11"/>
  </p:handoutMasterIdLst>
  <p:sldIdLst>
    <p:sldId id="257" r:id="rId2"/>
    <p:sldId id="301" r:id="rId3"/>
    <p:sldId id="296" r:id="rId4"/>
    <p:sldId id="306" r:id="rId5"/>
    <p:sldId id="304" r:id="rId6"/>
    <p:sldId id="307" r:id="rId7"/>
    <p:sldId id="298" r:id="rId8"/>
    <p:sldId id="294" r:id="rId9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83" autoAdjust="0"/>
    <p:restoredTop sz="82019" autoAdjust="0"/>
  </p:normalViewPr>
  <p:slideViewPr>
    <p:cSldViewPr snapToGrid="0">
      <p:cViewPr varScale="1">
        <p:scale>
          <a:sx n="87" d="100"/>
          <a:sy n="87" d="100"/>
        </p:scale>
        <p:origin x="9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Relationship Id="rId22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6EDAA6-34B7-4610-AAE1-0EB4BD600F93}" type="doc">
      <dgm:prSet loTypeId="urn:microsoft.com/office/officeart/2005/8/layout/process3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E26CA35-8B5B-4FF0-8AC3-B797DC395E8B}">
      <dgm:prSet phldrT="[Text]" custT="1"/>
      <dgm:spPr>
        <a:ln>
          <a:solidFill>
            <a:schemeClr val="tx2"/>
          </a:solidFill>
        </a:ln>
        <a:effectLst>
          <a:glow rad="228600">
            <a:schemeClr val="accent4">
              <a:satMod val="175000"/>
              <a:alpha val="40000"/>
            </a:schemeClr>
          </a:glow>
        </a:effectLst>
      </dgm:spPr>
      <dgm:t>
        <a:bodyPr/>
        <a:lstStyle/>
        <a:p>
          <a:r>
            <a:rPr lang="bg-BG" sz="1600" b="1" dirty="0" smtClean="0"/>
            <a:t>Приоритетна ос 2</a:t>
          </a:r>
          <a:endParaRPr lang="en-US" sz="1600" b="1" dirty="0"/>
        </a:p>
      </dgm:t>
    </dgm:pt>
    <dgm:pt modelId="{96B393A5-ACD0-4DEE-BD6E-969D709E2377}" type="parTrans" cxnId="{38A03E78-9FC8-4DDA-B79F-94BC15A143E5}">
      <dgm:prSet/>
      <dgm:spPr/>
      <dgm:t>
        <a:bodyPr/>
        <a:lstStyle/>
        <a:p>
          <a:endParaRPr lang="en-US"/>
        </a:p>
      </dgm:t>
    </dgm:pt>
    <dgm:pt modelId="{240EACEF-83B9-4567-B85F-0FB99628F658}" type="sibTrans" cxnId="{38A03E78-9FC8-4DDA-B79F-94BC15A143E5}">
      <dgm:prSet/>
      <dgm:spPr>
        <a:ln>
          <a:solidFill>
            <a:schemeClr val="tx2"/>
          </a:solidFill>
        </a:ln>
      </dgm:spPr>
      <dgm:t>
        <a:bodyPr/>
        <a:lstStyle/>
        <a:p>
          <a:endParaRPr lang="en-US"/>
        </a:p>
      </dgm:t>
    </dgm:pt>
    <dgm:pt modelId="{A08DA72F-8B8F-4BEC-9682-0100B851B536}">
      <dgm:prSet phldrT="[Text]" custT="1"/>
      <dgm:spPr>
        <a:effectLst>
          <a:glow rad="101600">
            <a:schemeClr val="accent4">
              <a:satMod val="175000"/>
              <a:alpha val="40000"/>
            </a:schemeClr>
          </a:glow>
        </a:effectLst>
      </dgm:spPr>
      <dgm:t>
        <a:bodyPr lIns="0" tIns="0" rIns="0" bIns="0"/>
        <a:lstStyle/>
        <a:p>
          <a:r>
            <a:rPr lang="bg-BG" sz="1600" dirty="0" smtClean="0"/>
            <a:t> </a:t>
          </a:r>
          <a:r>
            <a:rPr lang="bg-BG" sz="1600" b="1" dirty="0" smtClean="0"/>
            <a:t>Образование и учене през целия живот</a:t>
          </a:r>
          <a:endParaRPr lang="en-US" sz="1600" b="1" dirty="0"/>
        </a:p>
      </dgm:t>
    </dgm:pt>
    <dgm:pt modelId="{FE0F2860-E402-4CB2-A0C2-37F2C65A3FBD}" type="parTrans" cxnId="{BAF630A0-EB69-482D-B22D-54287B09CEA1}">
      <dgm:prSet/>
      <dgm:spPr/>
      <dgm:t>
        <a:bodyPr/>
        <a:lstStyle/>
        <a:p>
          <a:endParaRPr lang="en-US"/>
        </a:p>
      </dgm:t>
    </dgm:pt>
    <dgm:pt modelId="{CF010342-9ED4-46E4-9E20-13D7DE68DEFC}" type="sibTrans" cxnId="{BAF630A0-EB69-482D-B22D-54287B09CEA1}">
      <dgm:prSet/>
      <dgm:spPr/>
      <dgm:t>
        <a:bodyPr/>
        <a:lstStyle/>
        <a:p>
          <a:endParaRPr lang="en-US"/>
        </a:p>
      </dgm:t>
    </dgm:pt>
    <dgm:pt modelId="{03930D0E-C0DA-4653-996C-668B8D71326F}">
      <dgm:prSet phldrT="[Text]" custT="1"/>
      <dgm:spPr>
        <a:ln>
          <a:solidFill>
            <a:schemeClr val="tx2"/>
          </a:solidFill>
        </a:ln>
        <a:effectLst>
          <a:glow rad="228600">
            <a:schemeClr val="accent4">
              <a:satMod val="175000"/>
              <a:alpha val="40000"/>
            </a:schemeClr>
          </a:glow>
        </a:effectLst>
      </dgm:spPr>
      <dgm:t>
        <a:bodyPr/>
        <a:lstStyle/>
        <a:p>
          <a:r>
            <a:rPr lang="bg-BG" sz="1600" b="1" dirty="0" smtClean="0"/>
            <a:t>Инвестиционен приоритет</a:t>
          </a:r>
          <a:endParaRPr lang="en-US" sz="1600" b="1" dirty="0"/>
        </a:p>
      </dgm:t>
    </dgm:pt>
    <dgm:pt modelId="{55D0C4C8-8D7C-4F20-97EA-3F57C2369A7E}" type="parTrans" cxnId="{B26B599F-58A8-41BF-B598-EB045C11D8FB}">
      <dgm:prSet/>
      <dgm:spPr/>
      <dgm:t>
        <a:bodyPr/>
        <a:lstStyle/>
        <a:p>
          <a:endParaRPr lang="en-US"/>
        </a:p>
      </dgm:t>
    </dgm:pt>
    <dgm:pt modelId="{107785FB-B6AA-4768-A457-E1164C6CD7EB}" type="sibTrans" cxnId="{B26B599F-58A8-41BF-B598-EB045C11D8FB}">
      <dgm:prSet/>
      <dgm:spPr>
        <a:ln>
          <a:solidFill>
            <a:schemeClr val="tx2"/>
          </a:solidFill>
        </a:ln>
      </dgm:spPr>
      <dgm:t>
        <a:bodyPr/>
        <a:lstStyle/>
        <a:p>
          <a:endParaRPr lang="en-US"/>
        </a:p>
      </dgm:t>
    </dgm:pt>
    <dgm:pt modelId="{8F7D2A85-9627-4A25-9D79-A7AD6F289744}">
      <dgm:prSet phldrT="[Text]" custT="1"/>
      <dgm:spPr>
        <a:effectLst>
          <a:glow rad="139700">
            <a:schemeClr val="accent4">
              <a:satMod val="175000"/>
              <a:alpha val="40000"/>
            </a:schemeClr>
          </a:glow>
        </a:effectLst>
      </dgm:spPr>
      <dgm:t>
        <a:bodyPr lIns="0" tIns="0" rIns="0" bIns="0"/>
        <a:lstStyle/>
        <a:p>
          <a:pPr algn="just"/>
          <a:r>
            <a:rPr lang="ru-RU" sz="1600" dirty="0" smtClean="0">
              <a:latin typeface="+mn-lt"/>
              <a:ea typeface="SimSun" panose="02010600030101010101" pitchFamily="2" charset="-122"/>
            </a:rPr>
            <a:t>10i.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Намаляване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и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предотвратяване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на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преждевременното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напускане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на училище и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насърчаване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на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равния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достъп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до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предучилищно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,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основно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и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средно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образование</a:t>
          </a:r>
          <a:r>
            <a:rPr lang="bg-BG" sz="1600" dirty="0" smtClean="0">
              <a:latin typeface="+mn-lt"/>
              <a:ea typeface="SimSun" panose="02010600030101010101" pitchFamily="2" charset="-122"/>
            </a:rPr>
            <a:t>;</a:t>
          </a:r>
          <a:endParaRPr lang="en-US" sz="1600" dirty="0">
            <a:latin typeface="+mn-lt"/>
          </a:endParaRPr>
        </a:p>
      </dgm:t>
    </dgm:pt>
    <dgm:pt modelId="{76073AB4-2A51-47C6-8F1F-D5C0D5D246BF}" type="parTrans" cxnId="{7AE772B6-F2F2-4288-A516-E66607BA7BE7}">
      <dgm:prSet/>
      <dgm:spPr/>
      <dgm:t>
        <a:bodyPr/>
        <a:lstStyle/>
        <a:p>
          <a:endParaRPr lang="en-US"/>
        </a:p>
      </dgm:t>
    </dgm:pt>
    <dgm:pt modelId="{A64D2E53-88A6-47A3-8681-65650CA0F874}" type="sibTrans" cxnId="{7AE772B6-F2F2-4288-A516-E66607BA7BE7}">
      <dgm:prSet/>
      <dgm:spPr/>
      <dgm:t>
        <a:bodyPr/>
        <a:lstStyle/>
        <a:p>
          <a:endParaRPr lang="en-US"/>
        </a:p>
      </dgm:t>
    </dgm:pt>
    <dgm:pt modelId="{C2FC6429-8391-4E00-977B-614D1E5525A3}">
      <dgm:prSet phldrT="[Text]" custT="1"/>
      <dgm:spPr>
        <a:ln>
          <a:solidFill>
            <a:schemeClr val="tx2"/>
          </a:solidFill>
        </a:ln>
        <a:effectLst>
          <a:glow rad="228600">
            <a:schemeClr val="accent4">
              <a:satMod val="175000"/>
              <a:alpha val="40000"/>
            </a:schemeClr>
          </a:glow>
        </a:effectLst>
      </dgm:spPr>
      <dgm:t>
        <a:bodyPr/>
        <a:lstStyle/>
        <a:p>
          <a:r>
            <a:rPr lang="bg-BG" sz="1600" b="1" dirty="0" smtClean="0"/>
            <a:t>Инвестиционен приоритет</a:t>
          </a:r>
          <a:endParaRPr lang="en-US" sz="1600" b="1" dirty="0"/>
        </a:p>
      </dgm:t>
    </dgm:pt>
    <dgm:pt modelId="{381B1669-C06C-4E41-8CAB-1F9FF8B80378}" type="parTrans" cxnId="{BC42F431-AB01-4C2F-8C0E-C345D3F25C49}">
      <dgm:prSet/>
      <dgm:spPr/>
      <dgm:t>
        <a:bodyPr/>
        <a:lstStyle/>
        <a:p>
          <a:endParaRPr lang="en-US"/>
        </a:p>
      </dgm:t>
    </dgm:pt>
    <dgm:pt modelId="{E6351EAF-1B81-4E2B-A0AB-6AD1216D4486}" type="sibTrans" cxnId="{BC42F431-AB01-4C2F-8C0E-C345D3F25C49}">
      <dgm:prSet/>
      <dgm:spPr>
        <a:ln>
          <a:solidFill>
            <a:schemeClr val="tx2"/>
          </a:solidFill>
        </a:ln>
      </dgm:spPr>
      <dgm:t>
        <a:bodyPr/>
        <a:lstStyle/>
        <a:p>
          <a:endParaRPr lang="en-US"/>
        </a:p>
      </dgm:t>
    </dgm:pt>
    <dgm:pt modelId="{A57E6955-D8A8-436B-90FB-1966B0252135}">
      <dgm:prSet phldrT="[Text]" custT="1"/>
      <dgm:spPr>
        <a:effectLst>
          <a:glow rad="139700">
            <a:schemeClr val="accent4">
              <a:satMod val="175000"/>
              <a:alpha val="40000"/>
            </a:schemeClr>
          </a:glow>
        </a:effectLst>
      </dgm:spPr>
      <dgm:t>
        <a:bodyPr lIns="0" tIns="0" rIns="0" bIns="0"/>
        <a:lstStyle/>
        <a:p>
          <a:pPr algn="just"/>
          <a:r>
            <a:rPr lang="bg-BG" sz="1600" dirty="0" smtClean="0">
              <a:latin typeface="+mn-lt"/>
              <a:ea typeface="SimSun" panose="02010600030101010101" pitchFamily="2" charset="-122"/>
            </a:rPr>
            <a:t>10ii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i</a:t>
          </a:r>
          <a:r>
            <a:rPr lang="bg-BG" sz="1600" dirty="0" smtClean="0">
              <a:latin typeface="+mn-lt"/>
              <a:ea typeface="SimSun" panose="02010600030101010101" pitchFamily="2" charset="-122"/>
            </a:rPr>
            <a:t>.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Подобряване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на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равния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достъп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до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учене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през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целия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живот за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всички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възрастови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групи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. </a:t>
          </a:r>
          <a:endParaRPr lang="en-US" sz="1600" dirty="0">
            <a:latin typeface="+mn-lt"/>
          </a:endParaRPr>
        </a:p>
      </dgm:t>
    </dgm:pt>
    <dgm:pt modelId="{4A233156-337E-45C8-B813-16736748D4F3}" type="parTrans" cxnId="{3704BAF2-7AC6-45B8-8A20-C71B8B9568CD}">
      <dgm:prSet/>
      <dgm:spPr/>
      <dgm:t>
        <a:bodyPr/>
        <a:lstStyle/>
        <a:p>
          <a:endParaRPr lang="en-US"/>
        </a:p>
      </dgm:t>
    </dgm:pt>
    <dgm:pt modelId="{4C182443-1E73-4E17-BF56-1F4545273A97}" type="sibTrans" cxnId="{3704BAF2-7AC6-45B8-8A20-C71B8B9568CD}">
      <dgm:prSet/>
      <dgm:spPr/>
      <dgm:t>
        <a:bodyPr/>
        <a:lstStyle/>
        <a:p>
          <a:endParaRPr lang="en-US"/>
        </a:p>
      </dgm:t>
    </dgm:pt>
    <dgm:pt modelId="{E49F4266-5033-4EF6-9615-107335EA602F}">
      <dgm:prSet custT="1"/>
      <dgm:spPr>
        <a:ln>
          <a:solidFill>
            <a:schemeClr val="tx2"/>
          </a:solidFill>
        </a:ln>
        <a:effectLst>
          <a:glow rad="228600">
            <a:schemeClr val="accent4">
              <a:satMod val="175000"/>
              <a:alpha val="40000"/>
            </a:schemeClr>
          </a:glow>
        </a:effectLst>
      </dgm:spPr>
      <dgm:t>
        <a:bodyPr/>
        <a:lstStyle/>
        <a:p>
          <a:r>
            <a:rPr lang="bg-BG" sz="1600" b="1" dirty="0" smtClean="0">
              <a:latin typeface="+mn-lt"/>
              <a:ea typeface="SimSun" panose="02010600030101010101" pitchFamily="2" charset="-122"/>
            </a:rPr>
            <a:t>Основни цели на операцията</a:t>
          </a:r>
        </a:p>
      </dgm:t>
    </dgm:pt>
    <dgm:pt modelId="{A9F2B149-2346-409E-BA10-495AD4B374DC}" type="parTrans" cxnId="{F85CCCB4-06EF-411F-8CB1-FDF0A6AE630E}">
      <dgm:prSet/>
      <dgm:spPr/>
      <dgm:t>
        <a:bodyPr/>
        <a:lstStyle/>
        <a:p>
          <a:endParaRPr lang="en-US"/>
        </a:p>
      </dgm:t>
    </dgm:pt>
    <dgm:pt modelId="{AD44D764-ECB5-4965-B80E-FB33CFB079EB}" type="sibTrans" cxnId="{F85CCCB4-06EF-411F-8CB1-FDF0A6AE630E}">
      <dgm:prSet/>
      <dgm:spPr/>
      <dgm:t>
        <a:bodyPr/>
        <a:lstStyle/>
        <a:p>
          <a:endParaRPr lang="en-US"/>
        </a:p>
      </dgm:t>
    </dgm:pt>
    <dgm:pt modelId="{DF141E2D-DA3B-4685-984C-2A794484952D}">
      <dgm:prSet custT="1"/>
      <dgm:spPr>
        <a:effectLst>
          <a:glow rad="139700">
            <a:schemeClr val="accent4">
              <a:satMod val="175000"/>
              <a:alpha val="40000"/>
            </a:schemeClr>
          </a:glow>
        </a:effectLst>
      </dgm:spPr>
      <dgm:t>
        <a:bodyPr lIns="0" tIns="0" rIns="0" bIns="0"/>
        <a:lstStyle/>
        <a:p>
          <a:pPr algn="just"/>
          <a:r>
            <a:rPr lang="ru-RU" sz="1600" dirty="0" smtClean="0">
              <a:latin typeface="+mn-lt"/>
              <a:ea typeface="SimSun" panose="02010600030101010101" pitchFamily="2" charset="-122"/>
            </a:rPr>
            <a:t> </a:t>
          </a:r>
          <a:r>
            <a:rPr lang="bg-BG" sz="1600" dirty="0" smtClean="0">
              <a:latin typeface="+mn-lt"/>
              <a:ea typeface="SimSun" panose="02010600030101010101" pitchFamily="2" charset="-122"/>
            </a:rPr>
            <a:t>Д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а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подпомогне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равният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достъп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до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качествено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образование и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по-пълното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обхващане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на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учениците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в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училищното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образование</a:t>
          </a:r>
          <a:r>
            <a:rPr lang="bg-BG" sz="1600" dirty="0" smtClean="0">
              <a:latin typeface="+mn-lt"/>
              <a:ea typeface="SimSun" panose="02010600030101010101" pitchFamily="2" charset="-122"/>
            </a:rPr>
            <a:t>;</a:t>
          </a:r>
          <a:endParaRPr lang="en-US" sz="1600" dirty="0">
            <a:latin typeface="+mn-lt"/>
          </a:endParaRPr>
        </a:p>
      </dgm:t>
    </dgm:pt>
    <dgm:pt modelId="{D9CA572D-FDF2-416C-97EC-999582FFE7A8}" type="parTrans" cxnId="{A2C63E00-A8E1-441E-81D2-AE280F160318}">
      <dgm:prSet/>
      <dgm:spPr/>
      <dgm:t>
        <a:bodyPr/>
        <a:lstStyle/>
        <a:p>
          <a:endParaRPr lang="en-US"/>
        </a:p>
      </dgm:t>
    </dgm:pt>
    <dgm:pt modelId="{1BB13D92-9780-45D8-AFFF-F451725924E3}" type="sibTrans" cxnId="{A2C63E00-A8E1-441E-81D2-AE280F160318}">
      <dgm:prSet/>
      <dgm:spPr/>
      <dgm:t>
        <a:bodyPr/>
        <a:lstStyle/>
        <a:p>
          <a:endParaRPr lang="en-US"/>
        </a:p>
      </dgm:t>
    </dgm:pt>
    <dgm:pt modelId="{C5511A74-4856-49C1-A027-4B32D37BB7B4}">
      <dgm:prSet custT="1"/>
      <dgm:spPr>
        <a:effectLst>
          <a:glow rad="139700">
            <a:schemeClr val="accent4">
              <a:satMod val="175000"/>
              <a:alpha val="40000"/>
            </a:schemeClr>
          </a:glow>
        </a:effectLst>
      </dgm:spPr>
      <dgm:t>
        <a:bodyPr lIns="0" tIns="0" rIns="0" bIns="0"/>
        <a:lstStyle/>
        <a:p>
          <a:pPr algn="just"/>
          <a:r>
            <a:rPr lang="ru-RU" sz="1600" dirty="0" smtClean="0">
              <a:latin typeface="+mn-lt"/>
              <a:ea typeface="SimSun" panose="02010600030101010101" pitchFamily="2" charset="-122"/>
            </a:rPr>
            <a:t> Да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намали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дела на преждевременно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напусналите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образователната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система,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както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и да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насърчи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повторното</a:t>
          </a:r>
          <a:r>
            <a:rPr lang="ru-RU" sz="1600" dirty="0" smtClean="0">
              <a:latin typeface="+mn-lt"/>
              <a:ea typeface="SimSun" panose="02010600030101010101" pitchFamily="2" charset="-122"/>
            </a:rPr>
            <a:t> им </a:t>
          </a:r>
          <a:r>
            <a:rPr lang="ru-RU" sz="1600" dirty="0" err="1" smtClean="0">
              <a:latin typeface="+mn-lt"/>
              <a:ea typeface="SimSun" panose="02010600030101010101" pitchFamily="2" charset="-122"/>
            </a:rPr>
            <a:t>включване</a:t>
          </a:r>
          <a:r>
            <a:rPr lang="bg-BG" sz="1600" dirty="0" smtClean="0">
              <a:latin typeface="+mn-lt"/>
              <a:ea typeface="SimSun" panose="02010600030101010101" pitchFamily="2" charset="-122"/>
            </a:rPr>
            <a:t>.</a:t>
          </a:r>
          <a:endParaRPr lang="bg-BG" sz="1600" dirty="0">
            <a:latin typeface="+mn-lt"/>
            <a:ea typeface="SimSun" panose="02010600030101010101" pitchFamily="2" charset="-122"/>
          </a:endParaRPr>
        </a:p>
      </dgm:t>
    </dgm:pt>
    <dgm:pt modelId="{8144FB32-E0EC-4FA4-B554-B00D8FEB8670}" type="parTrans" cxnId="{69C8AE82-54E5-45A4-BAE5-D62D67B17731}">
      <dgm:prSet/>
      <dgm:spPr/>
      <dgm:t>
        <a:bodyPr/>
        <a:lstStyle/>
        <a:p>
          <a:endParaRPr lang="en-US"/>
        </a:p>
      </dgm:t>
    </dgm:pt>
    <dgm:pt modelId="{0B87B6E8-B828-472B-B009-2060ABA19EE0}" type="sibTrans" cxnId="{69C8AE82-54E5-45A4-BAE5-D62D67B17731}">
      <dgm:prSet/>
      <dgm:spPr/>
      <dgm:t>
        <a:bodyPr/>
        <a:lstStyle/>
        <a:p>
          <a:endParaRPr lang="en-US"/>
        </a:p>
      </dgm:t>
    </dgm:pt>
    <dgm:pt modelId="{D9AE220B-383C-408B-A8D0-3CFB2E49BDAF}" type="pres">
      <dgm:prSet presAssocID="{276EDAA6-34B7-4610-AAE1-0EB4BD600F9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50CC73F-F20D-4780-AAF1-94287EB5163D}" type="pres">
      <dgm:prSet presAssocID="{BE26CA35-8B5B-4FF0-8AC3-B797DC395E8B}" presName="composite" presStyleCnt="0"/>
      <dgm:spPr/>
    </dgm:pt>
    <dgm:pt modelId="{9C66953F-7C62-44E0-A526-C5651D9E7E5D}" type="pres">
      <dgm:prSet presAssocID="{BE26CA35-8B5B-4FF0-8AC3-B797DC395E8B}" presName="par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9B32D4-CDF1-4C2A-9B3B-E3E735F320B8}" type="pres">
      <dgm:prSet presAssocID="{BE26CA35-8B5B-4FF0-8AC3-B797DC395E8B}" presName="parSh" presStyleLbl="node1" presStyleIdx="0" presStyleCnt="4"/>
      <dgm:spPr/>
      <dgm:t>
        <a:bodyPr/>
        <a:lstStyle/>
        <a:p>
          <a:endParaRPr lang="en-US"/>
        </a:p>
      </dgm:t>
    </dgm:pt>
    <dgm:pt modelId="{7B7E5309-D318-463D-A48B-0924D54B25C9}" type="pres">
      <dgm:prSet presAssocID="{BE26CA35-8B5B-4FF0-8AC3-B797DC395E8B}" presName="desTx" presStyleLbl="fgAcc1" presStyleIdx="0" presStyleCnt="4" custLinFactNeighborX="-3884" custLinFactNeighborY="-5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A79E44-0E4F-4250-A961-CF1B40D398DD}" type="pres">
      <dgm:prSet presAssocID="{240EACEF-83B9-4567-B85F-0FB99628F658}" presName="sibTrans" presStyleLbl="sibTrans2D1" presStyleIdx="0" presStyleCnt="3"/>
      <dgm:spPr/>
      <dgm:t>
        <a:bodyPr/>
        <a:lstStyle/>
        <a:p>
          <a:endParaRPr lang="en-US"/>
        </a:p>
      </dgm:t>
    </dgm:pt>
    <dgm:pt modelId="{6C3CB55B-0291-49D1-B235-BDEE28DA3ADE}" type="pres">
      <dgm:prSet presAssocID="{240EACEF-83B9-4567-B85F-0FB99628F658}" presName="connTx" presStyleLbl="sibTrans2D1" presStyleIdx="0" presStyleCnt="3"/>
      <dgm:spPr/>
      <dgm:t>
        <a:bodyPr/>
        <a:lstStyle/>
        <a:p>
          <a:endParaRPr lang="en-US"/>
        </a:p>
      </dgm:t>
    </dgm:pt>
    <dgm:pt modelId="{7B005A7E-67DF-4004-A70A-CE7975850085}" type="pres">
      <dgm:prSet presAssocID="{03930D0E-C0DA-4653-996C-668B8D71326F}" presName="composite" presStyleCnt="0"/>
      <dgm:spPr/>
    </dgm:pt>
    <dgm:pt modelId="{C2B7EDC9-924E-41B5-B183-CAF47883DDDC}" type="pres">
      <dgm:prSet presAssocID="{03930D0E-C0DA-4653-996C-668B8D71326F}" presName="par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315335-FE7C-4255-8764-B906F7B38FDD}" type="pres">
      <dgm:prSet presAssocID="{03930D0E-C0DA-4653-996C-668B8D71326F}" presName="parSh" presStyleLbl="node1" presStyleIdx="1" presStyleCnt="4"/>
      <dgm:spPr/>
      <dgm:t>
        <a:bodyPr/>
        <a:lstStyle/>
        <a:p>
          <a:endParaRPr lang="en-US"/>
        </a:p>
      </dgm:t>
    </dgm:pt>
    <dgm:pt modelId="{ACC79FED-A39F-4051-BE53-F9CF3EC6BAD2}" type="pres">
      <dgm:prSet presAssocID="{03930D0E-C0DA-4653-996C-668B8D71326F}" presName="desTx" presStyleLbl="fgAcc1" presStyleIdx="1" presStyleCnt="4" custLinFactNeighborX="-4310" custLinFactNeighborY="-7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869596-4284-401B-BC11-2DC6949E740B}" type="pres">
      <dgm:prSet presAssocID="{107785FB-B6AA-4768-A457-E1164C6CD7EB}" presName="sibTrans" presStyleLbl="sibTrans2D1" presStyleIdx="1" presStyleCnt="3"/>
      <dgm:spPr/>
      <dgm:t>
        <a:bodyPr/>
        <a:lstStyle/>
        <a:p>
          <a:endParaRPr lang="en-US"/>
        </a:p>
      </dgm:t>
    </dgm:pt>
    <dgm:pt modelId="{C8F5DE16-8E08-4A5B-B51B-7F7AFA0B763A}" type="pres">
      <dgm:prSet presAssocID="{107785FB-B6AA-4768-A457-E1164C6CD7EB}" presName="connTx" presStyleLbl="sibTrans2D1" presStyleIdx="1" presStyleCnt="3"/>
      <dgm:spPr/>
      <dgm:t>
        <a:bodyPr/>
        <a:lstStyle/>
        <a:p>
          <a:endParaRPr lang="en-US"/>
        </a:p>
      </dgm:t>
    </dgm:pt>
    <dgm:pt modelId="{D6CFCA98-787C-4AC8-8CBF-C537D8A374A8}" type="pres">
      <dgm:prSet presAssocID="{C2FC6429-8391-4E00-977B-614D1E5525A3}" presName="composite" presStyleCnt="0"/>
      <dgm:spPr/>
    </dgm:pt>
    <dgm:pt modelId="{E6E8FA07-0018-46CB-BFD4-8D2BA017FCAC}" type="pres">
      <dgm:prSet presAssocID="{C2FC6429-8391-4E00-977B-614D1E5525A3}" presName="par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62C749-49D5-4AE2-9929-9E00BAF08D45}" type="pres">
      <dgm:prSet presAssocID="{C2FC6429-8391-4E00-977B-614D1E5525A3}" presName="parSh" presStyleLbl="node1" presStyleIdx="2" presStyleCnt="4"/>
      <dgm:spPr/>
      <dgm:t>
        <a:bodyPr/>
        <a:lstStyle/>
        <a:p>
          <a:endParaRPr lang="en-US"/>
        </a:p>
      </dgm:t>
    </dgm:pt>
    <dgm:pt modelId="{05F5B469-E7BC-4C81-9D2F-CD45EECEAB09}" type="pres">
      <dgm:prSet presAssocID="{C2FC6429-8391-4E00-977B-614D1E5525A3}" presName="desTx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CF148C-4B20-4B0E-9212-8771D5B51D5E}" type="pres">
      <dgm:prSet presAssocID="{E6351EAF-1B81-4E2B-A0AB-6AD1216D4486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A72DF18-156F-420C-8211-02875119A44E}" type="pres">
      <dgm:prSet presAssocID="{E6351EAF-1B81-4E2B-A0AB-6AD1216D4486}" presName="connTx" presStyleLbl="sibTrans2D1" presStyleIdx="2" presStyleCnt="3"/>
      <dgm:spPr/>
      <dgm:t>
        <a:bodyPr/>
        <a:lstStyle/>
        <a:p>
          <a:endParaRPr lang="en-US"/>
        </a:p>
      </dgm:t>
    </dgm:pt>
    <dgm:pt modelId="{CA29C055-B9C2-4CDF-BF84-1B36963D0323}" type="pres">
      <dgm:prSet presAssocID="{E49F4266-5033-4EF6-9615-107335EA602F}" presName="composite" presStyleCnt="0"/>
      <dgm:spPr/>
    </dgm:pt>
    <dgm:pt modelId="{0429323E-0941-4C81-936B-E488089CBEC2}" type="pres">
      <dgm:prSet presAssocID="{E49F4266-5033-4EF6-9615-107335EA602F}" presName="par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9A6C39-A28A-44FA-B3DE-2036C4B41B67}" type="pres">
      <dgm:prSet presAssocID="{E49F4266-5033-4EF6-9615-107335EA602F}" presName="parSh" presStyleLbl="node1" presStyleIdx="3" presStyleCnt="4"/>
      <dgm:spPr/>
      <dgm:t>
        <a:bodyPr/>
        <a:lstStyle/>
        <a:p>
          <a:endParaRPr lang="en-US"/>
        </a:p>
      </dgm:t>
    </dgm:pt>
    <dgm:pt modelId="{55E1F2EE-8495-4379-868F-E8F47CFB0BA7}" type="pres">
      <dgm:prSet presAssocID="{E49F4266-5033-4EF6-9615-107335EA602F}" presName="desTx" presStyleLbl="fgAcc1" presStyleIdx="3" presStyleCnt="4" custLinFactNeighborX="2235" custLinFactNeighborY="-29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5F77811-1A78-4A0B-B169-F7966C6BFE14}" type="presOf" srcId="{8F7D2A85-9627-4A25-9D79-A7AD6F289744}" destId="{ACC79FED-A39F-4051-BE53-F9CF3EC6BAD2}" srcOrd="0" destOrd="0" presId="urn:microsoft.com/office/officeart/2005/8/layout/process3"/>
    <dgm:cxn modelId="{7745BA07-493F-4C48-B82D-184C1F447D2D}" type="presOf" srcId="{A08DA72F-8B8F-4BEC-9682-0100B851B536}" destId="{7B7E5309-D318-463D-A48B-0924D54B25C9}" srcOrd="0" destOrd="0" presId="urn:microsoft.com/office/officeart/2005/8/layout/process3"/>
    <dgm:cxn modelId="{AC04CC5D-D637-4D07-90B6-F5669B2C70DC}" type="presOf" srcId="{03930D0E-C0DA-4653-996C-668B8D71326F}" destId="{09315335-FE7C-4255-8764-B906F7B38FDD}" srcOrd="1" destOrd="0" presId="urn:microsoft.com/office/officeart/2005/8/layout/process3"/>
    <dgm:cxn modelId="{444B4E37-0E87-47D9-9F01-67242CC8EAB4}" type="presOf" srcId="{107785FB-B6AA-4768-A457-E1164C6CD7EB}" destId="{79869596-4284-401B-BC11-2DC6949E740B}" srcOrd="0" destOrd="0" presId="urn:microsoft.com/office/officeart/2005/8/layout/process3"/>
    <dgm:cxn modelId="{C15242DD-55BA-4094-987F-B4B0366DF487}" type="presOf" srcId="{03930D0E-C0DA-4653-996C-668B8D71326F}" destId="{C2B7EDC9-924E-41B5-B183-CAF47883DDDC}" srcOrd="0" destOrd="0" presId="urn:microsoft.com/office/officeart/2005/8/layout/process3"/>
    <dgm:cxn modelId="{643B57C6-EA20-4D9E-9BDF-9552DA9006D2}" type="presOf" srcId="{107785FB-B6AA-4768-A457-E1164C6CD7EB}" destId="{C8F5DE16-8E08-4A5B-B51B-7F7AFA0B763A}" srcOrd="1" destOrd="0" presId="urn:microsoft.com/office/officeart/2005/8/layout/process3"/>
    <dgm:cxn modelId="{3704BAF2-7AC6-45B8-8A20-C71B8B9568CD}" srcId="{C2FC6429-8391-4E00-977B-614D1E5525A3}" destId="{A57E6955-D8A8-436B-90FB-1966B0252135}" srcOrd="0" destOrd="0" parTransId="{4A233156-337E-45C8-B813-16736748D4F3}" sibTransId="{4C182443-1E73-4E17-BF56-1F4545273A97}"/>
    <dgm:cxn modelId="{82752997-D8DC-4788-A44D-0B7194319D54}" type="presOf" srcId="{240EACEF-83B9-4567-B85F-0FB99628F658}" destId="{F4A79E44-0E4F-4250-A961-CF1B40D398DD}" srcOrd="0" destOrd="0" presId="urn:microsoft.com/office/officeart/2005/8/layout/process3"/>
    <dgm:cxn modelId="{29813FA3-45C9-4FFC-97EB-9E59865D3589}" type="presOf" srcId="{240EACEF-83B9-4567-B85F-0FB99628F658}" destId="{6C3CB55B-0291-49D1-B235-BDEE28DA3ADE}" srcOrd="1" destOrd="0" presId="urn:microsoft.com/office/officeart/2005/8/layout/process3"/>
    <dgm:cxn modelId="{6275BABF-CB30-4172-904C-74AA8D94CC2B}" type="presOf" srcId="{DF141E2D-DA3B-4685-984C-2A794484952D}" destId="{55E1F2EE-8495-4379-868F-E8F47CFB0BA7}" srcOrd="0" destOrd="0" presId="urn:microsoft.com/office/officeart/2005/8/layout/process3"/>
    <dgm:cxn modelId="{911B7C98-17D6-433E-82F4-D0AAB0109A48}" type="presOf" srcId="{C2FC6429-8391-4E00-977B-614D1E5525A3}" destId="{E6E8FA07-0018-46CB-BFD4-8D2BA017FCAC}" srcOrd="0" destOrd="0" presId="urn:microsoft.com/office/officeart/2005/8/layout/process3"/>
    <dgm:cxn modelId="{2E34ED9C-14A9-4F3C-AB99-55126660B5E9}" type="presOf" srcId="{E6351EAF-1B81-4E2B-A0AB-6AD1216D4486}" destId="{04CF148C-4B20-4B0E-9212-8771D5B51D5E}" srcOrd="0" destOrd="0" presId="urn:microsoft.com/office/officeart/2005/8/layout/process3"/>
    <dgm:cxn modelId="{613E8A11-32BA-4FC1-B2F6-74925390B5E2}" type="presOf" srcId="{A57E6955-D8A8-436B-90FB-1966B0252135}" destId="{05F5B469-E7BC-4C81-9D2F-CD45EECEAB09}" srcOrd="0" destOrd="0" presId="urn:microsoft.com/office/officeart/2005/8/layout/process3"/>
    <dgm:cxn modelId="{D3C2EE60-C676-4136-B953-380487243F28}" type="presOf" srcId="{C5511A74-4856-49C1-A027-4B32D37BB7B4}" destId="{55E1F2EE-8495-4379-868F-E8F47CFB0BA7}" srcOrd="0" destOrd="1" presId="urn:microsoft.com/office/officeart/2005/8/layout/process3"/>
    <dgm:cxn modelId="{BC42F431-AB01-4C2F-8C0E-C345D3F25C49}" srcId="{276EDAA6-34B7-4610-AAE1-0EB4BD600F93}" destId="{C2FC6429-8391-4E00-977B-614D1E5525A3}" srcOrd="2" destOrd="0" parTransId="{381B1669-C06C-4E41-8CAB-1F9FF8B80378}" sibTransId="{E6351EAF-1B81-4E2B-A0AB-6AD1216D4486}"/>
    <dgm:cxn modelId="{E65237C0-6AD3-4530-9233-6609C4692873}" type="presOf" srcId="{276EDAA6-34B7-4610-AAE1-0EB4BD600F93}" destId="{D9AE220B-383C-408B-A8D0-3CFB2E49BDAF}" srcOrd="0" destOrd="0" presId="urn:microsoft.com/office/officeart/2005/8/layout/process3"/>
    <dgm:cxn modelId="{38A03E78-9FC8-4DDA-B79F-94BC15A143E5}" srcId="{276EDAA6-34B7-4610-AAE1-0EB4BD600F93}" destId="{BE26CA35-8B5B-4FF0-8AC3-B797DC395E8B}" srcOrd="0" destOrd="0" parTransId="{96B393A5-ACD0-4DEE-BD6E-969D709E2377}" sibTransId="{240EACEF-83B9-4567-B85F-0FB99628F658}"/>
    <dgm:cxn modelId="{7AE772B6-F2F2-4288-A516-E66607BA7BE7}" srcId="{03930D0E-C0DA-4653-996C-668B8D71326F}" destId="{8F7D2A85-9627-4A25-9D79-A7AD6F289744}" srcOrd="0" destOrd="0" parTransId="{76073AB4-2A51-47C6-8F1F-D5C0D5D246BF}" sibTransId="{A64D2E53-88A6-47A3-8681-65650CA0F874}"/>
    <dgm:cxn modelId="{CFCCA43C-8C44-421A-A357-AC74B34DB74D}" type="presOf" srcId="{BE26CA35-8B5B-4FF0-8AC3-B797DC395E8B}" destId="{9C66953F-7C62-44E0-A526-C5651D9E7E5D}" srcOrd="0" destOrd="0" presId="urn:microsoft.com/office/officeart/2005/8/layout/process3"/>
    <dgm:cxn modelId="{BAF630A0-EB69-482D-B22D-54287B09CEA1}" srcId="{BE26CA35-8B5B-4FF0-8AC3-B797DC395E8B}" destId="{A08DA72F-8B8F-4BEC-9682-0100B851B536}" srcOrd="0" destOrd="0" parTransId="{FE0F2860-E402-4CB2-A0C2-37F2C65A3FBD}" sibTransId="{CF010342-9ED4-46E4-9E20-13D7DE68DEFC}"/>
    <dgm:cxn modelId="{172804F6-F5B4-4CBA-8620-8A03973A54E9}" type="presOf" srcId="{BE26CA35-8B5B-4FF0-8AC3-B797DC395E8B}" destId="{889B32D4-CDF1-4C2A-9B3B-E3E735F320B8}" srcOrd="1" destOrd="0" presId="urn:microsoft.com/office/officeart/2005/8/layout/process3"/>
    <dgm:cxn modelId="{F85CCCB4-06EF-411F-8CB1-FDF0A6AE630E}" srcId="{276EDAA6-34B7-4610-AAE1-0EB4BD600F93}" destId="{E49F4266-5033-4EF6-9615-107335EA602F}" srcOrd="3" destOrd="0" parTransId="{A9F2B149-2346-409E-BA10-495AD4B374DC}" sibTransId="{AD44D764-ECB5-4965-B80E-FB33CFB079EB}"/>
    <dgm:cxn modelId="{69C8AE82-54E5-45A4-BAE5-D62D67B17731}" srcId="{E49F4266-5033-4EF6-9615-107335EA602F}" destId="{C5511A74-4856-49C1-A027-4B32D37BB7B4}" srcOrd="1" destOrd="0" parTransId="{8144FB32-E0EC-4FA4-B554-B00D8FEB8670}" sibTransId="{0B87B6E8-B828-472B-B009-2060ABA19EE0}"/>
    <dgm:cxn modelId="{B26B599F-58A8-41BF-B598-EB045C11D8FB}" srcId="{276EDAA6-34B7-4610-AAE1-0EB4BD600F93}" destId="{03930D0E-C0DA-4653-996C-668B8D71326F}" srcOrd="1" destOrd="0" parTransId="{55D0C4C8-8D7C-4F20-97EA-3F57C2369A7E}" sibTransId="{107785FB-B6AA-4768-A457-E1164C6CD7EB}"/>
    <dgm:cxn modelId="{0530EC80-3D92-4A60-9370-4AD827BF3801}" type="presOf" srcId="{E6351EAF-1B81-4E2B-A0AB-6AD1216D4486}" destId="{DA72DF18-156F-420C-8211-02875119A44E}" srcOrd="1" destOrd="0" presId="urn:microsoft.com/office/officeart/2005/8/layout/process3"/>
    <dgm:cxn modelId="{F3E83FD1-EE84-4485-B26D-75979751AF35}" type="presOf" srcId="{E49F4266-5033-4EF6-9615-107335EA602F}" destId="{7B9A6C39-A28A-44FA-B3DE-2036C4B41B67}" srcOrd="1" destOrd="0" presId="urn:microsoft.com/office/officeart/2005/8/layout/process3"/>
    <dgm:cxn modelId="{76091670-666A-4DB4-BCF2-752ADD8094F8}" type="presOf" srcId="{C2FC6429-8391-4E00-977B-614D1E5525A3}" destId="{1462C749-49D5-4AE2-9929-9E00BAF08D45}" srcOrd="1" destOrd="0" presId="urn:microsoft.com/office/officeart/2005/8/layout/process3"/>
    <dgm:cxn modelId="{BF0383CC-5093-43AA-9908-7D94A72DCA4E}" type="presOf" srcId="{E49F4266-5033-4EF6-9615-107335EA602F}" destId="{0429323E-0941-4C81-936B-E488089CBEC2}" srcOrd="0" destOrd="0" presId="urn:microsoft.com/office/officeart/2005/8/layout/process3"/>
    <dgm:cxn modelId="{A2C63E00-A8E1-441E-81D2-AE280F160318}" srcId="{E49F4266-5033-4EF6-9615-107335EA602F}" destId="{DF141E2D-DA3B-4685-984C-2A794484952D}" srcOrd="0" destOrd="0" parTransId="{D9CA572D-FDF2-416C-97EC-999582FFE7A8}" sibTransId="{1BB13D92-9780-45D8-AFFF-F451725924E3}"/>
    <dgm:cxn modelId="{B18A889B-AABF-47C7-B4D4-6AE0F455589E}" type="presParOf" srcId="{D9AE220B-383C-408B-A8D0-3CFB2E49BDAF}" destId="{450CC73F-F20D-4780-AAF1-94287EB5163D}" srcOrd="0" destOrd="0" presId="urn:microsoft.com/office/officeart/2005/8/layout/process3"/>
    <dgm:cxn modelId="{AD02F7D3-F381-4272-A3DB-D106E7DF95FE}" type="presParOf" srcId="{450CC73F-F20D-4780-AAF1-94287EB5163D}" destId="{9C66953F-7C62-44E0-A526-C5651D9E7E5D}" srcOrd="0" destOrd="0" presId="urn:microsoft.com/office/officeart/2005/8/layout/process3"/>
    <dgm:cxn modelId="{A8F428B8-444C-456A-B753-26CA1FBF22F7}" type="presParOf" srcId="{450CC73F-F20D-4780-AAF1-94287EB5163D}" destId="{889B32D4-CDF1-4C2A-9B3B-E3E735F320B8}" srcOrd="1" destOrd="0" presId="urn:microsoft.com/office/officeart/2005/8/layout/process3"/>
    <dgm:cxn modelId="{56D8174C-E4BE-463F-84DD-2F981605295E}" type="presParOf" srcId="{450CC73F-F20D-4780-AAF1-94287EB5163D}" destId="{7B7E5309-D318-463D-A48B-0924D54B25C9}" srcOrd="2" destOrd="0" presId="urn:microsoft.com/office/officeart/2005/8/layout/process3"/>
    <dgm:cxn modelId="{E267EBE8-028A-467E-B6DA-9C66635FF027}" type="presParOf" srcId="{D9AE220B-383C-408B-A8D0-3CFB2E49BDAF}" destId="{F4A79E44-0E4F-4250-A961-CF1B40D398DD}" srcOrd="1" destOrd="0" presId="urn:microsoft.com/office/officeart/2005/8/layout/process3"/>
    <dgm:cxn modelId="{84E8E345-2458-4E85-A0A7-862F0D032601}" type="presParOf" srcId="{F4A79E44-0E4F-4250-A961-CF1B40D398DD}" destId="{6C3CB55B-0291-49D1-B235-BDEE28DA3ADE}" srcOrd="0" destOrd="0" presId="urn:microsoft.com/office/officeart/2005/8/layout/process3"/>
    <dgm:cxn modelId="{61B7F7A6-753F-4269-832A-6410B249DFE0}" type="presParOf" srcId="{D9AE220B-383C-408B-A8D0-3CFB2E49BDAF}" destId="{7B005A7E-67DF-4004-A70A-CE7975850085}" srcOrd="2" destOrd="0" presId="urn:microsoft.com/office/officeart/2005/8/layout/process3"/>
    <dgm:cxn modelId="{776A49FE-FE2A-4524-8D1B-2F82C0AF9803}" type="presParOf" srcId="{7B005A7E-67DF-4004-A70A-CE7975850085}" destId="{C2B7EDC9-924E-41B5-B183-CAF47883DDDC}" srcOrd="0" destOrd="0" presId="urn:microsoft.com/office/officeart/2005/8/layout/process3"/>
    <dgm:cxn modelId="{9C2A7E98-C046-4699-AB21-DB38CEB02170}" type="presParOf" srcId="{7B005A7E-67DF-4004-A70A-CE7975850085}" destId="{09315335-FE7C-4255-8764-B906F7B38FDD}" srcOrd="1" destOrd="0" presId="urn:microsoft.com/office/officeart/2005/8/layout/process3"/>
    <dgm:cxn modelId="{8181D2F9-3AB1-49C5-A5C6-A15477D2A4B4}" type="presParOf" srcId="{7B005A7E-67DF-4004-A70A-CE7975850085}" destId="{ACC79FED-A39F-4051-BE53-F9CF3EC6BAD2}" srcOrd="2" destOrd="0" presId="urn:microsoft.com/office/officeart/2005/8/layout/process3"/>
    <dgm:cxn modelId="{CFEF3A93-3491-4963-B7F2-4050CE5CC439}" type="presParOf" srcId="{D9AE220B-383C-408B-A8D0-3CFB2E49BDAF}" destId="{79869596-4284-401B-BC11-2DC6949E740B}" srcOrd="3" destOrd="0" presId="urn:microsoft.com/office/officeart/2005/8/layout/process3"/>
    <dgm:cxn modelId="{03339A32-F4D5-4644-AEB8-CB27D9D65BE3}" type="presParOf" srcId="{79869596-4284-401B-BC11-2DC6949E740B}" destId="{C8F5DE16-8E08-4A5B-B51B-7F7AFA0B763A}" srcOrd="0" destOrd="0" presId="urn:microsoft.com/office/officeart/2005/8/layout/process3"/>
    <dgm:cxn modelId="{D82511EA-81F5-48FF-98FF-F70116BEB704}" type="presParOf" srcId="{D9AE220B-383C-408B-A8D0-3CFB2E49BDAF}" destId="{D6CFCA98-787C-4AC8-8CBF-C537D8A374A8}" srcOrd="4" destOrd="0" presId="urn:microsoft.com/office/officeart/2005/8/layout/process3"/>
    <dgm:cxn modelId="{C412218F-4D72-4C33-96F1-58811A889BA9}" type="presParOf" srcId="{D6CFCA98-787C-4AC8-8CBF-C537D8A374A8}" destId="{E6E8FA07-0018-46CB-BFD4-8D2BA017FCAC}" srcOrd="0" destOrd="0" presId="urn:microsoft.com/office/officeart/2005/8/layout/process3"/>
    <dgm:cxn modelId="{B33A8FA2-94C7-4C86-93A3-784FE93C282F}" type="presParOf" srcId="{D6CFCA98-787C-4AC8-8CBF-C537D8A374A8}" destId="{1462C749-49D5-4AE2-9929-9E00BAF08D45}" srcOrd="1" destOrd="0" presId="urn:microsoft.com/office/officeart/2005/8/layout/process3"/>
    <dgm:cxn modelId="{DA7A13A4-D524-46F5-9F45-FCE99FD7BEF2}" type="presParOf" srcId="{D6CFCA98-787C-4AC8-8CBF-C537D8A374A8}" destId="{05F5B469-E7BC-4C81-9D2F-CD45EECEAB09}" srcOrd="2" destOrd="0" presId="urn:microsoft.com/office/officeart/2005/8/layout/process3"/>
    <dgm:cxn modelId="{A835D4FD-441A-4A64-B936-07B2C2F4A90F}" type="presParOf" srcId="{D9AE220B-383C-408B-A8D0-3CFB2E49BDAF}" destId="{04CF148C-4B20-4B0E-9212-8771D5B51D5E}" srcOrd="5" destOrd="0" presId="urn:microsoft.com/office/officeart/2005/8/layout/process3"/>
    <dgm:cxn modelId="{90A37791-8D05-4ACB-BE3D-952B43193406}" type="presParOf" srcId="{04CF148C-4B20-4B0E-9212-8771D5B51D5E}" destId="{DA72DF18-156F-420C-8211-02875119A44E}" srcOrd="0" destOrd="0" presId="urn:microsoft.com/office/officeart/2005/8/layout/process3"/>
    <dgm:cxn modelId="{95FBAFA3-0B91-4A17-ADC8-46C8FCA564A8}" type="presParOf" srcId="{D9AE220B-383C-408B-A8D0-3CFB2E49BDAF}" destId="{CA29C055-B9C2-4CDF-BF84-1B36963D0323}" srcOrd="6" destOrd="0" presId="urn:microsoft.com/office/officeart/2005/8/layout/process3"/>
    <dgm:cxn modelId="{6CDF7505-029A-44BE-A5E5-C469B497A2BA}" type="presParOf" srcId="{CA29C055-B9C2-4CDF-BF84-1B36963D0323}" destId="{0429323E-0941-4C81-936B-E488089CBEC2}" srcOrd="0" destOrd="0" presId="urn:microsoft.com/office/officeart/2005/8/layout/process3"/>
    <dgm:cxn modelId="{A7504C86-2E1F-4774-A869-20AAE3FF486E}" type="presParOf" srcId="{CA29C055-B9C2-4CDF-BF84-1B36963D0323}" destId="{7B9A6C39-A28A-44FA-B3DE-2036C4B41B67}" srcOrd="1" destOrd="0" presId="urn:microsoft.com/office/officeart/2005/8/layout/process3"/>
    <dgm:cxn modelId="{94CF537F-1A0B-4F51-97C7-6E66B09F8502}" type="presParOf" srcId="{CA29C055-B9C2-4CDF-BF84-1B36963D0323}" destId="{55E1F2EE-8495-4379-868F-E8F47CFB0BA7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C48B94-67AE-4948-A662-8909FA4FCF96}" type="doc">
      <dgm:prSet loTypeId="urn:microsoft.com/office/officeart/2005/8/layout/cycle4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CD8B31-6260-4134-BC37-530EAD3CBE7E}">
      <dgm:prSet phldrT="[Text]"/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bg-BG" b="1" dirty="0" smtClean="0"/>
            <a:t>Проектни дейности </a:t>
          </a:r>
          <a:endParaRPr lang="en-US" b="1" dirty="0"/>
        </a:p>
      </dgm:t>
    </dgm:pt>
    <dgm:pt modelId="{A2E83ACF-DD30-4AC3-B416-91F5A4447353}" type="parTrans" cxnId="{67FEF9BA-9435-4233-9C44-458E88663931}">
      <dgm:prSet/>
      <dgm:spPr/>
      <dgm:t>
        <a:bodyPr/>
        <a:lstStyle/>
        <a:p>
          <a:endParaRPr lang="en-US"/>
        </a:p>
      </dgm:t>
    </dgm:pt>
    <dgm:pt modelId="{C520048B-6272-4C97-8C0D-ACB830E8C512}" type="sibTrans" cxnId="{67FEF9BA-9435-4233-9C44-458E88663931}">
      <dgm:prSet/>
      <dgm:spPr/>
      <dgm:t>
        <a:bodyPr/>
        <a:lstStyle/>
        <a:p>
          <a:endParaRPr lang="en-US"/>
        </a:p>
      </dgm:t>
    </dgm:pt>
    <dgm:pt modelId="{D8D19426-5225-4ABF-A9A3-84641D93DDB5}">
      <dgm:prSet phldrT="[Text]" custT="1"/>
      <dgm:spPr>
        <a:solidFill>
          <a:schemeClr val="accent2">
            <a:lumMod val="20000"/>
            <a:lumOff val="80000"/>
          </a:schemeClr>
        </a:solidFill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pPr algn="l"/>
          <a:r>
            <a:rPr lang="bg-BG" sz="1600" b="1" dirty="0" smtClean="0"/>
            <a:t>Конкретен бенефициент </a:t>
          </a:r>
          <a:r>
            <a:rPr lang="bg-BG" sz="1600" b="1" smtClean="0"/>
            <a:t>– Министерство </a:t>
          </a:r>
          <a:r>
            <a:rPr lang="bg-BG" sz="1600" b="1" dirty="0" smtClean="0"/>
            <a:t>на образованието и науката </a:t>
          </a:r>
          <a:endParaRPr lang="en-US" sz="1600" b="1" dirty="0"/>
        </a:p>
      </dgm:t>
    </dgm:pt>
    <dgm:pt modelId="{2406C0C4-98F2-4FD7-8479-9D2076F6A8E5}" type="parTrans" cxnId="{C3C722F9-81E7-4C7D-BD0C-25B90C30780F}">
      <dgm:prSet/>
      <dgm:spPr/>
      <dgm:t>
        <a:bodyPr/>
        <a:lstStyle/>
        <a:p>
          <a:endParaRPr lang="en-US"/>
        </a:p>
      </dgm:t>
    </dgm:pt>
    <dgm:pt modelId="{6E844D57-4807-434D-B1EE-3CDDBCA9EA7E}" type="sibTrans" cxnId="{C3C722F9-81E7-4C7D-BD0C-25B90C30780F}">
      <dgm:prSet/>
      <dgm:spPr/>
      <dgm:t>
        <a:bodyPr/>
        <a:lstStyle/>
        <a:p>
          <a:endParaRPr lang="en-US"/>
        </a:p>
      </dgm:t>
    </dgm:pt>
    <dgm:pt modelId="{400A0505-C064-47A6-8094-FDFB56FF99EF}">
      <dgm:prSet phldrT="[Text]"/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bg-BG" b="1" dirty="0" smtClean="0"/>
            <a:t>Индикатори</a:t>
          </a:r>
          <a:endParaRPr lang="en-US" b="1" dirty="0"/>
        </a:p>
      </dgm:t>
    </dgm:pt>
    <dgm:pt modelId="{A348DB04-B77E-4535-980A-5A5B989FD4A4}" type="parTrans" cxnId="{7D61F811-9B3C-440A-8028-4E1AF3EDC274}">
      <dgm:prSet/>
      <dgm:spPr/>
      <dgm:t>
        <a:bodyPr/>
        <a:lstStyle/>
        <a:p>
          <a:endParaRPr lang="en-US"/>
        </a:p>
      </dgm:t>
    </dgm:pt>
    <dgm:pt modelId="{BCE99FE1-642D-4323-B678-DA3404B197FE}" type="sibTrans" cxnId="{7D61F811-9B3C-440A-8028-4E1AF3EDC274}">
      <dgm:prSet/>
      <dgm:spPr/>
      <dgm:t>
        <a:bodyPr/>
        <a:lstStyle/>
        <a:p>
          <a:endParaRPr lang="en-US"/>
        </a:p>
      </dgm:t>
    </dgm:pt>
    <dgm:pt modelId="{2250AB1C-2F3B-4E40-8183-70194790E93D}">
      <dgm:prSet phldrT="[Text]"/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bg-BG" b="1" dirty="0" smtClean="0"/>
            <a:t>Проектни дейности </a:t>
          </a:r>
          <a:endParaRPr lang="en-US" b="1" dirty="0"/>
        </a:p>
      </dgm:t>
    </dgm:pt>
    <dgm:pt modelId="{B99E4B0A-749B-4A56-93FF-E0D002C46A9D}" type="parTrans" cxnId="{1AB58CCD-1E63-4330-B1D5-0255FBDBF737}">
      <dgm:prSet/>
      <dgm:spPr/>
      <dgm:t>
        <a:bodyPr/>
        <a:lstStyle/>
        <a:p>
          <a:endParaRPr lang="en-US"/>
        </a:p>
      </dgm:t>
    </dgm:pt>
    <dgm:pt modelId="{A8E35803-116D-4051-A963-BDE5553422BD}" type="sibTrans" cxnId="{1AB58CCD-1E63-4330-B1D5-0255FBDBF737}">
      <dgm:prSet/>
      <dgm:spPr/>
      <dgm:t>
        <a:bodyPr/>
        <a:lstStyle/>
        <a:p>
          <a:endParaRPr lang="en-US"/>
        </a:p>
      </dgm:t>
    </dgm:pt>
    <dgm:pt modelId="{AF3FC638-2D3C-4109-9047-9AE0E7E48A19}">
      <dgm:prSet phldrT="[Text]"/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bg-BG" b="1" dirty="0" smtClean="0"/>
            <a:t>Индикатори</a:t>
          </a:r>
          <a:endParaRPr lang="en-US" b="1" dirty="0"/>
        </a:p>
      </dgm:t>
    </dgm:pt>
    <dgm:pt modelId="{C7CC6F6E-CD45-4843-9275-01EEEC337006}" type="parTrans" cxnId="{CB75ACE3-4C5A-4CCB-92B9-1DF120052B17}">
      <dgm:prSet/>
      <dgm:spPr/>
      <dgm:t>
        <a:bodyPr/>
        <a:lstStyle/>
        <a:p>
          <a:endParaRPr lang="en-US"/>
        </a:p>
      </dgm:t>
    </dgm:pt>
    <dgm:pt modelId="{95DBCB87-7574-4B9B-A9FF-8A52E5AFBF96}" type="sibTrans" cxnId="{CB75ACE3-4C5A-4CCB-92B9-1DF120052B17}">
      <dgm:prSet/>
      <dgm:spPr/>
      <dgm:t>
        <a:bodyPr/>
        <a:lstStyle/>
        <a:p>
          <a:endParaRPr lang="en-US"/>
        </a:p>
      </dgm:t>
    </dgm:pt>
    <dgm:pt modelId="{4B6C5608-91D6-4CE1-8614-B932D8279757}">
      <dgm:prSet phldrT="[Text]" custT="1"/>
      <dgm:spPr>
        <a:solidFill>
          <a:schemeClr val="accent2">
            <a:lumMod val="20000"/>
            <a:lumOff val="80000"/>
            <a:alpha val="90000"/>
          </a:schemeClr>
        </a:solidFill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pPr algn="l"/>
          <a:r>
            <a:rPr lang="bg-BG" sz="1600" b="1" dirty="0" smtClean="0"/>
            <a:t>Бюджет на операцията – 130 000 000 лева</a:t>
          </a:r>
          <a:endParaRPr lang="en-US" sz="1600" b="1" dirty="0"/>
        </a:p>
      </dgm:t>
    </dgm:pt>
    <dgm:pt modelId="{D1329BC6-E579-45CB-B877-F57F2A4B43CB}" type="parTrans" cxnId="{FA213DDE-872D-48B2-B7E4-E2B4EA1D99EB}">
      <dgm:prSet/>
      <dgm:spPr/>
      <dgm:t>
        <a:bodyPr/>
        <a:lstStyle/>
        <a:p>
          <a:endParaRPr lang="en-US"/>
        </a:p>
      </dgm:t>
    </dgm:pt>
    <dgm:pt modelId="{EDF0C2ED-ADA3-49FE-A8B7-6678CAD06497}" type="sibTrans" cxnId="{FA213DDE-872D-48B2-B7E4-E2B4EA1D99EB}">
      <dgm:prSet/>
      <dgm:spPr/>
      <dgm:t>
        <a:bodyPr/>
        <a:lstStyle/>
        <a:p>
          <a:endParaRPr lang="en-US"/>
        </a:p>
      </dgm:t>
    </dgm:pt>
    <dgm:pt modelId="{AA539720-AEEC-486E-8BBB-672E7FE77B87}">
      <dgm:prSet phldrT="[Text]" custT="1"/>
      <dgm:spPr>
        <a:solidFill>
          <a:schemeClr val="accent2">
            <a:lumMod val="20000"/>
            <a:lumOff val="80000"/>
          </a:schemeClr>
        </a:solidFill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bg-BG" sz="1600" b="1" dirty="0" smtClean="0"/>
            <a:t>Продължителност – 30 месеца, но не по-късно от 31.12.2022 г.</a:t>
          </a:r>
          <a:endParaRPr lang="en-US" sz="1600" b="1" dirty="0"/>
        </a:p>
      </dgm:t>
    </dgm:pt>
    <dgm:pt modelId="{E1ABD319-4621-41A5-9683-654DCF531767}" type="parTrans" cxnId="{A6B4D4E8-F562-4446-BADC-9310FF40C583}">
      <dgm:prSet/>
      <dgm:spPr/>
      <dgm:t>
        <a:bodyPr/>
        <a:lstStyle/>
        <a:p>
          <a:endParaRPr lang="en-US"/>
        </a:p>
      </dgm:t>
    </dgm:pt>
    <dgm:pt modelId="{3F9AA649-72E0-41D4-ADAD-18206689FF21}" type="sibTrans" cxnId="{A6B4D4E8-F562-4446-BADC-9310FF40C583}">
      <dgm:prSet/>
      <dgm:spPr/>
      <dgm:t>
        <a:bodyPr/>
        <a:lstStyle/>
        <a:p>
          <a:endParaRPr lang="en-US"/>
        </a:p>
      </dgm:t>
    </dgm:pt>
    <dgm:pt modelId="{1FD371D7-5611-432E-8370-24B7BB975969}">
      <dgm:prSet phldrT="[Text]" custT="1"/>
      <dgm:spPr>
        <a:solidFill>
          <a:schemeClr val="accent2">
            <a:lumMod val="20000"/>
            <a:lumOff val="80000"/>
          </a:schemeClr>
        </a:solidFill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pPr>
            <a:lnSpc>
              <a:spcPct val="100000"/>
            </a:lnSpc>
          </a:pPr>
          <a:r>
            <a:rPr lang="bg-BG" sz="1600" b="1" dirty="0" smtClean="0"/>
            <a:t>Целеви групи: ученици, педагогически специалисти и др. </a:t>
          </a:r>
          <a:endParaRPr lang="en-US" sz="1500" b="1" dirty="0"/>
        </a:p>
      </dgm:t>
    </dgm:pt>
    <dgm:pt modelId="{7BF9B7C3-CB73-4D0D-9E6A-5ACFD1E5F809}" type="parTrans" cxnId="{CFC69496-A402-40D0-9A9E-65A0A330AC2B}">
      <dgm:prSet/>
      <dgm:spPr/>
      <dgm:t>
        <a:bodyPr/>
        <a:lstStyle/>
        <a:p>
          <a:endParaRPr lang="en-US"/>
        </a:p>
      </dgm:t>
    </dgm:pt>
    <dgm:pt modelId="{A7E7F444-DB81-413F-8C5D-331D03F75036}" type="sibTrans" cxnId="{CFC69496-A402-40D0-9A9E-65A0A330AC2B}">
      <dgm:prSet/>
      <dgm:spPr/>
      <dgm:t>
        <a:bodyPr/>
        <a:lstStyle/>
        <a:p>
          <a:endParaRPr lang="en-US"/>
        </a:p>
      </dgm:t>
    </dgm:pt>
    <dgm:pt modelId="{C8A46617-E499-45E5-80A1-16F357FD1BBE}" type="pres">
      <dgm:prSet presAssocID="{5CC48B94-67AE-4948-A662-8909FA4FCF96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1B92566-5D77-442D-B046-BA95946315F5}" type="pres">
      <dgm:prSet presAssocID="{5CC48B94-67AE-4948-A662-8909FA4FCF96}" presName="children" presStyleCnt="0"/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endParaRPr lang="en-US"/>
        </a:p>
      </dgm:t>
    </dgm:pt>
    <dgm:pt modelId="{90440FE8-A76D-4E4E-9067-F3418DBE465C}" type="pres">
      <dgm:prSet presAssocID="{5CC48B94-67AE-4948-A662-8909FA4FCF96}" presName="child1group" presStyleCnt="0"/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endParaRPr lang="en-US"/>
        </a:p>
      </dgm:t>
    </dgm:pt>
    <dgm:pt modelId="{0313A5F5-ADF0-4EBB-80F6-0CC7417685E8}" type="pres">
      <dgm:prSet presAssocID="{5CC48B94-67AE-4948-A662-8909FA4FCF96}" presName="child1" presStyleLbl="bgAcc1" presStyleIdx="0" presStyleCnt="4" custScaleX="107040" custLinFactNeighborX="-128" custLinFactNeighborY="5821"/>
      <dgm:spPr/>
      <dgm:t>
        <a:bodyPr/>
        <a:lstStyle/>
        <a:p>
          <a:endParaRPr lang="en-US"/>
        </a:p>
      </dgm:t>
    </dgm:pt>
    <dgm:pt modelId="{234F3F9B-A98F-4439-A04A-63524DE8A50C}" type="pres">
      <dgm:prSet presAssocID="{5CC48B94-67AE-4948-A662-8909FA4FCF96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93A0ED-B297-4A66-BE3C-EDA6879A0857}" type="pres">
      <dgm:prSet presAssocID="{5CC48B94-67AE-4948-A662-8909FA4FCF96}" presName="child2group" presStyleCnt="0"/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endParaRPr lang="en-US"/>
        </a:p>
      </dgm:t>
    </dgm:pt>
    <dgm:pt modelId="{81AF4C8D-3B85-4CB2-AF13-7E8691E7BF7D}" type="pres">
      <dgm:prSet presAssocID="{5CC48B94-67AE-4948-A662-8909FA4FCF96}" presName="child2" presStyleLbl="bgAcc1" presStyleIdx="1" presStyleCnt="4" custLinFactNeighborX="1633" custLinFactNeighborY="5870"/>
      <dgm:spPr/>
      <dgm:t>
        <a:bodyPr/>
        <a:lstStyle/>
        <a:p>
          <a:endParaRPr lang="en-US"/>
        </a:p>
      </dgm:t>
    </dgm:pt>
    <dgm:pt modelId="{47C61BF2-37A2-48DD-A201-F936044BCFB1}" type="pres">
      <dgm:prSet presAssocID="{5CC48B94-67AE-4948-A662-8909FA4FCF96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57CFEB-6099-4866-884C-09BB4F22C4D7}" type="pres">
      <dgm:prSet presAssocID="{5CC48B94-67AE-4948-A662-8909FA4FCF96}" presName="child3group" presStyleCnt="0"/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endParaRPr lang="en-US"/>
        </a:p>
      </dgm:t>
    </dgm:pt>
    <dgm:pt modelId="{922D717F-49C2-498E-AD37-79F4C80FA00B}" type="pres">
      <dgm:prSet presAssocID="{5CC48B94-67AE-4948-A662-8909FA4FCF96}" presName="child3" presStyleLbl="bgAcc1" presStyleIdx="2" presStyleCnt="4" custScaleX="108025" custScaleY="104981" custLinFactNeighborX="5645" custLinFactNeighborY="474"/>
      <dgm:spPr/>
      <dgm:t>
        <a:bodyPr/>
        <a:lstStyle/>
        <a:p>
          <a:endParaRPr lang="en-US"/>
        </a:p>
      </dgm:t>
    </dgm:pt>
    <dgm:pt modelId="{CC21F357-9208-493B-BE6B-B847293D95F6}" type="pres">
      <dgm:prSet presAssocID="{5CC48B94-67AE-4948-A662-8909FA4FCF96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8AF4A9-D80E-4072-8B24-24EE7BFCE468}" type="pres">
      <dgm:prSet presAssocID="{5CC48B94-67AE-4948-A662-8909FA4FCF96}" presName="child4group" presStyleCnt="0"/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endParaRPr lang="en-US"/>
        </a:p>
      </dgm:t>
    </dgm:pt>
    <dgm:pt modelId="{CBD2FBA5-21DC-4458-BFF1-68425DFC4ED0}" type="pres">
      <dgm:prSet presAssocID="{5CC48B94-67AE-4948-A662-8909FA4FCF96}" presName="child4" presStyleLbl="bgAcc1" presStyleIdx="3" presStyleCnt="4" custScaleX="106351" custLinFactNeighborX="-473" custLinFactNeighborY="2965"/>
      <dgm:spPr/>
      <dgm:t>
        <a:bodyPr/>
        <a:lstStyle/>
        <a:p>
          <a:endParaRPr lang="en-US"/>
        </a:p>
      </dgm:t>
    </dgm:pt>
    <dgm:pt modelId="{AF9E67B4-08BB-4DDA-A780-7C3D671B56B1}" type="pres">
      <dgm:prSet presAssocID="{5CC48B94-67AE-4948-A662-8909FA4FCF96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E8FEF0-F438-4C1D-81BF-169FBDDF01CE}" type="pres">
      <dgm:prSet presAssocID="{5CC48B94-67AE-4948-A662-8909FA4FCF96}" presName="childPlaceholder" presStyleCnt="0"/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endParaRPr lang="en-US"/>
        </a:p>
      </dgm:t>
    </dgm:pt>
    <dgm:pt modelId="{637A3A5B-5BEC-4D0A-85F2-BAA189B16617}" type="pres">
      <dgm:prSet presAssocID="{5CC48B94-67AE-4948-A662-8909FA4FCF96}" presName="circle" presStyleCnt="0"/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endParaRPr lang="en-US"/>
        </a:p>
      </dgm:t>
    </dgm:pt>
    <dgm:pt modelId="{D05044BE-84BF-42F4-BE5D-37AECF23A51A}" type="pres">
      <dgm:prSet presAssocID="{5CC48B94-67AE-4948-A662-8909FA4FCF96}" presName="quadrant1" presStyleLbl="node1" presStyleIdx="0" presStyleCnt="4" custScaleX="92492" custScaleY="82831" custLinFactNeighborX="-1291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BD97CB-8C7D-4237-AFA2-F3DE2862A975}" type="pres">
      <dgm:prSet presAssocID="{5CC48B94-67AE-4948-A662-8909FA4FCF96}" presName="quadrant2" presStyleLbl="node1" presStyleIdx="1" presStyleCnt="4" custScaleX="88354" custScaleY="8283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B82415-8DAA-4C9C-8C9E-37AF58A8A02D}" type="pres">
      <dgm:prSet presAssocID="{5CC48B94-67AE-4948-A662-8909FA4FCF96}" presName="quadrant3" presStyleLbl="node1" presStyleIdx="2" presStyleCnt="4" custScaleX="88895" custScaleY="85572" custLinFactNeighborX="1285" custLinFactNeighborY="85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93C84A-22A3-42F8-AC49-01EEECABDFC4}" type="pres">
      <dgm:prSet presAssocID="{5CC48B94-67AE-4948-A662-8909FA4FCF96}" presName="quadrant4" presStyleLbl="node1" presStyleIdx="3" presStyleCnt="4" custScaleX="92492" custScaleY="81334" custLinFactNeighborX="-129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0AB809-1469-4F44-AB42-8F515514E88E}" type="pres">
      <dgm:prSet presAssocID="{5CC48B94-67AE-4948-A662-8909FA4FCF96}" presName="quadrantPlaceholder" presStyleCnt="0"/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endParaRPr lang="en-US"/>
        </a:p>
      </dgm:t>
    </dgm:pt>
    <dgm:pt modelId="{B1592D57-A8C7-4A6C-AE42-410EB92DB5A6}" type="pres">
      <dgm:prSet presAssocID="{5CC48B94-67AE-4948-A662-8909FA4FCF96}" presName="center1" presStyleLbl="fgShp" presStyleIdx="0" presStyleCnt="2"/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endParaRPr lang="en-US"/>
        </a:p>
      </dgm:t>
    </dgm:pt>
    <dgm:pt modelId="{E3C7E77A-A69C-497D-9D52-7526AB81F85A}" type="pres">
      <dgm:prSet presAssocID="{5CC48B94-67AE-4948-A662-8909FA4FCF96}" presName="center2" presStyleLbl="fgShp" presStyleIdx="1" presStyleCnt="2"/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endParaRPr lang="en-US"/>
        </a:p>
      </dgm:t>
    </dgm:pt>
  </dgm:ptLst>
  <dgm:cxnLst>
    <dgm:cxn modelId="{494A2897-A30A-47BD-8FE6-87C3D3CECB07}" type="presOf" srcId="{400A0505-C064-47A6-8094-FDFB56FF99EF}" destId="{3DBD97CB-8C7D-4237-AFA2-F3DE2862A975}" srcOrd="0" destOrd="0" presId="urn:microsoft.com/office/officeart/2005/8/layout/cycle4"/>
    <dgm:cxn modelId="{28C5B496-B8B1-41B3-B061-55ABDC7E8819}" type="presOf" srcId="{4B6C5608-91D6-4CE1-8614-B932D8279757}" destId="{47C61BF2-37A2-48DD-A201-F936044BCFB1}" srcOrd="1" destOrd="0" presId="urn:microsoft.com/office/officeart/2005/8/layout/cycle4"/>
    <dgm:cxn modelId="{CB75ACE3-4C5A-4CCB-92B9-1DF120052B17}" srcId="{5CC48B94-67AE-4948-A662-8909FA4FCF96}" destId="{AF3FC638-2D3C-4109-9047-9AE0E7E48A19}" srcOrd="3" destOrd="0" parTransId="{C7CC6F6E-CD45-4843-9275-01EEEC337006}" sibTransId="{95DBCB87-7574-4B9B-A9FF-8A52E5AFBF96}"/>
    <dgm:cxn modelId="{041065DA-CC67-434D-8DA2-6F8CE57B231F}" type="presOf" srcId="{AA539720-AEEC-486E-8BBB-672E7FE77B87}" destId="{AF9E67B4-08BB-4DDA-A780-7C3D671B56B1}" srcOrd="1" destOrd="0" presId="urn:microsoft.com/office/officeart/2005/8/layout/cycle4"/>
    <dgm:cxn modelId="{CFC69496-A402-40D0-9A9E-65A0A330AC2B}" srcId="{2250AB1C-2F3B-4E40-8183-70194790E93D}" destId="{1FD371D7-5611-432E-8370-24B7BB975969}" srcOrd="0" destOrd="0" parTransId="{7BF9B7C3-CB73-4D0D-9E6A-5ACFD1E5F809}" sibTransId="{A7E7F444-DB81-413F-8C5D-331D03F75036}"/>
    <dgm:cxn modelId="{67FEF9BA-9435-4233-9C44-458E88663931}" srcId="{5CC48B94-67AE-4948-A662-8909FA4FCF96}" destId="{A8CD8B31-6260-4134-BC37-530EAD3CBE7E}" srcOrd="0" destOrd="0" parTransId="{A2E83ACF-DD30-4AC3-B416-91F5A4447353}" sibTransId="{C520048B-6272-4C97-8C0D-ACB830E8C512}"/>
    <dgm:cxn modelId="{A2E63365-E048-46B0-B990-1964F8A4E521}" type="presOf" srcId="{1FD371D7-5611-432E-8370-24B7BB975969}" destId="{922D717F-49C2-498E-AD37-79F4C80FA00B}" srcOrd="0" destOrd="0" presId="urn:microsoft.com/office/officeart/2005/8/layout/cycle4"/>
    <dgm:cxn modelId="{8DF0C274-DC66-4D4F-994F-15FA8E62411B}" type="presOf" srcId="{1FD371D7-5611-432E-8370-24B7BB975969}" destId="{CC21F357-9208-493B-BE6B-B847293D95F6}" srcOrd="1" destOrd="0" presId="urn:microsoft.com/office/officeart/2005/8/layout/cycle4"/>
    <dgm:cxn modelId="{D41D6D97-1A23-481A-939F-87381F192977}" type="presOf" srcId="{4B6C5608-91D6-4CE1-8614-B932D8279757}" destId="{81AF4C8D-3B85-4CB2-AF13-7E8691E7BF7D}" srcOrd="0" destOrd="0" presId="urn:microsoft.com/office/officeart/2005/8/layout/cycle4"/>
    <dgm:cxn modelId="{1AB58CCD-1E63-4330-B1D5-0255FBDBF737}" srcId="{5CC48B94-67AE-4948-A662-8909FA4FCF96}" destId="{2250AB1C-2F3B-4E40-8183-70194790E93D}" srcOrd="2" destOrd="0" parTransId="{B99E4B0A-749B-4A56-93FF-E0D002C46A9D}" sibTransId="{A8E35803-116D-4051-A963-BDE5553422BD}"/>
    <dgm:cxn modelId="{6ECE910D-51C0-4B70-9FEC-C39CB298DD34}" type="presOf" srcId="{D8D19426-5225-4ABF-A9A3-84641D93DDB5}" destId="{234F3F9B-A98F-4439-A04A-63524DE8A50C}" srcOrd="1" destOrd="0" presId="urn:microsoft.com/office/officeart/2005/8/layout/cycle4"/>
    <dgm:cxn modelId="{006BD123-53B7-43A3-83AA-807F2326C66C}" type="presOf" srcId="{AF3FC638-2D3C-4109-9047-9AE0E7E48A19}" destId="{B893C84A-22A3-42F8-AC49-01EEECABDFC4}" srcOrd="0" destOrd="0" presId="urn:microsoft.com/office/officeart/2005/8/layout/cycle4"/>
    <dgm:cxn modelId="{7D61F811-9B3C-440A-8028-4E1AF3EDC274}" srcId="{5CC48B94-67AE-4948-A662-8909FA4FCF96}" destId="{400A0505-C064-47A6-8094-FDFB56FF99EF}" srcOrd="1" destOrd="0" parTransId="{A348DB04-B77E-4535-980A-5A5B989FD4A4}" sibTransId="{BCE99FE1-642D-4323-B678-DA3404B197FE}"/>
    <dgm:cxn modelId="{FA213DDE-872D-48B2-B7E4-E2B4EA1D99EB}" srcId="{400A0505-C064-47A6-8094-FDFB56FF99EF}" destId="{4B6C5608-91D6-4CE1-8614-B932D8279757}" srcOrd="0" destOrd="0" parTransId="{D1329BC6-E579-45CB-B877-F57F2A4B43CB}" sibTransId="{EDF0C2ED-ADA3-49FE-A8B7-6678CAD06497}"/>
    <dgm:cxn modelId="{C3C722F9-81E7-4C7D-BD0C-25B90C30780F}" srcId="{A8CD8B31-6260-4134-BC37-530EAD3CBE7E}" destId="{D8D19426-5225-4ABF-A9A3-84641D93DDB5}" srcOrd="0" destOrd="0" parTransId="{2406C0C4-98F2-4FD7-8479-9D2076F6A8E5}" sibTransId="{6E844D57-4807-434D-B1EE-3CDDBCA9EA7E}"/>
    <dgm:cxn modelId="{A6B4D4E8-F562-4446-BADC-9310FF40C583}" srcId="{AF3FC638-2D3C-4109-9047-9AE0E7E48A19}" destId="{AA539720-AEEC-486E-8BBB-672E7FE77B87}" srcOrd="0" destOrd="0" parTransId="{E1ABD319-4621-41A5-9683-654DCF531767}" sibTransId="{3F9AA649-72E0-41D4-ADAD-18206689FF21}"/>
    <dgm:cxn modelId="{7AEE4562-0059-4C7C-AA67-9FD05BA928F7}" type="presOf" srcId="{A8CD8B31-6260-4134-BC37-530EAD3CBE7E}" destId="{D05044BE-84BF-42F4-BE5D-37AECF23A51A}" srcOrd="0" destOrd="0" presId="urn:microsoft.com/office/officeart/2005/8/layout/cycle4"/>
    <dgm:cxn modelId="{EAE69300-9AD5-48FB-A594-C66DDD536885}" type="presOf" srcId="{AA539720-AEEC-486E-8BBB-672E7FE77B87}" destId="{CBD2FBA5-21DC-4458-BFF1-68425DFC4ED0}" srcOrd="0" destOrd="0" presId="urn:microsoft.com/office/officeart/2005/8/layout/cycle4"/>
    <dgm:cxn modelId="{EAF8FCBC-36BD-4FCC-94E4-CECD39AD2E63}" type="presOf" srcId="{2250AB1C-2F3B-4E40-8183-70194790E93D}" destId="{79B82415-8DAA-4C9C-8C9E-37AF58A8A02D}" srcOrd="0" destOrd="0" presId="urn:microsoft.com/office/officeart/2005/8/layout/cycle4"/>
    <dgm:cxn modelId="{105BDC80-EE25-4DD9-A2F1-8A09FD818D91}" type="presOf" srcId="{5CC48B94-67AE-4948-A662-8909FA4FCF96}" destId="{C8A46617-E499-45E5-80A1-16F357FD1BBE}" srcOrd="0" destOrd="0" presId="urn:microsoft.com/office/officeart/2005/8/layout/cycle4"/>
    <dgm:cxn modelId="{EB258730-E2C3-4E24-9DF0-1678E04C77A9}" type="presOf" srcId="{D8D19426-5225-4ABF-A9A3-84641D93DDB5}" destId="{0313A5F5-ADF0-4EBB-80F6-0CC7417685E8}" srcOrd="0" destOrd="0" presId="urn:microsoft.com/office/officeart/2005/8/layout/cycle4"/>
    <dgm:cxn modelId="{E0734FA7-207E-4085-B48A-B706B9FD036D}" type="presParOf" srcId="{C8A46617-E499-45E5-80A1-16F357FD1BBE}" destId="{91B92566-5D77-442D-B046-BA95946315F5}" srcOrd="0" destOrd="0" presId="urn:microsoft.com/office/officeart/2005/8/layout/cycle4"/>
    <dgm:cxn modelId="{3BFC9A56-B3B1-470A-816E-9F77ED7FB9D6}" type="presParOf" srcId="{91B92566-5D77-442D-B046-BA95946315F5}" destId="{90440FE8-A76D-4E4E-9067-F3418DBE465C}" srcOrd="0" destOrd="0" presId="urn:microsoft.com/office/officeart/2005/8/layout/cycle4"/>
    <dgm:cxn modelId="{285D5222-05FF-4592-91E2-5289610EFC2F}" type="presParOf" srcId="{90440FE8-A76D-4E4E-9067-F3418DBE465C}" destId="{0313A5F5-ADF0-4EBB-80F6-0CC7417685E8}" srcOrd="0" destOrd="0" presId="urn:microsoft.com/office/officeart/2005/8/layout/cycle4"/>
    <dgm:cxn modelId="{7EFE2489-5D9C-4524-9F75-47810ECAE4E0}" type="presParOf" srcId="{90440FE8-A76D-4E4E-9067-F3418DBE465C}" destId="{234F3F9B-A98F-4439-A04A-63524DE8A50C}" srcOrd="1" destOrd="0" presId="urn:microsoft.com/office/officeart/2005/8/layout/cycle4"/>
    <dgm:cxn modelId="{9A58F340-45C2-4FBE-AEAA-695E4DC6911C}" type="presParOf" srcId="{91B92566-5D77-442D-B046-BA95946315F5}" destId="{BE93A0ED-B297-4A66-BE3C-EDA6879A0857}" srcOrd="1" destOrd="0" presId="urn:microsoft.com/office/officeart/2005/8/layout/cycle4"/>
    <dgm:cxn modelId="{3C4C56E7-FDDE-4E90-9272-6640171FEC62}" type="presParOf" srcId="{BE93A0ED-B297-4A66-BE3C-EDA6879A0857}" destId="{81AF4C8D-3B85-4CB2-AF13-7E8691E7BF7D}" srcOrd="0" destOrd="0" presId="urn:microsoft.com/office/officeart/2005/8/layout/cycle4"/>
    <dgm:cxn modelId="{B55959B4-9B9D-49BC-BC52-44AEB5C318AB}" type="presParOf" srcId="{BE93A0ED-B297-4A66-BE3C-EDA6879A0857}" destId="{47C61BF2-37A2-48DD-A201-F936044BCFB1}" srcOrd="1" destOrd="0" presId="urn:microsoft.com/office/officeart/2005/8/layout/cycle4"/>
    <dgm:cxn modelId="{CDFD8E28-C709-48F7-8F9E-EA10CC4FFA72}" type="presParOf" srcId="{91B92566-5D77-442D-B046-BA95946315F5}" destId="{B457CFEB-6099-4866-884C-09BB4F22C4D7}" srcOrd="2" destOrd="0" presId="urn:microsoft.com/office/officeart/2005/8/layout/cycle4"/>
    <dgm:cxn modelId="{8267EA32-05AE-457E-9BB4-131C53F02E13}" type="presParOf" srcId="{B457CFEB-6099-4866-884C-09BB4F22C4D7}" destId="{922D717F-49C2-498E-AD37-79F4C80FA00B}" srcOrd="0" destOrd="0" presId="urn:microsoft.com/office/officeart/2005/8/layout/cycle4"/>
    <dgm:cxn modelId="{3404378F-0729-487F-B967-E8819988FB8F}" type="presParOf" srcId="{B457CFEB-6099-4866-884C-09BB4F22C4D7}" destId="{CC21F357-9208-493B-BE6B-B847293D95F6}" srcOrd="1" destOrd="0" presId="urn:microsoft.com/office/officeart/2005/8/layout/cycle4"/>
    <dgm:cxn modelId="{66B6AD5C-89DE-45F0-8D30-C6A2E3D986C3}" type="presParOf" srcId="{91B92566-5D77-442D-B046-BA95946315F5}" destId="{CC8AF4A9-D80E-4072-8B24-24EE7BFCE468}" srcOrd="3" destOrd="0" presId="urn:microsoft.com/office/officeart/2005/8/layout/cycle4"/>
    <dgm:cxn modelId="{92199849-8E6E-4020-8877-134018E5134D}" type="presParOf" srcId="{CC8AF4A9-D80E-4072-8B24-24EE7BFCE468}" destId="{CBD2FBA5-21DC-4458-BFF1-68425DFC4ED0}" srcOrd="0" destOrd="0" presId="urn:microsoft.com/office/officeart/2005/8/layout/cycle4"/>
    <dgm:cxn modelId="{B313FFA3-F606-4858-9D00-C9457EDF2D20}" type="presParOf" srcId="{CC8AF4A9-D80E-4072-8B24-24EE7BFCE468}" destId="{AF9E67B4-08BB-4DDA-A780-7C3D671B56B1}" srcOrd="1" destOrd="0" presId="urn:microsoft.com/office/officeart/2005/8/layout/cycle4"/>
    <dgm:cxn modelId="{AA00364E-8C4B-4F58-91E7-ACEFB09732E2}" type="presParOf" srcId="{91B92566-5D77-442D-B046-BA95946315F5}" destId="{A5E8FEF0-F438-4C1D-81BF-169FBDDF01CE}" srcOrd="4" destOrd="0" presId="urn:microsoft.com/office/officeart/2005/8/layout/cycle4"/>
    <dgm:cxn modelId="{42921E90-738A-4E7B-B553-05FF5CF3026F}" type="presParOf" srcId="{C8A46617-E499-45E5-80A1-16F357FD1BBE}" destId="{637A3A5B-5BEC-4D0A-85F2-BAA189B16617}" srcOrd="1" destOrd="0" presId="urn:microsoft.com/office/officeart/2005/8/layout/cycle4"/>
    <dgm:cxn modelId="{C3BE9748-DC9E-4F8F-B39F-3EE76E62EDD9}" type="presParOf" srcId="{637A3A5B-5BEC-4D0A-85F2-BAA189B16617}" destId="{D05044BE-84BF-42F4-BE5D-37AECF23A51A}" srcOrd="0" destOrd="0" presId="urn:microsoft.com/office/officeart/2005/8/layout/cycle4"/>
    <dgm:cxn modelId="{85B0C30B-883E-4CB5-AE9E-F7924A380D77}" type="presParOf" srcId="{637A3A5B-5BEC-4D0A-85F2-BAA189B16617}" destId="{3DBD97CB-8C7D-4237-AFA2-F3DE2862A975}" srcOrd="1" destOrd="0" presId="urn:microsoft.com/office/officeart/2005/8/layout/cycle4"/>
    <dgm:cxn modelId="{440A5365-B771-46FE-9CED-D7ACB58BAA2D}" type="presParOf" srcId="{637A3A5B-5BEC-4D0A-85F2-BAA189B16617}" destId="{79B82415-8DAA-4C9C-8C9E-37AF58A8A02D}" srcOrd="2" destOrd="0" presId="urn:microsoft.com/office/officeart/2005/8/layout/cycle4"/>
    <dgm:cxn modelId="{AADA92EF-DF64-44A8-A9DD-6C8E1A8189EB}" type="presParOf" srcId="{637A3A5B-5BEC-4D0A-85F2-BAA189B16617}" destId="{B893C84A-22A3-42F8-AC49-01EEECABDFC4}" srcOrd="3" destOrd="0" presId="urn:microsoft.com/office/officeart/2005/8/layout/cycle4"/>
    <dgm:cxn modelId="{E33C8AE8-105B-4BD4-BCEC-27E67822EC9E}" type="presParOf" srcId="{637A3A5B-5BEC-4D0A-85F2-BAA189B16617}" destId="{650AB809-1469-4F44-AB42-8F515514E88E}" srcOrd="4" destOrd="0" presId="urn:microsoft.com/office/officeart/2005/8/layout/cycle4"/>
    <dgm:cxn modelId="{C7E68DC6-DF66-448C-8559-56350BB91ADF}" type="presParOf" srcId="{C8A46617-E499-45E5-80A1-16F357FD1BBE}" destId="{B1592D57-A8C7-4A6C-AE42-410EB92DB5A6}" srcOrd="2" destOrd="0" presId="urn:microsoft.com/office/officeart/2005/8/layout/cycle4"/>
    <dgm:cxn modelId="{815E9BB3-386D-407B-B6CB-375627FC5230}" type="presParOf" srcId="{C8A46617-E499-45E5-80A1-16F357FD1BBE}" destId="{E3C7E77A-A69C-497D-9D52-7526AB81F85A}" srcOrd="3" destOrd="0" presId="urn:microsoft.com/office/officeart/2005/8/layout/cycle4"/>
  </dgm:cxnLst>
  <dgm:bg>
    <a:solidFill>
      <a:schemeClr val="accent1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26EC97-9149-4934-BC7F-DB99E1D575C5}" type="doc">
      <dgm:prSet loTypeId="urn:microsoft.com/office/officeart/2005/8/layout/hProcess4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07C729C-D097-4A77-ADC5-CCF121E8F2E0}">
      <dgm:prSet phldrT="[Text]" custT="1"/>
      <dgm:spPr/>
      <dgm:t>
        <a:bodyPr/>
        <a:lstStyle/>
        <a:p>
          <a:r>
            <a:rPr lang="bg-BG" sz="1800" b="1" i="1" dirty="0" smtClean="0"/>
            <a:t>Дейност 1</a:t>
          </a:r>
          <a:endParaRPr lang="en-US" sz="1800" b="1" i="1" dirty="0"/>
        </a:p>
      </dgm:t>
    </dgm:pt>
    <dgm:pt modelId="{13EFD6A4-1897-420C-8A44-D82CAFB16E01}" type="parTrans" cxnId="{434314AF-4035-44F2-B584-D13D9B5A3161}">
      <dgm:prSet/>
      <dgm:spPr/>
      <dgm:t>
        <a:bodyPr/>
        <a:lstStyle/>
        <a:p>
          <a:endParaRPr lang="en-US"/>
        </a:p>
      </dgm:t>
    </dgm:pt>
    <dgm:pt modelId="{05448CAC-C4FF-4A83-B68F-60C9CB191F93}" type="sibTrans" cxnId="{434314AF-4035-44F2-B584-D13D9B5A3161}">
      <dgm:prSet/>
      <dgm:spPr/>
      <dgm:t>
        <a:bodyPr/>
        <a:lstStyle/>
        <a:p>
          <a:endParaRPr lang="en-US"/>
        </a:p>
      </dgm:t>
    </dgm:pt>
    <dgm:pt modelId="{178A40F9-D723-4692-AFA7-F06869814D18}">
      <dgm:prSet phldrT="[Text]" custT="1"/>
      <dgm:spPr/>
      <dgm:t>
        <a:bodyPr lIns="0" tIns="0" rIns="0" bIns="0"/>
        <a:lstStyle/>
        <a:p>
          <a:r>
            <a:rPr lang="ru-RU" sz="1400" b="0" i="1" dirty="0" err="1" smtClean="0">
              <a:latin typeface="+mn-lt"/>
              <a:cs typeface="Times New Roman" panose="02020603050405020304" pitchFamily="18" charset="0"/>
            </a:rPr>
            <a:t>Ранно</a:t>
          </a:r>
          <a:r>
            <a:rPr lang="ru-RU" sz="1400" b="0" i="1" dirty="0" smtClean="0">
              <a:latin typeface="+mn-lt"/>
              <a:cs typeface="Times New Roman" panose="02020603050405020304" pitchFamily="18" charset="0"/>
            </a:rPr>
            <a:t> </a:t>
          </a:r>
          <a:r>
            <a:rPr lang="ru-RU" sz="1400" b="0" i="1" dirty="0" err="1" smtClean="0">
              <a:latin typeface="+mn-lt"/>
              <a:cs typeface="Times New Roman" panose="02020603050405020304" pitchFamily="18" charset="0"/>
            </a:rPr>
            <a:t>иденти-фициране</a:t>
          </a:r>
          <a:r>
            <a:rPr lang="ru-RU" sz="1400" b="0" i="1" dirty="0" smtClean="0">
              <a:latin typeface="+mn-lt"/>
              <a:cs typeface="Times New Roman" panose="02020603050405020304" pitchFamily="18" charset="0"/>
            </a:rPr>
            <a:t> на </a:t>
          </a:r>
          <a:r>
            <a:rPr lang="ru-RU" sz="1400" b="0" i="1" dirty="0" err="1" smtClean="0">
              <a:latin typeface="+mn-lt"/>
              <a:cs typeface="Times New Roman" panose="02020603050405020304" pitchFamily="18" charset="0"/>
            </a:rPr>
            <a:t>ученици</a:t>
          </a:r>
          <a:r>
            <a:rPr lang="ru-RU" sz="1400" b="0" i="1" dirty="0" smtClean="0">
              <a:latin typeface="+mn-lt"/>
              <a:cs typeface="Times New Roman" panose="02020603050405020304" pitchFamily="18" charset="0"/>
            </a:rPr>
            <a:t> в риск от прежде-временно </a:t>
          </a:r>
          <a:r>
            <a:rPr lang="ru-RU" sz="1400" b="0" i="1" dirty="0" err="1" smtClean="0">
              <a:latin typeface="+mn-lt"/>
              <a:cs typeface="Times New Roman" panose="02020603050405020304" pitchFamily="18" charset="0"/>
            </a:rPr>
            <a:t>напускане</a:t>
          </a:r>
          <a:r>
            <a:rPr lang="ru-RU" sz="1400" b="0" i="1" dirty="0" smtClean="0">
              <a:latin typeface="+mn-lt"/>
              <a:cs typeface="Times New Roman" panose="02020603050405020304" pitchFamily="18" charset="0"/>
            </a:rPr>
            <a:t> на </a:t>
          </a:r>
          <a:r>
            <a:rPr lang="ru-RU" sz="1400" b="0" i="1" dirty="0" err="1" smtClean="0">
              <a:latin typeface="+mn-lt"/>
              <a:cs typeface="Times New Roman" panose="02020603050405020304" pitchFamily="18" charset="0"/>
            </a:rPr>
            <a:t>образователната</a:t>
          </a:r>
          <a:r>
            <a:rPr lang="ru-RU" sz="1400" b="0" i="1" dirty="0" smtClean="0">
              <a:latin typeface="+mn-lt"/>
              <a:cs typeface="Times New Roman" panose="02020603050405020304" pitchFamily="18" charset="0"/>
            </a:rPr>
            <a:t> система;</a:t>
          </a:r>
          <a:endParaRPr lang="en-US" sz="1400" dirty="0"/>
        </a:p>
      </dgm:t>
    </dgm:pt>
    <dgm:pt modelId="{80E8BB65-EDAA-48DD-A6D3-12B801CEF25F}" type="parTrans" cxnId="{8E05562F-C0C3-4B65-9644-154AA4FB2E2C}">
      <dgm:prSet/>
      <dgm:spPr/>
      <dgm:t>
        <a:bodyPr/>
        <a:lstStyle/>
        <a:p>
          <a:endParaRPr lang="en-US"/>
        </a:p>
      </dgm:t>
    </dgm:pt>
    <dgm:pt modelId="{0790F4C9-8E31-4C43-80E7-8EEAD6BF06E6}" type="sibTrans" cxnId="{8E05562F-C0C3-4B65-9644-154AA4FB2E2C}">
      <dgm:prSet/>
      <dgm:spPr/>
      <dgm:t>
        <a:bodyPr/>
        <a:lstStyle/>
        <a:p>
          <a:endParaRPr lang="en-US"/>
        </a:p>
      </dgm:t>
    </dgm:pt>
    <dgm:pt modelId="{1CBA3329-A51C-4E24-A351-86B473155C4A}">
      <dgm:prSet phldrT="[Text]" custT="1"/>
      <dgm:spPr/>
      <dgm:t>
        <a:bodyPr lIns="0" tIns="0" rIns="0" bIns="0"/>
        <a:lstStyle/>
        <a:p>
          <a:r>
            <a:rPr lang="ru-RU" sz="1400" b="0" i="1" dirty="0" err="1" smtClean="0">
              <a:latin typeface="+mn-lt"/>
              <a:cs typeface="Times New Roman" panose="02020603050405020304" pitchFamily="18" charset="0"/>
            </a:rPr>
            <a:t>Организиране</a:t>
          </a:r>
          <a:r>
            <a:rPr lang="ru-RU" sz="1400" b="0" i="1" dirty="0" smtClean="0">
              <a:latin typeface="+mn-lt"/>
              <a:cs typeface="Times New Roman" panose="02020603050405020304" pitchFamily="18" charset="0"/>
            </a:rPr>
            <a:t> и </a:t>
          </a:r>
          <a:r>
            <a:rPr lang="ru-RU" sz="1400" b="0" i="1" dirty="0" err="1" smtClean="0">
              <a:latin typeface="+mn-lt"/>
              <a:cs typeface="Times New Roman" panose="02020603050405020304" pitchFamily="18" charset="0"/>
            </a:rPr>
            <a:t>провеждане</a:t>
          </a:r>
          <a:r>
            <a:rPr lang="ru-RU" sz="1400" b="0" i="1" dirty="0" smtClean="0">
              <a:latin typeface="+mn-lt"/>
              <a:cs typeface="Times New Roman" panose="02020603050405020304" pitchFamily="18" charset="0"/>
            </a:rPr>
            <a:t> на обучения на  педагогически </a:t>
          </a:r>
          <a:r>
            <a:rPr lang="ru-RU" sz="1400" b="0" i="1" dirty="0" err="1" smtClean="0">
              <a:latin typeface="+mn-lt"/>
              <a:cs typeface="Times New Roman" panose="02020603050405020304" pitchFamily="18" charset="0"/>
            </a:rPr>
            <a:t>специалисти</a:t>
          </a:r>
          <a:r>
            <a:rPr lang="ru-RU" sz="1400" b="0" i="1" dirty="0" smtClean="0">
              <a:latin typeface="+mn-lt"/>
              <a:cs typeface="Times New Roman" panose="02020603050405020304" pitchFamily="18" charset="0"/>
            </a:rPr>
            <a:t>;</a:t>
          </a:r>
          <a:endParaRPr lang="en-US" sz="1400" dirty="0"/>
        </a:p>
      </dgm:t>
    </dgm:pt>
    <dgm:pt modelId="{F4C0F646-E63E-4FA9-A4F0-6FCCC42122F4}" type="parTrans" cxnId="{7A4F2E8A-059E-463F-88C7-093E3D0316EA}">
      <dgm:prSet/>
      <dgm:spPr/>
      <dgm:t>
        <a:bodyPr/>
        <a:lstStyle/>
        <a:p>
          <a:endParaRPr lang="en-US"/>
        </a:p>
      </dgm:t>
    </dgm:pt>
    <dgm:pt modelId="{F5F65D37-732B-4F70-8E98-A8488CD00FFC}" type="sibTrans" cxnId="{7A4F2E8A-059E-463F-88C7-093E3D0316EA}">
      <dgm:prSet/>
      <dgm:spPr/>
      <dgm:t>
        <a:bodyPr/>
        <a:lstStyle/>
        <a:p>
          <a:endParaRPr lang="en-US"/>
        </a:p>
      </dgm:t>
    </dgm:pt>
    <dgm:pt modelId="{E2C7F2EF-BACC-4F9A-A848-3A309F2C7FE2}">
      <dgm:prSet phldrT="[Text]" custT="1"/>
      <dgm:spPr/>
      <dgm:t>
        <a:bodyPr/>
        <a:lstStyle/>
        <a:p>
          <a:r>
            <a:rPr lang="bg-BG" sz="1800" b="1" i="1" dirty="0" smtClean="0"/>
            <a:t>Дейност 3</a:t>
          </a:r>
          <a:endParaRPr lang="en-US" sz="1800" dirty="0"/>
        </a:p>
      </dgm:t>
    </dgm:pt>
    <dgm:pt modelId="{1E665D04-7C41-46E7-A600-C0CD7F63955B}" type="parTrans" cxnId="{C14A7D58-A140-42AB-9047-0D33A94A6816}">
      <dgm:prSet/>
      <dgm:spPr/>
      <dgm:t>
        <a:bodyPr/>
        <a:lstStyle/>
        <a:p>
          <a:endParaRPr lang="en-US"/>
        </a:p>
      </dgm:t>
    </dgm:pt>
    <dgm:pt modelId="{635CB7EF-2A64-4F24-8EEA-549506F5E9FA}" type="sibTrans" cxnId="{C14A7D58-A140-42AB-9047-0D33A94A6816}">
      <dgm:prSet/>
      <dgm:spPr/>
      <dgm:t>
        <a:bodyPr/>
        <a:lstStyle/>
        <a:p>
          <a:endParaRPr lang="en-US"/>
        </a:p>
      </dgm:t>
    </dgm:pt>
    <dgm:pt modelId="{F0528629-48D4-476E-834D-A5321B5ECE13}">
      <dgm:prSet phldrT="[Text]" custT="1"/>
      <dgm:spPr/>
      <dgm:t>
        <a:bodyPr lIns="0" tIns="0" rIns="0" bIns="0"/>
        <a:lstStyle/>
        <a:p>
          <a:r>
            <a:rPr lang="bg-BG" sz="1400" b="0" i="1" dirty="0" err="1" smtClean="0"/>
            <a:t>Допълнител</a:t>
          </a:r>
          <a:r>
            <a:rPr lang="bg-BG" sz="1400" b="0" i="1" dirty="0" smtClean="0"/>
            <a:t>-но обучение по учебни предмети за превенция на обучителни затруднения;</a:t>
          </a:r>
          <a:endParaRPr lang="en-US" sz="1400" dirty="0"/>
        </a:p>
      </dgm:t>
    </dgm:pt>
    <dgm:pt modelId="{3776A414-7354-4C3F-AA0B-1A9787A1D910}" type="parTrans" cxnId="{F12A149C-D684-44A6-920F-D562DA39102D}">
      <dgm:prSet/>
      <dgm:spPr/>
      <dgm:t>
        <a:bodyPr/>
        <a:lstStyle/>
        <a:p>
          <a:endParaRPr lang="en-US"/>
        </a:p>
      </dgm:t>
    </dgm:pt>
    <dgm:pt modelId="{E402A2EB-7DB1-415F-BBF6-EE9D72BEFC5A}" type="sibTrans" cxnId="{F12A149C-D684-44A6-920F-D562DA39102D}">
      <dgm:prSet/>
      <dgm:spPr/>
      <dgm:t>
        <a:bodyPr/>
        <a:lstStyle/>
        <a:p>
          <a:endParaRPr lang="en-US"/>
        </a:p>
      </dgm:t>
    </dgm:pt>
    <dgm:pt modelId="{0C2C91D6-C381-46E4-BC23-CBF6677E2814}">
      <dgm:prSet phldrT="[Text]" custT="1"/>
      <dgm:spPr/>
      <dgm:t>
        <a:bodyPr/>
        <a:lstStyle/>
        <a:p>
          <a:r>
            <a:rPr lang="bg-BG" sz="1800" b="1" i="1" dirty="0" smtClean="0"/>
            <a:t>Дейност 5</a:t>
          </a:r>
          <a:endParaRPr lang="en-US" sz="1800" dirty="0"/>
        </a:p>
      </dgm:t>
    </dgm:pt>
    <dgm:pt modelId="{9302F524-EC60-4F7F-9224-9E1C3C14E42A}" type="parTrans" cxnId="{7806970E-F935-4775-B851-35F28F80D4FD}">
      <dgm:prSet/>
      <dgm:spPr/>
      <dgm:t>
        <a:bodyPr/>
        <a:lstStyle/>
        <a:p>
          <a:endParaRPr lang="en-US"/>
        </a:p>
      </dgm:t>
    </dgm:pt>
    <dgm:pt modelId="{E5427141-7A2A-49E5-B3BA-B6594A9B9A57}" type="sibTrans" cxnId="{7806970E-F935-4775-B851-35F28F80D4FD}">
      <dgm:prSet/>
      <dgm:spPr/>
      <dgm:t>
        <a:bodyPr/>
        <a:lstStyle/>
        <a:p>
          <a:endParaRPr lang="en-US"/>
        </a:p>
      </dgm:t>
    </dgm:pt>
    <dgm:pt modelId="{F1A24BCF-8179-46AD-91CA-EA15A639E47A}">
      <dgm:prSet phldrT="[Text]" custT="1"/>
      <dgm:spPr/>
      <dgm:t>
        <a:bodyPr/>
        <a:lstStyle/>
        <a:p>
          <a:r>
            <a:rPr lang="bg-BG" sz="1800" b="1" i="1" dirty="0" smtClean="0"/>
            <a:t>Дейност 6</a:t>
          </a:r>
          <a:endParaRPr lang="en-US" sz="1800" dirty="0"/>
        </a:p>
      </dgm:t>
    </dgm:pt>
    <dgm:pt modelId="{78F530DE-AB21-4B59-B9A1-63D040DAAE9C}" type="parTrans" cxnId="{A3511761-059F-4D11-A68F-E503D8D8DD67}">
      <dgm:prSet/>
      <dgm:spPr/>
      <dgm:t>
        <a:bodyPr/>
        <a:lstStyle/>
        <a:p>
          <a:endParaRPr lang="en-US"/>
        </a:p>
      </dgm:t>
    </dgm:pt>
    <dgm:pt modelId="{640EDA0E-13EA-4272-8A64-7033B6A230D2}" type="sibTrans" cxnId="{A3511761-059F-4D11-A68F-E503D8D8DD67}">
      <dgm:prSet/>
      <dgm:spPr/>
      <dgm:t>
        <a:bodyPr/>
        <a:lstStyle/>
        <a:p>
          <a:endParaRPr lang="en-US"/>
        </a:p>
      </dgm:t>
    </dgm:pt>
    <dgm:pt modelId="{62C458B2-5345-413C-8DCC-FF51F09EA2EB}">
      <dgm:prSet custT="1"/>
      <dgm:spPr/>
      <dgm:t>
        <a:bodyPr lIns="0" tIns="0" rIns="0" bIns="0"/>
        <a:lstStyle/>
        <a:p>
          <a:pPr algn="l"/>
          <a:endParaRPr lang="en-US" sz="1400" dirty="0"/>
        </a:p>
      </dgm:t>
    </dgm:pt>
    <dgm:pt modelId="{0CCD6022-C27F-43B8-9FB3-070BFE340297}" type="parTrans" cxnId="{D393D1AE-E825-4713-A8DE-51CADBC8351C}">
      <dgm:prSet/>
      <dgm:spPr/>
      <dgm:t>
        <a:bodyPr/>
        <a:lstStyle/>
        <a:p>
          <a:endParaRPr lang="en-US"/>
        </a:p>
      </dgm:t>
    </dgm:pt>
    <dgm:pt modelId="{94868B8E-BCDD-46D7-93F5-BAE30CBA9138}" type="sibTrans" cxnId="{D393D1AE-E825-4713-A8DE-51CADBC8351C}">
      <dgm:prSet/>
      <dgm:spPr/>
      <dgm:t>
        <a:bodyPr/>
        <a:lstStyle/>
        <a:p>
          <a:endParaRPr lang="en-US"/>
        </a:p>
      </dgm:t>
    </dgm:pt>
    <dgm:pt modelId="{071BD3F7-8185-428B-B9F8-66D8929E7369}">
      <dgm:prSet phldrT="[Text]" custT="1"/>
      <dgm:spPr/>
      <dgm:t>
        <a:bodyPr lIns="0" tIns="0" rIns="0" bIns="0"/>
        <a:lstStyle/>
        <a:p>
          <a:pPr algn="just"/>
          <a:r>
            <a:rPr lang="bg-BG" sz="1400" i="1" dirty="0" smtClean="0"/>
            <a:t>Кариерно </a:t>
          </a:r>
          <a:r>
            <a:rPr lang="bg-BG" sz="1400" i="1" dirty="0" err="1" smtClean="0"/>
            <a:t>ориенти-ране</a:t>
          </a:r>
          <a:r>
            <a:rPr lang="bg-BG" sz="1400" i="1" dirty="0" smtClean="0"/>
            <a:t> на ученици;</a:t>
          </a:r>
          <a:endParaRPr lang="en-US" sz="1400" dirty="0"/>
        </a:p>
      </dgm:t>
    </dgm:pt>
    <dgm:pt modelId="{2FB6BC16-BE7B-47D8-94AE-03E9C6505DF8}" type="parTrans" cxnId="{CD5F496B-D411-4667-BF4B-C9CFCB82F29C}">
      <dgm:prSet/>
      <dgm:spPr/>
      <dgm:t>
        <a:bodyPr/>
        <a:lstStyle/>
        <a:p>
          <a:endParaRPr lang="en-US"/>
        </a:p>
      </dgm:t>
    </dgm:pt>
    <dgm:pt modelId="{BDA7F187-CAC6-4D27-828F-3B8C22A25E8C}" type="sibTrans" cxnId="{CD5F496B-D411-4667-BF4B-C9CFCB82F29C}">
      <dgm:prSet/>
      <dgm:spPr/>
      <dgm:t>
        <a:bodyPr/>
        <a:lstStyle/>
        <a:p>
          <a:endParaRPr lang="en-US"/>
        </a:p>
      </dgm:t>
    </dgm:pt>
    <dgm:pt modelId="{B1BA51DA-B328-405F-B8B7-BD22C5404D78}">
      <dgm:prSet custT="1"/>
      <dgm:spPr/>
      <dgm:t>
        <a:bodyPr lIns="0" tIns="0" rIns="0" bIns="0"/>
        <a:lstStyle/>
        <a:p>
          <a:pPr algn="l"/>
          <a:endParaRPr lang="en-US" sz="1400" dirty="0"/>
        </a:p>
      </dgm:t>
    </dgm:pt>
    <dgm:pt modelId="{5729B770-3833-48D6-8FD8-A32FBC27D432}" type="parTrans" cxnId="{0B5B3C84-A26B-49B3-95BB-D4FFB4A39AAA}">
      <dgm:prSet/>
      <dgm:spPr/>
      <dgm:t>
        <a:bodyPr/>
        <a:lstStyle/>
        <a:p>
          <a:endParaRPr lang="en-US"/>
        </a:p>
      </dgm:t>
    </dgm:pt>
    <dgm:pt modelId="{86C63427-3AC2-4587-9F1F-12DBAFADE306}" type="sibTrans" cxnId="{0B5B3C84-A26B-49B3-95BB-D4FFB4A39AAA}">
      <dgm:prSet/>
      <dgm:spPr/>
      <dgm:t>
        <a:bodyPr/>
        <a:lstStyle/>
        <a:p>
          <a:endParaRPr lang="en-US"/>
        </a:p>
      </dgm:t>
    </dgm:pt>
    <dgm:pt modelId="{326A9446-E14F-4F20-88F4-E5D3C7E1B204}">
      <dgm:prSet phldrT="[Text]" custT="1"/>
      <dgm:spPr/>
      <dgm:t>
        <a:bodyPr/>
        <a:lstStyle/>
        <a:p>
          <a:r>
            <a:rPr lang="bg-BG" sz="1800" b="1" i="1" dirty="0" smtClean="0"/>
            <a:t>Дейност 7</a:t>
          </a:r>
          <a:endParaRPr lang="en-US" sz="1800" dirty="0"/>
        </a:p>
      </dgm:t>
    </dgm:pt>
    <dgm:pt modelId="{6B6C1260-45C2-4C88-961A-CCA29FC1C5FB}" type="parTrans" cxnId="{4224ACE3-3883-4704-91EB-E8C03AC0A1FF}">
      <dgm:prSet/>
      <dgm:spPr/>
      <dgm:t>
        <a:bodyPr/>
        <a:lstStyle/>
        <a:p>
          <a:endParaRPr lang="en-US"/>
        </a:p>
      </dgm:t>
    </dgm:pt>
    <dgm:pt modelId="{18C7464B-27CE-47BD-BB40-2D6BF32F1A65}" type="sibTrans" cxnId="{4224ACE3-3883-4704-91EB-E8C03AC0A1FF}">
      <dgm:prSet/>
      <dgm:spPr/>
      <dgm:t>
        <a:bodyPr/>
        <a:lstStyle/>
        <a:p>
          <a:endParaRPr lang="en-US"/>
        </a:p>
      </dgm:t>
    </dgm:pt>
    <dgm:pt modelId="{ADA1962F-99E8-4AC5-B088-1626BC8B4EFC}">
      <dgm:prSet phldrT="[Text]" custT="1"/>
      <dgm:spPr/>
      <dgm:t>
        <a:bodyPr/>
        <a:lstStyle/>
        <a:p>
          <a:r>
            <a:rPr lang="bg-BG" sz="1800" b="1" i="1" dirty="0" smtClean="0"/>
            <a:t>Дейност 8</a:t>
          </a:r>
          <a:endParaRPr lang="en-US" sz="1800" dirty="0"/>
        </a:p>
      </dgm:t>
    </dgm:pt>
    <dgm:pt modelId="{C60B0CFF-0A27-4C16-826D-1F5E5B5C4427}" type="parTrans" cxnId="{CA35C014-A435-4DA4-AB53-98CACBB2ABD3}">
      <dgm:prSet/>
      <dgm:spPr/>
      <dgm:t>
        <a:bodyPr/>
        <a:lstStyle/>
        <a:p>
          <a:endParaRPr lang="en-US"/>
        </a:p>
      </dgm:t>
    </dgm:pt>
    <dgm:pt modelId="{DE182691-9924-4B23-8EB0-AB2B52294D5E}" type="sibTrans" cxnId="{CA35C014-A435-4DA4-AB53-98CACBB2ABD3}">
      <dgm:prSet/>
      <dgm:spPr/>
      <dgm:t>
        <a:bodyPr/>
        <a:lstStyle/>
        <a:p>
          <a:endParaRPr lang="en-US"/>
        </a:p>
      </dgm:t>
    </dgm:pt>
    <dgm:pt modelId="{826963CB-972B-4EBA-B36E-1E2F140E9A69}">
      <dgm:prSet phldrT="[Text]" custT="1"/>
      <dgm:spPr/>
      <dgm:t>
        <a:bodyPr/>
        <a:lstStyle/>
        <a:p>
          <a:r>
            <a:rPr lang="bg-BG" sz="1800" b="1" i="1" dirty="0" smtClean="0"/>
            <a:t>Дейност 2</a:t>
          </a:r>
          <a:endParaRPr lang="en-US" sz="1800" dirty="0"/>
        </a:p>
      </dgm:t>
    </dgm:pt>
    <dgm:pt modelId="{413096C5-2722-431F-B86C-4E99261D715F}" type="sibTrans" cxnId="{84B858AE-4678-43D5-928C-58339DCA3406}">
      <dgm:prSet/>
      <dgm:spPr/>
      <dgm:t>
        <a:bodyPr/>
        <a:lstStyle/>
        <a:p>
          <a:endParaRPr lang="en-US"/>
        </a:p>
      </dgm:t>
    </dgm:pt>
    <dgm:pt modelId="{52E6916F-9D19-4BB2-932C-D5A52AEF2C88}" type="parTrans" cxnId="{84B858AE-4678-43D5-928C-58339DCA3406}">
      <dgm:prSet/>
      <dgm:spPr/>
      <dgm:t>
        <a:bodyPr/>
        <a:lstStyle/>
        <a:p>
          <a:endParaRPr lang="en-US"/>
        </a:p>
      </dgm:t>
    </dgm:pt>
    <dgm:pt modelId="{AE9F82BA-0480-417F-9DAE-B03A4298B3DC}">
      <dgm:prSet custT="1"/>
      <dgm:spPr/>
      <dgm:t>
        <a:bodyPr/>
        <a:lstStyle/>
        <a:p>
          <a:r>
            <a:rPr lang="bg-BG" sz="1800" b="1" i="1" dirty="0" smtClean="0"/>
            <a:t>Дейност 4</a:t>
          </a:r>
          <a:endParaRPr lang="en-US" sz="1800" dirty="0"/>
        </a:p>
      </dgm:t>
    </dgm:pt>
    <dgm:pt modelId="{7EBC661F-2212-4703-BCFD-1E34CE4333D6}" type="parTrans" cxnId="{DF87A58A-B92F-4081-99A6-A7F29290D7E1}">
      <dgm:prSet/>
      <dgm:spPr/>
      <dgm:t>
        <a:bodyPr/>
        <a:lstStyle/>
        <a:p>
          <a:endParaRPr lang="en-US"/>
        </a:p>
      </dgm:t>
    </dgm:pt>
    <dgm:pt modelId="{C330C24E-D431-47BD-ABC0-AE7F0DCABF76}" type="sibTrans" cxnId="{DF87A58A-B92F-4081-99A6-A7F29290D7E1}">
      <dgm:prSet/>
      <dgm:spPr/>
      <dgm:t>
        <a:bodyPr/>
        <a:lstStyle/>
        <a:p>
          <a:endParaRPr lang="en-US"/>
        </a:p>
      </dgm:t>
    </dgm:pt>
    <dgm:pt modelId="{DAFA99DD-45BE-47E1-977B-2ABA2275BDE1}">
      <dgm:prSet custT="1"/>
      <dgm:spPr/>
      <dgm:t>
        <a:bodyPr lIns="0" tIns="0" rIns="0" bIns="0"/>
        <a:lstStyle/>
        <a:p>
          <a:r>
            <a:rPr lang="bg-BG" sz="1400" b="0" i="1" dirty="0" smtClean="0"/>
            <a:t>Допълнителни обучения във втори гимназиален етап за преодоляване на пропуски при усвояването на учебното съдържание; </a:t>
          </a:r>
          <a:endParaRPr lang="en-US" sz="1400" dirty="0"/>
        </a:p>
      </dgm:t>
    </dgm:pt>
    <dgm:pt modelId="{D34FAE68-ED31-4CA7-BC9A-9A2DCA010A11}" type="parTrans" cxnId="{3A69A687-47A4-4201-9570-7FFFA11A376E}">
      <dgm:prSet/>
      <dgm:spPr/>
      <dgm:t>
        <a:bodyPr/>
        <a:lstStyle/>
        <a:p>
          <a:endParaRPr lang="en-US"/>
        </a:p>
      </dgm:t>
    </dgm:pt>
    <dgm:pt modelId="{2BF3ADF6-486F-4B60-8E56-62D3D84C9C2A}" type="sibTrans" cxnId="{3A69A687-47A4-4201-9570-7FFFA11A376E}">
      <dgm:prSet/>
      <dgm:spPr/>
      <dgm:t>
        <a:bodyPr/>
        <a:lstStyle/>
        <a:p>
          <a:endParaRPr lang="en-US"/>
        </a:p>
      </dgm:t>
    </dgm:pt>
    <dgm:pt modelId="{A33903EE-FB39-40E6-A1B3-9A5FB73C4FB1}">
      <dgm:prSet custT="1"/>
      <dgm:spPr/>
      <dgm:t>
        <a:bodyPr lIns="0" tIns="0" rIns="0" bIns="0"/>
        <a:lstStyle/>
        <a:p>
          <a:pPr algn="l"/>
          <a:r>
            <a:rPr lang="ru-RU" sz="1400" i="1" dirty="0" smtClean="0">
              <a:latin typeface="+mn-lt"/>
              <a:cs typeface="Times New Roman" panose="02020603050405020304" pitchFamily="18" charset="0"/>
            </a:rPr>
            <a:t>Занимания по </a:t>
          </a:r>
          <a:r>
            <a:rPr lang="ru-RU" sz="1400" i="1" dirty="0" err="1" smtClean="0">
              <a:latin typeface="+mn-lt"/>
              <a:cs typeface="Times New Roman" panose="02020603050405020304" pitchFamily="18" charset="0"/>
            </a:rPr>
            <a:t>интереси</a:t>
          </a:r>
          <a:r>
            <a:rPr lang="ru-RU" sz="1400" i="1" dirty="0" smtClean="0">
              <a:latin typeface="+mn-lt"/>
              <a:cs typeface="Times New Roman" panose="02020603050405020304" pitchFamily="18" charset="0"/>
            </a:rPr>
            <a:t> за </a:t>
          </a:r>
          <a:r>
            <a:rPr lang="ru-RU" sz="1400" i="1" dirty="0" err="1" smtClean="0">
              <a:latin typeface="+mn-lt"/>
              <a:cs typeface="Times New Roman" panose="02020603050405020304" pitchFamily="18" charset="0"/>
            </a:rPr>
            <a:t>стимулиране</a:t>
          </a:r>
          <a:r>
            <a:rPr lang="ru-RU" sz="1400" i="1" dirty="0" smtClean="0">
              <a:latin typeface="+mn-lt"/>
              <a:cs typeface="Times New Roman" panose="02020603050405020304" pitchFamily="18" charset="0"/>
            </a:rPr>
            <a:t> на </a:t>
          </a:r>
          <a:r>
            <a:rPr lang="ru-RU" sz="1400" i="1" dirty="0" err="1" smtClean="0">
              <a:latin typeface="+mn-lt"/>
              <a:cs typeface="Times New Roman" panose="02020603050405020304" pitchFamily="18" charset="0"/>
            </a:rPr>
            <a:t>творческите</a:t>
          </a:r>
          <a:r>
            <a:rPr lang="ru-RU" sz="1400" i="1" dirty="0" smtClean="0">
              <a:latin typeface="+mn-lt"/>
              <a:cs typeface="Times New Roman" panose="02020603050405020304" pitchFamily="18" charset="0"/>
            </a:rPr>
            <a:t> </a:t>
          </a:r>
          <a:r>
            <a:rPr lang="ru-RU" sz="1400" i="1" dirty="0" err="1" smtClean="0">
              <a:latin typeface="+mn-lt"/>
              <a:cs typeface="Times New Roman" panose="02020603050405020304" pitchFamily="18" charset="0"/>
            </a:rPr>
            <a:t>изяви</a:t>
          </a:r>
          <a:r>
            <a:rPr lang="ru-RU" sz="1400" i="1" dirty="0" smtClean="0">
              <a:latin typeface="+mn-lt"/>
              <a:cs typeface="Times New Roman" panose="02020603050405020304" pitchFamily="18" charset="0"/>
            </a:rPr>
            <a:t>;</a:t>
          </a:r>
          <a:endParaRPr lang="en-US" sz="1400" dirty="0"/>
        </a:p>
      </dgm:t>
    </dgm:pt>
    <dgm:pt modelId="{E8329D1A-88CA-4F07-800B-FBE024B60874}" type="parTrans" cxnId="{9EAED565-EB09-486C-896A-80FF4A432FDC}">
      <dgm:prSet/>
      <dgm:spPr/>
      <dgm:t>
        <a:bodyPr/>
        <a:lstStyle/>
        <a:p>
          <a:endParaRPr lang="en-US"/>
        </a:p>
      </dgm:t>
    </dgm:pt>
    <dgm:pt modelId="{C26406FB-86B1-42B3-A62B-A7FA065D97E7}" type="sibTrans" cxnId="{9EAED565-EB09-486C-896A-80FF4A432FDC}">
      <dgm:prSet/>
      <dgm:spPr/>
      <dgm:t>
        <a:bodyPr/>
        <a:lstStyle/>
        <a:p>
          <a:endParaRPr lang="en-US"/>
        </a:p>
      </dgm:t>
    </dgm:pt>
    <dgm:pt modelId="{31CD9A3B-9570-4DF0-866D-BBC018EFF053}">
      <dgm:prSet custT="1"/>
      <dgm:spPr/>
      <dgm:t>
        <a:bodyPr lIns="0" tIns="0" rIns="0" bIns="0"/>
        <a:lstStyle/>
        <a:p>
          <a:r>
            <a:rPr lang="bg-BG" sz="1400" i="1" dirty="0" smtClean="0"/>
            <a:t>Работа с родители;</a:t>
          </a:r>
          <a:endParaRPr lang="en-US" sz="1400" dirty="0"/>
        </a:p>
      </dgm:t>
    </dgm:pt>
    <dgm:pt modelId="{55E52168-DA84-458A-8953-3F43933BD26C}" type="parTrans" cxnId="{35D4891C-A696-4CE0-9197-6F18A7425CF9}">
      <dgm:prSet/>
      <dgm:spPr/>
      <dgm:t>
        <a:bodyPr/>
        <a:lstStyle/>
        <a:p>
          <a:endParaRPr lang="en-US"/>
        </a:p>
      </dgm:t>
    </dgm:pt>
    <dgm:pt modelId="{2F2A173E-B3A2-4996-A58D-84EF84861324}" type="sibTrans" cxnId="{35D4891C-A696-4CE0-9197-6F18A7425CF9}">
      <dgm:prSet/>
      <dgm:spPr/>
      <dgm:t>
        <a:bodyPr/>
        <a:lstStyle/>
        <a:p>
          <a:endParaRPr lang="en-US"/>
        </a:p>
      </dgm:t>
    </dgm:pt>
    <dgm:pt modelId="{B4267B22-5782-4E6A-8E12-8ED74DCF82F2}">
      <dgm:prSet custT="1"/>
      <dgm:spPr/>
      <dgm:t>
        <a:bodyPr lIns="0" tIns="0" rIns="0" bIns="0"/>
        <a:lstStyle/>
        <a:p>
          <a:endParaRPr lang="en-US" sz="1400" dirty="0"/>
        </a:p>
      </dgm:t>
    </dgm:pt>
    <dgm:pt modelId="{DF9FBF7B-95F8-4A7B-9D43-F90E3890AC8E}" type="parTrans" cxnId="{635FCE3D-0224-41D4-A63B-01266C72C263}">
      <dgm:prSet/>
      <dgm:spPr/>
      <dgm:t>
        <a:bodyPr/>
        <a:lstStyle/>
        <a:p>
          <a:endParaRPr lang="en-US"/>
        </a:p>
      </dgm:t>
    </dgm:pt>
    <dgm:pt modelId="{9F18B4D7-1C37-45A3-8D40-B536E9330BB8}" type="sibTrans" cxnId="{635FCE3D-0224-41D4-A63B-01266C72C263}">
      <dgm:prSet/>
      <dgm:spPr/>
      <dgm:t>
        <a:bodyPr/>
        <a:lstStyle/>
        <a:p>
          <a:endParaRPr lang="en-US"/>
        </a:p>
      </dgm:t>
    </dgm:pt>
    <dgm:pt modelId="{1F9410AC-0DB6-4228-80D8-CCA1E25C453B}">
      <dgm:prSet custT="1"/>
      <dgm:spPr/>
      <dgm:t>
        <a:bodyPr lIns="0" tIns="0" rIns="0" bIns="0"/>
        <a:lstStyle/>
        <a:p>
          <a:r>
            <a:rPr lang="bg-BG" sz="1400" i="1" dirty="0" smtClean="0"/>
            <a:t>Участие в </a:t>
          </a:r>
          <a:r>
            <a:rPr lang="bg-BG" sz="1400" i="1" dirty="0" err="1" smtClean="0"/>
            <a:t>междуучи-лищни</a:t>
          </a:r>
          <a:r>
            <a:rPr lang="bg-BG" sz="1400" i="1" dirty="0" smtClean="0"/>
            <a:t> дейности</a:t>
          </a:r>
          <a:r>
            <a:rPr lang="bg-BG" sz="1400" b="0" i="1" dirty="0" smtClean="0"/>
            <a:t>; </a:t>
          </a:r>
          <a:endParaRPr lang="en-US" sz="1400" dirty="0"/>
        </a:p>
      </dgm:t>
    </dgm:pt>
    <dgm:pt modelId="{07E50412-6C79-4082-BED1-A82A3CF56DBA}" type="parTrans" cxnId="{471F858E-6B95-4F30-9D3F-161B907C37EC}">
      <dgm:prSet/>
      <dgm:spPr/>
      <dgm:t>
        <a:bodyPr/>
        <a:lstStyle/>
        <a:p>
          <a:endParaRPr lang="en-US"/>
        </a:p>
      </dgm:t>
    </dgm:pt>
    <dgm:pt modelId="{04CC976F-3D53-4ECB-8E99-2337908ADE3A}" type="sibTrans" cxnId="{471F858E-6B95-4F30-9D3F-161B907C37EC}">
      <dgm:prSet/>
      <dgm:spPr/>
      <dgm:t>
        <a:bodyPr/>
        <a:lstStyle/>
        <a:p>
          <a:endParaRPr lang="en-US"/>
        </a:p>
      </dgm:t>
    </dgm:pt>
    <dgm:pt modelId="{87D90DC1-1AFA-4E40-BA18-03FA2AB46FF6}">
      <dgm:prSet custT="1"/>
      <dgm:spPr/>
      <dgm:t>
        <a:bodyPr lIns="0" tIns="0" rIns="0" bIns="0"/>
        <a:lstStyle/>
        <a:p>
          <a:endParaRPr lang="en-US" sz="1400" dirty="0"/>
        </a:p>
      </dgm:t>
    </dgm:pt>
    <dgm:pt modelId="{27499F5C-980E-4971-85D5-8C9C1E6B6EF9}" type="parTrans" cxnId="{FFB2A07F-C441-4578-8CA8-CE8DE5B98C0E}">
      <dgm:prSet/>
      <dgm:spPr/>
      <dgm:t>
        <a:bodyPr/>
        <a:lstStyle/>
        <a:p>
          <a:endParaRPr lang="en-US"/>
        </a:p>
      </dgm:t>
    </dgm:pt>
    <dgm:pt modelId="{D2E67B61-10D2-4CFD-B21E-20D3FD1ABED3}" type="sibTrans" cxnId="{FFB2A07F-C441-4578-8CA8-CE8DE5B98C0E}">
      <dgm:prSet/>
      <dgm:spPr/>
      <dgm:t>
        <a:bodyPr/>
        <a:lstStyle/>
        <a:p>
          <a:endParaRPr lang="en-US"/>
        </a:p>
      </dgm:t>
    </dgm:pt>
    <dgm:pt modelId="{DD09BBA2-FA38-41ED-A768-887CB5DA288F}">
      <dgm:prSet custT="1"/>
      <dgm:spPr/>
      <dgm:t>
        <a:bodyPr lIns="0" tIns="0" rIns="0" bIns="0"/>
        <a:lstStyle/>
        <a:p>
          <a:endParaRPr lang="en-US" sz="1400" dirty="0"/>
        </a:p>
      </dgm:t>
    </dgm:pt>
    <dgm:pt modelId="{8E2F4521-7F5C-4690-8471-92D02FC9D049}" type="parTrans" cxnId="{951C82C3-E365-43F1-91D2-D6A40535ED8A}">
      <dgm:prSet/>
      <dgm:spPr/>
      <dgm:t>
        <a:bodyPr/>
        <a:lstStyle/>
        <a:p>
          <a:endParaRPr lang="en-US"/>
        </a:p>
      </dgm:t>
    </dgm:pt>
    <dgm:pt modelId="{B31442E8-C69B-402E-83BC-8434965100B4}" type="sibTrans" cxnId="{951C82C3-E365-43F1-91D2-D6A40535ED8A}">
      <dgm:prSet/>
      <dgm:spPr/>
      <dgm:t>
        <a:bodyPr/>
        <a:lstStyle/>
        <a:p>
          <a:endParaRPr lang="en-US"/>
        </a:p>
      </dgm:t>
    </dgm:pt>
    <dgm:pt modelId="{8C2D711C-5092-4F0D-B33F-2804E08683C9}" type="pres">
      <dgm:prSet presAssocID="{8626EC97-9149-4934-BC7F-DB99E1D575C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D9F1502-9D76-482D-B769-5ABF6689FDB2}" type="pres">
      <dgm:prSet presAssocID="{8626EC97-9149-4934-BC7F-DB99E1D575C5}" presName="tSp" presStyleCnt="0"/>
      <dgm:spPr/>
    </dgm:pt>
    <dgm:pt modelId="{1B9AB90E-9D03-42D6-ABFD-505A88D64058}" type="pres">
      <dgm:prSet presAssocID="{8626EC97-9149-4934-BC7F-DB99E1D575C5}" presName="bSp" presStyleCnt="0"/>
      <dgm:spPr/>
    </dgm:pt>
    <dgm:pt modelId="{0D9D5A8E-33D8-4210-ADC3-2C81F958B4B4}" type="pres">
      <dgm:prSet presAssocID="{8626EC97-9149-4934-BC7F-DB99E1D575C5}" presName="process" presStyleCnt="0"/>
      <dgm:spPr/>
    </dgm:pt>
    <dgm:pt modelId="{897ECDBE-A3FC-46B6-9A90-CDBD0529F2EA}" type="pres">
      <dgm:prSet presAssocID="{D07C729C-D097-4A77-ADC5-CCF121E8F2E0}" presName="composite1" presStyleCnt="0"/>
      <dgm:spPr/>
    </dgm:pt>
    <dgm:pt modelId="{2DFF04F6-B61E-4019-8E2A-0FF1A3394DCA}" type="pres">
      <dgm:prSet presAssocID="{D07C729C-D097-4A77-ADC5-CCF121E8F2E0}" presName="dummyNode1" presStyleLbl="node1" presStyleIdx="0" presStyleCnt="8"/>
      <dgm:spPr/>
    </dgm:pt>
    <dgm:pt modelId="{E695B706-C16B-469D-951A-B9DDC941571F}" type="pres">
      <dgm:prSet presAssocID="{D07C729C-D097-4A77-ADC5-CCF121E8F2E0}" presName="childNode1" presStyleLbl="bgAcc1" presStyleIdx="0" presStyleCnt="8" custScaleX="491162" custScaleY="1481775" custLinFactNeighborX="17653" custLinFactNeighborY="327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4CCE6E-5085-4FFF-B55A-E51412247BAA}" type="pres">
      <dgm:prSet presAssocID="{D07C729C-D097-4A77-ADC5-CCF121E8F2E0}" presName="childNode1tx" presStyleLbl="bgAcc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D7E938-1E0D-4771-9F7C-DE53014C01C0}" type="pres">
      <dgm:prSet presAssocID="{D07C729C-D097-4A77-ADC5-CCF121E8F2E0}" presName="parentNode1" presStyleLbl="node1" presStyleIdx="0" presStyleCnt="8" custScaleX="466916" custScaleY="470073" custLinFactY="900000" custLinFactNeighborX="11643" custLinFactNeighborY="90133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CE7AA4-F147-4F8E-94F4-B3249F28FDFB}" type="pres">
      <dgm:prSet presAssocID="{D07C729C-D097-4A77-ADC5-CCF121E8F2E0}" presName="connSite1" presStyleCnt="0"/>
      <dgm:spPr/>
    </dgm:pt>
    <dgm:pt modelId="{74AE549F-406A-45E6-A7DD-C88162183963}" type="pres">
      <dgm:prSet presAssocID="{05448CAC-C4FF-4A83-B68F-60C9CB191F93}" presName="Name9" presStyleLbl="sibTrans2D1" presStyleIdx="0" presStyleCnt="7" custAng="1080000" custScaleX="89165" custLinFactNeighborX="4009" custLinFactNeighborY="7557"/>
      <dgm:spPr/>
      <dgm:t>
        <a:bodyPr/>
        <a:lstStyle/>
        <a:p>
          <a:endParaRPr lang="en-US"/>
        </a:p>
      </dgm:t>
    </dgm:pt>
    <dgm:pt modelId="{4C81A942-1A4B-4E28-9E5E-8CB993E6538E}" type="pres">
      <dgm:prSet presAssocID="{826963CB-972B-4EBA-B36E-1E2F140E9A69}" presName="composite2" presStyleCnt="0"/>
      <dgm:spPr/>
    </dgm:pt>
    <dgm:pt modelId="{98B72152-2E00-4A91-BAD8-B3AB08986B3E}" type="pres">
      <dgm:prSet presAssocID="{826963CB-972B-4EBA-B36E-1E2F140E9A69}" presName="dummyNode2" presStyleLbl="node1" presStyleIdx="0" presStyleCnt="8"/>
      <dgm:spPr/>
    </dgm:pt>
    <dgm:pt modelId="{EB78B85B-EE48-4A5F-9083-515745949FBC}" type="pres">
      <dgm:prSet presAssocID="{826963CB-972B-4EBA-B36E-1E2F140E9A69}" presName="childNode2" presStyleLbl="bgAcc1" presStyleIdx="1" presStyleCnt="8" custAng="0" custScaleX="638221" custScaleY="1077061" custLinFactX="17367" custLinFactY="-100000" custLinFactNeighborX="100000" custLinFactNeighborY="-134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7D545B-6257-4ED7-9CBE-F3F0034A5E75}" type="pres">
      <dgm:prSet presAssocID="{826963CB-972B-4EBA-B36E-1E2F140E9A69}" presName="childNode2tx" presStyleLbl="bgAcc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C39D48-481C-417F-AB0A-CFEB050E4DC4}" type="pres">
      <dgm:prSet presAssocID="{826963CB-972B-4EBA-B36E-1E2F140E9A69}" presName="parentNode2" presStyleLbl="node1" presStyleIdx="1" presStyleCnt="8" custScaleX="509250" custScaleY="553192" custLinFactX="100000" custLinFactY="-1000000" custLinFactNeighborX="114539" custLinFactNeighborY="-100196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6BCDAB-8B80-4780-9E70-7ED2C50A0157}" type="pres">
      <dgm:prSet presAssocID="{826963CB-972B-4EBA-B36E-1E2F140E9A69}" presName="connSite2" presStyleCnt="0"/>
      <dgm:spPr/>
    </dgm:pt>
    <dgm:pt modelId="{17B66AD2-8459-457F-885C-8CCA3B6C2A0E}" type="pres">
      <dgm:prSet presAssocID="{413096C5-2722-431F-B86C-4E99261D715F}" presName="Name18" presStyleLbl="sibTrans2D1" presStyleIdx="1" presStyleCnt="7" custAng="20580000" custScaleX="58227" custScaleY="86129" custLinFactNeighborX="28210" custLinFactNeighborY="-3195"/>
      <dgm:spPr/>
      <dgm:t>
        <a:bodyPr/>
        <a:lstStyle/>
        <a:p>
          <a:endParaRPr lang="en-US"/>
        </a:p>
      </dgm:t>
    </dgm:pt>
    <dgm:pt modelId="{21F3F3F8-696B-4F24-A502-76D2D1D93A64}" type="pres">
      <dgm:prSet presAssocID="{E2C7F2EF-BACC-4F9A-A848-3A309F2C7FE2}" presName="composite1" presStyleCnt="0"/>
      <dgm:spPr/>
    </dgm:pt>
    <dgm:pt modelId="{BFF8BDC5-CA73-478B-9040-BDC686DB4861}" type="pres">
      <dgm:prSet presAssocID="{E2C7F2EF-BACC-4F9A-A848-3A309F2C7FE2}" presName="dummyNode1" presStyleLbl="node1" presStyleIdx="1" presStyleCnt="8"/>
      <dgm:spPr/>
    </dgm:pt>
    <dgm:pt modelId="{A1ABC0A4-6C0B-480F-B794-14B9A02CF419}" type="pres">
      <dgm:prSet presAssocID="{E2C7F2EF-BACC-4F9A-A848-3A309F2C7FE2}" presName="childNode1" presStyleLbl="bgAcc1" presStyleIdx="2" presStyleCnt="8" custScaleX="627537" custScaleY="729803" custLinFactX="-12678" custLinFactY="319025" custLinFactNeighborX="-100000" custLinFactNeighborY="4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3ABD4B-57FC-444B-ADE4-C809DC9FFD87}" type="pres">
      <dgm:prSet presAssocID="{E2C7F2EF-BACC-4F9A-A848-3A309F2C7FE2}" presName="childNode1tx" presStyleLbl="bgAcc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4625B3-F01D-4330-B79D-6840A5652DE2}" type="pres">
      <dgm:prSet presAssocID="{E2C7F2EF-BACC-4F9A-A848-3A309F2C7FE2}" presName="parentNode1" presStyleLbl="node1" presStyleIdx="2" presStyleCnt="8" custScaleX="497947" custScaleY="467476" custLinFactY="289283" custLinFactNeighborX="68432" custLinFactNeighborY="3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77CEB7-4DE9-4F6B-945F-D17AFE047B86}" type="pres">
      <dgm:prSet presAssocID="{E2C7F2EF-BACC-4F9A-A848-3A309F2C7FE2}" presName="connSite1" presStyleCnt="0"/>
      <dgm:spPr/>
    </dgm:pt>
    <dgm:pt modelId="{F8714802-2D62-4A2F-958A-7D5529404528}" type="pres">
      <dgm:prSet presAssocID="{635CB7EF-2A64-4F24-8EEA-549506F5E9FA}" presName="Name9" presStyleLbl="sibTrans2D1" presStyleIdx="2" presStyleCnt="7" custAng="780000" custLinFactNeighborX="23836" custLinFactNeighborY="48029"/>
      <dgm:spPr/>
      <dgm:t>
        <a:bodyPr/>
        <a:lstStyle/>
        <a:p>
          <a:endParaRPr lang="en-US"/>
        </a:p>
      </dgm:t>
    </dgm:pt>
    <dgm:pt modelId="{F2809A06-64FB-4ABF-8714-5796D0E3F8F4}" type="pres">
      <dgm:prSet presAssocID="{AE9F82BA-0480-417F-9DAE-B03A4298B3DC}" presName="composite2" presStyleCnt="0"/>
      <dgm:spPr/>
    </dgm:pt>
    <dgm:pt modelId="{70195338-98B6-4426-AACA-51CC96C3FD24}" type="pres">
      <dgm:prSet presAssocID="{AE9F82BA-0480-417F-9DAE-B03A4298B3DC}" presName="dummyNode2" presStyleLbl="node1" presStyleIdx="2" presStyleCnt="8"/>
      <dgm:spPr/>
    </dgm:pt>
    <dgm:pt modelId="{CB39C860-C9D2-4667-B1F6-C6411274F5A2}" type="pres">
      <dgm:prSet presAssocID="{AE9F82BA-0480-417F-9DAE-B03A4298B3DC}" presName="childNode2" presStyleLbl="bgAcc1" presStyleIdx="3" presStyleCnt="8" custScaleX="693523" custScaleY="1429908" custLinFactX="40119" custLinFactY="-8109" custLinFactNeighborX="100000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29596F-B042-45F8-A3EE-AFBE7CE19E1B}" type="pres">
      <dgm:prSet presAssocID="{AE9F82BA-0480-417F-9DAE-B03A4298B3DC}" presName="childNode2tx" presStyleLbl="bgAcc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40136D-41A8-4106-B3B6-6DD289EF91D1}" type="pres">
      <dgm:prSet presAssocID="{AE9F82BA-0480-417F-9DAE-B03A4298B3DC}" presName="parentNode2" presStyleLbl="node1" presStyleIdx="3" presStyleCnt="8" custScaleX="466765" custScaleY="536978" custLinFactY="-851204" custLinFactNeighborX="51925" custLinFactNeighborY="-9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A4C9EE-AEA3-471E-A884-E5FEEFD81379}" type="pres">
      <dgm:prSet presAssocID="{AE9F82BA-0480-417F-9DAE-B03A4298B3DC}" presName="connSite2" presStyleCnt="0"/>
      <dgm:spPr/>
    </dgm:pt>
    <dgm:pt modelId="{A53E69F7-67E7-45C2-81E9-5AD939D14C1D}" type="pres">
      <dgm:prSet presAssocID="{C330C24E-D431-47BD-ABC0-AE7F0DCABF76}" presName="Name18" presStyleLbl="sibTrans2D1" presStyleIdx="3" presStyleCnt="7" custAng="21540000" custScaleX="89374" custScaleY="79431" custLinFactNeighborX="-3277" custLinFactNeighborY="-7983"/>
      <dgm:spPr/>
      <dgm:t>
        <a:bodyPr/>
        <a:lstStyle/>
        <a:p>
          <a:endParaRPr lang="en-US"/>
        </a:p>
      </dgm:t>
    </dgm:pt>
    <dgm:pt modelId="{148B7238-6B00-4606-9703-6F7EAC8110B6}" type="pres">
      <dgm:prSet presAssocID="{0C2C91D6-C381-46E4-BC23-CBF6677E2814}" presName="composite1" presStyleCnt="0"/>
      <dgm:spPr/>
    </dgm:pt>
    <dgm:pt modelId="{9BA27964-9A85-4494-A068-A76D426B6D7F}" type="pres">
      <dgm:prSet presAssocID="{0C2C91D6-C381-46E4-BC23-CBF6677E2814}" presName="dummyNode1" presStyleLbl="node1" presStyleIdx="3" presStyleCnt="8"/>
      <dgm:spPr/>
    </dgm:pt>
    <dgm:pt modelId="{21D3544B-5833-49B0-ADA1-C989495F9DFD}" type="pres">
      <dgm:prSet presAssocID="{0C2C91D6-C381-46E4-BC23-CBF6677E2814}" presName="childNode1" presStyleLbl="bgAcc1" presStyleIdx="4" presStyleCnt="8" custScaleX="618484" custScaleY="680844" custLinFactX="100000" custLinFactY="300000" custLinFactNeighborX="182676" custLinFactNeighborY="3630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193A90-2E74-44CF-B4D9-97D9D3EABAD0}" type="pres">
      <dgm:prSet presAssocID="{0C2C91D6-C381-46E4-BC23-CBF6677E2814}" presName="childNode1tx" presStyleLbl="bgAcc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57FD74-E4F7-4D67-90E9-8B17B301A414}" type="pres">
      <dgm:prSet presAssocID="{0C2C91D6-C381-46E4-BC23-CBF6677E2814}" presName="parentNode1" presStyleLbl="node1" presStyleIdx="4" presStyleCnt="8" custScaleX="484068" custScaleY="454684" custLinFactX="200000" custLinFactY="246455" custLinFactNeighborX="263925" custLinFactNeighborY="3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0B82F2-D36F-4EA4-B612-55DB357A55F0}" type="pres">
      <dgm:prSet presAssocID="{0C2C91D6-C381-46E4-BC23-CBF6677E2814}" presName="connSite1" presStyleCnt="0"/>
      <dgm:spPr/>
    </dgm:pt>
    <dgm:pt modelId="{54109824-43B5-40EE-AE2F-C383D8E574B4}" type="pres">
      <dgm:prSet presAssocID="{E5427141-7A2A-49E5-B3BA-B6594A9B9A57}" presName="Name9" presStyleLbl="sibTrans2D1" presStyleIdx="4" presStyleCnt="7" custLinFactNeighborX="27993" custLinFactNeighborY="33781"/>
      <dgm:spPr/>
      <dgm:t>
        <a:bodyPr/>
        <a:lstStyle/>
        <a:p>
          <a:endParaRPr lang="en-US"/>
        </a:p>
      </dgm:t>
    </dgm:pt>
    <dgm:pt modelId="{AF00278F-2170-44BF-818F-D7E4D7FD14F4}" type="pres">
      <dgm:prSet presAssocID="{F1A24BCF-8179-46AD-91CA-EA15A639E47A}" presName="composite2" presStyleCnt="0"/>
      <dgm:spPr/>
    </dgm:pt>
    <dgm:pt modelId="{DCD72FA3-AB35-4080-AE3D-093AD5F3CB64}" type="pres">
      <dgm:prSet presAssocID="{F1A24BCF-8179-46AD-91CA-EA15A639E47A}" presName="dummyNode2" presStyleLbl="node1" presStyleIdx="4" presStyleCnt="8"/>
      <dgm:spPr/>
    </dgm:pt>
    <dgm:pt modelId="{A60ACBCD-3F5D-4878-AEA5-CF9A4AE2B43A}" type="pres">
      <dgm:prSet presAssocID="{F1A24BCF-8179-46AD-91CA-EA15A639E47A}" presName="childNode2" presStyleLbl="bgAcc1" presStyleIdx="5" presStyleCnt="8" custScaleX="515629" custScaleY="675248" custLinFactY="-196355" custLinFactNeighborX="-8989" custLinFactNeighborY="-2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7FE393-6167-4FC3-A4FF-A6CFF58FBBAF}" type="pres">
      <dgm:prSet presAssocID="{F1A24BCF-8179-46AD-91CA-EA15A639E47A}" presName="childNode2tx" presStyleLbl="bgAcc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CA2876-0C5A-4EBE-8509-3F6E20F6A5A8}" type="pres">
      <dgm:prSet presAssocID="{F1A24BCF-8179-46AD-91CA-EA15A639E47A}" presName="parentNode2" presStyleLbl="node1" presStyleIdx="5" presStyleCnt="8" custScaleX="475733" custScaleY="492561" custLinFactX="-69314" custLinFactY="-828069" custLinFactNeighborX="-100000" custLinFactNeighborY="-9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A45926-6CA5-4161-B140-A749DCE4A543}" type="pres">
      <dgm:prSet presAssocID="{F1A24BCF-8179-46AD-91CA-EA15A639E47A}" presName="connSite2" presStyleCnt="0"/>
      <dgm:spPr/>
    </dgm:pt>
    <dgm:pt modelId="{3BDD18E8-C0B5-4AB5-8F82-4006AF7974B4}" type="pres">
      <dgm:prSet presAssocID="{640EDA0E-13EA-4272-8A64-7033B6A230D2}" presName="Name18" presStyleLbl="sibTrans2D1" presStyleIdx="5" presStyleCnt="7" custScaleX="87673" custLinFactNeighborX="2242" custLinFactNeighborY="4732"/>
      <dgm:spPr/>
      <dgm:t>
        <a:bodyPr/>
        <a:lstStyle/>
        <a:p>
          <a:endParaRPr lang="en-US"/>
        </a:p>
      </dgm:t>
    </dgm:pt>
    <dgm:pt modelId="{1CB7D4BA-DD9E-46AD-952A-47C9AB65BC22}" type="pres">
      <dgm:prSet presAssocID="{326A9446-E14F-4F20-88F4-E5D3C7E1B204}" presName="composite1" presStyleCnt="0"/>
      <dgm:spPr/>
    </dgm:pt>
    <dgm:pt modelId="{53EBEC97-E97B-4B49-8B58-D41D2D030F6D}" type="pres">
      <dgm:prSet presAssocID="{326A9446-E14F-4F20-88F4-E5D3C7E1B204}" presName="dummyNode1" presStyleLbl="node1" presStyleIdx="5" presStyleCnt="8"/>
      <dgm:spPr/>
    </dgm:pt>
    <dgm:pt modelId="{2C737AE5-1169-4D76-94B6-3BCA20076D45}" type="pres">
      <dgm:prSet presAssocID="{326A9446-E14F-4F20-88F4-E5D3C7E1B204}" presName="childNode1" presStyleLbl="bgAcc1" presStyleIdx="6" presStyleCnt="8" custScaleX="504504" custScaleY="375485" custLinFactX="89206" custLinFactY="200000" custLinFactNeighborX="100000" custLinFactNeighborY="2055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04EEB6-DC0B-4EAD-9F0B-2F3C44C8413C}" type="pres">
      <dgm:prSet presAssocID="{326A9446-E14F-4F20-88F4-E5D3C7E1B204}" presName="childNode1tx" presStyleLbl="bgAcc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0FF639-6731-4266-9035-0615D1E24507}" type="pres">
      <dgm:prSet presAssocID="{326A9446-E14F-4F20-88F4-E5D3C7E1B204}" presName="parentNode1" presStyleLbl="node1" presStyleIdx="6" presStyleCnt="8" custScaleX="476288" custScaleY="449406" custLinFactX="100000" custLinFactY="100000" custLinFactNeighborX="162786" custLinFactNeighborY="12705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BA7442-1C07-4EEC-B75C-6B287B7837A6}" type="pres">
      <dgm:prSet presAssocID="{326A9446-E14F-4F20-88F4-E5D3C7E1B204}" presName="connSite1" presStyleCnt="0"/>
      <dgm:spPr/>
    </dgm:pt>
    <dgm:pt modelId="{32098E7B-8CA9-48AE-AD87-64F72F2FDA00}" type="pres">
      <dgm:prSet presAssocID="{18C7464B-27CE-47BD-BB40-2D6BF32F1A65}" presName="Name9" presStyleLbl="sibTrans2D1" presStyleIdx="6" presStyleCnt="7" custLinFactNeighborX="28006" custLinFactNeighborY="30389"/>
      <dgm:spPr/>
      <dgm:t>
        <a:bodyPr/>
        <a:lstStyle/>
        <a:p>
          <a:endParaRPr lang="en-US"/>
        </a:p>
      </dgm:t>
    </dgm:pt>
    <dgm:pt modelId="{85E8F1E0-8B46-4630-A3D2-343C9F592A92}" type="pres">
      <dgm:prSet presAssocID="{ADA1962F-99E8-4AC5-B088-1626BC8B4EFC}" presName="composite2" presStyleCnt="0"/>
      <dgm:spPr/>
    </dgm:pt>
    <dgm:pt modelId="{6C0330E7-4749-4E45-AB72-FE2BB8188EBB}" type="pres">
      <dgm:prSet presAssocID="{ADA1962F-99E8-4AC5-B088-1626BC8B4EFC}" presName="dummyNode2" presStyleLbl="node1" presStyleIdx="6" presStyleCnt="8"/>
      <dgm:spPr/>
    </dgm:pt>
    <dgm:pt modelId="{E1E16D88-3B73-4E49-A91E-FF84CFED5E11}" type="pres">
      <dgm:prSet presAssocID="{ADA1962F-99E8-4AC5-B088-1626BC8B4EFC}" presName="childNode2" presStyleLbl="bgAcc1" presStyleIdx="7" presStyleCnt="8" custScaleX="557697" custScaleY="762160" custLinFactY="-200000" custLinFactNeighborX="-68719" custLinFactNeighborY="-2267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649A35-2D46-4AE9-BB20-B3E0BF38BF30}" type="pres">
      <dgm:prSet presAssocID="{ADA1962F-99E8-4AC5-B088-1626BC8B4EFC}" presName="childNode2tx" presStyleLbl="bgAcc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877115-A68D-4CFC-9F1D-7BB9B6A6FD5E}" type="pres">
      <dgm:prSet presAssocID="{ADA1962F-99E8-4AC5-B088-1626BC8B4EFC}" presName="parentNode2" presStyleLbl="node1" presStyleIdx="7" presStyleCnt="8" custScaleX="499703" custScaleY="468941" custLinFactX="-100000" custLinFactY="-769480" custLinFactNeighborX="-145934" custLinFactNeighborY="-8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C107B6-EAA7-4F4D-B5F6-F329B8942CAA}" type="pres">
      <dgm:prSet presAssocID="{ADA1962F-99E8-4AC5-B088-1626BC8B4EFC}" presName="connSite2" presStyleCnt="0"/>
      <dgm:spPr/>
    </dgm:pt>
  </dgm:ptLst>
  <dgm:cxnLst>
    <dgm:cxn modelId="{02974495-1ABC-43BA-B230-97225120CB5F}" type="presOf" srcId="{AE9F82BA-0480-417F-9DAE-B03A4298B3DC}" destId="{0440136D-41A8-4106-B3B6-6DD289EF91D1}" srcOrd="0" destOrd="0" presId="urn:microsoft.com/office/officeart/2005/8/layout/hProcess4"/>
    <dgm:cxn modelId="{119509B2-67D4-4E9B-ABAF-DF7375595979}" type="presOf" srcId="{62C458B2-5345-413C-8DCC-FF51F09EA2EB}" destId="{D47FE393-6167-4FC3-A4FF-A6CFF58FBBAF}" srcOrd="1" destOrd="0" presId="urn:microsoft.com/office/officeart/2005/8/layout/hProcess4"/>
    <dgm:cxn modelId="{7806970E-F935-4775-B851-35F28F80D4FD}" srcId="{8626EC97-9149-4934-BC7F-DB99E1D575C5}" destId="{0C2C91D6-C381-46E4-BC23-CBF6677E2814}" srcOrd="4" destOrd="0" parTransId="{9302F524-EC60-4F7F-9224-9E1C3C14E42A}" sibTransId="{E5427141-7A2A-49E5-B3BA-B6594A9B9A57}"/>
    <dgm:cxn modelId="{37890820-8C9C-401C-925A-C42CB341000E}" type="presOf" srcId="{B1BA51DA-B328-405F-B8B7-BD22C5404D78}" destId="{A60ACBCD-3F5D-4878-AEA5-CF9A4AE2B43A}" srcOrd="0" destOrd="2" presId="urn:microsoft.com/office/officeart/2005/8/layout/hProcess4"/>
    <dgm:cxn modelId="{FFB2A07F-C441-4578-8CA8-CE8DE5B98C0E}" srcId="{ADA1962F-99E8-4AC5-B088-1626BC8B4EFC}" destId="{87D90DC1-1AFA-4E40-BA18-03FA2AB46FF6}" srcOrd="2" destOrd="0" parTransId="{27499F5C-980E-4971-85D5-8C9C1E6B6EF9}" sibTransId="{D2E67B61-10D2-4CFD-B21E-20D3FD1ABED3}"/>
    <dgm:cxn modelId="{0B5B3C84-A26B-49B3-95BB-D4FFB4A39AAA}" srcId="{F1A24BCF-8179-46AD-91CA-EA15A639E47A}" destId="{B1BA51DA-B328-405F-B8B7-BD22C5404D78}" srcOrd="2" destOrd="0" parTransId="{5729B770-3833-48D6-8FD8-A32FBC27D432}" sibTransId="{86C63427-3AC2-4587-9F1F-12DBAFADE306}"/>
    <dgm:cxn modelId="{434314AF-4035-44F2-B584-D13D9B5A3161}" srcId="{8626EC97-9149-4934-BC7F-DB99E1D575C5}" destId="{D07C729C-D097-4A77-ADC5-CCF121E8F2E0}" srcOrd="0" destOrd="0" parTransId="{13EFD6A4-1897-420C-8A44-D82CAFB16E01}" sibTransId="{05448CAC-C4FF-4A83-B68F-60C9CB191F93}"/>
    <dgm:cxn modelId="{DEA9323A-1167-4B83-ACCF-C56B8DF9CCAF}" type="presOf" srcId="{1CBA3329-A51C-4E24-A351-86B473155C4A}" destId="{C07D545B-6257-4ED7-9CBE-F3F0034A5E75}" srcOrd="1" destOrd="0" presId="urn:microsoft.com/office/officeart/2005/8/layout/hProcess4"/>
    <dgm:cxn modelId="{3D0B2B32-6D06-474E-9068-B1307585523E}" type="presOf" srcId="{071BD3F7-8185-428B-B9F8-66D8929E7369}" destId="{D47FE393-6167-4FC3-A4FF-A6CFF58FBBAF}" srcOrd="1" destOrd="1" presId="urn:microsoft.com/office/officeart/2005/8/layout/hProcess4"/>
    <dgm:cxn modelId="{FF813210-7E67-4E17-8638-27352813B2AE}" type="presOf" srcId="{F0528629-48D4-476E-834D-A5321B5ECE13}" destId="{A1ABC0A4-6C0B-480F-B794-14B9A02CF419}" srcOrd="0" destOrd="0" presId="urn:microsoft.com/office/officeart/2005/8/layout/hProcess4"/>
    <dgm:cxn modelId="{1FADFCF6-43B9-41CB-BEC5-7F72835BA90D}" type="presOf" srcId="{326A9446-E14F-4F20-88F4-E5D3C7E1B204}" destId="{3F0FF639-6731-4266-9035-0615D1E24507}" srcOrd="0" destOrd="0" presId="urn:microsoft.com/office/officeart/2005/8/layout/hProcess4"/>
    <dgm:cxn modelId="{CA35C014-A435-4DA4-AB53-98CACBB2ABD3}" srcId="{8626EC97-9149-4934-BC7F-DB99E1D575C5}" destId="{ADA1962F-99E8-4AC5-B088-1626BC8B4EFC}" srcOrd="7" destOrd="0" parTransId="{C60B0CFF-0A27-4C16-826D-1F5E5B5C4427}" sibTransId="{DE182691-9924-4B23-8EB0-AB2B52294D5E}"/>
    <dgm:cxn modelId="{951C82C3-E365-43F1-91D2-D6A40535ED8A}" srcId="{ADA1962F-99E8-4AC5-B088-1626BC8B4EFC}" destId="{DD09BBA2-FA38-41ED-A768-887CB5DA288F}" srcOrd="1" destOrd="0" parTransId="{8E2F4521-7F5C-4690-8471-92D02FC9D049}" sibTransId="{B31442E8-C69B-402E-83BC-8434965100B4}"/>
    <dgm:cxn modelId="{514CE40C-1DD0-4085-80DC-CF05ED03939E}" type="presOf" srcId="{DAFA99DD-45BE-47E1-977B-2ABA2275BDE1}" destId="{CB39C860-C9D2-4667-B1F6-C6411274F5A2}" srcOrd="0" destOrd="0" presId="urn:microsoft.com/office/officeart/2005/8/layout/hProcess4"/>
    <dgm:cxn modelId="{89FF4A8E-6847-4C5B-969E-0F7DEFEE4B93}" type="presOf" srcId="{B1BA51DA-B328-405F-B8B7-BD22C5404D78}" destId="{D47FE393-6167-4FC3-A4FF-A6CFF58FBBAF}" srcOrd="1" destOrd="2" presId="urn:microsoft.com/office/officeart/2005/8/layout/hProcess4"/>
    <dgm:cxn modelId="{6E867194-9923-40E3-859C-82AA2EEC4026}" type="presOf" srcId="{87D90DC1-1AFA-4E40-BA18-03FA2AB46FF6}" destId="{E1E16D88-3B73-4E49-A91E-FF84CFED5E11}" srcOrd="0" destOrd="2" presId="urn:microsoft.com/office/officeart/2005/8/layout/hProcess4"/>
    <dgm:cxn modelId="{5FA071E4-0483-4827-A68C-38867AAD51F3}" type="presOf" srcId="{05448CAC-C4FF-4A83-B68F-60C9CB191F93}" destId="{74AE549F-406A-45E6-A7DD-C88162183963}" srcOrd="0" destOrd="0" presId="urn:microsoft.com/office/officeart/2005/8/layout/hProcess4"/>
    <dgm:cxn modelId="{82E96941-D749-4180-BF72-0DE2B1287518}" type="presOf" srcId="{DD09BBA2-FA38-41ED-A768-887CB5DA288F}" destId="{E1E16D88-3B73-4E49-A91E-FF84CFED5E11}" srcOrd="0" destOrd="1" presId="urn:microsoft.com/office/officeart/2005/8/layout/hProcess4"/>
    <dgm:cxn modelId="{84B858AE-4678-43D5-928C-58339DCA3406}" srcId="{8626EC97-9149-4934-BC7F-DB99E1D575C5}" destId="{826963CB-972B-4EBA-B36E-1E2F140E9A69}" srcOrd="1" destOrd="0" parTransId="{52E6916F-9D19-4BB2-932C-D5A52AEF2C88}" sibTransId="{413096C5-2722-431F-B86C-4E99261D715F}"/>
    <dgm:cxn modelId="{4224ACE3-3883-4704-91EB-E8C03AC0A1FF}" srcId="{8626EC97-9149-4934-BC7F-DB99E1D575C5}" destId="{326A9446-E14F-4F20-88F4-E5D3C7E1B204}" srcOrd="6" destOrd="0" parTransId="{6B6C1260-45C2-4C88-961A-CCA29FC1C5FB}" sibTransId="{18C7464B-27CE-47BD-BB40-2D6BF32F1A65}"/>
    <dgm:cxn modelId="{3A69A687-47A4-4201-9570-7FFFA11A376E}" srcId="{AE9F82BA-0480-417F-9DAE-B03A4298B3DC}" destId="{DAFA99DD-45BE-47E1-977B-2ABA2275BDE1}" srcOrd="0" destOrd="0" parTransId="{D34FAE68-ED31-4CA7-BC9A-9A2DCA010A11}" sibTransId="{2BF3ADF6-486F-4B60-8E56-62D3D84C9C2A}"/>
    <dgm:cxn modelId="{A3511761-059F-4D11-A68F-E503D8D8DD67}" srcId="{8626EC97-9149-4934-BC7F-DB99E1D575C5}" destId="{F1A24BCF-8179-46AD-91CA-EA15A639E47A}" srcOrd="5" destOrd="0" parTransId="{78F530DE-AB21-4B59-B9A1-63D040DAAE9C}" sibTransId="{640EDA0E-13EA-4272-8A64-7033B6A230D2}"/>
    <dgm:cxn modelId="{229E1833-B4FC-4E50-A38C-5A5B26A0CB37}" type="presOf" srcId="{B4267B22-5782-4E6A-8E12-8ED74DCF82F2}" destId="{2C737AE5-1169-4D76-94B6-3BCA20076D45}" srcOrd="0" destOrd="1" presId="urn:microsoft.com/office/officeart/2005/8/layout/hProcess4"/>
    <dgm:cxn modelId="{1844D503-3B8F-4C59-8024-010894C60E09}" type="presOf" srcId="{A33903EE-FB39-40E6-A1B3-9A5FB73C4FB1}" destId="{21D3544B-5833-49B0-ADA1-C989495F9DFD}" srcOrd="0" destOrd="0" presId="urn:microsoft.com/office/officeart/2005/8/layout/hProcess4"/>
    <dgm:cxn modelId="{053D427B-CDAA-412C-B8B1-6BE274731F87}" type="presOf" srcId="{F0528629-48D4-476E-834D-A5321B5ECE13}" destId="{673ABD4B-57FC-444B-ADE4-C809DC9FFD87}" srcOrd="1" destOrd="0" presId="urn:microsoft.com/office/officeart/2005/8/layout/hProcess4"/>
    <dgm:cxn modelId="{69149AA8-8D81-470B-AEEB-34FFBFD8CB1C}" type="presOf" srcId="{B4267B22-5782-4E6A-8E12-8ED74DCF82F2}" destId="{1C04EEB6-DC0B-4EAD-9F0B-2F3C44C8413C}" srcOrd="1" destOrd="1" presId="urn:microsoft.com/office/officeart/2005/8/layout/hProcess4"/>
    <dgm:cxn modelId="{36D6A871-A4B2-4F9F-86DD-04A0AABAECE6}" type="presOf" srcId="{C330C24E-D431-47BD-ABC0-AE7F0DCABF76}" destId="{A53E69F7-67E7-45C2-81E9-5AD939D14C1D}" srcOrd="0" destOrd="0" presId="urn:microsoft.com/office/officeart/2005/8/layout/hProcess4"/>
    <dgm:cxn modelId="{F3F9FC04-9A26-4D40-80EF-9A9D2527CC98}" type="presOf" srcId="{178A40F9-D723-4692-AFA7-F06869814D18}" destId="{A74CCE6E-5085-4FFF-B55A-E51412247BAA}" srcOrd="1" destOrd="0" presId="urn:microsoft.com/office/officeart/2005/8/layout/hProcess4"/>
    <dgm:cxn modelId="{DE6EE895-2D55-4BEE-81A8-0FCCB0BB7B9C}" type="presOf" srcId="{62C458B2-5345-413C-8DCC-FF51F09EA2EB}" destId="{A60ACBCD-3F5D-4878-AEA5-CF9A4AE2B43A}" srcOrd="0" destOrd="0" presId="urn:microsoft.com/office/officeart/2005/8/layout/hProcess4"/>
    <dgm:cxn modelId="{37DFFF78-AE56-4C54-A50E-383087B74AA7}" type="presOf" srcId="{178A40F9-D723-4692-AFA7-F06869814D18}" destId="{E695B706-C16B-469D-951A-B9DDC941571F}" srcOrd="0" destOrd="0" presId="urn:microsoft.com/office/officeart/2005/8/layout/hProcess4"/>
    <dgm:cxn modelId="{DF87A58A-B92F-4081-99A6-A7F29290D7E1}" srcId="{8626EC97-9149-4934-BC7F-DB99E1D575C5}" destId="{AE9F82BA-0480-417F-9DAE-B03A4298B3DC}" srcOrd="3" destOrd="0" parTransId="{7EBC661F-2212-4703-BCFD-1E34CE4333D6}" sibTransId="{C330C24E-D431-47BD-ABC0-AE7F0DCABF76}"/>
    <dgm:cxn modelId="{EB572163-75BD-4B1B-8133-5EC8BD2EF76E}" type="presOf" srcId="{640EDA0E-13EA-4272-8A64-7033B6A230D2}" destId="{3BDD18E8-C0B5-4AB5-8F82-4006AF7974B4}" srcOrd="0" destOrd="0" presId="urn:microsoft.com/office/officeart/2005/8/layout/hProcess4"/>
    <dgm:cxn modelId="{471F858E-6B95-4F30-9D3F-161B907C37EC}" srcId="{ADA1962F-99E8-4AC5-B088-1626BC8B4EFC}" destId="{1F9410AC-0DB6-4228-80D8-CCA1E25C453B}" srcOrd="0" destOrd="0" parTransId="{07E50412-6C79-4082-BED1-A82A3CF56DBA}" sibTransId="{04CC976F-3D53-4ECB-8E99-2337908ADE3A}"/>
    <dgm:cxn modelId="{77BA5B34-7254-4BD7-80DD-9E8150479325}" type="presOf" srcId="{A33903EE-FB39-40E6-A1B3-9A5FB73C4FB1}" destId="{A2193A90-2E74-44CF-B4D9-97D9D3EABAD0}" srcOrd="1" destOrd="0" presId="urn:microsoft.com/office/officeart/2005/8/layout/hProcess4"/>
    <dgm:cxn modelId="{190FB444-F1AE-4BF5-BBDB-CA1DB877BB75}" type="presOf" srcId="{D07C729C-D097-4A77-ADC5-CCF121E8F2E0}" destId="{C6D7E938-1E0D-4771-9F7C-DE53014C01C0}" srcOrd="0" destOrd="0" presId="urn:microsoft.com/office/officeart/2005/8/layout/hProcess4"/>
    <dgm:cxn modelId="{635FCE3D-0224-41D4-A63B-01266C72C263}" srcId="{326A9446-E14F-4F20-88F4-E5D3C7E1B204}" destId="{B4267B22-5782-4E6A-8E12-8ED74DCF82F2}" srcOrd="1" destOrd="0" parTransId="{DF9FBF7B-95F8-4A7B-9D43-F90E3890AC8E}" sibTransId="{9F18B4D7-1C37-45A3-8D40-B536E9330BB8}"/>
    <dgm:cxn modelId="{BF28CA96-6DCD-42E6-BB2D-67A3060ECD67}" type="presOf" srcId="{826963CB-972B-4EBA-B36E-1E2F140E9A69}" destId="{F9C39D48-481C-417F-AB0A-CFEB050E4DC4}" srcOrd="0" destOrd="0" presId="urn:microsoft.com/office/officeart/2005/8/layout/hProcess4"/>
    <dgm:cxn modelId="{7A4F2E8A-059E-463F-88C7-093E3D0316EA}" srcId="{826963CB-972B-4EBA-B36E-1E2F140E9A69}" destId="{1CBA3329-A51C-4E24-A351-86B473155C4A}" srcOrd="0" destOrd="0" parTransId="{F4C0F646-E63E-4FA9-A4F0-6FCCC42122F4}" sibTransId="{F5F65D37-732B-4F70-8E98-A8488CD00FFC}"/>
    <dgm:cxn modelId="{8E05562F-C0C3-4B65-9644-154AA4FB2E2C}" srcId="{D07C729C-D097-4A77-ADC5-CCF121E8F2E0}" destId="{178A40F9-D723-4692-AFA7-F06869814D18}" srcOrd="0" destOrd="0" parTransId="{80E8BB65-EDAA-48DD-A6D3-12B801CEF25F}" sibTransId="{0790F4C9-8E31-4C43-80E7-8EEAD6BF06E6}"/>
    <dgm:cxn modelId="{F12A149C-D684-44A6-920F-D562DA39102D}" srcId="{E2C7F2EF-BACC-4F9A-A848-3A309F2C7FE2}" destId="{F0528629-48D4-476E-834D-A5321B5ECE13}" srcOrd="0" destOrd="0" parTransId="{3776A414-7354-4C3F-AA0B-1A9787A1D910}" sibTransId="{E402A2EB-7DB1-415F-BBF6-EE9D72BEFC5A}"/>
    <dgm:cxn modelId="{B67FB598-63CF-4CF9-85D1-AF79D2C5F59D}" type="presOf" srcId="{DAFA99DD-45BE-47E1-977B-2ABA2275BDE1}" destId="{F029596F-B042-45F8-A3EE-AFBE7CE19E1B}" srcOrd="1" destOrd="0" presId="urn:microsoft.com/office/officeart/2005/8/layout/hProcess4"/>
    <dgm:cxn modelId="{65D94E11-89DA-436E-B1AA-3ECA92F2F63C}" type="presOf" srcId="{413096C5-2722-431F-B86C-4E99261D715F}" destId="{17B66AD2-8459-457F-885C-8CCA3B6C2A0E}" srcOrd="0" destOrd="0" presId="urn:microsoft.com/office/officeart/2005/8/layout/hProcess4"/>
    <dgm:cxn modelId="{A9D0CA47-7140-4442-A807-CBDCC171DEA9}" type="presOf" srcId="{635CB7EF-2A64-4F24-8EEA-549506F5E9FA}" destId="{F8714802-2D62-4A2F-958A-7D5529404528}" srcOrd="0" destOrd="0" presId="urn:microsoft.com/office/officeart/2005/8/layout/hProcess4"/>
    <dgm:cxn modelId="{C839D4D7-0609-4699-AC45-1ED5937D1266}" type="presOf" srcId="{F1A24BCF-8179-46AD-91CA-EA15A639E47A}" destId="{23CA2876-0C5A-4EBE-8509-3F6E20F6A5A8}" srcOrd="0" destOrd="0" presId="urn:microsoft.com/office/officeart/2005/8/layout/hProcess4"/>
    <dgm:cxn modelId="{3DA719C9-CD75-4C1E-BDC2-BBE8088D8F9B}" type="presOf" srcId="{18C7464B-27CE-47BD-BB40-2D6BF32F1A65}" destId="{32098E7B-8CA9-48AE-AD87-64F72F2FDA00}" srcOrd="0" destOrd="0" presId="urn:microsoft.com/office/officeart/2005/8/layout/hProcess4"/>
    <dgm:cxn modelId="{1552339A-9276-47EF-907C-2FCF8CC504DB}" type="presOf" srcId="{E5427141-7A2A-49E5-B3BA-B6594A9B9A57}" destId="{54109824-43B5-40EE-AE2F-C383D8E574B4}" srcOrd="0" destOrd="0" presId="urn:microsoft.com/office/officeart/2005/8/layout/hProcess4"/>
    <dgm:cxn modelId="{7DF70B05-6A12-41C2-AC9A-97332D90D40E}" type="presOf" srcId="{0C2C91D6-C381-46E4-BC23-CBF6677E2814}" destId="{3857FD74-E4F7-4D67-90E9-8B17B301A414}" srcOrd="0" destOrd="0" presId="urn:microsoft.com/office/officeart/2005/8/layout/hProcess4"/>
    <dgm:cxn modelId="{4D9F36A2-648F-45B8-89E9-57ED3A8BF640}" type="presOf" srcId="{31CD9A3B-9570-4DF0-866D-BBC018EFF053}" destId="{2C737AE5-1169-4D76-94B6-3BCA20076D45}" srcOrd="0" destOrd="0" presId="urn:microsoft.com/office/officeart/2005/8/layout/hProcess4"/>
    <dgm:cxn modelId="{9EAED565-EB09-486C-896A-80FF4A432FDC}" srcId="{0C2C91D6-C381-46E4-BC23-CBF6677E2814}" destId="{A33903EE-FB39-40E6-A1B3-9A5FB73C4FB1}" srcOrd="0" destOrd="0" parTransId="{E8329D1A-88CA-4F07-800B-FBE024B60874}" sibTransId="{C26406FB-86B1-42B3-A62B-A7FA065D97E7}"/>
    <dgm:cxn modelId="{CD5F496B-D411-4667-BF4B-C9CFCB82F29C}" srcId="{F1A24BCF-8179-46AD-91CA-EA15A639E47A}" destId="{071BD3F7-8185-428B-B9F8-66D8929E7369}" srcOrd="1" destOrd="0" parTransId="{2FB6BC16-BE7B-47D8-94AE-03E9C6505DF8}" sibTransId="{BDA7F187-CAC6-4D27-828F-3B8C22A25E8C}"/>
    <dgm:cxn modelId="{8E27A76C-7386-4EBB-B14F-FB81E9521D61}" type="presOf" srcId="{31CD9A3B-9570-4DF0-866D-BBC018EFF053}" destId="{1C04EEB6-DC0B-4EAD-9F0B-2F3C44C8413C}" srcOrd="1" destOrd="0" presId="urn:microsoft.com/office/officeart/2005/8/layout/hProcess4"/>
    <dgm:cxn modelId="{D393D1AE-E825-4713-A8DE-51CADBC8351C}" srcId="{F1A24BCF-8179-46AD-91CA-EA15A639E47A}" destId="{62C458B2-5345-413C-8DCC-FF51F09EA2EB}" srcOrd="0" destOrd="0" parTransId="{0CCD6022-C27F-43B8-9FB3-070BFE340297}" sibTransId="{94868B8E-BCDD-46D7-93F5-BAE30CBA9138}"/>
    <dgm:cxn modelId="{455C571F-9CC7-49AE-8969-6AC54C14AF28}" type="presOf" srcId="{1CBA3329-A51C-4E24-A351-86B473155C4A}" destId="{EB78B85B-EE48-4A5F-9083-515745949FBC}" srcOrd="0" destOrd="0" presId="urn:microsoft.com/office/officeart/2005/8/layout/hProcess4"/>
    <dgm:cxn modelId="{C14A7D58-A140-42AB-9047-0D33A94A6816}" srcId="{8626EC97-9149-4934-BC7F-DB99E1D575C5}" destId="{E2C7F2EF-BACC-4F9A-A848-3A309F2C7FE2}" srcOrd="2" destOrd="0" parTransId="{1E665D04-7C41-46E7-A600-C0CD7F63955B}" sibTransId="{635CB7EF-2A64-4F24-8EEA-549506F5E9FA}"/>
    <dgm:cxn modelId="{EEA4B9A5-97B9-4E34-B6B1-12620D64E602}" type="presOf" srcId="{DD09BBA2-FA38-41ED-A768-887CB5DA288F}" destId="{09649A35-2D46-4AE9-BB20-B3E0BF38BF30}" srcOrd="1" destOrd="1" presId="urn:microsoft.com/office/officeart/2005/8/layout/hProcess4"/>
    <dgm:cxn modelId="{894F449D-850F-45B6-B120-68C8896C3DF3}" type="presOf" srcId="{8626EC97-9149-4934-BC7F-DB99E1D575C5}" destId="{8C2D711C-5092-4F0D-B33F-2804E08683C9}" srcOrd="0" destOrd="0" presId="urn:microsoft.com/office/officeart/2005/8/layout/hProcess4"/>
    <dgm:cxn modelId="{2C4B019C-DE89-47DB-93CA-6C29F11A9AB0}" type="presOf" srcId="{1F9410AC-0DB6-4228-80D8-CCA1E25C453B}" destId="{E1E16D88-3B73-4E49-A91E-FF84CFED5E11}" srcOrd="0" destOrd="0" presId="urn:microsoft.com/office/officeart/2005/8/layout/hProcess4"/>
    <dgm:cxn modelId="{31D66DAE-EB96-40AA-A570-735856A55C0E}" type="presOf" srcId="{87D90DC1-1AFA-4E40-BA18-03FA2AB46FF6}" destId="{09649A35-2D46-4AE9-BB20-B3E0BF38BF30}" srcOrd="1" destOrd="2" presId="urn:microsoft.com/office/officeart/2005/8/layout/hProcess4"/>
    <dgm:cxn modelId="{390B97E5-F7F7-4611-941B-3B05C3ED86B2}" type="presOf" srcId="{E2C7F2EF-BACC-4F9A-A848-3A309F2C7FE2}" destId="{4A4625B3-F01D-4330-B79D-6840A5652DE2}" srcOrd="0" destOrd="0" presId="urn:microsoft.com/office/officeart/2005/8/layout/hProcess4"/>
    <dgm:cxn modelId="{1A062920-D76E-45FA-AD38-3F2230FCD97C}" type="presOf" srcId="{071BD3F7-8185-428B-B9F8-66D8929E7369}" destId="{A60ACBCD-3F5D-4878-AEA5-CF9A4AE2B43A}" srcOrd="0" destOrd="1" presId="urn:microsoft.com/office/officeart/2005/8/layout/hProcess4"/>
    <dgm:cxn modelId="{35D4891C-A696-4CE0-9197-6F18A7425CF9}" srcId="{326A9446-E14F-4F20-88F4-E5D3C7E1B204}" destId="{31CD9A3B-9570-4DF0-866D-BBC018EFF053}" srcOrd="0" destOrd="0" parTransId="{55E52168-DA84-458A-8953-3F43933BD26C}" sibTransId="{2F2A173E-B3A2-4996-A58D-84EF84861324}"/>
    <dgm:cxn modelId="{56198684-3B5D-489C-B660-1D29E5C10EEE}" type="presOf" srcId="{1F9410AC-0DB6-4228-80D8-CCA1E25C453B}" destId="{09649A35-2D46-4AE9-BB20-B3E0BF38BF30}" srcOrd="1" destOrd="0" presId="urn:microsoft.com/office/officeart/2005/8/layout/hProcess4"/>
    <dgm:cxn modelId="{2D2F93ED-5F86-4E71-8FFF-E6ADE3B2C4E3}" type="presOf" srcId="{ADA1962F-99E8-4AC5-B088-1626BC8B4EFC}" destId="{1E877115-A68D-4CFC-9F1D-7BB9B6A6FD5E}" srcOrd="0" destOrd="0" presId="urn:microsoft.com/office/officeart/2005/8/layout/hProcess4"/>
    <dgm:cxn modelId="{813832C2-8F22-41EF-9C08-381956616F4B}" type="presParOf" srcId="{8C2D711C-5092-4F0D-B33F-2804E08683C9}" destId="{8D9F1502-9D76-482D-B769-5ABF6689FDB2}" srcOrd="0" destOrd="0" presId="urn:microsoft.com/office/officeart/2005/8/layout/hProcess4"/>
    <dgm:cxn modelId="{4E9AF0CA-C74D-49DA-AB47-CD37BDB69EBC}" type="presParOf" srcId="{8C2D711C-5092-4F0D-B33F-2804E08683C9}" destId="{1B9AB90E-9D03-42D6-ABFD-505A88D64058}" srcOrd="1" destOrd="0" presId="urn:microsoft.com/office/officeart/2005/8/layout/hProcess4"/>
    <dgm:cxn modelId="{3171E65C-F25C-4A87-8FCD-6E33EC30E4CA}" type="presParOf" srcId="{8C2D711C-5092-4F0D-B33F-2804E08683C9}" destId="{0D9D5A8E-33D8-4210-ADC3-2C81F958B4B4}" srcOrd="2" destOrd="0" presId="urn:microsoft.com/office/officeart/2005/8/layout/hProcess4"/>
    <dgm:cxn modelId="{8B555C6E-14E0-463A-85B8-65F514E1ACE9}" type="presParOf" srcId="{0D9D5A8E-33D8-4210-ADC3-2C81F958B4B4}" destId="{897ECDBE-A3FC-46B6-9A90-CDBD0529F2EA}" srcOrd="0" destOrd="0" presId="urn:microsoft.com/office/officeart/2005/8/layout/hProcess4"/>
    <dgm:cxn modelId="{18777413-0F9E-4B4A-8BA3-019D4BD726AE}" type="presParOf" srcId="{897ECDBE-A3FC-46B6-9A90-CDBD0529F2EA}" destId="{2DFF04F6-B61E-4019-8E2A-0FF1A3394DCA}" srcOrd="0" destOrd="0" presId="urn:microsoft.com/office/officeart/2005/8/layout/hProcess4"/>
    <dgm:cxn modelId="{1D067C34-CB8F-4744-9858-E9B26DA60156}" type="presParOf" srcId="{897ECDBE-A3FC-46B6-9A90-CDBD0529F2EA}" destId="{E695B706-C16B-469D-951A-B9DDC941571F}" srcOrd="1" destOrd="0" presId="urn:microsoft.com/office/officeart/2005/8/layout/hProcess4"/>
    <dgm:cxn modelId="{6BCDF1E8-19BA-4E0E-82E3-4B0FBA01B5C2}" type="presParOf" srcId="{897ECDBE-A3FC-46B6-9A90-CDBD0529F2EA}" destId="{A74CCE6E-5085-4FFF-B55A-E51412247BAA}" srcOrd="2" destOrd="0" presId="urn:microsoft.com/office/officeart/2005/8/layout/hProcess4"/>
    <dgm:cxn modelId="{20BCAB0B-240D-4C2E-B73A-3127AD87A336}" type="presParOf" srcId="{897ECDBE-A3FC-46B6-9A90-CDBD0529F2EA}" destId="{C6D7E938-1E0D-4771-9F7C-DE53014C01C0}" srcOrd="3" destOrd="0" presId="urn:microsoft.com/office/officeart/2005/8/layout/hProcess4"/>
    <dgm:cxn modelId="{DC9177C7-2116-487C-A88A-7716CAB3D039}" type="presParOf" srcId="{897ECDBE-A3FC-46B6-9A90-CDBD0529F2EA}" destId="{02CE7AA4-F147-4F8E-94F4-B3249F28FDFB}" srcOrd="4" destOrd="0" presId="urn:microsoft.com/office/officeart/2005/8/layout/hProcess4"/>
    <dgm:cxn modelId="{1738BED5-C05E-48C7-BE40-1E216CF5D2B1}" type="presParOf" srcId="{0D9D5A8E-33D8-4210-ADC3-2C81F958B4B4}" destId="{74AE549F-406A-45E6-A7DD-C88162183963}" srcOrd="1" destOrd="0" presId="urn:microsoft.com/office/officeart/2005/8/layout/hProcess4"/>
    <dgm:cxn modelId="{33AB18EA-C54B-4B13-98D6-58701E3F07D0}" type="presParOf" srcId="{0D9D5A8E-33D8-4210-ADC3-2C81F958B4B4}" destId="{4C81A942-1A4B-4E28-9E5E-8CB993E6538E}" srcOrd="2" destOrd="0" presId="urn:microsoft.com/office/officeart/2005/8/layout/hProcess4"/>
    <dgm:cxn modelId="{09770146-6BEF-46F6-B7C8-04F7F3F2EC12}" type="presParOf" srcId="{4C81A942-1A4B-4E28-9E5E-8CB993E6538E}" destId="{98B72152-2E00-4A91-BAD8-B3AB08986B3E}" srcOrd="0" destOrd="0" presId="urn:microsoft.com/office/officeart/2005/8/layout/hProcess4"/>
    <dgm:cxn modelId="{671148D6-40D0-43BE-9C03-7824FCFD34C8}" type="presParOf" srcId="{4C81A942-1A4B-4E28-9E5E-8CB993E6538E}" destId="{EB78B85B-EE48-4A5F-9083-515745949FBC}" srcOrd="1" destOrd="0" presId="urn:microsoft.com/office/officeart/2005/8/layout/hProcess4"/>
    <dgm:cxn modelId="{2609B7C5-A1F1-4A82-B596-F0096878F880}" type="presParOf" srcId="{4C81A942-1A4B-4E28-9E5E-8CB993E6538E}" destId="{C07D545B-6257-4ED7-9CBE-F3F0034A5E75}" srcOrd="2" destOrd="0" presId="urn:microsoft.com/office/officeart/2005/8/layout/hProcess4"/>
    <dgm:cxn modelId="{4BE3B8F6-CF6D-4347-AEC9-25512B92F4EE}" type="presParOf" srcId="{4C81A942-1A4B-4E28-9E5E-8CB993E6538E}" destId="{F9C39D48-481C-417F-AB0A-CFEB050E4DC4}" srcOrd="3" destOrd="0" presId="urn:microsoft.com/office/officeart/2005/8/layout/hProcess4"/>
    <dgm:cxn modelId="{14684424-CFC5-4291-8E93-319BE9BEA54B}" type="presParOf" srcId="{4C81A942-1A4B-4E28-9E5E-8CB993E6538E}" destId="{CD6BCDAB-8B80-4780-9E70-7ED2C50A0157}" srcOrd="4" destOrd="0" presId="urn:microsoft.com/office/officeart/2005/8/layout/hProcess4"/>
    <dgm:cxn modelId="{587E791B-3930-4A9D-9768-76A9AFCAB474}" type="presParOf" srcId="{0D9D5A8E-33D8-4210-ADC3-2C81F958B4B4}" destId="{17B66AD2-8459-457F-885C-8CCA3B6C2A0E}" srcOrd="3" destOrd="0" presId="urn:microsoft.com/office/officeart/2005/8/layout/hProcess4"/>
    <dgm:cxn modelId="{E0B31BB6-8748-4C07-8003-23A98E0384BB}" type="presParOf" srcId="{0D9D5A8E-33D8-4210-ADC3-2C81F958B4B4}" destId="{21F3F3F8-696B-4F24-A502-76D2D1D93A64}" srcOrd="4" destOrd="0" presId="urn:microsoft.com/office/officeart/2005/8/layout/hProcess4"/>
    <dgm:cxn modelId="{156EAAF1-CD9C-4ACA-949E-DC39F3F8E7C5}" type="presParOf" srcId="{21F3F3F8-696B-4F24-A502-76D2D1D93A64}" destId="{BFF8BDC5-CA73-478B-9040-BDC686DB4861}" srcOrd="0" destOrd="0" presId="urn:microsoft.com/office/officeart/2005/8/layout/hProcess4"/>
    <dgm:cxn modelId="{4E9EB47E-0470-4223-9E98-0F77075CB66C}" type="presParOf" srcId="{21F3F3F8-696B-4F24-A502-76D2D1D93A64}" destId="{A1ABC0A4-6C0B-480F-B794-14B9A02CF419}" srcOrd="1" destOrd="0" presId="urn:microsoft.com/office/officeart/2005/8/layout/hProcess4"/>
    <dgm:cxn modelId="{4C4835CF-A348-4E60-934F-7CB892279F5D}" type="presParOf" srcId="{21F3F3F8-696B-4F24-A502-76D2D1D93A64}" destId="{673ABD4B-57FC-444B-ADE4-C809DC9FFD87}" srcOrd="2" destOrd="0" presId="urn:microsoft.com/office/officeart/2005/8/layout/hProcess4"/>
    <dgm:cxn modelId="{4917152A-0ABD-4A5A-A775-A10D7AF0FD23}" type="presParOf" srcId="{21F3F3F8-696B-4F24-A502-76D2D1D93A64}" destId="{4A4625B3-F01D-4330-B79D-6840A5652DE2}" srcOrd="3" destOrd="0" presId="urn:microsoft.com/office/officeart/2005/8/layout/hProcess4"/>
    <dgm:cxn modelId="{73CC5088-0E8E-4292-A192-2DE667C9E90D}" type="presParOf" srcId="{21F3F3F8-696B-4F24-A502-76D2D1D93A64}" destId="{0177CEB7-4DE9-4F6B-945F-D17AFE047B86}" srcOrd="4" destOrd="0" presId="urn:microsoft.com/office/officeart/2005/8/layout/hProcess4"/>
    <dgm:cxn modelId="{91C92CD0-2493-4C24-9916-8C997904F92B}" type="presParOf" srcId="{0D9D5A8E-33D8-4210-ADC3-2C81F958B4B4}" destId="{F8714802-2D62-4A2F-958A-7D5529404528}" srcOrd="5" destOrd="0" presId="urn:microsoft.com/office/officeart/2005/8/layout/hProcess4"/>
    <dgm:cxn modelId="{D1DDADC5-9338-4255-AE8F-27C73E66EF2E}" type="presParOf" srcId="{0D9D5A8E-33D8-4210-ADC3-2C81F958B4B4}" destId="{F2809A06-64FB-4ABF-8714-5796D0E3F8F4}" srcOrd="6" destOrd="0" presId="urn:microsoft.com/office/officeart/2005/8/layout/hProcess4"/>
    <dgm:cxn modelId="{F72A1272-C10D-4EF4-B444-394425C0A4E2}" type="presParOf" srcId="{F2809A06-64FB-4ABF-8714-5796D0E3F8F4}" destId="{70195338-98B6-4426-AACA-51CC96C3FD24}" srcOrd="0" destOrd="0" presId="urn:microsoft.com/office/officeart/2005/8/layout/hProcess4"/>
    <dgm:cxn modelId="{10CB48BF-EEBE-4D05-BA93-DBE24DF06A9C}" type="presParOf" srcId="{F2809A06-64FB-4ABF-8714-5796D0E3F8F4}" destId="{CB39C860-C9D2-4667-B1F6-C6411274F5A2}" srcOrd="1" destOrd="0" presId="urn:microsoft.com/office/officeart/2005/8/layout/hProcess4"/>
    <dgm:cxn modelId="{22E87255-8455-4A46-A8EC-C532E48EFCFD}" type="presParOf" srcId="{F2809A06-64FB-4ABF-8714-5796D0E3F8F4}" destId="{F029596F-B042-45F8-A3EE-AFBE7CE19E1B}" srcOrd="2" destOrd="0" presId="urn:microsoft.com/office/officeart/2005/8/layout/hProcess4"/>
    <dgm:cxn modelId="{54067C09-B424-4025-BA47-6CE25670FAD8}" type="presParOf" srcId="{F2809A06-64FB-4ABF-8714-5796D0E3F8F4}" destId="{0440136D-41A8-4106-B3B6-6DD289EF91D1}" srcOrd="3" destOrd="0" presId="urn:microsoft.com/office/officeart/2005/8/layout/hProcess4"/>
    <dgm:cxn modelId="{BDE50C70-A00E-44AB-BF09-229889F033BB}" type="presParOf" srcId="{F2809A06-64FB-4ABF-8714-5796D0E3F8F4}" destId="{46A4C9EE-AEA3-471E-A884-E5FEEFD81379}" srcOrd="4" destOrd="0" presId="urn:microsoft.com/office/officeart/2005/8/layout/hProcess4"/>
    <dgm:cxn modelId="{1A06B1D1-879C-478F-A368-709FDBF05243}" type="presParOf" srcId="{0D9D5A8E-33D8-4210-ADC3-2C81F958B4B4}" destId="{A53E69F7-67E7-45C2-81E9-5AD939D14C1D}" srcOrd="7" destOrd="0" presId="urn:microsoft.com/office/officeart/2005/8/layout/hProcess4"/>
    <dgm:cxn modelId="{5101509A-A9E8-4AFD-8303-57593CC80152}" type="presParOf" srcId="{0D9D5A8E-33D8-4210-ADC3-2C81F958B4B4}" destId="{148B7238-6B00-4606-9703-6F7EAC8110B6}" srcOrd="8" destOrd="0" presId="urn:microsoft.com/office/officeart/2005/8/layout/hProcess4"/>
    <dgm:cxn modelId="{A554E401-4442-4112-BB8D-E47B0B551A3B}" type="presParOf" srcId="{148B7238-6B00-4606-9703-6F7EAC8110B6}" destId="{9BA27964-9A85-4494-A068-A76D426B6D7F}" srcOrd="0" destOrd="0" presId="urn:microsoft.com/office/officeart/2005/8/layout/hProcess4"/>
    <dgm:cxn modelId="{3AEB7246-AD43-43FC-B571-006FF26B92C6}" type="presParOf" srcId="{148B7238-6B00-4606-9703-6F7EAC8110B6}" destId="{21D3544B-5833-49B0-ADA1-C989495F9DFD}" srcOrd="1" destOrd="0" presId="urn:microsoft.com/office/officeart/2005/8/layout/hProcess4"/>
    <dgm:cxn modelId="{082EE6B3-AF1F-417B-96E5-89FD148BBD1C}" type="presParOf" srcId="{148B7238-6B00-4606-9703-6F7EAC8110B6}" destId="{A2193A90-2E74-44CF-B4D9-97D9D3EABAD0}" srcOrd="2" destOrd="0" presId="urn:microsoft.com/office/officeart/2005/8/layout/hProcess4"/>
    <dgm:cxn modelId="{A4DF4748-DE6D-47F0-A2B0-CC22641509AB}" type="presParOf" srcId="{148B7238-6B00-4606-9703-6F7EAC8110B6}" destId="{3857FD74-E4F7-4D67-90E9-8B17B301A414}" srcOrd="3" destOrd="0" presId="urn:microsoft.com/office/officeart/2005/8/layout/hProcess4"/>
    <dgm:cxn modelId="{2FFACFAB-010A-4781-A299-BD776219F355}" type="presParOf" srcId="{148B7238-6B00-4606-9703-6F7EAC8110B6}" destId="{C60B82F2-D36F-4EA4-B612-55DB357A55F0}" srcOrd="4" destOrd="0" presId="urn:microsoft.com/office/officeart/2005/8/layout/hProcess4"/>
    <dgm:cxn modelId="{0213D96E-E178-4B5F-941C-C1BEA0EDE7F9}" type="presParOf" srcId="{0D9D5A8E-33D8-4210-ADC3-2C81F958B4B4}" destId="{54109824-43B5-40EE-AE2F-C383D8E574B4}" srcOrd="9" destOrd="0" presId="urn:microsoft.com/office/officeart/2005/8/layout/hProcess4"/>
    <dgm:cxn modelId="{11A4D07B-A57B-4413-84FD-56E12F2D58AE}" type="presParOf" srcId="{0D9D5A8E-33D8-4210-ADC3-2C81F958B4B4}" destId="{AF00278F-2170-44BF-818F-D7E4D7FD14F4}" srcOrd="10" destOrd="0" presId="urn:microsoft.com/office/officeart/2005/8/layout/hProcess4"/>
    <dgm:cxn modelId="{89763AFA-1E16-4BA6-9DE6-6F2085466556}" type="presParOf" srcId="{AF00278F-2170-44BF-818F-D7E4D7FD14F4}" destId="{DCD72FA3-AB35-4080-AE3D-093AD5F3CB64}" srcOrd="0" destOrd="0" presId="urn:microsoft.com/office/officeart/2005/8/layout/hProcess4"/>
    <dgm:cxn modelId="{FE5EB4E4-C82C-4C1D-8DB2-6C9C08C19500}" type="presParOf" srcId="{AF00278F-2170-44BF-818F-D7E4D7FD14F4}" destId="{A60ACBCD-3F5D-4878-AEA5-CF9A4AE2B43A}" srcOrd="1" destOrd="0" presId="urn:microsoft.com/office/officeart/2005/8/layout/hProcess4"/>
    <dgm:cxn modelId="{423BA93A-38A3-4F4B-980F-3641EC12225A}" type="presParOf" srcId="{AF00278F-2170-44BF-818F-D7E4D7FD14F4}" destId="{D47FE393-6167-4FC3-A4FF-A6CFF58FBBAF}" srcOrd="2" destOrd="0" presId="urn:microsoft.com/office/officeart/2005/8/layout/hProcess4"/>
    <dgm:cxn modelId="{F3DC5A3D-AC5D-40CB-8D72-49B57F45CB6C}" type="presParOf" srcId="{AF00278F-2170-44BF-818F-D7E4D7FD14F4}" destId="{23CA2876-0C5A-4EBE-8509-3F6E20F6A5A8}" srcOrd="3" destOrd="0" presId="urn:microsoft.com/office/officeart/2005/8/layout/hProcess4"/>
    <dgm:cxn modelId="{827FA127-EA32-44C0-B469-947408D40FB9}" type="presParOf" srcId="{AF00278F-2170-44BF-818F-D7E4D7FD14F4}" destId="{36A45926-6CA5-4161-B140-A749DCE4A543}" srcOrd="4" destOrd="0" presId="urn:microsoft.com/office/officeart/2005/8/layout/hProcess4"/>
    <dgm:cxn modelId="{C6A3ADBF-F79D-451F-B29D-FD80DA313496}" type="presParOf" srcId="{0D9D5A8E-33D8-4210-ADC3-2C81F958B4B4}" destId="{3BDD18E8-C0B5-4AB5-8F82-4006AF7974B4}" srcOrd="11" destOrd="0" presId="urn:microsoft.com/office/officeart/2005/8/layout/hProcess4"/>
    <dgm:cxn modelId="{401A5A21-FCC2-4328-88E3-7F0973609BC4}" type="presParOf" srcId="{0D9D5A8E-33D8-4210-ADC3-2C81F958B4B4}" destId="{1CB7D4BA-DD9E-46AD-952A-47C9AB65BC22}" srcOrd="12" destOrd="0" presId="urn:microsoft.com/office/officeart/2005/8/layout/hProcess4"/>
    <dgm:cxn modelId="{331A360B-8278-42D0-8DA2-0FE923143D84}" type="presParOf" srcId="{1CB7D4BA-DD9E-46AD-952A-47C9AB65BC22}" destId="{53EBEC97-E97B-4B49-8B58-D41D2D030F6D}" srcOrd="0" destOrd="0" presId="urn:microsoft.com/office/officeart/2005/8/layout/hProcess4"/>
    <dgm:cxn modelId="{0D2521E8-BD72-47C5-B4AA-F9D8748593C7}" type="presParOf" srcId="{1CB7D4BA-DD9E-46AD-952A-47C9AB65BC22}" destId="{2C737AE5-1169-4D76-94B6-3BCA20076D45}" srcOrd="1" destOrd="0" presId="urn:microsoft.com/office/officeart/2005/8/layout/hProcess4"/>
    <dgm:cxn modelId="{9CE1A9FB-7E97-4053-A17D-7D11F2201D0C}" type="presParOf" srcId="{1CB7D4BA-DD9E-46AD-952A-47C9AB65BC22}" destId="{1C04EEB6-DC0B-4EAD-9F0B-2F3C44C8413C}" srcOrd="2" destOrd="0" presId="urn:microsoft.com/office/officeart/2005/8/layout/hProcess4"/>
    <dgm:cxn modelId="{12A2A234-D159-44A7-B5C9-9C94FDA465B9}" type="presParOf" srcId="{1CB7D4BA-DD9E-46AD-952A-47C9AB65BC22}" destId="{3F0FF639-6731-4266-9035-0615D1E24507}" srcOrd="3" destOrd="0" presId="urn:microsoft.com/office/officeart/2005/8/layout/hProcess4"/>
    <dgm:cxn modelId="{CFA70D74-D458-4CE8-AF40-C4C2DC4305E5}" type="presParOf" srcId="{1CB7D4BA-DD9E-46AD-952A-47C9AB65BC22}" destId="{3FBA7442-1C07-4EEC-B75C-6B287B7837A6}" srcOrd="4" destOrd="0" presId="urn:microsoft.com/office/officeart/2005/8/layout/hProcess4"/>
    <dgm:cxn modelId="{73F29E7A-EDA0-4E11-9147-85C550255D45}" type="presParOf" srcId="{0D9D5A8E-33D8-4210-ADC3-2C81F958B4B4}" destId="{32098E7B-8CA9-48AE-AD87-64F72F2FDA00}" srcOrd="13" destOrd="0" presId="urn:microsoft.com/office/officeart/2005/8/layout/hProcess4"/>
    <dgm:cxn modelId="{FB20B90B-DBDC-4ACA-8DD2-46E50FD795D0}" type="presParOf" srcId="{0D9D5A8E-33D8-4210-ADC3-2C81F958B4B4}" destId="{85E8F1E0-8B46-4630-A3D2-343C9F592A92}" srcOrd="14" destOrd="0" presId="urn:microsoft.com/office/officeart/2005/8/layout/hProcess4"/>
    <dgm:cxn modelId="{DEDEA95B-FC23-4402-B4D2-2EEAD5159E1E}" type="presParOf" srcId="{85E8F1E0-8B46-4630-A3D2-343C9F592A92}" destId="{6C0330E7-4749-4E45-AB72-FE2BB8188EBB}" srcOrd="0" destOrd="0" presId="urn:microsoft.com/office/officeart/2005/8/layout/hProcess4"/>
    <dgm:cxn modelId="{BBF7F181-FE48-45EC-AAA2-108F04318556}" type="presParOf" srcId="{85E8F1E0-8B46-4630-A3D2-343C9F592A92}" destId="{E1E16D88-3B73-4E49-A91E-FF84CFED5E11}" srcOrd="1" destOrd="0" presId="urn:microsoft.com/office/officeart/2005/8/layout/hProcess4"/>
    <dgm:cxn modelId="{02AA2E2E-E243-4DD8-8BF9-80C1764DA10B}" type="presParOf" srcId="{85E8F1E0-8B46-4630-A3D2-343C9F592A92}" destId="{09649A35-2D46-4AE9-BB20-B3E0BF38BF30}" srcOrd="2" destOrd="0" presId="urn:microsoft.com/office/officeart/2005/8/layout/hProcess4"/>
    <dgm:cxn modelId="{3DA07225-D9D5-4F75-9882-EE059AE21AE0}" type="presParOf" srcId="{85E8F1E0-8B46-4630-A3D2-343C9F592A92}" destId="{1E877115-A68D-4CFC-9F1D-7BB9B6A6FD5E}" srcOrd="3" destOrd="0" presId="urn:microsoft.com/office/officeart/2005/8/layout/hProcess4"/>
    <dgm:cxn modelId="{C1833430-F58D-43C2-8819-68C6B5D8270D}" type="presParOf" srcId="{85E8F1E0-8B46-4630-A3D2-343C9F592A92}" destId="{F3C107B6-EAA7-4F4D-B5F6-F329B8942CAA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C221747-7B41-4FFA-8E83-498FF2B1B5FC}" type="doc">
      <dgm:prSet loTypeId="urn:microsoft.com/office/officeart/2005/8/layout/pyramid2" loCatId="pyramid" qsTypeId="urn:microsoft.com/office/officeart/2005/8/quickstyle/3d2" qsCatId="3D" csTypeId="urn:microsoft.com/office/officeart/2005/8/colors/accent1_2" csCatId="accent1" phldr="1"/>
      <dgm:spPr/>
    </dgm:pt>
    <dgm:pt modelId="{D9DDE6D1-82D2-4E6F-951D-05282E06373C}">
      <dgm:prSet phldrT="[Text]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ln>
          <a:solidFill>
            <a:schemeClr val="tx2"/>
          </a:solidFill>
        </a:ln>
      </dgm:spPr>
      <dgm:t>
        <a:bodyPr/>
        <a:lstStyle/>
        <a:p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Училища, </a:t>
          </a:r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предлагащи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дейности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за </a:t>
          </a:r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повишаване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мотивацията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за </a:t>
          </a:r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учене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, чрез развитие на </a:t>
          </a:r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специфични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знания, умения и компетентности - 1500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634C4AE-FE7A-4470-84EE-B8E0ECFCE4B4}" type="parTrans" cxnId="{4C150A0B-53D6-4DC1-965D-62B6BDAE60D8}">
      <dgm:prSet/>
      <dgm:spPr/>
      <dgm:t>
        <a:bodyPr/>
        <a:lstStyle/>
        <a:p>
          <a:endParaRPr lang="en-US"/>
        </a:p>
      </dgm:t>
    </dgm:pt>
    <dgm:pt modelId="{F1A423F2-75F1-48CC-B5F1-1BCE13446EEE}" type="sibTrans" cxnId="{4C150A0B-53D6-4DC1-965D-62B6BDAE60D8}">
      <dgm:prSet/>
      <dgm:spPr/>
      <dgm:t>
        <a:bodyPr/>
        <a:lstStyle/>
        <a:p>
          <a:endParaRPr lang="en-US"/>
        </a:p>
      </dgm:t>
    </dgm:pt>
    <dgm:pt modelId="{78C3536E-C111-49FC-B5D9-E44DC71908A5}">
      <dgm:prSet phldrT="[Text]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ln>
          <a:solidFill>
            <a:schemeClr val="tx2"/>
          </a:solidFill>
        </a:ln>
      </dgm:spPr>
      <dgm:t>
        <a:bodyPr/>
        <a:lstStyle/>
        <a:p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Брой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ученици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, </a:t>
          </a:r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обхванати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от </a:t>
          </a:r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дейности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по </a:t>
          </a:r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кариерно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ориентиране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– 47 340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3A3F084-FBA8-4599-B0B0-F00DD6DE4FAE}" type="parTrans" cxnId="{60C01ED5-70F6-413C-B41F-BB7B903660E2}">
      <dgm:prSet/>
      <dgm:spPr/>
      <dgm:t>
        <a:bodyPr/>
        <a:lstStyle/>
        <a:p>
          <a:endParaRPr lang="en-US"/>
        </a:p>
      </dgm:t>
    </dgm:pt>
    <dgm:pt modelId="{3211F130-8B59-4D48-861B-9E637854C344}" type="sibTrans" cxnId="{60C01ED5-70F6-413C-B41F-BB7B903660E2}">
      <dgm:prSet/>
      <dgm:spPr/>
      <dgm:t>
        <a:bodyPr/>
        <a:lstStyle/>
        <a:p>
          <a:endParaRPr lang="en-US"/>
        </a:p>
      </dgm:t>
    </dgm:pt>
    <dgm:pt modelId="{EA55DED3-880C-4CCF-AC1E-0FE9A68A0C50}">
      <dgm:prSet phldrT="[Text]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ln>
          <a:solidFill>
            <a:schemeClr val="tx2"/>
          </a:solidFill>
        </a:ln>
      </dgm:spPr>
      <dgm:t>
        <a:bodyPr/>
        <a:lstStyle/>
        <a:p>
          <a:r>
            <a:rPr lang="bg-BG" b="1" i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Специфичен индикатор: </a:t>
          </a:r>
        </a:p>
        <a:p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Ученици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в риск от </a:t>
          </a:r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отпадане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от </a:t>
          </a:r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образователната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система, </a:t>
          </a:r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включени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в </a:t>
          </a:r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дейности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по </a:t>
          </a:r>
          <a:r>
            <a:rPr lang="ru-RU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процедурата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– 120 000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DD8ED95-4450-43D1-B80C-B2AF185FBBC4}" type="parTrans" cxnId="{B0D14666-9682-4222-8FB4-169B3EBCEABD}">
      <dgm:prSet/>
      <dgm:spPr/>
      <dgm:t>
        <a:bodyPr/>
        <a:lstStyle/>
        <a:p>
          <a:endParaRPr lang="en-US"/>
        </a:p>
      </dgm:t>
    </dgm:pt>
    <dgm:pt modelId="{187965A9-1D3E-4BE6-A03C-34306DED6CED}" type="sibTrans" cxnId="{B0D14666-9682-4222-8FB4-169B3EBCEABD}">
      <dgm:prSet/>
      <dgm:spPr/>
      <dgm:t>
        <a:bodyPr/>
        <a:lstStyle/>
        <a:p>
          <a:endParaRPr lang="en-US"/>
        </a:p>
      </dgm:t>
    </dgm:pt>
    <dgm:pt modelId="{2D56D374-1592-4BEB-92B3-1EC537CC90E5}" type="pres">
      <dgm:prSet presAssocID="{3C221747-7B41-4FFA-8E83-498FF2B1B5FC}" presName="compositeShape" presStyleCnt="0">
        <dgm:presLayoutVars>
          <dgm:dir/>
          <dgm:resizeHandles/>
        </dgm:presLayoutVars>
      </dgm:prSet>
      <dgm:spPr/>
    </dgm:pt>
    <dgm:pt modelId="{EBAA3AC8-E6C4-4963-9509-12DCAB81FF4E}" type="pres">
      <dgm:prSet presAssocID="{3C221747-7B41-4FFA-8E83-498FF2B1B5FC}" presName="pyramid" presStyleLbl="node1" presStyleIdx="0" presStyleCnt="1" custLinFactNeighborX="870"/>
      <dgm:sp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ln>
          <a:solidFill>
            <a:schemeClr val="tx2"/>
          </a:solidFill>
        </a:ln>
      </dgm:spPr>
    </dgm:pt>
    <dgm:pt modelId="{A49CD409-7830-4A14-A89F-6974685D5D3E}" type="pres">
      <dgm:prSet presAssocID="{3C221747-7B41-4FFA-8E83-498FF2B1B5FC}" presName="theList" presStyleCnt="0"/>
      <dgm:spPr/>
    </dgm:pt>
    <dgm:pt modelId="{4472ED46-AF17-4B79-AE45-F0A0344F39CA}" type="pres">
      <dgm:prSet presAssocID="{D9DDE6D1-82D2-4E6F-951D-05282E06373C}" presName="aNode" presStyleLbl="fgAcc1" presStyleIdx="0" presStyleCnt="3" custLinFactY="1784" custLinFactNeighborX="2617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B05314-6282-4C2D-B567-AD90058D0700}" type="pres">
      <dgm:prSet presAssocID="{D9DDE6D1-82D2-4E6F-951D-05282E06373C}" presName="aSpace" presStyleCnt="0"/>
      <dgm:spPr/>
    </dgm:pt>
    <dgm:pt modelId="{9E4F52C2-5D39-4FAD-A97F-8A5015A13A07}" type="pres">
      <dgm:prSet presAssocID="{78C3536E-C111-49FC-B5D9-E44DC71908A5}" presName="aNode" presStyleLbl="fgAcc1" presStyleIdx="1" presStyleCnt="3" custLinFactY="13841" custLinFactNeighborX="1338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949691-DBB3-4811-86F6-E1C4A3AF6725}" type="pres">
      <dgm:prSet presAssocID="{78C3536E-C111-49FC-B5D9-E44DC71908A5}" presName="aSpace" presStyleCnt="0"/>
      <dgm:spPr/>
    </dgm:pt>
    <dgm:pt modelId="{5C014DF7-C368-42FC-82E2-0C05E51C1DEC}" type="pres">
      <dgm:prSet presAssocID="{EA55DED3-880C-4CCF-AC1E-0FE9A68A0C50}" presName="aNode" presStyleLbl="fgAcc1" presStyleIdx="2" presStyleCnt="3" custLinFactY="18056" custLinFactNeighborX="1338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B1F95E-EDE7-4FFD-89C0-D00D7A58BAB9}" type="pres">
      <dgm:prSet presAssocID="{EA55DED3-880C-4CCF-AC1E-0FE9A68A0C50}" presName="aSpace" presStyleCnt="0"/>
      <dgm:spPr/>
    </dgm:pt>
  </dgm:ptLst>
  <dgm:cxnLst>
    <dgm:cxn modelId="{B0D14666-9682-4222-8FB4-169B3EBCEABD}" srcId="{3C221747-7B41-4FFA-8E83-498FF2B1B5FC}" destId="{EA55DED3-880C-4CCF-AC1E-0FE9A68A0C50}" srcOrd="2" destOrd="0" parTransId="{3DD8ED95-4450-43D1-B80C-B2AF185FBBC4}" sibTransId="{187965A9-1D3E-4BE6-A03C-34306DED6CED}"/>
    <dgm:cxn modelId="{6C89A865-CD88-4B1C-962D-9B0ECD7A1DC1}" type="presOf" srcId="{3C221747-7B41-4FFA-8E83-498FF2B1B5FC}" destId="{2D56D374-1592-4BEB-92B3-1EC537CC90E5}" srcOrd="0" destOrd="0" presId="urn:microsoft.com/office/officeart/2005/8/layout/pyramid2"/>
    <dgm:cxn modelId="{C1C7C1C3-662C-424E-A8FE-F211CCCA3402}" type="presOf" srcId="{D9DDE6D1-82D2-4E6F-951D-05282E06373C}" destId="{4472ED46-AF17-4B79-AE45-F0A0344F39CA}" srcOrd="0" destOrd="0" presId="urn:microsoft.com/office/officeart/2005/8/layout/pyramid2"/>
    <dgm:cxn modelId="{4C150A0B-53D6-4DC1-965D-62B6BDAE60D8}" srcId="{3C221747-7B41-4FFA-8E83-498FF2B1B5FC}" destId="{D9DDE6D1-82D2-4E6F-951D-05282E06373C}" srcOrd="0" destOrd="0" parTransId="{8634C4AE-FE7A-4470-84EE-B8E0ECFCE4B4}" sibTransId="{F1A423F2-75F1-48CC-B5F1-1BCE13446EEE}"/>
    <dgm:cxn modelId="{E0FF76BB-F3B2-46B5-871F-FDA61609CA98}" type="presOf" srcId="{78C3536E-C111-49FC-B5D9-E44DC71908A5}" destId="{9E4F52C2-5D39-4FAD-A97F-8A5015A13A07}" srcOrd="0" destOrd="0" presId="urn:microsoft.com/office/officeart/2005/8/layout/pyramid2"/>
    <dgm:cxn modelId="{60C01ED5-70F6-413C-B41F-BB7B903660E2}" srcId="{3C221747-7B41-4FFA-8E83-498FF2B1B5FC}" destId="{78C3536E-C111-49FC-B5D9-E44DC71908A5}" srcOrd="1" destOrd="0" parTransId="{63A3F084-FBA8-4599-B0B0-F00DD6DE4FAE}" sibTransId="{3211F130-8B59-4D48-861B-9E637854C344}"/>
    <dgm:cxn modelId="{45E1A966-965A-4246-9DE3-C46B7F2EC230}" type="presOf" srcId="{EA55DED3-880C-4CCF-AC1E-0FE9A68A0C50}" destId="{5C014DF7-C368-42FC-82E2-0C05E51C1DEC}" srcOrd="0" destOrd="0" presId="urn:microsoft.com/office/officeart/2005/8/layout/pyramid2"/>
    <dgm:cxn modelId="{AFC0B7C3-4BE2-4AF8-BBA6-4F752215FA42}" type="presParOf" srcId="{2D56D374-1592-4BEB-92B3-1EC537CC90E5}" destId="{EBAA3AC8-E6C4-4963-9509-12DCAB81FF4E}" srcOrd="0" destOrd="0" presId="urn:microsoft.com/office/officeart/2005/8/layout/pyramid2"/>
    <dgm:cxn modelId="{6003B7DC-FFA4-4D02-8401-CF516C500DE4}" type="presParOf" srcId="{2D56D374-1592-4BEB-92B3-1EC537CC90E5}" destId="{A49CD409-7830-4A14-A89F-6974685D5D3E}" srcOrd="1" destOrd="0" presId="urn:microsoft.com/office/officeart/2005/8/layout/pyramid2"/>
    <dgm:cxn modelId="{CC6DC2B6-2318-4536-B862-AA1EAD87F2D8}" type="presParOf" srcId="{A49CD409-7830-4A14-A89F-6974685D5D3E}" destId="{4472ED46-AF17-4B79-AE45-F0A0344F39CA}" srcOrd="0" destOrd="0" presId="urn:microsoft.com/office/officeart/2005/8/layout/pyramid2"/>
    <dgm:cxn modelId="{8D900C7B-785E-4B95-A4F9-5965398880E3}" type="presParOf" srcId="{A49CD409-7830-4A14-A89F-6974685D5D3E}" destId="{BBB05314-6282-4C2D-B567-AD90058D0700}" srcOrd="1" destOrd="0" presId="urn:microsoft.com/office/officeart/2005/8/layout/pyramid2"/>
    <dgm:cxn modelId="{3E256469-9295-4108-9815-3AAC673D7BAD}" type="presParOf" srcId="{A49CD409-7830-4A14-A89F-6974685D5D3E}" destId="{9E4F52C2-5D39-4FAD-A97F-8A5015A13A07}" srcOrd="2" destOrd="0" presId="urn:microsoft.com/office/officeart/2005/8/layout/pyramid2"/>
    <dgm:cxn modelId="{F2853D20-5FEC-4430-BBAB-B16A555D29E7}" type="presParOf" srcId="{A49CD409-7830-4A14-A89F-6974685D5D3E}" destId="{6C949691-DBB3-4811-86F6-E1C4A3AF6725}" srcOrd="3" destOrd="0" presId="urn:microsoft.com/office/officeart/2005/8/layout/pyramid2"/>
    <dgm:cxn modelId="{35E3610D-0227-4761-91B9-59242028A1E0}" type="presParOf" srcId="{A49CD409-7830-4A14-A89F-6974685D5D3E}" destId="{5C014DF7-C368-42FC-82E2-0C05E51C1DEC}" srcOrd="4" destOrd="0" presId="urn:microsoft.com/office/officeart/2005/8/layout/pyramid2"/>
    <dgm:cxn modelId="{61163DDA-64F1-46D2-BFD3-1CE191049C53}" type="presParOf" srcId="{A49CD409-7830-4A14-A89F-6974685D5D3E}" destId="{7EB1F95E-EDE7-4FFD-89C0-D00D7A58BAB9}" srcOrd="5" destOrd="0" presId="urn:microsoft.com/office/officeart/2005/8/layout/pyramid2"/>
  </dgm:cxnLst>
  <dgm:bg>
    <a:solidFill>
      <a:schemeClr val="accent2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22ABB00-37AC-4DC8-8755-BC0776E03300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008BD5C4-3C81-4B0E-857C-0111DA9B8800}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ln>
          <a:solidFill>
            <a:schemeClr val="tx2"/>
          </a:solidFill>
        </a:ln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pPr algn="ctr"/>
          <a:endParaRPr lang="bg-BG" sz="2000" b="1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algn="ctr"/>
          <a:endParaRPr lang="bg-BG" sz="2000" b="1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algn="ctr"/>
          <a:r>
            <a:rPr lang="bg-BG" sz="1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bg-BG" sz="1800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Индикатори за резултат</a:t>
          </a:r>
          <a:endParaRPr lang="en-US" sz="1800" b="1" u="sng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FA4030B-612D-49D8-92CE-E850B0674443}" type="parTrans" cxnId="{03008FC3-591D-4539-8569-FD10082BBC13}">
      <dgm:prSet/>
      <dgm:spPr/>
      <dgm:t>
        <a:bodyPr/>
        <a:lstStyle/>
        <a:p>
          <a:pPr algn="ctr"/>
          <a:endParaRPr lang="en-US"/>
        </a:p>
      </dgm:t>
    </dgm:pt>
    <dgm:pt modelId="{22BE3CB1-C1EA-4B61-90CE-4DFD9EBD8D48}" type="sibTrans" cxnId="{03008FC3-591D-4539-8569-FD10082BBC13}">
      <dgm:prSet/>
      <dgm:spPr/>
      <dgm:t>
        <a:bodyPr/>
        <a:lstStyle/>
        <a:p>
          <a:pPr algn="ctr"/>
          <a:endParaRPr lang="en-US"/>
        </a:p>
      </dgm:t>
    </dgm:pt>
    <dgm:pt modelId="{3D5A1E95-27A2-43BC-BB4C-58E8E14BE23E}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ln>
          <a:solidFill>
            <a:schemeClr val="tx2"/>
          </a:solidFill>
        </a:ln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pPr algn="ctr"/>
          <a:endParaRPr lang="ru-RU" sz="1600" b="1" dirty="0" smtClean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libri" panose="020F0502020204030204" pitchFamily="34" charset="0"/>
            <a:cs typeface="Calibri" panose="020F0502020204030204" pitchFamily="34" charset="0"/>
          </a:endParaRPr>
        </a:p>
        <a:p>
          <a:pPr algn="ctr"/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Дял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на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училищата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,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предлагащи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дейности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за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повишаване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на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мотивацията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за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учене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, чрез развитие на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специфични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знания, учения и компетентности – 60% от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обхванатите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по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операцията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училища</a:t>
          </a:r>
          <a:endParaRPr lang="en-US" sz="16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691E6E1-DD18-4F4E-A1D0-BFC2F1AC6211}" type="parTrans" cxnId="{C3503366-FC9E-4218-98E6-C5D37F256FA7}">
      <dgm:prSet/>
      <dgm:spPr/>
      <dgm:t>
        <a:bodyPr/>
        <a:lstStyle/>
        <a:p>
          <a:pPr algn="ctr"/>
          <a:endParaRPr lang="en-US"/>
        </a:p>
      </dgm:t>
    </dgm:pt>
    <dgm:pt modelId="{8D4307F7-C535-4A6D-82AD-7A9AC9711F2E}" type="sibTrans" cxnId="{C3503366-FC9E-4218-98E6-C5D37F256FA7}">
      <dgm:prSet/>
      <dgm:spPr/>
      <dgm:t>
        <a:bodyPr/>
        <a:lstStyle/>
        <a:p>
          <a:pPr algn="ctr"/>
          <a:endParaRPr lang="en-US"/>
        </a:p>
      </dgm:t>
    </dgm:pt>
    <dgm:pt modelId="{04646E79-77D9-4E60-8F02-7F3E032500C7}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ln>
          <a:solidFill>
            <a:schemeClr val="tx2"/>
          </a:solidFill>
        </a:ln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pPr algn="ctr"/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Специфичен индикатор:</a:t>
          </a:r>
        </a:p>
        <a:p>
          <a:pPr algn="ctr"/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Относителен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дял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на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учениците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,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напуснали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по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необективни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причини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формалното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образование от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общия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брой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ученици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- не </a:t>
          </a:r>
          <a:r>
            <a:rPr lang="ru-RU" sz="1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повече</a:t>
          </a:r>
          <a:r>
            <a: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от 1,43%.</a:t>
          </a:r>
          <a:endParaRPr lang="en-US" sz="16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D10B786-9910-4E4D-9142-2EF68EE31E7B}" type="parTrans" cxnId="{BD4F447D-ABE0-4EF0-80CD-E7F65BF3935A}">
      <dgm:prSet/>
      <dgm:spPr/>
      <dgm:t>
        <a:bodyPr/>
        <a:lstStyle/>
        <a:p>
          <a:pPr algn="ctr"/>
          <a:endParaRPr lang="en-US"/>
        </a:p>
      </dgm:t>
    </dgm:pt>
    <dgm:pt modelId="{8472CE7F-6A65-4773-9CD1-121FEA207342}" type="sibTrans" cxnId="{BD4F447D-ABE0-4EF0-80CD-E7F65BF3935A}">
      <dgm:prSet/>
      <dgm:spPr/>
      <dgm:t>
        <a:bodyPr/>
        <a:lstStyle/>
        <a:p>
          <a:pPr algn="ctr"/>
          <a:endParaRPr lang="en-US"/>
        </a:p>
      </dgm:t>
    </dgm:pt>
    <dgm:pt modelId="{5EF42D63-2043-4618-B893-59767E32FADE}" type="pres">
      <dgm:prSet presAssocID="{C22ABB00-37AC-4DC8-8755-BC0776E03300}" presName="Name0" presStyleCnt="0">
        <dgm:presLayoutVars>
          <dgm:dir/>
          <dgm:animLvl val="lvl"/>
          <dgm:resizeHandles val="exact"/>
        </dgm:presLayoutVars>
      </dgm:prSet>
      <dgm:spPr/>
    </dgm:pt>
    <dgm:pt modelId="{9F41D34A-E775-473F-A168-0E226E04472D}" type="pres">
      <dgm:prSet presAssocID="{008BD5C4-3C81-4B0E-857C-0111DA9B8800}" presName="Name8" presStyleCnt="0"/>
      <dgm:spPr/>
    </dgm:pt>
    <dgm:pt modelId="{5BB62364-DC74-456A-9328-E71DDD03ED30}" type="pres">
      <dgm:prSet presAssocID="{008BD5C4-3C81-4B0E-857C-0111DA9B8800}" presName="level" presStyleLbl="node1" presStyleIdx="0" presStyleCnt="3" custScaleX="102508" custScaleY="103495" custLinFactNeighborY="324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330695-2A71-4B51-B944-60CAE65598DA}" type="pres">
      <dgm:prSet presAssocID="{008BD5C4-3C81-4B0E-857C-0111DA9B880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9BD0DA-9889-4482-A68A-6235D55870E3}" type="pres">
      <dgm:prSet presAssocID="{3D5A1E95-27A2-43BC-BB4C-58E8E14BE23E}" presName="Name8" presStyleCnt="0"/>
      <dgm:spPr/>
    </dgm:pt>
    <dgm:pt modelId="{E6DB6271-EEAC-44AA-A6E3-221A905AC2C5}" type="pres">
      <dgm:prSet presAssocID="{3D5A1E95-27A2-43BC-BB4C-58E8E14BE23E}" presName="level" presStyleLbl="node1" presStyleIdx="1" presStyleCnt="3" custScaleX="100543" custScaleY="124079" custLinFactNeighborY="36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7CC710-8BB5-4CF3-93D1-B9E8B2047DD6}" type="pres">
      <dgm:prSet presAssocID="{3D5A1E95-27A2-43BC-BB4C-58E8E14BE23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450B75-3DAF-4B84-B207-45174D9910FD}" type="pres">
      <dgm:prSet presAssocID="{04646E79-77D9-4E60-8F02-7F3E032500C7}" presName="Name8" presStyleCnt="0"/>
      <dgm:spPr/>
    </dgm:pt>
    <dgm:pt modelId="{CC109B9B-B19C-4CD5-B4E1-F6EE786F41D3}" type="pres">
      <dgm:prSet presAssocID="{04646E79-77D9-4E60-8F02-7F3E032500C7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9AB544-F33A-450D-B3AD-D2105B2E48C2}" type="pres">
      <dgm:prSet presAssocID="{04646E79-77D9-4E60-8F02-7F3E032500C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241435A-1617-4346-8C18-A55345D65773}" type="presOf" srcId="{3D5A1E95-27A2-43BC-BB4C-58E8E14BE23E}" destId="{E6DB6271-EEAC-44AA-A6E3-221A905AC2C5}" srcOrd="0" destOrd="0" presId="urn:microsoft.com/office/officeart/2005/8/layout/pyramid1"/>
    <dgm:cxn modelId="{BD4F447D-ABE0-4EF0-80CD-E7F65BF3935A}" srcId="{C22ABB00-37AC-4DC8-8755-BC0776E03300}" destId="{04646E79-77D9-4E60-8F02-7F3E032500C7}" srcOrd="2" destOrd="0" parTransId="{8D10B786-9910-4E4D-9142-2EF68EE31E7B}" sibTransId="{8472CE7F-6A65-4773-9CD1-121FEA207342}"/>
    <dgm:cxn modelId="{F0E19B26-9609-4363-B062-7B9B2DA6652E}" type="presOf" srcId="{04646E79-77D9-4E60-8F02-7F3E032500C7}" destId="{CC109B9B-B19C-4CD5-B4E1-F6EE786F41D3}" srcOrd="0" destOrd="0" presId="urn:microsoft.com/office/officeart/2005/8/layout/pyramid1"/>
    <dgm:cxn modelId="{03008FC3-591D-4539-8569-FD10082BBC13}" srcId="{C22ABB00-37AC-4DC8-8755-BC0776E03300}" destId="{008BD5C4-3C81-4B0E-857C-0111DA9B8800}" srcOrd="0" destOrd="0" parTransId="{DFA4030B-612D-49D8-92CE-E850B0674443}" sibTransId="{22BE3CB1-C1EA-4B61-90CE-4DFD9EBD8D48}"/>
    <dgm:cxn modelId="{C3503366-FC9E-4218-98E6-C5D37F256FA7}" srcId="{C22ABB00-37AC-4DC8-8755-BC0776E03300}" destId="{3D5A1E95-27A2-43BC-BB4C-58E8E14BE23E}" srcOrd="1" destOrd="0" parTransId="{A691E6E1-DD18-4F4E-A1D0-BFC2F1AC6211}" sibTransId="{8D4307F7-C535-4A6D-82AD-7A9AC9711F2E}"/>
    <dgm:cxn modelId="{13933F98-FD8A-4C43-BEC6-9D91B81BD10E}" type="presOf" srcId="{3D5A1E95-27A2-43BC-BB4C-58E8E14BE23E}" destId="{967CC710-8BB5-4CF3-93D1-B9E8B2047DD6}" srcOrd="1" destOrd="0" presId="urn:microsoft.com/office/officeart/2005/8/layout/pyramid1"/>
    <dgm:cxn modelId="{968AEFD5-22A3-4013-8242-38AB151259F6}" type="presOf" srcId="{04646E79-77D9-4E60-8F02-7F3E032500C7}" destId="{9C9AB544-F33A-450D-B3AD-D2105B2E48C2}" srcOrd="1" destOrd="0" presId="urn:microsoft.com/office/officeart/2005/8/layout/pyramid1"/>
    <dgm:cxn modelId="{BE2E5088-7895-4A7B-887D-702E4B66C911}" type="presOf" srcId="{C22ABB00-37AC-4DC8-8755-BC0776E03300}" destId="{5EF42D63-2043-4618-B893-59767E32FADE}" srcOrd="0" destOrd="0" presId="urn:microsoft.com/office/officeart/2005/8/layout/pyramid1"/>
    <dgm:cxn modelId="{6D546030-BE25-4116-B7D7-58B0D60068F7}" type="presOf" srcId="{008BD5C4-3C81-4B0E-857C-0111DA9B8800}" destId="{5BB62364-DC74-456A-9328-E71DDD03ED30}" srcOrd="0" destOrd="0" presId="urn:microsoft.com/office/officeart/2005/8/layout/pyramid1"/>
    <dgm:cxn modelId="{87734300-1FA1-43AF-BCD8-B7115CCE0585}" type="presOf" srcId="{008BD5C4-3C81-4B0E-857C-0111DA9B8800}" destId="{7A330695-2A71-4B51-B944-60CAE65598DA}" srcOrd="1" destOrd="0" presId="urn:microsoft.com/office/officeart/2005/8/layout/pyramid1"/>
    <dgm:cxn modelId="{88856E52-07E5-4619-BD92-18BCEF58B663}" type="presParOf" srcId="{5EF42D63-2043-4618-B893-59767E32FADE}" destId="{9F41D34A-E775-473F-A168-0E226E04472D}" srcOrd="0" destOrd="0" presId="urn:microsoft.com/office/officeart/2005/8/layout/pyramid1"/>
    <dgm:cxn modelId="{F7DDB2B5-3476-44AC-AE33-F7D6E3778F14}" type="presParOf" srcId="{9F41D34A-E775-473F-A168-0E226E04472D}" destId="{5BB62364-DC74-456A-9328-E71DDD03ED30}" srcOrd="0" destOrd="0" presId="urn:microsoft.com/office/officeart/2005/8/layout/pyramid1"/>
    <dgm:cxn modelId="{E1F9CD21-5720-4A1F-87E2-94094F3097DF}" type="presParOf" srcId="{9F41D34A-E775-473F-A168-0E226E04472D}" destId="{7A330695-2A71-4B51-B944-60CAE65598DA}" srcOrd="1" destOrd="0" presId="urn:microsoft.com/office/officeart/2005/8/layout/pyramid1"/>
    <dgm:cxn modelId="{0028F038-5FD9-45F8-8B09-AA18777614AD}" type="presParOf" srcId="{5EF42D63-2043-4618-B893-59767E32FADE}" destId="{3E9BD0DA-9889-4482-A68A-6235D55870E3}" srcOrd="1" destOrd="0" presId="urn:microsoft.com/office/officeart/2005/8/layout/pyramid1"/>
    <dgm:cxn modelId="{35B001FC-ADFF-4424-A350-48720AF82BAA}" type="presParOf" srcId="{3E9BD0DA-9889-4482-A68A-6235D55870E3}" destId="{E6DB6271-EEAC-44AA-A6E3-221A905AC2C5}" srcOrd="0" destOrd="0" presId="urn:microsoft.com/office/officeart/2005/8/layout/pyramid1"/>
    <dgm:cxn modelId="{C3B26F0E-787E-42C0-8746-3AEDF1762ABB}" type="presParOf" srcId="{3E9BD0DA-9889-4482-A68A-6235D55870E3}" destId="{967CC710-8BB5-4CF3-93D1-B9E8B2047DD6}" srcOrd="1" destOrd="0" presId="urn:microsoft.com/office/officeart/2005/8/layout/pyramid1"/>
    <dgm:cxn modelId="{08274428-7D53-4085-921E-008D4DE10C44}" type="presParOf" srcId="{5EF42D63-2043-4618-B893-59767E32FADE}" destId="{BC450B75-3DAF-4B84-B207-45174D9910FD}" srcOrd="2" destOrd="0" presId="urn:microsoft.com/office/officeart/2005/8/layout/pyramid1"/>
    <dgm:cxn modelId="{DA88B857-1DEE-4207-B8D7-6900BCB80020}" type="presParOf" srcId="{BC450B75-3DAF-4B84-B207-45174D9910FD}" destId="{CC109B9B-B19C-4CD5-B4E1-F6EE786F41D3}" srcOrd="0" destOrd="0" presId="urn:microsoft.com/office/officeart/2005/8/layout/pyramid1"/>
    <dgm:cxn modelId="{61DFB03E-CB20-4ABF-AD4C-A8EC3376DFF6}" type="presParOf" srcId="{BC450B75-3DAF-4B84-B207-45174D9910FD}" destId="{9C9AB544-F33A-450D-B3AD-D2105B2E48C2}" srcOrd="1" destOrd="0" presId="urn:microsoft.com/office/officeart/2005/8/layout/pyramid1"/>
  </dgm:cxnLst>
  <dgm:bg>
    <a:solidFill>
      <a:schemeClr val="accent2">
        <a:lumMod val="20000"/>
        <a:lumOff val="80000"/>
      </a:schemeClr>
    </a:solidFill>
    <a:effectLst>
      <a:softEdge rad="12700"/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D4F444E-D5CA-46A0-A9E5-8410E5D24A8F}" type="doc">
      <dgm:prSet loTypeId="urn:microsoft.com/office/officeart/2005/8/layout/gear1" loCatId="relationship" qsTypeId="urn:microsoft.com/office/officeart/2005/8/quickstyle/simple1" qsCatId="simple" csTypeId="urn:microsoft.com/office/officeart/2005/8/colors/accent1_2" csCatId="accent1" phldr="1"/>
      <dgm:spPr/>
    </dgm:pt>
    <dgm:pt modelId="{AF5CE4EE-6691-46FD-B82F-BC9F99C3D829}">
      <dgm:prSet phldrT="[Text]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bg-BG" b="1" dirty="0" smtClean="0"/>
            <a:t>Бюджет</a:t>
          </a:r>
          <a:endParaRPr lang="en-US" b="1" dirty="0"/>
        </a:p>
      </dgm:t>
    </dgm:pt>
    <dgm:pt modelId="{DF7DF555-67C1-419A-A14C-40298793F079}" type="parTrans" cxnId="{7EF364E2-0F69-4B74-9A09-5BB75F560255}">
      <dgm:prSet/>
      <dgm:spPr/>
      <dgm:t>
        <a:bodyPr/>
        <a:lstStyle/>
        <a:p>
          <a:endParaRPr lang="en-US"/>
        </a:p>
      </dgm:t>
    </dgm:pt>
    <dgm:pt modelId="{6D46B357-15FB-4E17-8151-4F71550B4DE7}" type="sibTrans" cxnId="{7EF364E2-0F69-4B74-9A09-5BB75F560255}">
      <dgm:prSet/>
      <dgm:spPr>
        <a:ln>
          <a:solidFill>
            <a:schemeClr val="tx2"/>
          </a:solidFill>
        </a:ln>
      </dgm:spPr>
      <dgm:t>
        <a:bodyPr/>
        <a:lstStyle/>
        <a:p>
          <a:endParaRPr lang="en-US"/>
        </a:p>
      </dgm:t>
    </dgm:pt>
    <dgm:pt modelId="{908DCFCF-A7A7-4318-B484-A5FD1C1A488C}">
      <dgm:prSet phldrT="[Text]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bg-BG" b="1" dirty="0" smtClean="0"/>
            <a:t>Дейности</a:t>
          </a:r>
          <a:endParaRPr lang="en-US" b="1" dirty="0"/>
        </a:p>
      </dgm:t>
    </dgm:pt>
    <dgm:pt modelId="{6066BC02-004A-43D6-A2E1-8C5A057F45A1}" type="parTrans" cxnId="{D98813CA-5086-491A-8FFB-180DCAC8B615}">
      <dgm:prSet/>
      <dgm:spPr/>
      <dgm:t>
        <a:bodyPr/>
        <a:lstStyle/>
        <a:p>
          <a:endParaRPr lang="en-US"/>
        </a:p>
      </dgm:t>
    </dgm:pt>
    <dgm:pt modelId="{1556D1F5-A272-46C2-BF0E-5930A27E9864}" type="sibTrans" cxnId="{D98813CA-5086-491A-8FFB-180DCAC8B615}">
      <dgm:prSet/>
      <dgm:spPr>
        <a:ln>
          <a:solidFill>
            <a:schemeClr val="tx2"/>
          </a:solidFill>
        </a:ln>
      </dgm:spPr>
      <dgm:t>
        <a:bodyPr/>
        <a:lstStyle/>
        <a:p>
          <a:endParaRPr lang="en-US"/>
        </a:p>
      </dgm:t>
    </dgm:pt>
    <dgm:pt modelId="{F8A339BF-F911-4EEA-B189-F6139628A0B1}">
      <dgm:prSet phldrT="[Text]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bg-BG" b="1" dirty="0" smtClean="0"/>
            <a:t>Време</a:t>
          </a:r>
          <a:endParaRPr lang="en-US" b="1" dirty="0"/>
        </a:p>
      </dgm:t>
    </dgm:pt>
    <dgm:pt modelId="{B215AD23-BFA1-413C-AD73-75E03F40424A}" type="parTrans" cxnId="{FC82109A-C985-4956-80D5-4ADCB3A1706F}">
      <dgm:prSet/>
      <dgm:spPr/>
      <dgm:t>
        <a:bodyPr/>
        <a:lstStyle/>
        <a:p>
          <a:endParaRPr lang="en-US"/>
        </a:p>
      </dgm:t>
    </dgm:pt>
    <dgm:pt modelId="{F4E4F239-28BA-4CB6-8FEC-9AC0706DF605}" type="sibTrans" cxnId="{FC82109A-C985-4956-80D5-4ADCB3A1706F}">
      <dgm:prSet/>
      <dgm:spPr>
        <a:ln>
          <a:solidFill>
            <a:schemeClr val="tx2"/>
          </a:solidFill>
        </a:ln>
      </dgm:spPr>
      <dgm:t>
        <a:bodyPr/>
        <a:lstStyle/>
        <a:p>
          <a:endParaRPr lang="en-US"/>
        </a:p>
      </dgm:t>
    </dgm:pt>
    <dgm:pt modelId="{B12537DC-FC8C-4D9B-B423-96953E5D7921}" type="pres">
      <dgm:prSet presAssocID="{9D4F444E-D5CA-46A0-A9E5-8410E5D24A8F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2B054E25-0B48-428F-B00E-4792B4D05BDC}" type="pres">
      <dgm:prSet presAssocID="{AF5CE4EE-6691-46FD-B82F-BC9F99C3D829}" presName="gear1" presStyleLbl="node1" presStyleIdx="0" presStyleCnt="3" custLinFactNeighborX="656" custLinFactNeighborY="-136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16B9EA-7361-43D5-B14A-99465AD54D19}" type="pres">
      <dgm:prSet presAssocID="{AF5CE4EE-6691-46FD-B82F-BC9F99C3D829}" presName="gear1srcNode" presStyleLbl="node1" presStyleIdx="0" presStyleCnt="3"/>
      <dgm:spPr/>
      <dgm:t>
        <a:bodyPr/>
        <a:lstStyle/>
        <a:p>
          <a:endParaRPr lang="en-US"/>
        </a:p>
      </dgm:t>
    </dgm:pt>
    <dgm:pt modelId="{A14D9CC7-0FB8-4EBE-90EC-312AA7BC4434}" type="pres">
      <dgm:prSet presAssocID="{AF5CE4EE-6691-46FD-B82F-BC9F99C3D829}" presName="gear1dstNode" presStyleLbl="node1" presStyleIdx="0" presStyleCnt="3"/>
      <dgm:spPr/>
      <dgm:t>
        <a:bodyPr/>
        <a:lstStyle/>
        <a:p>
          <a:endParaRPr lang="en-US"/>
        </a:p>
      </dgm:t>
    </dgm:pt>
    <dgm:pt modelId="{3F709137-6E40-43E0-BC28-702493EF2667}" type="pres">
      <dgm:prSet presAssocID="{908DCFCF-A7A7-4318-B484-A5FD1C1A488C}" presName="gear2" presStyleLbl="node1" presStyleIdx="1" presStyleCnt="3" custLinFactNeighborX="927" custLinFactNeighborY="-92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41BCF3-E82D-4F39-8EBC-02354222DE95}" type="pres">
      <dgm:prSet presAssocID="{908DCFCF-A7A7-4318-B484-A5FD1C1A488C}" presName="gear2srcNode" presStyleLbl="node1" presStyleIdx="1" presStyleCnt="3"/>
      <dgm:spPr/>
      <dgm:t>
        <a:bodyPr/>
        <a:lstStyle/>
        <a:p>
          <a:endParaRPr lang="en-US"/>
        </a:p>
      </dgm:t>
    </dgm:pt>
    <dgm:pt modelId="{091CDE3C-7872-411D-9EA4-179ABB44901D}" type="pres">
      <dgm:prSet presAssocID="{908DCFCF-A7A7-4318-B484-A5FD1C1A488C}" presName="gear2dstNode" presStyleLbl="node1" presStyleIdx="1" presStyleCnt="3"/>
      <dgm:spPr/>
      <dgm:t>
        <a:bodyPr/>
        <a:lstStyle/>
        <a:p>
          <a:endParaRPr lang="en-US"/>
        </a:p>
      </dgm:t>
    </dgm:pt>
    <dgm:pt modelId="{43DDB09B-CFD1-4014-B0DC-E3783C22446E}" type="pres">
      <dgm:prSet presAssocID="{F8A339BF-F911-4EEA-B189-F6139628A0B1}" presName="gear3" presStyleLbl="node1" presStyleIdx="2" presStyleCnt="3" custLinFactNeighborX="754"/>
      <dgm:spPr/>
      <dgm:t>
        <a:bodyPr/>
        <a:lstStyle/>
        <a:p>
          <a:endParaRPr lang="en-US"/>
        </a:p>
      </dgm:t>
    </dgm:pt>
    <dgm:pt modelId="{6101526D-9A4A-44EB-9EA9-005587CBC0AF}" type="pres">
      <dgm:prSet presAssocID="{F8A339BF-F911-4EEA-B189-F6139628A0B1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19B7C6-CEDF-40DB-AFCA-99D37E23C58B}" type="pres">
      <dgm:prSet presAssocID="{F8A339BF-F911-4EEA-B189-F6139628A0B1}" presName="gear3srcNode" presStyleLbl="node1" presStyleIdx="2" presStyleCnt="3"/>
      <dgm:spPr/>
      <dgm:t>
        <a:bodyPr/>
        <a:lstStyle/>
        <a:p>
          <a:endParaRPr lang="en-US"/>
        </a:p>
      </dgm:t>
    </dgm:pt>
    <dgm:pt modelId="{FBF21903-8474-4AEE-80A4-243A1B76B2AA}" type="pres">
      <dgm:prSet presAssocID="{F8A339BF-F911-4EEA-B189-F6139628A0B1}" presName="gear3dstNode" presStyleLbl="node1" presStyleIdx="2" presStyleCnt="3"/>
      <dgm:spPr/>
      <dgm:t>
        <a:bodyPr/>
        <a:lstStyle/>
        <a:p>
          <a:endParaRPr lang="en-US"/>
        </a:p>
      </dgm:t>
    </dgm:pt>
    <dgm:pt modelId="{0417C13C-4A50-4B88-93EB-9EE05B919154}" type="pres">
      <dgm:prSet presAssocID="{6D46B357-15FB-4E17-8151-4F71550B4DE7}" presName="connector1" presStyleLbl="sibTrans2D1" presStyleIdx="0" presStyleCnt="3" custLinFactNeighborX="1552" custLinFactNeighborY="531"/>
      <dgm:spPr/>
      <dgm:t>
        <a:bodyPr/>
        <a:lstStyle/>
        <a:p>
          <a:endParaRPr lang="en-US"/>
        </a:p>
      </dgm:t>
    </dgm:pt>
    <dgm:pt modelId="{18BB30C3-4070-4A97-B1C1-CC20BB0041A7}" type="pres">
      <dgm:prSet presAssocID="{1556D1F5-A272-46C2-BF0E-5930A27E9864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B3579B9E-9EF5-4533-84F5-5C7132A181EB}" type="pres">
      <dgm:prSet presAssocID="{F4E4F239-28BA-4CB6-8FEC-9AC0706DF605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475F91DC-CC81-45B3-8AF3-31948C2C65A2}" type="presOf" srcId="{F4E4F239-28BA-4CB6-8FEC-9AC0706DF605}" destId="{B3579B9E-9EF5-4533-84F5-5C7132A181EB}" srcOrd="0" destOrd="0" presId="urn:microsoft.com/office/officeart/2005/8/layout/gear1"/>
    <dgm:cxn modelId="{FC82109A-C985-4956-80D5-4ADCB3A1706F}" srcId="{9D4F444E-D5CA-46A0-A9E5-8410E5D24A8F}" destId="{F8A339BF-F911-4EEA-B189-F6139628A0B1}" srcOrd="2" destOrd="0" parTransId="{B215AD23-BFA1-413C-AD73-75E03F40424A}" sibTransId="{F4E4F239-28BA-4CB6-8FEC-9AC0706DF605}"/>
    <dgm:cxn modelId="{1394111B-E89C-4E6A-9632-19CB9ABA3652}" type="presOf" srcId="{908DCFCF-A7A7-4318-B484-A5FD1C1A488C}" destId="{091CDE3C-7872-411D-9EA4-179ABB44901D}" srcOrd="2" destOrd="0" presId="urn:microsoft.com/office/officeart/2005/8/layout/gear1"/>
    <dgm:cxn modelId="{D98813CA-5086-491A-8FFB-180DCAC8B615}" srcId="{9D4F444E-D5CA-46A0-A9E5-8410E5D24A8F}" destId="{908DCFCF-A7A7-4318-B484-A5FD1C1A488C}" srcOrd="1" destOrd="0" parTransId="{6066BC02-004A-43D6-A2E1-8C5A057F45A1}" sibTransId="{1556D1F5-A272-46C2-BF0E-5930A27E9864}"/>
    <dgm:cxn modelId="{3E3D5788-DFAB-4CA4-932D-CB5E5D28B1FD}" type="presOf" srcId="{908DCFCF-A7A7-4318-B484-A5FD1C1A488C}" destId="{3F709137-6E40-43E0-BC28-702493EF2667}" srcOrd="0" destOrd="0" presId="urn:microsoft.com/office/officeart/2005/8/layout/gear1"/>
    <dgm:cxn modelId="{576388F3-0C20-4A32-AC78-58A28AE4B342}" type="presOf" srcId="{908DCFCF-A7A7-4318-B484-A5FD1C1A488C}" destId="{1241BCF3-E82D-4F39-8EBC-02354222DE95}" srcOrd="1" destOrd="0" presId="urn:microsoft.com/office/officeart/2005/8/layout/gear1"/>
    <dgm:cxn modelId="{069D261B-7C53-4E01-A8F1-490B88F8897A}" type="presOf" srcId="{F8A339BF-F911-4EEA-B189-F6139628A0B1}" destId="{43DDB09B-CFD1-4014-B0DC-E3783C22446E}" srcOrd="0" destOrd="0" presId="urn:microsoft.com/office/officeart/2005/8/layout/gear1"/>
    <dgm:cxn modelId="{D4DE64A4-A8C7-49ED-92B9-45F5885C43BA}" type="presOf" srcId="{F8A339BF-F911-4EEA-B189-F6139628A0B1}" destId="{2B19B7C6-CEDF-40DB-AFCA-99D37E23C58B}" srcOrd="2" destOrd="0" presId="urn:microsoft.com/office/officeart/2005/8/layout/gear1"/>
    <dgm:cxn modelId="{1672F73F-ADA3-4EE4-86D9-BF5B4F0D0C29}" type="presOf" srcId="{1556D1F5-A272-46C2-BF0E-5930A27E9864}" destId="{18BB30C3-4070-4A97-B1C1-CC20BB0041A7}" srcOrd="0" destOrd="0" presId="urn:microsoft.com/office/officeart/2005/8/layout/gear1"/>
    <dgm:cxn modelId="{0FDB0A19-AB7B-4EED-9F00-013029F868F4}" type="presOf" srcId="{F8A339BF-F911-4EEA-B189-F6139628A0B1}" destId="{FBF21903-8474-4AEE-80A4-243A1B76B2AA}" srcOrd="3" destOrd="0" presId="urn:microsoft.com/office/officeart/2005/8/layout/gear1"/>
    <dgm:cxn modelId="{6A97586D-6129-49A7-AFE2-2A3EA7BA9C4B}" type="presOf" srcId="{AF5CE4EE-6691-46FD-B82F-BC9F99C3D829}" destId="{2716B9EA-7361-43D5-B14A-99465AD54D19}" srcOrd="1" destOrd="0" presId="urn:microsoft.com/office/officeart/2005/8/layout/gear1"/>
    <dgm:cxn modelId="{7EF364E2-0F69-4B74-9A09-5BB75F560255}" srcId="{9D4F444E-D5CA-46A0-A9E5-8410E5D24A8F}" destId="{AF5CE4EE-6691-46FD-B82F-BC9F99C3D829}" srcOrd="0" destOrd="0" parTransId="{DF7DF555-67C1-419A-A14C-40298793F079}" sibTransId="{6D46B357-15FB-4E17-8151-4F71550B4DE7}"/>
    <dgm:cxn modelId="{029D95EC-603C-4604-90B3-69B837C3E37F}" type="presOf" srcId="{AF5CE4EE-6691-46FD-B82F-BC9F99C3D829}" destId="{A14D9CC7-0FB8-4EBE-90EC-312AA7BC4434}" srcOrd="2" destOrd="0" presId="urn:microsoft.com/office/officeart/2005/8/layout/gear1"/>
    <dgm:cxn modelId="{37453A38-C8FD-412F-AD69-38A5D2C2CE4B}" type="presOf" srcId="{9D4F444E-D5CA-46A0-A9E5-8410E5D24A8F}" destId="{B12537DC-FC8C-4D9B-B423-96953E5D7921}" srcOrd="0" destOrd="0" presId="urn:microsoft.com/office/officeart/2005/8/layout/gear1"/>
    <dgm:cxn modelId="{1385F96F-4117-4813-ABD5-D16BECDD76CF}" type="presOf" srcId="{AF5CE4EE-6691-46FD-B82F-BC9F99C3D829}" destId="{2B054E25-0B48-428F-B00E-4792B4D05BDC}" srcOrd="0" destOrd="0" presId="urn:microsoft.com/office/officeart/2005/8/layout/gear1"/>
    <dgm:cxn modelId="{CE859927-ADC6-4876-9405-0F0BE6C15CFC}" type="presOf" srcId="{6D46B357-15FB-4E17-8151-4F71550B4DE7}" destId="{0417C13C-4A50-4B88-93EB-9EE05B919154}" srcOrd="0" destOrd="0" presId="urn:microsoft.com/office/officeart/2005/8/layout/gear1"/>
    <dgm:cxn modelId="{47C819F2-1203-4396-B831-7207C603BCB1}" type="presOf" srcId="{F8A339BF-F911-4EEA-B189-F6139628A0B1}" destId="{6101526D-9A4A-44EB-9EA9-005587CBC0AF}" srcOrd="1" destOrd="0" presId="urn:microsoft.com/office/officeart/2005/8/layout/gear1"/>
    <dgm:cxn modelId="{69924F62-6FEF-4C5B-B417-9153E5E12C88}" type="presParOf" srcId="{B12537DC-FC8C-4D9B-B423-96953E5D7921}" destId="{2B054E25-0B48-428F-B00E-4792B4D05BDC}" srcOrd="0" destOrd="0" presId="urn:microsoft.com/office/officeart/2005/8/layout/gear1"/>
    <dgm:cxn modelId="{FDBEB516-C37A-4DA8-8215-16721E047E87}" type="presParOf" srcId="{B12537DC-FC8C-4D9B-B423-96953E5D7921}" destId="{2716B9EA-7361-43D5-B14A-99465AD54D19}" srcOrd="1" destOrd="0" presId="urn:microsoft.com/office/officeart/2005/8/layout/gear1"/>
    <dgm:cxn modelId="{8CE938DA-8676-4A65-93D1-903FB4B7849F}" type="presParOf" srcId="{B12537DC-FC8C-4D9B-B423-96953E5D7921}" destId="{A14D9CC7-0FB8-4EBE-90EC-312AA7BC4434}" srcOrd="2" destOrd="0" presId="urn:microsoft.com/office/officeart/2005/8/layout/gear1"/>
    <dgm:cxn modelId="{353AFFAF-BE23-46DA-A178-489BFD034987}" type="presParOf" srcId="{B12537DC-FC8C-4D9B-B423-96953E5D7921}" destId="{3F709137-6E40-43E0-BC28-702493EF2667}" srcOrd="3" destOrd="0" presId="urn:microsoft.com/office/officeart/2005/8/layout/gear1"/>
    <dgm:cxn modelId="{68291A40-0A86-45FC-A16A-26AE55BBAAF5}" type="presParOf" srcId="{B12537DC-FC8C-4D9B-B423-96953E5D7921}" destId="{1241BCF3-E82D-4F39-8EBC-02354222DE95}" srcOrd="4" destOrd="0" presId="urn:microsoft.com/office/officeart/2005/8/layout/gear1"/>
    <dgm:cxn modelId="{FC0D9253-72F8-414E-85D3-22822082191C}" type="presParOf" srcId="{B12537DC-FC8C-4D9B-B423-96953E5D7921}" destId="{091CDE3C-7872-411D-9EA4-179ABB44901D}" srcOrd="5" destOrd="0" presId="urn:microsoft.com/office/officeart/2005/8/layout/gear1"/>
    <dgm:cxn modelId="{43D9B6E5-134C-4806-9E0C-A665688DDC6F}" type="presParOf" srcId="{B12537DC-FC8C-4D9B-B423-96953E5D7921}" destId="{43DDB09B-CFD1-4014-B0DC-E3783C22446E}" srcOrd="6" destOrd="0" presId="urn:microsoft.com/office/officeart/2005/8/layout/gear1"/>
    <dgm:cxn modelId="{880EA679-9044-4D4D-8D44-10DEB291BDB4}" type="presParOf" srcId="{B12537DC-FC8C-4D9B-B423-96953E5D7921}" destId="{6101526D-9A4A-44EB-9EA9-005587CBC0AF}" srcOrd="7" destOrd="0" presId="urn:microsoft.com/office/officeart/2005/8/layout/gear1"/>
    <dgm:cxn modelId="{5244BBA4-7D27-4BE4-98D8-70B104053A41}" type="presParOf" srcId="{B12537DC-FC8C-4D9B-B423-96953E5D7921}" destId="{2B19B7C6-CEDF-40DB-AFCA-99D37E23C58B}" srcOrd="8" destOrd="0" presId="urn:microsoft.com/office/officeart/2005/8/layout/gear1"/>
    <dgm:cxn modelId="{A15BC7E2-68BD-4FD1-95A1-5EE432769559}" type="presParOf" srcId="{B12537DC-FC8C-4D9B-B423-96953E5D7921}" destId="{FBF21903-8474-4AEE-80A4-243A1B76B2AA}" srcOrd="9" destOrd="0" presId="urn:microsoft.com/office/officeart/2005/8/layout/gear1"/>
    <dgm:cxn modelId="{1D541D08-4F87-45AB-B1CA-FA47ADB54D71}" type="presParOf" srcId="{B12537DC-FC8C-4D9B-B423-96953E5D7921}" destId="{0417C13C-4A50-4B88-93EB-9EE05B919154}" srcOrd="10" destOrd="0" presId="urn:microsoft.com/office/officeart/2005/8/layout/gear1"/>
    <dgm:cxn modelId="{BCE2BFB4-ED13-449E-B963-8CF521344ABC}" type="presParOf" srcId="{B12537DC-FC8C-4D9B-B423-96953E5D7921}" destId="{18BB30C3-4070-4A97-B1C1-CC20BB0041A7}" srcOrd="11" destOrd="0" presId="urn:microsoft.com/office/officeart/2005/8/layout/gear1"/>
    <dgm:cxn modelId="{BEACA9CE-D379-4188-AAD5-36180FBD9DA9}" type="presParOf" srcId="{B12537DC-FC8C-4D9B-B423-96953E5D7921}" destId="{B3579B9E-9EF5-4533-84F5-5C7132A181EB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E3F6951-C6BA-4C1A-811F-EC032C91EBB4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E2EEDA54-47A0-490D-99DF-B49192AB184B}">
      <dgm:prSet phldrT="[Text]"/>
      <dgm:spPr/>
      <dgm:t>
        <a:bodyPr/>
        <a:lstStyle/>
        <a:p>
          <a:r>
            <a:rPr lang="bg-BG" b="1" dirty="0" smtClean="0">
              <a:solidFill>
                <a:schemeClr val="bg1"/>
              </a:solidFill>
            </a:rPr>
            <a:t>Бенефициент</a:t>
          </a:r>
          <a:endParaRPr lang="en-US" b="1" dirty="0">
            <a:solidFill>
              <a:schemeClr val="bg1"/>
            </a:solidFill>
          </a:endParaRPr>
        </a:p>
      </dgm:t>
    </dgm:pt>
    <dgm:pt modelId="{39FD6C2B-D378-4BDD-9F00-75622C084DB4}" type="parTrans" cxnId="{9DB981D6-A0F8-407F-9F7E-68AB7C43DA81}">
      <dgm:prSet/>
      <dgm:spPr/>
      <dgm:t>
        <a:bodyPr/>
        <a:lstStyle/>
        <a:p>
          <a:endParaRPr lang="en-US"/>
        </a:p>
      </dgm:t>
    </dgm:pt>
    <dgm:pt modelId="{4B7C7AD5-6073-49F2-9B01-46CD879FE0EF}" type="sibTrans" cxnId="{9DB981D6-A0F8-407F-9F7E-68AB7C43DA81}">
      <dgm:prSet/>
      <dgm:spPr/>
      <dgm:t>
        <a:bodyPr/>
        <a:lstStyle/>
        <a:p>
          <a:endParaRPr lang="en-US"/>
        </a:p>
      </dgm:t>
    </dgm:pt>
    <dgm:pt modelId="{79163685-1440-42BE-800C-613A583F10F8}" type="pres">
      <dgm:prSet presAssocID="{5E3F6951-C6BA-4C1A-811F-EC032C91EBB4}" presName="Name0" presStyleCnt="0">
        <dgm:presLayoutVars>
          <dgm:dir/>
          <dgm:animLvl val="lvl"/>
          <dgm:resizeHandles val="exact"/>
        </dgm:presLayoutVars>
      </dgm:prSet>
      <dgm:spPr/>
    </dgm:pt>
    <dgm:pt modelId="{3A8EB0D6-6082-48DA-9841-7E444CAFF73D}" type="pres">
      <dgm:prSet presAssocID="{5E3F6951-C6BA-4C1A-811F-EC032C91EBB4}" presName="dummy" presStyleCnt="0"/>
      <dgm:spPr/>
    </dgm:pt>
    <dgm:pt modelId="{DC43FD44-1DDC-4E31-96F1-FBA376DA1974}" type="pres">
      <dgm:prSet presAssocID="{5E3F6951-C6BA-4C1A-811F-EC032C91EBB4}" presName="linH" presStyleCnt="0"/>
      <dgm:spPr/>
    </dgm:pt>
    <dgm:pt modelId="{F7E5B4E5-665E-4C05-B941-1DE09E2A4643}" type="pres">
      <dgm:prSet presAssocID="{5E3F6951-C6BA-4C1A-811F-EC032C91EBB4}" presName="padding1" presStyleCnt="0"/>
      <dgm:spPr/>
    </dgm:pt>
    <dgm:pt modelId="{8BA339FF-E601-487E-B68E-C606FB09F8EB}" type="pres">
      <dgm:prSet presAssocID="{E2EEDA54-47A0-490D-99DF-B49192AB184B}" presName="linV" presStyleCnt="0"/>
      <dgm:spPr/>
    </dgm:pt>
    <dgm:pt modelId="{4E05BB22-D85F-4DD8-AFCC-D166613983A4}" type="pres">
      <dgm:prSet presAssocID="{E2EEDA54-47A0-490D-99DF-B49192AB184B}" presName="spVertical1" presStyleCnt="0"/>
      <dgm:spPr/>
    </dgm:pt>
    <dgm:pt modelId="{61A39F96-0AB9-45EC-9354-E9F561C7ECD4}" type="pres">
      <dgm:prSet presAssocID="{E2EEDA54-47A0-490D-99DF-B49192AB184B}" presName="parTx" presStyleLbl="revTx" presStyleIdx="0" presStyleCnt="1" custLinFactNeighborX="-846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B25A36-EC38-4B1E-A719-9307FA9962EE}" type="pres">
      <dgm:prSet presAssocID="{E2EEDA54-47A0-490D-99DF-B49192AB184B}" presName="spVertical2" presStyleCnt="0"/>
      <dgm:spPr/>
    </dgm:pt>
    <dgm:pt modelId="{B92AD31E-FD9C-4DAC-8256-08E362FDCAFB}" type="pres">
      <dgm:prSet presAssocID="{E2EEDA54-47A0-490D-99DF-B49192AB184B}" presName="spVertical3" presStyleCnt="0"/>
      <dgm:spPr/>
    </dgm:pt>
    <dgm:pt modelId="{2F2F0B10-DBBF-45E2-AD6F-0A614DB211C4}" type="pres">
      <dgm:prSet presAssocID="{5E3F6951-C6BA-4C1A-811F-EC032C91EBB4}" presName="padding2" presStyleCnt="0"/>
      <dgm:spPr/>
    </dgm:pt>
    <dgm:pt modelId="{8CFCC491-151D-46CC-89BE-5C02EEE029BF}" type="pres">
      <dgm:prSet presAssocID="{5E3F6951-C6BA-4C1A-811F-EC032C91EBB4}" presName="negArrow" presStyleCnt="0"/>
      <dgm:spPr/>
    </dgm:pt>
    <dgm:pt modelId="{69E90768-00AC-47C3-805F-818C4FFC1F5B}" type="pres">
      <dgm:prSet presAssocID="{5E3F6951-C6BA-4C1A-811F-EC032C91EBB4}" presName="backgroundArrow" presStyleLbl="node1" presStyleIdx="0" presStyleCnt="1"/>
      <dgm:spPr>
        <a:effectLst>
          <a:glow rad="228600">
            <a:schemeClr val="accent4">
              <a:satMod val="175000"/>
              <a:alpha val="40000"/>
            </a:schemeClr>
          </a:glow>
        </a:effectLst>
      </dgm:spPr>
      <dgm:t>
        <a:bodyPr/>
        <a:lstStyle/>
        <a:p>
          <a:endParaRPr lang="en-US"/>
        </a:p>
      </dgm:t>
    </dgm:pt>
  </dgm:ptLst>
  <dgm:cxnLst>
    <dgm:cxn modelId="{DF056AF7-494E-41A5-8FD5-84F8367088AC}" type="presOf" srcId="{5E3F6951-C6BA-4C1A-811F-EC032C91EBB4}" destId="{79163685-1440-42BE-800C-613A583F10F8}" srcOrd="0" destOrd="0" presId="urn:microsoft.com/office/officeart/2005/8/layout/hProcess3"/>
    <dgm:cxn modelId="{9DB981D6-A0F8-407F-9F7E-68AB7C43DA81}" srcId="{5E3F6951-C6BA-4C1A-811F-EC032C91EBB4}" destId="{E2EEDA54-47A0-490D-99DF-B49192AB184B}" srcOrd="0" destOrd="0" parTransId="{39FD6C2B-D378-4BDD-9F00-75622C084DB4}" sibTransId="{4B7C7AD5-6073-49F2-9B01-46CD879FE0EF}"/>
    <dgm:cxn modelId="{B241FAD3-1C21-45A9-BC63-A22DD9FC862E}" type="presOf" srcId="{E2EEDA54-47A0-490D-99DF-B49192AB184B}" destId="{61A39F96-0AB9-45EC-9354-E9F561C7ECD4}" srcOrd="0" destOrd="0" presId="urn:microsoft.com/office/officeart/2005/8/layout/hProcess3"/>
    <dgm:cxn modelId="{55057FAA-0214-4823-97CA-7A02284CF07C}" type="presParOf" srcId="{79163685-1440-42BE-800C-613A583F10F8}" destId="{3A8EB0D6-6082-48DA-9841-7E444CAFF73D}" srcOrd="0" destOrd="0" presId="urn:microsoft.com/office/officeart/2005/8/layout/hProcess3"/>
    <dgm:cxn modelId="{FB97B81B-0685-429C-A7D3-F3B4B00AE942}" type="presParOf" srcId="{79163685-1440-42BE-800C-613A583F10F8}" destId="{DC43FD44-1DDC-4E31-96F1-FBA376DA1974}" srcOrd="1" destOrd="0" presId="urn:microsoft.com/office/officeart/2005/8/layout/hProcess3"/>
    <dgm:cxn modelId="{AF979EDD-BD98-457C-9C1B-267306975AB0}" type="presParOf" srcId="{DC43FD44-1DDC-4E31-96F1-FBA376DA1974}" destId="{F7E5B4E5-665E-4C05-B941-1DE09E2A4643}" srcOrd="0" destOrd="0" presId="urn:microsoft.com/office/officeart/2005/8/layout/hProcess3"/>
    <dgm:cxn modelId="{880F1CBA-836E-448C-A4D4-885303102258}" type="presParOf" srcId="{DC43FD44-1DDC-4E31-96F1-FBA376DA1974}" destId="{8BA339FF-E601-487E-B68E-C606FB09F8EB}" srcOrd="1" destOrd="0" presId="urn:microsoft.com/office/officeart/2005/8/layout/hProcess3"/>
    <dgm:cxn modelId="{0A7DC917-EFFC-4142-B894-8A740CF57F8A}" type="presParOf" srcId="{8BA339FF-E601-487E-B68E-C606FB09F8EB}" destId="{4E05BB22-D85F-4DD8-AFCC-D166613983A4}" srcOrd="0" destOrd="0" presId="urn:microsoft.com/office/officeart/2005/8/layout/hProcess3"/>
    <dgm:cxn modelId="{DEC91631-7FAC-40CE-B639-A33656E8B93F}" type="presParOf" srcId="{8BA339FF-E601-487E-B68E-C606FB09F8EB}" destId="{61A39F96-0AB9-45EC-9354-E9F561C7ECD4}" srcOrd="1" destOrd="0" presId="urn:microsoft.com/office/officeart/2005/8/layout/hProcess3"/>
    <dgm:cxn modelId="{1B340790-141B-414A-93EE-2122227D879A}" type="presParOf" srcId="{8BA339FF-E601-487E-B68E-C606FB09F8EB}" destId="{05B25A36-EC38-4B1E-A719-9307FA9962EE}" srcOrd="2" destOrd="0" presId="urn:microsoft.com/office/officeart/2005/8/layout/hProcess3"/>
    <dgm:cxn modelId="{A4FB89CB-E648-4F30-BE7F-983024802987}" type="presParOf" srcId="{8BA339FF-E601-487E-B68E-C606FB09F8EB}" destId="{B92AD31E-FD9C-4DAC-8256-08E362FDCAFB}" srcOrd="3" destOrd="0" presId="urn:microsoft.com/office/officeart/2005/8/layout/hProcess3"/>
    <dgm:cxn modelId="{3ACD9CC0-9B94-4271-BB87-6F81BA031B65}" type="presParOf" srcId="{DC43FD44-1DDC-4E31-96F1-FBA376DA1974}" destId="{2F2F0B10-DBBF-45E2-AD6F-0A614DB211C4}" srcOrd="2" destOrd="0" presId="urn:microsoft.com/office/officeart/2005/8/layout/hProcess3"/>
    <dgm:cxn modelId="{CC57A739-20A2-4AC7-A98F-89BE781E1561}" type="presParOf" srcId="{DC43FD44-1DDC-4E31-96F1-FBA376DA1974}" destId="{8CFCC491-151D-46CC-89BE-5C02EEE029BF}" srcOrd="3" destOrd="0" presId="urn:microsoft.com/office/officeart/2005/8/layout/hProcess3"/>
    <dgm:cxn modelId="{5C88D309-1A8E-420B-8152-15833DF2EB44}" type="presParOf" srcId="{DC43FD44-1DDC-4E31-96F1-FBA376DA1974}" destId="{69E90768-00AC-47C3-805F-818C4FFC1F5B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BA23613-F10A-4AAF-932E-8217C9390FA1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DD84E7-024A-4294-9FB3-8A452AE52355}">
      <dgm:prSet phldrT="[Text]" custT="1"/>
      <dgm:spPr>
        <a:effectLst>
          <a:glow rad="139700">
            <a:schemeClr val="accent4">
              <a:satMod val="175000"/>
              <a:alpha val="40000"/>
            </a:schemeClr>
          </a:glow>
        </a:effectLst>
      </dgm:spPr>
      <dgm:t>
        <a:bodyPr lIns="365760" tIns="274320" rIns="91440" bIns="182880" anchor="ctr" anchorCtr="0"/>
        <a:lstStyle/>
        <a:p>
          <a:pPr algn="ctr"/>
          <a:endParaRPr lang="en-US" sz="1600" dirty="0"/>
        </a:p>
      </dgm:t>
    </dgm:pt>
    <dgm:pt modelId="{2E261D6C-B0BC-4B54-B487-546E8971AA85}" type="parTrans" cxnId="{0B0AA404-6E9B-4D87-8092-A2B84AF60FF0}">
      <dgm:prSet/>
      <dgm:spPr/>
      <dgm:t>
        <a:bodyPr/>
        <a:lstStyle/>
        <a:p>
          <a:endParaRPr lang="en-US"/>
        </a:p>
      </dgm:t>
    </dgm:pt>
    <dgm:pt modelId="{C6051F07-6F64-4475-AC29-F29088B4CE2A}" type="sibTrans" cxnId="{0B0AA404-6E9B-4D87-8092-A2B84AF60FF0}">
      <dgm:prSet/>
      <dgm:spPr/>
      <dgm:t>
        <a:bodyPr/>
        <a:lstStyle/>
        <a:p>
          <a:endParaRPr lang="en-US"/>
        </a:p>
      </dgm:t>
    </dgm:pt>
    <dgm:pt modelId="{B44880F8-7D39-45A8-8595-41AD1B2ABA13}">
      <dgm:prSet phldrT="[Text]"/>
      <dgm:spPr>
        <a:effectLst>
          <a:glow rad="228600">
            <a:schemeClr val="accent4">
              <a:satMod val="175000"/>
              <a:alpha val="40000"/>
            </a:schemeClr>
          </a:glow>
        </a:effectLst>
      </dgm:spPr>
      <dgm:t>
        <a:bodyPr/>
        <a:lstStyle/>
        <a:p>
          <a:endParaRPr lang="en-US" dirty="0"/>
        </a:p>
      </dgm:t>
    </dgm:pt>
    <dgm:pt modelId="{1FA578D9-E8B8-4A88-B050-624D85CAD9C4}" type="parTrans" cxnId="{CC30965D-2738-4BE4-AB26-9E46FC384E2B}">
      <dgm:prSet/>
      <dgm:spPr/>
      <dgm:t>
        <a:bodyPr/>
        <a:lstStyle/>
        <a:p>
          <a:endParaRPr lang="en-US"/>
        </a:p>
      </dgm:t>
    </dgm:pt>
    <dgm:pt modelId="{7D0ED766-E949-455F-BB52-E28468EF5DA8}" type="sibTrans" cxnId="{CC30965D-2738-4BE4-AB26-9E46FC384E2B}">
      <dgm:prSet/>
      <dgm:spPr/>
      <dgm:t>
        <a:bodyPr/>
        <a:lstStyle/>
        <a:p>
          <a:endParaRPr lang="en-US"/>
        </a:p>
      </dgm:t>
    </dgm:pt>
    <dgm:pt modelId="{2FCD80A0-BB40-4A8C-8EFE-47FEE6114994}">
      <dgm:prSet phldrT="[Text]" custT="1"/>
      <dgm:spPr>
        <a:effectLst>
          <a:glow rad="228600">
            <a:schemeClr val="accent4">
              <a:satMod val="175000"/>
              <a:alpha val="40000"/>
            </a:schemeClr>
          </a:glow>
          <a:innerShdw blurRad="114300">
            <a:prstClr val="black"/>
          </a:innerShdw>
        </a:effectLst>
      </dgm:spPr>
      <dgm:t>
        <a:bodyPr/>
        <a:lstStyle/>
        <a:p>
          <a:pPr algn="just"/>
          <a:endParaRPr lang="en-US" sz="1600" dirty="0"/>
        </a:p>
      </dgm:t>
    </dgm:pt>
    <dgm:pt modelId="{116272B5-C301-441C-8102-4583B767CBF7}" type="sibTrans" cxnId="{731B6E04-2A52-4A94-9A18-D85075941BAB}">
      <dgm:prSet/>
      <dgm:spPr/>
      <dgm:t>
        <a:bodyPr/>
        <a:lstStyle/>
        <a:p>
          <a:endParaRPr lang="en-US"/>
        </a:p>
      </dgm:t>
    </dgm:pt>
    <dgm:pt modelId="{F4DA79A5-DA6C-45C8-93FF-AC63CD177518}" type="parTrans" cxnId="{731B6E04-2A52-4A94-9A18-D85075941BAB}">
      <dgm:prSet/>
      <dgm:spPr/>
      <dgm:t>
        <a:bodyPr/>
        <a:lstStyle/>
        <a:p>
          <a:endParaRPr lang="en-US"/>
        </a:p>
      </dgm:t>
    </dgm:pt>
    <dgm:pt modelId="{D6747177-BC00-437E-BDEA-411CC967CDBC}" type="pres">
      <dgm:prSet presAssocID="{EBA23613-F10A-4AAF-932E-8217C9390FA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8D000C3-2C1B-4725-A6EC-A6B26E3910A9}" type="pres">
      <dgm:prSet presAssocID="{EBA23613-F10A-4AAF-932E-8217C9390FA1}" presName="dummyMaxCanvas" presStyleCnt="0">
        <dgm:presLayoutVars/>
      </dgm:prSet>
      <dgm:spPr/>
    </dgm:pt>
    <dgm:pt modelId="{AF00008F-12FC-48E5-80F2-657999405580}" type="pres">
      <dgm:prSet presAssocID="{EBA23613-F10A-4AAF-932E-8217C9390FA1}" presName="ThreeNodes_1" presStyleLbl="node1" presStyleIdx="0" presStyleCnt="3" custScaleX="80149" custScaleY="738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B976B8-4F47-4905-9B78-61538195D8C8}" type="pres">
      <dgm:prSet presAssocID="{EBA23613-F10A-4AAF-932E-8217C9390FA1}" presName="ThreeNodes_2" presStyleLbl="node1" presStyleIdx="1" presStyleCnt="3" custScaleX="82604" custScaleY="78092" custLinFactNeighborX="10087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101EB0-C138-4EFF-A751-5BF861D7DE9B}" type="pres">
      <dgm:prSet presAssocID="{EBA23613-F10A-4AAF-932E-8217C9390FA1}" presName="ThreeNodes_3" presStyleLbl="node1" presStyleIdx="2" presStyleCnt="3" custScaleX="80110" custScaleY="83823" custLinFactNeighborX="19291" custLinFactNeighborY="-7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578C73-DCA9-481F-B5CC-8B7EB6647E3B}" type="pres">
      <dgm:prSet presAssocID="{EBA23613-F10A-4AAF-932E-8217C9390FA1}" presName="ThreeConn_1-2" presStyleLbl="fgAccFollowNode1" presStyleIdx="0" presStyleCnt="2" custScaleX="78307" custScaleY="694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5D862E-713D-4FA2-8B4B-E617C767A6F1}" type="pres">
      <dgm:prSet presAssocID="{EBA23613-F10A-4AAF-932E-8217C9390FA1}" presName="ThreeConn_2-3" presStyleLbl="fgAccFollowNode1" presStyleIdx="1" presStyleCnt="2" custScaleX="79873" custScaleY="664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E99DD2-2BFB-4B96-8B71-9246B9B59A37}" type="pres">
      <dgm:prSet presAssocID="{EBA23613-F10A-4AAF-932E-8217C9390FA1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C152D1-F902-43D9-8A5C-2A9466B97265}" type="pres">
      <dgm:prSet presAssocID="{EBA23613-F10A-4AAF-932E-8217C9390FA1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999A5-42C5-47B5-9990-293D29F5397C}" type="pres">
      <dgm:prSet presAssocID="{EBA23613-F10A-4AAF-932E-8217C9390FA1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AF1D302-167A-4954-9DF2-B8774A618BDB}" type="presOf" srcId="{B44880F8-7D39-45A8-8595-41AD1B2ABA13}" destId="{E84999A5-42C5-47B5-9990-293D29F5397C}" srcOrd="1" destOrd="0" presId="urn:microsoft.com/office/officeart/2005/8/layout/vProcess5"/>
    <dgm:cxn modelId="{A82142E4-5504-457A-97D8-554DE4D68D59}" type="presOf" srcId="{82DD84E7-024A-4294-9FB3-8A452AE52355}" destId="{39B976B8-4F47-4905-9B78-61538195D8C8}" srcOrd="0" destOrd="0" presId="urn:microsoft.com/office/officeart/2005/8/layout/vProcess5"/>
    <dgm:cxn modelId="{731B6E04-2A52-4A94-9A18-D85075941BAB}" srcId="{EBA23613-F10A-4AAF-932E-8217C9390FA1}" destId="{2FCD80A0-BB40-4A8C-8EFE-47FEE6114994}" srcOrd="0" destOrd="0" parTransId="{F4DA79A5-DA6C-45C8-93FF-AC63CD177518}" sibTransId="{116272B5-C301-441C-8102-4583B767CBF7}"/>
    <dgm:cxn modelId="{0B0AA404-6E9B-4D87-8092-A2B84AF60FF0}" srcId="{EBA23613-F10A-4AAF-932E-8217C9390FA1}" destId="{82DD84E7-024A-4294-9FB3-8A452AE52355}" srcOrd="1" destOrd="0" parTransId="{2E261D6C-B0BC-4B54-B487-546E8971AA85}" sibTransId="{C6051F07-6F64-4475-AC29-F29088B4CE2A}"/>
    <dgm:cxn modelId="{3C869932-33BB-459A-AFBD-17DA8F825CD0}" type="presOf" srcId="{116272B5-C301-441C-8102-4583B767CBF7}" destId="{53578C73-DCA9-481F-B5CC-8B7EB6647E3B}" srcOrd="0" destOrd="0" presId="urn:microsoft.com/office/officeart/2005/8/layout/vProcess5"/>
    <dgm:cxn modelId="{40E185C8-1EDA-4A08-986F-021964EA3B95}" type="presOf" srcId="{2FCD80A0-BB40-4A8C-8EFE-47FEE6114994}" destId="{9AE99DD2-2BFB-4B96-8B71-9246B9B59A37}" srcOrd="1" destOrd="0" presId="urn:microsoft.com/office/officeart/2005/8/layout/vProcess5"/>
    <dgm:cxn modelId="{6B82F7D1-087B-4D94-A8D3-2776263052E0}" type="presOf" srcId="{C6051F07-6F64-4475-AC29-F29088B4CE2A}" destId="{625D862E-713D-4FA2-8B4B-E617C767A6F1}" srcOrd="0" destOrd="0" presId="urn:microsoft.com/office/officeart/2005/8/layout/vProcess5"/>
    <dgm:cxn modelId="{17DF5D3F-0867-4A2B-A199-DCDC97645CB3}" type="presOf" srcId="{82DD84E7-024A-4294-9FB3-8A452AE52355}" destId="{9AC152D1-F902-43D9-8A5C-2A9466B97265}" srcOrd="1" destOrd="0" presId="urn:microsoft.com/office/officeart/2005/8/layout/vProcess5"/>
    <dgm:cxn modelId="{0188A3CC-55E5-4137-AAC3-93642CEC6038}" type="presOf" srcId="{2FCD80A0-BB40-4A8C-8EFE-47FEE6114994}" destId="{AF00008F-12FC-48E5-80F2-657999405580}" srcOrd="0" destOrd="0" presId="urn:microsoft.com/office/officeart/2005/8/layout/vProcess5"/>
    <dgm:cxn modelId="{CC30965D-2738-4BE4-AB26-9E46FC384E2B}" srcId="{EBA23613-F10A-4AAF-932E-8217C9390FA1}" destId="{B44880F8-7D39-45A8-8595-41AD1B2ABA13}" srcOrd="2" destOrd="0" parTransId="{1FA578D9-E8B8-4A88-B050-624D85CAD9C4}" sibTransId="{7D0ED766-E949-455F-BB52-E28468EF5DA8}"/>
    <dgm:cxn modelId="{DAF02345-BF0F-4D18-91A6-625099D94308}" type="presOf" srcId="{B44880F8-7D39-45A8-8595-41AD1B2ABA13}" destId="{76101EB0-C138-4EFF-A751-5BF861D7DE9B}" srcOrd="0" destOrd="0" presId="urn:microsoft.com/office/officeart/2005/8/layout/vProcess5"/>
    <dgm:cxn modelId="{0832E7EC-BBCC-4C20-99B4-53C94E12C961}" type="presOf" srcId="{EBA23613-F10A-4AAF-932E-8217C9390FA1}" destId="{D6747177-BC00-437E-BDEA-411CC967CDBC}" srcOrd="0" destOrd="0" presId="urn:microsoft.com/office/officeart/2005/8/layout/vProcess5"/>
    <dgm:cxn modelId="{4A15E9B2-A55B-4F1B-8C2F-766DA2CA03ED}" type="presParOf" srcId="{D6747177-BC00-437E-BDEA-411CC967CDBC}" destId="{C8D000C3-2C1B-4725-A6EC-A6B26E3910A9}" srcOrd="0" destOrd="0" presId="urn:microsoft.com/office/officeart/2005/8/layout/vProcess5"/>
    <dgm:cxn modelId="{9558B541-173A-4BF4-BD82-4DC68329DD86}" type="presParOf" srcId="{D6747177-BC00-437E-BDEA-411CC967CDBC}" destId="{AF00008F-12FC-48E5-80F2-657999405580}" srcOrd="1" destOrd="0" presId="urn:microsoft.com/office/officeart/2005/8/layout/vProcess5"/>
    <dgm:cxn modelId="{9CA99B57-7A4D-4763-9D8D-5CCCCAFA5629}" type="presParOf" srcId="{D6747177-BC00-437E-BDEA-411CC967CDBC}" destId="{39B976B8-4F47-4905-9B78-61538195D8C8}" srcOrd="2" destOrd="0" presId="urn:microsoft.com/office/officeart/2005/8/layout/vProcess5"/>
    <dgm:cxn modelId="{95AAFC76-E9DB-405E-AB62-086236B0D1FA}" type="presParOf" srcId="{D6747177-BC00-437E-BDEA-411CC967CDBC}" destId="{76101EB0-C138-4EFF-A751-5BF861D7DE9B}" srcOrd="3" destOrd="0" presId="urn:microsoft.com/office/officeart/2005/8/layout/vProcess5"/>
    <dgm:cxn modelId="{FDE960F6-59DD-4996-AC7D-914C239889B4}" type="presParOf" srcId="{D6747177-BC00-437E-BDEA-411CC967CDBC}" destId="{53578C73-DCA9-481F-B5CC-8B7EB6647E3B}" srcOrd="4" destOrd="0" presId="urn:microsoft.com/office/officeart/2005/8/layout/vProcess5"/>
    <dgm:cxn modelId="{044F2C4F-A4CC-4330-B8A7-2FDD1ECAC3DD}" type="presParOf" srcId="{D6747177-BC00-437E-BDEA-411CC967CDBC}" destId="{625D862E-713D-4FA2-8B4B-E617C767A6F1}" srcOrd="5" destOrd="0" presId="urn:microsoft.com/office/officeart/2005/8/layout/vProcess5"/>
    <dgm:cxn modelId="{D76E0FBE-4D7B-4BBF-BE99-4A6E99B97C52}" type="presParOf" srcId="{D6747177-BC00-437E-BDEA-411CC967CDBC}" destId="{9AE99DD2-2BFB-4B96-8B71-9246B9B59A37}" srcOrd="6" destOrd="0" presId="urn:microsoft.com/office/officeart/2005/8/layout/vProcess5"/>
    <dgm:cxn modelId="{D1ED2381-51D5-41FD-9F11-9E4BC390B883}" type="presParOf" srcId="{D6747177-BC00-437E-BDEA-411CC967CDBC}" destId="{9AC152D1-F902-43D9-8A5C-2A9466B97265}" srcOrd="7" destOrd="0" presId="urn:microsoft.com/office/officeart/2005/8/layout/vProcess5"/>
    <dgm:cxn modelId="{F4E15C6D-27E6-4455-A7BF-BCE08875828A}" type="presParOf" srcId="{D6747177-BC00-437E-BDEA-411CC967CDBC}" destId="{E84999A5-42C5-47B5-9990-293D29F5397C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9B32D4-CDF1-4C2A-9B3B-E3E735F320B8}">
      <dsp:nvSpPr>
        <dsp:cNvPr id="0" name=""/>
        <dsp:cNvSpPr/>
      </dsp:nvSpPr>
      <dsp:spPr>
        <a:xfrm>
          <a:off x="12743" y="0"/>
          <a:ext cx="1905577" cy="9330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solidFill>
            <a:schemeClr val="tx2"/>
          </a:solidFill>
        </a:ln>
        <a:effectLst>
          <a:glow rad="228600">
            <a:schemeClr val="accent4">
              <a:satMod val="175000"/>
              <a:alpha val="40000"/>
            </a:schemeClr>
          </a:glo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Приоритетна ос 2</a:t>
          </a:r>
          <a:endParaRPr lang="en-US" sz="1600" b="1" kern="1200" dirty="0"/>
        </a:p>
      </dsp:txBody>
      <dsp:txXfrm>
        <a:off x="12743" y="0"/>
        <a:ext cx="1905577" cy="622008"/>
      </dsp:txXfrm>
    </dsp:sp>
    <dsp:sp modelId="{7B7E5309-D318-463D-A48B-0924D54B25C9}">
      <dsp:nvSpPr>
        <dsp:cNvPr id="0" name=""/>
        <dsp:cNvSpPr/>
      </dsp:nvSpPr>
      <dsp:spPr>
        <a:xfrm>
          <a:off x="328649" y="600724"/>
          <a:ext cx="1905577" cy="42313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01600">
            <a:schemeClr val="accent4">
              <a:satMod val="175000"/>
              <a:alpha val="4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/>
            <a:t> </a:t>
          </a:r>
          <a:r>
            <a:rPr lang="bg-BG" sz="1600" b="1" kern="1200" dirty="0" smtClean="0"/>
            <a:t>Образование и учене през целия живот</a:t>
          </a:r>
          <a:endParaRPr lang="en-US" sz="1600" b="1" kern="1200" dirty="0"/>
        </a:p>
      </dsp:txBody>
      <dsp:txXfrm>
        <a:off x="384461" y="656536"/>
        <a:ext cx="1793953" cy="4119721"/>
      </dsp:txXfrm>
    </dsp:sp>
    <dsp:sp modelId="{F4A79E44-0E4F-4250-A961-CF1B40D398DD}">
      <dsp:nvSpPr>
        <dsp:cNvPr id="0" name=""/>
        <dsp:cNvSpPr/>
      </dsp:nvSpPr>
      <dsp:spPr>
        <a:xfrm>
          <a:off x="2207073" y="73826"/>
          <a:ext cx="612153" cy="47435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solidFill>
            <a:schemeClr val="tx2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00" kern="1200"/>
        </a:p>
      </dsp:txBody>
      <dsp:txXfrm>
        <a:off x="2207073" y="168697"/>
        <a:ext cx="469847" cy="284613"/>
      </dsp:txXfrm>
    </dsp:sp>
    <dsp:sp modelId="{09315335-FE7C-4255-8764-B906F7B38FDD}">
      <dsp:nvSpPr>
        <dsp:cNvPr id="0" name=""/>
        <dsp:cNvSpPr/>
      </dsp:nvSpPr>
      <dsp:spPr>
        <a:xfrm>
          <a:off x="3073328" y="0"/>
          <a:ext cx="1905577" cy="9330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solidFill>
            <a:schemeClr val="tx2"/>
          </a:solidFill>
        </a:ln>
        <a:effectLst>
          <a:glow rad="228600">
            <a:schemeClr val="accent4">
              <a:satMod val="175000"/>
              <a:alpha val="40000"/>
            </a:schemeClr>
          </a:glo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Инвестиционен приоритет</a:t>
          </a:r>
          <a:endParaRPr lang="en-US" sz="1600" b="1" kern="1200" dirty="0"/>
        </a:p>
      </dsp:txBody>
      <dsp:txXfrm>
        <a:off x="3073328" y="0"/>
        <a:ext cx="1905577" cy="622008"/>
      </dsp:txXfrm>
    </dsp:sp>
    <dsp:sp modelId="{ACC79FED-A39F-4051-BE53-F9CF3EC6BAD2}">
      <dsp:nvSpPr>
        <dsp:cNvPr id="0" name=""/>
        <dsp:cNvSpPr/>
      </dsp:nvSpPr>
      <dsp:spPr>
        <a:xfrm>
          <a:off x="3381115" y="589426"/>
          <a:ext cx="1905577" cy="42313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4">
              <a:satMod val="175000"/>
              <a:alpha val="4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+mn-lt"/>
              <a:ea typeface="SimSun" panose="02010600030101010101" pitchFamily="2" charset="-122"/>
            </a:rPr>
            <a:t>10i.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Намаляване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и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предотвратяване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на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преждевременното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напускане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на училище и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насърчаване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на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равния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достъп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до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предучилищно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,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основно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и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средно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образование</a:t>
          </a:r>
          <a:r>
            <a:rPr lang="bg-BG" sz="1600" kern="1200" dirty="0" smtClean="0">
              <a:latin typeface="+mn-lt"/>
              <a:ea typeface="SimSun" panose="02010600030101010101" pitchFamily="2" charset="-122"/>
            </a:rPr>
            <a:t>;</a:t>
          </a:r>
          <a:endParaRPr lang="en-US" sz="1600" kern="1200" dirty="0">
            <a:latin typeface="+mn-lt"/>
          </a:endParaRPr>
        </a:p>
      </dsp:txBody>
      <dsp:txXfrm>
        <a:off x="3436927" y="645238"/>
        <a:ext cx="1793953" cy="4119721"/>
      </dsp:txXfrm>
    </dsp:sp>
    <dsp:sp modelId="{79869596-4284-401B-BC11-2DC6949E740B}">
      <dsp:nvSpPr>
        <dsp:cNvPr id="0" name=""/>
        <dsp:cNvSpPr/>
      </dsp:nvSpPr>
      <dsp:spPr>
        <a:xfrm>
          <a:off x="5267657" y="73826"/>
          <a:ext cx="612153" cy="47435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solidFill>
            <a:schemeClr val="tx2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00" kern="1200"/>
        </a:p>
      </dsp:txBody>
      <dsp:txXfrm>
        <a:off x="5267657" y="168697"/>
        <a:ext cx="469847" cy="284613"/>
      </dsp:txXfrm>
    </dsp:sp>
    <dsp:sp modelId="{1462C749-49D5-4AE2-9929-9E00BAF08D45}">
      <dsp:nvSpPr>
        <dsp:cNvPr id="0" name=""/>
        <dsp:cNvSpPr/>
      </dsp:nvSpPr>
      <dsp:spPr>
        <a:xfrm>
          <a:off x="6133912" y="0"/>
          <a:ext cx="1905577" cy="9330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solidFill>
            <a:schemeClr val="tx2"/>
          </a:solidFill>
        </a:ln>
        <a:effectLst>
          <a:glow rad="228600">
            <a:schemeClr val="accent4">
              <a:satMod val="175000"/>
              <a:alpha val="40000"/>
            </a:schemeClr>
          </a:glo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Инвестиционен приоритет</a:t>
          </a:r>
          <a:endParaRPr lang="en-US" sz="1600" b="1" kern="1200" dirty="0"/>
        </a:p>
      </dsp:txBody>
      <dsp:txXfrm>
        <a:off x="6133912" y="0"/>
        <a:ext cx="1905577" cy="622008"/>
      </dsp:txXfrm>
    </dsp:sp>
    <dsp:sp modelId="{05F5B469-E7BC-4C81-9D2F-CD45EECEAB09}">
      <dsp:nvSpPr>
        <dsp:cNvPr id="0" name=""/>
        <dsp:cNvSpPr/>
      </dsp:nvSpPr>
      <dsp:spPr>
        <a:xfrm>
          <a:off x="6523830" y="622008"/>
          <a:ext cx="1905577" cy="42313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4">
              <a:satMod val="175000"/>
              <a:alpha val="4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>
              <a:latin typeface="+mn-lt"/>
              <a:ea typeface="SimSun" panose="02010600030101010101" pitchFamily="2" charset="-122"/>
            </a:rPr>
            <a:t>10ii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i</a:t>
          </a:r>
          <a:r>
            <a:rPr lang="bg-BG" sz="1600" kern="1200" dirty="0" smtClean="0">
              <a:latin typeface="+mn-lt"/>
              <a:ea typeface="SimSun" panose="02010600030101010101" pitchFamily="2" charset="-122"/>
            </a:rPr>
            <a:t>.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Подобряване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на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равния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достъп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до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учене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през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целия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живот за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всички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възрастови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групи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. </a:t>
          </a:r>
          <a:endParaRPr lang="en-US" sz="1600" kern="1200" dirty="0">
            <a:latin typeface="+mn-lt"/>
          </a:endParaRPr>
        </a:p>
      </dsp:txBody>
      <dsp:txXfrm>
        <a:off x="6579642" y="677820"/>
        <a:ext cx="1793953" cy="4119721"/>
      </dsp:txXfrm>
    </dsp:sp>
    <dsp:sp modelId="{04CF148C-4B20-4B0E-9212-8771D5B51D5E}">
      <dsp:nvSpPr>
        <dsp:cNvPr id="0" name=""/>
        <dsp:cNvSpPr/>
      </dsp:nvSpPr>
      <dsp:spPr>
        <a:xfrm>
          <a:off x="8328242" y="73826"/>
          <a:ext cx="612153" cy="47435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solidFill>
            <a:schemeClr val="tx2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00" kern="1200"/>
        </a:p>
      </dsp:txBody>
      <dsp:txXfrm>
        <a:off x="8328242" y="168697"/>
        <a:ext cx="469847" cy="284613"/>
      </dsp:txXfrm>
    </dsp:sp>
    <dsp:sp modelId="{7B9A6C39-A28A-44FA-B3DE-2036C4B41B67}">
      <dsp:nvSpPr>
        <dsp:cNvPr id="0" name=""/>
        <dsp:cNvSpPr/>
      </dsp:nvSpPr>
      <dsp:spPr>
        <a:xfrm>
          <a:off x="9194497" y="0"/>
          <a:ext cx="1905577" cy="9330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solidFill>
            <a:schemeClr val="tx2"/>
          </a:solidFill>
        </a:ln>
        <a:effectLst>
          <a:glow rad="228600">
            <a:schemeClr val="accent4">
              <a:satMod val="175000"/>
              <a:alpha val="40000"/>
            </a:schemeClr>
          </a:glo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+mn-lt"/>
              <a:ea typeface="SimSun" panose="02010600030101010101" pitchFamily="2" charset="-122"/>
            </a:rPr>
            <a:t>Основни цели на операцията</a:t>
          </a:r>
        </a:p>
      </dsp:txBody>
      <dsp:txXfrm>
        <a:off x="9194497" y="0"/>
        <a:ext cx="1905577" cy="622008"/>
      </dsp:txXfrm>
    </dsp:sp>
    <dsp:sp modelId="{55E1F2EE-8495-4379-868F-E8F47CFB0BA7}">
      <dsp:nvSpPr>
        <dsp:cNvPr id="0" name=""/>
        <dsp:cNvSpPr/>
      </dsp:nvSpPr>
      <dsp:spPr>
        <a:xfrm>
          <a:off x="9597159" y="609610"/>
          <a:ext cx="1905577" cy="42313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4">
              <a:satMod val="175000"/>
              <a:alpha val="4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</a:t>
          </a:r>
          <a:r>
            <a:rPr lang="bg-BG" sz="1600" kern="1200" dirty="0" smtClean="0">
              <a:latin typeface="+mn-lt"/>
              <a:ea typeface="SimSun" panose="02010600030101010101" pitchFamily="2" charset="-122"/>
            </a:rPr>
            <a:t>Д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а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подпомогне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равният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достъп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до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качествено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образование и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по-пълното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обхващане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на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учениците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в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училищното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образование</a:t>
          </a:r>
          <a:r>
            <a:rPr lang="bg-BG" sz="1600" kern="1200" dirty="0" smtClean="0">
              <a:latin typeface="+mn-lt"/>
              <a:ea typeface="SimSun" panose="02010600030101010101" pitchFamily="2" charset="-122"/>
            </a:rPr>
            <a:t>;</a:t>
          </a:r>
          <a:endParaRPr lang="en-US" sz="1600" kern="1200" dirty="0">
            <a:latin typeface="+mn-lt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Да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намали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дела на преждевременно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напусналите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образователната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система,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както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и да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насърчи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повторното</a:t>
          </a:r>
          <a:r>
            <a:rPr lang="ru-RU" sz="1600" kern="1200" dirty="0" smtClean="0">
              <a:latin typeface="+mn-lt"/>
              <a:ea typeface="SimSun" panose="02010600030101010101" pitchFamily="2" charset="-122"/>
            </a:rPr>
            <a:t> им </a:t>
          </a:r>
          <a:r>
            <a:rPr lang="ru-RU" sz="1600" kern="1200" dirty="0" err="1" smtClean="0">
              <a:latin typeface="+mn-lt"/>
              <a:ea typeface="SimSun" panose="02010600030101010101" pitchFamily="2" charset="-122"/>
            </a:rPr>
            <a:t>включване</a:t>
          </a:r>
          <a:r>
            <a:rPr lang="bg-BG" sz="1600" kern="1200" dirty="0" smtClean="0">
              <a:latin typeface="+mn-lt"/>
              <a:ea typeface="SimSun" panose="02010600030101010101" pitchFamily="2" charset="-122"/>
            </a:rPr>
            <a:t>.</a:t>
          </a:r>
          <a:endParaRPr lang="bg-BG" sz="1600" kern="1200" dirty="0">
            <a:latin typeface="+mn-lt"/>
            <a:ea typeface="SimSun" panose="02010600030101010101" pitchFamily="2" charset="-122"/>
          </a:endParaRPr>
        </a:p>
      </dsp:txBody>
      <dsp:txXfrm>
        <a:off x="9652971" y="665422"/>
        <a:ext cx="1793953" cy="41197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2D717F-49C2-498E-AD37-79F4C80FA00B}">
      <dsp:nvSpPr>
        <dsp:cNvPr id="0" name=""/>
        <dsp:cNvSpPr/>
      </dsp:nvSpPr>
      <dsp:spPr>
        <a:xfrm>
          <a:off x="5539959" y="3615851"/>
          <a:ext cx="2878725" cy="1812215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/>
            <a:t>Целеви групи: ученици, педагогически специалисти и др. </a:t>
          </a:r>
          <a:endParaRPr lang="en-US" sz="1500" b="1" kern="1200" dirty="0"/>
        </a:p>
      </dsp:txBody>
      <dsp:txXfrm>
        <a:off x="6443384" y="4108712"/>
        <a:ext cx="1935492" cy="1279545"/>
      </dsp:txXfrm>
    </dsp:sp>
    <dsp:sp modelId="{CBD2FBA5-21DC-4458-BFF1-68425DFC4ED0}">
      <dsp:nvSpPr>
        <dsp:cNvPr id="0" name=""/>
        <dsp:cNvSpPr/>
      </dsp:nvSpPr>
      <dsp:spPr>
        <a:xfrm>
          <a:off x="1051281" y="3692435"/>
          <a:ext cx="2834115" cy="1726231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/>
            <a:t>Продължителност – 30 месеца, но не по-късно от 31.12.2022 г.</a:t>
          </a:r>
          <a:endParaRPr lang="en-US" sz="1600" b="1" kern="1200" dirty="0"/>
        </a:p>
      </dsp:txBody>
      <dsp:txXfrm>
        <a:off x="1089201" y="4161913"/>
        <a:ext cx="1908041" cy="1218833"/>
      </dsp:txXfrm>
    </dsp:sp>
    <dsp:sp modelId="{81AF4C8D-3B85-4CB2-AF13-7E8691E7BF7D}">
      <dsp:nvSpPr>
        <dsp:cNvPr id="0" name=""/>
        <dsp:cNvSpPr/>
      </dsp:nvSpPr>
      <dsp:spPr>
        <a:xfrm>
          <a:off x="5539972" y="91930"/>
          <a:ext cx="2664870" cy="1726231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  <a:alpha val="9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/>
            <a:t>Бюджет на операцията – 130 000 000 лева</a:t>
          </a:r>
          <a:endParaRPr lang="en-US" sz="1600" b="1" kern="1200" dirty="0"/>
        </a:p>
      </dsp:txBody>
      <dsp:txXfrm>
        <a:off x="6377353" y="129850"/>
        <a:ext cx="1789569" cy="1218833"/>
      </dsp:txXfrm>
    </dsp:sp>
    <dsp:sp modelId="{0313A5F5-ADF0-4EBB-80F6-0CC7417685E8}">
      <dsp:nvSpPr>
        <dsp:cNvPr id="0" name=""/>
        <dsp:cNvSpPr/>
      </dsp:nvSpPr>
      <dsp:spPr>
        <a:xfrm>
          <a:off x="1051294" y="91084"/>
          <a:ext cx="2852476" cy="1726231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/>
            <a:t>Конкретен бенефициент </a:t>
          </a:r>
          <a:r>
            <a:rPr lang="bg-BG" sz="1600" b="1" kern="1200" smtClean="0"/>
            <a:t>– Министерство </a:t>
          </a:r>
          <a:r>
            <a:rPr lang="bg-BG" sz="1600" b="1" kern="1200" dirty="0" smtClean="0"/>
            <a:t>на образованието и науката </a:t>
          </a:r>
          <a:endParaRPr lang="en-US" sz="1600" b="1" kern="1200" dirty="0"/>
        </a:p>
      </dsp:txBody>
      <dsp:txXfrm>
        <a:off x="1089214" y="129004"/>
        <a:ext cx="1920893" cy="1218833"/>
      </dsp:txXfrm>
    </dsp:sp>
    <dsp:sp modelId="{D05044BE-84BF-42F4-BE5D-37AECF23A51A}">
      <dsp:nvSpPr>
        <dsp:cNvPr id="0" name=""/>
        <dsp:cNvSpPr/>
      </dsp:nvSpPr>
      <dsp:spPr>
        <a:xfrm>
          <a:off x="2329258" y="520098"/>
          <a:ext cx="2160434" cy="1934772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b="1" kern="1200" dirty="0" smtClean="0"/>
            <a:t>Проектни дейности </a:t>
          </a:r>
          <a:endParaRPr lang="en-US" sz="1700" b="1" kern="1200" dirty="0"/>
        </a:p>
      </dsp:txBody>
      <dsp:txXfrm>
        <a:off x="2962034" y="1086780"/>
        <a:ext cx="1527658" cy="1368090"/>
      </dsp:txXfrm>
    </dsp:sp>
    <dsp:sp modelId="{3DBD97CB-8C7D-4237-AFA2-F3DE2862A975}">
      <dsp:nvSpPr>
        <dsp:cNvPr id="0" name=""/>
        <dsp:cNvSpPr/>
      </dsp:nvSpPr>
      <dsp:spPr>
        <a:xfrm rot="5400000">
          <a:off x="4915941" y="455595"/>
          <a:ext cx="1934772" cy="2063779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b="1" kern="1200" dirty="0" smtClean="0"/>
            <a:t>Индикатори</a:t>
          </a:r>
          <a:endParaRPr lang="en-US" sz="1700" b="1" kern="1200" dirty="0"/>
        </a:p>
      </dsp:txBody>
      <dsp:txXfrm rot="-5400000">
        <a:off x="4851438" y="1086781"/>
        <a:ext cx="1459312" cy="1368090"/>
      </dsp:txXfrm>
    </dsp:sp>
    <dsp:sp modelId="{79B82415-8DAA-4C9C-8C9E-37AF58A8A02D}">
      <dsp:nvSpPr>
        <dsp:cNvPr id="0" name=""/>
        <dsp:cNvSpPr/>
      </dsp:nvSpPr>
      <dsp:spPr>
        <a:xfrm rot="10800000">
          <a:off x="4875135" y="2951801"/>
          <a:ext cx="2076415" cy="1998796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b="1" kern="1200" dirty="0" smtClean="0"/>
            <a:t>Проектни дейности </a:t>
          </a:r>
          <a:endParaRPr lang="en-US" sz="1700" b="1" kern="1200" dirty="0"/>
        </a:p>
      </dsp:txBody>
      <dsp:txXfrm rot="10800000">
        <a:off x="4875135" y="2951801"/>
        <a:ext cx="1468247" cy="1413362"/>
      </dsp:txXfrm>
    </dsp:sp>
    <dsp:sp modelId="{B893C84A-22A3-42F8-AC49-01EEECABDFC4}">
      <dsp:nvSpPr>
        <dsp:cNvPr id="0" name=""/>
        <dsp:cNvSpPr/>
      </dsp:nvSpPr>
      <dsp:spPr>
        <a:xfrm rot="16200000">
          <a:off x="2459573" y="2850964"/>
          <a:ext cx="1899805" cy="2160434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b="1" kern="1200" dirty="0" smtClean="0"/>
            <a:t>Индикатори</a:t>
          </a:r>
          <a:endParaRPr lang="en-US" sz="1700" b="1" kern="1200" dirty="0"/>
        </a:p>
      </dsp:txBody>
      <dsp:txXfrm rot="5400000">
        <a:off x="2962035" y="2981278"/>
        <a:ext cx="1527658" cy="1343365"/>
      </dsp:txXfrm>
    </dsp:sp>
    <dsp:sp modelId="{B1592D57-A8C7-4A6C-AE42-410EB92DB5A6}">
      <dsp:nvSpPr>
        <dsp:cNvPr id="0" name=""/>
        <dsp:cNvSpPr/>
      </dsp:nvSpPr>
      <dsp:spPr>
        <a:xfrm>
          <a:off x="4258242" y="2223830"/>
          <a:ext cx="806473" cy="701281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C7E77A-A69C-497D-9D52-7526AB81F85A}">
      <dsp:nvSpPr>
        <dsp:cNvPr id="0" name=""/>
        <dsp:cNvSpPr/>
      </dsp:nvSpPr>
      <dsp:spPr>
        <a:xfrm rot="10800000">
          <a:off x="4258242" y="2493554"/>
          <a:ext cx="806473" cy="701281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01600" prst="ribl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95B706-C16B-469D-951A-B9DDC941571F}">
      <dsp:nvSpPr>
        <dsp:cNvPr id="0" name=""/>
        <dsp:cNvSpPr/>
      </dsp:nvSpPr>
      <dsp:spPr>
        <a:xfrm>
          <a:off x="44941" y="1140207"/>
          <a:ext cx="1215967" cy="30256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0" i="1" kern="1200" dirty="0" err="1" smtClean="0">
              <a:latin typeface="+mn-lt"/>
              <a:cs typeface="Times New Roman" panose="02020603050405020304" pitchFamily="18" charset="0"/>
            </a:rPr>
            <a:t>Ранно</a:t>
          </a:r>
          <a:r>
            <a:rPr lang="ru-RU" sz="1400" b="0" i="1" kern="1200" dirty="0" smtClean="0">
              <a:latin typeface="+mn-lt"/>
              <a:cs typeface="Times New Roman" panose="02020603050405020304" pitchFamily="18" charset="0"/>
            </a:rPr>
            <a:t> </a:t>
          </a:r>
          <a:r>
            <a:rPr lang="ru-RU" sz="1400" b="0" i="1" kern="1200" dirty="0" err="1" smtClean="0">
              <a:latin typeface="+mn-lt"/>
              <a:cs typeface="Times New Roman" panose="02020603050405020304" pitchFamily="18" charset="0"/>
            </a:rPr>
            <a:t>иденти-фициране</a:t>
          </a:r>
          <a:r>
            <a:rPr lang="ru-RU" sz="1400" b="0" i="1" kern="1200" dirty="0" smtClean="0">
              <a:latin typeface="+mn-lt"/>
              <a:cs typeface="Times New Roman" panose="02020603050405020304" pitchFamily="18" charset="0"/>
            </a:rPr>
            <a:t> на </a:t>
          </a:r>
          <a:r>
            <a:rPr lang="ru-RU" sz="1400" b="0" i="1" kern="1200" dirty="0" err="1" smtClean="0">
              <a:latin typeface="+mn-lt"/>
              <a:cs typeface="Times New Roman" panose="02020603050405020304" pitchFamily="18" charset="0"/>
            </a:rPr>
            <a:t>ученици</a:t>
          </a:r>
          <a:r>
            <a:rPr lang="ru-RU" sz="1400" b="0" i="1" kern="1200" dirty="0" smtClean="0">
              <a:latin typeface="+mn-lt"/>
              <a:cs typeface="Times New Roman" panose="02020603050405020304" pitchFamily="18" charset="0"/>
            </a:rPr>
            <a:t> в риск от прежде-временно </a:t>
          </a:r>
          <a:r>
            <a:rPr lang="ru-RU" sz="1400" b="0" i="1" kern="1200" dirty="0" err="1" smtClean="0">
              <a:latin typeface="+mn-lt"/>
              <a:cs typeface="Times New Roman" panose="02020603050405020304" pitchFamily="18" charset="0"/>
            </a:rPr>
            <a:t>напускане</a:t>
          </a:r>
          <a:r>
            <a:rPr lang="ru-RU" sz="1400" b="0" i="1" kern="1200" dirty="0" smtClean="0">
              <a:latin typeface="+mn-lt"/>
              <a:cs typeface="Times New Roman" panose="02020603050405020304" pitchFamily="18" charset="0"/>
            </a:rPr>
            <a:t> на </a:t>
          </a:r>
          <a:r>
            <a:rPr lang="ru-RU" sz="1400" b="0" i="1" kern="1200" dirty="0" err="1" smtClean="0">
              <a:latin typeface="+mn-lt"/>
              <a:cs typeface="Times New Roman" panose="02020603050405020304" pitchFamily="18" charset="0"/>
            </a:rPr>
            <a:t>образователната</a:t>
          </a:r>
          <a:r>
            <a:rPr lang="ru-RU" sz="1400" b="0" i="1" kern="1200" dirty="0" smtClean="0">
              <a:latin typeface="+mn-lt"/>
              <a:cs typeface="Times New Roman" panose="02020603050405020304" pitchFamily="18" charset="0"/>
            </a:rPr>
            <a:t> система;</a:t>
          </a:r>
          <a:endParaRPr lang="en-US" sz="1400" kern="1200" dirty="0"/>
        </a:p>
      </dsp:txBody>
      <dsp:txXfrm>
        <a:off x="80555" y="1175821"/>
        <a:ext cx="1144739" cy="2306093"/>
      </dsp:txXfrm>
    </dsp:sp>
    <dsp:sp modelId="{74AE549F-406A-45E6-A7DD-C88162183963}">
      <dsp:nvSpPr>
        <dsp:cNvPr id="0" name=""/>
        <dsp:cNvSpPr/>
      </dsp:nvSpPr>
      <dsp:spPr>
        <a:xfrm rot="1080000">
          <a:off x="-425052" y="1567442"/>
          <a:ext cx="2820678" cy="3163437"/>
        </a:xfrm>
        <a:prstGeom prst="leftCircularArrow">
          <a:avLst>
            <a:gd name="adj1" fmla="val 317"/>
            <a:gd name="adj2" fmla="val 36534"/>
            <a:gd name="adj3" fmla="val 20187540"/>
            <a:gd name="adj4" fmla="val 5799985"/>
            <a:gd name="adj5" fmla="val 36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6D7E938-1E0D-4771-9F7C-DE53014C01C0}">
      <dsp:nvSpPr>
        <dsp:cNvPr id="0" name=""/>
        <dsp:cNvSpPr/>
      </dsp:nvSpPr>
      <dsp:spPr>
        <a:xfrm>
          <a:off x="162353" y="4058979"/>
          <a:ext cx="1027503" cy="4113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1" kern="1200" dirty="0" smtClean="0"/>
            <a:t>Дейност 1</a:t>
          </a:r>
          <a:endParaRPr lang="en-US" sz="1800" b="1" i="1" kern="1200" dirty="0"/>
        </a:p>
      </dsp:txBody>
      <dsp:txXfrm>
        <a:off x="174402" y="4071028"/>
        <a:ext cx="1003405" cy="387269"/>
      </dsp:txXfrm>
    </dsp:sp>
    <dsp:sp modelId="{EB78B85B-EE48-4A5F-9083-515745949FBC}">
      <dsp:nvSpPr>
        <dsp:cNvPr id="0" name=""/>
        <dsp:cNvSpPr/>
      </dsp:nvSpPr>
      <dsp:spPr>
        <a:xfrm>
          <a:off x="1555467" y="1007673"/>
          <a:ext cx="1580040" cy="21992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0" i="1" kern="1200" dirty="0" err="1" smtClean="0">
              <a:latin typeface="+mn-lt"/>
              <a:cs typeface="Times New Roman" panose="02020603050405020304" pitchFamily="18" charset="0"/>
            </a:rPr>
            <a:t>Организиране</a:t>
          </a:r>
          <a:r>
            <a:rPr lang="ru-RU" sz="1400" b="0" i="1" kern="1200" dirty="0" smtClean="0">
              <a:latin typeface="+mn-lt"/>
              <a:cs typeface="Times New Roman" panose="02020603050405020304" pitchFamily="18" charset="0"/>
            </a:rPr>
            <a:t> и </a:t>
          </a:r>
          <a:r>
            <a:rPr lang="ru-RU" sz="1400" b="0" i="1" kern="1200" dirty="0" err="1" smtClean="0">
              <a:latin typeface="+mn-lt"/>
              <a:cs typeface="Times New Roman" panose="02020603050405020304" pitchFamily="18" charset="0"/>
            </a:rPr>
            <a:t>провеждане</a:t>
          </a:r>
          <a:r>
            <a:rPr lang="ru-RU" sz="1400" b="0" i="1" kern="1200" dirty="0" smtClean="0">
              <a:latin typeface="+mn-lt"/>
              <a:cs typeface="Times New Roman" panose="02020603050405020304" pitchFamily="18" charset="0"/>
            </a:rPr>
            <a:t> на обучения на  педагогически </a:t>
          </a:r>
          <a:r>
            <a:rPr lang="ru-RU" sz="1400" b="0" i="1" kern="1200" dirty="0" err="1" smtClean="0">
              <a:latin typeface="+mn-lt"/>
              <a:cs typeface="Times New Roman" panose="02020603050405020304" pitchFamily="18" charset="0"/>
            </a:rPr>
            <a:t>специалисти</a:t>
          </a:r>
          <a:r>
            <a:rPr lang="ru-RU" sz="1400" b="0" i="1" kern="1200" dirty="0" smtClean="0">
              <a:latin typeface="+mn-lt"/>
              <a:cs typeface="Times New Roman" panose="02020603050405020304" pitchFamily="18" charset="0"/>
            </a:rPr>
            <a:t>;</a:t>
          </a:r>
          <a:endParaRPr lang="en-US" sz="1400" kern="1200" dirty="0"/>
        </a:p>
      </dsp:txBody>
      <dsp:txXfrm>
        <a:off x="1601745" y="1525226"/>
        <a:ext cx="1487484" cy="1635453"/>
      </dsp:txXfrm>
    </dsp:sp>
    <dsp:sp modelId="{17B66AD2-8459-457F-885C-8CCA3B6C2A0E}">
      <dsp:nvSpPr>
        <dsp:cNvPr id="0" name=""/>
        <dsp:cNvSpPr/>
      </dsp:nvSpPr>
      <dsp:spPr>
        <a:xfrm rot="20580000">
          <a:off x="1961709" y="548265"/>
          <a:ext cx="2356915" cy="3486333"/>
        </a:xfrm>
        <a:prstGeom prst="circularArrow">
          <a:avLst>
            <a:gd name="adj1" fmla="val 247"/>
            <a:gd name="adj2" fmla="val 28509"/>
            <a:gd name="adj3" fmla="val 2807413"/>
            <a:gd name="adj4" fmla="val 17186943"/>
            <a:gd name="adj5" fmla="val 28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9C39D48-481C-417F-AB0A-CFEB050E4DC4}">
      <dsp:nvSpPr>
        <dsp:cNvPr id="0" name=""/>
        <dsp:cNvSpPr/>
      </dsp:nvSpPr>
      <dsp:spPr>
        <a:xfrm>
          <a:off x="2007970" y="490098"/>
          <a:ext cx="1120664" cy="4841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1" kern="1200" dirty="0" smtClean="0"/>
            <a:t>Дейност 2</a:t>
          </a:r>
          <a:endParaRPr lang="en-US" sz="1800" kern="1200" dirty="0"/>
        </a:p>
      </dsp:txBody>
      <dsp:txXfrm>
        <a:off x="2022149" y="504277"/>
        <a:ext cx="1092306" cy="455747"/>
      </dsp:txXfrm>
    </dsp:sp>
    <dsp:sp modelId="{A1ABC0A4-6C0B-480F-B794-14B9A02CF419}">
      <dsp:nvSpPr>
        <dsp:cNvPr id="0" name=""/>
        <dsp:cNvSpPr/>
      </dsp:nvSpPr>
      <dsp:spPr>
        <a:xfrm>
          <a:off x="2613683" y="3309289"/>
          <a:ext cx="1553590" cy="14902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0" i="1" kern="1200" dirty="0" err="1" smtClean="0"/>
            <a:t>Допълнител</a:t>
          </a:r>
          <a:r>
            <a:rPr lang="bg-BG" sz="1400" b="0" i="1" kern="1200" dirty="0" smtClean="0"/>
            <a:t>-но обучение по учебни предмети за превенция на обучителни затруднения;</a:t>
          </a:r>
          <a:endParaRPr lang="en-US" sz="1400" kern="1200" dirty="0"/>
        </a:p>
      </dsp:txBody>
      <dsp:txXfrm>
        <a:off x="2647977" y="3343583"/>
        <a:ext cx="1485002" cy="1102289"/>
      </dsp:txXfrm>
    </dsp:sp>
    <dsp:sp modelId="{F8714802-2D62-4A2F-958A-7D5529404528}">
      <dsp:nvSpPr>
        <dsp:cNvPr id="0" name=""/>
        <dsp:cNvSpPr/>
      </dsp:nvSpPr>
      <dsp:spPr>
        <a:xfrm rot="780000">
          <a:off x="3900192" y="2417444"/>
          <a:ext cx="2308598" cy="2308598"/>
        </a:xfrm>
        <a:prstGeom prst="leftCircularArrow">
          <a:avLst>
            <a:gd name="adj1" fmla="val 434"/>
            <a:gd name="adj2" fmla="val 50190"/>
            <a:gd name="adj3" fmla="val 253982"/>
            <a:gd name="adj4" fmla="val 7452771"/>
            <a:gd name="adj5" fmla="val 506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4625B3-F01D-4330-B79D-6840A5652DE2}">
      <dsp:nvSpPr>
        <dsp:cNvPr id="0" name=""/>
        <dsp:cNvSpPr/>
      </dsp:nvSpPr>
      <dsp:spPr>
        <a:xfrm>
          <a:off x="3313393" y="2999432"/>
          <a:ext cx="1095791" cy="4090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1" kern="1200" dirty="0" smtClean="0"/>
            <a:t>Дейност 3</a:t>
          </a:r>
          <a:endParaRPr lang="en-US" sz="1800" kern="1200" dirty="0"/>
        </a:p>
      </dsp:txBody>
      <dsp:txXfrm>
        <a:off x="3325375" y="3011414"/>
        <a:ext cx="1071827" cy="385130"/>
      </dsp:txXfrm>
    </dsp:sp>
    <dsp:sp modelId="{CB39C860-C9D2-4667-B1F6-C6411274F5A2}">
      <dsp:nvSpPr>
        <dsp:cNvPr id="0" name=""/>
        <dsp:cNvSpPr/>
      </dsp:nvSpPr>
      <dsp:spPr>
        <a:xfrm>
          <a:off x="4840818" y="905555"/>
          <a:ext cx="1716951" cy="29197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0" i="1" kern="1200" dirty="0" smtClean="0"/>
            <a:t>Допълнителни обучения във втори гимназиален етап за преодоляване на пропуски при усвояването на учебното съдържание; </a:t>
          </a:r>
          <a:endParaRPr lang="en-US" sz="1400" kern="1200" dirty="0"/>
        </a:p>
      </dsp:txBody>
      <dsp:txXfrm>
        <a:off x="4891106" y="1581509"/>
        <a:ext cx="1616375" cy="2193531"/>
      </dsp:txXfrm>
    </dsp:sp>
    <dsp:sp modelId="{A53E69F7-67E7-45C2-81E9-5AD939D14C1D}">
      <dsp:nvSpPr>
        <dsp:cNvPr id="0" name=""/>
        <dsp:cNvSpPr/>
      </dsp:nvSpPr>
      <dsp:spPr>
        <a:xfrm rot="21540000">
          <a:off x="3641327" y="794526"/>
          <a:ext cx="3894572" cy="3461295"/>
        </a:xfrm>
        <a:prstGeom prst="circularArrow">
          <a:avLst>
            <a:gd name="adj1" fmla="val 230"/>
            <a:gd name="adj2" fmla="val 26472"/>
            <a:gd name="adj3" fmla="val 1467499"/>
            <a:gd name="adj4" fmla="val 15844992"/>
            <a:gd name="adj5" fmla="val 268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440136D-41A8-4106-B3B6-6DD289EF91D1}">
      <dsp:nvSpPr>
        <dsp:cNvPr id="0" name=""/>
        <dsp:cNvSpPr/>
      </dsp:nvSpPr>
      <dsp:spPr>
        <a:xfrm>
          <a:off x="4994345" y="716636"/>
          <a:ext cx="1027171" cy="4699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1" kern="1200" dirty="0" smtClean="0"/>
            <a:t>Дейност 4</a:t>
          </a:r>
          <a:endParaRPr lang="en-US" sz="1800" kern="1200" dirty="0"/>
        </a:p>
      </dsp:txBody>
      <dsp:txXfrm>
        <a:off x="5008108" y="730399"/>
        <a:ext cx="999645" cy="442390"/>
      </dsp:txXfrm>
    </dsp:sp>
    <dsp:sp modelId="{21D3544B-5833-49B0-ADA1-C989495F9DFD}">
      <dsp:nvSpPr>
        <dsp:cNvPr id="0" name=""/>
        <dsp:cNvSpPr/>
      </dsp:nvSpPr>
      <dsp:spPr>
        <a:xfrm>
          <a:off x="6958395" y="3245018"/>
          <a:ext cx="1531178" cy="13902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i="1" kern="1200" dirty="0" smtClean="0">
              <a:latin typeface="+mn-lt"/>
              <a:cs typeface="Times New Roman" panose="02020603050405020304" pitchFamily="18" charset="0"/>
            </a:rPr>
            <a:t>Занимания по </a:t>
          </a:r>
          <a:r>
            <a:rPr lang="ru-RU" sz="1400" i="1" kern="1200" dirty="0" err="1" smtClean="0">
              <a:latin typeface="+mn-lt"/>
              <a:cs typeface="Times New Roman" panose="02020603050405020304" pitchFamily="18" charset="0"/>
            </a:rPr>
            <a:t>интереси</a:t>
          </a:r>
          <a:r>
            <a:rPr lang="ru-RU" sz="1400" i="1" kern="1200" dirty="0" smtClean="0">
              <a:latin typeface="+mn-lt"/>
              <a:cs typeface="Times New Roman" panose="02020603050405020304" pitchFamily="18" charset="0"/>
            </a:rPr>
            <a:t> за </a:t>
          </a:r>
          <a:r>
            <a:rPr lang="ru-RU" sz="1400" i="1" kern="1200" dirty="0" err="1" smtClean="0">
              <a:latin typeface="+mn-lt"/>
              <a:cs typeface="Times New Roman" panose="02020603050405020304" pitchFamily="18" charset="0"/>
            </a:rPr>
            <a:t>стимулиране</a:t>
          </a:r>
          <a:r>
            <a:rPr lang="ru-RU" sz="1400" i="1" kern="1200" dirty="0" smtClean="0">
              <a:latin typeface="+mn-lt"/>
              <a:cs typeface="Times New Roman" panose="02020603050405020304" pitchFamily="18" charset="0"/>
            </a:rPr>
            <a:t> на </a:t>
          </a:r>
          <a:r>
            <a:rPr lang="ru-RU" sz="1400" i="1" kern="1200" dirty="0" err="1" smtClean="0">
              <a:latin typeface="+mn-lt"/>
              <a:cs typeface="Times New Roman" panose="02020603050405020304" pitchFamily="18" charset="0"/>
            </a:rPr>
            <a:t>творческите</a:t>
          </a:r>
          <a:r>
            <a:rPr lang="ru-RU" sz="1400" i="1" kern="1200" dirty="0" smtClean="0">
              <a:latin typeface="+mn-lt"/>
              <a:cs typeface="Times New Roman" panose="02020603050405020304" pitchFamily="18" charset="0"/>
            </a:rPr>
            <a:t> </a:t>
          </a:r>
          <a:r>
            <a:rPr lang="ru-RU" sz="1400" i="1" kern="1200" dirty="0" err="1" smtClean="0">
              <a:latin typeface="+mn-lt"/>
              <a:cs typeface="Times New Roman" panose="02020603050405020304" pitchFamily="18" charset="0"/>
            </a:rPr>
            <a:t>изяви</a:t>
          </a:r>
          <a:r>
            <a:rPr lang="ru-RU" sz="1400" i="1" kern="1200" dirty="0" smtClean="0">
              <a:latin typeface="+mn-lt"/>
              <a:cs typeface="Times New Roman" panose="02020603050405020304" pitchFamily="18" charset="0"/>
            </a:rPr>
            <a:t>;</a:t>
          </a:r>
          <a:endParaRPr lang="en-US" sz="1400" kern="1200" dirty="0"/>
        </a:p>
      </dsp:txBody>
      <dsp:txXfrm>
        <a:off x="6990388" y="3277011"/>
        <a:ext cx="1467192" cy="1028342"/>
      </dsp:txXfrm>
    </dsp:sp>
    <dsp:sp modelId="{54109824-43B5-40EE-AE2F-C383D8E574B4}">
      <dsp:nvSpPr>
        <dsp:cNvPr id="0" name=""/>
        <dsp:cNvSpPr/>
      </dsp:nvSpPr>
      <dsp:spPr>
        <a:xfrm>
          <a:off x="7459462" y="2281901"/>
          <a:ext cx="1710131" cy="1710131"/>
        </a:xfrm>
        <a:prstGeom prst="leftCircularArrow">
          <a:avLst>
            <a:gd name="adj1" fmla="val 586"/>
            <a:gd name="adj2" fmla="val 67980"/>
            <a:gd name="adj3" fmla="val 18783186"/>
            <a:gd name="adj4" fmla="val 4364184"/>
            <a:gd name="adj5" fmla="val 683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857FD74-E4F7-4D67-90E9-8B17B301A414}">
      <dsp:nvSpPr>
        <dsp:cNvPr id="0" name=""/>
        <dsp:cNvSpPr/>
      </dsp:nvSpPr>
      <dsp:spPr>
        <a:xfrm>
          <a:off x="7553723" y="2967550"/>
          <a:ext cx="1065248" cy="3979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1" kern="1200" dirty="0" smtClean="0"/>
            <a:t>Дейност 5</a:t>
          </a:r>
          <a:endParaRPr lang="en-US" sz="1800" kern="1200" dirty="0"/>
        </a:p>
      </dsp:txBody>
      <dsp:txXfrm>
        <a:off x="7565377" y="2979204"/>
        <a:ext cx="1041940" cy="374592"/>
      </dsp:txXfrm>
    </dsp:sp>
    <dsp:sp modelId="{A60ACBCD-3F5D-4878-AEA5-CF9A4AE2B43A}">
      <dsp:nvSpPr>
        <dsp:cNvPr id="0" name=""/>
        <dsp:cNvSpPr/>
      </dsp:nvSpPr>
      <dsp:spPr>
        <a:xfrm>
          <a:off x="7815195" y="1087458"/>
          <a:ext cx="1276540" cy="13788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400" kern="1200" dirty="0"/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i="1" kern="1200" dirty="0" smtClean="0"/>
            <a:t>Кариерно </a:t>
          </a:r>
          <a:r>
            <a:rPr lang="bg-BG" sz="1400" i="1" kern="1200" dirty="0" err="1" smtClean="0"/>
            <a:t>ориенти-ране</a:t>
          </a:r>
          <a:r>
            <a:rPr lang="bg-BG" sz="1400" i="1" kern="1200" dirty="0" smtClean="0"/>
            <a:t> на ученици;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400" kern="1200" dirty="0"/>
        </a:p>
      </dsp:txBody>
      <dsp:txXfrm>
        <a:off x="7846925" y="1414648"/>
        <a:ext cx="1213080" cy="1019890"/>
      </dsp:txXfrm>
    </dsp:sp>
    <dsp:sp modelId="{3BDD18E8-C0B5-4AB5-8F82-4006AF7974B4}">
      <dsp:nvSpPr>
        <dsp:cNvPr id="0" name=""/>
        <dsp:cNvSpPr/>
      </dsp:nvSpPr>
      <dsp:spPr>
        <a:xfrm>
          <a:off x="6905365" y="894707"/>
          <a:ext cx="3306904" cy="3771862"/>
        </a:xfrm>
        <a:prstGeom prst="circularArrow">
          <a:avLst>
            <a:gd name="adj1" fmla="val 266"/>
            <a:gd name="adj2" fmla="val 30606"/>
            <a:gd name="adj3" fmla="val 1210435"/>
            <a:gd name="adj4" fmla="val 15592063"/>
            <a:gd name="adj5" fmla="val 31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3CA2876-0C5A-4EBE-8509-3F6E20F6A5A8}">
      <dsp:nvSpPr>
        <dsp:cNvPr id="0" name=""/>
        <dsp:cNvSpPr/>
      </dsp:nvSpPr>
      <dsp:spPr>
        <a:xfrm>
          <a:off x="7620932" y="756317"/>
          <a:ext cx="1046906" cy="4310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1" kern="1200" dirty="0" smtClean="0"/>
            <a:t>Дейност 6</a:t>
          </a:r>
          <a:endParaRPr lang="en-US" sz="1800" kern="1200" dirty="0"/>
        </a:p>
      </dsp:txBody>
      <dsp:txXfrm>
        <a:off x="7633557" y="768942"/>
        <a:ext cx="1021656" cy="405796"/>
      </dsp:txXfrm>
    </dsp:sp>
    <dsp:sp modelId="{2C737AE5-1169-4D76-94B6-3BCA20076D45}">
      <dsp:nvSpPr>
        <dsp:cNvPr id="0" name=""/>
        <dsp:cNvSpPr/>
      </dsp:nvSpPr>
      <dsp:spPr>
        <a:xfrm>
          <a:off x="9630103" y="3030972"/>
          <a:ext cx="1248998" cy="7667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i="1" kern="1200" dirty="0" smtClean="0"/>
            <a:t>Работа с родители;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400" kern="1200" dirty="0"/>
        </a:p>
      </dsp:txBody>
      <dsp:txXfrm>
        <a:off x="9647747" y="3048616"/>
        <a:ext cx="1213710" cy="567130"/>
      </dsp:txXfrm>
    </dsp:sp>
    <dsp:sp modelId="{32098E7B-8CA9-48AE-AD87-64F72F2FDA00}">
      <dsp:nvSpPr>
        <dsp:cNvPr id="0" name=""/>
        <dsp:cNvSpPr/>
      </dsp:nvSpPr>
      <dsp:spPr>
        <a:xfrm>
          <a:off x="9982278" y="2027674"/>
          <a:ext cx="1539361" cy="1539361"/>
        </a:xfrm>
        <a:prstGeom prst="leftCircularArrow">
          <a:avLst>
            <a:gd name="adj1" fmla="val 651"/>
            <a:gd name="adj2" fmla="val 75630"/>
            <a:gd name="adj3" fmla="val 19441248"/>
            <a:gd name="adj4" fmla="val 5014597"/>
            <a:gd name="adj5" fmla="val 75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0FF639-6731-4266-9035-0615D1E24507}">
      <dsp:nvSpPr>
        <dsp:cNvPr id="0" name=""/>
        <dsp:cNvSpPr/>
      </dsp:nvSpPr>
      <dsp:spPr>
        <a:xfrm>
          <a:off x="9881675" y="2690343"/>
          <a:ext cx="1048128" cy="3932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1" kern="1200" dirty="0" smtClean="0"/>
            <a:t>Дейност 7</a:t>
          </a:r>
          <a:endParaRPr lang="en-US" sz="1800" kern="1200" dirty="0"/>
        </a:p>
      </dsp:txBody>
      <dsp:txXfrm>
        <a:off x="9893194" y="2701862"/>
        <a:ext cx="1025090" cy="370243"/>
      </dsp:txXfrm>
    </dsp:sp>
    <dsp:sp modelId="{E1E16D88-3B73-4E49-A91E-FF84CFED5E11}">
      <dsp:nvSpPr>
        <dsp:cNvPr id="0" name=""/>
        <dsp:cNvSpPr/>
      </dsp:nvSpPr>
      <dsp:spPr>
        <a:xfrm>
          <a:off x="10288254" y="936703"/>
          <a:ext cx="1380688" cy="15562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i="1" kern="1200" dirty="0" smtClean="0"/>
            <a:t>Участие в </a:t>
          </a:r>
          <a:r>
            <a:rPr lang="bg-BG" sz="1400" i="1" kern="1200" dirty="0" err="1" smtClean="0"/>
            <a:t>междуучи-лищни</a:t>
          </a:r>
          <a:r>
            <a:rPr lang="bg-BG" sz="1400" i="1" kern="1200" dirty="0" smtClean="0"/>
            <a:t> дейности</a:t>
          </a:r>
          <a:r>
            <a:rPr lang="bg-BG" sz="1400" b="0" i="1" kern="1200" dirty="0" smtClean="0"/>
            <a:t>; 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400" kern="1200" dirty="0"/>
        </a:p>
      </dsp:txBody>
      <dsp:txXfrm>
        <a:off x="10324068" y="1306005"/>
        <a:ext cx="1309060" cy="1151162"/>
      </dsp:txXfrm>
    </dsp:sp>
    <dsp:sp modelId="{1E877115-A68D-4CFC-9F1D-7BB9B6A6FD5E}">
      <dsp:nvSpPr>
        <dsp:cNvPr id="0" name=""/>
        <dsp:cNvSpPr/>
      </dsp:nvSpPr>
      <dsp:spPr>
        <a:xfrm>
          <a:off x="10098952" y="905435"/>
          <a:ext cx="1099655" cy="4103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1" kern="1200" dirty="0" smtClean="0"/>
            <a:t>Дейност 8</a:t>
          </a:r>
          <a:endParaRPr lang="en-US" sz="1800" kern="1200" dirty="0"/>
        </a:p>
      </dsp:txBody>
      <dsp:txXfrm>
        <a:off x="10110972" y="917455"/>
        <a:ext cx="1075615" cy="3863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AA3AC8-E6C4-4963-9509-12DCAB81FF4E}">
      <dsp:nvSpPr>
        <dsp:cNvPr id="0" name=""/>
        <dsp:cNvSpPr/>
      </dsp:nvSpPr>
      <dsp:spPr>
        <a:xfrm>
          <a:off x="1231865" y="0"/>
          <a:ext cx="5001121" cy="5001121"/>
        </a:xfrm>
        <a:prstGeom prst="triangle">
          <a:avLst/>
        </a:prstGeom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ln>
          <a:solidFill>
            <a:schemeClr val="tx2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472ED46-AF17-4B79-AE45-F0A0344F39CA}">
      <dsp:nvSpPr>
        <dsp:cNvPr id="0" name=""/>
        <dsp:cNvSpPr/>
      </dsp:nvSpPr>
      <dsp:spPr>
        <a:xfrm>
          <a:off x="3773987" y="671900"/>
          <a:ext cx="3250728" cy="1183859"/>
        </a:xfrm>
        <a:prstGeom prst="roundRect">
          <a:avLst/>
        </a:prstGeom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ln>
          <a:solidFill>
            <a:schemeClr val="tx2"/>
          </a:solidFill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Училища, </a:t>
          </a: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предлагащи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дейности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за </a:t>
          </a: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повишаване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мотивацията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за </a:t>
          </a: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учене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, чрез развитие на </a:t>
          </a: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специфични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знания, умения и компетентности - 1500</a:t>
          </a:r>
          <a:endParaRPr lang="en-US" sz="14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831778" y="729691"/>
        <a:ext cx="3135146" cy="1068277"/>
      </dsp:txXfrm>
    </dsp:sp>
    <dsp:sp modelId="{9E4F52C2-5D39-4FAD-A97F-8A5015A13A07}">
      <dsp:nvSpPr>
        <dsp:cNvPr id="0" name=""/>
        <dsp:cNvSpPr/>
      </dsp:nvSpPr>
      <dsp:spPr>
        <a:xfrm>
          <a:off x="3732410" y="2146480"/>
          <a:ext cx="3250728" cy="1183859"/>
        </a:xfrm>
        <a:prstGeom prst="roundRect">
          <a:avLst/>
        </a:prstGeom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ln>
          <a:solidFill>
            <a:schemeClr val="tx2"/>
          </a:solidFill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Брой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ученици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, </a:t>
          </a: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обхванати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от </a:t>
          </a: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дейности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по </a:t>
          </a: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кариерно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ориентиране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– 47 340</a:t>
          </a:r>
          <a:endParaRPr lang="en-US" sz="14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790201" y="2204271"/>
        <a:ext cx="3135146" cy="1068277"/>
      </dsp:txXfrm>
    </dsp:sp>
    <dsp:sp modelId="{5C014DF7-C368-42FC-82E2-0C05E51C1DEC}">
      <dsp:nvSpPr>
        <dsp:cNvPr id="0" name=""/>
        <dsp:cNvSpPr/>
      </dsp:nvSpPr>
      <dsp:spPr>
        <a:xfrm>
          <a:off x="3732410" y="3528221"/>
          <a:ext cx="3250728" cy="1183859"/>
        </a:xfrm>
        <a:prstGeom prst="roundRect">
          <a:avLst/>
        </a:prstGeom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ln>
          <a:solidFill>
            <a:schemeClr val="tx2"/>
          </a:solidFill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i="1" u="sng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Специфичен индикатор: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Ученици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в риск от </a:t>
          </a: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отпадане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от </a:t>
          </a: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образователната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система, </a:t>
          </a: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включени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в </a:t>
          </a: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дейности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по </a:t>
          </a:r>
          <a:r>
            <a:rPr lang="ru-RU" sz="14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процедурата</a:t>
          </a: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– 120 000</a:t>
          </a:r>
          <a:endParaRPr lang="en-US" sz="14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790201" y="3586012"/>
        <a:ext cx="3135146" cy="106827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B62364-DC74-456A-9328-E71DDD03ED30}">
      <dsp:nvSpPr>
        <dsp:cNvPr id="0" name=""/>
        <dsp:cNvSpPr/>
      </dsp:nvSpPr>
      <dsp:spPr>
        <a:xfrm>
          <a:off x="2461988" y="48044"/>
          <a:ext cx="2358587" cy="1532799"/>
        </a:xfrm>
        <a:prstGeom prst="trapezoid">
          <a:avLst>
            <a:gd name="adj" fmla="val 75055"/>
          </a:avLst>
        </a:prstGeom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ln>
          <a:solidFill>
            <a:schemeClr val="tx2"/>
          </a:solidFill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2000" b="1" kern="120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2000" b="1" kern="120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bg-BG" sz="1800" b="1" u="sng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Индикатори за резултат</a:t>
          </a:r>
          <a:endParaRPr lang="en-US" sz="1800" b="1" u="sng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461988" y="48044"/>
        <a:ext cx="2358587" cy="1532799"/>
      </dsp:txXfrm>
    </dsp:sp>
    <dsp:sp modelId="{E6DB6271-EEAC-44AA-A6E3-221A905AC2C5}">
      <dsp:nvSpPr>
        <dsp:cNvPr id="0" name=""/>
        <dsp:cNvSpPr/>
      </dsp:nvSpPr>
      <dsp:spPr>
        <a:xfrm>
          <a:off x="1097854" y="1538234"/>
          <a:ext cx="5086855" cy="1837656"/>
        </a:xfrm>
        <a:prstGeom prst="trapezoid">
          <a:avLst>
            <a:gd name="adj" fmla="val 75055"/>
          </a:avLst>
        </a:prstGeom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ln>
          <a:solidFill>
            <a:schemeClr val="tx2"/>
          </a:solidFill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libri" panose="020F0502020204030204" pitchFamily="34" charset="0"/>
            <a:cs typeface="Calibri" panose="020F0502020204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Дял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на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училищата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,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предлагащи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дейности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за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повишаване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на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мотивацията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за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учене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, чрез развитие на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специфични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знания, учения и компетентности – 60% от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обхванатите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по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операцията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училища</a:t>
          </a:r>
          <a:endParaRPr lang="en-US" sz="1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988054" y="1538234"/>
        <a:ext cx="3306456" cy="1837656"/>
      </dsp:txXfrm>
    </dsp:sp>
    <dsp:sp modelId="{CC109B9B-B19C-4CD5-B4E1-F6EE786F41D3}">
      <dsp:nvSpPr>
        <dsp:cNvPr id="0" name=""/>
        <dsp:cNvSpPr/>
      </dsp:nvSpPr>
      <dsp:spPr>
        <a:xfrm>
          <a:off x="0" y="3370455"/>
          <a:ext cx="7282565" cy="1481037"/>
        </a:xfrm>
        <a:prstGeom prst="trapezoid">
          <a:avLst>
            <a:gd name="adj" fmla="val 75055"/>
          </a:avLst>
        </a:prstGeom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ln>
          <a:solidFill>
            <a:schemeClr val="tx2"/>
          </a:solidFill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Специфичен индикатор: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Относителен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дял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на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учениците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,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напуснали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по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необективни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причини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формалното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образование от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общия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брой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ученици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- не </a:t>
          </a:r>
          <a:r>
            <a:rPr lang="ru-RU" sz="1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повече</a:t>
          </a:r>
          <a:r>
            <a:rPr lang="ru-RU" sz="1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 от 1,43%.</a:t>
          </a:r>
          <a:endParaRPr lang="en-US" sz="1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4448" y="3370455"/>
        <a:ext cx="4733667" cy="148103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054E25-0B48-428F-B00E-4792B4D05BDC}">
      <dsp:nvSpPr>
        <dsp:cNvPr id="0" name=""/>
        <dsp:cNvSpPr/>
      </dsp:nvSpPr>
      <dsp:spPr>
        <a:xfrm>
          <a:off x="3806267" y="2458432"/>
          <a:ext cx="3055540" cy="3055540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900" b="1" kern="1200" dirty="0" smtClean="0"/>
            <a:t>Бюджет</a:t>
          </a:r>
          <a:endParaRPr lang="en-US" sz="1900" b="1" kern="1200" dirty="0"/>
        </a:p>
      </dsp:txBody>
      <dsp:txXfrm>
        <a:off x="4420566" y="3174178"/>
        <a:ext cx="1826942" cy="1570610"/>
      </dsp:txXfrm>
    </dsp:sp>
    <dsp:sp modelId="{3F709137-6E40-43E0-BC28-702493EF2667}">
      <dsp:nvSpPr>
        <dsp:cNvPr id="0" name=""/>
        <dsp:cNvSpPr/>
      </dsp:nvSpPr>
      <dsp:spPr>
        <a:xfrm>
          <a:off x="2029054" y="1757169"/>
          <a:ext cx="2222211" cy="2222211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900" b="1" kern="1200" dirty="0" smtClean="0"/>
            <a:t>Дейности</a:t>
          </a:r>
          <a:endParaRPr lang="en-US" sz="1900" b="1" kern="1200" dirty="0"/>
        </a:p>
      </dsp:txBody>
      <dsp:txXfrm>
        <a:off x="2588502" y="2319999"/>
        <a:ext cx="1103315" cy="1096551"/>
      </dsp:txXfrm>
    </dsp:sp>
    <dsp:sp modelId="{43DDB09B-CFD1-4014-B0DC-E3783C22446E}">
      <dsp:nvSpPr>
        <dsp:cNvPr id="0" name=""/>
        <dsp:cNvSpPr/>
      </dsp:nvSpPr>
      <dsp:spPr>
        <a:xfrm rot="20700000">
          <a:off x="3273226" y="244670"/>
          <a:ext cx="2177313" cy="2177313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900" b="1" kern="1200" dirty="0" smtClean="0"/>
            <a:t>Време</a:t>
          </a:r>
          <a:endParaRPr lang="en-US" sz="1900" b="1" kern="1200" dirty="0"/>
        </a:p>
      </dsp:txBody>
      <dsp:txXfrm rot="-20700000">
        <a:off x="3750774" y="722218"/>
        <a:ext cx="1222216" cy="1222216"/>
      </dsp:txXfrm>
    </dsp:sp>
    <dsp:sp modelId="{0417C13C-4A50-4B88-93EB-9EE05B919154}">
      <dsp:nvSpPr>
        <dsp:cNvPr id="0" name=""/>
        <dsp:cNvSpPr/>
      </dsp:nvSpPr>
      <dsp:spPr>
        <a:xfrm>
          <a:off x="3627201" y="2050968"/>
          <a:ext cx="3911092" cy="3911092"/>
        </a:xfrm>
        <a:prstGeom prst="circularArrow">
          <a:avLst>
            <a:gd name="adj1" fmla="val 4687"/>
            <a:gd name="adj2" fmla="val 299029"/>
            <a:gd name="adj3" fmla="val 2541304"/>
            <a:gd name="adj4" fmla="val 15808149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solidFill>
            <a:schemeClr val="tx2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BB30C3-4070-4A97-B1C1-CC20BB0041A7}">
      <dsp:nvSpPr>
        <dsp:cNvPr id="0" name=""/>
        <dsp:cNvSpPr/>
      </dsp:nvSpPr>
      <dsp:spPr>
        <a:xfrm>
          <a:off x="1614904" y="1280236"/>
          <a:ext cx="2841653" cy="2841653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solidFill>
            <a:schemeClr val="tx2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579B9E-9EF5-4533-84F5-5C7132A181EB}">
      <dsp:nvSpPr>
        <dsp:cNvPr id="0" name=""/>
        <dsp:cNvSpPr/>
      </dsp:nvSpPr>
      <dsp:spPr>
        <a:xfrm>
          <a:off x="2749484" y="-238085"/>
          <a:ext cx="3063874" cy="3063874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solidFill>
            <a:schemeClr val="tx2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E90768-00AC-47C3-805F-818C4FFC1F5B}">
      <dsp:nvSpPr>
        <dsp:cNvPr id="0" name=""/>
        <dsp:cNvSpPr/>
      </dsp:nvSpPr>
      <dsp:spPr>
        <a:xfrm>
          <a:off x="0" y="888001"/>
          <a:ext cx="2318935" cy="1800000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228600">
            <a:schemeClr val="accent4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A39F96-0AB9-45EC-9354-E9F561C7ECD4}">
      <dsp:nvSpPr>
        <dsp:cNvPr id="0" name=""/>
        <dsp:cNvSpPr/>
      </dsp:nvSpPr>
      <dsp:spPr>
        <a:xfrm>
          <a:off x="26277" y="1338001"/>
          <a:ext cx="1899987" cy="90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4000" rIns="0" bIns="2540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500" b="1" kern="1200" dirty="0" smtClean="0">
              <a:solidFill>
                <a:schemeClr val="bg1"/>
              </a:solidFill>
            </a:rPr>
            <a:t>Бенефициент</a:t>
          </a:r>
          <a:endParaRPr lang="en-US" sz="2500" b="1" kern="1200" dirty="0">
            <a:solidFill>
              <a:schemeClr val="bg1"/>
            </a:solidFill>
          </a:endParaRPr>
        </a:p>
      </dsp:txBody>
      <dsp:txXfrm>
        <a:off x="26277" y="1338001"/>
        <a:ext cx="1899987" cy="9000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00008F-12FC-48E5-80F2-657999405580}">
      <dsp:nvSpPr>
        <dsp:cNvPr id="0" name=""/>
        <dsp:cNvSpPr/>
      </dsp:nvSpPr>
      <dsp:spPr>
        <a:xfrm>
          <a:off x="246874" y="212823"/>
          <a:ext cx="1993524" cy="11999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228600">
            <a:schemeClr val="accent4">
              <a:satMod val="175000"/>
              <a:alpha val="40000"/>
            </a:schemeClr>
          </a:glow>
          <a:innerShdw blurRad="114300">
            <a:prstClr val="black"/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266319" y="232268"/>
        <a:ext cx="625022" cy="1161062"/>
      </dsp:txXfrm>
    </dsp:sp>
    <dsp:sp modelId="{39B976B8-4F47-4905-9B78-61538195D8C8}">
      <dsp:nvSpPr>
        <dsp:cNvPr id="0" name=""/>
        <dsp:cNvSpPr/>
      </dsp:nvSpPr>
      <dsp:spPr>
        <a:xfrm>
          <a:off x="686699" y="2074601"/>
          <a:ext cx="2054586" cy="12694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4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760" tIns="274320" rIns="91440" bIns="1828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716002" y="2103904"/>
        <a:ext cx="941866" cy="1210857"/>
      </dsp:txXfrm>
    </dsp:sp>
    <dsp:sp modelId="{76101EB0-C138-4EFF-A751-5BF861D7DE9B}">
      <dsp:nvSpPr>
        <dsp:cNvPr id="0" name=""/>
        <dsp:cNvSpPr/>
      </dsp:nvSpPr>
      <dsp:spPr>
        <a:xfrm>
          <a:off x="933648" y="3911987"/>
          <a:ext cx="1992554" cy="13626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228600">
            <a:schemeClr val="accent4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0" kern="1200" dirty="0"/>
        </a:p>
      </dsp:txBody>
      <dsp:txXfrm>
        <a:off x="962066" y="3940405"/>
        <a:ext cx="913430" cy="1305790"/>
      </dsp:txXfrm>
    </dsp:sp>
    <dsp:sp modelId="{53578C73-DCA9-481F-B5CC-8B7EB6647E3B}">
      <dsp:nvSpPr>
        <dsp:cNvPr id="0" name=""/>
        <dsp:cNvSpPr/>
      </dsp:nvSpPr>
      <dsp:spPr>
        <a:xfrm>
          <a:off x="1545240" y="1394095"/>
          <a:ext cx="827423" cy="73394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300" kern="1200"/>
        </a:p>
      </dsp:txBody>
      <dsp:txXfrm>
        <a:off x="1731410" y="1394095"/>
        <a:ext cx="455083" cy="552291"/>
      </dsp:txXfrm>
    </dsp:sp>
    <dsp:sp modelId="{625D862E-713D-4FA2-8B4B-E617C767A6F1}">
      <dsp:nvSpPr>
        <dsp:cNvPr id="0" name=""/>
        <dsp:cNvSpPr/>
      </dsp:nvSpPr>
      <dsp:spPr>
        <a:xfrm>
          <a:off x="1756432" y="3295630"/>
          <a:ext cx="843970" cy="70226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/>
        </a:p>
      </dsp:txBody>
      <dsp:txXfrm>
        <a:off x="1946325" y="3295630"/>
        <a:ext cx="464184" cy="5284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26.6.2018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26.6.2018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725160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233338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487414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689667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822952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7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38188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marL="0"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6022" y="1299754"/>
            <a:ext cx="10058400" cy="733153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2155371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8" y="2138016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78814" y="3184072"/>
            <a:ext cx="8444900" cy="1120502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Благодаря за вниманието!</a:t>
            </a:r>
            <a:br>
              <a:rPr lang="ru-RU" dirty="0" smtClean="0">
                <a:solidFill>
                  <a:srgbClr val="146194">
                    <a:lumMod val="50000"/>
                  </a:srgbClr>
                </a:solidFill>
              </a:rPr>
            </a:br>
            <a:endParaRPr lang="en-US" dirty="0"/>
          </a:p>
        </p:txBody>
      </p:sp>
      <p:sp>
        <p:nvSpPr>
          <p:cNvPr id="6" name="Footer Placeholder 4"/>
          <p:cNvSpPr txBox="1">
            <a:spLocks/>
          </p:cNvSpPr>
          <p:nvPr userDrawn="1"/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800" b="1" kern="1200" cap="all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2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</a:t>
            </a:r>
            <a:r>
              <a:rPr lang="en-US" dirty="0" smtClean="0"/>
              <a:t>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8264" y="2277866"/>
            <a:ext cx="1039794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Edit Master </a:t>
            </a:r>
            <a:r>
              <a:rPr lang="en-US" dirty="0" smtClean="0"/>
              <a:t>text </a:t>
            </a:r>
            <a:r>
              <a:rPr lang="en-US" dirty="0"/>
              <a:t>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</a:t>
            </a:r>
            <a:r>
              <a:rPr lang="en-US" dirty="0" smtClean="0"/>
              <a:t>level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8E78BCB4-C98F-4B83-9DE4-0E5AA089C697}"/>
              </a:ext>
            </a:extLst>
          </p:cNvPr>
          <p:cNvGrpSpPr/>
          <p:nvPr userDrawn="1"/>
        </p:nvGrpSpPr>
        <p:grpSpPr>
          <a:xfrm>
            <a:off x="0" y="0"/>
            <a:ext cx="12192000" cy="1358153"/>
            <a:chOff x="0" y="0"/>
            <a:chExt cx="12192000" cy="135815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60D4C31A-B54F-422E-8621-A0F475D7D195}"/>
                </a:ext>
              </a:extLst>
            </p:cNvPr>
            <p:cNvSpPr/>
            <p:nvPr userDrawn="1"/>
          </p:nvSpPr>
          <p:spPr>
            <a:xfrm>
              <a:off x="0" y="0"/>
              <a:ext cx="12188825" cy="13581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 descr="http://sf.mon.bg/img/logo_eu_r_dva_fonda.png">
              <a:extLst>
                <a:ext uri="{FF2B5EF4-FFF2-40B4-BE49-F238E27FC236}">
                  <a16:creationId xmlns:a16="http://schemas.microsoft.com/office/drawing/2014/main" xmlns="" id="{12F0A08F-CCB6-4D25-8AC0-0F7B8FAA1D7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96" y="272870"/>
              <a:ext cx="2547937" cy="820737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E3B81ACA-7A29-4F22-915C-0A3E969FE784}"/>
                </a:ext>
              </a:extLst>
            </p:cNvPr>
            <p:cNvCxnSpPr/>
            <p:nvPr userDrawn="1"/>
          </p:nvCxnSpPr>
          <p:spPr>
            <a:xfrm>
              <a:off x="0" y="1248229"/>
              <a:ext cx="12192000" cy="0"/>
            </a:xfrm>
            <a:prstGeom prst="line">
              <a:avLst/>
            </a:prstGeom>
            <a:ln w="476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8" r:id="rId2"/>
    <p:sldLayoutId id="2147483720" r:id="rId3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 dir="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rgbClr val="002060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>
          <a:solidFill>
            <a:srgbClr val="002060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rgbClr val="002060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13" Type="http://schemas.microsoft.com/office/2007/relationships/diagramDrawing" Target="../diagrams/drawing7.xml"/><Relationship Id="rId18" Type="http://schemas.microsoft.com/office/2007/relationships/diagramDrawing" Target="../diagrams/drawing8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6.xml"/><Relationship Id="rId12" Type="http://schemas.openxmlformats.org/officeDocument/2006/relationships/diagramColors" Target="../diagrams/colors7.xml"/><Relationship Id="rId17" Type="http://schemas.openxmlformats.org/officeDocument/2006/relationships/diagramColors" Target="../diagrams/colors8.xml"/><Relationship Id="rId2" Type="http://schemas.openxmlformats.org/officeDocument/2006/relationships/notesSlide" Target="../notesSlides/notesSlide6.xml"/><Relationship Id="rId16" Type="http://schemas.openxmlformats.org/officeDocument/2006/relationships/diagramQuickStyle" Target="../diagrams/quickStyle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11" Type="http://schemas.openxmlformats.org/officeDocument/2006/relationships/diagramQuickStyle" Target="../diagrams/quickStyle7.xml"/><Relationship Id="rId5" Type="http://schemas.openxmlformats.org/officeDocument/2006/relationships/diagramLayout" Target="../diagrams/layout6.xml"/><Relationship Id="rId15" Type="http://schemas.openxmlformats.org/officeDocument/2006/relationships/diagramLayout" Target="../diagrams/layout8.xml"/><Relationship Id="rId10" Type="http://schemas.openxmlformats.org/officeDocument/2006/relationships/diagramLayout" Target="../diagrams/layout7.xml"/><Relationship Id="rId4" Type="http://schemas.openxmlformats.org/officeDocument/2006/relationships/diagramData" Target="../diagrams/data6.xml"/><Relationship Id="rId9" Type="http://schemas.openxmlformats.org/officeDocument/2006/relationships/diagramData" Target="../diagrams/data7.xml"/><Relationship Id="rId14" Type="http://schemas.openxmlformats.org/officeDocument/2006/relationships/diagramData" Target="../diagrams/data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73702" y="2480441"/>
            <a:ext cx="10866848" cy="1828800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SimSun" panose="02010600030101010101" pitchFamily="2" charset="-122"/>
              </a:rPr>
              <a:t>КРИТЕРИИ ЗА ПОДБОР НА ОПЕРАЦИЯ</a:t>
            </a:r>
            <a:br>
              <a:rPr lang="bg-BG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SimSun" panose="02010600030101010101" pitchFamily="2" charset="-122"/>
              </a:rPr>
            </a:br>
            <a:r>
              <a:rPr lang="bg-BG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SimSun" panose="02010600030101010101" pitchFamily="2" charset="-122"/>
              </a:rPr>
              <a:t> „</a:t>
            </a:r>
            <a:r>
              <a:rPr lang="ru-RU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SimSun" panose="02010600030101010101" pitchFamily="2" charset="-122"/>
              </a:rPr>
              <a:t>ПОДКРЕПА ЗА УСПЕХ</a:t>
            </a:r>
            <a:r>
              <a:rPr lang="bg-BG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SimSun" panose="02010600030101010101" pitchFamily="2" charset="-122"/>
              </a:rPr>
              <a:t>“</a:t>
            </a:r>
            <a:endParaRPr lang="ru-RU" sz="3000" b="1" cap="none" dirty="0">
              <a:ln/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Courier New" panose="02070309020205020404" pitchFamily="49" charset="0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867" y="4767141"/>
            <a:ext cx="1733688" cy="116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983361093"/>
              </p:ext>
            </p:extLst>
          </p:nvPr>
        </p:nvGraphicFramePr>
        <p:xfrm>
          <a:off x="311727" y="1567543"/>
          <a:ext cx="11502737" cy="4853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220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30621" y="1858944"/>
            <a:ext cx="10909737" cy="391885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bg-BG" sz="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3646817019"/>
              </p:ext>
            </p:extLst>
          </p:nvPr>
        </p:nvGraphicFramePr>
        <p:xfrm>
          <a:off x="1830711" y="1338850"/>
          <a:ext cx="9322959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42912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3751" y="281621"/>
            <a:ext cx="5822185" cy="768163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4877335"/>
              </p:ext>
            </p:extLst>
          </p:nvPr>
        </p:nvGraphicFramePr>
        <p:xfrm>
          <a:off x="351693" y="1426866"/>
          <a:ext cx="11840308" cy="5172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7723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3215" y="251476"/>
            <a:ext cx="5822185" cy="768163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30338118"/>
              </p:ext>
            </p:extLst>
          </p:nvPr>
        </p:nvGraphicFramePr>
        <p:xfrm>
          <a:off x="2011903" y="1527349"/>
          <a:ext cx="8128000" cy="50011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692579" y="3848519"/>
            <a:ext cx="800219" cy="18488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bg-BG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Индикатори за изпълнение</a:t>
            </a:r>
            <a:endParaRPr lang="en-GB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08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3215" y="251476"/>
            <a:ext cx="5822185" cy="76816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92579" y="3848519"/>
            <a:ext cx="800219" cy="18488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bg-BG" sz="2000" b="1" dirty="0" smtClean="0">
                <a:solidFill>
                  <a:schemeClr val="bg1"/>
                </a:solidFill>
              </a:rPr>
              <a:t>Индикатори за резултат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096970722"/>
              </p:ext>
            </p:extLst>
          </p:nvPr>
        </p:nvGraphicFramePr>
        <p:xfrm>
          <a:off x="2213126" y="1396721"/>
          <a:ext cx="7282565" cy="4851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9397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3215" y="251476"/>
            <a:ext cx="5822185" cy="768163"/>
          </a:xfrm>
          <a:prstGeom prst="rect">
            <a:avLst/>
          </a:prstGeom>
        </p:spPr>
      </p:pic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1350080700"/>
              </p:ext>
            </p:extLst>
          </p:nvPr>
        </p:nvGraphicFramePr>
        <p:xfrm>
          <a:off x="999250" y="1139506"/>
          <a:ext cx="8128000" cy="5555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3841529773"/>
              </p:ext>
            </p:extLst>
          </p:nvPr>
        </p:nvGraphicFramePr>
        <p:xfrm>
          <a:off x="193153" y="2456633"/>
          <a:ext cx="2318936" cy="35760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3" name="Right Arrow 12"/>
          <p:cNvSpPr/>
          <p:nvPr/>
        </p:nvSpPr>
        <p:spPr>
          <a:xfrm>
            <a:off x="8099527" y="3917270"/>
            <a:ext cx="1027723" cy="654728"/>
          </a:xfrm>
          <a:prstGeom prst="right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236979084"/>
              </p:ext>
            </p:extLst>
          </p:nvPr>
        </p:nvGraphicFramePr>
        <p:xfrm>
          <a:off x="8908653" y="1396235"/>
          <a:ext cx="292620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9891194" y="3728551"/>
            <a:ext cx="1597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b="1" dirty="0" smtClean="0">
                <a:solidFill>
                  <a:schemeClr val="bg1"/>
                </a:solidFill>
              </a:rPr>
              <a:t>Индикатори за резултат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186207" y="5646800"/>
            <a:ext cx="14432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b="1" dirty="0" smtClean="0">
                <a:solidFill>
                  <a:schemeClr val="bg1"/>
                </a:solidFill>
              </a:rPr>
              <a:t>Успешно изпълнение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354433" y="1810302"/>
            <a:ext cx="1663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b="1" dirty="0" smtClean="0">
                <a:solidFill>
                  <a:schemeClr val="bg1"/>
                </a:solidFill>
              </a:rPr>
              <a:t>Индикатори за изпълнение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18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70" y="1664917"/>
            <a:ext cx="10397948" cy="4023360"/>
          </a:xfrm>
        </p:spPr>
        <p:txBody>
          <a:bodyPr/>
          <a:lstStyle/>
          <a:p>
            <a:pPr algn="ctr"/>
            <a:endParaRPr lang="bg-BG" dirty="0" smtClean="0"/>
          </a:p>
          <a:p>
            <a:pPr algn="just"/>
            <a:endParaRPr lang="en-GB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bg-BG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"/>
                <a:cs typeface="Times New Roman" panose="02020603050405020304" pitchFamily="18" charset="0"/>
              </a:rPr>
              <a:t>БЛАГОДАРЯ ЗА ВНИМАНИЕТО!</a:t>
            </a:r>
            <a:endParaRPr lang="en-US" sz="3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 "/>
              <a:cs typeface="Times New Roman" panose="02020603050405020304" pitchFamily="18" charset="0"/>
            </a:endParaRPr>
          </a:p>
          <a:p>
            <a:pPr algn="ctr"/>
            <a:r>
              <a:rPr lang="en-U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"/>
                <a:cs typeface="Times New Roman" panose="02020603050405020304" pitchFamily="18" charset="0"/>
              </a:rPr>
              <a:t>http://sf.mon.bg/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13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4592</TotalTime>
  <Words>422</Words>
  <Application>Microsoft Office PowerPoint</Application>
  <PresentationFormat>Widescreen</PresentationFormat>
  <Paragraphs>75</Paragraphs>
  <Slides>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SimSun</vt:lpstr>
      <vt:lpstr>Calibri</vt:lpstr>
      <vt:lpstr>Calibri </vt:lpstr>
      <vt:lpstr>Calibri Light</vt:lpstr>
      <vt:lpstr>Courier New</vt:lpstr>
      <vt:lpstr>Times New Roman</vt:lpstr>
      <vt:lpstr>Retrospect</vt:lpstr>
      <vt:lpstr>КРИТЕРИИ ЗА ПОДБОР НА ОПЕРАЦИЯ  „ПОДКРЕПА ЗА УСПЕХ“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 ЗА ИЗПЪЛНЕНИЕТО НА ОПЕРАТИВНА ПРОГРАМА  „НАУКА И ОБРАЗОВАНИЕ ЗА ИНТЕЛИГЕНТЕН РАСТЕЖ“ 2014-2020 Г.</dc:title>
  <dc:creator>Svetomira G Kaloyanova</dc:creator>
  <cp:lastModifiedBy>Ivan Popov</cp:lastModifiedBy>
  <cp:revision>353</cp:revision>
  <cp:lastPrinted>2017-07-22T14:43:57Z</cp:lastPrinted>
  <dcterms:created xsi:type="dcterms:W3CDTF">2016-05-13T12:08:51Z</dcterms:created>
  <dcterms:modified xsi:type="dcterms:W3CDTF">2018-06-26T14:00:04Z</dcterms:modified>
</cp:coreProperties>
</file>