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media/image9.jpg" ContentType="image/gif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5"/>
  </p:notesMasterIdLst>
  <p:handoutMasterIdLst>
    <p:handoutMasterId r:id="rId16"/>
  </p:handoutMasterIdLst>
  <p:sldIdLst>
    <p:sldId id="374" r:id="rId2"/>
    <p:sldId id="344" r:id="rId3"/>
    <p:sldId id="372" r:id="rId4"/>
    <p:sldId id="257" r:id="rId5"/>
    <p:sldId id="366" r:id="rId6"/>
    <p:sldId id="371" r:id="rId7"/>
    <p:sldId id="368" r:id="rId8"/>
    <p:sldId id="375" r:id="rId9"/>
    <p:sldId id="384" r:id="rId10"/>
    <p:sldId id="380" r:id="rId11"/>
    <p:sldId id="381" r:id="rId12"/>
    <p:sldId id="369" r:id="rId13"/>
    <p:sldId id="373" r:id="rId14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FF6600"/>
    <a:srgbClr val="006600"/>
    <a:srgbClr val="FFFFFF"/>
    <a:srgbClr val="008000"/>
    <a:srgbClr val="CC33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72" autoAdjust="0"/>
    <p:restoredTop sz="95708" autoAdjust="0"/>
  </p:normalViewPr>
  <p:slideViewPr>
    <p:cSldViewPr snapToGrid="0">
      <p:cViewPr varScale="1">
        <p:scale>
          <a:sx n="107" d="100"/>
          <a:sy n="107" d="100"/>
        </p:scale>
        <p:origin x="36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1.png"/><Relationship Id="rId1" Type="http://schemas.openxmlformats.org/officeDocument/2006/relationships/image" Target="../media/image10.jpg"/><Relationship Id="rId4" Type="http://schemas.openxmlformats.org/officeDocument/2006/relationships/image" Target="../media/image12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1.png"/><Relationship Id="rId1" Type="http://schemas.openxmlformats.org/officeDocument/2006/relationships/image" Target="../media/image1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6B620F-99BF-4B2F-9584-8083F2012C22}" type="doc">
      <dgm:prSet loTypeId="urn:microsoft.com/office/officeart/2005/8/layout/cycle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75EF6CD-285A-4160-AA45-7A406810E00D}">
      <dgm:prSet phldrT="[Text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sz="2400" dirty="0" smtClean="0">
              <a:latin typeface="Candara" panose="020E0502030303020204" pitchFamily="34" charset="0"/>
            </a:rPr>
            <a:t>DG REGIO</a:t>
          </a:r>
          <a:endParaRPr lang="en-US" sz="2400" dirty="0">
            <a:latin typeface="Candara" panose="020E0502030303020204" pitchFamily="34" charset="0"/>
          </a:endParaRPr>
        </a:p>
      </dgm:t>
    </dgm:pt>
    <dgm:pt modelId="{6E0C1588-93D7-4BE5-9712-59CAB6AF7940}" type="parTrans" cxnId="{19457DF5-124E-4744-B074-E4DB8A4D662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44F65387-95A8-4D61-91BD-E7F897075902}" type="sibTrans" cxnId="{19457DF5-124E-4744-B074-E4DB8A4D662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D909362-83B7-4036-BE06-7C83025383C0}">
      <dgm:prSet phldrT="[Text]" custT="1"/>
      <dgm:spPr>
        <a:ln w="76200"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Мониторинг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98FF75F9-F556-43F1-B0F7-CF10487534B7}" type="parTrans" cxnId="{FE8B88AB-95EA-4F94-A7C2-64FD8FB50EC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F272F709-932C-4F74-86D0-A3E7A52D6E08}" type="sibTrans" cxnId="{FE8B88AB-95EA-4F94-A7C2-64FD8FB50EC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686F1CF-3D33-4B0B-9003-45A54CFED5AC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3600" dirty="0" smtClean="0">
              <a:latin typeface="Candara" panose="020E0502030303020204" pitchFamily="34" charset="0"/>
            </a:rPr>
            <a:t>JRC</a:t>
          </a:r>
          <a:endParaRPr lang="en-US" sz="3600" dirty="0">
            <a:latin typeface="Candara" panose="020E0502030303020204" pitchFamily="34" charset="0"/>
          </a:endParaRPr>
        </a:p>
      </dgm:t>
    </dgm:pt>
    <dgm:pt modelId="{59768EC0-8818-4D1B-A3FF-FCCF0E271AC5}" type="parTrans" cxnId="{75C25B8E-2B7F-48DA-9EAF-6D0B8529E7E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EFF4DA2-E1F1-4590-81E1-0BC3BD34D99B}" type="sibTrans" cxnId="{75C25B8E-2B7F-48DA-9EAF-6D0B8529E7E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A6826552-6F4D-4CDE-90FF-4BDEA8018222}">
      <dgm:prSet phldrT="[Text]" custT="1"/>
      <dgm:spPr>
        <a:ln w="762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marL="227013" indent="-112713"/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Координация с </a:t>
          </a:r>
          <a:r>
            <a:rPr lang="en-US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DG REGIO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9A1E0753-3C7B-4733-8EA9-8F285FEDF507}" type="parTrans" cxnId="{E02AB5EC-A62D-4AFE-850D-8B600F91CFEB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2E7DE816-76DB-4B79-983D-5AB85F98B09F}" type="sibTrans" cxnId="{E02AB5EC-A62D-4AFE-850D-8B600F91CFEB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5CDE96F-681B-4933-86E5-C226C8F8B4E8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800" dirty="0" smtClean="0">
              <a:latin typeface="Candara" panose="020E0502030303020204" pitchFamily="34" charset="0"/>
            </a:rPr>
            <a:t>CCTT</a:t>
          </a:r>
          <a:endParaRPr lang="en-US" sz="2800" dirty="0">
            <a:latin typeface="Candara" panose="020E0502030303020204" pitchFamily="34" charset="0"/>
          </a:endParaRPr>
        </a:p>
      </dgm:t>
    </dgm:pt>
    <dgm:pt modelId="{BC7A2309-6A90-411C-BA83-8CDED0C61BB1}" type="parTrans" cxnId="{E5B772A0-987D-418D-9494-35CC72CA337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A6E599E0-CAA1-40F6-8886-0849CCA9A3AC}" type="sibTrans" cxnId="{E5B772A0-987D-418D-9494-35CC72CA3378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6A8EA5E2-B5BA-4690-BD26-9B1F85C2412A}">
      <dgm:prSet phldrT="[Text]" custT="1"/>
      <dgm:spPr>
        <a:ln w="762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marL="0" indent="0" algn="l"/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Външни експерти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936F3936-CC81-4145-BC19-426F3D392F0F}" type="parTrans" cxnId="{166D13D9-CB1F-45CB-82F1-3DE4A105B3C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E5D75CF-C3AA-4C9E-BE04-2CD502FA94CE}" type="sibTrans" cxnId="{166D13D9-CB1F-45CB-82F1-3DE4A105B3CF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21CB4C0C-90E2-4002-85C4-1EDB70DC88D3}">
      <dgm:prSet phldrT="[Text]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bg-BG" dirty="0" smtClean="0">
              <a:latin typeface="Candara" panose="020E0502030303020204" pitchFamily="34" charset="0"/>
            </a:rPr>
            <a:t>Експерти</a:t>
          </a:r>
          <a:endParaRPr lang="en-US" dirty="0">
            <a:latin typeface="Candara" panose="020E0502030303020204" pitchFamily="34" charset="0"/>
          </a:endParaRPr>
        </a:p>
      </dgm:t>
    </dgm:pt>
    <dgm:pt modelId="{65A31BA5-A7AD-4356-9883-70836705ECCB}" type="parTrans" cxnId="{D966BEA3-EA84-4716-ACFB-9661C7A3720B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06A34C64-7CBF-453B-8311-B91402658E65}" type="sibTrans" cxnId="{D966BEA3-EA84-4716-ACFB-9661C7A3720B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2941B02-FF55-48BB-AEEB-4BF82A80CAC4}">
      <dgm:prSet phldrT="[Text]" custT="1"/>
      <dgm:spPr>
        <a:ln w="76200"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12 експерти в 3 тематични групи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A0BA3C01-CD2F-45C7-866C-E29F96AF7D4B}" type="parTrans" cxnId="{DF68722D-59EE-487E-83D2-7303807E2A3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B09B148-3512-4D62-A1F7-83F72B2D661F}" type="sibTrans" cxnId="{DF68722D-59EE-487E-83D2-7303807E2A30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E94A28E2-ADC5-4821-A331-B0C14776CFBA}">
      <dgm:prSet phldrT="[Text]" custT="1"/>
      <dgm:spPr>
        <a:ln w="76200"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Подпомагана от </a:t>
          </a:r>
          <a:r>
            <a:rPr lang="en-US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JRC </a:t>
          </a:r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с експертна помощ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5D161129-81F6-415E-8F98-DD00BB4924B4}" type="parTrans" cxnId="{758CC18C-4F94-4E25-8359-DBA32B05D93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3732B148-2228-42E9-81C0-71D272401B7C}" type="sibTrans" cxnId="{758CC18C-4F94-4E25-8359-DBA32B05D934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D5DC342-1BDD-4AAC-AB59-6058002A676B}">
      <dgm:prSet phldrT="[Text]" custT="1"/>
      <dgm:spPr>
        <a:ln w="762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marL="227013" indent="-112713"/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Определя общата координация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2AE8D4DE-3A6C-47CD-AD87-80DC9D83CD97}" type="parTrans" cxnId="{A2C54001-2F38-4A80-BD8B-35A513322996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A4A04349-3E82-40A1-BEA4-09251B16FB2B}" type="sibTrans" cxnId="{A2C54001-2F38-4A80-BD8B-35A513322996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A067469C-032C-4585-82DD-DE7070FA15CA}">
      <dgm:prSet phldrT="[Text]" custT="1"/>
      <dgm:spPr>
        <a:ln w="76200">
          <a:solidFill>
            <a:schemeClr val="accent5">
              <a:lumMod val="75000"/>
            </a:schemeClr>
          </a:solidFill>
        </a:ln>
      </dgm:spPr>
      <dgm:t>
        <a:bodyPr/>
        <a:lstStyle/>
        <a:p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Качество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3662513C-0E16-48AA-98D8-5526D693596E}" type="parTrans" cxnId="{597EA483-B93A-4D96-A142-3C81AAEFF0B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7D11884-2DFF-41E0-9596-CA72B1AB2777}" type="sibTrans" cxnId="{597EA483-B93A-4D96-A142-3C81AAEFF0BE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7F33480F-C6B3-4FC4-B8BD-9AD1DDBFFE8F}">
      <dgm:prSet phldrT="[Text]" custT="1"/>
      <dgm:spPr>
        <a:ln w="76200"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marL="0" indent="0" algn="l"/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Методология и качество</a:t>
          </a:r>
          <a:r>
            <a:rPr lang="en-US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</a:t>
          </a:r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на</a:t>
          </a:r>
          <a:r>
            <a:rPr lang="en-US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</a:t>
          </a:r>
          <a:r>
            <a:rPr lang="bg-BG" sz="1400" b="1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изследването</a:t>
          </a:r>
          <a:endParaRPr lang="en-US" sz="1400" b="1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gm:t>
    </dgm:pt>
    <dgm:pt modelId="{3C0E5DF6-2C2A-44A8-9D38-72B539B5F6C5}" type="parTrans" cxnId="{E54E5D3F-18F4-4FA4-9F24-D3EA98BB8E47}">
      <dgm:prSet/>
      <dgm:spPr/>
      <dgm:t>
        <a:bodyPr/>
        <a:lstStyle/>
        <a:p>
          <a:endParaRPr lang="en-US"/>
        </a:p>
      </dgm:t>
    </dgm:pt>
    <dgm:pt modelId="{C75ED305-7B96-4E67-AC04-84A4FEC9B0FA}" type="sibTrans" cxnId="{E54E5D3F-18F4-4FA4-9F24-D3EA98BB8E47}">
      <dgm:prSet/>
      <dgm:spPr/>
      <dgm:t>
        <a:bodyPr/>
        <a:lstStyle/>
        <a:p>
          <a:endParaRPr lang="en-US"/>
        </a:p>
      </dgm:t>
    </dgm:pt>
    <dgm:pt modelId="{94E540D2-B078-4022-A624-BFCE3B4727E6}" type="pres">
      <dgm:prSet presAssocID="{CD6B620F-99BF-4B2F-9584-8083F2012C22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68F6E1-3FE9-435B-A0AC-CAB5A65E5402}" type="pres">
      <dgm:prSet presAssocID="{CD6B620F-99BF-4B2F-9584-8083F2012C22}" presName="children" presStyleCnt="0"/>
      <dgm:spPr/>
    </dgm:pt>
    <dgm:pt modelId="{28EEA49E-702B-4360-B8AB-434AF8521367}" type="pres">
      <dgm:prSet presAssocID="{CD6B620F-99BF-4B2F-9584-8083F2012C22}" presName="child1group" presStyleCnt="0"/>
      <dgm:spPr/>
    </dgm:pt>
    <dgm:pt modelId="{A0DA74B8-26F4-4FEC-AA1E-82BCAEF34DC6}" type="pres">
      <dgm:prSet presAssocID="{CD6B620F-99BF-4B2F-9584-8083F2012C22}" presName="child1" presStyleLbl="bgAcc1" presStyleIdx="0" presStyleCnt="4" custLinFactNeighborX="-15961"/>
      <dgm:spPr/>
      <dgm:t>
        <a:bodyPr/>
        <a:lstStyle/>
        <a:p>
          <a:endParaRPr lang="en-US"/>
        </a:p>
      </dgm:t>
    </dgm:pt>
    <dgm:pt modelId="{E3331869-EC25-482A-9349-DEEFA6842915}" type="pres">
      <dgm:prSet presAssocID="{CD6B620F-99BF-4B2F-9584-8083F2012C22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AB76D0-D8BF-48B3-B34A-79D1B1899AD4}" type="pres">
      <dgm:prSet presAssocID="{CD6B620F-99BF-4B2F-9584-8083F2012C22}" presName="child2group" presStyleCnt="0"/>
      <dgm:spPr/>
    </dgm:pt>
    <dgm:pt modelId="{B6A8EF44-01D4-4E2B-9863-54398C9EA99D}" type="pres">
      <dgm:prSet presAssocID="{CD6B620F-99BF-4B2F-9584-8083F2012C22}" presName="child2" presStyleLbl="bgAcc1" presStyleIdx="1" presStyleCnt="4" custScaleX="103953" custLinFactNeighborX="7827"/>
      <dgm:spPr/>
      <dgm:t>
        <a:bodyPr/>
        <a:lstStyle/>
        <a:p>
          <a:endParaRPr lang="en-US"/>
        </a:p>
      </dgm:t>
    </dgm:pt>
    <dgm:pt modelId="{3E431B9C-73E7-49CB-8D84-885F82A73ED9}" type="pres">
      <dgm:prSet presAssocID="{CD6B620F-99BF-4B2F-9584-8083F2012C22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2B76AF-3CB6-40FC-A7A2-1CD5B5336DF6}" type="pres">
      <dgm:prSet presAssocID="{CD6B620F-99BF-4B2F-9584-8083F2012C22}" presName="child3group" presStyleCnt="0"/>
      <dgm:spPr/>
    </dgm:pt>
    <dgm:pt modelId="{C340C7AA-6F0A-4745-BB89-F35A9F54BD49}" type="pres">
      <dgm:prSet presAssocID="{CD6B620F-99BF-4B2F-9584-8083F2012C22}" presName="child3" presStyleLbl="bgAcc1" presStyleIdx="2" presStyleCnt="4" custScaleX="109149" custScaleY="114817" custLinFactNeighborX="14364" custLinFactNeighborY="-2863"/>
      <dgm:spPr/>
      <dgm:t>
        <a:bodyPr/>
        <a:lstStyle/>
        <a:p>
          <a:endParaRPr lang="en-US"/>
        </a:p>
      </dgm:t>
    </dgm:pt>
    <dgm:pt modelId="{DAA252B6-26E5-46D3-8604-9220F9A9E8B2}" type="pres">
      <dgm:prSet presAssocID="{CD6B620F-99BF-4B2F-9584-8083F2012C22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2BB7DD-5A99-4B3D-A200-5E2C30BF996F}" type="pres">
      <dgm:prSet presAssocID="{CD6B620F-99BF-4B2F-9584-8083F2012C22}" presName="child4group" presStyleCnt="0"/>
      <dgm:spPr/>
    </dgm:pt>
    <dgm:pt modelId="{F28CFF4A-A33E-4060-A856-465239568E00}" type="pres">
      <dgm:prSet presAssocID="{CD6B620F-99BF-4B2F-9584-8083F2012C22}" presName="child4" presStyleLbl="bgAcc1" presStyleIdx="3" presStyleCnt="4" custLinFactNeighborX="-12756" custLinFactNeighborY="-246"/>
      <dgm:spPr/>
      <dgm:t>
        <a:bodyPr/>
        <a:lstStyle/>
        <a:p>
          <a:endParaRPr lang="en-US"/>
        </a:p>
      </dgm:t>
    </dgm:pt>
    <dgm:pt modelId="{114CFD1D-C10C-4FEC-9878-9BBF4832F23D}" type="pres">
      <dgm:prSet presAssocID="{CD6B620F-99BF-4B2F-9584-8083F2012C22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676EDA-4372-4BC6-A47F-C1379AA4F23F}" type="pres">
      <dgm:prSet presAssocID="{CD6B620F-99BF-4B2F-9584-8083F2012C22}" presName="childPlaceholder" presStyleCnt="0"/>
      <dgm:spPr/>
    </dgm:pt>
    <dgm:pt modelId="{BB951ACF-AFF3-48F5-B7F4-661FAAAFCE81}" type="pres">
      <dgm:prSet presAssocID="{CD6B620F-99BF-4B2F-9584-8083F2012C22}" presName="circle" presStyleCnt="0"/>
      <dgm:spPr/>
    </dgm:pt>
    <dgm:pt modelId="{1AE66DC4-21E5-4079-AD5D-F7B5075E50F2}" type="pres">
      <dgm:prSet presAssocID="{CD6B620F-99BF-4B2F-9584-8083F2012C22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372D24-6D1D-4B37-A340-F26299A40E4C}" type="pres">
      <dgm:prSet presAssocID="{CD6B620F-99BF-4B2F-9584-8083F2012C22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963BB7-ED9B-4201-BA33-24BA27774D5F}" type="pres">
      <dgm:prSet presAssocID="{CD6B620F-99BF-4B2F-9584-8083F2012C22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A042E6-53BE-4DCA-97D4-1FAA05486CBC}" type="pres">
      <dgm:prSet presAssocID="{CD6B620F-99BF-4B2F-9584-8083F2012C22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0733EF-EF11-4561-86AE-7F91F06AE7A7}" type="pres">
      <dgm:prSet presAssocID="{CD6B620F-99BF-4B2F-9584-8083F2012C22}" presName="quadrantPlaceholder" presStyleCnt="0"/>
      <dgm:spPr/>
    </dgm:pt>
    <dgm:pt modelId="{CB6C94DC-C46E-4BA3-B8B5-957709AC1D24}" type="pres">
      <dgm:prSet presAssocID="{CD6B620F-99BF-4B2F-9584-8083F2012C22}" presName="center1" presStyleLbl="fgShp" presStyleIdx="0" presStyleCnt="2"/>
      <dgm:spPr/>
    </dgm:pt>
    <dgm:pt modelId="{53C33E9B-9C31-4851-8B89-9769538ABCCB}" type="pres">
      <dgm:prSet presAssocID="{CD6B620F-99BF-4B2F-9584-8083F2012C22}" presName="center2" presStyleLbl="fgShp" presStyleIdx="1" presStyleCnt="2"/>
      <dgm:spPr/>
    </dgm:pt>
  </dgm:ptLst>
  <dgm:cxnLst>
    <dgm:cxn modelId="{B0E9ECF7-928A-4263-8E48-F6E8805BAAFD}" type="presOf" srcId="{75CDE96F-681B-4933-86E5-C226C8F8B4E8}" destId="{34963BB7-ED9B-4201-BA33-24BA27774D5F}" srcOrd="0" destOrd="0" presId="urn:microsoft.com/office/officeart/2005/8/layout/cycle4"/>
    <dgm:cxn modelId="{733DDAFC-17AE-4CEE-90BD-B6ECE3B5D673}" type="presOf" srcId="{1D5DC342-1BDD-4AAC-AB59-6058002A676B}" destId="{B6A8EF44-01D4-4E2B-9863-54398C9EA99D}" srcOrd="0" destOrd="1" presId="urn:microsoft.com/office/officeart/2005/8/layout/cycle4"/>
    <dgm:cxn modelId="{E5B772A0-987D-418D-9494-35CC72CA3378}" srcId="{CD6B620F-99BF-4B2F-9584-8083F2012C22}" destId="{75CDE96F-681B-4933-86E5-C226C8F8B4E8}" srcOrd="2" destOrd="0" parTransId="{BC7A2309-6A90-411C-BA83-8CDED0C61BB1}" sibTransId="{A6E599E0-CAA1-40F6-8886-0849CCA9A3AC}"/>
    <dgm:cxn modelId="{643AF455-D4D8-4240-BF98-1F54D11705FC}" type="presOf" srcId="{6A8EA5E2-B5BA-4690-BD26-9B1F85C2412A}" destId="{C340C7AA-6F0A-4745-BB89-F35A9F54BD49}" srcOrd="0" destOrd="0" presId="urn:microsoft.com/office/officeart/2005/8/layout/cycle4"/>
    <dgm:cxn modelId="{166D13D9-CB1F-45CB-82F1-3DE4A105B3CF}" srcId="{75CDE96F-681B-4933-86E5-C226C8F8B4E8}" destId="{6A8EA5E2-B5BA-4690-BD26-9B1F85C2412A}" srcOrd="0" destOrd="0" parTransId="{936F3936-CC81-4145-BC19-426F3D392F0F}" sibTransId="{DE5D75CF-C3AA-4C9E-BE04-2CD502FA94CE}"/>
    <dgm:cxn modelId="{FE8B88AB-95EA-4F94-A7C2-64FD8FB50ECD}" srcId="{675EF6CD-285A-4160-AA45-7A406810E00D}" destId="{1D909362-83B7-4036-BE06-7C83025383C0}" srcOrd="0" destOrd="0" parTransId="{98FF75F9-F556-43F1-B0F7-CF10487534B7}" sibTransId="{F272F709-932C-4F74-86D0-A3E7A52D6E08}"/>
    <dgm:cxn modelId="{81BF88A6-88A6-4AC7-B2D5-BE9C6534C650}" type="presOf" srcId="{1D909362-83B7-4036-BE06-7C83025383C0}" destId="{E3331869-EC25-482A-9349-DEEFA6842915}" srcOrd="1" destOrd="0" presId="urn:microsoft.com/office/officeart/2005/8/layout/cycle4"/>
    <dgm:cxn modelId="{47AC5C9C-08CE-4B8E-9A1C-1C46284FF4EF}" type="presOf" srcId="{6A8EA5E2-B5BA-4690-BD26-9B1F85C2412A}" destId="{DAA252B6-26E5-46D3-8604-9220F9A9E8B2}" srcOrd="1" destOrd="0" presId="urn:microsoft.com/office/officeart/2005/8/layout/cycle4"/>
    <dgm:cxn modelId="{597EA483-B93A-4D96-A142-3C81AAEFF0BE}" srcId="{675EF6CD-285A-4160-AA45-7A406810E00D}" destId="{A067469C-032C-4585-82DD-DE7070FA15CA}" srcOrd="2" destOrd="0" parTransId="{3662513C-0E16-48AA-98D8-5526D693596E}" sibTransId="{17D11884-2DFF-41E0-9596-CA72B1AB2777}"/>
    <dgm:cxn modelId="{DF68722D-59EE-487E-83D2-7303807E2A30}" srcId="{21CB4C0C-90E2-4002-85C4-1EDB70DC88D3}" destId="{32941B02-FF55-48BB-AEEB-4BF82A80CAC4}" srcOrd="0" destOrd="0" parTransId="{A0BA3C01-CD2F-45C7-866C-E29F96AF7D4B}" sibTransId="{7B09B148-3512-4D62-A1F7-83F72B2D661F}"/>
    <dgm:cxn modelId="{D383C782-4D4E-4AC8-8F28-886927981A82}" type="presOf" srcId="{1D5DC342-1BDD-4AAC-AB59-6058002A676B}" destId="{3E431B9C-73E7-49CB-8D84-885F82A73ED9}" srcOrd="1" destOrd="1" presId="urn:microsoft.com/office/officeart/2005/8/layout/cycle4"/>
    <dgm:cxn modelId="{758CC18C-4F94-4E25-8359-DBA32B05D934}" srcId="{675EF6CD-285A-4160-AA45-7A406810E00D}" destId="{E94A28E2-ADC5-4821-A331-B0C14776CFBA}" srcOrd="1" destOrd="0" parTransId="{5D161129-81F6-415E-8F98-DD00BB4924B4}" sibTransId="{3732B148-2228-42E9-81C0-71D272401B7C}"/>
    <dgm:cxn modelId="{552F0923-C3C9-40F2-A3FB-926834A2470E}" type="presOf" srcId="{A067469C-032C-4585-82DD-DE7070FA15CA}" destId="{A0DA74B8-26F4-4FEC-AA1E-82BCAEF34DC6}" srcOrd="0" destOrd="2" presId="urn:microsoft.com/office/officeart/2005/8/layout/cycle4"/>
    <dgm:cxn modelId="{3656146C-1D30-427C-B919-DF702EF934F4}" type="presOf" srcId="{CD6B620F-99BF-4B2F-9584-8083F2012C22}" destId="{94E540D2-B078-4022-A624-BFCE3B4727E6}" srcOrd="0" destOrd="0" presId="urn:microsoft.com/office/officeart/2005/8/layout/cycle4"/>
    <dgm:cxn modelId="{A2C54001-2F38-4A80-BD8B-35A513322996}" srcId="{9686F1CF-3D33-4B0B-9003-45A54CFED5AC}" destId="{1D5DC342-1BDD-4AAC-AB59-6058002A676B}" srcOrd="1" destOrd="0" parTransId="{2AE8D4DE-3A6C-47CD-AD87-80DC9D83CD97}" sibTransId="{A4A04349-3E82-40A1-BEA4-09251B16FB2B}"/>
    <dgm:cxn modelId="{7AA01017-C6B9-4A7A-9972-406EB5BAFFD5}" type="presOf" srcId="{7F33480F-C6B3-4FC4-B8BD-9AD1DDBFFE8F}" destId="{C340C7AA-6F0A-4745-BB89-F35A9F54BD49}" srcOrd="0" destOrd="1" presId="urn:microsoft.com/office/officeart/2005/8/layout/cycle4"/>
    <dgm:cxn modelId="{F0BABA42-B9E0-40BC-AD33-62B9C0BA83E9}" type="presOf" srcId="{E94A28E2-ADC5-4821-A331-B0C14776CFBA}" destId="{E3331869-EC25-482A-9349-DEEFA6842915}" srcOrd="1" destOrd="1" presId="urn:microsoft.com/office/officeart/2005/8/layout/cycle4"/>
    <dgm:cxn modelId="{19457DF5-124E-4744-B074-E4DB8A4D662E}" srcId="{CD6B620F-99BF-4B2F-9584-8083F2012C22}" destId="{675EF6CD-285A-4160-AA45-7A406810E00D}" srcOrd="0" destOrd="0" parTransId="{6E0C1588-93D7-4BE5-9712-59CAB6AF7940}" sibTransId="{44F65387-95A8-4D61-91BD-E7F897075902}"/>
    <dgm:cxn modelId="{CE4DA1F8-E03D-4B11-9BB6-3EAD5C5833CB}" type="presOf" srcId="{9686F1CF-3D33-4B0B-9003-45A54CFED5AC}" destId="{11372D24-6D1D-4B37-A340-F26299A40E4C}" srcOrd="0" destOrd="0" presId="urn:microsoft.com/office/officeart/2005/8/layout/cycle4"/>
    <dgm:cxn modelId="{D1DD3B36-F0C2-4198-9E59-C883D536186D}" type="presOf" srcId="{A067469C-032C-4585-82DD-DE7070FA15CA}" destId="{E3331869-EC25-482A-9349-DEEFA6842915}" srcOrd="1" destOrd="2" presId="urn:microsoft.com/office/officeart/2005/8/layout/cycle4"/>
    <dgm:cxn modelId="{0D029649-C617-4D12-AF62-52049871F8D0}" type="presOf" srcId="{32941B02-FF55-48BB-AEEB-4BF82A80CAC4}" destId="{114CFD1D-C10C-4FEC-9878-9BBF4832F23D}" srcOrd="1" destOrd="0" presId="urn:microsoft.com/office/officeart/2005/8/layout/cycle4"/>
    <dgm:cxn modelId="{E54E5D3F-18F4-4FA4-9F24-D3EA98BB8E47}" srcId="{75CDE96F-681B-4933-86E5-C226C8F8B4E8}" destId="{7F33480F-C6B3-4FC4-B8BD-9AD1DDBFFE8F}" srcOrd="1" destOrd="0" parTransId="{3C0E5DF6-2C2A-44A8-9D38-72B539B5F6C5}" sibTransId="{C75ED305-7B96-4E67-AC04-84A4FEC9B0FA}"/>
    <dgm:cxn modelId="{77FB64A4-84A6-478A-8E5F-0AAB695A398A}" type="presOf" srcId="{E94A28E2-ADC5-4821-A331-B0C14776CFBA}" destId="{A0DA74B8-26F4-4FEC-AA1E-82BCAEF34DC6}" srcOrd="0" destOrd="1" presId="urn:microsoft.com/office/officeart/2005/8/layout/cycle4"/>
    <dgm:cxn modelId="{E02AB5EC-A62D-4AFE-850D-8B600F91CFEB}" srcId="{9686F1CF-3D33-4B0B-9003-45A54CFED5AC}" destId="{A6826552-6F4D-4CDE-90FF-4BDEA8018222}" srcOrd="0" destOrd="0" parTransId="{9A1E0753-3C7B-4733-8EA9-8F285FEDF507}" sibTransId="{2E7DE816-76DB-4B79-983D-5AB85F98B09F}"/>
    <dgm:cxn modelId="{4D03979E-7B2E-4EDD-BC54-AEDD3F57C2E0}" type="presOf" srcId="{7F33480F-C6B3-4FC4-B8BD-9AD1DDBFFE8F}" destId="{DAA252B6-26E5-46D3-8604-9220F9A9E8B2}" srcOrd="1" destOrd="1" presId="urn:microsoft.com/office/officeart/2005/8/layout/cycle4"/>
    <dgm:cxn modelId="{942CB6C3-9DFA-4D5D-BD60-9A7719D3F449}" type="presOf" srcId="{A6826552-6F4D-4CDE-90FF-4BDEA8018222}" destId="{3E431B9C-73E7-49CB-8D84-885F82A73ED9}" srcOrd="1" destOrd="0" presId="urn:microsoft.com/office/officeart/2005/8/layout/cycle4"/>
    <dgm:cxn modelId="{6169D2CC-162E-4862-A1A9-A173AD0066DD}" type="presOf" srcId="{A6826552-6F4D-4CDE-90FF-4BDEA8018222}" destId="{B6A8EF44-01D4-4E2B-9863-54398C9EA99D}" srcOrd="0" destOrd="0" presId="urn:microsoft.com/office/officeart/2005/8/layout/cycle4"/>
    <dgm:cxn modelId="{F20CBCC4-F372-411C-A645-12BD455B5269}" type="presOf" srcId="{1D909362-83B7-4036-BE06-7C83025383C0}" destId="{A0DA74B8-26F4-4FEC-AA1E-82BCAEF34DC6}" srcOrd="0" destOrd="0" presId="urn:microsoft.com/office/officeart/2005/8/layout/cycle4"/>
    <dgm:cxn modelId="{75C25B8E-2B7F-48DA-9EAF-6D0B8529E7ED}" srcId="{CD6B620F-99BF-4B2F-9584-8083F2012C22}" destId="{9686F1CF-3D33-4B0B-9003-45A54CFED5AC}" srcOrd="1" destOrd="0" parTransId="{59768EC0-8818-4D1B-A3FF-FCCF0E271AC5}" sibTransId="{DEFF4DA2-E1F1-4590-81E1-0BC3BD34D99B}"/>
    <dgm:cxn modelId="{CCBAD01F-4D88-437E-A5A7-9437D92B3DD6}" type="presOf" srcId="{21CB4C0C-90E2-4002-85C4-1EDB70DC88D3}" destId="{4CA042E6-53BE-4DCA-97D4-1FAA05486CBC}" srcOrd="0" destOrd="0" presId="urn:microsoft.com/office/officeart/2005/8/layout/cycle4"/>
    <dgm:cxn modelId="{1722DB05-52FC-4CDB-AF46-9DA1660EAA32}" type="presOf" srcId="{32941B02-FF55-48BB-AEEB-4BF82A80CAC4}" destId="{F28CFF4A-A33E-4060-A856-465239568E00}" srcOrd="0" destOrd="0" presId="urn:microsoft.com/office/officeart/2005/8/layout/cycle4"/>
    <dgm:cxn modelId="{D966BEA3-EA84-4716-ACFB-9661C7A3720B}" srcId="{CD6B620F-99BF-4B2F-9584-8083F2012C22}" destId="{21CB4C0C-90E2-4002-85C4-1EDB70DC88D3}" srcOrd="3" destOrd="0" parTransId="{65A31BA5-A7AD-4356-9883-70836705ECCB}" sibTransId="{06A34C64-7CBF-453B-8311-B91402658E65}"/>
    <dgm:cxn modelId="{0A776264-ED5A-44A0-960B-625B30B9B81A}" type="presOf" srcId="{675EF6CD-285A-4160-AA45-7A406810E00D}" destId="{1AE66DC4-21E5-4079-AD5D-F7B5075E50F2}" srcOrd="0" destOrd="0" presId="urn:microsoft.com/office/officeart/2005/8/layout/cycle4"/>
    <dgm:cxn modelId="{B40079ED-A268-4686-BD33-24FF601BAE73}" type="presParOf" srcId="{94E540D2-B078-4022-A624-BFCE3B4727E6}" destId="{ED68F6E1-3FE9-435B-A0AC-CAB5A65E5402}" srcOrd="0" destOrd="0" presId="urn:microsoft.com/office/officeart/2005/8/layout/cycle4"/>
    <dgm:cxn modelId="{D6A2CC19-8BE7-4299-9B17-D3E98BC904CF}" type="presParOf" srcId="{ED68F6E1-3FE9-435B-A0AC-CAB5A65E5402}" destId="{28EEA49E-702B-4360-B8AB-434AF8521367}" srcOrd="0" destOrd="0" presId="urn:microsoft.com/office/officeart/2005/8/layout/cycle4"/>
    <dgm:cxn modelId="{30EB72AC-289B-4377-BB8A-0B914AC6ED98}" type="presParOf" srcId="{28EEA49E-702B-4360-B8AB-434AF8521367}" destId="{A0DA74B8-26F4-4FEC-AA1E-82BCAEF34DC6}" srcOrd="0" destOrd="0" presId="urn:microsoft.com/office/officeart/2005/8/layout/cycle4"/>
    <dgm:cxn modelId="{881AB668-1C46-4CC6-806D-CFDC9BF24174}" type="presParOf" srcId="{28EEA49E-702B-4360-B8AB-434AF8521367}" destId="{E3331869-EC25-482A-9349-DEEFA6842915}" srcOrd="1" destOrd="0" presId="urn:microsoft.com/office/officeart/2005/8/layout/cycle4"/>
    <dgm:cxn modelId="{D42CD1DA-1625-417F-AD2B-840F8FF2E583}" type="presParOf" srcId="{ED68F6E1-3FE9-435B-A0AC-CAB5A65E5402}" destId="{63AB76D0-D8BF-48B3-B34A-79D1B1899AD4}" srcOrd="1" destOrd="0" presId="urn:microsoft.com/office/officeart/2005/8/layout/cycle4"/>
    <dgm:cxn modelId="{72482F9F-6374-4DA3-BCDC-4D817152759B}" type="presParOf" srcId="{63AB76D0-D8BF-48B3-B34A-79D1B1899AD4}" destId="{B6A8EF44-01D4-4E2B-9863-54398C9EA99D}" srcOrd="0" destOrd="0" presId="urn:microsoft.com/office/officeart/2005/8/layout/cycle4"/>
    <dgm:cxn modelId="{3A6E085C-EFFC-47B4-925B-5A33942E97E9}" type="presParOf" srcId="{63AB76D0-D8BF-48B3-B34A-79D1B1899AD4}" destId="{3E431B9C-73E7-49CB-8D84-885F82A73ED9}" srcOrd="1" destOrd="0" presId="urn:microsoft.com/office/officeart/2005/8/layout/cycle4"/>
    <dgm:cxn modelId="{66F6B534-5206-4B8B-9E0C-3D316C158782}" type="presParOf" srcId="{ED68F6E1-3FE9-435B-A0AC-CAB5A65E5402}" destId="{1E2B76AF-3CB6-40FC-A7A2-1CD5B5336DF6}" srcOrd="2" destOrd="0" presId="urn:microsoft.com/office/officeart/2005/8/layout/cycle4"/>
    <dgm:cxn modelId="{957D1AFC-C1CE-497D-AB85-7DC0C9F235AD}" type="presParOf" srcId="{1E2B76AF-3CB6-40FC-A7A2-1CD5B5336DF6}" destId="{C340C7AA-6F0A-4745-BB89-F35A9F54BD49}" srcOrd="0" destOrd="0" presId="urn:microsoft.com/office/officeart/2005/8/layout/cycle4"/>
    <dgm:cxn modelId="{45A8AA2B-55DF-4AFD-BD83-8E72FD89451C}" type="presParOf" srcId="{1E2B76AF-3CB6-40FC-A7A2-1CD5B5336DF6}" destId="{DAA252B6-26E5-46D3-8604-9220F9A9E8B2}" srcOrd="1" destOrd="0" presId="urn:microsoft.com/office/officeart/2005/8/layout/cycle4"/>
    <dgm:cxn modelId="{0CF26F1F-763C-4CCE-B03B-10DB29D01680}" type="presParOf" srcId="{ED68F6E1-3FE9-435B-A0AC-CAB5A65E5402}" destId="{632BB7DD-5A99-4B3D-A200-5E2C30BF996F}" srcOrd="3" destOrd="0" presId="urn:microsoft.com/office/officeart/2005/8/layout/cycle4"/>
    <dgm:cxn modelId="{43EE52A3-298E-4DBB-96DF-968050B5A97F}" type="presParOf" srcId="{632BB7DD-5A99-4B3D-A200-5E2C30BF996F}" destId="{F28CFF4A-A33E-4060-A856-465239568E00}" srcOrd="0" destOrd="0" presId="urn:microsoft.com/office/officeart/2005/8/layout/cycle4"/>
    <dgm:cxn modelId="{A2AAAC65-E13F-499D-9D67-AC1F57B8E0AE}" type="presParOf" srcId="{632BB7DD-5A99-4B3D-A200-5E2C30BF996F}" destId="{114CFD1D-C10C-4FEC-9878-9BBF4832F23D}" srcOrd="1" destOrd="0" presId="urn:microsoft.com/office/officeart/2005/8/layout/cycle4"/>
    <dgm:cxn modelId="{102F5142-2BF3-4CD6-8197-C90D3D7FDBF4}" type="presParOf" srcId="{ED68F6E1-3FE9-435B-A0AC-CAB5A65E5402}" destId="{64676EDA-4372-4BC6-A47F-C1379AA4F23F}" srcOrd="4" destOrd="0" presId="urn:microsoft.com/office/officeart/2005/8/layout/cycle4"/>
    <dgm:cxn modelId="{D3A341DB-632C-4C1A-93F0-8B9EB4E1C2A5}" type="presParOf" srcId="{94E540D2-B078-4022-A624-BFCE3B4727E6}" destId="{BB951ACF-AFF3-48F5-B7F4-661FAAAFCE81}" srcOrd="1" destOrd="0" presId="urn:microsoft.com/office/officeart/2005/8/layout/cycle4"/>
    <dgm:cxn modelId="{5A12D9CD-A2BA-422B-8ACA-53201A8CC4B2}" type="presParOf" srcId="{BB951ACF-AFF3-48F5-B7F4-661FAAAFCE81}" destId="{1AE66DC4-21E5-4079-AD5D-F7B5075E50F2}" srcOrd="0" destOrd="0" presId="urn:microsoft.com/office/officeart/2005/8/layout/cycle4"/>
    <dgm:cxn modelId="{2668AC3E-F611-421C-8FC8-926191F914CA}" type="presParOf" srcId="{BB951ACF-AFF3-48F5-B7F4-661FAAAFCE81}" destId="{11372D24-6D1D-4B37-A340-F26299A40E4C}" srcOrd="1" destOrd="0" presId="urn:microsoft.com/office/officeart/2005/8/layout/cycle4"/>
    <dgm:cxn modelId="{49421991-C203-4B57-AA21-BB126DF7D2BE}" type="presParOf" srcId="{BB951ACF-AFF3-48F5-B7F4-661FAAAFCE81}" destId="{34963BB7-ED9B-4201-BA33-24BA27774D5F}" srcOrd="2" destOrd="0" presId="urn:microsoft.com/office/officeart/2005/8/layout/cycle4"/>
    <dgm:cxn modelId="{1EEF6278-21EB-4F4F-A684-605A31130A97}" type="presParOf" srcId="{BB951ACF-AFF3-48F5-B7F4-661FAAAFCE81}" destId="{4CA042E6-53BE-4DCA-97D4-1FAA05486CBC}" srcOrd="3" destOrd="0" presId="urn:microsoft.com/office/officeart/2005/8/layout/cycle4"/>
    <dgm:cxn modelId="{D7BB8A95-42BB-4FEB-9579-1430158399E7}" type="presParOf" srcId="{BB951ACF-AFF3-48F5-B7F4-661FAAAFCE81}" destId="{1D0733EF-EF11-4561-86AE-7F91F06AE7A7}" srcOrd="4" destOrd="0" presId="urn:microsoft.com/office/officeart/2005/8/layout/cycle4"/>
    <dgm:cxn modelId="{CE84C132-6150-425E-93D2-ACDBEB85AA77}" type="presParOf" srcId="{94E540D2-B078-4022-A624-BFCE3B4727E6}" destId="{CB6C94DC-C46E-4BA3-B8B5-957709AC1D24}" srcOrd="2" destOrd="0" presId="urn:microsoft.com/office/officeart/2005/8/layout/cycle4"/>
    <dgm:cxn modelId="{4019E7AD-F638-483D-BD65-DD59D26764ED}" type="presParOf" srcId="{94E540D2-B078-4022-A624-BFCE3B4727E6}" destId="{53C33E9B-9C31-4851-8B89-9769538ABCC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55C31D-E5F8-418B-9D9A-A10C9981E3DC}" type="doc">
      <dgm:prSet loTypeId="urn:microsoft.com/office/officeart/2005/8/layout/cycle8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DDF267D-B6F0-44A1-8815-F969E3F36C20}">
      <dgm:prSet/>
      <dgm:spPr/>
      <dgm:t>
        <a:bodyPr/>
        <a:lstStyle/>
        <a:p>
          <a:pPr rtl="0"/>
          <a:r>
            <a:rPr lang="bg-BG" b="1" dirty="0" smtClean="0"/>
            <a:t>ЦВП/ЦК</a:t>
          </a:r>
          <a:endParaRPr lang="en-US" dirty="0"/>
        </a:p>
      </dgm:t>
    </dgm:pt>
    <dgm:pt modelId="{FCF1C3D6-E405-49D3-9D33-919330E82E7C}" type="parTrans" cxnId="{2817F54B-BD2E-44B6-B953-4BB3F6C451A1}">
      <dgm:prSet/>
      <dgm:spPr/>
      <dgm:t>
        <a:bodyPr/>
        <a:lstStyle/>
        <a:p>
          <a:endParaRPr lang="en-US"/>
        </a:p>
      </dgm:t>
    </dgm:pt>
    <dgm:pt modelId="{399461B9-17D0-4358-A46A-5F0170DAEC37}" type="sibTrans" cxnId="{2817F54B-BD2E-44B6-B953-4BB3F6C451A1}">
      <dgm:prSet/>
      <dgm:spPr/>
      <dgm:t>
        <a:bodyPr/>
        <a:lstStyle/>
        <a:p>
          <a:endParaRPr lang="en-US"/>
        </a:p>
      </dgm:t>
    </dgm:pt>
    <dgm:pt modelId="{6E1D4F69-8BD9-4D89-AFCE-FD80DC2F67E1}">
      <dgm:prSet/>
      <dgm:spPr/>
      <dgm:t>
        <a:bodyPr/>
        <a:lstStyle/>
        <a:p>
          <a:pPr rtl="0"/>
          <a:r>
            <a:rPr lang="bg-BG" b="1" dirty="0" smtClean="0"/>
            <a:t>ЦКЗ, ОПИК, МОН</a:t>
          </a:r>
          <a:r>
            <a:rPr lang="en-US" b="1" dirty="0" smtClean="0"/>
            <a:t>, </a:t>
          </a:r>
          <a:r>
            <a:rPr lang="bg-BG" b="1" dirty="0" smtClean="0"/>
            <a:t>МИ, ФФ и др.</a:t>
          </a:r>
          <a:endParaRPr lang="en-US" dirty="0"/>
        </a:p>
      </dgm:t>
    </dgm:pt>
    <dgm:pt modelId="{0E3DFB8D-3A60-4681-9004-C27A16F6E4B6}" type="parTrans" cxnId="{2382FB3D-435F-4AEF-B212-8467F2B7A1E0}">
      <dgm:prSet/>
      <dgm:spPr/>
      <dgm:t>
        <a:bodyPr/>
        <a:lstStyle/>
        <a:p>
          <a:endParaRPr lang="en-US"/>
        </a:p>
      </dgm:t>
    </dgm:pt>
    <dgm:pt modelId="{23D34D5D-BE4F-4A42-BCB7-69351A92B241}" type="sibTrans" cxnId="{2382FB3D-435F-4AEF-B212-8467F2B7A1E0}">
      <dgm:prSet/>
      <dgm:spPr/>
      <dgm:t>
        <a:bodyPr/>
        <a:lstStyle/>
        <a:p>
          <a:endParaRPr lang="en-US"/>
        </a:p>
      </dgm:t>
    </dgm:pt>
    <dgm:pt modelId="{C99A8C18-74E1-408D-85F1-37F9823695C1}">
      <dgm:prSet/>
      <dgm:spPr/>
      <dgm:t>
        <a:bodyPr/>
        <a:lstStyle/>
        <a:p>
          <a:pPr rtl="0"/>
          <a:r>
            <a:rPr lang="bg-BG" b="1" smtClean="0"/>
            <a:t>УО на ОП НОИР</a:t>
          </a:r>
          <a:endParaRPr lang="en-US" dirty="0"/>
        </a:p>
      </dgm:t>
    </dgm:pt>
    <dgm:pt modelId="{950AB2EC-5BB9-4E62-A816-C7ADBD602889}" type="parTrans" cxnId="{C6D6D4A0-1B15-4BBB-99E3-1FC5C6F80D34}">
      <dgm:prSet/>
      <dgm:spPr/>
      <dgm:t>
        <a:bodyPr/>
        <a:lstStyle/>
        <a:p>
          <a:endParaRPr lang="en-US"/>
        </a:p>
      </dgm:t>
    </dgm:pt>
    <dgm:pt modelId="{7CCD244D-90E1-494A-B2E0-8C363FABF68D}" type="sibTrans" cxnId="{C6D6D4A0-1B15-4BBB-99E3-1FC5C6F80D34}">
      <dgm:prSet/>
      <dgm:spPr/>
      <dgm:t>
        <a:bodyPr/>
        <a:lstStyle/>
        <a:p>
          <a:endParaRPr lang="en-US"/>
        </a:p>
      </dgm:t>
    </dgm:pt>
    <dgm:pt modelId="{CA879E9A-BBFF-41C3-B7CF-6C34C117A7BC}" type="pres">
      <dgm:prSet presAssocID="{7555C31D-E5F8-418B-9D9A-A10C9981E3DC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EE12E1-C4C2-49A1-9E88-DA653B6B26A0}" type="pres">
      <dgm:prSet presAssocID="{7555C31D-E5F8-418B-9D9A-A10C9981E3DC}" presName="wedge1" presStyleLbl="node1" presStyleIdx="0" presStyleCnt="3"/>
      <dgm:spPr/>
      <dgm:t>
        <a:bodyPr/>
        <a:lstStyle/>
        <a:p>
          <a:endParaRPr lang="en-US"/>
        </a:p>
      </dgm:t>
    </dgm:pt>
    <dgm:pt modelId="{D5857A34-E529-4568-87F3-58E7E5401E30}" type="pres">
      <dgm:prSet presAssocID="{7555C31D-E5F8-418B-9D9A-A10C9981E3DC}" presName="dummy1a" presStyleCnt="0"/>
      <dgm:spPr/>
    </dgm:pt>
    <dgm:pt modelId="{F3FE4E91-64C3-45DE-A66F-7A006B8BBAA5}" type="pres">
      <dgm:prSet presAssocID="{7555C31D-E5F8-418B-9D9A-A10C9981E3DC}" presName="dummy1b" presStyleCnt="0"/>
      <dgm:spPr/>
    </dgm:pt>
    <dgm:pt modelId="{CC9A647E-D36B-452D-8DCF-4B199E9B3DEF}" type="pres">
      <dgm:prSet presAssocID="{7555C31D-E5F8-418B-9D9A-A10C9981E3DC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B884D0-5B21-466F-A354-FB0A26C1D0BD}" type="pres">
      <dgm:prSet presAssocID="{7555C31D-E5F8-418B-9D9A-A10C9981E3DC}" presName="wedge2" presStyleLbl="node1" presStyleIdx="1" presStyleCnt="3" custLinFactNeighborY="-564"/>
      <dgm:spPr/>
      <dgm:t>
        <a:bodyPr/>
        <a:lstStyle/>
        <a:p>
          <a:endParaRPr lang="en-US"/>
        </a:p>
      </dgm:t>
    </dgm:pt>
    <dgm:pt modelId="{20C6F461-289B-46C9-97A3-B70DD343E931}" type="pres">
      <dgm:prSet presAssocID="{7555C31D-E5F8-418B-9D9A-A10C9981E3DC}" presName="dummy2a" presStyleCnt="0"/>
      <dgm:spPr/>
    </dgm:pt>
    <dgm:pt modelId="{7359A86E-A3ED-4D75-AFCC-6EB125867B50}" type="pres">
      <dgm:prSet presAssocID="{7555C31D-E5F8-418B-9D9A-A10C9981E3DC}" presName="dummy2b" presStyleCnt="0"/>
      <dgm:spPr/>
    </dgm:pt>
    <dgm:pt modelId="{62FB8FBB-9744-4C23-BDC9-6621FDD07C46}" type="pres">
      <dgm:prSet presAssocID="{7555C31D-E5F8-418B-9D9A-A10C9981E3DC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9C7BC4-941C-4165-BBA4-FBC660C5C4AE}" type="pres">
      <dgm:prSet presAssocID="{7555C31D-E5F8-418B-9D9A-A10C9981E3DC}" presName="wedge3" presStyleLbl="node1" presStyleIdx="2" presStyleCnt="3"/>
      <dgm:spPr/>
      <dgm:t>
        <a:bodyPr/>
        <a:lstStyle/>
        <a:p>
          <a:endParaRPr lang="en-US"/>
        </a:p>
      </dgm:t>
    </dgm:pt>
    <dgm:pt modelId="{A0D19E43-446C-4108-AFD6-9631661B0031}" type="pres">
      <dgm:prSet presAssocID="{7555C31D-E5F8-418B-9D9A-A10C9981E3DC}" presName="dummy3a" presStyleCnt="0"/>
      <dgm:spPr/>
    </dgm:pt>
    <dgm:pt modelId="{8CD0A625-821C-4EA8-9B36-8A237F63139D}" type="pres">
      <dgm:prSet presAssocID="{7555C31D-E5F8-418B-9D9A-A10C9981E3DC}" presName="dummy3b" presStyleCnt="0"/>
      <dgm:spPr/>
    </dgm:pt>
    <dgm:pt modelId="{C552C1B3-2D0C-4738-AD0A-43137A96437F}" type="pres">
      <dgm:prSet presAssocID="{7555C31D-E5F8-418B-9D9A-A10C9981E3DC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C86F22-90A3-4332-8B9B-6B50CE770187}" type="pres">
      <dgm:prSet presAssocID="{399461B9-17D0-4358-A46A-5F0170DAEC37}" presName="arrowWedge1" presStyleLbl="fgSibTrans2D1" presStyleIdx="0" presStyleCnt="3"/>
      <dgm:spPr/>
    </dgm:pt>
    <dgm:pt modelId="{A6F69517-A3CE-4F14-8DE9-41D8DAF38362}" type="pres">
      <dgm:prSet presAssocID="{23D34D5D-BE4F-4A42-BCB7-69351A92B241}" presName="arrowWedge2" presStyleLbl="fgSibTrans2D1" presStyleIdx="1" presStyleCnt="3"/>
      <dgm:spPr/>
    </dgm:pt>
    <dgm:pt modelId="{971DC525-5B04-4271-83D7-E84BF668A6CF}" type="pres">
      <dgm:prSet presAssocID="{7CCD244D-90E1-494A-B2E0-8C363FABF68D}" presName="arrowWedge3" presStyleLbl="fgSibTrans2D1" presStyleIdx="2" presStyleCnt="3"/>
      <dgm:spPr/>
    </dgm:pt>
  </dgm:ptLst>
  <dgm:cxnLst>
    <dgm:cxn modelId="{1740DA95-54BA-49B1-8EAE-148124A037A1}" type="presOf" srcId="{6E1D4F69-8BD9-4D89-AFCE-FD80DC2F67E1}" destId="{3DB884D0-5B21-466F-A354-FB0A26C1D0BD}" srcOrd="0" destOrd="0" presId="urn:microsoft.com/office/officeart/2005/8/layout/cycle8"/>
    <dgm:cxn modelId="{2817F54B-BD2E-44B6-B953-4BB3F6C451A1}" srcId="{7555C31D-E5F8-418B-9D9A-A10C9981E3DC}" destId="{1DDF267D-B6F0-44A1-8815-F969E3F36C20}" srcOrd="0" destOrd="0" parTransId="{FCF1C3D6-E405-49D3-9D33-919330E82E7C}" sibTransId="{399461B9-17D0-4358-A46A-5F0170DAEC37}"/>
    <dgm:cxn modelId="{D89C19B1-3FCA-474A-8031-053A59289CA1}" type="presOf" srcId="{7555C31D-E5F8-418B-9D9A-A10C9981E3DC}" destId="{CA879E9A-BBFF-41C3-B7CF-6C34C117A7BC}" srcOrd="0" destOrd="0" presId="urn:microsoft.com/office/officeart/2005/8/layout/cycle8"/>
    <dgm:cxn modelId="{A530D797-9593-4DE9-BE6C-67B69CD47496}" type="presOf" srcId="{1DDF267D-B6F0-44A1-8815-F969E3F36C20}" destId="{CC9A647E-D36B-452D-8DCF-4B199E9B3DEF}" srcOrd="1" destOrd="0" presId="urn:microsoft.com/office/officeart/2005/8/layout/cycle8"/>
    <dgm:cxn modelId="{FE0CFC88-9263-4430-B06D-3181DB3AC490}" type="presOf" srcId="{C99A8C18-74E1-408D-85F1-37F9823695C1}" destId="{559C7BC4-941C-4165-BBA4-FBC660C5C4AE}" srcOrd="0" destOrd="0" presId="urn:microsoft.com/office/officeart/2005/8/layout/cycle8"/>
    <dgm:cxn modelId="{2382FB3D-435F-4AEF-B212-8467F2B7A1E0}" srcId="{7555C31D-E5F8-418B-9D9A-A10C9981E3DC}" destId="{6E1D4F69-8BD9-4D89-AFCE-FD80DC2F67E1}" srcOrd="1" destOrd="0" parTransId="{0E3DFB8D-3A60-4681-9004-C27A16F6E4B6}" sibTransId="{23D34D5D-BE4F-4A42-BCB7-69351A92B241}"/>
    <dgm:cxn modelId="{A307C97A-5D7D-4F9B-954D-D425AC132B9F}" type="presOf" srcId="{6E1D4F69-8BD9-4D89-AFCE-FD80DC2F67E1}" destId="{62FB8FBB-9744-4C23-BDC9-6621FDD07C46}" srcOrd="1" destOrd="0" presId="urn:microsoft.com/office/officeart/2005/8/layout/cycle8"/>
    <dgm:cxn modelId="{694B1769-6E2F-4A04-9339-989F0085A76F}" type="presOf" srcId="{C99A8C18-74E1-408D-85F1-37F9823695C1}" destId="{C552C1B3-2D0C-4738-AD0A-43137A96437F}" srcOrd="1" destOrd="0" presId="urn:microsoft.com/office/officeart/2005/8/layout/cycle8"/>
    <dgm:cxn modelId="{C6D6D4A0-1B15-4BBB-99E3-1FC5C6F80D34}" srcId="{7555C31D-E5F8-418B-9D9A-A10C9981E3DC}" destId="{C99A8C18-74E1-408D-85F1-37F9823695C1}" srcOrd="2" destOrd="0" parTransId="{950AB2EC-5BB9-4E62-A816-C7ADBD602889}" sibTransId="{7CCD244D-90E1-494A-B2E0-8C363FABF68D}"/>
    <dgm:cxn modelId="{3A0CBD3C-EE02-4041-908E-871DD12CF538}" type="presOf" srcId="{1DDF267D-B6F0-44A1-8815-F969E3F36C20}" destId="{6AEE12E1-C4C2-49A1-9E88-DA653B6B26A0}" srcOrd="0" destOrd="0" presId="urn:microsoft.com/office/officeart/2005/8/layout/cycle8"/>
    <dgm:cxn modelId="{99733A23-3398-403A-A8DE-1D663169FC99}" type="presParOf" srcId="{CA879E9A-BBFF-41C3-B7CF-6C34C117A7BC}" destId="{6AEE12E1-C4C2-49A1-9E88-DA653B6B26A0}" srcOrd="0" destOrd="0" presId="urn:microsoft.com/office/officeart/2005/8/layout/cycle8"/>
    <dgm:cxn modelId="{BDD13240-E992-4296-81DD-8E7390CA1176}" type="presParOf" srcId="{CA879E9A-BBFF-41C3-B7CF-6C34C117A7BC}" destId="{D5857A34-E529-4568-87F3-58E7E5401E30}" srcOrd="1" destOrd="0" presId="urn:microsoft.com/office/officeart/2005/8/layout/cycle8"/>
    <dgm:cxn modelId="{5E1035A7-D797-4142-905F-D62876C20CD0}" type="presParOf" srcId="{CA879E9A-BBFF-41C3-B7CF-6C34C117A7BC}" destId="{F3FE4E91-64C3-45DE-A66F-7A006B8BBAA5}" srcOrd="2" destOrd="0" presId="urn:microsoft.com/office/officeart/2005/8/layout/cycle8"/>
    <dgm:cxn modelId="{686BD6FF-E40E-4D9A-BFF8-3D5810F337FB}" type="presParOf" srcId="{CA879E9A-BBFF-41C3-B7CF-6C34C117A7BC}" destId="{CC9A647E-D36B-452D-8DCF-4B199E9B3DEF}" srcOrd="3" destOrd="0" presId="urn:microsoft.com/office/officeart/2005/8/layout/cycle8"/>
    <dgm:cxn modelId="{4BC14C8D-B15C-427C-B0DD-37F1ED68CB73}" type="presParOf" srcId="{CA879E9A-BBFF-41C3-B7CF-6C34C117A7BC}" destId="{3DB884D0-5B21-466F-A354-FB0A26C1D0BD}" srcOrd="4" destOrd="0" presId="urn:microsoft.com/office/officeart/2005/8/layout/cycle8"/>
    <dgm:cxn modelId="{291A44C6-F0C4-4A4F-9D25-FD8DA0FCB4DF}" type="presParOf" srcId="{CA879E9A-BBFF-41C3-B7CF-6C34C117A7BC}" destId="{20C6F461-289B-46C9-97A3-B70DD343E931}" srcOrd="5" destOrd="0" presId="urn:microsoft.com/office/officeart/2005/8/layout/cycle8"/>
    <dgm:cxn modelId="{888C2CCB-E665-4CAB-A8F8-B65E38E4F172}" type="presParOf" srcId="{CA879E9A-BBFF-41C3-B7CF-6C34C117A7BC}" destId="{7359A86E-A3ED-4D75-AFCC-6EB125867B50}" srcOrd="6" destOrd="0" presId="urn:microsoft.com/office/officeart/2005/8/layout/cycle8"/>
    <dgm:cxn modelId="{997754ED-921B-4E15-8177-41A0B2481967}" type="presParOf" srcId="{CA879E9A-BBFF-41C3-B7CF-6C34C117A7BC}" destId="{62FB8FBB-9744-4C23-BDC9-6621FDD07C46}" srcOrd="7" destOrd="0" presId="urn:microsoft.com/office/officeart/2005/8/layout/cycle8"/>
    <dgm:cxn modelId="{82079C2E-55F7-452D-8F18-A784B487CE5F}" type="presParOf" srcId="{CA879E9A-BBFF-41C3-B7CF-6C34C117A7BC}" destId="{559C7BC4-941C-4165-BBA4-FBC660C5C4AE}" srcOrd="8" destOrd="0" presId="urn:microsoft.com/office/officeart/2005/8/layout/cycle8"/>
    <dgm:cxn modelId="{1BD065D3-C8E3-4BF2-9F4C-A6EA07E14209}" type="presParOf" srcId="{CA879E9A-BBFF-41C3-B7CF-6C34C117A7BC}" destId="{A0D19E43-446C-4108-AFD6-9631661B0031}" srcOrd="9" destOrd="0" presId="urn:microsoft.com/office/officeart/2005/8/layout/cycle8"/>
    <dgm:cxn modelId="{2EDFB6F1-7695-4E0F-BCF4-E66A68C16232}" type="presParOf" srcId="{CA879E9A-BBFF-41C3-B7CF-6C34C117A7BC}" destId="{8CD0A625-821C-4EA8-9B36-8A237F63139D}" srcOrd="10" destOrd="0" presId="urn:microsoft.com/office/officeart/2005/8/layout/cycle8"/>
    <dgm:cxn modelId="{ACBE5692-4025-49D2-B2A2-C70067D6E3EA}" type="presParOf" srcId="{CA879E9A-BBFF-41C3-B7CF-6C34C117A7BC}" destId="{C552C1B3-2D0C-4738-AD0A-43137A96437F}" srcOrd="11" destOrd="0" presId="urn:microsoft.com/office/officeart/2005/8/layout/cycle8"/>
    <dgm:cxn modelId="{CC4266CD-BAA1-44FF-98C0-89FCB75C0FED}" type="presParOf" srcId="{CA879E9A-BBFF-41C3-B7CF-6C34C117A7BC}" destId="{30C86F22-90A3-4332-8B9B-6B50CE770187}" srcOrd="12" destOrd="0" presId="urn:microsoft.com/office/officeart/2005/8/layout/cycle8"/>
    <dgm:cxn modelId="{86F922FF-8C57-453C-9109-1903694C9C2C}" type="presParOf" srcId="{CA879E9A-BBFF-41C3-B7CF-6C34C117A7BC}" destId="{A6F69517-A3CE-4F14-8DE9-41D8DAF38362}" srcOrd="13" destOrd="0" presId="urn:microsoft.com/office/officeart/2005/8/layout/cycle8"/>
    <dgm:cxn modelId="{4BED19D6-F5EF-45B9-93C5-6BCB43FB55CB}" type="presParOf" srcId="{CA879E9A-BBFF-41C3-B7CF-6C34C117A7BC}" destId="{971DC525-5B04-4271-83D7-E84BF668A6C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C2C17A-DAC9-44FC-B312-B5EA37200517}" type="doc">
      <dgm:prSet loTypeId="urn:microsoft.com/office/officeart/2005/8/layout/arrow6" loCatId="relationship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0A8B102-7ADF-45E9-9C08-AB0A06B27EDF}">
      <dgm:prSet phldrT="[Text]"/>
      <dgm:spPr/>
      <dgm:t>
        <a:bodyPr/>
        <a:lstStyle/>
        <a:p>
          <a:r>
            <a:rPr lang="bg-BG" dirty="0" smtClean="0"/>
            <a:t>Молба за съдействие / задание</a:t>
          </a:r>
          <a:endParaRPr lang="en-US" dirty="0"/>
        </a:p>
      </dgm:t>
    </dgm:pt>
    <dgm:pt modelId="{DDD06E67-8C12-4771-A20D-C84C15A37ABA}" type="parTrans" cxnId="{00174A62-DAA2-494B-9A3E-E3F35C851C05}">
      <dgm:prSet/>
      <dgm:spPr/>
      <dgm:t>
        <a:bodyPr/>
        <a:lstStyle/>
        <a:p>
          <a:endParaRPr lang="en-US"/>
        </a:p>
      </dgm:t>
    </dgm:pt>
    <dgm:pt modelId="{36128A71-A1CE-41AE-A200-9B21F7E03C2B}" type="sibTrans" cxnId="{00174A62-DAA2-494B-9A3E-E3F35C851C05}">
      <dgm:prSet/>
      <dgm:spPr/>
      <dgm:t>
        <a:bodyPr/>
        <a:lstStyle/>
        <a:p>
          <a:endParaRPr lang="en-US"/>
        </a:p>
      </dgm:t>
    </dgm:pt>
    <dgm:pt modelId="{3CA1FB2D-B8E3-40F4-8C15-CDC014FE09D5}">
      <dgm:prSet phldrT="[Text]"/>
      <dgm:spPr/>
      <dgm:t>
        <a:bodyPr/>
        <a:lstStyle/>
        <a:p>
          <a:r>
            <a:rPr lang="bg-BG" dirty="0" smtClean="0"/>
            <a:t>ОЦЕНКА ПРЕПОРЪКИ</a:t>
          </a:r>
          <a:endParaRPr lang="en-US" dirty="0"/>
        </a:p>
      </dgm:t>
    </dgm:pt>
    <dgm:pt modelId="{1CE1DBAC-0D0D-4B74-BCAE-2424A211B68B}" type="parTrans" cxnId="{E7A1B0B1-A1B8-47F8-A657-2B6FD85A5057}">
      <dgm:prSet/>
      <dgm:spPr/>
      <dgm:t>
        <a:bodyPr/>
        <a:lstStyle/>
        <a:p>
          <a:endParaRPr lang="en-US"/>
        </a:p>
      </dgm:t>
    </dgm:pt>
    <dgm:pt modelId="{A0B9A504-E8EF-45B1-A7C4-B9DDC8B74D35}" type="sibTrans" cxnId="{E7A1B0B1-A1B8-47F8-A657-2B6FD85A5057}">
      <dgm:prSet/>
      <dgm:spPr/>
      <dgm:t>
        <a:bodyPr/>
        <a:lstStyle/>
        <a:p>
          <a:endParaRPr lang="en-US"/>
        </a:p>
      </dgm:t>
    </dgm:pt>
    <dgm:pt modelId="{59816C89-569D-4BC2-B112-5A06C3E1F848}" type="pres">
      <dgm:prSet presAssocID="{02C2C17A-DAC9-44FC-B312-B5EA3720051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627E59-67F1-430A-8F95-779FD8C71580}" type="pres">
      <dgm:prSet presAssocID="{02C2C17A-DAC9-44FC-B312-B5EA37200517}" presName="ribbon" presStyleLbl="node1" presStyleIdx="0" presStyleCnt="1" custLinFactNeighborY="-3339"/>
      <dgm:spPr/>
    </dgm:pt>
    <dgm:pt modelId="{D5854D34-720C-4F38-A30E-C6F1A28D66D2}" type="pres">
      <dgm:prSet presAssocID="{02C2C17A-DAC9-44FC-B312-B5EA37200517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F61D5E-66DA-43DD-A088-CCE0371F792C}" type="pres">
      <dgm:prSet presAssocID="{02C2C17A-DAC9-44FC-B312-B5EA37200517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A2F0A-47F6-44F8-B611-6BE55FB8CA59}" type="presOf" srcId="{02C2C17A-DAC9-44FC-B312-B5EA37200517}" destId="{59816C89-569D-4BC2-B112-5A06C3E1F848}" srcOrd="0" destOrd="0" presId="urn:microsoft.com/office/officeart/2005/8/layout/arrow6"/>
    <dgm:cxn modelId="{D120EE4B-10EA-4A15-9CF4-C7DB04683990}" type="presOf" srcId="{3CA1FB2D-B8E3-40F4-8C15-CDC014FE09D5}" destId="{CAF61D5E-66DA-43DD-A088-CCE0371F792C}" srcOrd="0" destOrd="0" presId="urn:microsoft.com/office/officeart/2005/8/layout/arrow6"/>
    <dgm:cxn modelId="{00174A62-DAA2-494B-9A3E-E3F35C851C05}" srcId="{02C2C17A-DAC9-44FC-B312-B5EA37200517}" destId="{E0A8B102-7ADF-45E9-9C08-AB0A06B27EDF}" srcOrd="0" destOrd="0" parTransId="{DDD06E67-8C12-4771-A20D-C84C15A37ABA}" sibTransId="{36128A71-A1CE-41AE-A200-9B21F7E03C2B}"/>
    <dgm:cxn modelId="{BF7CB441-3AB6-4D16-98F7-97EC3D61FE67}" type="presOf" srcId="{E0A8B102-7ADF-45E9-9C08-AB0A06B27EDF}" destId="{D5854D34-720C-4F38-A30E-C6F1A28D66D2}" srcOrd="0" destOrd="0" presId="urn:microsoft.com/office/officeart/2005/8/layout/arrow6"/>
    <dgm:cxn modelId="{E7A1B0B1-A1B8-47F8-A657-2B6FD85A5057}" srcId="{02C2C17A-DAC9-44FC-B312-B5EA37200517}" destId="{3CA1FB2D-B8E3-40F4-8C15-CDC014FE09D5}" srcOrd="1" destOrd="0" parTransId="{1CE1DBAC-0D0D-4B74-BCAE-2424A211B68B}" sibTransId="{A0B9A504-E8EF-45B1-A7C4-B9DDC8B74D35}"/>
    <dgm:cxn modelId="{CC90B344-9A65-4131-9C5D-B460780F1724}" type="presParOf" srcId="{59816C89-569D-4BC2-B112-5A06C3E1F848}" destId="{E3627E59-67F1-430A-8F95-779FD8C71580}" srcOrd="0" destOrd="0" presId="urn:microsoft.com/office/officeart/2005/8/layout/arrow6"/>
    <dgm:cxn modelId="{7647CE64-4A12-42B6-8788-179E99879D52}" type="presParOf" srcId="{59816C89-569D-4BC2-B112-5A06C3E1F848}" destId="{D5854D34-720C-4F38-A30E-C6F1A28D66D2}" srcOrd="1" destOrd="0" presId="urn:microsoft.com/office/officeart/2005/8/layout/arrow6"/>
    <dgm:cxn modelId="{D56DA2A9-4683-42AA-BCF1-6B57DDE8D097}" type="presParOf" srcId="{59816C89-569D-4BC2-B112-5A06C3E1F848}" destId="{CAF61D5E-66DA-43DD-A088-CCE0371F792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1621D5-4767-40E6-A7E1-6CFAFB3BD07E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CA21D33-8093-4A5A-BDAB-81134E0F1093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Единна референтна точка за експертен опит в областта на технологичния трансфер в Европейската комисия</a:t>
          </a:r>
          <a:endParaRPr lang="en-GB" sz="1600" dirty="0" smtClean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gm:t>
    </dgm:pt>
    <dgm:pt modelId="{042015CB-8FE1-4EA8-8B84-9AB41F70BE5A}" type="parTrans" cxnId="{DB627DE8-DB3B-4181-B519-87594A1909C9}">
      <dgm:prSet/>
      <dgm:spPr/>
      <dgm:t>
        <a:bodyPr/>
        <a:lstStyle/>
        <a:p>
          <a:endParaRPr lang="en-US"/>
        </a:p>
      </dgm:t>
    </dgm:pt>
    <dgm:pt modelId="{0D59B1BE-2F25-446F-B477-4B4CA77419A4}" type="sibTrans" cxnId="{DB627DE8-DB3B-4181-B519-87594A1909C9}">
      <dgm:prSet/>
      <dgm:spPr/>
      <dgm:t>
        <a:bodyPr/>
        <a:lstStyle/>
        <a:p>
          <a:endParaRPr lang="en-US"/>
        </a:p>
      </dgm:t>
    </dgm:pt>
    <dgm:pt modelId="{6AE82751-AFE2-494B-A4FF-FD5756912953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Да подпомага Европейския съюз при разработването на политики по цялата верига, от фазата на създаването на концепция до  фазата на изпълнение </a:t>
          </a:r>
          <a:endParaRPr lang="en-US" sz="1600" dirty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gm:t>
    </dgm:pt>
    <dgm:pt modelId="{D2517BF2-361D-4751-9833-B214606A4121}" type="parTrans" cxnId="{655ABC15-891D-408D-914F-8F4D838E5A60}">
      <dgm:prSet/>
      <dgm:spPr/>
      <dgm:t>
        <a:bodyPr/>
        <a:lstStyle/>
        <a:p>
          <a:endParaRPr lang="en-US"/>
        </a:p>
      </dgm:t>
    </dgm:pt>
    <dgm:pt modelId="{B90D5AF7-9DC1-4A52-ABB1-BEFD710DEF0F}" type="sibTrans" cxnId="{655ABC15-891D-408D-914F-8F4D838E5A60}">
      <dgm:prSet/>
      <dgm:spPr/>
      <dgm:t>
        <a:bodyPr/>
        <a:lstStyle/>
        <a:p>
          <a:endParaRPr lang="en-US"/>
        </a:p>
      </dgm:t>
    </dgm:pt>
    <dgm:pt modelId="{5BB2A8DF-9315-46AB-8AA2-9FF61C6693C2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Да задълбочи разбирането и познанието за трансфера на технологии чрез изследвания и обобщаване на резултати и добри практики</a:t>
          </a:r>
          <a:endParaRPr lang="en-US" sz="1600" dirty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gm:t>
    </dgm:pt>
    <dgm:pt modelId="{C18DEE8F-C99B-4124-86A2-AA7364BFF764}" type="parTrans" cxnId="{DE5553CB-E720-4387-806B-98B6D08CFF3B}">
      <dgm:prSet/>
      <dgm:spPr/>
      <dgm:t>
        <a:bodyPr/>
        <a:lstStyle/>
        <a:p>
          <a:endParaRPr lang="en-US"/>
        </a:p>
      </dgm:t>
    </dgm:pt>
    <dgm:pt modelId="{F78C687B-F5F4-4347-9003-7C5321247E48}" type="sibTrans" cxnId="{DE5553CB-E720-4387-806B-98B6D08CFF3B}">
      <dgm:prSet/>
      <dgm:spPr/>
      <dgm:t>
        <a:bodyPr/>
        <a:lstStyle/>
        <a:p>
          <a:endParaRPr lang="en-US"/>
        </a:p>
      </dgm:t>
    </dgm:pt>
    <dgm:pt modelId="{C013F1DA-2FD5-44BB-97CF-8A9EC01EEE3A}" type="pres">
      <dgm:prSet presAssocID="{181621D5-4767-40E6-A7E1-6CFAFB3BD07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DD6CC-57CD-4BDD-B1F8-EE11A88C48E0}" type="pres">
      <dgm:prSet presAssocID="{CCA21D33-8093-4A5A-BDAB-81134E0F1093}" presName="composite" presStyleCnt="0"/>
      <dgm:spPr/>
    </dgm:pt>
    <dgm:pt modelId="{DA67E5D4-7D91-4F8D-B752-B32E4362A7B9}" type="pres">
      <dgm:prSet presAssocID="{CCA21D33-8093-4A5A-BDAB-81134E0F1093}" presName="imgShp" presStyleLbl="fgImgPlace1" presStyleIdx="0" presStyleCnt="3" custLinFactNeighborX="-5445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BF6363A3-C38E-4220-8FC6-6317DC5651F4}" type="pres">
      <dgm:prSet presAssocID="{CCA21D33-8093-4A5A-BDAB-81134E0F1093}" presName="txShp" presStyleLbl="node1" presStyleIdx="0" presStyleCnt="3" custScaleX="100640" custLinFactNeighborX="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A0472D-FF81-4AD7-A2BF-52CD1E6DA959}" type="pres">
      <dgm:prSet presAssocID="{0D59B1BE-2F25-446F-B477-4B4CA77419A4}" presName="spacing" presStyleCnt="0"/>
      <dgm:spPr/>
    </dgm:pt>
    <dgm:pt modelId="{A4977DD1-F926-45CC-A64B-4CB94A68697A}" type="pres">
      <dgm:prSet presAssocID="{6AE82751-AFE2-494B-A4FF-FD5756912953}" presName="composite" presStyleCnt="0"/>
      <dgm:spPr/>
    </dgm:pt>
    <dgm:pt modelId="{3E6E3B05-C7C1-4DDE-BE8C-E01F118D4693}" type="pres">
      <dgm:prSet presAssocID="{6AE82751-AFE2-494B-A4FF-FD5756912953}" presName="imgShp" presStyleLbl="fgImgPlace1" presStyleIdx="1" presStyleCnt="3" custLinFactNeighborX="-5522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  <dgm:pt modelId="{5C1AD732-1097-4D23-9642-730D898101AC}" type="pres">
      <dgm:prSet presAssocID="{6AE82751-AFE2-494B-A4FF-FD5756912953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6501D9-0572-49C1-9BFB-926428E293D2}" type="pres">
      <dgm:prSet presAssocID="{B90D5AF7-9DC1-4A52-ABB1-BEFD710DEF0F}" presName="spacing" presStyleCnt="0"/>
      <dgm:spPr/>
    </dgm:pt>
    <dgm:pt modelId="{EB1DAB90-C49D-4DA9-9F43-BCA211608EF1}" type="pres">
      <dgm:prSet presAssocID="{5BB2A8DF-9315-46AB-8AA2-9FF61C6693C2}" presName="composite" presStyleCnt="0"/>
      <dgm:spPr/>
    </dgm:pt>
    <dgm:pt modelId="{FA2CF6E5-570B-4669-811D-4342D6F560FD}" type="pres">
      <dgm:prSet presAssocID="{5BB2A8DF-9315-46AB-8AA2-9FF61C6693C2}" presName="imgShp" presStyleLbl="fgImgPlace1" presStyleIdx="2" presStyleCnt="3" custLinFactNeighborX="-55991" custLinFactNeighborY="-228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  <dgm:t>
        <a:bodyPr/>
        <a:lstStyle/>
        <a:p>
          <a:endParaRPr lang="en-US"/>
        </a:p>
      </dgm:t>
    </dgm:pt>
    <dgm:pt modelId="{35F7D7E0-ED7B-4A21-9750-456813C6F939}" type="pres">
      <dgm:prSet presAssocID="{5BB2A8DF-9315-46AB-8AA2-9FF61C6693C2}" presName="txShp" presStyleLbl="node1" presStyleIdx="2" presStyleCnt="3" custLinFactNeighborX="623" custLinFactNeighborY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5ABC15-891D-408D-914F-8F4D838E5A60}" srcId="{181621D5-4767-40E6-A7E1-6CFAFB3BD07E}" destId="{6AE82751-AFE2-494B-A4FF-FD5756912953}" srcOrd="1" destOrd="0" parTransId="{D2517BF2-361D-4751-9833-B214606A4121}" sibTransId="{B90D5AF7-9DC1-4A52-ABB1-BEFD710DEF0F}"/>
    <dgm:cxn modelId="{DE5553CB-E720-4387-806B-98B6D08CFF3B}" srcId="{181621D5-4767-40E6-A7E1-6CFAFB3BD07E}" destId="{5BB2A8DF-9315-46AB-8AA2-9FF61C6693C2}" srcOrd="2" destOrd="0" parTransId="{C18DEE8F-C99B-4124-86A2-AA7364BFF764}" sibTransId="{F78C687B-F5F4-4347-9003-7C5321247E48}"/>
    <dgm:cxn modelId="{E218A325-6658-4FD8-B38A-2B2CE67F91C5}" type="presOf" srcId="{CCA21D33-8093-4A5A-BDAB-81134E0F1093}" destId="{BF6363A3-C38E-4220-8FC6-6317DC5651F4}" srcOrd="0" destOrd="0" presId="urn:microsoft.com/office/officeart/2005/8/layout/vList3"/>
    <dgm:cxn modelId="{54A71C53-79C4-448E-A339-F49AEB4A6F4B}" type="presOf" srcId="{181621D5-4767-40E6-A7E1-6CFAFB3BD07E}" destId="{C013F1DA-2FD5-44BB-97CF-8A9EC01EEE3A}" srcOrd="0" destOrd="0" presId="urn:microsoft.com/office/officeart/2005/8/layout/vList3"/>
    <dgm:cxn modelId="{5838E56F-5662-460C-9FAB-C5F10F038C4C}" type="presOf" srcId="{6AE82751-AFE2-494B-A4FF-FD5756912953}" destId="{5C1AD732-1097-4D23-9642-730D898101AC}" srcOrd="0" destOrd="0" presId="urn:microsoft.com/office/officeart/2005/8/layout/vList3"/>
    <dgm:cxn modelId="{7D2F5A25-A545-4138-B444-A605D6B6719F}" type="presOf" srcId="{5BB2A8DF-9315-46AB-8AA2-9FF61C6693C2}" destId="{35F7D7E0-ED7B-4A21-9750-456813C6F939}" srcOrd="0" destOrd="0" presId="urn:microsoft.com/office/officeart/2005/8/layout/vList3"/>
    <dgm:cxn modelId="{DB627DE8-DB3B-4181-B519-87594A1909C9}" srcId="{181621D5-4767-40E6-A7E1-6CFAFB3BD07E}" destId="{CCA21D33-8093-4A5A-BDAB-81134E0F1093}" srcOrd="0" destOrd="0" parTransId="{042015CB-8FE1-4EA8-8B84-9AB41F70BE5A}" sibTransId="{0D59B1BE-2F25-446F-B477-4B4CA77419A4}"/>
    <dgm:cxn modelId="{DF974637-239C-4EBB-AAE3-80CAFFE1D34C}" type="presParOf" srcId="{C013F1DA-2FD5-44BB-97CF-8A9EC01EEE3A}" destId="{BA9DD6CC-57CD-4BDD-B1F8-EE11A88C48E0}" srcOrd="0" destOrd="0" presId="urn:microsoft.com/office/officeart/2005/8/layout/vList3"/>
    <dgm:cxn modelId="{6E0D9F43-15F3-4D59-9E0A-2FEFE67DF055}" type="presParOf" srcId="{BA9DD6CC-57CD-4BDD-B1F8-EE11A88C48E0}" destId="{DA67E5D4-7D91-4F8D-B752-B32E4362A7B9}" srcOrd="0" destOrd="0" presId="urn:microsoft.com/office/officeart/2005/8/layout/vList3"/>
    <dgm:cxn modelId="{23978D6D-00F4-4A5D-B136-A2B47355B42E}" type="presParOf" srcId="{BA9DD6CC-57CD-4BDD-B1F8-EE11A88C48E0}" destId="{BF6363A3-C38E-4220-8FC6-6317DC5651F4}" srcOrd="1" destOrd="0" presId="urn:microsoft.com/office/officeart/2005/8/layout/vList3"/>
    <dgm:cxn modelId="{95F3A471-ADE5-4F67-B0A5-E28D264154F0}" type="presParOf" srcId="{C013F1DA-2FD5-44BB-97CF-8A9EC01EEE3A}" destId="{F7A0472D-FF81-4AD7-A2BF-52CD1E6DA959}" srcOrd="1" destOrd="0" presId="urn:microsoft.com/office/officeart/2005/8/layout/vList3"/>
    <dgm:cxn modelId="{404A11D8-9F7C-4397-BECD-94C8F44DACD0}" type="presParOf" srcId="{C013F1DA-2FD5-44BB-97CF-8A9EC01EEE3A}" destId="{A4977DD1-F926-45CC-A64B-4CB94A68697A}" srcOrd="2" destOrd="0" presId="urn:microsoft.com/office/officeart/2005/8/layout/vList3"/>
    <dgm:cxn modelId="{AA1D8F71-2C48-48A4-9FE4-0984A62B67E8}" type="presParOf" srcId="{A4977DD1-F926-45CC-A64B-4CB94A68697A}" destId="{3E6E3B05-C7C1-4DDE-BE8C-E01F118D4693}" srcOrd="0" destOrd="0" presId="urn:microsoft.com/office/officeart/2005/8/layout/vList3"/>
    <dgm:cxn modelId="{F038F57C-3D67-4C17-90C4-AB068A094BD5}" type="presParOf" srcId="{A4977DD1-F926-45CC-A64B-4CB94A68697A}" destId="{5C1AD732-1097-4D23-9642-730D898101AC}" srcOrd="1" destOrd="0" presId="urn:microsoft.com/office/officeart/2005/8/layout/vList3"/>
    <dgm:cxn modelId="{10A19AC3-9F14-4E59-82A6-17C8F28BB89F}" type="presParOf" srcId="{C013F1DA-2FD5-44BB-97CF-8A9EC01EEE3A}" destId="{C16501D9-0572-49C1-9BFB-926428E293D2}" srcOrd="3" destOrd="0" presId="urn:microsoft.com/office/officeart/2005/8/layout/vList3"/>
    <dgm:cxn modelId="{3846550D-5DBC-42E8-8547-33E102DD228A}" type="presParOf" srcId="{C013F1DA-2FD5-44BB-97CF-8A9EC01EEE3A}" destId="{EB1DAB90-C49D-4DA9-9F43-BCA211608EF1}" srcOrd="4" destOrd="0" presId="urn:microsoft.com/office/officeart/2005/8/layout/vList3"/>
    <dgm:cxn modelId="{95054868-BE67-4836-9A31-9C584C2E3483}" type="presParOf" srcId="{EB1DAB90-C49D-4DA9-9F43-BCA211608EF1}" destId="{FA2CF6E5-570B-4669-811D-4342D6F560FD}" srcOrd="0" destOrd="0" presId="urn:microsoft.com/office/officeart/2005/8/layout/vList3"/>
    <dgm:cxn modelId="{2DFAF7E4-143D-413C-9087-60FC9E62BA27}" type="presParOf" srcId="{EB1DAB90-C49D-4DA9-9F43-BCA211608EF1}" destId="{35F7D7E0-ED7B-4A21-9750-456813C6F93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09C7BA-5AC5-4DAB-978B-97AA6B8F2B42}" type="doc">
      <dgm:prSet loTypeId="urn:microsoft.com/office/officeart/2005/8/layout/process4" loCatId="list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D165EE4-A761-45BA-947C-5100C1F94F73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pPr rtl="0"/>
          <a:r>
            <a:rPr lang="bg-BG" sz="2800" dirty="0" smtClean="0"/>
            <a:t>ПРЕДОСТАВЯНЕ НА ВЪНШНА ЕКСПЕРТНА ПОМОЩ ПОД ФОРМАТА НА ПРЕПОРЪКИ И ПРЕДЛОЖЕНИЯ ЗА БЪДЕЩОТО РАЗВИТИЕ НА ЦВП/ЦК</a:t>
          </a:r>
          <a:endParaRPr lang="bg-BG" sz="2800" dirty="0"/>
        </a:p>
      </dgm:t>
    </dgm:pt>
    <dgm:pt modelId="{16B0A175-5135-4A7C-BD12-7904BE098AD2}" type="parTrans" cxnId="{12F24BBF-A733-482B-833A-B0C4B3EFDA07}">
      <dgm:prSet/>
      <dgm:spPr/>
      <dgm:t>
        <a:bodyPr/>
        <a:lstStyle/>
        <a:p>
          <a:endParaRPr lang="en-US"/>
        </a:p>
      </dgm:t>
    </dgm:pt>
    <dgm:pt modelId="{94C2EA46-C307-416E-9488-9015C5C9B83D}" type="sibTrans" cxnId="{12F24BBF-A733-482B-833A-B0C4B3EFDA07}">
      <dgm:prSet/>
      <dgm:spPr/>
      <dgm:t>
        <a:bodyPr/>
        <a:lstStyle/>
        <a:p>
          <a:endParaRPr lang="en-US"/>
        </a:p>
      </dgm:t>
    </dgm:pt>
    <dgm:pt modelId="{2E31FA88-A778-4DF0-BF73-396CA6A44289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endParaRPr lang="bg-BG" sz="2800" dirty="0" smtClean="0"/>
        </a:p>
        <a:p>
          <a:pPr rtl="0"/>
          <a:endParaRPr lang="bg-BG" sz="2800" dirty="0" smtClean="0"/>
        </a:p>
        <a:p>
          <a:pPr rtl="0"/>
          <a:r>
            <a:rPr lang="bg-BG" sz="2800" dirty="0" smtClean="0"/>
            <a:t>ФОКУС ВЪРХУ ДЕЙНОСТТА НА ЦЕНТРОВЕТЕ</a:t>
          </a:r>
          <a:endParaRPr lang="en-US" sz="2800" dirty="0"/>
        </a:p>
      </dgm:t>
    </dgm:pt>
    <dgm:pt modelId="{0D4EC52B-3D66-4B9A-89C2-6E120427A8DF}" type="parTrans" cxnId="{63878668-0CEF-4F5B-9F1C-77DF78D8C808}">
      <dgm:prSet/>
      <dgm:spPr/>
      <dgm:t>
        <a:bodyPr/>
        <a:lstStyle/>
        <a:p>
          <a:endParaRPr lang="en-US"/>
        </a:p>
      </dgm:t>
    </dgm:pt>
    <dgm:pt modelId="{4E1AB0D6-6E2F-47AF-8D1A-B40CD6546323}" type="sibTrans" cxnId="{63878668-0CEF-4F5B-9F1C-77DF78D8C808}">
      <dgm:prSet/>
      <dgm:spPr/>
      <dgm:t>
        <a:bodyPr/>
        <a:lstStyle/>
        <a:p>
          <a:endParaRPr lang="en-US"/>
        </a:p>
      </dgm:t>
    </dgm:pt>
    <dgm:pt modelId="{0190E112-6A5A-470A-A9F6-0DD73690AC85}">
      <dgm:prSet custT="1"/>
      <dgm:spPr/>
      <dgm:t>
        <a:bodyPr/>
        <a:lstStyle/>
        <a:p>
          <a:pPr rtl="0"/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Организационна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структура </a:t>
          </a:r>
          <a:endParaRPr lang="en-US" sz="2000" b="1" dirty="0">
            <a:solidFill>
              <a:schemeClr val="accent5">
                <a:lumMod val="50000"/>
              </a:schemeClr>
            </a:solidFill>
          </a:endParaRPr>
        </a:p>
      </dgm:t>
    </dgm:pt>
    <dgm:pt modelId="{4DE545DD-3A90-4AEB-B865-003B453B1298}" type="parTrans" cxnId="{669ED7B6-F8C3-4332-B53F-9E3055C452DA}">
      <dgm:prSet/>
      <dgm:spPr/>
      <dgm:t>
        <a:bodyPr/>
        <a:lstStyle/>
        <a:p>
          <a:endParaRPr lang="en-US"/>
        </a:p>
      </dgm:t>
    </dgm:pt>
    <dgm:pt modelId="{864CB8A8-7238-4FD0-9F2E-F64D2B2B74F6}" type="sibTrans" cxnId="{669ED7B6-F8C3-4332-B53F-9E3055C452DA}">
      <dgm:prSet/>
      <dgm:spPr/>
      <dgm:t>
        <a:bodyPr/>
        <a:lstStyle/>
        <a:p>
          <a:endParaRPr lang="en-US"/>
        </a:p>
      </dgm:t>
    </dgm:pt>
    <dgm:pt modelId="{865E2CCB-E952-4AAA-8BB7-A5EB8293F4CA}">
      <dgm:prSet custT="1"/>
      <dgm:spPr/>
      <dgm:t>
        <a:bodyPr/>
        <a:lstStyle/>
        <a:p>
          <a:pPr rtl="0"/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Управленски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модели </a:t>
          </a:r>
          <a:endParaRPr lang="en-US" sz="2000" b="1" dirty="0">
            <a:solidFill>
              <a:schemeClr val="accent5">
                <a:lumMod val="50000"/>
              </a:schemeClr>
            </a:solidFill>
          </a:endParaRPr>
        </a:p>
      </dgm:t>
    </dgm:pt>
    <dgm:pt modelId="{C6BB2916-5E40-4A42-93E9-FA5B65679A0C}" type="parTrans" cxnId="{9C80EFFF-F422-4E5D-8871-689D9835BBBB}">
      <dgm:prSet/>
      <dgm:spPr/>
      <dgm:t>
        <a:bodyPr/>
        <a:lstStyle/>
        <a:p>
          <a:endParaRPr lang="en-US"/>
        </a:p>
      </dgm:t>
    </dgm:pt>
    <dgm:pt modelId="{9205E283-03D0-4032-9C06-589C340A1A6C}" type="sibTrans" cxnId="{9C80EFFF-F422-4E5D-8871-689D9835BBBB}">
      <dgm:prSet/>
      <dgm:spPr/>
      <dgm:t>
        <a:bodyPr/>
        <a:lstStyle/>
        <a:p>
          <a:endParaRPr lang="en-US"/>
        </a:p>
      </dgm:t>
    </dgm:pt>
    <dgm:pt modelId="{59599D6C-808C-41A4-8B63-D6ED6937AEE7}">
      <dgm:prSet custT="1"/>
      <dgm:spPr/>
      <dgm:t>
        <a:bodyPr/>
        <a:lstStyle/>
        <a:p>
          <a:pPr rtl="0"/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Начини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за осигуряване на финансова устойчивост </a:t>
          </a:r>
          <a:endParaRPr lang="en-US" sz="2000" b="1" dirty="0">
            <a:solidFill>
              <a:schemeClr val="accent5">
                <a:lumMod val="50000"/>
              </a:schemeClr>
            </a:solidFill>
          </a:endParaRPr>
        </a:p>
      </dgm:t>
    </dgm:pt>
    <dgm:pt modelId="{36176EAE-1548-43F3-A838-B0C1C3043F9F}" type="parTrans" cxnId="{86DAE626-553C-4CF0-BD35-29BFE5E5AB0C}">
      <dgm:prSet/>
      <dgm:spPr/>
      <dgm:t>
        <a:bodyPr/>
        <a:lstStyle/>
        <a:p>
          <a:endParaRPr lang="en-US"/>
        </a:p>
      </dgm:t>
    </dgm:pt>
    <dgm:pt modelId="{BCE4DFFF-BE8C-41E2-BA9E-8D2000234EB9}" type="sibTrans" cxnId="{86DAE626-553C-4CF0-BD35-29BFE5E5AB0C}">
      <dgm:prSet/>
      <dgm:spPr/>
      <dgm:t>
        <a:bodyPr/>
        <a:lstStyle/>
        <a:p>
          <a:endParaRPr lang="en-US"/>
        </a:p>
      </dgm:t>
    </dgm:pt>
    <dgm:pt modelId="{DD711054-1CFC-428A-9900-BE1F79E476B1}">
      <dgm:prSet custT="1"/>
      <dgm:spPr/>
      <dgm:t>
        <a:bodyPr/>
        <a:lstStyle/>
        <a:p>
          <a:pPr rtl="0"/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Връзки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с останалите участници в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иновационната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екосистема </a:t>
          </a:r>
          <a:endParaRPr lang="en-US" sz="2000" b="1" dirty="0">
            <a:solidFill>
              <a:schemeClr val="accent5">
                <a:lumMod val="50000"/>
              </a:schemeClr>
            </a:solidFill>
          </a:endParaRPr>
        </a:p>
      </dgm:t>
    </dgm:pt>
    <dgm:pt modelId="{5982BE4A-4251-4F8F-A5EA-F294056FD51C}" type="parTrans" cxnId="{49117FEE-53CF-4D41-A24D-A21129B5BD72}">
      <dgm:prSet/>
      <dgm:spPr/>
      <dgm:t>
        <a:bodyPr/>
        <a:lstStyle/>
        <a:p>
          <a:endParaRPr lang="en-US"/>
        </a:p>
      </dgm:t>
    </dgm:pt>
    <dgm:pt modelId="{98E3137D-18AD-43BF-A68C-F8E3AD5CA055}" type="sibTrans" cxnId="{49117FEE-53CF-4D41-A24D-A21129B5BD72}">
      <dgm:prSet/>
      <dgm:spPr/>
      <dgm:t>
        <a:bodyPr/>
        <a:lstStyle/>
        <a:p>
          <a:endParaRPr lang="en-US"/>
        </a:p>
      </dgm:t>
    </dgm:pt>
    <dgm:pt modelId="{33D71E65-1FCC-4E77-A221-5CCE7374BDA7}">
      <dgm:prSet custT="1"/>
      <dgm:spPr/>
      <dgm:t>
        <a:bodyPr/>
        <a:lstStyle/>
        <a:p>
          <a:pPr rtl="0"/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Взаимодействие </a:t>
          </a:r>
          <a:r>
            <a:rPr lang="bg-BG" sz="2000" b="1" dirty="0" smtClean="0">
              <a:solidFill>
                <a:schemeClr val="accent5">
                  <a:lumMod val="50000"/>
                </a:schemeClr>
              </a:solidFill>
            </a:rPr>
            <a:t>научна общност – индустрия и др.</a:t>
          </a:r>
          <a:endParaRPr lang="en-US" sz="2000" b="1" dirty="0">
            <a:solidFill>
              <a:schemeClr val="accent5">
                <a:lumMod val="50000"/>
              </a:schemeClr>
            </a:solidFill>
          </a:endParaRPr>
        </a:p>
      </dgm:t>
    </dgm:pt>
    <dgm:pt modelId="{1371BF73-00C5-4E3B-9EB4-C61392314B6F}" type="parTrans" cxnId="{67F4043E-B7C4-497B-BDDD-40EE627A5BCD}">
      <dgm:prSet/>
      <dgm:spPr/>
      <dgm:t>
        <a:bodyPr/>
        <a:lstStyle/>
        <a:p>
          <a:endParaRPr lang="en-US"/>
        </a:p>
      </dgm:t>
    </dgm:pt>
    <dgm:pt modelId="{2997A50F-66F2-4469-AFF1-214FAB8B4088}" type="sibTrans" cxnId="{67F4043E-B7C4-497B-BDDD-40EE627A5BCD}">
      <dgm:prSet/>
      <dgm:spPr/>
      <dgm:t>
        <a:bodyPr/>
        <a:lstStyle/>
        <a:p>
          <a:endParaRPr lang="en-US"/>
        </a:p>
      </dgm:t>
    </dgm:pt>
    <dgm:pt modelId="{CE7551F6-6522-4747-AD79-321FD16D7730}" type="pres">
      <dgm:prSet presAssocID="{6809C7BA-5AC5-4DAB-978B-97AA6B8F2B4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E84782-2602-4EF3-B911-D6D445475FBA}" type="pres">
      <dgm:prSet presAssocID="{2E31FA88-A778-4DF0-BF73-396CA6A44289}" presName="boxAndChildren" presStyleCnt="0"/>
      <dgm:spPr/>
    </dgm:pt>
    <dgm:pt modelId="{7F816B9E-E404-4533-8E14-E503B92434E6}" type="pres">
      <dgm:prSet presAssocID="{2E31FA88-A778-4DF0-BF73-396CA6A44289}" presName="parentTextBox" presStyleLbl="node1" presStyleIdx="0" presStyleCnt="2"/>
      <dgm:spPr/>
      <dgm:t>
        <a:bodyPr/>
        <a:lstStyle/>
        <a:p>
          <a:endParaRPr lang="en-US"/>
        </a:p>
      </dgm:t>
    </dgm:pt>
    <dgm:pt modelId="{1B24550D-24DC-47FB-B073-8778E9067B26}" type="pres">
      <dgm:prSet presAssocID="{2E31FA88-A778-4DF0-BF73-396CA6A44289}" presName="entireBox" presStyleLbl="node1" presStyleIdx="0" presStyleCnt="2" custScaleY="37205" custLinFactNeighborX="20746" custLinFactNeighborY="-16415"/>
      <dgm:spPr/>
      <dgm:t>
        <a:bodyPr/>
        <a:lstStyle/>
        <a:p>
          <a:endParaRPr lang="en-US"/>
        </a:p>
      </dgm:t>
    </dgm:pt>
    <dgm:pt modelId="{7C735398-4D31-4BFD-A66E-5A4C464F8020}" type="pres">
      <dgm:prSet presAssocID="{2E31FA88-A778-4DF0-BF73-396CA6A44289}" presName="descendantBox" presStyleCnt="0"/>
      <dgm:spPr/>
    </dgm:pt>
    <dgm:pt modelId="{E01C52F5-C25E-46CC-8345-03C0B76EDD1F}" type="pres">
      <dgm:prSet presAssocID="{0190E112-6A5A-470A-A9F6-0DD73690AC85}" presName="childTextBox" presStyleLbl="fgAccFollowNode1" presStyleIdx="0" presStyleCnt="5" custScaleY="97555" custLinFactNeighborY="344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03CC63-F5D0-48E1-A51C-5B3E3ECDCAE1}" type="pres">
      <dgm:prSet presAssocID="{865E2CCB-E952-4AAA-8BB7-A5EB8293F4CA}" presName="childTextBox" presStyleLbl="fgAccFollowNode1" presStyleIdx="1" presStyleCnt="5" custScaleY="97676" custLinFactNeighborX="445" custLinFactNeighborY="39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6C4A86-1F78-46FA-887F-E491EFC03FA5}" type="pres">
      <dgm:prSet presAssocID="{59599D6C-808C-41A4-8B63-D6ED6937AEE7}" presName="childTextBox" presStyleLbl="fgAccFollowNode1" presStyleIdx="2" presStyleCnt="5" custScaleY="97555" custLinFactNeighborY="359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DD7DB1-61CD-4E18-BF83-A7C3481029D8}" type="pres">
      <dgm:prSet presAssocID="{DD711054-1CFC-428A-9900-BE1F79E476B1}" presName="childTextBox" presStyleLbl="fgAccFollowNode1" presStyleIdx="3" presStyleCnt="5" custScaleY="97614" custLinFactNeighborY="433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82F900-5BFA-4601-AF4C-DD36DB29E0AB}" type="pres">
      <dgm:prSet presAssocID="{33D71E65-1FCC-4E77-A221-5CCE7374BDA7}" presName="childTextBox" presStyleLbl="fgAccFollowNode1" presStyleIdx="4" presStyleCnt="5" custScaleY="976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F5F7AF-F47E-4992-ACBB-357A0BDD288E}" type="pres">
      <dgm:prSet presAssocID="{94C2EA46-C307-416E-9488-9015C5C9B83D}" presName="sp" presStyleCnt="0"/>
      <dgm:spPr/>
    </dgm:pt>
    <dgm:pt modelId="{D5AEB56B-BD6D-47A2-B4EA-58D1B03B434A}" type="pres">
      <dgm:prSet presAssocID="{8D165EE4-A761-45BA-947C-5100C1F94F73}" presName="arrowAndChildren" presStyleCnt="0"/>
      <dgm:spPr/>
    </dgm:pt>
    <dgm:pt modelId="{52CCB74D-719A-484F-A4C8-E78563C1F780}" type="pres">
      <dgm:prSet presAssocID="{8D165EE4-A761-45BA-947C-5100C1F94F73}" presName="parentTextArrow" presStyleLbl="node1" presStyleIdx="1" presStyleCnt="2" custScaleY="34984" custLinFactNeighborX="2849" custLinFactNeighborY="-30"/>
      <dgm:spPr/>
      <dgm:t>
        <a:bodyPr/>
        <a:lstStyle/>
        <a:p>
          <a:endParaRPr lang="en-US"/>
        </a:p>
      </dgm:t>
    </dgm:pt>
  </dgm:ptLst>
  <dgm:cxnLst>
    <dgm:cxn modelId="{12F24BBF-A733-482B-833A-B0C4B3EFDA07}" srcId="{6809C7BA-5AC5-4DAB-978B-97AA6B8F2B42}" destId="{8D165EE4-A761-45BA-947C-5100C1F94F73}" srcOrd="0" destOrd="0" parTransId="{16B0A175-5135-4A7C-BD12-7904BE098AD2}" sibTransId="{94C2EA46-C307-416E-9488-9015C5C9B83D}"/>
    <dgm:cxn modelId="{72F2F4DE-2C66-49C5-8864-61991B756F8E}" type="presOf" srcId="{2E31FA88-A778-4DF0-BF73-396CA6A44289}" destId="{7F816B9E-E404-4533-8E14-E503B92434E6}" srcOrd="0" destOrd="0" presId="urn:microsoft.com/office/officeart/2005/8/layout/process4"/>
    <dgm:cxn modelId="{8429A773-EC54-4289-A873-7ABCADF1A8C9}" type="presOf" srcId="{865E2CCB-E952-4AAA-8BB7-A5EB8293F4CA}" destId="{7903CC63-F5D0-48E1-A51C-5B3E3ECDCAE1}" srcOrd="0" destOrd="0" presId="urn:microsoft.com/office/officeart/2005/8/layout/process4"/>
    <dgm:cxn modelId="{8EF14842-1B83-407F-B0A4-E83B0DE0C91D}" type="presOf" srcId="{0190E112-6A5A-470A-A9F6-0DD73690AC85}" destId="{E01C52F5-C25E-46CC-8345-03C0B76EDD1F}" srcOrd="0" destOrd="0" presId="urn:microsoft.com/office/officeart/2005/8/layout/process4"/>
    <dgm:cxn modelId="{63878668-0CEF-4F5B-9F1C-77DF78D8C808}" srcId="{6809C7BA-5AC5-4DAB-978B-97AA6B8F2B42}" destId="{2E31FA88-A778-4DF0-BF73-396CA6A44289}" srcOrd="1" destOrd="0" parTransId="{0D4EC52B-3D66-4B9A-89C2-6E120427A8DF}" sibTransId="{4E1AB0D6-6E2F-47AF-8D1A-B40CD6546323}"/>
    <dgm:cxn modelId="{54DB7D15-6B1D-43BF-B0E4-ED6F47B7BAFD}" type="presOf" srcId="{33D71E65-1FCC-4E77-A221-5CCE7374BDA7}" destId="{6E82F900-5BFA-4601-AF4C-DD36DB29E0AB}" srcOrd="0" destOrd="0" presId="urn:microsoft.com/office/officeart/2005/8/layout/process4"/>
    <dgm:cxn modelId="{86DAE626-553C-4CF0-BD35-29BFE5E5AB0C}" srcId="{2E31FA88-A778-4DF0-BF73-396CA6A44289}" destId="{59599D6C-808C-41A4-8B63-D6ED6937AEE7}" srcOrd="2" destOrd="0" parTransId="{36176EAE-1548-43F3-A838-B0C1C3043F9F}" sibTransId="{BCE4DFFF-BE8C-41E2-BA9E-8D2000234EB9}"/>
    <dgm:cxn modelId="{88D00953-1EB9-468F-95AB-EFE059FF3A07}" type="presOf" srcId="{6809C7BA-5AC5-4DAB-978B-97AA6B8F2B42}" destId="{CE7551F6-6522-4747-AD79-321FD16D7730}" srcOrd="0" destOrd="0" presId="urn:microsoft.com/office/officeart/2005/8/layout/process4"/>
    <dgm:cxn modelId="{49117FEE-53CF-4D41-A24D-A21129B5BD72}" srcId="{2E31FA88-A778-4DF0-BF73-396CA6A44289}" destId="{DD711054-1CFC-428A-9900-BE1F79E476B1}" srcOrd="3" destOrd="0" parTransId="{5982BE4A-4251-4F8F-A5EA-F294056FD51C}" sibTransId="{98E3137D-18AD-43BF-A68C-F8E3AD5CA055}"/>
    <dgm:cxn modelId="{9C80EFFF-F422-4E5D-8871-689D9835BBBB}" srcId="{2E31FA88-A778-4DF0-BF73-396CA6A44289}" destId="{865E2CCB-E952-4AAA-8BB7-A5EB8293F4CA}" srcOrd="1" destOrd="0" parTransId="{C6BB2916-5E40-4A42-93E9-FA5B65679A0C}" sibTransId="{9205E283-03D0-4032-9C06-589C340A1A6C}"/>
    <dgm:cxn modelId="{EA798205-CD79-41E3-AE46-0AA6A37E2865}" type="presOf" srcId="{DD711054-1CFC-428A-9900-BE1F79E476B1}" destId="{81DD7DB1-61CD-4E18-BF83-A7C3481029D8}" srcOrd="0" destOrd="0" presId="urn:microsoft.com/office/officeart/2005/8/layout/process4"/>
    <dgm:cxn modelId="{E2DA7C0E-548F-4695-B19A-7A2668E6BB26}" type="presOf" srcId="{8D165EE4-A761-45BA-947C-5100C1F94F73}" destId="{52CCB74D-719A-484F-A4C8-E78563C1F780}" srcOrd="0" destOrd="0" presId="urn:microsoft.com/office/officeart/2005/8/layout/process4"/>
    <dgm:cxn modelId="{67F4043E-B7C4-497B-BDDD-40EE627A5BCD}" srcId="{2E31FA88-A778-4DF0-BF73-396CA6A44289}" destId="{33D71E65-1FCC-4E77-A221-5CCE7374BDA7}" srcOrd="4" destOrd="0" parTransId="{1371BF73-00C5-4E3B-9EB4-C61392314B6F}" sibTransId="{2997A50F-66F2-4469-AFF1-214FAB8B4088}"/>
    <dgm:cxn modelId="{78423CCE-5D91-46E1-BF75-A0F4261F1CE1}" type="presOf" srcId="{2E31FA88-A778-4DF0-BF73-396CA6A44289}" destId="{1B24550D-24DC-47FB-B073-8778E9067B26}" srcOrd="1" destOrd="0" presId="urn:microsoft.com/office/officeart/2005/8/layout/process4"/>
    <dgm:cxn modelId="{8BD14871-E940-44B2-8CB7-1F017D700E43}" type="presOf" srcId="{59599D6C-808C-41A4-8B63-D6ED6937AEE7}" destId="{306C4A86-1F78-46FA-887F-E491EFC03FA5}" srcOrd="0" destOrd="0" presId="urn:microsoft.com/office/officeart/2005/8/layout/process4"/>
    <dgm:cxn modelId="{669ED7B6-F8C3-4332-B53F-9E3055C452DA}" srcId="{2E31FA88-A778-4DF0-BF73-396CA6A44289}" destId="{0190E112-6A5A-470A-A9F6-0DD73690AC85}" srcOrd="0" destOrd="0" parTransId="{4DE545DD-3A90-4AEB-B865-003B453B1298}" sibTransId="{864CB8A8-7238-4FD0-9F2E-F64D2B2B74F6}"/>
    <dgm:cxn modelId="{B47EAE43-C8AA-44D5-92D8-7857EEC4AF9B}" type="presParOf" srcId="{CE7551F6-6522-4747-AD79-321FD16D7730}" destId="{F0E84782-2602-4EF3-B911-D6D445475FBA}" srcOrd="0" destOrd="0" presId="urn:microsoft.com/office/officeart/2005/8/layout/process4"/>
    <dgm:cxn modelId="{3D67750F-1A55-4C02-B463-2DEAB6C007A1}" type="presParOf" srcId="{F0E84782-2602-4EF3-B911-D6D445475FBA}" destId="{7F816B9E-E404-4533-8E14-E503B92434E6}" srcOrd="0" destOrd="0" presId="urn:microsoft.com/office/officeart/2005/8/layout/process4"/>
    <dgm:cxn modelId="{CC435FCA-3652-40C5-98E4-C2E13C1FC9DD}" type="presParOf" srcId="{F0E84782-2602-4EF3-B911-D6D445475FBA}" destId="{1B24550D-24DC-47FB-B073-8778E9067B26}" srcOrd="1" destOrd="0" presId="urn:microsoft.com/office/officeart/2005/8/layout/process4"/>
    <dgm:cxn modelId="{D5130A77-C5F7-440F-B423-CEB6E5A6FBC5}" type="presParOf" srcId="{F0E84782-2602-4EF3-B911-D6D445475FBA}" destId="{7C735398-4D31-4BFD-A66E-5A4C464F8020}" srcOrd="2" destOrd="0" presId="urn:microsoft.com/office/officeart/2005/8/layout/process4"/>
    <dgm:cxn modelId="{BB5C5191-3467-4D06-8A24-AA0CE7DFD6B5}" type="presParOf" srcId="{7C735398-4D31-4BFD-A66E-5A4C464F8020}" destId="{E01C52F5-C25E-46CC-8345-03C0B76EDD1F}" srcOrd="0" destOrd="0" presId="urn:microsoft.com/office/officeart/2005/8/layout/process4"/>
    <dgm:cxn modelId="{431B97EF-1AF2-40B4-82C2-5AB2C479AE16}" type="presParOf" srcId="{7C735398-4D31-4BFD-A66E-5A4C464F8020}" destId="{7903CC63-F5D0-48E1-A51C-5B3E3ECDCAE1}" srcOrd="1" destOrd="0" presId="urn:microsoft.com/office/officeart/2005/8/layout/process4"/>
    <dgm:cxn modelId="{86AC176A-0D74-4D07-8A15-3DC8D1C92C0A}" type="presParOf" srcId="{7C735398-4D31-4BFD-A66E-5A4C464F8020}" destId="{306C4A86-1F78-46FA-887F-E491EFC03FA5}" srcOrd="2" destOrd="0" presId="urn:microsoft.com/office/officeart/2005/8/layout/process4"/>
    <dgm:cxn modelId="{7F51A82C-135F-44BC-9F0C-5C35CD2083B4}" type="presParOf" srcId="{7C735398-4D31-4BFD-A66E-5A4C464F8020}" destId="{81DD7DB1-61CD-4E18-BF83-A7C3481029D8}" srcOrd="3" destOrd="0" presId="urn:microsoft.com/office/officeart/2005/8/layout/process4"/>
    <dgm:cxn modelId="{9EB83C4D-C25A-475F-9CC1-2230BCBED53B}" type="presParOf" srcId="{7C735398-4D31-4BFD-A66E-5A4C464F8020}" destId="{6E82F900-5BFA-4601-AF4C-DD36DB29E0AB}" srcOrd="4" destOrd="0" presId="urn:microsoft.com/office/officeart/2005/8/layout/process4"/>
    <dgm:cxn modelId="{EFD20A01-D630-44D6-927D-AF957F8FF9E4}" type="presParOf" srcId="{CE7551F6-6522-4747-AD79-321FD16D7730}" destId="{59F5F7AF-F47E-4992-ACBB-357A0BDD288E}" srcOrd="1" destOrd="0" presId="urn:microsoft.com/office/officeart/2005/8/layout/process4"/>
    <dgm:cxn modelId="{952A4658-D8DE-4BA0-9D02-BFADE8A6A4F9}" type="presParOf" srcId="{CE7551F6-6522-4747-AD79-321FD16D7730}" destId="{D5AEB56B-BD6D-47A2-B4EA-58D1B03B434A}" srcOrd="2" destOrd="0" presId="urn:microsoft.com/office/officeart/2005/8/layout/process4"/>
    <dgm:cxn modelId="{548091AD-88D4-4E5C-BAAC-68C04C16EEB7}" type="presParOf" srcId="{D5AEB56B-BD6D-47A2-B4EA-58D1B03B434A}" destId="{52CCB74D-719A-484F-A4C8-E78563C1F78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940B9B4-9FEB-4802-93C2-CBFB30C0B868}" type="doc">
      <dgm:prSet loTypeId="urn:microsoft.com/office/officeart/2005/8/layout/hList7" loCatId="relationship" qsTypeId="urn:microsoft.com/office/officeart/2005/8/quickstyle/simple1" qsCatId="simple" csTypeId="urn:microsoft.com/office/officeart/2005/8/colors/colorful4" csCatId="colorful" phldr="1"/>
      <dgm:spPr/>
    </dgm:pt>
    <dgm:pt modelId="{33BC5722-46B6-4CAB-8D9C-52AB8A14CB57}">
      <dgm:prSet custT="1"/>
      <dgm:spPr/>
      <dgm:t>
        <a:bodyPr/>
        <a:lstStyle/>
        <a:p>
          <a:r>
            <a:rPr lang="bg-BG" sz="2400" b="1" dirty="0" smtClean="0">
              <a:latin typeface="Candara" panose="020E0502030303020204" pitchFamily="34" charset="0"/>
            </a:rPr>
            <a:t>Държавни помощи, използване</a:t>
          </a:r>
          <a:r>
            <a:rPr lang="bg-BG" sz="2400" b="1" baseline="0" dirty="0" smtClean="0">
              <a:latin typeface="Candara" panose="020E0502030303020204" pitchFamily="34" charset="0"/>
            </a:rPr>
            <a:t> на инфраструктурата,</a:t>
          </a:r>
          <a:r>
            <a:rPr lang="en-US" sz="2400" b="1" baseline="0" dirty="0" smtClean="0">
              <a:latin typeface="Candara" panose="020E0502030303020204" pitchFamily="34" charset="0"/>
            </a:rPr>
            <a:t> </a:t>
          </a:r>
          <a:r>
            <a:rPr lang="bg-BG" sz="2400" b="1" baseline="0" dirty="0" smtClean="0">
              <a:latin typeface="Candara" panose="020E0502030303020204" pitchFamily="34" charset="0"/>
            </a:rPr>
            <a:t>финансова устойчивост</a:t>
          </a:r>
          <a:endParaRPr lang="en-US" sz="2400" b="1" dirty="0">
            <a:latin typeface="Candara" panose="020E0502030303020204" pitchFamily="34" charset="0"/>
          </a:endParaRPr>
        </a:p>
      </dgm:t>
    </dgm:pt>
    <dgm:pt modelId="{44FB268E-7638-4216-82DA-E6F893B986CA}" type="parTrans" cxnId="{C63638DA-9D21-4F07-8361-E2CC00E160CC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EB975265-8E44-4CC2-B429-BD2FDC33D552}" type="sibTrans" cxnId="{C63638DA-9D21-4F07-8361-E2CC00E160CC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0AC19A22-CCC8-460D-A0BB-AFCD33F1EF1E}">
      <dgm:prSet custT="1"/>
      <dgm:spPr/>
      <dgm:t>
        <a:bodyPr/>
        <a:lstStyle/>
        <a:p>
          <a:r>
            <a:rPr lang="bg-BG" sz="2400" b="1" smtClean="0">
              <a:latin typeface="Candara" panose="020E0502030303020204" pitchFamily="34" charset="0"/>
            </a:rPr>
            <a:t>Технологичен</a:t>
          </a:r>
          <a:r>
            <a:rPr lang="bg-BG" sz="2400" b="1" baseline="0" smtClean="0">
              <a:latin typeface="Candara" panose="020E0502030303020204" pitchFamily="34" charset="0"/>
            </a:rPr>
            <a:t> трансфер и комерсиализация, сътрудничество с бизнеса</a:t>
          </a:r>
          <a:endParaRPr lang="en-US" sz="2400" b="1" dirty="0">
            <a:latin typeface="Candara" panose="020E0502030303020204" pitchFamily="34" charset="0"/>
          </a:endParaRPr>
        </a:p>
      </dgm:t>
    </dgm:pt>
    <dgm:pt modelId="{A803C907-702D-47BF-AA97-63D7F7FA1E73}" type="parTrans" cxnId="{B1FFDB73-E2C5-4CF9-AA2E-70BB46B7F50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9DCC863D-CC52-4ABF-8FDF-CD439C508E51}" type="sibTrans" cxnId="{B1FFDB73-E2C5-4CF9-AA2E-70BB46B7F507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DB41F1A1-D3D1-452A-8483-166D11DF67FA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bg-BG" sz="2400" b="1" dirty="0" smtClean="0">
              <a:latin typeface="Candara" panose="020E0502030303020204" pitchFamily="34" charset="0"/>
            </a:rPr>
            <a:t>Правна и организационна рамка на ЦВП/ЦК</a:t>
          </a:r>
          <a:endParaRPr lang="en-US" sz="2400" b="1" dirty="0" smtClean="0">
            <a:latin typeface="Candara" panose="020E0502030303020204" pitchFamily="34" charset="0"/>
          </a:endParaRP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dirty="0">
            <a:latin typeface="Candara" panose="020E0502030303020204" pitchFamily="34" charset="0"/>
          </a:endParaRPr>
        </a:p>
      </dgm:t>
    </dgm:pt>
    <dgm:pt modelId="{78073B28-6650-4AAF-92C7-5B384ACEF279}" type="sibTrans" cxnId="{90875BC5-A20B-4457-A97D-A7C7D1E4A7B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19C145AD-8407-4E55-8B61-F9D5EE5706A5}" type="parTrans" cxnId="{90875BC5-A20B-4457-A97D-A7C7D1E4A7BD}">
      <dgm:prSet/>
      <dgm:spPr/>
      <dgm:t>
        <a:bodyPr/>
        <a:lstStyle/>
        <a:p>
          <a:endParaRPr lang="en-US">
            <a:latin typeface="Candara" panose="020E0502030303020204" pitchFamily="34" charset="0"/>
          </a:endParaRPr>
        </a:p>
      </dgm:t>
    </dgm:pt>
    <dgm:pt modelId="{2E799794-67F7-4F6E-AF3B-D89C16FC87DA}" type="pres">
      <dgm:prSet presAssocID="{6940B9B4-9FEB-4802-93C2-CBFB30C0B868}" presName="Name0" presStyleCnt="0">
        <dgm:presLayoutVars>
          <dgm:dir/>
          <dgm:resizeHandles val="exact"/>
        </dgm:presLayoutVars>
      </dgm:prSet>
      <dgm:spPr/>
    </dgm:pt>
    <dgm:pt modelId="{FABC2578-4707-4051-B949-1886381F216B}" type="pres">
      <dgm:prSet presAssocID="{6940B9B4-9FEB-4802-93C2-CBFB30C0B868}" presName="fgShape" presStyleLbl="fgShp" presStyleIdx="0" presStyleCnt="1" custLinFactNeighborX="-181" custLinFactNeighborY="-1501"/>
      <dgm:spPr/>
    </dgm:pt>
    <dgm:pt modelId="{17AABF92-E748-43AC-8327-B24B0BF07C9B}" type="pres">
      <dgm:prSet presAssocID="{6940B9B4-9FEB-4802-93C2-CBFB30C0B868}" presName="linComp" presStyleCnt="0"/>
      <dgm:spPr/>
    </dgm:pt>
    <dgm:pt modelId="{835FA626-0702-4E59-8BEB-25F88F475D10}" type="pres">
      <dgm:prSet presAssocID="{DB41F1A1-D3D1-452A-8483-166D11DF67FA}" presName="compNode" presStyleCnt="0"/>
      <dgm:spPr/>
    </dgm:pt>
    <dgm:pt modelId="{D5239EBD-71F2-4842-8B6F-38831CF411BE}" type="pres">
      <dgm:prSet presAssocID="{DB41F1A1-D3D1-452A-8483-166D11DF67FA}" presName="bkgdShape" presStyleLbl="node1" presStyleIdx="0" presStyleCnt="3"/>
      <dgm:spPr/>
      <dgm:t>
        <a:bodyPr/>
        <a:lstStyle/>
        <a:p>
          <a:endParaRPr lang="en-US"/>
        </a:p>
      </dgm:t>
    </dgm:pt>
    <dgm:pt modelId="{678EA378-7C4F-45AF-881A-50970BD6701E}" type="pres">
      <dgm:prSet presAssocID="{DB41F1A1-D3D1-452A-8483-166D11DF67FA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5DD586-348A-4640-BB04-A3975467CDEE}" type="pres">
      <dgm:prSet presAssocID="{DB41F1A1-D3D1-452A-8483-166D11DF67FA}" presName="invisiNode" presStyleLbl="node1" presStyleIdx="0" presStyleCnt="3"/>
      <dgm:spPr/>
    </dgm:pt>
    <dgm:pt modelId="{EF0E3AC9-7196-4111-BDF7-FEB07DC7701A}" type="pres">
      <dgm:prSet presAssocID="{DB41F1A1-D3D1-452A-8483-166D11DF67FA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</dgm:pt>
    <dgm:pt modelId="{F74D20BA-56F3-4CA0-9A6E-78A8557257A0}" type="pres">
      <dgm:prSet presAssocID="{78073B28-6650-4AAF-92C7-5B384ACEF279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CA436F9-0742-44D2-91C3-5973BC7CA781}" type="pres">
      <dgm:prSet presAssocID="{33BC5722-46B6-4CAB-8D9C-52AB8A14CB57}" presName="compNode" presStyleCnt="0"/>
      <dgm:spPr/>
    </dgm:pt>
    <dgm:pt modelId="{44211C7D-C81F-47EA-9E12-E2F88E9A9ECD}" type="pres">
      <dgm:prSet presAssocID="{33BC5722-46B6-4CAB-8D9C-52AB8A14CB57}" presName="bkgdShape" presStyleLbl="node1" presStyleIdx="1" presStyleCnt="3"/>
      <dgm:spPr/>
      <dgm:t>
        <a:bodyPr/>
        <a:lstStyle/>
        <a:p>
          <a:endParaRPr lang="en-US"/>
        </a:p>
      </dgm:t>
    </dgm:pt>
    <dgm:pt modelId="{8C79DD38-F84F-4138-A343-A9BDBC5F0D99}" type="pres">
      <dgm:prSet presAssocID="{33BC5722-46B6-4CAB-8D9C-52AB8A14CB5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7E3C96-D6D0-4FC0-A404-0125D3CB2A6A}" type="pres">
      <dgm:prSet presAssocID="{33BC5722-46B6-4CAB-8D9C-52AB8A14CB57}" presName="invisiNode" presStyleLbl="node1" presStyleIdx="1" presStyleCnt="3"/>
      <dgm:spPr/>
    </dgm:pt>
    <dgm:pt modelId="{F686510E-5ECA-4E52-A2F2-00A4907793F4}" type="pres">
      <dgm:prSet presAssocID="{33BC5722-46B6-4CAB-8D9C-52AB8A14CB57}" presName="imagNode" presStyleLbl="fgImgPlace1" presStyleIdx="1" presStyleCnt="3" custLinFactNeighborX="-2706" custLinFactNeighborY="-67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88AEA9FD-2B78-4447-9AB1-5C463D72D8E4}" type="pres">
      <dgm:prSet presAssocID="{EB975265-8E44-4CC2-B429-BD2FDC33D55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9EAA281-69CC-4094-87E9-2370CACEE044}" type="pres">
      <dgm:prSet presAssocID="{0AC19A22-CCC8-460D-A0BB-AFCD33F1EF1E}" presName="compNode" presStyleCnt="0"/>
      <dgm:spPr/>
    </dgm:pt>
    <dgm:pt modelId="{115BB423-E364-4703-8E76-7C8804760908}" type="pres">
      <dgm:prSet presAssocID="{0AC19A22-CCC8-460D-A0BB-AFCD33F1EF1E}" presName="bkgdShape" presStyleLbl="node1" presStyleIdx="2" presStyleCnt="3"/>
      <dgm:spPr/>
      <dgm:t>
        <a:bodyPr/>
        <a:lstStyle/>
        <a:p>
          <a:endParaRPr lang="en-US"/>
        </a:p>
      </dgm:t>
    </dgm:pt>
    <dgm:pt modelId="{222ECA42-ADD1-4248-ACE1-C6AD25FDCB68}" type="pres">
      <dgm:prSet presAssocID="{0AC19A22-CCC8-460D-A0BB-AFCD33F1EF1E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813989-CB50-46A8-816B-8F651724A48C}" type="pres">
      <dgm:prSet presAssocID="{0AC19A22-CCC8-460D-A0BB-AFCD33F1EF1E}" presName="invisiNode" presStyleLbl="node1" presStyleIdx="2" presStyleCnt="3"/>
      <dgm:spPr/>
    </dgm:pt>
    <dgm:pt modelId="{AEEF2E60-22C9-497A-9082-758E133DBEB0}" type="pres">
      <dgm:prSet presAssocID="{0AC19A22-CCC8-460D-A0BB-AFCD33F1EF1E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</dgm:ptLst>
  <dgm:cxnLst>
    <dgm:cxn modelId="{022B9335-2350-43A2-85C1-99CE17596A67}" type="presOf" srcId="{DB41F1A1-D3D1-452A-8483-166D11DF67FA}" destId="{678EA378-7C4F-45AF-881A-50970BD6701E}" srcOrd="1" destOrd="0" presId="urn:microsoft.com/office/officeart/2005/8/layout/hList7"/>
    <dgm:cxn modelId="{90875BC5-A20B-4457-A97D-A7C7D1E4A7BD}" srcId="{6940B9B4-9FEB-4802-93C2-CBFB30C0B868}" destId="{DB41F1A1-D3D1-452A-8483-166D11DF67FA}" srcOrd="0" destOrd="0" parTransId="{19C145AD-8407-4E55-8B61-F9D5EE5706A5}" sibTransId="{78073B28-6650-4AAF-92C7-5B384ACEF279}"/>
    <dgm:cxn modelId="{6E5BF3C1-F09B-44F6-B8E4-9D7AFA610D7A}" type="presOf" srcId="{6940B9B4-9FEB-4802-93C2-CBFB30C0B868}" destId="{2E799794-67F7-4F6E-AF3B-D89C16FC87DA}" srcOrd="0" destOrd="0" presId="urn:microsoft.com/office/officeart/2005/8/layout/hList7"/>
    <dgm:cxn modelId="{AFBB2404-A38B-4050-BB29-6740711BE251}" type="presOf" srcId="{DB41F1A1-D3D1-452A-8483-166D11DF67FA}" destId="{D5239EBD-71F2-4842-8B6F-38831CF411BE}" srcOrd="0" destOrd="0" presId="urn:microsoft.com/office/officeart/2005/8/layout/hList7"/>
    <dgm:cxn modelId="{B1FFDB73-E2C5-4CF9-AA2E-70BB46B7F507}" srcId="{6940B9B4-9FEB-4802-93C2-CBFB30C0B868}" destId="{0AC19A22-CCC8-460D-A0BB-AFCD33F1EF1E}" srcOrd="2" destOrd="0" parTransId="{A803C907-702D-47BF-AA97-63D7F7FA1E73}" sibTransId="{9DCC863D-CC52-4ABF-8FDF-CD439C508E51}"/>
    <dgm:cxn modelId="{3A84EB20-5EE8-4987-B7EE-3A3D5BFCF480}" type="presOf" srcId="{33BC5722-46B6-4CAB-8D9C-52AB8A14CB57}" destId="{8C79DD38-F84F-4138-A343-A9BDBC5F0D99}" srcOrd="1" destOrd="0" presId="urn:microsoft.com/office/officeart/2005/8/layout/hList7"/>
    <dgm:cxn modelId="{EAF5F6EF-6081-426D-8236-F12C759ADAC0}" type="presOf" srcId="{33BC5722-46B6-4CAB-8D9C-52AB8A14CB57}" destId="{44211C7D-C81F-47EA-9E12-E2F88E9A9ECD}" srcOrd="0" destOrd="0" presId="urn:microsoft.com/office/officeart/2005/8/layout/hList7"/>
    <dgm:cxn modelId="{03CA5915-DB1C-4A93-A7ED-E5BA51182FC4}" type="presOf" srcId="{0AC19A22-CCC8-460D-A0BB-AFCD33F1EF1E}" destId="{222ECA42-ADD1-4248-ACE1-C6AD25FDCB68}" srcOrd="1" destOrd="0" presId="urn:microsoft.com/office/officeart/2005/8/layout/hList7"/>
    <dgm:cxn modelId="{C63638DA-9D21-4F07-8361-E2CC00E160CC}" srcId="{6940B9B4-9FEB-4802-93C2-CBFB30C0B868}" destId="{33BC5722-46B6-4CAB-8D9C-52AB8A14CB57}" srcOrd="1" destOrd="0" parTransId="{44FB268E-7638-4216-82DA-E6F893B986CA}" sibTransId="{EB975265-8E44-4CC2-B429-BD2FDC33D552}"/>
    <dgm:cxn modelId="{89C99920-7FE7-4FBC-B996-BE1A96CE72BC}" type="presOf" srcId="{0AC19A22-CCC8-460D-A0BB-AFCD33F1EF1E}" destId="{115BB423-E364-4703-8E76-7C8804760908}" srcOrd="0" destOrd="0" presId="urn:microsoft.com/office/officeart/2005/8/layout/hList7"/>
    <dgm:cxn modelId="{95647197-EEB3-4DA8-82DE-4D1127810F26}" type="presOf" srcId="{EB975265-8E44-4CC2-B429-BD2FDC33D552}" destId="{88AEA9FD-2B78-4447-9AB1-5C463D72D8E4}" srcOrd="0" destOrd="0" presId="urn:microsoft.com/office/officeart/2005/8/layout/hList7"/>
    <dgm:cxn modelId="{DBE5C2BD-EB6E-46EF-8CA5-0748F35817D4}" type="presOf" srcId="{78073B28-6650-4AAF-92C7-5B384ACEF279}" destId="{F74D20BA-56F3-4CA0-9A6E-78A8557257A0}" srcOrd="0" destOrd="0" presId="urn:microsoft.com/office/officeart/2005/8/layout/hList7"/>
    <dgm:cxn modelId="{AF45CB7A-3593-4E1C-A756-C1D51682D85C}" type="presParOf" srcId="{2E799794-67F7-4F6E-AF3B-D89C16FC87DA}" destId="{FABC2578-4707-4051-B949-1886381F216B}" srcOrd="0" destOrd="0" presId="urn:microsoft.com/office/officeart/2005/8/layout/hList7"/>
    <dgm:cxn modelId="{A21A5EE9-8811-4313-B9F4-D9BC7D9B1BAB}" type="presParOf" srcId="{2E799794-67F7-4F6E-AF3B-D89C16FC87DA}" destId="{17AABF92-E748-43AC-8327-B24B0BF07C9B}" srcOrd="1" destOrd="0" presId="urn:microsoft.com/office/officeart/2005/8/layout/hList7"/>
    <dgm:cxn modelId="{C3895A4A-96F3-4AE8-BB1C-3CCA8C10A666}" type="presParOf" srcId="{17AABF92-E748-43AC-8327-B24B0BF07C9B}" destId="{835FA626-0702-4E59-8BEB-25F88F475D10}" srcOrd="0" destOrd="0" presId="urn:microsoft.com/office/officeart/2005/8/layout/hList7"/>
    <dgm:cxn modelId="{E6C04C69-7D34-44F6-B7A5-B30E226082DF}" type="presParOf" srcId="{835FA626-0702-4E59-8BEB-25F88F475D10}" destId="{D5239EBD-71F2-4842-8B6F-38831CF411BE}" srcOrd="0" destOrd="0" presId="urn:microsoft.com/office/officeart/2005/8/layout/hList7"/>
    <dgm:cxn modelId="{83674386-4585-4076-99E8-9B1A8554E437}" type="presParOf" srcId="{835FA626-0702-4E59-8BEB-25F88F475D10}" destId="{678EA378-7C4F-45AF-881A-50970BD6701E}" srcOrd="1" destOrd="0" presId="urn:microsoft.com/office/officeart/2005/8/layout/hList7"/>
    <dgm:cxn modelId="{B4400920-2864-434F-9263-0D18551EEA2A}" type="presParOf" srcId="{835FA626-0702-4E59-8BEB-25F88F475D10}" destId="{5D5DD586-348A-4640-BB04-A3975467CDEE}" srcOrd="2" destOrd="0" presId="urn:microsoft.com/office/officeart/2005/8/layout/hList7"/>
    <dgm:cxn modelId="{95ADF21C-2B37-4136-A55C-B2B6C538FF33}" type="presParOf" srcId="{835FA626-0702-4E59-8BEB-25F88F475D10}" destId="{EF0E3AC9-7196-4111-BDF7-FEB07DC7701A}" srcOrd="3" destOrd="0" presId="urn:microsoft.com/office/officeart/2005/8/layout/hList7"/>
    <dgm:cxn modelId="{F158A71C-4811-4B27-B313-C7FA745C0256}" type="presParOf" srcId="{17AABF92-E748-43AC-8327-B24B0BF07C9B}" destId="{F74D20BA-56F3-4CA0-9A6E-78A8557257A0}" srcOrd="1" destOrd="0" presId="urn:microsoft.com/office/officeart/2005/8/layout/hList7"/>
    <dgm:cxn modelId="{015AA9D0-86CB-4DC3-9C59-C346B690BF44}" type="presParOf" srcId="{17AABF92-E748-43AC-8327-B24B0BF07C9B}" destId="{CCA436F9-0742-44D2-91C3-5973BC7CA781}" srcOrd="2" destOrd="0" presId="urn:microsoft.com/office/officeart/2005/8/layout/hList7"/>
    <dgm:cxn modelId="{27AD6C0F-76E2-49C1-A6FD-CF33811844EC}" type="presParOf" srcId="{CCA436F9-0742-44D2-91C3-5973BC7CA781}" destId="{44211C7D-C81F-47EA-9E12-E2F88E9A9ECD}" srcOrd="0" destOrd="0" presId="urn:microsoft.com/office/officeart/2005/8/layout/hList7"/>
    <dgm:cxn modelId="{755A344C-43D5-4900-A492-629287679161}" type="presParOf" srcId="{CCA436F9-0742-44D2-91C3-5973BC7CA781}" destId="{8C79DD38-F84F-4138-A343-A9BDBC5F0D99}" srcOrd="1" destOrd="0" presId="urn:microsoft.com/office/officeart/2005/8/layout/hList7"/>
    <dgm:cxn modelId="{64B23553-C07C-4EA6-B898-5DB5E34415AA}" type="presParOf" srcId="{CCA436F9-0742-44D2-91C3-5973BC7CA781}" destId="{FB7E3C96-D6D0-4FC0-A404-0125D3CB2A6A}" srcOrd="2" destOrd="0" presId="urn:microsoft.com/office/officeart/2005/8/layout/hList7"/>
    <dgm:cxn modelId="{F657E2F8-83DD-4383-AFAF-993CA537464E}" type="presParOf" srcId="{CCA436F9-0742-44D2-91C3-5973BC7CA781}" destId="{F686510E-5ECA-4E52-A2F2-00A4907793F4}" srcOrd="3" destOrd="0" presId="urn:microsoft.com/office/officeart/2005/8/layout/hList7"/>
    <dgm:cxn modelId="{3E19600E-6FB4-4559-BB3E-9342B0086230}" type="presParOf" srcId="{17AABF92-E748-43AC-8327-B24B0BF07C9B}" destId="{88AEA9FD-2B78-4447-9AB1-5C463D72D8E4}" srcOrd="3" destOrd="0" presId="urn:microsoft.com/office/officeart/2005/8/layout/hList7"/>
    <dgm:cxn modelId="{7A73ACFB-061D-4A71-B8F5-557D3F0FD54B}" type="presParOf" srcId="{17AABF92-E748-43AC-8327-B24B0BF07C9B}" destId="{19EAA281-69CC-4094-87E9-2370CACEE044}" srcOrd="4" destOrd="0" presId="urn:microsoft.com/office/officeart/2005/8/layout/hList7"/>
    <dgm:cxn modelId="{D321E49F-1B50-4016-A2FE-105798666031}" type="presParOf" srcId="{19EAA281-69CC-4094-87E9-2370CACEE044}" destId="{115BB423-E364-4703-8E76-7C8804760908}" srcOrd="0" destOrd="0" presId="urn:microsoft.com/office/officeart/2005/8/layout/hList7"/>
    <dgm:cxn modelId="{7946F35E-9AF2-42EA-9BB0-CD6E05E18E79}" type="presParOf" srcId="{19EAA281-69CC-4094-87E9-2370CACEE044}" destId="{222ECA42-ADD1-4248-ACE1-C6AD25FDCB68}" srcOrd="1" destOrd="0" presId="urn:microsoft.com/office/officeart/2005/8/layout/hList7"/>
    <dgm:cxn modelId="{16E81BB0-F25C-4EF4-984E-56B9192AD3EC}" type="presParOf" srcId="{19EAA281-69CC-4094-87E9-2370CACEE044}" destId="{65813989-CB50-46A8-816B-8F651724A48C}" srcOrd="2" destOrd="0" presId="urn:microsoft.com/office/officeart/2005/8/layout/hList7"/>
    <dgm:cxn modelId="{A2697378-BD2F-44E2-B874-759224D24DE4}" type="presParOf" srcId="{19EAA281-69CC-4094-87E9-2370CACEE044}" destId="{AEEF2E60-22C9-497A-9082-758E133DBEB0}" srcOrd="3" destOrd="0" presId="urn:microsoft.com/office/officeart/2005/8/layout/hList7"/>
  </dgm:cxnLst>
  <dgm:bg>
    <a:blipFill>
      <a:blip xmlns:r="http://schemas.openxmlformats.org/officeDocument/2006/relationships" r:embed="rId4"/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02D277-409D-43FB-99C2-880466800979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99AEA4-3E37-4894-9037-289A70728055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pPr rtl="0"/>
          <a:r>
            <a:rPr lang="bg-BG" sz="1800" dirty="0" smtClean="0"/>
            <a:t>Правна и организационна рамка</a:t>
          </a:r>
          <a:endParaRPr lang="en-US" sz="1800" dirty="0"/>
        </a:p>
      </dgm:t>
    </dgm:pt>
    <dgm:pt modelId="{A9B8A7E8-CB13-4E70-BADD-3D54D743FCFE}" type="parTrans" cxnId="{4E73ECA2-A392-469B-B028-38607E135AC2}">
      <dgm:prSet/>
      <dgm:spPr/>
      <dgm:t>
        <a:bodyPr/>
        <a:lstStyle/>
        <a:p>
          <a:endParaRPr lang="en-US"/>
        </a:p>
      </dgm:t>
    </dgm:pt>
    <dgm:pt modelId="{D6424436-2BBB-4624-B9ED-7D32BF1F1C1F}" type="sibTrans" cxnId="{4E73ECA2-A392-469B-B028-38607E135AC2}">
      <dgm:prSet/>
      <dgm:spPr/>
      <dgm:t>
        <a:bodyPr/>
        <a:lstStyle/>
        <a:p>
          <a:endParaRPr lang="en-US"/>
        </a:p>
      </dgm:t>
    </dgm:pt>
    <dgm:pt modelId="{F857941F-05AB-4628-A762-4E352857A531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Настояща правна рамка 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09283FAE-EA20-4D98-BEC4-37817F9C847E}" type="parTrans" cxnId="{7563D692-1A4B-4F98-9394-9D11CE358C36}">
      <dgm:prSet/>
      <dgm:spPr/>
      <dgm:t>
        <a:bodyPr/>
        <a:lstStyle/>
        <a:p>
          <a:endParaRPr lang="en-US"/>
        </a:p>
      </dgm:t>
    </dgm:pt>
    <dgm:pt modelId="{F5681405-999B-48E2-A05C-3493F7296448}" type="sibTrans" cxnId="{7563D692-1A4B-4F98-9394-9D11CE358C36}">
      <dgm:prSet/>
      <dgm:spPr/>
      <dgm:t>
        <a:bodyPr/>
        <a:lstStyle/>
        <a:p>
          <a:endParaRPr lang="en-US"/>
        </a:p>
      </dgm:t>
    </dgm:pt>
    <dgm:pt modelId="{1D9B4B11-8190-4EF2-A2DE-669CA72F99D0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Необходимост от гъвкавост и контрол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C792AE6C-8D56-42FC-AA92-288770AECB18}" type="parTrans" cxnId="{15BB3027-40D0-44B6-B147-BCFB97856CA4}">
      <dgm:prSet/>
      <dgm:spPr/>
      <dgm:t>
        <a:bodyPr/>
        <a:lstStyle/>
        <a:p>
          <a:endParaRPr lang="en-US"/>
        </a:p>
      </dgm:t>
    </dgm:pt>
    <dgm:pt modelId="{6F03B59C-0B0A-4153-BBED-76AA433E4BCF}" type="sibTrans" cxnId="{15BB3027-40D0-44B6-B147-BCFB97856CA4}">
      <dgm:prSet/>
      <dgm:spPr/>
      <dgm:t>
        <a:bodyPr/>
        <a:lstStyle/>
        <a:p>
          <a:endParaRPr lang="en-US"/>
        </a:p>
      </dgm:t>
    </dgm:pt>
    <dgm:pt modelId="{351B5F1F-9ADB-4F8E-95B5-870F99F5B06D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Специфични изисквания за сектора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FF443DE5-1493-4878-95B0-7023A85578AF}" type="parTrans" cxnId="{B1D891AE-2765-4C59-8F5F-0DD477C13CC2}">
      <dgm:prSet/>
      <dgm:spPr/>
      <dgm:t>
        <a:bodyPr/>
        <a:lstStyle/>
        <a:p>
          <a:endParaRPr lang="en-US"/>
        </a:p>
      </dgm:t>
    </dgm:pt>
    <dgm:pt modelId="{D328046C-ED0B-4732-898E-6847AE11638F}" type="sibTrans" cxnId="{B1D891AE-2765-4C59-8F5F-0DD477C13CC2}">
      <dgm:prSet/>
      <dgm:spPr/>
      <dgm:t>
        <a:bodyPr/>
        <a:lstStyle/>
        <a:p>
          <a:endParaRPr lang="en-US"/>
        </a:p>
      </dgm:t>
    </dgm:pt>
    <dgm:pt modelId="{772E76C7-E483-43FC-9EDE-407AC22ABAED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Организационни изисквания и структура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ACC71997-FA81-47E6-AC73-FD7C747F3F80}" type="parTrans" cxnId="{A04F9257-5A3B-426D-BD27-AAD57695CA75}">
      <dgm:prSet/>
      <dgm:spPr/>
      <dgm:t>
        <a:bodyPr/>
        <a:lstStyle/>
        <a:p>
          <a:endParaRPr lang="en-US"/>
        </a:p>
      </dgm:t>
    </dgm:pt>
    <dgm:pt modelId="{986FA3F6-2182-46BB-8E5D-F1974015278F}" type="sibTrans" cxnId="{A04F9257-5A3B-426D-BD27-AAD57695CA75}">
      <dgm:prSet/>
      <dgm:spPr/>
      <dgm:t>
        <a:bodyPr/>
        <a:lstStyle/>
        <a:p>
          <a:endParaRPr lang="en-US"/>
        </a:p>
      </dgm:t>
    </dgm:pt>
    <dgm:pt modelId="{4C254B90-E18E-4EF4-AF74-DF1453B91D1F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pPr rtl="0"/>
          <a:r>
            <a:rPr lang="bg-BG" sz="1600" dirty="0" smtClean="0"/>
            <a:t>Държавна помощ</a:t>
          </a:r>
          <a:r>
            <a:rPr lang="en-GB" sz="1600" dirty="0" smtClean="0"/>
            <a:t>, </a:t>
          </a:r>
          <a:r>
            <a:rPr lang="bg-BG" sz="1600" dirty="0" smtClean="0"/>
            <a:t>Научноизследователски инфраструктури</a:t>
          </a:r>
          <a:r>
            <a:rPr lang="en-GB" sz="1600" dirty="0" smtClean="0"/>
            <a:t>, </a:t>
          </a:r>
          <a:r>
            <a:rPr lang="bg-BG" sz="1600" dirty="0" smtClean="0"/>
            <a:t>Устойчивост</a:t>
          </a:r>
          <a:endParaRPr lang="en-US" sz="1600" dirty="0"/>
        </a:p>
      </dgm:t>
    </dgm:pt>
    <dgm:pt modelId="{97C4CEF3-1CB8-4718-8826-EA6527619054}" type="parTrans" cxnId="{87EAF9DC-FF64-4D4C-BED2-EC456B6FB447}">
      <dgm:prSet/>
      <dgm:spPr/>
      <dgm:t>
        <a:bodyPr/>
        <a:lstStyle/>
        <a:p>
          <a:endParaRPr lang="en-US"/>
        </a:p>
      </dgm:t>
    </dgm:pt>
    <dgm:pt modelId="{9AB8454D-3BFA-46FD-9F1A-D4BDA991EBF5}" type="sibTrans" cxnId="{87EAF9DC-FF64-4D4C-BED2-EC456B6FB447}">
      <dgm:prSet/>
      <dgm:spPr/>
      <dgm:t>
        <a:bodyPr/>
        <a:lstStyle/>
        <a:p>
          <a:endParaRPr lang="en-US"/>
        </a:p>
      </dgm:t>
    </dgm:pt>
    <dgm:pt modelId="{F6363461-E40A-4C76-8653-3DB020CCD11A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Предизвикателства свързани с настоящата ситуация с държавни помощи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B994D54D-3AE5-464F-93C3-CA7EC836F8DC}" type="parTrans" cxnId="{5B17B742-8576-40EE-845B-A1786FBDC884}">
      <dgm:prSet/>
      <dgm:spPr/>
      <dgm:t>
        <a:bodyPr/>
        <a:lstStyle/>
        <a:p>
          <a:endParaRPr lang="en-US"/>
        </a:p>
      </dgm:t>
    </dgm:pt>
    <dgm:pt modelId="{4E5CF56C-62D1-4FFC-ACF7-23D490A3DEA9}" type="sibTrans" cxnId="{5B17B742-8576-40EE-845B-A1786FBDC884}">
      <dgm:prSet/>
      <dgm:spPr/>
      <dgm:t>
        <a:bodyPr/>
        <a:lstStyle/>
        <a:p>
          <a:endParaRPr lang="en-US"/>
        </a:p>
      </dgm:t>
    </dgm:pt>
    <dgm:pt modelId="{253F17CF-C03E-4C1F-ACCF-B1A57788B824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Налична НИИ и очаквани права за достъп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FC06DFF5-7739-499C-9790-24C8D526EFF4}" type="parTrans" cxnId="{9423D004-DE6A-4819-8DC6-6A0A2CABB57D}">
      <dgm:prSet/>
      <dgm:spPr/>
      <dgm:t>
        <a:bodyPr/>
        <a:lstStyle/>
        <a:p>
          <a:endParaRPr lang="en-US"/>
        </a:p>
      </dgm:t>
    </dgm:pt>
    <dgm:pt modelId="{5A010994-589A-4596-9727-7DE4DB3A4D2D}" type="sibTrans" cxnId="{9423D004-DE6A-4819-8DC6-6A0A2CABB57D}">
      <dgm:prSet/>
      <dgm:spPr/>
      <dgm:t>
        <a:bodyPr/>
        <a:lstStyle/>
        <a:p>
          <a:endParaRPr lang="en-US"/>
        </a:p>
      </dgm:t>
    </dgm:pt>
    <dgm:pt modelId="{74BA2AB1-3941-4A6B-9FAA-FA9BDB1540E9}">
      <dgm:prSet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pPr rtl="0"/>
          <a:r>
            <a:rPr lang="bg-BG" dirty="0" smtClean="0">
              <a:solidFill>
                <a:schemeClr val="accent5">
                  <a:lumMod val="50000"/>
                </a:schemeClr>
              </a:solidFill>
            </a:rPr>
            <a:t>Финансови модели, модели за устойчивост и планиране</a:t>
          </a:r>
          <a:endParaRPr lang="en-US" dirty="0">
            <a:solidFill>
              <a:schemeClr val="accent5">
                <a:lumMod val="50000"/>
              </a:schemeClr>
            </a:solidFill>
          </a:endParaRPr>
        </a:p>
      </dgm:t>
    </dgm:pt>
    <dgm:pt modelId="{382C65B6-2D48-443B-BBAE-77636058F51F}" type="parTrans" cxnId="{A915131D-52AB-4BF3-9523-13CFF426CDB2}">
      <dgm:prSet/>
      <dgm:spPr/>
      <dgm:t>
        <a:bodyPr/>
        <a:lstStyle/>
        <a:p>
          <a:endParaRPr lang="en-US"/>
        </a:p>
      </dgm:t>
    </dgm:pt>
    <dgm:pt modelId="{B7CDC4E2-EA0E-4A5A-ADFD-FC56DCB37D03}" type="sibTrans" cxnId="{A915131D-52AB-4BF3-9523-13CFF426CDB2}">
      <dgm:prSet/>
      <dgm:spPr/>
      <dgm:t>
        <a:bodyPr/>
        <a:lstStyle/>
        <a:p>
          <a:endParaRPr lang="en-US"/>
        </a:p>
      </dgm:t>
    </dgm:pt>
    <dgm:pt modelId="{DBE01E25-F81B-40C2-86E0-EC02E4864699}" type="pres">
      <dgm:prSet presAssocID="{D902D277-409D-43FB-99C2-88046680097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5F46E29-0867-49BD-84DF-7BC09774FABD}" type="pres">
      <dgm:prSet presAssocID="{A699AEA4-3E37-4894-9037-289A70728055}" presName="horFlow" presStyleCnt="0"/>
      <dgm:spPr/>
    </dgm:pt>
    <dgm:pt modelId="{F313F631-2338-4F1E-8BC8-CFDFAA46B5FA}" type="pres">
      <dgm:prSet presAssocID="{A699AEA4-3E37-4894-9037-289A70728055}" presName="bigChev" presStyleLbl="node1" presStyleIdx="0" presStyleCnt="2"/>
      <dgm:spPr/>
      <dgm:t>
        <a:bodyPr/>
        <a:lstStyle/>
        <a:p>
          <a:endParaRPr lang="en-US"/>
        </a:p>
      </dgm:t>
    </dgm:pt>
    <dgm:pt modelId="{19F345EA-591B-4BD7-A8BB-F4F48D8DC98F}" type="pres">
      <dgm:prSet presAssocID="{09283FAE-EA20-4D98-BEC4-37817F9C847E}" presName="parTrans" presStyleCnt="0"/>
      <dgm:spPr/>
    </dgm:pt>
    <dgm:pt modelId="{F2B26298-EB05-4DD2-BE16-CDB8664A159C}" type="pres">
      <dgm:prSet presAssocID="{F857941F-05AB-4628-A762-4E352857A531}" presName="node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6F394C-81FE-485C-9755-30AC7CA8F678}" type="pres">
      <dgm:prSet presAssocID="{F5681405-999B-48E2-A05C-3493F7296448}" presName="sibTrans" presStyleCnt="0"/>
      <dgm:spPr/>
    </dgm:pt>
    <dgm:pt modelId="{ED6FC5DF-7B4D-4DDA-B039-E4BF37ED70D9}" type="pres">
      <dgm:prSet presAssocID="{1D9B4B11-8190-4EF2-A2DE-669CA72F99D0}" presName="node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45D82E-3CB4-43AA-8F71-F400FCEC78CA}" type="pres">
      <dgm:prSet presAssocID="{6F03B59C-0B0A-4153-BBED-76AA433E4BCF}" presName="sibTrans" presStyleCnt="0"/>
      <dgm:spPr/>
    </dgm:pt>
    <dgm:pt modelId="{761FDF11-7E60-47FC-9D5C-BC9D3AAE21C2}" type="pres">
      <dgm:prSet presAssocID="{351B5F1F-9ADB-4F8E-95B5-870F99F5B06D}" presName="node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3F03E8-7C10-41CC-BA8A-B0961A43DCF4}" type="pres">
      <dgm:prSet presAssocID="{D328046C-ED0B-4732-898E-6847AE11638F}" presName="sibTrans" presStyleCnt="0"/>
      <dgm:spPr/>
    </dgm:pt>
    <dgm:pt modelId="{446B3399-DEEC-40F9-8F22-70F20AC2F068}" type="pres">
      <dgm:prSet presAssocID="{772E76C7-E483-43FC-9EDE-407AC22ABAED}" presName="node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B66E5-D44A-48A4-8BE1-3C257875022C}" type="pres">
      <dgm:prSet presAssocID="{A699AEA4-3E37-4894-9037-289A70728055}" presName="vSp" presStyleCnt="0"/>
      <dgm:spPr/>
    </dgm:pt>
    <dgm:pt modelId="{DA709F68-A045-4B34-846D-DE615B440BD7}" type="pres">
      <dgm:prSet presAssocID="{4C254B90-E18E-4EF4-AF74-DF1453B91D1F}" presName="horFlow" presStyleCnt="0"/>
      <dgm:spPr/>
    </dgm:pt>
    <dgm:pt modelId="{32F0680A-06F1-47F4-A240-9582889797C7}" type="pres">
      <dgm:prSet presAssocID="{4C254B90-E18E-4EF4-AF74-DF1453B91D1F}" presName="bigChev" presStyleLbl="node1" presStyleIdx="1" presStyleCnt="2" custScaleX="112285"/>
      <dgm:spPr/>
      <dgm:t>
        <a:bodyPr/>
        <a:lstStyle/>
        <a:p>
          <a:endParaRPr lang="en-US"/>
        </a:p>
      </dgm:t>
    </dgm:pt>
    <dgm:pt modelId="{75E215F4-9033-47F8-8B25-EA2855FACBBA}" type="pres">
      <dgm:prSet presAssocID="{B994D54D-3AE5-464F-93C3-CA7EC836F8DC}" presName="parTrans" presStyleCnt="0"/>
      <dgm:spPr/>
    </dgm:pt>
    <dgm:pt modelId="{D65207EA-9534-4B10-BAD8-398A5971A96F}" type="pres">
      <dgm:prSet presAssocID="{F6363461-E40A-4C76-8653-3DB020CCD11A}" presName="node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12DFF5-ABCC-4E49-8A97-D90AF09943E9}" type="pres">
      <dgm:prSet presAssocID="{4E5CF56C-62D1-4FFC-ACF7-23D490A3DEA9}" presName="sibTrans" presStyleCnt="0"/>
      <dgm:spPr/>
    </dgm:pt>
    <dgm:pt modelId="{2BC03F55-003D-4611-A4E2-49F899F65C71}" type="pres">
      <dgm:prSet presAssocID="{253F17CF-C03E-4C1F-ACCF-B1A57788B824}" presName="node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4BE676-8487-4CE1-92E8-CAA930479496}" type="pres">
      <dgm:prSet presAssocID="{5A010994-589A-4596-9727-7DE4DB3A4D2D}" presName="sibTrans" presStyleCnt="0"/>
      <dgm:spPr/>
    </dgm:pt>
    <dgm:pt modelId="{0B6CD50C-C80F-4CE9-8A55-38D8DC5556AC}" type="pres">
      <dgm:prSet presAssocID="{74BA2AB1-3941-4A6B-9FAA-FA9BDB1540E9}" presName="node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820B4A-2BCF-4380-B935-B4C3BBCF4BFB}" type="presOf" srcId="{253F17CF-C03E-4C1F-ACCF-B1A57788B824}" destId="{2BC03F55-003D-4611-A4E2-49F899F65C71}" srcOrd="0" destOrd="0" presId="urn:microsoft.com/office/officeart/2005/8/layout/lProcess3"/>
    <dgm:cxn modelId="{9423D004-DE6A-4819-8DC6-6A0A2CABB57D}" srcId="{4C254B90-E18E-4EF4-AF74-DF1453B91D1F}" destId="{253F17CF-C03E-4C1F-ACCF-B1A57788B824}" srcOrd="1" destOrd="0" parTransId="{FC06DFF5-7739-499C-9790-24C8D526EFF4}" sibTransId="{5A010994-589A-4596-9727-7DE4DB3A4D2D}"/>
    <dgm:cxn modelId="{EF704B74-79BF-4F43-90FE-C523F88B0A7F}" type="presOf" srcId="{772E76C7-E483-43FC-9EDE-407AC22ABAED}" destId="{446B3399-DEEC-40F9-8F22-70F20AC2F068}" srcOrd="0" destOrd="0" presId="urn:microsoft.com/office/officeart/2005/8/layout/lProcess3"/>
    <dgm:cxn modelId="{15BB3027-40D0-44B6-B147-BCFB97856CA4}" srcId="{A699AEA4-3E37-4894-9037-289A70728055}" destId="{1D9B4B11-8190-4EF2-A2DE-669CA72F99D0}" srcOrd="1" destOrd="0" parTransId="{C792AE6C-8D56-42FC-AA92-288770AECB18}" sibTransId="{6F03B59C-0B0A-4153-BBED-76AA433E4BCF}"/>
    <dgm:cxn modelId="{87EAF9DC-FF64-4D4C-BED2-EC456B6FB447}" srcId="{D902D277-409D-43FB-99C2-880466800979}" destId="{4C254B90-E18E-4EF4-AF74-DF1453B91D1F}" srcOrd="1" destOrd="0" parTransId="{97C4CEF3-1CB8-4718-8826-EA6527619054}" sibTransId="{9AB8454D-3BFA-46FD-9F1A-D4BDA991EBF5}"/>
    <dgm:cxn modelId="{5B17B742-8576-40EE-845B-A1786FBDC884}" srcId="{4C254B90-E18E-4EF4-AF74-DF1453B91D1F}" destId="{F6363461-E40A-4C76-8653-3DB020CCD11A}" srcOrd="0" destOrd="0" parTransId="{B994D54D-3AE5-464F-93C3-CA7EC836F8DC}" sibTransId="{4E5CF56C-62D1-4FFC-ACF7-23D490A3DEA9}"/>
    <dgm:cxn modelId="{A915131D-52AB-4BF3-9523-13CFF426CDB2}" srcId="{4C254B90-E18E-4EF4-AF74-DF1453B91D1F}" destId="{74BA2AB1-3941-4A6B-9FAA-FA9BDB1540E9}" srcOrd="2" destOrd="0" parTransId="{382C65B6-2D48-443B-BBAE-77636058F51F}" sibTransId="{B7CDC4E2-EA0E-4A5A-ADFD-FC56DCB37D03}"/>
    <dgm:cxn modelId="{33C94795-49D7-4005-9F3D-5ED94C954B7E}" type="presOf" srcId="{1D9B4B11-8190-4EF2-A2DE-669CA72F99D0}" destId="{ED6FC5DF-7B4D-4DDA-B039-E4BF37ED70D9}" srcOrd="0" destOrd="0" presId="urn:microsoft.com/office/officeart/2005/8/layout/lProcess3"/>
    <dgm:cxn modelId="{B1D891AE-2765-4C59-8F5F-0DD477C13CC2}" srcId="{A699AEA4-3E37-4894-9037-289A70728055}" destId="{351B5F1F-9ADB-4F8E-95B5-870F99F5B06D}" srcOrd="2" destOrd="0" parTransId="{FF443DE5-1493-4878-95B0-7023A85578AF}" sibTransId="{D328046C-ED0B-4732-898E-6847AE11638F}"/>
    <dgm:cxn modelId="{A99C5CCC-0955-4073-AF94-42989437530B}" type="presOf" srcId="{4C254B90-E18E-4EF4-AF74-DF1453B91D1F}" destId="{32F0680A-06F1-47F4-A240-9582889797C7}" srcOrd="0" destOrd="0" presId="urn:microsoft.com/office/officeart/2005/8/layout/lProcess3"/>
    <dgm:cxn modelId="{D17F3BBE-F20E-4789-A005-A0911FDF5F9D}" type="presOf" srcId="{A699AEA4-3E37-4894-9037-289A70728055}" destId="{F313F631-2338-4F1E-8BC8-CFDFAA46B5FA}" srcOrd="0" destOrd="0" presId="urn:microsoft.com/office/officeart/2005/8/layout/lProcess3"/>
    <dgm:cxn modelId="{F10C91AF-973D-43DC-AC96-93A51E9C97F6}" type="presOf" srcId="{D902D277-409D-43FB-99C2-880466800979}" destId="{DBE01E25-F81B-40C2-86E0-EC02E4864699}" srcOrd="0" destOrd="0" presId="urn:microsoft.com/office/officeart/2005/8/layout/lProcess3"/>
    <dgm:cxn modelId="{782FC349-61DE-4476-A822-D285E25E2E56}" type="presOf" srcId="{351B5F1F-9ADB-4F8E-95B5-870F99F5B06D}" destId="{761FDF11-7E60-47FC-9D5C-BC9D3AAE21C2}" srcOrd="0" destOrd="0" presId="urn:microsoft.com/office/officeart/2005/8/layout/lProcess3"/>
    <dgm:cxn modelId="{8FDD58D4-638B-4665-836B-946DB11F67DE}" type="presOf" srcId="{F857941F-05AB-4628-A762-4E352857A531}" destId="{F2B26298-EB05-4DD2-BE16-CDB8664A159C}" srcOrd="0" destOrd="0" presId="urn:microsoft.com/office/officeart/2005/8/layout/lProcess3"/>
    <dgm:cxn modelId="{A04F9257-5A3B-426D-BD27-AAD57695CA75}" srcId="{A699AEA4-3E37-4894-9037-289A70728055}" destId="{772E76C7-E483-43FC-9EDE-407AC22ABAED}" srcOrd="3" destOrd="0" parTransId="{ACC71997-FA81-47E6-AC73-FD7C747F3F80}" sibTransId="{986FA3F6-2182-46BB-8E5D-F1974015278F}"/>
    <dgm:cxn modelId="{995AEACF-2CB8-4FDA-B59C-4502A0A04233}" type="presOf" srcId="{F6363461-E40A-4C76-8653-3DB020CCD11A}" destId="{D65207EA-9534-4B10-BAD8-398A5971A96F}" srcOrd="0" destOrd="0" presId="urn:microsoft.com/office/officeart/2005/8/layout/lProcess3"/>
    <dgm:cxn modelId="{7563D692-1A4B-4F98-9394-9D11CE358C36}" srcId="{A699AEA4-3E37-4894-9037-289A70728055}" destId="{F857941F-05AB-4628-A762-4E352857A531}" srcOrd="0" destOrd="0" parTransId="{09283FAE-EA20-4D98-BEC4-37817F9C847E}" sibTransId="{F5681405-999B-48E2-A05C-3493F7296448}"/>
    <dgm:cxn modelId="{A154DD91-6A7D-4A1D-910D-FCE896C1C16E}" type="presOf" srcId="{74BA2AB1-3941-4A6B-9FAA-FA9BDB1540E9}" destId="{0B6CD50C-C80F-4CE9-8A55-38D8DC5556AC}" srcOrd="0" destOrd="0" presId="urn:microsoft.com/office/officeart/2005/8/layout/lProcess3"/>
    <dgm:cxn modelId="{4E73ECA2-A392-469B-B028-38607E135AC2}" srcId="{D902D277-409D-43FB-99C2-880466800979}" destId="{A699AEA4-3E37-4894-9037-289A70728055}" srcOrd="0" destOrd="0" parTransId="{A9B8A7E8-CB13-4E70-BADD-3D54D743FCFE}" sibTransId="{D6424436-2BBB-4624-B9ED-7D32BF1F1C1F}"/>
    <dgm:cxn modelId="{BDB874DF-9CA9-42FC-A326-9CE104164081}" type="presParOf" srcId="{DBE01E25-F81B-40C2-86E0-EC02E4864699}" destId="{25F46E29-0867-49BD-84DF-7BC09774FABD}" srcOrd="0" destOrd="0" presId="urn:microsoft.com/office/officeart/2005/8/layout/lProcess3"/>
    <dgm:cxn modelId="{6F60E287-DAE3-4802-990E-DF83D7EA7A32}" type="presParOf" srcId="{25F46E29-0867-49BD-84DF-7BC09774FABD}" destId="{F313F631-2338-4F1E-8BC8-CFDFAA46B5FA}" srcOrd="0" destOrd="0" presId="urn:microsoft.com/office/officeart/2005/8/layout/lProcess3"/>
    <dgm:cxn modelId="{1C42A503-ACF3-4A9E-8335-382115681F92}" type="presParOf" srcId="{25F46E29-0867-49BD-84DF-7BC09774FABD}" destId="{19F345EA-591B-4BD7-A8BB-F4F48D8DC98F}" srcOrd="1" destOrd="0" presId="urn:microsoft.com/office/officeart/2005/8/layout/lProcess3"/>
    <dgm:cxn modelId="{AE4CCD98-43E6-46ED-9E44-7693BFE7804E}" type="presParOf" srcId="{25F46E29-0867-49BD-84DF-7BC09774FABD}" destId="{F2B26298-EB05-4DD2-BE16-CDB8664A159C}" srcOrd="2" destOrd="0" presId="urn:microsoft.com/office/officeart/2005/8/layout/lProcess3"/>
    <dgm:cxn modelId="{995849B9-96EB-4D71-8ABC-51BEF0BF2E6C}" type="presParOf" srcId="{25F46E29-0867-49BD-84DF-7BC09774FABD}" destId="{9E6F394C-81FE-485C-9755-30AC7CA8F678}" srcOrd="3" destOrd="0" presId="urn:microsoft.com/office/officeart/2005/8/layout/lProcess3"/>
    <dgm:cxn modelId="{B3BF4CB6-1A21-4309-AF1B-55FE0E1B654E}" type="presParOf" srcId="{25F46E29-0867-49BD-84DF-7BC09774FABD}" destId="{ED6FC5DF-7B4D-4DDA-B039-E4BF37ED70D9}" srcOrd="4" destOrd="0" presId="urn:microsoft.com/office/officeart/2005/8/layout/lProcess3"/>
    <dgm:cxn modelId="{0AC7C248-9C53-49C8-B2CF-4E7BFA1CF45C}" type="presParOf" srcId="{25F46E29-0867-49BD-84DF-7BC09774FABD}" destId="{8245D82E-3CB4-43AA-8F71-F400FCEC78CA}" srcOrd="5" destOrd="0" presId="urn:microsoft.com/office/officeart/2005/8/layout/lProcess3"/>
    <dgm:cxn modelId="{D0BC49CE-1AAA-477B-B2E1-484215619910}" type="presParOf" srcId="{25F46E29-0867-49BD-84DF-7BC09774FABD}" destId="{761FDF11-7E60-47FC-9D5C-BC9D3AAE21C2}" srcOrd="6" destOrd="0" presId="urn:microsoft.com/office/officeart/2005/8/layout/lProcess3"/>
    <dgm:cxn modelId="{CC11A834-91D2-45AF-9E09-8BA9142756BF}" type="presParOf" srcId="{25F46E29-0867-49BD-84DF-7BC09774FABD}" destId="{543F03E8-7C10-41CC-BA8A-B0961A43DCF4}" srcOrd="7" destOrd="0" presId="urn:microsoft.com/office/officeart/2005/8/layout/lProcess3"/>
    <dgm:cxn modelId="{70B1B8EC-D5C8-43DA-B080-8996721AC5F9}" type="presParOf" srcId="{25F46E29-0867-49BD-84DF-7BC09774FABD}" destId="{446B3399-DEEC-40F9-8F22-70F20AC2F068}" srcOrd="8" destOrd="0" presId="urn:microsoft.com/office/officeart/2005/8/layout/lProcess3"/>
    <dgm:cxn modelId="{B35C54A6-E76A-48A0-8291-943CCD713136}" type="presParOf" srcId="{DBE01E25-F81B-40C2-86E0-EC02E4864699}" destId="{0AAB66E5-D44A-48A4-8BE1-3C257875022C}" srcOrd="1" destOrd="0" presId="urn:microsoft.com/office/officeart/2005/8/layout/lProcess3"/>
    <dgm:cxn modelId="{EB9D4A28-EFA6-4C98-83E2-697A085E0FE1}" type="presParOf" srcId="{DBE01E25-F81B-40C2-86E0-EC02E4864699}" destId="{DA709F68-A045-4B34-846D-DE615B440BD7}" srcOrd="2" destOrd="0" presId="urn:microsoft.com/office/officeart/2005/8/layout/lProcess3"/>
    <dgm:cxn modelId="{9983F414-7A3E-411B-A5BD-C21BAC6E86B4}" type="presParOf" srcId="{DA709F68-A045-4B34-846D-DE615B440BD7}" destId="{32F0680A-06F1-47F4-A240-9582889797C7}" srcOrd="0" destOrd="0" presId="urn:microsoft.com/office/officeart/2005/8/layout/lProcess3"/>
    <dgm:cxn modelId="{FD0CA7F3-2F62-45C8-982D-36ADF50CBAA7}" type="presParOf" srcId="{DA709F68-A045-4B34-846D-DE615B440BD7}" destId="{75E215F4-9033-47F8-8B25-EA2855FACBBA}" srcOrd="1" destOrd="0" presId="urn:microsoft.com/office/officeart/2005/8/layout/lProcess3"/>
    <dgm:cxn modelId="{3E52FF4A-6E0A-43ED-8F50-65DE4EB6D848}" type="presParOf" srcId="{DA709F68-A045-4B34-846D-DE615B440BD7}" destId="{D65207EA-9534-4B10-BAD8-398A5971A96F}" srcOrd="2" destOrd="0" presId="urn:microsoft.com/office/officeart/2005/8/layout/lProcess3"/>
    <dgm:cxn modelId="{20ADD8ED-71C0-46FD-94BF-C124E6A1B39A}" type="presParOf" srcId="{DA709F68-A045-4B34-846D-DE615B440BD7}" destId="{9412DFF5-ABCC-4E49-8A97-D90AF09943E9}" srcOrd="3" destOrd="0" presId="urn:microsoft.com/office/officeart/2005/8/layout/lProcess3"/>
    <dgm:cxn modelId="{A8FAB446-64DD-49F5-8D0E-04B2B0E12338}" type="presParOf" srcId="{DA709F68-A045-4B34-846D-DE615B440BD7}" destId="{2BC03F55-003D-4611-A4E2-49F899F65C71}" srcOrd="4" destOrd="0" presId="urn:microsoft.com/office/officeart/2005/8/layout/lProcess3"/>
    <dgm:cxn modelId="{F98F2F59-2223-4A1D-BC88-B8AD143D7844}" type="presParOf" srcId="{DA709F68-A045-4B34-846D-DE615B440BD7}" destId="{9B4BE676-8487-4CE1-92E8-CAA930479496}" srcOrd="5" destOrd="0" presId="urn:microsoft.com/office/officeart/2005/8/layout/lProcess3"/>
    <dgm:cxn modelId="{CEDE17A6-8D5F-41B5-9D4D-501CFB882BE0}" type="presParOf" srcId="{DA709F68-A045-4B34-846D-DE615B440BD7}" destId="{0B6CD50C-C80F-4CE9-8A55-38D8DC5556AC}" srcOrd="6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B40B9F0-7F80-44B2-89CF-E8761BE41429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61DC5AF-97CC-4ED6-AC87-E870E6339D05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Докладът ще съдържа отделни раздели с фокус върху всеки един от центровете</a:t>
          </a:r>
          <a:r>
            <a:rPr lang="en-GB" sz="1800" b="1" dirty="0" smtClean="0">
              <a:solidFill>
                <a:schemeClr val="bg1"/>
              </a:solidFill>
            </a:rPr>
            <a:t> </a:t>
          </a:r>
          <a:endParaRPr lang="en-US" sz="1800" dirty="0">
            <a:solidFill>
              <a:schemeClr val="bg1"/>
            </a:solidFill>
          </a:endParaRPr>
        </a:p>
      </dgm:t>
    </dgm:pt>
    <dgm:pt modelId="{9BEDF203-9314-4327-B6E5-B3E7F9FABE47}" type="parTrans" cxnId="{388C122E-1142-4D03-90AE-97E92DB02DA5}">
      <dgm:prSet/>
      <dgm:spPr/>
      <dgm:t>
        <a:bodyPr/>
        <a:lstStyle/>
        <a:p>
          <a:endParaRPr lang="en-US"/>
        </a:p>
      </dgm:t>
    </dgm:pt>
    <dgm:pt modelId="{9CE4EB7F-5CE0-41F9-907A-24169127819A}" type="sibTrans" cxnId="{388C122E-1142-4D03-90AE-97E92DB02DA5}">
      <dgm:prSet/>
      <dgm:spPr/>
      <dgm:t>
        <a:bodyPr/>
        <a:lstStyle/>
        <a:p>
          <a:endParaRPr lang="en-US"/>
        </a:p>
      </dgm:t>
    </dgm:pt>
    <dgm:pt modelId="{C2BB8FDF-BFDE-434C-8FE4-B9B3B71F37D5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Докладът ще предоставя осезаеми</a:t>
          </a:r>
          <a:r>
            <a:rPr lang="en-GB" sz="1800" b="1" dirty="0" smtClean="0">
              <a:solidFill>
                <a:schemeClr val="bg1"/>
              </a:solidFill>
            </a:rPr>
            <a:t>, </a:t>
          </a:r>
          <a:r>
            <a:rPr lang="bg-BG" sz="1800" b="1" dirty="0" smtClean="0">
              <a:solidFill>
                <a:schemeClr val="bg1"/>
              </a:solidFill>
            </a:rPr>
            <a:t>практически</a:t>
          </a:r>
          <a:r>
            <a:rPr lang="en-GB" sz="1800" b="1" dirty="0" smtClean="0">
              <a:solidFill>
                <a:schemeClr val="bg1"/>
              </a:solidFill>
            </a:rPr>
            <a:t> </a:t>
          </a:r>
          <a:r>
            <a:rPr lang="bg-BG" sz="1800" b="1" dirty="0" smtClean="0">
              <a:solidFill>
                <a:schemeClr val="bg1"/>
              </a:solidFill>
            </a:rPr>
            <a:t>и персонализирани</a:t>
          </a:r>
          <a:r>
            <a:rPr lang="en-GB" sz="1800" b="1" dirty="0" smtClean="0">
              <a:solidFill>
                <a:schemeClr val="bg1"/>
              </a:solidFill>
            </a:rPr>
            <a:t> </a:t>
          </a:r>
          <a:r>
            <a:rPr lang="bg-BG" sz="1800" b="1" dirty="0" smtClean="0">
              <a:solidFill>
                <a:schemeClr val="bg1"/>
              </a:solidFill>
            </a:rPr>
            <a:t>препоръки</a:t>
          </a:r>
          <a:r>
            <a:rPr lang="en-GB" sz="1800" b="1" dirty="0" smtClean="0">
              <a:solidFill>
                <a:schemeClr val="bg1"/>
              </a:solidFill>
            </a:rPr>
            <a:t>, </a:t>
          </a:r>
          <a:r>
            <a:rPr lang="bg-BG" sz="1800" b="1" dirty="0" smtClean="0">
              <a:solidFill>
                <a:schemeClr val="bg1"/>
              </a:solidFill>
            </a:rPr>
            <a:t>които ще покриват идентифицираните</a:t>
          </a:r>
          <a:r>
            <a:rPr lang="en-GB" sz="1800" b="1" dirty="0" smtClean="0">
              <a:solidFill>
                <a:schemeClr val="bg1"/>
              </a:solidFill>
            </a:rPr>
            <a:t> </a:t>
          </a:r>
          <a:r>
            <a:rPr lang="bg-BG" sz="1800" b="1" dirty="0" smtClean="0">
              <a:solidFill>
                <a:schemeClr val="bg1"/>
              </a:solidFill>
            </a:rPr>
            <a:t>области в заданието</a:t>
          </a:r>
          <a:endParaRPr lang="en-US" sz="1800" b="1" dirty="0">
            <a:solidFill>
              <a:schemeClr val="bg1"/>
            </a:solidFill>
          </a:endParaRPr>
        </a:p>
      </dgm:t>
    </dgm:pt>
    <dgm:pt modelId="{02A1285D-0EA0-480E-A4C5-D5773F74DBEE}" type="parTrans" cxnId="{384EDEDD-48C3-43EF-A307-7ED48C9508CD}">
      <dgm:prSet/>
      <dgm:spPr/>
      <dgm:t>
        <a:bodyPr/>
        <a:lstStyle/>
        <a:p>
          <a:endParaRPr lang="en-US"/>
        </a:p>
      </dgm:t>
    </dgm:pt>
    <dgm:pt modelId="{C707514A-6933-45B0-B416-3802A7791E1D}" type="sibTrans" cxnId="{384EDEDD-48C3-43EF-A307-7ED48C9508CD}">
      <dgm:prSet/>
      <dgm:spPr/>
      <dgm:t>
        <a:bodyPr/>
        <a:lstStyle/>
        <a:p>
          <a:endParaRPr lang="en-US"/>
        </a:p>
      </dgm:t>
    </dgm:pt>
    <dgm:pt modelId="{8D52F254-C240-492A-8760-FA15422C5D3A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Докладът ще включва пътна карта за проследяване, и дългосрочна подкрепа, която ще се базира на идентифицираните от оценката нужди</a:t>
          </a:r>
          <a:endParaRPr lang="en-US" sz="1800" b="1" dirty="0">
            <a:solidFill>
              <a:schemeClr val="bg1"/>
            </a:solidFill>
          </a:endParaRPr>
        </a:p>
      </dgm:t>
    </dgm:pt>
    <dgm:pt modelId="{97D6CA59-B82A-4CBC-BB75-B4B38843F09F}" type="parTrans" cxnId="{692DB7A2-B572-4FBE-9254-882BE75F9360}">
      <dgm:prSet/>
      <dgm:spPr/>
      <dgm:t>
        <a:bodyPr/>
        <a:lstStyle/>
        <a:p>
          <a:endParaRPr lang="en-US"/>
        </a:p>
      </dgm:t>
    </dgm:pt>
    <dgm:pt modelId="{137667FE-9A8C-437F-BD99-143884269737}" type="sibTrans" cxnId="{692DB7A2-B572-4FBE-9254-882BE75F9360}">
      <dgm:prSet/>
      <dgm:spPr/>
      <dgm:t>
        <a:bodyPr/>
        <a:lstStyle/>
        <a:p>
          <a:endParaRPr lang="en-US"/>
        </a:p>
      </dgm:t>
    </dgm:pt>
    <dgm:pt modelId="{F509E8E3-316B-4B35-B509-63D1AC8B3273}" type="pres">
      <dgm:prSet presAssocID="{3B40B9F0-7F80-44B2-89CF-E8761BE4142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F21435-994A-41B2-A2B1-0A7DAE0350C2}" type="pres">
      <dgm:prSet presAssocID="{3B40B9F0-7F80-44B2-89CF-E8761BE41429}" presName="arrow" presStyleLbl="bgShp" presStyleIdx="0" presStyleCnt="1"/>
      <dgm:spPr/>
    </dgm:pt>
    <dgm:pt modelId="{B4194159-0731-4727-9E56-174CB531B988}" type="pres">
      <dgm:prSet presAssocID="{3B40B9F0-7F80-44B2-89CF-E8761BE41429}" presName="linearProcess" presStyleCnt="0"/>
      <dgm:spPr/>
    </dgm:pt>
    <dgm:pt modelId="{2409BEEF-4289-4908-8E65-641BD17E082E}" type="pres">
      <dgm:prSet presAssocID="{161DC5AF-97CC-4ED6-AC87-E870E6339D05}" presName="textNode" presStyleLbl="node1" presStyleIdx="0" presStyleCnt="3" custScaleY="113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2F8BAB-5077-4FF4-8491-61EE77607457}" type="pres">
      <dgm:prSet presAssocID="{9CE4EB7F-5CE0-41F9-907A-24169127819A}" presName="sibTrans" presStyleCnt="0"/>
      <dgm:spPr/>
    </dgm:pt>
    <dgm:pt modelId="{0EDB841F-DFA2-425A-8314-CF7EFF2A3887}" type="pres">
      <dgm:prSet presAssocID="{C2BB8FDF-BFDE-434C-8FE4-B9B3B71F37D5}" presName="textNode" presStyleLbl="node1" presStyleIdx="1" presStyleCnt="3" custScaleY="1169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BB27E4-B07E-4D0A-A074-015BCE8B95F9}" type="pres">
      <dgm:prSet presAssocID="{C707514A-6933-45B0-B416-3802A7791E1D}" presName="sibTrans" presStyleCnt="0"/>
      <dgm:spPr/>
    </dgm:pt>
    <dgm:pt modelId="{13076796-6B8D-4D95-B43B-C96928D7EFBF}" type="pres">
      <dgm:prSet presAssocID="{8D52F254-C240-492A-8760-FA15422C5D3A}" presName="textNode" presStyleLbl="node1" presStyleIdx="2" presStyleCnt="3" custScaleY="1158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A0B88B-E674-4A1B-8582-BDCA63F04D21}" type="presOf" srcId="{C2BB8FDF-BFDE-434C-8FE4-B9B3B71F37D5}" destId="{0EDB841F-DFA2-425A-8314-CF7EFF2A3887}" srcOrd="0" destOrd="0" presId="urn:microsoft.com/office/officeart/2005/8/layout/hProcess9"/>
    <dgm:cxn modelId="{0D4CBD43-3B72-49A1-91E4-94D4ABD3ACB6}" type="presOf" srcId="{3B40B9F0-7F80-44B2-89CF-E8761BE41429}" destId="{F509E8E3-316B-4B35-B509-63D1AC8B3273}" srcOrd="0" destOrd="0" presId="urn:microsoft.com/office/officeart/2005/8/layout/hProcess9"/>
    <dgm:cxn modelId="{384EDEDD-48C3-43EF-A307-7ED48C9508CD}" srcId="{3B40B9F0-7F80-44B2-89CF-E8761BE41429}" destId="{C2BB8FDF-BFDE-434C-8FE4-B9B3B71F37D5}" srcOrd="1" destOrd="0" parTransId="{02A1285D-0EA0-480E-A4C5-D5773F74DBEE}" sibTransId="{C707514A-6933-45B0-B416-3802A7791E1D}"/>
    <dgm:cxn modelId="{692DB7A2-B572-4FBE-9254-882BE75F9360}" srcId="{3B40B9F0-7F80-44B2-89CF-E8761BE41429}" destId="{8D52F254-C240-492A-8760-FA15422C5D3A}" srcOrd="2" destOrd="0" parTransId="{97D6CA59-B82A-4CBC-BB75-B4B38843F09F}" sibTransId="{137667FE-9A8C-437F-BD99-143884269737}"/>
    <dgm:cxn modelId="{DA81B288-CC1F-474B-8ECF-C7E3F3536C2C}" type="presOf" srcId="{8D52F254-C240-492A-8760-FA15422C5D3A}" destId="{13076796-6B8D-4D95-B43B-C96928D7EFBF}" srcOrd="0" destOrd="0" presId="urn:microsoft.com/office/officeart/2005/8/layout/hProcess9"/>
    <dgm:cxn modelId="{9636DCF7-C845-4653-BC44-E5E0D5F9A3FC}" type="presOf" srcId="{161DC5AF-97CC-4ED6-AC87-E870E6339D05}" destId="{2409BEEF-4289-4908-8E65-641BD17E082E}" srcOrd="0" destOrd="0" presId="urn:microsoft.com/office/officeart/2005/8/layout/hProcess9"/>
    <dgm:cxn modelId="{388C122E-1142-4D03-90AE-97E92DB02DA5}" srcId="{3B40B9F0-7F80-44B2-89CF-E8761BE41429}" destId="{161DC5AF-97CC-4ED6-AC87-E870E6339D05}" srcOrd="0" destOrd="0" parTransId="{9BEDF203-9314-4327-B6E5-B3E7F9FABE47}" sibTransId="{9CE4EB7F-5CE0-41F9-907A-24169127819A}"/>
    <dgm:cxn modelId="{671A4C6C-E690-4E16-900C-6A9520614660}" type="presParOf" srcId="{F509E8E3-316B-4B35-B509-63D1AC8B3273}" destId="{BCF21435-994A-41B2-A2B1-0A7DAE0350C2}" srcOrd="0" destOrd="0" presId="urn:microsoft.com/office/officeart/2005/8/layout/hProcess9"/>
    <dgm:cxn modelId="{4392C28B-EA12-438F-8268-7ED38419ADCE}" type="presParOf" srcId="{F509E8E3-316B-4B35-B509-63D1AC8B3273}" destId="{B4194159-0731-4727-9E56-174CB531B988}" srcOrd="1" destOrd="0" presId="urn:microsoft.com/office/officeart/2005/8/layout/hProcess9"/>
    <dgm:cxn modelId="{5BFEA726-D708-4EC7-B896-4CBA1352561D}" type="presParOf" srcId="{B4194159-0731-4727-9E56-174CB531B988}" destId="{2409BEEF-4289-4908-8E65-641BD17E082E}" srcOrd="0" destOrd="0" presId="urn:microsoft.com/office/officeart/2005/8/layout/hProcess9"/>
    <dgm:cxn modelId="{26DC91D0-733D-4E4B-9943-4B4CCB057E24}" type="presParOf" srcId="{B4194159-0731-4727-9E56-174CB531B988}" destId="{B82F8BAB-5077-4FF4-8491-61EE77607457}" srcOrd="1" destOrd="0" presId="urn:microsoft.com/office/officeart/2005/8/layout/hProcess9"/>
    <dgm:cxn modelId="{6D5228B9-619A-4C46-A9C2-262C4A523056}" type="presParOf" srcId="{B4194159-0731-4727-9E56-174CB531B988}" destId="{0EDB841F-DFA2-425A-8314-CF7EFF2A3887}" srcOrd="2" destOrd="0" presId="urn:microsoft.com/office/officeart/2005/8/layout/hProcess9"/>
    <dgm:cxn modelId="{234068E2-4D02-407D-93DF-53450D60DDDA}" type="presParOf" srcId="{B4194159-0731-4727-9E56-174CB531B988}" destId="{4ABB27E4-B07E-4D0A-A074-015BCE8B95F9}" srcOrd="3" destOrd="0" presId="urn:microsoft.com/office/officeart/2005/8/layout/hProcess9"/>
    <dgm:cxn modelId="{B2DC9DB9-E6C3-4D54-97B1-00FE843089E6}" type="presParOf" srcId="{B4194159-0731-4727-9E56-174CB531B988}" destId="{13076796-6B8D-4D95-B43B-C96928D7EFB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B40B9F0-7F80-44B2-89CF-E8761BE41429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61DC5AF-97CC-4ED6-AC87-E870E6339D05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Проектът на доклад ще бъде разпространен сред всички заинтересовани страни, включително до екипите за управление на центровете</a:t>
          </a:r>
          <a:r>
            <a:rPr lang="en-GB" sz="1800" b="1" dirty="0" smtClean="0">
              <a:solidFill>
                <a:schemeClr val="bg1"/>
              </a:solidFill>
            </a:rPr>
            <a:t>, </a:t>
          </a:r>
          <a:r>
            <a:rPr lang="bg-BG" sz="1800" b="1" dirty="0" smtClean="0">
              <a:solidFill>
                <a:schemeClr val="bg1"/>
              </a:solidFill>
            </a:rPr>
            <a:t>Управляващия орган</a:t>
          </a:r>
          <a:r>
            <a:rPr lang="en-GB" sz="1800" b="1" dirty="0" smtClean="0">
              <a:solidFill>
                <a:schemeClr val="bg1"/>
              </a:solidFill>
            </a:rPr>
            <a:t> </a:t>
          </a:r>
          <a:r>
            <a:rPr lang="bg-BG" sz="1800" b="1" dirty="0" smtClean="0">
              <a:solidFill>
                <a:schemeClr val="bg1"/>
              </a:solidFill>
            </a:rPr>
            <a:t>и</a:t>
          </a:r>
          <a:r>
            <a:rPr lang="en-GB" sz="1800" b="1" dirty="0" smtClean="0">
              <a:solidFill>
                <a:schemeClr val="bg1"/>
              </a:solidFill>
            </a:rPr>
            <a:t> DG REGIO </a:t>
          </a:r>
          <a:endParaRPr lang="en-US" sz="1800" b="1" dirty="0">
            <a:solidFill>
              <a:schemeClr val="bg1"/>
            </a:solidFill>
          </a:endParaRPr>
        </a:p>
      </dgm:t>
    </dgm:pt>
    <dgm:pt modelId="{9BEDF203-9314-4327-B6E5-B3E7F9FABE47}" type="parTrans" cxnId="{388C122E-1142-4D03-90AE-97E92DB02DA5}">
      <dgm:prSet/>
      <dgm:spPr/>
      <dgm:t>
        <a:bodyPr/>
        <a:lstStyle/>
        <a:p>
          <a:endParaRPr lang="en-US"/>
        </a:p>
      </dgm:t>
    </dgm:pt>
    <dgm:pt modelId="{9CE4EB7F-5CE0-41F9-907A-24169127819A}" type="sibTrans" cxnId="{388C122E-1142-4D03-90AE-97E92DB02DA5}">
      <dgm:prSet/>
      <dgm:spPr/>
      <dgm:t>
        <a:bodyPr/>
        <a:lstStyle/>
        <a:p>
          <a:endParaRPr lang="en-US"/>
        </a:p>
      </dgm:t>
    </dgm:pt>
    <dgm:pt modelId="{C2BB8FDF-BFDE-434C-8FE4-B9B3B71F37D5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Докладът ще бъде редактиран и финализиран като бъдат взети предвид всички коментари, получени от заинтересованите страни</a:t>
          </a:r>
          <a:endParaRPr lang="en-US" sz="1800" b="1" dirty="0">
            <a:solidFill>
              <a:schemeClr val="bg1"/>
            </a:solidFill>
          </a:endParaRPr>
        </a:p>
      </dgm:t>
    </dgm:pt>
    <dgm:pt modelId="{02A1285D-0EA0-480E-A4C5-D5773F74DBEE}" type="parTrans" cxnId="{384EDEDD-48C3-43EF-A307-7ED48C9508CD}">
      <dgm:prSet/>
      <dgm:spPr/>
      <dgm:t>
        <a:bodyPr/>
        <a:lstStyle/>
        <a:p>
          <a:endParaRPr lang="en-US"/>
        </a:p>
      </dgm:t>
    </dgm:pt>
    <dgm:pt modelId="{C707514A-6933-45B0-B416-3802A7791E1D}" type="sibTrans" cxnId="{384EDEDD-48C3-43EF-A307-7ED48C9508CD}">
      <dgm:prSet/>
      <dgm:spPr/>
      <dgm:t>
        <a:bodyPr/>
        <a:lstStyle/>
        <a:p>
          <a:endParaRPr lang="en-US"/>
        </a:p>
      </dgm:t>
    </dgm:pt>
    <dgm:pt modelId="{8D52F254-C240-492A-8760-FA15422C5D3A}">
      <dgm:prSet custT="1"/>
      <dgm:spPr/>
      <dgm:t>
        <a:bodyPr/>
        <a:lstStyle/>
        <a:p>
          <a:pPr rtl="0"/>
          <a:r>
            <a:rPr lang="bg-BG" sz="1800" b="1" dirty="0" smtClean="0">
              <a:solidFill>
                <a:schemeClr val="bg1"/>
              </a:solidFill>
            </a:rPr>
            <a:t>Окончателният стратегически доклад за оценка ще бъде представен на работна среша през май 2020</a:t>
          </a:r>
          <a:endParaRPr lang="en-US" sz="1800" b="1" dirty="0">
            <a:solidFill>
              <a:schemeClr val="bg1"/>
            </a:solidFill>
          </a:endParaRPr>
        </a:p>
      </dgm:t>
    </dgm:pt>
    <dgm:pt modelId="{97D6CA59-B82A-4CBC-BB75-B4B38843F09F}" type="parTrans" cxnId="{692DB7A2-B572-4FBE-9254-882BE75F9360}">
      <dgm:prSet/>
      <dgm:spPr/>
      <dgm:t>
        <a:bodyPr/>
        <a:lstStyle/>
        <a:p>
          <a:endParaRPr lang="en-US"/>
        </a:p>
      </dgm:t>
    </dgm:pt>
    <dgm:pt modelId="{137667FE-9A8C-437F-BD99-143884269737}" type="sibTrans" cxnId="{692DB7A2-B572-4FBE-9254-882BE75F9360}">
      <dgm:prSet/>
      <dgm:spPr/>
      <dgm:t>
        <a:bodyPr/>
        <a:lstStyle/>
        <a:p>
          <a:endParaRPr lang="en-US"/>
        </a:p>
      </dgm:t>
    </dgm:pt>
    <dgm:pt modelId="{F509E8E3-316B-4B35-B509-63D1AC8B3273}" type="pres">
      <dgm:prSet presAssocID="{3B40B9F0-7F80-44B2-89CF-E8761BE4142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F21435-994A-41B2-A2B1-0A7DAE0350C2}" type="pres">
      <dgm:prSet presAssocID="{3B40B9F0-7F80-44B2-89CF-E8761BE41429}" presName="arrow" presStyleLbl="bgShp" presStyleIdx="0" presStyleCnt="1"/>
      <dgm:spPr/>
    </dgm:pt>
    <dgm:pt modelId="{B4194159-0731-4727-9E56-174CB531B988}" type="pres">
      <dgm:prSet presAssocID="{3B40B9F0-7F80-44B2-89CF-E8761BE41429}" presName="linearProcess" presStyleCnt="0"/>
      <dgm:spPr/>
    </dgm:pt>
    <dgm:pt modelId="{2409BEEF-4289-4908-8E65-641BD17E082E}" type="pres">
      <dgm:prSet presAssocID="{161DC5AF-97CC-4ED6-AC87-E870E6339D05}" presName="textNode" presStyleLbl="node1" presStyleIdx="0" presStyleCnt="3" custScaleY="113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2F8BAB-5077-4FF4-8491-61EE77607457}" type="pres">
      <dgm:prSet presAssocID="{9CE4EB7F-5CE0-41F9-907A-24169127819A}" presName="sibTrans" presStyleCnt="0"/>
      <dgm:spPr/>
    </dgm:pt>
    <dgm:pt modelId="{0EDB841F-DFA2-425A-8314-CF7EFF2A3887}" type="pres">
      <dgm:prSet presAssocID="{C2BB8FDF-BFDE-434C-8FE4-B9B3B71F37D5}" presName="textNode" presStyleLbl="node1" presStyleIdx="1" presStyleCnt="3" custScaleY="11699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BB27E4-B07E-4D0A-A074-015BCE8B95F9}" type="pres">
      <dgm:prSet presAssocID="{C707514A-6933-45B0-B416-3802A7791E1D}" presName="sibTrans" presStyleCnt="0"/>
      <dgm:spPr/>
    </dgm:pt>
    <dgm:pt modelId="{13076796-6B8D-4D95-B43B-C96928D7EFBF}" type="pres">
      <dgm:prSet presAssocID="{8D52F254-C240-492A-8760-FA15422C5D3A}" presName="textNode" presStyleLbl="node1" presStyleIdx="2" presStyleCnt="3" custScaleY="1158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A0B88B-E674-4A1B-8582-BDCA63F04D21}" type="presOf" srcId="{C2BB8FDF-BFDE-434C-8FE4-B9B3B71F37D5}" destId="{0EDB841F-DFA2-425A-8314-CF7EFF2A3887}" srcOrd="0" destOrd="0" presId="urn:microsoft.com/office/officeart/2005/8/layout/hProcess9"/>
    <dgm:cxn modelId="{0D4CBD43-3B72-49A1-91E4-94D4ABD3ACB6}" type="presOf" srcId="{3B40B9F0-7F80-44B2-89CF-E8761BE41429}" destId="{F509E8E3-316B-4B35-B509-63D1AC8B3273}" srcOrd="0" destOrd="0" presId="urn:microsoft.com/office/officeart/2005/8/layout/hProcess9"/>
    <dgm:cxn modelId="{384EDEDD-48C3-43EF-A307-7ED48C9508CD}" srcId="{3B40B9F0-7F80-44B2-89CF-E8761BE41429}" destId="{C2BB8FDF-BFDE-434C-8FE4-B9B3B71F37D5}" srcOrd="1" destOrd="0" parTransId="{02A1285D-0EA0-480E-A4C5-D5773F74DBEE}" sibTransId="{C707514A-6933-45B0-B416-3802A7791E1D}"/>
    <dgm:cxn modelId="{692DB7A2-B572-4FBE-9254-882BE75F9360}" srcId="{3B40B9F0-7F80-44B2-89CF-E8761BE41429}" destId="{8D52F254-C240-492A-8760-FA15422C5D3A}" srcOrd="2" destOrd="0" parTransId="{97D6CA59-B82A-4CBC-BB75-B4B38843F09F}" sibTransId="{137667FE-9A8C-437F-BD99-143884269737}"/>
    <dgm:cxn modelId="{DA81B288-CC1F-474B-8ECF-C7E3F3536C2C}" type="presOf" srcId="{8D52F254-C240-492A-8760-FA15422C5D3A}" destId="{13076796-6B8D-4D95-B43B-C96928D7EFBF}" srcOrd="0" destOrd="0" presId="urn:microsoft.com/office/officeart/2005/8/layout/hProcess9"/>
    <dgm:cxn modelId="{9636DCF7-C845-4653-BC44-E5E0D5F9A3FC}" type="presOf" srcId="{161DC5AF-97CC-4ED6-AC87-E870E6339D05}" destId="{2409BEEF-4289-4908-8E65-641BD17E082E}" srcOrd="0" destOrd="0" presId="urn:microsoft.com/office/officeart/2005/8/layout/hProcess9"/>
    <dgm:cxn modelId="{388C122E-1142-4D03-90AE-97E92DB02DA5}" srcId="{3B40B9F0-7F80-44B2-89CF-E8761BE41429}" destId="{161DC5AF-97CC-4ED6-AC87-E870E6339D05}" srcOrd="0" destOrd="0" parTransId="{9BEDF203-9314-4327-B6E5-B3E7F9FABE47}" sibTransId="{9CE4EB7F-5CE0-41F9-907A-24169127819A}"/>
    <dgm:cxn modelId="{671A4C6C-E690-4E16-900C-6A9520614660}" type="presParOf" srcId="{F509E8E3-316B-4B35-B509-63D1AC8B3273}" destId="{BCF21435-994A-41B2-A2B1-0A7DAE0350C2}" srcOrd="0" destOrd="0" presId="urn:microsoft.com/office/officeart/2005/8/layout/hProcess9"/>
    <dgm:cxn modelId="{4392C28B-EA12-438F-8268-7ED38419ADCE}" type="presParOf" srcId="{F509E8E3-316B-4B35-B509-63D1AC8B3273}" destId="{B4194159-0731-4727-9E56-174CB531B988}" srcOrd="1" destOrd="0" presId="urn:microsoft.com/office/officeart/2005/8/layout/hProcess9"/>
    <dgm:cxn modelId="{5BFEA726-D708-4EC7-B896-4CBA1352561D}" type="presParOf" srcId="{B4194159-0731-4727-9E56-174CB531B988}" destId="{2409BEEF-4289-4908-8E65-641BD17E082E}" srcOrd="0" destOrd="0" presId="urn:microsoft.com/office/officeart/2005/8/layout/hProcess9"/>
    <dgm:cxn modelId="{26DC91D0-733D-4E4B-9943-4B4CCB057E24}" type="presParOf" srcId="{B4194159-0731-4727-9E56-174CB531B988}" destId="{B82F8BAB-5077-4FF4-8491-61EE77607457}" srcOrd="1" destOrd="0" presId="urn:microsoft.com/office/officeart/2005/8/layout/hProcess9"/>
    <dgm:cxn modelId="{6D5228B9-619A-4C46-A9C2-262C4A523056}" type="presParOf" srcId="{B4194159-0731-4727-9E56-174CB531B988}" destId="{0EDB841F-DFA2-425A-8314-CF7EFF2A3887}" srcOrd="2" destOrd="0" presId="urn:microsoft.com/office/officeart/2005/8/layout/hProcess9"/>
    <dgm:cxn modelId="{234068E2-4D02-407D-93DF-53450D60DDDA}" type="presParOf" srcId="{B4194159-0731-4727-9E56-174CB531B988}" destId="{4ABB27E4-B07E-4D0A-A074-015BCE8B95F9}" srcOrd="3" destOrd="0" presId="urn:microsoft.com/office/officeart/2005/8/layout/hProcess9"/>
    <dgm:cxn modelId="{B2DC9DB9-E6C3-4D54-97B1-00FE843089E6}" type="presParOf" srcId="{B4194159-0731-4727-9E56-174CB531B988}" destId="{13076796-6B8D-4D95-B43B-C96928D7EFB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0C7AA-6F0A-4745-BB89-F35A9F54BD49}">
      <dsp:nvSpPr>
        <dsp:cNvPr id="0" name=""/>
        <dsp:cNvSpPr/>
      </dsp:nvSpPr>
      <dsp:spPr>
        <a:xfrm>
          <a:off x="4344638" y="2715533"/>
          <a:ext cx="2282633" cy="1555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Външни експерти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  <a:p>
          <a:pPr marL="0" lvl="1" indent="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Методология и качество</a:t>
          </a:r>
          <a:r>
            <a:rPr lang="en-US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</a:t>
          </a: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на</a:t>
          </a:r>
          <a:r>
            <a:rPr lang="en-US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</a:t>
          </a: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изследването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sp:txBody>
      <dsp:txXfrm>
        <a:off x="5063595" y="3138554"/>
        <a:ext cx="1529509" cy="1098225"/>
      </dsp:txXfrm>
    </dsp:sp>
    <dsp:sp modelId="{F28CFF4A-A33E-4060-A856-465239568E00}">
      <dsp:nvSpPr>
        <dsp:cNvPr id="0" name=""/>
        <dsp:cNvSpPr/>
      </dsp:nvSpPr>
      <dsp:spPr>
        <a:xfrm>
          <a:off x="461023" y="2851348"/>
          <a:ext cx="2091300" cy="1354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 12 експерти в 3 тематични групи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sp:txBody>
      <dsp:txXfrm>
        <a:off x="490781" y="3219778"/>
        <a:ext cx="1404394" cy="956500"/>
      </dsp:txXfrm>
    </dsp:sp>
    <dsp:sp modelId="{B6A8EF44-01D4-4E2B-9863-54398C9EA99D}">
      <dsp:nvSpPr>
        <dsp:cNvPr id="0" name=""/>
        <dsp:cNvSpPr/>
      </dsp:nvSpPr>
      <dsp:spPr>
        <a:xfrm>
          <a:off x="4262262" y="-24032"/>
          <a:ext cx="2173969" cy="1354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227013" lvl="1" indent="-112713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Координация с </a:t>
          </a:r>
          <a:r>
            <a:rPr lang="en-US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DG REGIO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  <a:p>
          <a:pPr marL="227013" lvl="1" indent="-112713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Определя общата координация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sp:txBody>
      <dsp:txXfrm>
        <a:off x="4944211" y="5726"/>
        <a:ext cx="1462262" cy="956500"/>
      </dsp:txXfrm>
    </dsp:sp>
    <dsp:sp modelId="{A0DA74B8-26F4-4FEC-AA1E-82BCAEF34DC6}">
      <dsp:nvSpPr>
        <dsp:cNvPr id="0" name=""/>
        <dsp:cNvSpPr/>
      </dsp:nvSpPr>
      <dsp:spPr>
        <a:xfrm>
          <a:off x="393996" y="-24032"/>
          <a:ext cx="2091300" cy="13546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762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Мониторинг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Подпомагана от </a:t>
          </a:r>
          <a:r>
            <a:rPr lang="en-US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JRC </a:t>
          </a: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с експертна помощ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400" b="1" kern="120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rPr>
            <a:t>Качество</a:t>
          </a:r>
          <a:endParaRPr lang="en-US" sz="1400" b="1" kern="1200" dirty="0">
            <a:solidFill>
              <a:schemeClr val="accent5">
                <a:lumMod val="50000"/>
              </a:schemeClr>
            </a:solidFill>
            <a:latin typeface="Candara" panose="020E0502030303020204" pitchFamily="34" charset="0"/>
          </a:endParaRPr>
        </a:p>
      </dsp:txBody>
      <dsp:txXfrm>
        <a:off x="423754" y="5726"/>
        <a:ext cx="1404394" cy="956500"/>
      </dsp:txXfrm>
    </dsp:sp>
    <dsp:sp modelId="{1AE66DC4-21E5-4079-AD5D-F7B5075E50F2}">
      <dsp:nvSpPr>
        <dsp:cNvPr id="0" name=""/>
        <dsp:cNvSpPr/>
      </dsp:nvSpPr>
      <dsp:spPr>
        <a:xfrm>
          <a:off x="1651936" y="267452"/>
          <a:ext cx="1833062" cy="1833062"/>
        </a:xfrm>
        <a:prstGeom prst="pieWedge">
          <a:avLst/>
        </a:prstGeom>
        <a:solidFill>
          <a:schemeClr val="accent5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Candara" panose="020E0502030303020204" pitchFamily="34" charset="0"/>
            </a:rPr>
            <a:t>DG REGIO</a:t>
          </a:r>
          <a:endParaRPr lang="en-US" sz="2400" kern="1200" dirty="0">
            <a:latin typeface="Candara" panose="020E0502030303020204" pitchFamily="34" charset="0"/>
          </a:endParaRPr>
        </a:p>
      </dsp:txBody>
      <dsp:txXfrm>
        <a:off x="2188827" y="804343"/>
        <a:ext cx="1296171" cy="1296171"/>
      </dsp:txXfrm>
    </dsp:sp>
    <dsp:sp modelId="{11372D24-6D1D-4B37-A340-F26299A40E4C}">
      <dsp:nvSpPr>
        <dsp:cNvPr id="0" name=""/>
        <dsp:cNvSpPr/>
      </dsp:nvSpPr>
      <dsp:spPr>
        <a:xfrm rot="5400000">
          <a:off x="3569667" y="267452"/>
          <a:ext cx="1833062" cy="1833062"/>
        </a:xfrm>
        <a:prstGeom prst="pieWedge">
          <a:avLst/>
        </a:prstGeom>
        <a:solidFill>
          <a:schemeClr val="accent5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latin typeface="Candara" panose="020E0502030303020204" pitchFamily="34" charset="0"/>
            </a:rPr>
            <a:t>JRC</a:t>
          </a:r>
          <a:endParaRPr lang="en-US" sz="3600" kern="1200" dirty="0">
            <a:latin typeface="Candara" panose="020E0502030303020204" pitchFamily="34" charset="0"/>
          </a:endParaRPr>
        </a:p>
      </dsp:txBody>
      <dsp:txXfrm rot="-5400000">
        <a:off x="3569667" y="804343"/>
        <a:ext cx="1296171" cy="1296171"/>
      </dsp:txXfrm>
    </dsp:sp>
    <dsp:sp modelId="{34963BB7-ED9B-4201-BA33-24BA27774D5F}">
      <dsp:nvSpPr>
        <dsp:cNvPr id="0" name=""/>
        <dsp:cNvSpPr/>
      </dsp:nvSpPr>
      <dsp:spPr>
        <a:xfrm rot="10800000">
          <a:off x="3569667" y="2185183"/>
          <a:ext cx="1833062" cy="1833062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Candara" panose="020E0502030303020204" pitchFamily="34" charset="0"/>
            </a:rPr>
            <a:t>CCTT</a:t>
          </a:r>
          <a:endParaRPr lang="en-US" sz="2800" kern="1200" dirty="0">
            <a:latin typeface="Candara" panose="020E0502030303020204" pitchFamily="34" charset="0"/>
          </a:endParaRPr>
        </a:p>
      </dsp:txBody>
      <dsp:txXfrm rot="10800000">
        <a:off x="3569667" y="2185183"/>
        <a:ext cx="1296171" cy="1296171"/>
      </dsp:txXfrm>
    </dsp:sp>
    <dsp:sp modelId="{4CA042E6-53BE-4DCA-97D4-1FAA05486CBC}">
      <dsp:nvSpPr>
        <dsp:cNvPr id="0" name=""/>
        <dsp:cNvSpPr/>
      </dsp:nvSpPr>
      <dsp:spPr>
        <a:xfrm rot="16200000">
          <a:off x="1651936" y="2185183"/>
          <a:ext cx="1833062" cy="1833062"/>
        </a:xfrm>
        <a:prstGeom prst="pieWedge">
          <a:avLst/>
        </a:prstGeom>
        <a:solidFill>
          <a:schemeClr val="accent5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900" kern="1200" dirty="0" smtClean="0">
              <a:latin typeface="Candara" panose="020E0502030303020204" pitchFamily="34" charset="0"/>
            </a:rPr>
            <a:t>Експерти</a:t>
          </a:r>
          <a:endParaRPr lang="en-US" sz="1900" kern="1200" dirty="0">
            <a:latin typeface="Candara" panose="020E0502030303020204" pitchFamily="34" charset="0"/>
          </a:endParaRPr>
        </a:p>
      </dsp:txBody>
      <dsp:txXfrm rot="5400000">
        <a:off x="2188827" y="2185183"/>
        <a:ext cx="1296171" cy="1296171"/>
      </dsp:txXfrm>
    </dsp:sp>
    <dsp:sp modelId="{CB6C94DC-C46E-4BA3-B8B5-957709AC1D24}">
      <dsp:nvSpPr>
        <dsp:cNvPr id="0" name=""/>
        <dsp:cNvSpPr/>
      </dsp:nvSpPr>
      <dsp:spPr>
        <a:xfrm>
          <a:off x="3210886" y="1761843"/>
          <a:ext cx="632893" cy="550342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C33E9B-9C31-4851-8B89-9769538ABCCB}">
      <dsp:nvSpPr>
        <dsp:cNvPr id="0" name=""/>
        <dsp:cNvSpPr/>
      </dsp:nvSpPr>
      <dsp:spPr>
        <a:xfrm rot="10800000">
          <a:off x="3210886" y="1973513"/>
          <a:ext cx="632893" cy="550342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EE12E1-C4C2-49A1-9E88-DA653B6B26A0}">
      <dsp:nvSpPr>
        <dsp:cNvPr id="0" name=""/>
        <dsp:cNvSpPr/>
      </dsp:nvSpPr>
      <dsp:spPr>
        <a:xfrm>
          <a:off x="628396" y="248558"/>
          <a:ext cx="3212138" cy="3212138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/>
            <a:t>ЦВП/ЦК</a:t>
          </a:r>
          <a:endParaRPr lang="en-US" sz="1800" kern="1200" dirty="0"/>
        </a:p>
      </dsp:txBody>
      <dsp:txXfrm>
        <a:off x="2321269" y="929225"/>
        <a:ext cx="1147192" cy="955993"/>
      </dsp:txXfrm>
    </dsp:sp>
    <dsp:sp modelId="{3DB884D0-5B21-466F-A354-FB0A26C1D0BD}">
      <dsp:nvSpPr>
        <dsp:cNvPr id="0" name=""/>
        <dsp:cNvSpPr/>
      </dsp:nvSpPr>
      <dsp:spPr>
        <a:xfrm>
          <a:off x="562241" y="345161"/>
          <a:ext cx="3212138" cy="3212138"/>
        </a:xfrm>
        <a:prstGeom prst="pie">
          <a:avLst>
            <a:gd name="adj1" fmla="val 1800000"/>
            <a:gd name="adj2" fmla="val 9000000"/>
          </a:avLst>
        </a:prstGeom>
        <a:solidFill>
          <a:schemeClr val="accent4">
            <a:hueOff val="-857133"/>
            <a:satOff val="7260"/>
            <a:lumOff val="-313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/>
            <a:t>ЦКЗ, ОПИК, МОН</a:t>
          </a:r>
          <a:r>
            <a:rPr lang="en-US" sz="1800" b="1" kern="1200" dirty="0" smtClean="0"/>
            <a:t>, </a:t>
          </a:r>
          <a:r>
            <a:rPr lang="bg-BG" sz="1800" b="1" kern="1200" dirty="0" smtClean="0"/>
            <a:t>МИ, ФФ и др.</a:t>
          </a:r>
          <a:endParaRPr lang="en-US" sz="1800" kern="1200" dirty="0"/>
        </a:p>
      </dsp:txBody>
      <dsp:txXfrm>
        <a:off x="1327036" y="2429226"/>
        <a:ext cx="1720788" cy="841274"/>
      </dsp:txXfrm>
    </dsp:sp>
    <dsp:sp modelId="{559C7BC4-941C-4165-BBA4-FBC660C5C4AE}">
      <dsp:nvSpPr>
        <dsp:cNvPr id="0" name=""/>
        <dsp:cNvSpPr/>
      </dsp:nvSpPr>
      <dsp:spPr>
        <a:xfrm>
          <a:off x="496087" y="248558"/>
          <a:ext cx="3212138" cy="3212138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-1714266"/>
            <a:satOff val="14520"/>
            <a:lumOff val="-6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smtClean="0"/>
            <a:t>УО на ОП НОИР</a:t>
          </a:r>
          <a:endParaRPr lang="en-US" sz="1800" kern="1200" dirty="0"/>
        </a:p>
      </dsp:txBody>
      <dsp:txXfrm>
        <a:off x="868159" y="929225"/>
        <a:ext cx="1147192" cy="955993"/>
      </dsp:txXfrm>
    </dsp:sp>
    <dsp:sp modelId="{30C86F22-90A3-4332-8B9B-6B50CE770187}">
      <dsp:nvSpPr>
        <dsp:cNvPr id="0" name=""/>
        <dsp:cNvSpPr/>
      </dsp:nvSpPr>
      <dsp:spPr>
        <a:xfrm>
          <a:off x="429815" y="49711"/>
          <a:ext cx="3609831" cy="360983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F69517-A3CE-4F14-8DE9-41D8DAF38362}">
      <dsp:nvSpPr>
        <dsp:cNvPr id="0" name=""/>
        <dsp:cNvSpPr/>
      </dsp:nvSpPr>
      <dsp:spPr>
        <a:xfrm>
          <a:off x="363395" y="146111"/>
          <a:ext cx="3609831" cy="360983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4">
            <a:hueOff val="-857133"/>
            <a:satOff val="7260"/>
            <a:lumOff val="-31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DC525-5B04-4271-83D7-E84BF668A6CF}">
      <dsp:nvSpPr>
        <dsp:cNvPr id="0" name=""/>
        <dsp:cNvSpPr/>
      </dsp:nvSpPr>
      <dsp:spPr>
        <a:xfrm>
          <a:off x="296975" y="49711"/>
          <a:ext cx="3609831" cy="360983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>
            <a:hueOff val="-1714266"/>
            <a:satOff val="14520"/>
            <a:lumOff val="-627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627E59-67F1-430A-8F95-779FD8C71580}">
      <dsp:nvSpPr>
        <dsp:cNvPr id="0" name=""/>
        <dsp:cNvSpPr/>
      </dsp:nvSpPr>
      <dsp:spPr>
        <a:xfrm>
          <a:off x="0" y="0"/>
          <a:ext cx="2853855" cy="1141542"/>
        </a:xfrm>
        <a:prstGeom prst="leftRightRibb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5854D34-720C-4F38-A30E-C6F1A28D66D2}">
      <dsp:nvSpPr>
        <dsp:cNvPr id="0" name=""/>
        <dsp:cNvSpPr/>
      </dsp:nvSpPr>
      <dsp:spPr>
        <a:xfrm>
          <a:off x="342462" y="228827"/>
          <a:ext cx="941772" cy="55935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39116" rIns="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100" kern="1200" dirty="0" smtClean="0"/>
            <a:t>Молба за съдействие / задание</a:t>
          </a:r>
          <a:endParaRPr lang="en-US" sz="1100" kern="1200" dirty="0"/>
        </a:p>
      </dsp:txBody>
      <dsp:txXfrm>
        <a:off x="342462" y="228827"/>
        <a:ext cx="941772" cy="559355"/>
      </dsp:txXfrm>
    </dsp:sp>
    <dsp:sp modelId="{CAF61D5E-66DA-43DD-A088-CCE0371F792C}">
      <dsp:nvSpPr>
        <dsp:cNvPr id="0" name=""/>
        <dsp:cNvSpPr/>
      </dsp:nvSpPr>
      <dsp:spPr>
        <a:xfrm>
          <a:off x="1426927" y="411474"/>
          <a:ext cx="1113003" cy="559355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39116" rIns="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100" kern="1200" dirty="0" smtClean="0"/>
            <a:t>ОЦЕНКА ПРЕПОРЪКИ</a:t>
          </a:r>
          <a:endParaRPr lang="en-US" sz="1100" kern="1200" dirty="0"/>
        </a:p>
      </dsp:txBody>
      <dsp:txXfrm>
        <a:off x="1426927" y="411474"/>
        <a:ext cx="1113003" cy="5593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363A3-C38E-4220-8FC6-6317DC5651F4}">
      <dsp:nvSpPr>
        <dsp:cNvPr id="0" name=""/>
        <dsp:cNvSpPr/>
      </dsp:nvSpPr>
      <dsp:spPr>
        <a:xfrm rot="10800000">
          <a:off x="1743064" y="326"/>
          <a:ext cx="5847017" cy="12147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65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Единна референтна точка за експертен опит в областта на технологичния трансфер в Европейската комисия</a:t>
          </a:r>
          <a:endParaRPr lang="en-GB" sz="1600" kern="1200" dirty="0" smtClean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sp:txBody>
      <dsp:txXfrm rot="10800000">
        <a:off x="2046744" y="326"/>
        <a:ext cx="5543337" cy="1214719"/>
      </dsp:txXfrm>
    </dsp:sp>
    <dsp:sp modelId="{DA67E5D4-7D91-4F8D-B752-B32E4362A7B9}">
      <dsp:nvSpPr>
        <dsp:cNvPr id="0" name=""/>
        <dsp:cNvSpPr/>
      </dsp:nvSpPr>
      <dsp:spPr>
        <a:xfrm>
          <a:off x="488904" y="326"/>
          <a:ext cx="1214719" cy="121471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AD732-1097-4D23-9642-730D898101AC}">
      <dsp:nvSpPr>
        <dsp:cNvPr id="0" name=""/>
        <dsp:cNvSpPr/>
      </dsp:nvSpPr>
      <dsp:spPr>
        <a:xfrm rot="10800000">
          <a:off x="1767059" y="1577648"/>
          <a:ext cx="5809835" cy="12147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65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Да подпомага Европейския съюз при разработването на политики по цялата верига, от фазата на създаването на концепция до  фазата на изпълнение </a:t>
          </a:r>
          <a:endParaRPr lang="en-US" sz="1600" kern="1200" dirty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sp:txBody>
      <dsp:txXfrm rot="10800000">
        <a:off x="2070739" y="1577648"/>
        <a:ext cx="5506155" cy="1214719"/>
      </dsp:txXfrm>
    </dsp:sp>
    <dsp:sp modelId="{3E6E3B05-C7C1-4DDE-BE8C-E01F118D4693}">
      <dsp:nvSpPr>
        <dsp:cNvPr id="0" name=""/>
        <dsp:cNvSpPr/>
      </dsp:nvSpPr>
      <dsp:spPr>
        <a:xfrm>
          <a:off x="488883" y="1577648"/>
          <a:ext cx="1214719" cy="1214719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F7D7E0-ED7B-4A21-9750-456813C6F939}">
      <dsp:nvSpPr>
        <dsp:cNvPr id="0" name=""/>
        <dsp:cNvSpPr/>
      </dsp:nvSpPr>
      <dsp:spPr>
        <a:xfrm rot="10800000">
          <a:off x="1803254" y="3155055"/>
          <a:ext cx="5809835" cy="12147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5657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>
              <a:solidFill>
                <a:schemeClr val="bg1"/>
              </a:solidFill>
              <a:latin typeface="Verdana"/>
              <a:ea typeface="Verdana" panose="020B0604030504040204" pitchFamily="34" charset="0"/>
              <a:cs typeface="Verdana"/>
            </a:rPr>
            <a:t>Да задълбочи разбирането и познанието за трансфера на технологии чрез изследвания и обобщаване на резултати и добри практики</a:t>
          </a:r>
          <a:endParaRPr lang="en-US" sz="1600" kern="1200" dirty="0">
            <a:solidFill>
              <a:schemeClr val="bg1"/>
            </a:solidFill>
            <a:latin typeface="Verdana"/>
            <a:ea typeface="Verdana" panose="020B0604030504040204" pitchFamily="34" charset="0"/>
            <a:cs typeface="Verdana"/>
          </a:endParaRPr>
        </a:p>
      </dsp:txBody>
      <dsp:txXfrm rot="10800000">
        <a:off x="2106934" y="3155055"/>
        <a:ext cx="5506155" cy="1214719"/>
      </dsp:txXfrm>
    </dsp:sp>
    <dsp:sp modelId="{FA2CF6E5-570B-4669-811D-4342D6F560FD}">
      <dsp:nvSpPr>
        <dsp:cNvPr id="0" name=""/>
        <dsp:cNvSpPr/>
      </dsp:nvSpPr>
      <dsp:spPr>
        <a:xfrm>
          <a:off x="479566" y="3127189"/>
          <a:ext cx="1214719" cy="121471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24550D-24DC-47FB-B073-8778E9067B26}">
      <dsp:nvSpPr>
        <dsp:cNvPr id="0" name=""/>
        <dsp:cNvSpPr/>
      </dsp:nvSpPr>
      <dsp:spPr>
        <a:xfrm>
          <a:off x="0" y="1461738"/>
          <a:ext cx="11162921" cy="1515195"/>
        </a:xfrm>
        <a:prstGeom prst="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800" kern="1200" dirty="0" smtClean="0"/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800" kern="1200" dirty="0" smtClean="0"/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ФОКУС ВЪРХУ ДЕЙНОСТТА НА ЦЕНТРОВЕТЕ</a:t>
          </a:r>
          <a:endParaRPr lang="en-US" sz="2800" kern="1200" dirty="0"/>
        </a:p>
      </dsp:txBody>
      <dsp:txXfrm>
        <a:off x="0" y="1461738"/>
        <a:ext cx="11162921" cy="818205"/>
      </dsp:txXfrm>
    </dsp:sp>
    <dsp:sp modelId="{E01C52F5-C25E-46CC-8345-03C0B76EDD1F}">
      <dsp:nvSpPr>
        <dsp:cNvPr id="0" name=""/>
        <dsp:cNvSpPr/>
      </dsp:nvSpPr>
      <dsp:spPr>
        <a:xfrm>
          <a:off x="1362" y="2993582"/>
          <a:ext cx="2232039" cy="182757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Организационна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структура </a:t>
          </a:r>
          <a:endParaRPr lang="en-US" sz="20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1362" y="2993582"/>
        <a:ext cx="2232039" cy="1827572"/>
      </dsp:txXfrm>
    </dsp:sp>
    <dsp:sp modelId="{7903CC63-F5D0-48E1-A51C-5B3E3ECDCAE1}">
      <dsp:nvSpPr>
        <dsp:cNvPr id="0" name=""/>
        <dsp:cNvSpPr/>
      </dsp:nvSpPr>
      <dsp:spPr>
        <a:xfrm>
          <a:off x="2243334" y="2991315"/>
          <a:ext cx="2232039" cy="1829839"/>
        </a:xfrm>
        <a:prstGeom prst="rect">
          <a:avLst/>
        </a:prstGeom>
        <a:solidFill>
          <a:schemeClr val="accent4">
            <a:tint val="40000"/>
            <a:alpha val="90000"/>
            <a:hueOff val="-422840"/>
            <a:satOff val="2367"/>
            <a:lumOff val="-239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422840"/>
              <a:satOff val="2367"/>
              <a:lumOff val="-2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Управленски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модели </a:t>
          </a:r>
          <a:endParaRPr lang="en-US" sz="20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2243334" y="2991315"/>
        <a:ext cx="2232039" cy="1829839"/>
      </dsp:txXfrm>
    </dsp:sp>
    <dsp:sp modelId="{306C4A86-1F78-46FA-887F-E491EFC03FA5}">
      <dsp:nvSpPr>
        <dsp:cNvPr id="0" name=""/>
        <dsp:cNvSpPr/>
      </dsp:nvSpPr>
      <dsp:spPr>
        <a:xfrm>
          <a:off x="4465440" y="2993582"/>
          <a:ext cx="2232039" cy="1827572"/>
        </a:xfrm>
        <a:prstGeom prst="rect">
          <a:avLst/>
        </a:prstGeom>
        <a:solidFill>
          <a:schemeClr val="accent4">
            <a:tint val="40000"/>
            <a:alpha val="90000"/>
            <a:hueOff val="-845681"/>
            <a:satOff val="4734"/>
            <a:lumOff val="-478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845681"/>
              <a:satOff val="4734"/>
              <a:lumOff val="-4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Начини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за осигуряване на финансова устойчивост </a:t>
          </a:r>
          <a:endParaRPr lang="en-US" sz="20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4465440" y="2993582"/>
        <a:ext cx="2232039" cy="1827572"/>
      </dsp:txXfrm>
    </dsp:sp>
    <dsp:sp modelId="{81DD7DB1-61CD-4E18-BF83-A7C3481029D8}">
      <dsp:nvSpPr>
        <dsp:cNvPr id="0" name=""/>
        <dsp:cNvSpPr/>
      </dsp:nvSpPr>
      <dsp:spPr>
        <a:xfrm>
          <a:off x="6697480" y="2992477"/>
          <a:ext cx="2232039" cy="1828677"/>
        </a:xfrm>
        <a:prstGeom prst="rect">
          <a:avLst/>
        </a:prstGeom>
        <a:solidFill>
          <a:schemeClr val="accent4">
            <a:tint val="40000"/>
            <a:alpha val="90000"/>
            <a:hueOff val="-1268521"/>
            <a:satOff val="7102"/>
            <a:lumOff val="-717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1268521"/>
              <a:satOff val="7102"/>
              <a:lumOff val="-7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Връзки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с останалите участници в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иновационната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екосистема </a:t>
          </a:r>
          <a:endParaRPr lang="en-US" sz="20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6697480" y="2992477"/>
        <a:ext cx="2232039" cy="1828677"/>
      </dsp:txXfrm>
    </dsp:sp>
    <dsp:sp modelId="{6E82F900-5BFA-4601-AF4C-DD36DB29E0AB}">
      <dsp:nvSpPr>
        <dsp:cNvPr id="0" name=""/>
        <dsp:cNvSpPr/>
      </dsp:nvSpPr>
      <dsp:spPr>
        <a:xfrm>
          <a:off x="8929519" y="2990897"/>
          <a:ext cx="2232039" cy="1830176"/>
        </a:xfrm>
        <a:prstGeom prst="rect">
          <a:avLst/>
        </a:prstGeom>
        <a:solidFill>
          <a:schemeClr val="accent4">
            <a:tint val="40000"/>
            <a:alpha val="90000"/>
            <a:hueOff val="-1691362"/>
            <a:satOff val="9469"/>
            <a:lumOff val="-956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1691362"/>
              <a:satOff val="9469"/>
              <a:lumOff val="-9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Взаимодействие </a:t>
          </a:r>
          <a:r>
            <a:rPr lang="bg-BG" sz="2000" b="1" kern="1200" dirty="0" smtClean="0">
              <a:solidFill>
                <a:schemeClr val="accent5">
                  <a:lumMod val="50000"/>
                </a:schemeClr>
              </a:solidFill>
            </a:rPr>
            <a:t>научна общност – индустрия и др.</a:t>
          </a:r>
          <a:endParaRPr lang="en-US" sz="20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8929519" y="2990897"/>
        <a:ext cx="2232039" cy="1830176"/>
      </dsp:txXfrm>
    </dsp:sp>
    <dsp:sp modelId="{52CCB74D-719A-484F-A4C8-E78563C1F780}">
      <dsp:nvSpPr>
        <dsp:cNvPr id="0" name=""/>
        <dsp:cNvSpPr/>
      </dsp:nvSpPr>
      <dsp:spPr>
        <a:xfrm rot="10800000">
          <a:off x="0" y="0"/>
          <a:ext cx="11162921" cy="2191255"/>
        </a:xfrm>
        <a:prstGeom prst="upArrowCallou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ПРЕДОСТАВЯНЕ НА ВЪНШНА ЕКСПЕРТНА ПОМОЩ ПОД ФОРМАТА НА ПРЕПОРЪКИ И ПРЕДЛОЖЕНИЯ ЗА БЪДЕЩОТО РАЗВИТИЕ НА ЦВП/ЦК</a:t>
          </a:r>
          <a:endParaRPr lang="bg-BG" sz="2800" kern="1200" dirty="0"/>
        </a:p>
      </dsp:txBody>
      <dsp:txXfrm rot="10800000">
        <a:off x="0" y="0"/>
        <a:ext cx="11162921" cy="14238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239EBD-71F2-4842-8B6F-38831CF411BE}">
      <dsp:nvSpPr>
        <dsp:cNvPr id="0" name=""/>
        <dsp:cNvSpPr/>
      </dsp:nvSpPr>
      <dsp:spPr>
        <a:xfrm>
          <a:off x="2287" y="0"/>
          <a:ext cx="3558240" cy="401986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bg-BG" sz="2400" b="1" kern="1200" dirty="0" smtClean="0">
              <a:latin typeface="Candara" panose="020E0502030303020204" pitchFamily="34" charset="0"/>
            </a:rPr>
            <a:t>Правна и организационна рамка на ЦВП/ЦК</a:t>
          </a:r>
          <a:endParaRPr lang="en-US" sz="2400" b="1" kern="1200" dirty="0" smtClean="0">
            <a:latin typeface="Candara" panose="020E0502030303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300" kern="1200" dirty="0">
            <a:latin typeface="Candara" panose="020E0502030303020204" pitchFamily="34" charset="0"/>
          </a:endParaRPr>
        </a:p>
      </dsp:txBody>
      <dsp:txXfrm>
        <a:off x="2287" y="1607946"/>
        <a:ext cx="3558240" cy="1607946"/>
      </dsp:txXfrm>
    </dsp:sp>
    <dsp:sp modelId="{EF0E3AC9-7196-4111-BDF7-FEB07DC7701A}">
      <dsp:nvSpPr>
        <dsp:cNvPr id="0" name=""/>
        <dsp:cNvSpPr/>
      </dsp:nvSpPr>
      <dsp:spPr>
        <a:xfrm>
          <a:off x="1112099" y="241192"/>
          <a:ext cx="1338615" cy="133861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211C7D-C81F-47EA-9E12-E2F88E9A9ECD}">
      <dsp:nvSpPr>
        <dsp:cNvPr id="0" name=""/>
        <dsp:cNvSpPr/>
      </dsp:nvSpPr>
      <dsp:spPr>
        <a:xfrm>
          <a:off x="3667274" y="0"/>
          <a:ext cx="3558240" cy="4019867"/>
        </a:xfrm>
        <a:prstGeom prst="roundRect">
          <a:avLst>
            <a:gd name="adj" fmla="val 10000"/>
          </a:avLst>
        </a:prstGeom>
        <a:solidFill>
          <a:schemeClr val="accent4">
            <a:hueOff val="-857133"/>
            <a:satOff val="7260"/>
            <a:lumOff val="-313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latin typeface="Candara" panose="020E0502030303020204" pitchFamily="34" charset="0"/>
            </a:rPr>
            <a:t>Държавни помощи, използване</a:t>
          </a:r>
          <a:r>
            <a:rPr lang="bg-BG" sz="2400" b="1" kern="1200" baseline="0" dirty="0" smtClean="0">
              <a:latin typeface="Candara" panose="020E0502030303020204" pitchFamily="34" charset="0"/>
            </a:rPr>
            <a:t> на инфраструктурата,</a:t>
          </a:r>
          <a:r>
            <a:rPr lang="en-US" sz="2400" b="1" kern="1200" baseline="0" dirty="0" smtClean="0">
              <a:latin typeface="Candara" panose="020E0502030303020204" pitchFamily="34" charset="0"/>
            </a:rPr>
            <a:t> </a:t>
          </a:r>
          <a:r>
            <a:rPr lang="bg-BG" sz="2400" b="1" kern="1200" baseline="0" dirty="0" smtClean="0">
              <a:latin typeface="Candara" panose="020E0502030303020204" pitchFamily="34" charset="0"/>
            </a:rPr>
            <a:t>финансова устойчивост</a:t>
          </a:r>
          <a:endParaRPr lang="en-US" sz="2400" b="1" kern="1200" dirty="0">
            <a:latin typeface="Candara" panose="020E0502030303020204" pitchFamily="34" charset="0"/>
          </a:endParaRPr>
        </a:p>
      </dsp:txBody>
      <dsp:txXfrm>
        <a:off x="3667274" y="1607946"/>
        <a:ext cx="3558240" cy="1607946"/>
      </dsp:txXfrm>
    </dsp:sp>
    <dsp:sp modelId="{F686510E-5ECA-4E52-A2F2-00A4907793F4}">
      <dsp:nvSpPr>
        <dsp:cNvPr id="0" name=""/>
        <dsp:cNvSpPr/>
      </dsp:nvSpPr>
      <dsp:spPr>
        <a:xfrm>
          <a:off x="4740864" y="232142"/>
          <a:ext cx="1338615" cy="133861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5BB423-E364-4703-8E76-7C8804760908}">
      <dsp:nvSpPr>
        <dsp:cNvPr id="0" name=""/>
        <dsp:cNvSpPr/>
      </dsp:nvSpPr>
      <dsp:spPr>
        <a:xfrm>
          <a:off x="7332262" y="0"/>
          <a:ext cx="3558240" cy="4019867"/>
        </a:xfrm>
        <a:prstGeom prst="roundRect">
          <a:avLst>
            <a:gd name="adj" fmla="val 10000"/>
          </a:avLst>
        </a:prstGeom>
        <a:solidFill>
          <a:schemeClr val="accent4">
            <a:hueOff val="-1714266"/>
            <a:satOff val="14520"/>
            <a:lumOff val="-6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smtClean="0">
              <a:latin typeface="Candara" panose="020E0502030303020204" pitchFamily="34" charset="0"/>
            </a:rPr>
            <a:t>Технологичен</a:t>
          </a:r>
          <a:r>
            <a:rPr lang="bg-BG" sz="2400" b="1" kern="1200" baseline="0" smtClean="0">
              <a:latin typeface="Candara" panose="020E0502030303020204" pitchFamily="34" charset="0"/>
            </a:rPr>
            <a:t> трансфер и комерсиализация, сътрудничество с бизнеса</a:t>
          </a:r>
          <a:endParaRPr lang="en-US" sz="2400" b="1" kern="1200" dirty="0">
            <a:latin typeface="Candara" panose="020E0502030303020204" pitchFamily="34" charset="0"/>
          </a:endParaRPr>
        </a:p>
      </dsp:txBody>
      <dsp:txXfrm>
        <a:off x="7332262" y="1607946"/>
        <a:ext cx="3558240" cy="1607946"/>
      </dsp:txXfrm>
    </dsp:sp>
    <dsp:sp modelId="{AEEF2E60-22C9-497A-9082-758E133DBEB0}">
      <dsp:nvSpPr>
        <dsp:cNvPr id="0" name=""/>
        <dsp:cNvSpPr/>
      </dsp:nvSpPr>
      <dsp:spPr>
        <a:xfrm>
          <a:off x="8442074" y="241192"/>
          <a:ext cx="1338615" cy="133861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BC2578-4707-4051-B949-1886381F216B}">
      <dsp:nvSpPr>
        <dsp:cNvPr id="0" name=""/>
        <dsp:cNvSpPr/>
      </dsp:nvSpPr>
      <dsp:spPr>
        <a:xfrm>
          <a:off x="417572" y="3206842"/>
          <a:ext cx="10021366" cy="602980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13F631-2338-4F1E-8BC8-CFDFAA46B5FA}">
      <dsp:nvSpPr>
        <dsp:cNvPr id="0" name=""/>
        <dsp:cNvSpPr/>
      </dsp:nvSpPr>
      <dsp:spPr>
        <a:xfrm>
          <a:off x="1511" y="291750"/>
          <a:ext cx="3017849" cy="1207139"/>
        </a:xfrm>
        <a:prstGeom prst="chevron">
          <a:avLst/>
        </a:prstGeom>
        <a:solidFill>
          <a:schemeClr val="accent5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kern="1200" dirty="0" smtClean="0"/>
            <a:t>Правна и организационна рамка</a:t>
          </a:r>
          <a:endParaRPr lang="en-US" sz="1800" kern="1200" dirty="0"/>
        </a:p>
      </dsp:txBody>
      <dsp:txXfrm>
        <a:off x="605081" y="291750"/>
        <a:ext cx="1810710" cy="1207139"/>
      </dsp:txXfrm>
    </dsp:sp>
    <dsp:sp modelId="{F2B26298-EB05-4DD2-BE16-CDB8664A159C}">
      <dsp:nvSpPr>
        <dsp:cNvPr id="0" name=""/>
        <dsp:cNvSpPr/>
      </dsp:nvSpPr>
      <dsp:spPr>
        <a:xfrm>
          <a:off x="2627039" y="39435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Настояща правна рамка 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128002" y="394356"/>
        <a:ext cx="1502889" cy="1001925"/>
      </dsp:txXfrm>
    </dsp:sp>
    <dsp:sp modelId="{ED6FC5DF-7B4D-4DDA-B039-E4BF37ED70D9}">
      <dsp:nvSpPr>
        <dsp:cNvPr id="0" name=""/>
        <dsp:cNvSpPr/>
      </dsp:nvSpPr>
      <dsp:spPr>
        <a:xfrm>
          <a:off x="4781180" y="39435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Необходимост от гъвкавост и контрол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5282143" y="394356"/>
        <a:ext cx="1502889" cy="1001925"/>
      </dsp:txXfrm>
    </dsp:sp>
    <dsp:sp modelId="{761FDF11-7E60-47FC-9D5C-BC9D3AAE21C2}">
      <dsp:nvSpPr>
        <dsp:cNvPr id="0" name=""/>
        <dsp:cNvSpPr/>
      </dsp:nvSpPr>
      <dsp:spPr>
        <a:xfrm>
          <a:off x="6935321" y="39435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Специфични изисквания за сектора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436284" y="394356"/>
        <a:ext cx="1502889" cy="1001925"/>
      </dsp:txXfrm>
    </dsp:sp>
    <dsp:sp modelId="{446B3399-DEEC-40F9-8F22-70F20AC2F068}">
      <dsp:nvSpPr>
        <dsp:cNvPr id="0" name=""/>
        <dsp:cNvSpPr/>
      </dsp:nvSpPr>
      <dsp:spPr>
        <a:xfrm>
          <a:off x="9089462" y="39435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Организационни изисквания и структура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9590425" y="394356"/>
        <a:ext cx="1502889" cy="1001925"/>
      </dsp:txXfrm>
    </dsp:sp>
    <dsp:sp modelId="{32F0680A-06F1-47F4-A240-9582889797C7}">
      <dsp:nvSpPr>
        <dsp:cNvPr id="0" name=""/>
        <dsp:cNvSpPr/>
      </dsp:nvSpPr>
      <dsp:spPr>
        <a:xfrm>
          <a:off x="1511" y="1667889"/>
          <a:ext cx="3388591" cy="1207139"/>
        </a:xfrm>
        <a:prstGeom prst="chevron">
          <a:avLst/>
        </a:prstGeom>
        <a:solidFill>
          <a:schemeClr val="accent5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Държавна помощ</a:t>
          </a:r>
          <a:r>
            <a:rPr lang="en-GB" sz="1600" kern="1200" dirty="0" smtClean="0"/>
            <a:t>, </a:t>
          </a:r>
          <a:r>
            <a:rPr lang="bg-BG" sz="1600" kern="1200" dirty="0" smtClean="0"/>
            <a:t>Научноизследователски инфраструктури</a:t>
          </a:r>
          <a:r>
            <a:rPr lang="en-GB" sz="1600" kern="1200" dirty="0" smtClean="0"/>
            <a:t>, </a:t>
          </a:r>
          <a:r>
            <a:rPr lang="bg-BG" sz="1600" kern="1200" dirty="0" smtClean="0"/>
            <a:t>Устойчивост</a:t>
          </a:r>
          <a:endParaRPr lang="en-US" sz="1600" kern="1200" dirty="0"/>
        </a:p>
      </dsp:txBody>
      <dsp:txXfrm>
        <a:off x="605081" y="1667889"/>
        <a:ext cx="2181452" cy="1207139"/>
      </dsp:txXfrm>
    </dsp:sp>
    <dsp:sp modelId="{D65207EA-9534-4B10-BAD8-398A5971A96F}">
      <dsp:nvSpPr>
        <dsp:cNvPr id="0" name=""/>
        <dsp:cNvSpPr/>
      </dsp:nvSpPr>
      <dsp:spPr>
        <a:xfrm>
          <a:off x="2997782" y="177049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Предизвикателства свързани с настоящата ситуация с държавни помощи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3498745" y="1770496"/>
        <a:ext cx="1502889" cy="1001925"/>
      </dsp:txXfrm>
    </dsp:sp>
    <dsp:sp modelId="{2BC03F55-003D-4611-A4E2-49F899F65C71}">
      <dsp:nvSpPr>
        <dsp:cNvPr id="0" name=""/>
        <dsp:cNvSpPr/>
      </dsp:nvSpPr>
      <dsp:spPr>
        <a:xfrm>
          <a:off x="5151923" y="177049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Налична НИИ и очаквани права за достъп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5652886" y="1770496"/>
        <a:ext cx="1502889" cy="1001925"/>
      </dsp:txXfrm>
    </dsp:sp>
    <dsp:sp modelId="{0B6CD50C-C80F-4CE9-8A55-38D8DC5556AC}">
      <dsp:nvSpPr>
        <dsp:cNvPr id="0" name=""/>
        <dsp:cNvSpPr/>
      </dsp:nvSpPr>
      <dsp:spPr>
        <a:xfrm>
          <a:off x="7306064" y="1770496"/>
          <a:ext cx="2504814" cy="1001925"/>
        </a:xfrm>
        <a:prstGeom prst="chevron">
          <a:avLst/>
        </a:prstGeom>
        <a:solidFill>
          <a:schemeClr val="accent5">
            <a:lumMod val="60000"/>
            <a:lumOff val="40000"/>
            <a:alpha val="9000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>
              <a:solidFill>
                <a:schemeClr val="accent5">
                  <a:lumMod val="50000"/>
                </a:schemeClr>
              </a:solidFill>
            </a:rPr>
            <a:t>Финансови модели, модели за устойчивост и планиране</a:t>
          </a:r>
          <a:endParaRPr lang="en-US" sz="14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807027" y="1770496"/>
        <a:ext cx="1502889" cy="10019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F21435-994A-41B2-A2B1-0A7DAE0350C2}">
      <dsp:nvSpPr>
        <dsp:cNvPr id="0" name=""/>
        <dsp:cNvSpPr/>
      </dsp:nvSpPr>
      <dsp:spPr>
        <a:xfrm>
          <a:off x="902404" y="0"/>
          <a:ext cx="10227246" cy="3873023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09BEEF-4289-4908-8E65-641BD17E082E}">
      <dsp:nvSpPr>
        <dsp:cNvPr id="0" name=""/>
        <dsp:cNvSpPr/>
      </dsp:nvSpPr>
      <dsp:spPr>
        <a:xfrm>
          <a:off x="5875" y="1057397"/>
          <a:ext cx="3630766" cy="175822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Докладът ще съдържа отделни раздели с фокус върху всеки един от центровете</a:t>
          </a:r>
          <a:r>
            <a:rPr lang="en-GB" sz="1800" b="1" kern="1200" dirty="0" smtClean="0">
              <a:solidFill>
                <a:schemeClr val="bg1"/>
              </a:solidFill>
            </a:rPr>
            <a:t> 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91705" y="1143227"/>
        <a:ext cx="3459106" cy="1586568"/>
      </dsp:txXfrm>
    </dsp:sp>
    <dsp:sp modelId="{0EDB841F-DFA2-425A-8314-CF7EFF2A3887}">
      <dsp:nvSpPr>
        <dsp:cNvPr id="0" name=""/>
        <dsp:cNvSpPr/>
      </dsp:nvSpPr>
      <dsp:spPr>
        <a:xfrm>
          <a:off x="4200644" y="1030231"/>
          <a:ext cx="3630766" cy="1812559"/>
        </a:xfrm>
        <a:prstGeom prst="roundRect">
          <a:avLst/>
        </a:prstGeom>
        <a:solidFill>
          <a:schemeClr val="accent4">
            <a:hueOff val="-857133"/>
            <a:satOff val="7260"/>
            <a:lumOff val="-313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Докладът ще предоставя осезаеми</a:t>
          </a:r>
          <a:r>
            <a:rPr lang="en-GB" sz="1800" b="1" kern="1200" dirty="0" smtClean="0">
              <a:solidFill>
                <a:schemeClr val="bg1"/>
              </a:solidFill>
            </a:rPr>
            <a:t>, </a:t>
          </a:r>
          <a:r>
            <a:rPr lang="bg-BG" sz="1800" b="1" kern="1200" dirty="0" smtClean="0">
              <a:solidFill>
                <a:schemeClr val="bg1"/>
              </a:solidFill>
            </a:rPr>
            <a:t>практически</a:t>
          </a:r>
          <a:r>
            <a:rPr lang="en-GB" sz="1800" b="1" kern="1200" dirty="0" smtClean="0">
              <a:solidFill>
                <a:schemeClr val="bg1"/>
              </a:solidFill>
            </a:rPr>
            <a:t> </a:t>
          </a:r>
          <a:r>
            <a:rPr lang="bg-BG" sz="1800" b="1" kern="1200" dirty="0" smtClean="0">
              <a:solidFill>
                <a:schemeClr val="bg1"/>
              </a:solidFill>
            </a:rPr>
            <a:t>и персонализирани</a:t>
          </a:r>
          <a:r>
            <a:rPr lang="en-GB" sz="1800" b="1" kern="1200" dirty="0" smtClean="0">
              <a:solidFill>
                <a:schemeClr val="bg1"/>
              </a:solidFill>
            </a:rPr>
            <a:t> </a:t>
          </a:r>
          <a:r>
            <a:rPr lang="bg-BG" sz="1800" b="1" kern="1200" dirty="0" smtClean="0">
              <a:solidFill>
                <a:schemeClr val="bg1"/>
              </a:solidFill>
            </a:rPr>
            <a:t>препоръки</a:t>
          </a:r>
          <a:r>
            <a:rPr lang="en-GB" sz="1800" b="1" kern="1200" dirty="0" smtClean="0">
              <a:solidFill>
                <a:schemeClr val="bg1"/>
              </a:solidFill>
            </a:rPr>
            <a:t>, </a:t>
          </a:r>
          <a:r>
            <a:rPr lang="bg-BG" sz="1800" b="1" kern="1200" dirty="0" smtClean="0">
              <a:solidFill>
                <a:schemeClr val="bg1"/>
              </a:solidFill>
            </a:rPr>
            <a:t>които ще покриват идентифицираните</a:t>
          </a:r>
          <a:r>
            <a:rPr lang="en-GB" sz="1800" b="1" kern="1200" dirty="0" smtClean="0">
              <a:solidFill>
                <a:schemeClr val="bg1"/>
              </a:solidFill>
            </a:rPr>
            <a:t> </a:t>
          </a:r>
          <a:r>
            <a:rPr lang="bg-BG" sz="1800" b="1" kern="1200" dirty="0" smtClean="0">
              <a:solidFill>
                <a:schemeClr val="bg1"/>
              </a:solidFill>
            </a:rPr>
            <a:t>области в заданието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4289126" y="1118713"/>
        <a:ext cx="3453802" cy="1635595"/>
      </dsp:txXfrm>
    </dsp:sp>
    <dsp:sp modelId="{13076796-6B8D-4D95-B43B-C96928D7EFBF}">
      <dsp:nvSpPr>
        <dsp:cNvPr id="0" name=""/>
        <dsp:cNvSpPr/>
      </dsp:nvSpPr>
      <dsp:spPr>
        <a:xfrm>
          <a:off x="8395413" y="1039286"/>
          <a:ext cx="3630766" cy="1794449"/>
        </a:xfrm>
        <a:prstGeom prst="roundRect">
          <a:avLst/>
        </a:prstGeom>
        <a:solidFill>
          <a:schemeClr val="accent4">
            <a:hueOff val="-1714266"/>
            <a:satOff val="14520"/>
            <a:lumOff val="-6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Докладът ще включва пътна карта за проследяване, и дългосрочна подкрепа, която ще се базира на идентифицираните от оценката нужди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8483011" y="1126884"/>
        <a:ext cx="3455570" cy="161925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F21435-994A-41B2-A2B1-0A7DAE0350C2}">
      <dsp:nvSpPr>
        <dsp:cNvPr id="0" name=""/>
        <dsp:cNvSpPr/>
      </dsp:nvSpPr>
      <dsp:spPr>
        <a:xfrm>
          <a:off x="907609" y="0"/>
          <a:ext cx="10286245" cy="3392923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09BEEF-4289-4908-8E65-641BD17E082E}">
      <dsp:nvSpPr>
        <dsp:cNvPr id="0" name=""/>
        <dsp:cNvSpPr/>
      </dsp:nvSpPr>
      <dsp:spPr>
        <a:xfrm>
          <a:off x="92" y="926322"/>
          <a:ext cx="3730041" cy="154027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Проектът на доклад ще бъде разпространен сред всички заинтересовани страни, включително до екипите за управление на центровете</a:t>
          </a:r>
          <a:r>
            <a:rPr lang="en-GB" sz="1800" b="1" kern="1200" dirty="0" smtClean="0">
              <a:solidFill>
                <a:schemeClr val="bg1"/>
              </a:solidFill>
            </a:rPr>
            <a:t>, </a:t>
          </a:r>
          <a:r>
            <a:rPr lang="bg-BG" sz="1800" b="1" kern="1200" dirty="0" smtClean="0">
              <a:solidFill>
                <a:schemeClr val="bg1"/>
              </a:solidFill>
            </a:rPr>
            <a:t>Управляващия орган</a:t>
          </a:r>
          <a:r>
            <a:rPr lang="en-GB" sz="1800" b="1" kern="1200" dirty="0" smtClean="0">
              <a:solidFill>
                <a:schemeClr val="bg1"/>
              </a:solidFill>
            </a:rPr>
            <a:t> </a:t>
          </a:r>
          <a:r>
            <a:rPr lang="bg-BG" sz="1800" b="1" kern="1200" dirty="0" smtClean="0">
              <a:solidFill>
                <a:schemeClr val="bg1"/>
              </a:solidFill>
            </a:rPr>
            <a:t>и</a:t>
          </a:r>
          <a:r>
            <a:rPr lang="en-GB" sz="1800" b="1" kern="1200" dirty="0" smtClean="0">
              <a:solidFill>
                <a:schemeClr val="bg1"/>
              </a:solidFill>
            </a:rPr>
            <a:t> DG REGIO 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75282" y="1001512"/>
        <a:ext cx="3579661" cy="1389898"/>
      </dsp:txXfrm>
    </dsp:sp>
    <dsp:sp modelId="{0EDB841F-DFA2-425A-8314-CF7EFF2A3887}">
      <dsp:nvSpPr>
        <dsp:cNvPr id="0" name=""/>
        <dsp:cNvSpPr/>
      </dsp:nvSpPr>
      <dsp:spPr>
        <a:xfrm>
          <a:off x="4185711" y="902524"/>
          <a:ext cx="3730041" cy="1587874"/>
        </a:xfrm>
        <a:prstGeom prst="roundRect">
          <a:avLst/>
        </a:prstGeom>
        <a:solidFill>
          <a:schemeClr val="accent4">
            <a:hueOff val="-857133"/>
            <a:satOff val="7260"/>
            <a:lumOff val="-313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Докладът ще бъде редактиран и финализиран като бъдат взети предвид всички коментари, получени от заинтересованите страни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4263225" y="980038"/>
        <a:ext cx="3575013" cy="1432846"/>
      </dsp:txXfrm>
    </dsp:sp>
    <dsp:sp modelId="{13076796-6B8D-4D95-B43B-C96928D7EFBF}">
      <dsp:nvSpPr>
        <dsp:cNvPr id="0" name=""/>
        <dsp:cNvSpPr/>
      </dsp:nvSpPr>
      <dsp:spPr>
        <a:xfrm>
          <a:off x="8371330" y="910456"/>
          <a:ext cx="3730041" cy="1572009"/>
        </a:xfrm>
        <a:prstGeom prst="roundRect">
          <a:avLst/>
        </a:prstGeom>
        <a:solidFill>
          <a:schemeClr val="accent4">
            <a:hueOff val="-1714266"/>
            <a:satOff val="14520"/>
            <a:lumOff val="-627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800" b="1" kern="1200" dirty="0" smtClean="0">
              <a:solidFill>
                <a:schemeClr val="bg1"/>
              </a:solidFill>
            </a:rPr>
            <a:t>Окончателният стратегически доклад за оценка ще бъде представен на работна среша през май 2020</a:t>
          </a:r>
          <a:endParaRPr lang="en-US" sz="1800" b="1" kern="1200" dirty="0">
            <a:solidFill>
              <a:schemeClr val="bg1"/>
            </a:solidFill>
          </a:endParaRPr>
        </a:p>
      </dsp:txBody>
      <dsp:txXfrm>
        <a:off x="8448069" y="987195"/>
        <a:ext cx="3576563" cy="1418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04.11.2019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04.11.2019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E1E03-196A-5B46-BE35-1FC3D54EF4A2}" type="slidenum">
              <a:rPr lang="nl-NL" smtClean="0"/>
              <a:t>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14752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20537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15188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10281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82183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71480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093B37"/>
              </a:buClr>
              <a:buSzPct val="150000"/>
              <a:defRPr/>
            </a:pPr>
            <a:endParaRPr lang="en-GB" sz="1400" dirty="0">
              <a:solidFill>
                <a:srgbClr val="093B37"/>
              </a:solidFill>
              <a:latin typeface="Verdana"/>
              <a:ea typeface="Verdana" panose="020B0604030504040204" pitchFamily="34" charset="0"/>
              <a:cs typeface="Verdan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E1E03-196A-5B46-BE35-1FC3D54EF4A2}" type="slidenum">
              <a:rPr lang="nl-NL" smtClean="0"/>
              <a:t>8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01158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093B37"/>
              </a:buClr>
              <a:buSzPct val="150000"/>
              <a:defRPr/>
            </a:pPr>
            <a:endParaRPr lang="en-GB" sz="1400" dirty="0">
              <a:solidFill>
                <a:srgbClr val="093B37"/>
              </a:solidFill>
              <a:latin typeface="Verdana"/>
              <a:ea typeface="Verdana" panose="020B0604030504040204" pitchFamily="34" charset="0"/>
              <a:cs typeface="Verdan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E1E03-196A-5B46-BE35-1FC3D54EF4A2}" type="slidenum">
              <a:rPr lang="nl-NL" smtClean="0"/>
              <a:t>9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38611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093B37"/>
              </a:buClr>
              <a:buSzPct val="150000"/>
              <a:defRPr/>
            </a:pPr>
            <a:endParaRPr lang="en-GB" sz="1400" dirty="0">
              <a:solidFill>
                <a:srgbClr val="093B37"/>
              </a:solidFill>
              <a:latin typeface="Verdana"/>
              <a:ea typeface="Verdana" panose="020B0604030504040204" pitchFamily="34" charset="0"/>
              <a:cs typeface="Verdan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E1E03-196A-5B46-BE35-1FC3D54EF4A2}" type="slidenum">
              <a:rPr lang="nl-NL" smtClean="0"/>
              <a:t>10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2896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093B37"/>
              </a:buClr>
              <a:buSzPct val="150000"/>
              <a:defRPr/>
            </a:pPr>
            <a:endParaRPr lang="en-GB" sz="1400" dirty="0">
              <a:solidFill>
                <a:srgbClr val="093B37"/>
              </a:solidFill>
              <a:latin typeface="Verdana"/>
              <a:ea typeface="Verdana" panose="020B0604030504040204" pitchFamily="34" charset="0"/>
              <a:cs typeface="Verdana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E1E03-196A-5B46-BE35-1FC3D54EF4A2}" type="slidenum">
              <a:rPr lang="nl-NL" smtClean="0"/>
              <a:t>11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8199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baseline="0" dirty="0" smtClean="0"/>
              <a:t>	</a:t>
            </a:r>
            <a:r>
              <a:rPr lang="en-GB" dirty="0" smtClean="0"/>
              <a:t>	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66166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CC2EBDE-0FDB-F243-A23C-6EB8DFC7580C}" type="datetimeFigureOut">
              <a:rPr lang="nl-NL" smtClean="0"/>
              <a:t>4-11-2019</a:t>
            </a:fld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53D0383-0593-D645-9D38-71CA08D0D7F3}" type="slidenum">
              <a:rPr lang="nl-NL" smtClean="0"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34131423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04/11/2019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22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1317813" y="2121532"/>
            <a:ext cx="936811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Стратегическа оценка на изграждащите се </a:t>
            </a:r>
            <a:endParaRPr lang="bg-BG" sz="3400" b="1" spc="-50" dirty="0" smtClean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ctr"/>
            <a:r>
              <a:rPr lang="bg-BG" sz="3400" b="1" spc="-50" dirty="0" smtClean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ЦВП </a:t>
            </a:r>
            <a:r>
              <a:rPr lang="bg-BG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и ЦК в България и препоръки за бъдещото им развитие</a:t>
            </a:r>
            <a:r>
              <a:rPr lang="en-US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/>
            </a:r>
            <a:br>
              <a:rPr lang="en-US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</a:br>
            <a:endParaRPr lang="bg-BG" sz="3400" b="1" spc="-5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ctr"/>
            <a:r>
              <a:rPr lang="bg-BG" sz="2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Съвместен изследователски център</a:t>
            </a:r>
            <a:endParaRPr lang="nl-NL" sz="2400" b="1" spc="-5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ctr"/>
            <a:r>
              <a:rPr lang="bg-BG" sz="2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Европейска комисия</a:t>
            </a:r>
            <a:endParaRPr lang="nl-NL" sz="2400" b="1" spc="-5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89" y="5839114"/>
            <a:ext cx="687083" cy="6870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563" y="5922753"/>
            <a:ext cx="1223422" cy="60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1611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124986" y="2584938"/>
            <a:ext cx="8897555" cy="3644360"/>
          </a:xfrm>
        </p:spPr>
        <p:txBody>
          <a:bodyPr>
            <a:normAutofit/>
          </a:bodyPr>
          <a:lstStyle/>
          <a:p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1. Участници </a:t>
            </a:r>
            <a:endParaRPr lang="bg-BG" b="1" dirty="0" smtClean="0">
              <a:solidFill>
                <a:srgbClr val="093B37"/>
              </a:solidFill>
              <a:latin typeface="Verdana"/>
              <a:ea typeface="Arial" charset="0"/>
              <a:cs typeface="Verdana"/>
            </a:endParaRPr>
          </a:p>
          <a:p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2. </a:t>
            </a:r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Ц</a:t>
            </a:r>
            <a:r>
              <a:rPr lang="ru-RU" b="1" dirty="0" err="1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ентър</a:t>
            </a:r>
            <a:r>
              <a:rPr lang="ru-RU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</a:t>
            </a:r>
            <a:r>
              <a:rPr lang="ru-RU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за </a:t>
            </a:r>
            <a:r>
              <a:rPr lang="ru-RU" b="1" dirty="0" err="1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компетентност</a:t>
            </a:r>
            <a:r>
              <a:rPr lang="ru-RU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</a:t>
            </a:r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“T</a:t>
            </a:r>
            <a:r>
              <a:rPr lang="ru-RU" b="1" dirty="0" err="1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ехнологичен</a:t>
            </a:r>
            <a:r>
              <a:rPr lang="ru-RU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трансфер</a:t>
            </a:r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”</a:t>
            </a:r>
            <a:endParaRPr lang="ru-RU" b="1" dirty="0">
              <a:solidFill>
                <a:srgbClr val="093B37"/>
              </a:solidFill>
              <a:latin typeface="Verdana"/>
              <a:ea typeface="Arial" charset="0"/>
              <a:cs typeface="Verdana"/>
            </a:endParaRPr>
          </a:p>
          <a:p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3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. </a:t>
            </a:r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Цел на 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оценката и препоръките </a:t>
            </a:r>
          </a:p>
          <a:p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4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. </a:t>
            </a:r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Основни теми/проблеми</a:t>
            </a:r>
          </a:p>
          <a:p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5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. </a:t>
            </a:r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Времева 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рамка</a:t>
            </a:r>
          </a:p>
          <a:p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6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. Предвидени дейности</a:t>
            </a:r>
          </a:p>
          <a:p>
            <a:r>
              <a:rPr lang="en-US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7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. Очаквани </a:t>
            </a:r>
            <a:r>
              <a:rPr lang="bg-BG" b="1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р</a:t>
            </a:r>
            <a:r>
              <a:rPr lang="bg-BG" b="1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езултати </a:t>
            </a:r>
            <a:endParaRPr lang="bg-BG" b="1" dirty="0">
              <a:solidFill>
                <a:srgbClr val="093B37"/>
              </a:solidFill>
              <a:latin typeface="Verdana"/>
              <a:ea typeface="Arial" charset="0"/>
              <a:cs typeface="Verdana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>
                <a:solidFill>
                  <a:schemeClr val="accent5">
                    <a:lumMod val="75000"/>
                  </a:schemeClr>
                </a:solidFill>
              </a:rPr>
              <a:t>Съдържание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944" y="4037847"/>
            <a:ext cx="4584319" cy="2125562"/>
          </a:xfrm>
        </p:spPr>
      </p:pic>
    </p:spTree>
    <p:extLst>
      <p:ext uri="{BB962C8B-B14F-4D97-AF65-F5344CB8AC3E}">
        <p14:creationId xmlns:p14="http://schemas.microsoft.com/office/powerpoint/2010/main" val="209937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9083" y="1500434"/>
            <a:ext cx="10058400" cy="676883"/>
          </a:xfrm>
        </p:spPr>
        <p:txBody>
          <a:bodyPr/>
          <a:lstStyle/>
          <a:p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Участници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7010958"/>
              </p:ext>
            </p:extLst>
          </p:nvPr>
        </p:nvGraphicFramePr>
        <p:xfrm>
          <a:off x="5137333" y="2323334"/>
          <a:ext cx="7054667" cy="4285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97830325"/>
              </p:ext>
            </p:extLst>
          </p:nvPr>
        </p:nvGraphicFramePr>
        <p:xfrm>
          <a:off x="-14" y="2585882"/>
          <a:ext cx="4336622" cy="3823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506660386"/>
              </p:ext>
            </p:extLst>
          </p:nvPr>
        </p:nvGraphicFramePr>
        <p:xfrm>
          <a:off x="3954351" y="3779748"/>
          <a:ext cx="2853855" cy="1199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106182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346749"/>
            <a:ext cx="10925402" cy="4823927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3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18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  <p:sp>
        <p:nvSpPr>
          <p:cNvPr id="5" name="Rechthoek 2">
            <a:extLst>
              <a:ext uri="{FF2B5EF4-FFF2-40B4-BE49-F238E27FC236}">
                <a16:creationId xmlns:a16="http://schemas.microsoft.com/office/drawing/2014/main" id="{2114A023-D5B2-1B4B-9D4F-9BF4A031BA09}"/>
              </a:ext>
            </a:extLst>
          </p:cNvPr>
          <p:cNvSpPr/>
          <p:nvPr/>
        </p:nvSpPr>
        <p:spPr>
          <a:xfrm>
            <a:off x="733327" y="1597947"/>
            <a:ext cx="10520130" cy="4486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>
                <a:srgbClr val="3B83C1"/>
              </a:buClr>
            </a:pPr>
            <a:r>
              <a:rPr lang="bg-BG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2. </a:t>
            </a:r>
            <a:r>
              <a:rPr lang="ru-RU" sz="3400" b="1" spc="-50" dirty="0" err="1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Център</a:t>
            </a:r>
            <a:r>
              <a:rPr lang="ru-RU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 за </a:t>
            </a:r>
            <a:r>
              <a:rPr lang="ru-RU" sz="3400" b="1" spc="-50" dirty="0" err="1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компетентност</a:t>
            </a:r>
            <a:r>
              <a:rPr lang="ru-RU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 “</a:t>
            </a:r>
            <a:r>
              <a:rPr lang="ru-RU" sz="3400" b="1" spc="-50" dirty="0" err="1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Tехнологичен</a:t>
            </a:r>
            <a:r>
              <a:rPr lang="ru-RU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 трансфер</a:t>
            </a:r>
            <a:r>
              <a:rPr lang="ru-RU" sz="3400" b="1" spc="-50" dirty="0" smtClean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ea typeface="+mj-ea"/>
                <a:cs typeface="+mj-cs"/>
              </a:rPr>
              <a:t>”</a:t>
            </a:r>
            <a:endParaRPr lang="ru-RU" sz="3400" b="1" spc="-5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ea typeface="+mj-ea"/>
              <a:cs typeface="+mj-cs"/>
            </a:endParaRPr>
          </a:p>
        </p:txBody>
      </p:sp>
      <p:pic>
        <p:nvPicPr>
          <p:cNvPr id="1026" name="Picture 2" descr="https://ec.europa.eu/knowledge4policy/sites/know4pol/files/about_tt_graph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096" y="2599250"/>
            <a:ext cx="4707802" cy="382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649733996"/>
              </p:ext>
            </p:extLst>
          </p:nvPr>
        </p:nvGraphicFramePr>
        <p:xfrm>
          <a:off x="0" y="2202800"/>
          <a:ext cx="8736594" cy="4370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23643" y="1359962"/>
            <a:ext cx="10058400" cy="67688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</a:rPr>
              <a:t>3. </a:t>
            </a:r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Цел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на оценката и препоръките 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338764"/>
              </p:ext>
            </p:extLst>
          </p:nvPr>
        </p:nvGraphicFramePr>
        <p:xfrm>
          <a:off x="506995" y="2036845"/>
          <a:ext cx="11162921" cy="4821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103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35073" y="1469053"/>
            <a:ext cx="10058400" cy="676883"/>
          </a:xfrm>
        </p:spPr>
        <p:txBody>
          <a:bodyPr>
            <a:normAutofit/>
          </a:bodyPr>
          <a:lstStyle/>
          <a:p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4. Основни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теми/проблеми 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521907"/>
              </p:ext>
            </p:extLst>
          </p:nvPr>
        </p:nvGraphicFramePr>
        <p:xfrm>
          <a:off x="554184" y="2278063"/>
          <a:ext cx="10892790" cy="4019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3848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73012" y="1343821"/>
            <a:ext cx="11118987" cy="676883"/>
          </a:xfrm>
        </p:spPr>
        <p:txBody>
          <a:bodyPr>
            <a:normAutofit/>
          </a:bodyPr>
          <a:lstStyle/>
          <a:p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5. </a:t>
            </a:r>
            <a:r>
              <a:rPr lang="bg-BG" b="1" dirty="0">
                <a:solidFill>
                  <a:schemeClr val="accent5">
                    <a:lumMod val="50000"/>
                  </a:schemeClr>
                </a:solidFill>
              </a:rPr>
              <a:t>Времева рамка (септември 2019 – май 2020 г.)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2288296"/>
              </p:ext>
            </p:extLst>
          </p:nvPr>
        </p:nvGraphicFramePr>
        <p:xfrm>
          <a:off x="-1" y="2100216"/>
          <a:ext cx="12192000" cy="4757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1592">
                  <a:extLst>
                    <a:ext uri="{9D8B030D-6E8A-4147-A177-3AD203B41FA5}">
                      <a16:colId xmlns:a16="http://schemas.microsoft.com/office/drawing/2014/main" val="3725689143"/>
                    </a:ext>
                  </a:extLst>
                </a:gridCol>
                <a:gridCol w="668210">
                  <a:extLst>
                    <a:ext uri="{9D8B030D-6E8A-4147-A177-3AD203B41FA5}">
                      <a16:colId xmlns:a16="http://schemas.microsoft.com/office/drawing/2014/main" val="1155337013"/>
                    </a:ext>
                  </a:extLst>
                </a:gridCol>
                <a:gridCol w="639156">
                  <a:extLst>
                    <a:ext uri="{9D8B030D-6E8A-4147-A177-3AD203B41FA5}">
                      <a16:colId xmlns:a16="http://schemas.microsoft.com/office/drawing/2014/main" val="1168257875"/>
                    </a:ext>
                  </a:extLst>
                </a:gridCol>
                <a:gridCol w="668208">
                  <a:extLst>
                    <a:ext uri="{9D8B030D-6E8A-4147-A177-3AD203B41FA5}">
                      <a16:colId xmlns:a16="http://schemas.microsoft.com/office/drawing/2014/main" val="913762929"/>
                    </a:ext>
                  </a:extLst>
                </a:gridCol>
                <a:gridCol w="716630">
                  <a:extLst>
                    <a:ext uri="{9D8B030D-6E8A-4147-A177-3AD203B41FA5}">
                      <a16:colId xmlns:a16="http://schemas.microsoft.com/office/drawing/2014/main" val="3578379710"/>
                    </a:ext>
                  </a:extLst>
                </a:gridCol>
                <a:gridCol w="687578">
                  <a:extLst>
                    <a:ext uri="{9D8B030D-6E8A-4147-A177-3AD203B41FA5}">
                      <a16:colId xmlns:a16="http://schemas.microsoft.com/office/drawing/2014/main" val="2002858597"/>
                    </a:ext>
                  </a:extLst>
                </a:gridCol>
                <a:gridCol w="697262">
                  <a:extLst>
                    <a:ext uri="{9D8B030D-6E8A-4147-A177-3AD203B41FA5}">
                      <a16:colId xmlns:a16="http://schemas.microsoft.com/office/drawing/2014/main" val="241065849"/>
                    </a:ext>
                  </a:extLst>
                </a:gridCol>
                <a:gridCol w="716630">
                  <a:extLst>
                    <a:ext uri="{9D8B030D-6E8A-4147-A177-3AD203B41FA5}">
                      <a16:colId xmlns:a16="http://schemas.microsoft.com/office/drawing/2014/main" val="513654050"/>
                    </a:ext>
                  </a:extLst>
                </a:gridCol>
                <a:gridCol w="639156">
                  <a:extLst>
                    <a:ext uri="{9D8B030D-6E8A-4147-A177-3AD203B41FA5}">
                      <a16:colId xmlns:a16="http://schemas.microsoft.com/office/drawing/2014/main" val="3996846110"/>
                    </a:ext>
                  </a:extLst>
                </a:gridCol>
                <a:gridCol w="687578">
                  <a:extLst>
                    <a:ext uri="{9D8B030D-6E8A-4147-A177-3AD203B41FA5}">
                      <a16:colId xmlns:a16="http://schemas.microsoft.com/office/drawing/2014/main" val="346518223"/>
                    </a:ext>
                  </a:extLst>
                </a:gridCol>
              </a:tblGrid>
              <a:tr h="484810">
                <a:tc>
                  <a:txBody>
                    <a:bodyPr/>
                    <a:lstStyle/>
                    <a:p>
                      <a:pPr algn="ctr"/>
                      <a:r>
                        <a:rPr lang="bg-BG" sz="1900" b="1" dirty="0" smtClean="0">
                          <a:latin typeface="Candara" panose="020E0502030303020204" pitchFamily="34" charset="0"/>
                        </a:rPr>
                        <a:t>Основни</a:t>
                      </a:r>
                      <a:r>
                        <a:rPr lang="bg-BG" sz="1900" b="1" baseline="0" dirty="0" smtClean="0">
                          <a:latin typeface="Candara" panose="020E0502030303020204" pitchFamily="34" charset="0"/>
                        </a:rPr>
                        <a:t> дейности</a:t>
                      </a:r>
                      <a:endParaRPr lang="en-US" sz="1900" b="1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IX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X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XI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XII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I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II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III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IV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Candara" panose="020E0502030303020204" pitchFamily="34" charset="0"/>
                        </a:rPr>
                        <a:t>V</a:t>
                      </a:r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7600984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Откриваща среща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919733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Документален преглед и проект на въпросник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179522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Посещения на място, включително при партньори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1008223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Подготовка на първи вариант на доклад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7128584"/>
                  </a:ext>
                </a:extLst>
              </a:tr>
              <a:tr h="682058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Обсъждане на доклада (УО,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DG REGIO</a:t>
                      </a: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ЦВП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&amp;</a:t>
                      </a: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ЦК)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655609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Семинар в България и обсъждане на доклада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2479143"/>
                  </a:ext>
                </a:extLst>
              </a:tr>
              <a:tr h="484810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Подготовка на окончателен доклад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1111489"/>
                  </a:ext>
                </a:extLst>
              </a:tr>
              <a:tr h="682058">
                <a:tc>
                  <a:txBody>
                    <a:bodyPr/>
                    <a:lstStyle/>
                    <a:p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Представяне </a:t>
                      </a:r>
                      <a:r>
                        <a:rPr lang="bg-BG" sz="1800" b="1" kern="1200" dirty="0" smtClean="0">
                          <a:solidFill>
                            <a:schemeClr val="lt1"/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 окончателния доклад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Candara" panose="020E0502030303020204" pitchFamily="34" charset="0"/>
                      </a:endParaRPr>
                    </a:p>
                  </a:txBody>
                  <a:tcPr>
                    <a:pattFill prst="ltDnDiag">
                      <a:fgClr>
                        <a:schemeClr val="accent5">
                          <a:lumMod val="75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36480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46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1"/>
          <p:cNvSpPr txBox="1">
            <a:spLocks/>
          </p:cNvSpPr>
          <p:nvPr/>
        </p:nvSpPr>
        <p:spPr>
          <a:xfrm>
            <a:off x="251411" y="1102659"/>
            <a:ext cx="11717269" cy="797859"/>
          </a:xfrm>
          <a:prstGeom prst="rect">
            <a:avLst/>
          </a:prstGeom>
        </p:spPr>
        <p:txBody>
          <a:bodyPr/>
          <a:lstStyle>
            <a:lvl1pPr algn="l" defTabSz="9450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47" kern="1200">
                <a:solidFill>
                  <a:schemeClr val="tx1"/>
                </a:solidFill>
                <a:latin typeface="Verdana"/>
                <a:ea typeface="+mj-ea"/>
                <a:cs typeface="Verdana"/>
              </a:defRPr>
            </a:lvl1pPr>
          </a:lstStyle>
          <a:p>
            <a:pPr defTabSz="870233" fontAlgn="base">
              <a:lnSpc>
                <a:spcPct val="150000"/>
              </a:lnSpc>
              <a:spcAft>
                <a:spcPct val="0"/>
              </a:spcAft>
              <a:buClr>
                <a:srgbClr val="3B83C1"/>
              </a:buClr>
            </a:pPr>
            <a:r>
              <a:rPr lang="bg-BG" altLang="en-US" sz="3400" b="1" spc="-50" dirty="0" smtClean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+mj-cs"/>
              </a:rPr>
              <a:t>6</a:t>
            </a:r>
            <a:r>
              <a:rPr lang="bg-BG" altLang="en-US" sz="3400" b="1" spc="-50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+mj-cs"/>
              </a:rPr>
              <a:t>. Предвидени дейности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51410" y="1981203"/>
            <a:ext cx="11717269" cy="344094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altLang="en-US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Стартиране</a:t>
            </a:r>
            <a:r>
              <a:rPr lang="ru-RU" altLang="en-US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ru-RU" altLang="en-US" sz="1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проекта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1-ви </a:t>
            </a:r>
            <a:r>
              <a:rPr lang="ru-RU" altLang="en-US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септември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2019</a:t>
            </a: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altLang="en-US" sz="1600" b="1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Встъпителна</a:t>
            </a:r>
            <a:r>
              <a:rPr lang="ru-RU" altLang="en-US" sz="1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среща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25-ти 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26-ти </a:t>
            </a:r>
            <a:r>
              <a:rPr lang="ru-RU" altLang="en-US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септември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2019 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между </a:t>
            </a:r>
            <a:r>
              <a:rPr lang="ru-RU" altLang="en-US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представителите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</a:t>
            </a:r>
            <a:r>
              <a:rPr lang="bg-BG" sz="1600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Ц</a:t>
            </a:r>
            <a:r>
              <a:rPr lang="ru-RU" sz="1600" dirty="0" err="1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ентър</a:t>
            </a:r>
            <a:r>
              <a:rPr lang="ru-RU" sz="1600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за </a:t>
            </a:r>
            <a:r>
              <a:rPr lang="ru-RU" sz="1600" dirty="0" err="1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компетентност</a:t>
            </a:r>
            <a:r>
              <a:rPr lang="ru-RU" sz="1600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</a:t>
            </a:r>
            <a:r>
              <a:rPr lang="en-US" sz="1600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“T</a:t>
            </a:r>
            <a:r>
              <a:rPr lang="ru-RU" sz="1600" dirty="0" err="1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ехнологичен</a:t>
            </a:r>
            <a:r>
              <a:rPr lang="ru-RU" sz="1600" dirty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 трансфер</a:t>
            </a:r>
            <a:r>
              <a:rPr lang="en-US" sz="1600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”</a:t>
            </a:r>
            <a:r>
              <a:rPr lang="bg-BG" sz="1600" dirty="0" smtClean="0">
                <a:solidFill>
                  <a:srgbClr val="093B37"/>
                </a:solidFill>
                <a:latin typeface="Verdana"/>
                <a:ea typeface="Arial" charset="0"/>
                <a:cs typeface="Verdana"/>
              </a:rPr>
              <a:t>, </a:t>
            </a:r>
            <a:r>
              <a:rPr lang="ru-RU" alt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компетентните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институции </a:t>
            </a:r>
            <a:r>
              <a:rPr lang="ru-RU" alt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 </a:t>
            </a:r>
            <a:r>
              <a:rPr lang="ru-RU" alt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България</a:t>
            </a:r>
            <a:r>
              <a:rPr lang="ru-RU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и DG REGIO</a:t>
            </a: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bg-BG" altLang="en-US" sz="1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Документално проучване и анализ</a:t>
            </a:r>
            <a:r>
              <a:rPr lang="bg-BG" alt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на целите, стратегическите и финансовите планове на всеки ЦВП и ЦК.</a:t>
            </a: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bg-BG" sz="1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</a:t>
            </a:r>
            <a:r>
              <a:rPr lang="en-US" sz="1600" b="1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ъпросник</a:t>
            </a:r>
            <a:r>
              <a:rPr lang="bg-BG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който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да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се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използва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срещи с </a:t>
            </a:r>
            <a:r>
              <a:rPr lang="bg-BG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ЦВП, ЦК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 </a:t>
            </a:r>
            <a:r>
              <a:rPr lang="bg-BG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УО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Проектът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</a:t>
            </a:r>
            <a:r>
              <a:rPr lang="en-US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въпросника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bg-BG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изготвен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от JRC и </a:t>
            </a:r>
            <a:r>
              <a:rPr lang="bg-BG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ще бъде </a:t>
            </a:r>
            <a:r>
              <a:rPr lang="en-US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финализиран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 участието на 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експерт</a:t>
            </a:r>
            <a:r>
              <a:rPr lang="bg-BG" sz="1600" dirty="0" err="1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ите</a:t>
            </a:r>
            <a:r>
              <a:rPr lang="en-US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endParaRPr lang="bg-BG" sz="16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21-22.11.2019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г. - 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посещение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срещи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с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екипите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за управление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ЦВП, ЦК и УО. </a:t>
            </a:r>
            <a:endParaRPr lang="ru-RU" sz="1600" dirty="0" smtClean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Първо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посещение на </a:t>
            </a: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експертите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България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–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среща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със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заинтересованите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страни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  <a:r>
              <a:rPr lang="ru-RU" sz="1600" dirty="0" err="1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януари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</a:t>
            </a: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Предварителен доклад</a:t>
            </a: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март 2020</a:t>
            </a: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Окончателен доклад</a:t>
            </a:r>
            <a:r>
              <a:rPr lang="ru-RU" sz="1600" dirty="0" smtClean="0">
                <a:solidFill>
                  <a:schemeClr val="accent5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 май 2020</a:t>
            </a:r>
            <a:endParaRPr lang="ru-RU" sz="1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91405" indent="-285750" algn="just" defTabSz="871057" fontAlgn="base">
              <a:spcBef>
                <a:spcPct val="20000"/>
              </a:spcBef>
              <a:spcAft>
                <a:spcPct val="0"/>
              </a:spcAft>
              <a:buClr>
                <a:srgbClr val="0F6FC6"/>
              </a:buClr>
              <a:buSzPct val="85000"/>
              <a:buFont typeface="Wingdings" panose="05000000000000000000" pitchFamily="2" charset="2"/>
              <a:buChar char="v"/>
            </a:pPr>
            <a:endParaRPr lang="ru-RU" sz="1600" dirty="0">
              <a:solidFill>
                <a:schemeClr val="accent5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416459" y="5229977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Предоставяне на информация и документално проучване</a:t>
            </a:r>
            <a:endParaRPr lang="en-GB" sz="2000" dirty="0"/>
          </a:p>
        </p:txBody>
      </p:sp>
      <p:sp>
        <p:nvSpPr>
          <p:cNvPr id="15" name="Freeform 14"/>
          <p:cNvSpPr/>
          <p:nvPr/>
        </p:nvSpPr>
        <p:spPr>
          <a:xfrm>
            <a:off x="5628573" y="5658646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6222349" y="5229977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Проучвателни мисии / посещения на място в България</a:t>
            </a:r>
            <a:endParaRPr lang="en-GB" sz="2000" dirty="0"/>
          </a:p>
        </p:txBody>
      </p:sp>
      <p:sp>
        <p:nvSpPr>
          <p:cNvPr id="17" name="Freeform 16"/>
          <p:cNvSpPr/>
          <p:nvPr/>
        </p:nvSpPr>
        <p:spPr>
          <a:xfrm>
            <a:off x="8525039" y="5658646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9153044" y="5229977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Окончателен стратегически доклад за оценка</a:t>
            </a:r>
            <a:endParaRPr lang="en-GB" sz="2000" dirty="0"/>
          </a:p>
        </p:txBody>
      </p:sp>
      <p:sp>
        <p:nvSpPr>
          <p:cNvPr id="27" name="Freeform 26"/>
          <p:cNvSpPr/>
          <p:nvPr/>
        </p:nvSpPr>
        <p:spPr>
          <a:xfrm>
            <a:off x="2729330" y="5658646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3298593" y="5234318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Откриваща среща в България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109106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1"/>
          <p:cNvSpPr txBox="1">
            <a:spLocks/>
          </p:cNvSpPr>
          <p:nvPr/>
        </p:nvSpPr>
        <p:spPr>
          <a:xfrm>
            <a:off x="300465" y="1219405"/>
            <a:ext cx="11185731" cy="1088811"/>
          </a:xfrm>
          <a:prstGeom prst="rect">
            <a:avLst/>
          </a:prstGeom>
        </p:spPr>
        <p:txBody>
          <a:bodyPr/>
          <a:lstStyle>
            <a:lvl1pPr algn="l" defTabSz="9450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47" kern="1200">
                <a:solidFill>
                  <a:schemeClr val="tx1"/>
                </a:solidFill>
                <a:latin typeface="Verdana"/>
                <a:ea typeface="+mj-ea"/>
                <a:cs typeface="Verdana"/>
              </a:defRPr>
            </a:lvl1pPr>
          </a:lstStyle>
          <a:p>
            <a:pPr algn="ctr" defTabSz="870233" fontAlgn="base">
              <a:lnSpc>
                <a:spcPct val="150000"/>
              </a:lnSpc>
              <a:spcAft>
                <a:spcPct val="0"/>
              </a:spcAft>
              <a:buClr>
                <a:srgbClr val="3B83C1"/>
              </a:buClr>
            </a:pPr>
            <a:r>
              <a:rPr lang="bg-BG" altLang="en-US" sz="2667" b="1" dirty="0" smtClean="0">
                <a:solidFill>
                  <a:srgbClr val="093B37"/>
                </a:solidFill>
                <a:ea typeface="ＭＳ Ｐゴシック"/>
                <a:cs typeface="+mn-cs"/>
              </a:rPr>
              <a:t>6.1. Въпросник </a:t>
            </a:r>
            <a:endParaRPr lang="bg-BG" altLang="en-US" sz="2667" b="1" dirty="0">
              <a:solidFill>
                <a:srgbClr val="093B37"/>
              </a:solidFill>
              <a:ea typeface="ＭＳ Ｐゴシック"/>
              <a:cs typeface="+mn-cs"/>
            </a:endParaRPr>
          </a:p>
          <a:p>
            <a:pPr algn="ctr" defTabSz="870233" fontAlgn="base">
              <a:lnSpc>
                <a:spcPct val="150000"/>
              </a:lnSpc>
              <a:spcAft>
                <a:spcPct val="0"/>
              </a:spcAft>
              <a:buClr>
                <a:srgbClr val="3B83C1"/>
              </a:buClr>
            </a:pPr>
            <a:endParaRPr lang="en-GB" altLang="en-US" sz="2667" b="1" dirty="0">
              <a:solidFill>
                <a:srgbClr val="093B37"/>
              </a:solidFill>
              <a:ea typeface="ＭＳ Ｐゴシック"/>
              <a:cs typeface="+mn-cs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54730893"/>
              </p:ext>
            </p:extLst>
          </p:nvPr>
        </p:nvGraphicFramePr>
        <p:xfrm>
          <a:off x="300465" y="1884346"/>
          <a:ext cx="11595788" cy="3166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218935" y="4948518"/>
            <a:ext cx="3017849" cy="1207139"/>
            <a:chOff x="1511" y="307131"/>
            <a:chExt cx="3017849" cy="1207139"/>
          </a:xfrm>
        </p:grpSpPr>
        <p:sp>
          <p:nvSpPr>
            <p:cNvPr id="32" name="Chevron 31"/>
            <p:cNvSpPr/>
            <p:nvPr/>
          </p:nvSpPr>
          <p:spPr>
            <a:xfrm>
              <a:off x="1511" y="307131"/>
              <a:ext cx="3017849" cy="1207139"/>
            </a:xfrm>
            <a:prstGeom prst="chevron">
              <a:avLst/>
            </a:prstGeom>
            <a:solidFill>
              <a:schemeClr val="accent5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Chevron 4"/>
            <p:cNvSpPr txBox="1"/>
            <p:nvPr/>
          </p:nvSpPr>
          <p:spPr>
            <a:xfrm>
              <a:off x="605081" y="307131"/>
              <a:ext cx="1810710" cy="12071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8255" rIns="0" bIns="8255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dirty="0"/>
                <a:t>Технологичен трансфер и </a:t>
              </a:r>
              <a:r>
                <a:rPr lang="ru-RU" sz="1600" dirty="0" err="1"/>
                <a:t>комерсиализация</a:t>
              </a:r>
              <a:r>
                <a:rPr lang="ru-RU" sz="1600" dirty="0"/>
                <a:t>, сътрудничество с </a:t>
              </a:r>
              <a:r>
                <a:rPr lang="ru-RU" sz="1600" dirty="0" smtClean="0"/>
                <a:t>бизнеса</a:t>
              </a:r>
              <a:endParaRPr lang="ru-RU" sz="16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2844463" y="5051125"/>
            <a:ext cx="2504814" cy="1001925"/>
            <a:chOff x="2627039" y="409738"/>
            <a:chExt cx="2504814" cy="1001925"/>
          </a:xfrm>
        </p:grpSpPr>
        <p:sp>
          <p:nvSpPr>
            <p:cNvPr id="30" name="Chevron 29"/>
            <p:cNvSpPr/>
            <p:nvPr/>
          </p:nvSpPr>
          <p:spPr>
            <a:xfrm>
              <a:off x="2627039" y="409738"/>
              <a:ext cx="2504814" cy="1001925"/>
            </a:xfrm>
            <a:prstGeom prst="chevron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Chevron 6"/>
            <p:cNvSpPr txBox="1"/>
            <p:nvPr/>
          </p:nvSpPr>
          <p:spPr>
            <a:xfrm>
              <a:off x="3128002" y="409738"/>
              <a:ext cx="1502889" cy="10019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8890" rIns="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400" dirty="0">
                  <a:solidFill>
                    <a:schemeClr val="accent5">
                      <a:lumMod val="50000"/>
                    </a:schemeClr>
                  </a:solidFill>
                </a:rPr>
                <a:t>Национална законодателна рамка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998604" y="5051125"/>
            <a:ext cx="2504814" cy="1001925"/>
            <a:chOff x="4781180" y="409738"/>
            <a:chExt cx="2504814" cy="1001925"/>
          </a:xfrm>
        </p:grpSpPr>
        <p:sp>
          <p:nvSpPr>
            <p:cNvPr id="28" name="Chevron 27"/>
            <p:cNvSpPr/>
            <p:nvPr/>
          </p:nvSpPr>
          <p:spPr>
            <a:xfrm>
              <a:off x="4781180" y="409738"/>
              <a:ext cx="2504814" cy="1001925"/>
            </a:xfrm>
            <a:prstGeom prst="chevron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Chevron 8"/>
            <p:cNvSpPr txBox="1"/>
            <p:nvPr/>
          </p:nvSpPr>
          <p:spPr>
            <a:xfrm>
              <a:off x="5282143" y="409738"/>
              <a:ext cx="1502889" cy="10019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8890" rIns="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Състояние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на </a:t>
              </a: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месните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офиси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за технологичен трансфер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152745" y="5051125"/>
            <a:ext cx="2504814" cy="1001925"/>
            <a:chOff x="6935321" y="409738"/>
            <a:chExt cx="2504814" cy="1001925"/>
          </a:xfrm>
        </p:grpSpPr>
        <p:sp>
          <p:nvSpPr>
            <p:cNvPr id="19" name="Chevron 18"/>
            <p:cNvSpPr/>
            <p:nvPr/>
          </p:nvSpPr>
          <p:spPr>
            <a:xfrm>
              <a:off x="6935321" y="409738"/>
              <a:ext cx="2504814" cy="1001925"/>
            </a:xfrm>
            <a:prstGeom prst="chevron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Chevron 10"/>
            <p:cNvSpPr txBox="1"/>
            <p:nvPr/>
          </p:nvSpPr>
          <p:spPr>
            <a:xfrm>
              <a:off x="7436284" y="409738"/>
              <a:ext cx="1653178" cy="10019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8890" rIns="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Ниво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на квалификация на </a:t>
              </a: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професионалистите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в </a:t>
              </a:r>
              <a:r>
                <a:rPr lang="ru-RU" sz="1400" dirty="0" err="1">
                  <a:solidFill>
                    <a:schemeClr val="accent5">
                      <a:lumMod val="50000"/>
                    </a:schemeClr>
                  </a:solidFill>
                </a:rPr>
                <a:t>сферата</a:t>
              </a:r>
              <a:r>
                <a:rPr lang="ru-RU" sz="1400" dirty="0">
                  <a:solidFill>
                    <a:schemeClr val="accent5">
                      <a:lumMod val="50000"/>
                    </a:schemeClr>
                  </a:solidFill>
                </a:rPr>
                <a:t> на ТТ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306886" y="5051125"/>
            <a:ext cx="2504814" cy="1001925"/>
            <a:chOff x="9089462" y="409738"/>
            <a:chExt cx="2504814" cy="1001925"/>
          </a:xfrm>
        </p:grpSpPr>
        <p:sp>
          <p:nvSpPr>
            <p:cNvPr id="17" name="Chevron 16"/>
            <p:cNvSpPr/>
            <p:nvPr/>
          </p:nvSpPr>
          <p:spPr>
            <a:xfrm>
              <a:off x="9089462" y="409738"/>
              <a:ext cx="2504814" cy="1001925"/>
            </a:xfrm>
            <a:prstGeom prst="chevron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Chevron 12"/>
            <p:cNvSpPr txBox="1"/>
            <p:nvPr/>
          </p:nvSpPr>
          <p:spPr>
            <a:xfrm>
              <a:off x="9590425" y="409738"/>
              <a:ext cx="1502889" cy="10019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8890" rIns="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bg-BG" sz="1400" dirty="0">
                  <a:solidFill>
                    <a:schemeClr val="accent5">
                      <a:lumMod val="50000"/>
                    </a:schemeClr>
                  </a:solidFill>
                </a:rPr>
                <a:t>Инкубатори и </a:t>
              </a:r>
              <a:r>
                <a:rPr lang="bg-BG" sz="1400" dirty="0" err="1">
                  <a:solidFill>
                    <a:schemeClr val="accent5">
                      <a:lumMod val="50000"/>
                    </a:schemeClr>
                  </a:solidFill>
                </a:rPr>
                <a:t>акселератори</a:t>
              </a:r>
              <a:endParaRPr lang="bg-BG" sz="140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09856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1"/>
          <p:cNvSpPr txBox="1">
            <a:spLocks/>
          </p:cNvSpPr>
          <p:nvPr/>
        </p:nvSpPr>
        <p:spPr>
          <a:xfrm>
            <a:off x="181065" y="1321806"/>
            <a:ext cx="10309246" cy="706170"/>
          </a:xfrm>
          <a:prstGeom prst="rect">
            <a:avLst/>
          </a:prstGeom>
        </p:spPr>
        <p:txBody>
          <a:bodyPr/>
          <a:lstStyle>
            <a:lvl1pPr algn="l" defTabSz="9450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47" kern="1200">
                <a:solidFill>
                  <a:schemeClr val="tx1"/>
                </a:solidFill>
                <a:latin typeface="Verdana"/>
                <a:ea typeface="+mj-ea"/>
                <a:cs typeface="Verdana"/>
              </a:defRPr>
            </a:lvl1pPr>
          </a:lstStyle>
          <a:p>
            <a:pPr defTabSz="870233" fontAlgn="base">
              <a:lnSpc>
                <a:spcPct val="150000"/>
              </a:lnSpc>
              <a:spcAft>
                <a:spcPct val="0"/>
              </a:spcAft>
              <a:buClr>
                <a:srgbClr val="3B83C1"/>
              </a:buClr>
            </a:pPr>
            <a:r>
              <a:rPr lang="bg-BG" altLang="en-US" sz="2667" b="1" dirty="0" smtClean="0">
                <a:solidFill>
                  <a:srgbClr val="093B37"/>
                </a:solidFill>
                <a:ea typeface="ＭＳ Ｐゴシック"/>
                <a:cs typeface="+mn-cs"/>
              </a:rPr>
              <a:t>6.2. Проект </a:t>
            </a:r>
            <a:r>
              <a:rPr lang="bg-BG" altLang="en-US" sz="2667" b="1" dirty="0">
                <a:solidFill>
                  <a:srgbClr val="093B37"/>
                </a:solidFill>
                <a:ea typeface="ＭＳ Ｐゴシック"/>
                <a:cs typeface="+mn-cs"/>
              </a:rPr>
              <a:t>на доклад за оценка</a:t>
            </a:r>
            <a:endParaRPr lang="en-GB" altLang="en-US" sz="2667" b="1" dirty="0">
              <a:solidFill>
                <a:srgbClr val="093B37"/>
              </a:solidFill>
              <a:ea typeface="ＭＳ Ｐゴシック"/>
              <a:cs typeface="+mn-cs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98210342"/>
              </p:ext>
            </p:extLst>
          </p:nvPr>
        </p:nvGraphicFramePr>
        <p:xfrm>
          <a:off x="81481" y="1321806"/>
          <a:ext cx="12032055" cy="3873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Freeform 19"/>
          <p:cNvSpPr/>
          <p:nvPr/>
        </p:nvSpPr>
        <p:spPr>
          <a:xfrm>
            <a:off x="688050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Предоставяне на информация и документално проучване</a:t>
            </a:r>
            <a:endParaRPr lang="en-GB" sz="2000" dirty="0"/>
          </a:p>
        </p:txBody>
      </p:sp>
      <p:sp>
        <p:nvSpPr>
          <p:cNvPr id="21" name="Freeform 20"/>
          <p:cNvSpPr/>
          <p:nvPr/>
        </p:nvSpPr>
        <p:spPr>
          <a:xfrm>
            <a:off x="5900164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6493940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Проучвателни мисии / посещения на място в България</a:t>
            </a:r>
            <a:endParaRPr lang="en-GB" sz="2000" dirty="0"/>
          </a:p>
        </p:txBody>
      </p:sp>
      <p:sp>
        <p:nvSpPr>
          <p:cNvPr id="23" name="Freeform 22"/>
          <p:cNvSpPr/>
          <p:nvPr/>
        </p:nvSpPr>
        <p:spPr>
          <a:xfrm>
            <a:off x="8796630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9424635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Окончателен стратегически доклад за оценка</a:t>
            </a:r>
            <a:endParaRPr lang="en-GB" sz="2000" dirty="0"/>
          </a:p>
        </p:txBody>
      </p:sp>
      <p:sp>
        <p:nvSpPr>
          <p:cNvPr id="25" name="Freeform 24"/>
          <p:cNvSpPr/>
          <p:nvPr/>
        </p:nvSpPr>
        <p:spPr>
          <a:xfrm>
            <a:off x="3000921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3570184" y="5246283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Откриваща среща в България</a:t>
            </a:r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548329" y="4562958"/>
            <a:ext cx="5115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2" lvl="2" algn="just" defTabSz="871057" fontAlgn="base">
              <a:spcBef>
                <a:spcPct val="20000"/>
              </a:spcBef>
              <a:spcAft>
                <a:spcPts val="286"/>
              </a:spcAft>
              <a:buClr>
                <a:srgbClr val="0F6FC6"/>
              </a:buClr>
              <a:buSzPct val="85000"/>
            </a:pPr>
            <a:r>
              <a:rPr lang="bg-BG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Планиран краен срок</a:t>
            </a:r>
            <a:r>
              <a:rPr lang="en-GB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: </a:t>
            </a:r>
            <a:r>
              <a:rPr lang="bg-BG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март</a:t>
            </a:r>
            <a:r>
              <a:rPr lang="en-GB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 2020</a:t>
            </a:r>
          </a:p>
        </p:txBody>
      </p:sp>
    </p:spTree>
    <p:extLst>
      <p:ext uri="{BB962C8B-B14F-4D97-AF65-F5344CB8AC3E}">
        <p14:creationId xmlns:p14="http://schemas.microsoft.com/office/powerpoint/2010/main" val="1832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itle 1"/>
          <p:cNvSpPr txBox="1">
            <a:spLocks/>
          </p:cNvSpPr>
          <p:nvPr/>
        </p:nvSpPr>
        <p:spPr>
          <a:xfrm>
            <a:off x="162962" y="1246577"/>
            <a:ext cx="11314181" cy="1088811"/>
          </a:xfrm>
          <a:prstGeom prst="rect">
            <a:avLst/>
          </a:prstGeom>
        </p:spPr>
        <p:txBody>
          <a:bodyPr/>
          <a:lstStyle>
            <a:lvl1pPr algn="l" defTabSz="94503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47" kern="1200">
                <a:solidFill>
                  <a:schemeClr val="tx1"/>
                </a:solidFill>
                <a:latin typeface="Verdana"/>
                <a:ea typeface="+mj-ea"/>
                <a:cs typeface="Verdana"/>
              </a:defRPr>
            </a:lvl1pPr>
          </a:lstStyle>
          <a:p>
            <a:pPr defTabSz="870233" fontAlgn="base">
              <a:lnSpc>
                <a:spcPct val="150000"/>
              </a:lnSpc>
              <a:spcAft>
                <a:spcPct val="0"/>
              </a:spcAft>
              <a:buClr>
                <a:srgbClr val="3B83C1"/>
              </a:buClr>
            </a:pPr>
            <a:r>
              <a:rPr lang="bg-BG" altLang="en-US" sz="2667" b="1" dirty="0" smtClean="0">
                <a:solidFill>
                  <a:srgbClr val="093B37"/>
                </a:solidFill>
                <a:ea typeface="ＭＳ Ｐゴシック"/>
                <a:cs typeface="+mn-cs"/>
              </a:rPr>
              <a:t>6.3. Окончателен </a:t>
            </a:r>
            <a:r>
              <a:rPr lang="bg-BG" altLang="en-US" sz="2667" b="1" dirty="0">
                <a:solidFill>
                  <a:srgbClr val="093B37"/>
                </a:solidFill>
                <a:ea typeface="ＭＳ Ｐゴシック"/>
                <a:cs typeface="+mn-cs"/>
              </a:rPr>
              <a:t>стратегически доклад за оценка</a:t>
            </a:r>
            <a:endParaRPr lang="en-GB" altLang="en-US" sz="2667" b="1" dirty="0">
              <a:solidFill>
                <a:srgbClr val="093B37"/>
              </a:solidFill>
              <a:ea typeface="ＭＳ Ｐゴシック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688050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Предоставяне на информация и документално проучване</a:t>
            </a:r>
            <a:endParaRPr lang="en-GB" sz="2000" dirty="0"/>
          </a:p>
        </p:txBody>
      </p:sp>
      <p:sp>
        <p:nvSpPr>
          <p:cNvPr id="21" name="Freeform 20"/>
          <p:cNvSpPr/>
          <p:nvPr/>
        </p:nvSpPr>
        <p:spPr>
          <a:xfrm>
            <a:off x="5900164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6493940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Проучвателни мисии / посещения на място в България</a:t>
            </a:r>
            <a:endParaRPr lang="en-GB" sz="2000" dirty="0"/>
          </a:p>
        </p:txBody>
      </p:sp>
      <p:sp>
        <p:nvSpPr>
          <p:cNvPr id="23" name="Freeform 22"/>
          <p:cNvSpPr/>
          <p:nvPr/>
        </p:nvSpPr>
        <p:spPr>
          <a:xfrm>
            <a:off x="8796630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9424635" y="5241942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Окончателен стратегически доклад за оценка</a:t>
            </a:r>
            <a:endParaRPr lang="en-GB" sz="2000" dirty="0"/>
          </a:p>
        </p:txBody>
      </p:sp>
      <p:sp>
        <p:nvSpPr>
          <p:cNvPr id="25" name="Freeform 24"/>
          <p:cNvSpPr/>
          <p:nvPr/>
        </p:nvSpPr>
        <p:spPr>
          <a:xfrm>
            <a:off x="3000921" y="5670611"/>
            <a:ext cx="443790" cy="604031"/>
          </a:xfrm>
          <a:custGeom>
            <a:avLst/>
            <a:gdLst>
              <a:gd name="connsiteX0" fmla="*/ 0 w 339494"/>
              <a:gd name="connsiteY0" fmla="*/ 79429 h 397144"/>
              <a:gd name="connsiteX1" fmla="*/ 169747 w 339494"/>
              <a:gd name="connsiteY1" fmla="*/ 79429 h 397144"/>
              <a:gd name="connsiteX2" fmla="*/ 169747 w 339494"/>
              <a:gd name="connsiteY2" fmla="*/ 0 h 397144"/>
              <a:gd name="connsiteX3" fmla="*/ 339494 w 339494"/>
              <a:gd name="connsiteY3" fmla="*/ 198572 h 397144"/>
              <a:gd name="connsiteX4" fmla="*/ 169747 w 339494"/>
              <a:gd name="connsiteY4" fmla="*/ 397144 h 397144"/>
              <a:gd name="connsiteX5" fmla="*/ 169747 w 339494"/>
              <a:gd name="connsiteY5" fmla="*/ 317715 h 397144"/>
              <a:gd name="connsiteX6" fmla="*/ 0 w 339494"/>
              <a:gd name="connsiteY6" fmla="*/ 317715 h 397144"/>
              <a:gd name="connsiteX7" fmla="*/ 0 w 339494"/>
              <a:gd name="connsiteY7" fmla="*/ 79429 h 39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9494" h="397144">
                <a:moveTo>
                  <a:pt x="0" y="79429"/>
                </a:moveTo>
                <a:lnTo>
                  <a:pt x="169747" y="79429"/>
                </a:lnTo>
                <a:lnTo>
                  <a:pt x="169747" y="0"/>
                </a:lnTo>
                <a:lnTo>
                  <a:pt x="339494" y="198572"/>
                </a:lnTo>
                <a:lnTo>
                  <a:pt x="169747" y="397144"/>
                </a:lnTo>
                <a:lnTo>
                  <a:pt x="169747" y="317715"/>
                </a:lnTo>
                <a:lnTo>
                  <a:pt x="0" y="317715"/>
                </a:lnTo>
                <a:lnTo>
                  <a:pt x="0" y="79429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75663" rIns="97019" bIns="75663" numCol="1" spcCol="1270" anchor="ctr" anchorCtr="0">
            <a:noAutofit/>
          </a:bodyPr>
          <a:lstStyle/>
          <a:p>
            <a:pPr algn="ctr" defTabSz="59280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334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3570184" y="5246283"/>
            <a:ext cx="2093353" cy="1461369"/>
          </a:xfrm>
          <a:custGeom>
            <a:avLst/>
            <a:gdLst>
              <a:gd name="connsiteX0" fmla="*/ 0 w 1601390"/>
              <a:gd name="connsiteY0" fmla="*/ 96083 h 960834"/>
              <a:gd name="connsiteX1" fmla="*/ 96083 w 1601390"/>
              <a:gd name="connsiteY1" fmla="*/ 0 h 960834"/>
              <a:gd name="connsiteX2" fmla="*/ 1505307 w 1601390"/>
              <a:gd name="connsiteY2" fmla="*/ 0 h 960834"/>
              <a:gd name="connsiteX3" fmla="*/ 1601390 w 1601390"/>
              <a:gd name="connsiteY3" fmla="*/ 96083 h 960834"/>
              <a:gd name="connsiteX4" fmla="*/ 1601390 w 1601390"/>
              <a:gd name="connsiteY4" fmla="*/ 864751 h 960834"/>
              <a:gd name="connsiteX5" fmla="*/ 1505307 w 1601390"/>
              <a:gd name="connsiteY5" fmla="*/ 960834 h 960834"/>
              <a:gd name="connsiteX6" fmla="*/ 96083 w 1601390"/>
              <a:gd name="connsiteY6" fmla="*/ 960834 h 960834"/>
              <a:gd name="connsiteX7" fmla="*/ 0 w 1601390"/>
              <a:gd name="connsiteY7" fmla="*/ 864751 h 960834"/>
              <a:gd name="connsiteX8" fmla="*/ 0 w 1601390"/>
              <a:gd name="connsiteY8" fmla="*/ 96083 h 960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01390" h="960834">
                <a:moveTo>
                  <a:pt x="0" y="96083"/>
                </a:moveTo>
                <a:cubicBezTo>
                  <a:pt x="0" y="43018"/>
                  <a:pt x="43018" y="0"/>
                  <a:pt x="96083" y="0"/>
                </a:cubicBezTo>
                <a:lnTo>
                  <a:pt x="1505307" y="0"/>
                </a:lnTo>
                <a:cubicBezTo>
                  <a:pt x="1558372" y="0"/>
                  <a:pt x="1601390" y="43018"/>
                  <a:pt x="1601390" y="96083"/>
                </a:cubicBezTo>
                <a:lnTo>
                  <a:pt x="1601390" y="864751"/>
                </a:lnTo>
                <a:cubicBezTo>
                  <a:pt x="1601390" y="917816"/>
                  <a:pt x="1558372" y="960834"/>
                  <a:pt x="1505307" y="960834"/>
                </a:cubicBezTo>
                <a:lnTo>
                  <a:pt x="96083" y="960834"/>
                </a:lnTo>
                <a:cubicBezTo>
                  <a:pt x="43018" y="960834"/>
                  <a:pt x="0" y="917816"/>
                  <a:pt x="0" y="864751"/>
                </a:cubicBezTo>
                <a:lnTo>
                  <a:pt x="0" y="96083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2137" tIns="92137" rIns="92137" bIns="92137" numCol="1" spcCol="1270" anchor="ctr" anchorCtr="0">
            <a:noAutofit/>
          </a:bodyPr>
          <a:lstStyle/>
          <a:p>
            <a:pPr algn="ctr" defTabSz="7621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2000" dirty="0" smtClean="0"/>
              <a:t>Откриваща среща в България</a:t>
            </a:r>
            <a:endParaRPr lang="en-GB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312752" y="4689695"/>
            <a:ext cx="6246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bg-BG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Планиран краен срок</a:t>
            </a:r>
            <a:r>
              <a:rPr lang="en-GB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: </a:t>
            </a:r>
            <a:r>
              <a:rPr lang="bg-BG" altLang="en-US" b="1" dirty="0" smtClean="0">
                <a:solidFill>
                  <a:srgbClr val="093B37"/>
                </a:solidFill>
                <a:latin typeface="Verdana"/>
                <a:ea typeface="ＭＳ Ｐゴシック"/>
              </a:rPr>
              <a:t>май</a:t>
            </a:r>
            <a:r>
              <a:rPr lang="en-GB" altLang="en-US" b="1" dirty="0" smtClean="0">
                <a:solidFill>
                  <a:srgbClr val="093B37"/>
                </a:solidFill>
                <a:latin typeface="Verdana"/>
                <a:ea typeface="ＭＳ Ｐゴシック"/>
              </a:rPr>
              <a:t> </a:t>
            </a:r>
            <a:r>
              <a:rPr lang="en-GB" altLang="en-US" b="1" dirty="0">
                <a:solidFill>
                  <a:srgbClr val="093B37"/>
                </a:solidFill>
                <a:latin typeface="Verdana"/>
                <a:ea typeface="ＭＳ Ｐゴシック"/>
              </a:rPr>
              <a:t>2020</a:t>
            </a:r>
          </a:p>
          <a:p>
            <a:endParaRPr lang="en-US" dirty="0"/>
          </a:p>
        </p:txBody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3697539451"/>
              </p:ext>
            </p:extLst>
          </p:nvPr>
        </p:nvGraphicFramePr>
        <p:xfrm>
          <a:off x="54321" y="1801906"/>
          <a:ext cx="12101465" cy="3392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9376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98764" y="2205938"/>
            <a:ext cx="691092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sz="2800" b="1" dirty="0" smtClean="0">
                <a:solidFill>
                  <a:schemeClr val="accent5">
                    <a:lumMod val="50000"/>
                  </a:schemeClr>
                </a:solidFill>
              </a:rPr>
              <a:t>Окончателен доклад, съдържащ:</a:t>
            </a:r>
          </a:p>
          <a:p>
            <a:pPr lvl="1" algn="just">
              <a:buFontTx/>
              <a:buChar char="-"/>
            </a:pPr>
            <a:r>
              <a:rPr lang="bg-BG" sz="2400" dirty="0" smtClean="0">
                <a:solidFill>
                  <a:schemeClr val="accent5">
                    <a:lumMod val="50000"/>
                  </a:schemeClr>
                </a:solidFill>
              </a:rPr>
              <a:t>приложения за всеки център, с практични и конкретни препоръки по всяка от 3-те теми;</a:t>
            </a:r>
          </a:p>
          <a:p>
            <a:pPr lvl="1" algn="just">
              <a:buFontTx/>
              <a:buChar char="-"/>
            </a:pPr>
            <a:r>
              <a:rPr lang="bg-BG" sz="2400" dirty="0" smtClean="0">
                <a:solidFill>
                  <a:schemeClr val="accent5">
                    <a:lumMod val="50000"/>
                  </a:schemeClr>
                </a:solidFill>
              </a:rPr>
              <a:t>пътна карта за дългосрочна подкрепа.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bg-BG" sz="2800" b="1" dirty="0" smtClean="0">
                <a:solidFill>
                  <a:schemeClr val="accent5">
                    <a:lumMod val="50000"/>
                  </a:schemeClr>
                </a:solidFill>
              </a:rPr>
              <a:t>Закриваща работна среща:</a:t>
            </a:r>
          </a:p>
          <a:p>
            <a:pPr lvl="1" algn="just">
              <a:buFontTx/>
              <a:buChar char="-"/>
            </a:pPr>
            <a:r>
              <a:rPr lang="bg-BG" sz="2400" dirty="0">
                <a:solidFill>
                  <a:schemeClr val="accent5">
                    <a:lumMod val="50000"/>
                  </a:schemeClr>
                </a:solidFill>
              </a:rPr>
              <a:t>п</a:t>
            </a:r>
            <a:r>
              <a:rPr lang="bg-BG" sz="2400" dirty="0" smtClean="0">
                <a:solidFill>
                  <a:schemeClr val="accent5">
                    <a:lumMod val="50000"/>
                  </a:schemeClr>
                </a:solidFill>
              </a:rPr>
              <a:t>редставяне и обсъждане на окончателния доклад и препоръките с представители на бенефициентите, УО на ОП НОИР, други заинтересовани страни.</a:t>
            </a:r>
          </a:p>
          <a:p>
            <a:pPr>
              <a:buFontTx/>
              <a:buChar char="-"/>
            </a:pPr>
            <a:endParaRPr lang="bg-BG" dirty="0" smtClean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8764" y="1407459"/>
            <a:ext cx="10883279" cy="423816"/>
          </a:xfrm>
        </p:spPr>
        <p:txBody>
          <a:bodyPr>
            <a:normAutofit fontScale="90000"/>
          </a:bodyPr>
          <a:lstStyle/>
          <a:p>
            <a:r>
              <a:rPr lang="bg-BG" sz="2667" b="1" dirty="0" smtClean="0">
                <a:solidFill>
                  <a:srgbClr val="093B37"/>
                </a:solidFill>
                <a:latin typeface="Verdana"/>
                <a:ea typeface="ＭＳ Ｐゴシック"/>
                <a:cs typeface="+mn-cs"/>
              </a:rPr>
              <a:t>7</a:t>
            </a:r>
            <a:r>
              <a:rPr lang="bg-BG" sz="3000" b="1" dirty="0">
                <a:solidFill>
                  <a:srgbClr val="093B37"/>
                </a:solidFill>
                <a:latin typeface="Verdana"/>
                <a:ea typeface="ＭＳ Ｐゴシック"/>
                <a:cs typeface="+mn-cs"/>
              </a:rPr>
              <a:t>. Очаквани резултати</a:t>
            </a:r>
            <a:endParaRPr lang="en-US" sz="3000" b="1" dirty="0">
              <a:solidFill>
                <a:srgbClr val="093B37"/>
              </a:solidFill>
              <a:latin typeface="Verdana"/>
              <a:ea typeface="ＭＳ Ｐゴシック"/>
              <a:cs typeface="+mn-cs"/>
            </a:endParaRP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91" y="2287823"/>
            <a:ext cx="4937125" cy="3859590"/>
          </a:xfrm>
        </p:spPr>
      </p:pic>
    </p:spTree>
    <p:extLst>
      <p:ext uri="{BB962C8B-B14F-4D97-AF65-F5344CB8AC3E}">
        <p14:creationId xmlns:p14="http://schemas.microsoft.com/office/powerpoint/2010/main" val="12668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-13648"/>
            <a:ext cx="9002684" cy="68716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989" y="-13826"/>
            <a:ext cx="11013011" cy="68716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3647" y="3250277"/>
            <a:ext cx="5376156" cy="75646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spcBef>
                <a:spcPct val="0"/>
              </a:spcBef>
              <a:buNone/>
            </a:pPr>
            <a:endParaRPr lang="bg-BG" sz="1800" b="1" u="sng" dirty="0">
              <a:solidFill>
                <a:srgbClr val="002060"/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r>
              <a:rPr lang="bg-BG" sz="3600" b="1" spc="-50" dirty="0" smtClean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Координати за контакт</a:t>
            </a:r>
            <a:r>
              <a:rPr lang="en-US" sz="3600" b="1" spc="-50" dirty="0" smtClean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b="1" spc="-50" dirty="0">
              <a:solidFill>
                <a:schemeClr val="accent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None/>
            </a:pPr>
            <a:endParaRPr lang="bg-BG" sz="1800" b="1" u="sng" dirty="0">
              <a:solidFill>
                <a:srgbClr val="002060"/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buNone/>
            </a:pPr>
            <a:endParaRPr lang="bg-BG" sz="1800" b="1" u="sng" dirty="0">
              <a:solidFill>
                <a:srgbClr val="002060"/>
              </a:solidFill>
              <a:latin typeface="Candara" panose="020E0502030303020204" pitchFamily="34" charset="0"/>
              <a:ea typeface="+mj-ea"/>
              <a:cs typeface="+mj-cs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32809" y="2553058"/>
            <a:ext cx="5997831" cy="67688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bg-BG" sz="3600" b="1" dirty="0" smtClean="0">
                <a:solidFill>
                  <a:schemeClr val="accent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Благодаря за вниманието!</a:t>
            </a:r>
            <a:endParaRPr lang="en-US" sz="3600" b="1" dirty="0">
              <a:solidFill>
                <a:schemeClr val="accent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66307" y="4365514"/>
            <a:ext cx="386541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infosf@mon.bg </a:t>
            </a:r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24" y="5810418"/>
            <a:ext cx="463851" cy="5586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943" y="5062657"/>
            <a:ext cx="624387" cy="5509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169" y="4281772"/>
            <a:ext cx="524257" cy="57127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34739" y="5114517"/>
            <a:ext cx="5575069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1113, </a:t>
            </a: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София</a:t>
            </a:r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, 125, </a:t>
            </a: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Бул. Цариградско шосе №125</a:t>
            </a:r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, </a:t>
            </a:r>
            <a:r>
              <a:rPr lang="bg-BG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Блок</a:t>
            </a:r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 5 </a:t>
            </a:r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66307" y="5810418"/>
            <a:ext cx="3865418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+359 2 46 76 101</a:t>
            </a:r>
            <a:endParaRPr lang="en-GB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6441" y="4115109"/>
            <a:ext cx="2372181" cy="237355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9716159" y="3637405"/>
            <a:ext cx="1829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b="1" dirty="0">
                <a:solidFill>
                  <a:srgbClr val="002060"/>
                </a:solidFill>
                <a:latin typeface="Candara" panose="020E0502030303020204" pitchFamily="34" charset="0"/>
              </a:rPr>
              <a:t>http://opnoir.bg/</a:t>
            </a:r>
            <a:endParaRPr lang="bg-BG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60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7897</TotalTime>
  <Words>849</Words>
  <Application>Microsoft Office PowerPoint</Application>
  <PresentationFormat>Widescreen</PresentationFormat>
  <Paragraphs>143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ＭＳ Ｐゴシック</vt:lpstr>
      <vt:lpstr>Arial</vt:lpstr>
      <vt:lpstr>Calibri</vt:lpstr>
      <vt:lpstr>Candara</vt:lpstr>
      <vt:lpstr>Courier New</vt:lpstr>
      <vt:lpstr>Times New Roman</vt:lpstr>
      <vt:lpstr>Verdana</vt:lpstr>
      <vt:lpstr>Wingdings</vt:lpstr>
      <vt:lpstr>Retrospect</vt:lpstr>
      <vt:lpstr>PowerPoint Presentation</vt:lpstr>
      <vt:lpstr>Съдържание</vt:lpstr>
      <vt:lpstr>1. Участници</vt:lpstr>
      <vt:lpstr>    </vt:lpstr>
      <vt:lpstr>3. Цел на оценката и препоръките </vt:lpstr>
      <vt:lpstr>4. Основни теми/проблеми </vt:lpstr>
      <vt:lpstr>5. Времева рамка (септември 2019 – май 2020 г.)</vt:lpstr>
      <vt:lpstr>PowerPoint Presentation</vt:lpstr>
      <vt:lpstr>PowerPoint Presentation</vt:lpstr>
      <vt:lpstr>PowerPoint Presentation</vt:lpstr>
      <vt:lpstr>PowerPoint Presentation</vt:lpstr>
      <vt:lpstr>7. Очаквани резултати</vt:lpstr>
      <vt:lpstr>Благодаря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Tzvetan Spassov</cp:lastModifiedBy>
  <cp:revision>669</cp:revision>
  <cp:lastPrinted>2019-09-12T10:11:55Z</cp:lastPrinted>
  <dcterms:created xsi:type="dcterms:W3CDTF">2016-05-13T12:08:51Z</dcterms:created>
  <dcterms:modified xsi:type="dcterms:W3CDTF">2019-11-04T14:12:05Z</dcterms:modified>
</cp:coreProperties>
</file>