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4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5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6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5"/>
  </p:notesMasterIdLst>
  <p:handoutMasterIdLst>
    <p:handoutMasterId r:id="rId16"/>
  </p:handoutMasterIdLst>
  <p:sldIdLst>
    <p:sldId id="257" r:id="rId2"/>
    <p:sldId id="420" r:id="rId3"/>
    <p:sldId id="414" r:id="rId4"/>
    <p:sldId id="415" r:id="rId5"/>
    <p:sldId id="419" r:id="rId6"/>
    <p:sldId id="416" r:id="rId7"/>
    <p:sldId id="421" r:id="rId8"/>
    <p:sldId id="424" r:id="rId9"/>
    <p:sldId id="422" r:id="rId10"/>
    <p:sldId id="423" r:id="rId11"/>
    <p:sldId id="425" r:id="rId12"/>
    <p:sldId id="426" r:id="rId13"/>
    <p:sldId id="290" r:id="rId14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van Popov" initials="IP" lastIdx="1" clrIdx="0">
    <p:extLst>
      <p:ext uri="{19B8F6BF-5375-455C-9EA6-DF929625EA0E}">
        <p15:presenceInfo xmlns:p15="http://schemas.microsoft.com/office/powerpoint/2012/main" userId="S-1-5-21-3470032345-2211321583-660534131-115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993366"/>
    <a:srgbClr val="660033"/>
    <a:srgbClr val="CC6600"/>
    <a:srgbClr val="003366"/>
    <a:srgbClr val="008080"/>
    <a:srgbClr val="0000FF"/>
    <a:srgbClr val="008000"/>
    <a:srgbClr val="36C06B"/>
    <a:srgbClr val="A513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5" autoAdjust="0"/>
    <p:restoredTop sz="93968" autoAdjust="0"/>
  </p:normalViewPr>
  <p:slideViewPr>
    <p:cSldViewPr snapToGrid="0">
      <p:cViewPr varScale="1">
        <p:scale>
          <a:sx n="108" d="100"/>
          <a:sy n="108" d="100"/>
        </p:scale>
        <p:origin x="54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</dgm:pt>
    <dgm:pt modelId="{0154AB96-C9C5-4F31-B4D0-422F81915D48}" type="pres">
      <dgm:prSet presAssocID="{FA3F8F8E-2C98-48D2-A61C-C4D958C5F960}" presName="Name0" presStyleCnt="0">
        <dgm:presLayoutVars>
          <dgm:resizeHandles/>
        </dgm:presLayoutVars>
      </dgm:prSet>
      <dgm:spPr/>
    </dgm:pt>
  </dgm:ptLst>
  <dgm:cxnLst>
    <dgm:cxn modelId="{72A7E51B-292A-4E47-9311-E4DB97B48D4B}" type="presOf" srcId="{FA3F8F8E-2C98-48D2-A61C-C4D958C5F960}" destId="{0154AB96-C9C5-4F31-B4D0-422F81915D48}" srcOrd="0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D11B77-5D38-4901-A9AE-817B54AB4E5A}" type="doc">
      <dgm:prSet loTypeId="urn:microsoft.com/office/officeart/2011/layout/HexagonRadial" loCatId="cycle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5E56DB-C94A-43B4-A4DC-BF2539D42CC8}">
      <dgm:prSet phldrT="[Text]" custT="1"/>
      <dgm:spPr/>
      <dgm:t>
        <a:bodyPr/>
        <a:lstStyle/>
        <a:p>
          <a:r>
            <a:rPr lang="bg-BG" sz="2500" b="1" dirty="0" smtClean="0">
              <a:latin typeface="Candara" panose="020E0502030303020204" pitchFamily="34" charset="0"/>
            </a:rPr>
            <a:t>Отключващи условия </a:t>
          </a:r>
          <a:endParaRPr lang="en-US" sz="25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EA857696-D5B3-4AD7-A9BA-37FA3BDDB2F0}" type="parTrans" cxnId="{4493BF27-950C-4F27-892F-96FD35FD3149}">
      <dgm:prSet/>
      <dgm:spPr/>
      <dgm:t>
        <a:bodyPr/>
        <a:lstStyle/>
        <a:p>
          <a:endParaRPr lang="en-US"/>
        </a:p>
      </dgm:t>
    </dgm:pt>
    <dgm:pt modelId="{37BCA386-D000-42C6-9D09-0745B182A75F}" type="sibTrans" cxnId="{4493BF27-950C-4F27-892F-96FD35FD3149}">
      <dgm:prSet/>
      <dgm:spPr/>
      <dgm:t>
        <a:bodyPr/>
        <a:lstStyle/>
        <a:p>
          <a:endParaRPr lang="en-US"/>
        </a:p>
      </dgm:t>
    </dgm:pt>
    <dgm:pt modelId="{9723D770-FF75-4A56-8038-BFB3CF0B908E}">
      <dgm:prSet phldrT="[Text]" custT="1"/>
      <dgm:spPr/>
      <dgm:t>
        <a:bodyPr/>
        <a:lstStyle/>
        <a:p>
          <a:r>
            <a: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TAIEX</a:t>
          </a:r>
          <a:endParaRPr lang="en-US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EBD351F3-DC44-4183-A329-2B53F677D68C}" type="parTrans" cxnId="{4659799D-48FB-4EA8-8BC7-6B805EDE0285}">
      <dgm:prSet/>
      <dgm:spPr/>
      <dgm:t>
        <a:bodyPr/>
        <a:lstStyle/>
        <a:p>
          <a:endParaRPr lang="en-US"/>
        </a:p>
      </dgm:t>
    </dgm:pt>
    <dgm:pt modelId="{F80B405A-BA02-4D1B-8883-FA7D86F68772}" type="sibTrans" cxnId="{4659799D-48FB-4EA8-8BC7-6B805EDE0285}">
      <dgm:prSet/>
      <dgm:spPr/>
      <dgm:t>
        <a:bodyPr/>
        <a:lstStyle/>
        <a:p>
          <a:endParaRPr lang="en-US"/>
        </a:p>
      </dgm:t>
    </dgm:pt>
    <dgm:pt modelId="{FA6D96A7-1065-49E1-A72A-46F5C82759FC}">
      <dgm:prSet phldrT="[Text]" custT="1"/>
      <dgm:spPr/>
      <dgm:t>
        <a:bodyPr/>
        <a:lstStyle/>
        <a:p>
          <a:r>
            <a:rPr lang="en-US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INTERREG </a:t>
          </a:r>
        </a:p>
        <a:p>
          <a:r>
            <a:rPr lang="en-US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EUROPE</a:t>
          </a:r>
          <a:endParaRPr lang="en-US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A8EB7464-EDDF-47D4-A63C-7475FF7A44E9}" type="parTrans" cxnId="{EB7EAFA8-CF67-459D-BDF9-B7BBFF4B30F2}">
      <dgm:prSet/>
      <dgm:spPr/>
      <dgm:t>
        <a:bodyPr/>
        <a:lstStyle/>
        <a:p>
          <a:endParaRPr lang="en-US"/>
        </a:p>
      </dgm:t>
    </dgm:pt>
    <dgm:pt modelId="{62946EDD-5CFB-43DD-B637-975AEEDE4327}" type="sibTrans" cxnId="{EB7EAFA8-CF67-459D-BDF9-B7BBFF4B30F2}">
      <dgm:prSet/>
      <dgm:spPr/>
      <dgm:t>
        <a:bodyPr/>
        <a:lstStyle/>
        <a:p>
          <a:endParaRPr lang="en-US"/>
        </a:p>
      </dgm:t>
    </dgm:pt>
    <dgm:pt modelId="{E1753516-1DB1-44C4-9303-FEBE88CF2313}">
      <dgm:prSet phldrT="[Text]" custT="1"/>
      <dgm:spPr/>
      <dgm:t>
        <a:bodyPr/>
        <a:lstStyle/>
        <a:p>
          <a:r>
            <a: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JRC</a:t>
          </a:r>
          <a:endParaRPr lang="en-US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38996570-A166-4234-8392-944AACC87CF4}" type="parTrans" cxnId="{2DFDFDF5-9A4B-46BA-A887-299E2A373EDF}">
      <dgm:prSet/>
      <dgm:spPr/>
      <dgm:t>
        <a:bodyPr/>
        <a:lstStyle/>
        <a:p>
          <a:endParaRPr lang="en-US"/>
        </a:p>
      </dgm:t>
    </dgm:pt>
    <dgm:pt modelId="{EC596265-77CB-4556-AEE8-54BF39308DB8}" type="sibTrans" cxnId="{2DFDFDF5-9A4B-46BA-A887-299E2A373EDF}">
      <dgm:prSet/>
      <dgm:spPr/>
      <dgm:t>
        <a:bodyPr/>
        <a:lstStyle/>
        <a:p>
          <a:endParaRPr lang="en-US"/>
        </a:p>
      </dgm:t>
    </dgm:pt>
    <dgm:pt modelId="{3D71D255-CD01-426B-A16D-B87A201B265F}">
      <dgm:prSet phldrT="[Text]" custT="1"/>
      <dgm:spPr/>
      <dgm:t>
        <a:bodyPr/>
        <a:lstStyle/>
        <a:p>
          <a:r>
            <a:rPr lang="bg-BG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Световна</a:t>
          </a:r>
        </a:p>
        <a:p>
          <a:r>
            <a:rPr lang="bg-BG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банка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D753E2AF-7B14-4DF8-872C-FFE8825F5725}" type="parTrans" cxnId="{87430C08-D4B2-461D-A1E4-85D5297CC049}">
      <dgm:prSet/>
      <dgm:spPr/>
      <dgm:t>
        <a:bodyPr/>
        <a:lstStyle/>
        <a:p>
          <a:endParaRPr lang="en-US"/>
        </a:p>
      </dgm:t>
    </dgm:pt>
    <dgm:pt modelId="{AE36EECC-8A0B-44C7-B2E3-E0D7E28F2F11}" type="sibTrans" cxnId="{87430C08-D4B2-461D-A1E4-85D5297CC049}">
      <dgm:prSet/>
      <dgm:spPr/>
      <dgm:t>
        <a:bodyPr/>
        <a:lstStyle/>
        <a:p>
          <a:endParaRPr lang="en-US"/>
        </a:p>
      </dgm:t>
    </dgm:pt>
    <dgm:pt modelId="{CF2A4A8C-1097-4DF6-9502-C838DA42E580}">
      <dgm:prSet phldrT="[Text]" custT="1"/>
      <dgm:spPr/>
      <dgm:t>
        <a:bodyPr/>
        <a:lstStyle/>
        <a:p>
          <a:r>
            <a:rPr lang="bg-BG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Средно</a:t>
          </a:r>
          <a:r>
            <a:rPr lang="en-US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-</a:t>
          </a:r>
          <a:r>
            <a:rPr lang="bg-BG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срочна оценка на ОПНОИР</a:t>
          </a:r>
          <a:endParaRPr lang="en-US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8E9DD094-1B00-4C1A-B00F-4FE7F60AEF3E}" type="parTrans" cxnId="{FCAD8550-8C9E-420C-8D5F-901127B25D4B}">
      <dgm:prSet/>
      <dgm:spPr/>
      <dgm:t>
        <a:bodyPr/>
        <a:lstStyle/>
        <a:p>
          <a:endParaRPr lang="en-US"/>
        </a:p>
      </dgm:t>
    </dgm:pt>
    <dgm:pt modelId="{FB98C1EA-274B-494D-9ABE-C58E436E19AB}" type="sibTrans" cxnId="{FCAD8550-8C9E-420C-8D5F-901127B25D4B}">
      <dgm:prSet/>
      <dgm:spPr/>
      <dgm:t>
        <a:bodyPr/>
        <a:lstStyle/>
        <a:p>
          <a:endParaRPr lang="en-US"/>
        </a:p>
      </dgm:t>
    </dgm:pt>
    <dgm:pt modelId="{723056C4-64C4-442B-B044-2DBA1A839682}">
      <dgm:prSet phldrT="[Text]" custT="1"/>
      <dgm:spPr/>
      <dgm:t>
        <a:bodyPr/>
        <a:lstStyle/>
        <a:p>
          <a:r>
            <a:rPr lang="bg-BG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Предварителна оценка ФИ</a:t>
          </a:r>
          <a:endParaRPr lang="en-US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gm:t>
    </dgm:pt>
    <dgm:pt modelId="{CE657BAE-7BD7-4B5B-A100-0C7A9C5F9559}" type="parTrans" cxnId="{6B110392-5B53-4684-9F35-DA61E3CAFBBC}">
      <dgm:prSet/>
      <dgm:spPr/>
      <dgm:t>
        <a:bodyPr/>
        <a:lstStyle/>
        <a:p>
          <a:endParaRPr lang="en-US"/>
        </a:p>
      </dgm:t>
    </dgm:pt>
    <dgm:pt modelId="{B1A9E44F-B5A9-4DF9-86FF-DAE8473941FB}" type="sibTrans" cxnId="{6B110392-5B53-4684-9F35-DA61E3CAFBBC}">
      <dgm:prSet/>
      <dgm:spPr/>
      <dgm:t>
        <a:bodyPr/>
        <a:lstStyle/>
        <a:p>
          <a:endParaRPr lang="en-US"/>
        </a:p>
      </dgm:t>
    </dgm:pt>
    <dgm:pt modelId="{68FD6830-0864-4620-9F5E-0BC54497BD8A}" type="pres">
      <dgm:prSet presAssocID="{0CD11B77-5D38-4901-A9AE-817B54AB4E5A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55EC36BB-B88E-46DC-BF1B-95BDB63791C8}" type="pres">
      <dgm:prSet presAssocID="{EE5E56DB-C94A-43B4-A4DC-BF2539D42CC8}" presName="Parent" presStyleLbl="node0" presStyleIdx="0" presStyleCnt="1" custLinFactNeighborX="2566" custLinFactNeighborY="2966">
        <dgm:presLayoutVars>
          <dgm:chMax val="6"/>
          <dgm:chPref val="6"/>
        </dgm:presLayoutVars>
      </dgm:prSet>
      <dgm:spPr/>
      <dgm:t>
        <a:bodyPr/>
        <a:lstStyle/>
        <a:p>
          <a:endParaRPr lang="en-US"/>
        </a:p>
      </dgm:t>
    </dgm:pt>
    <dgm:pt modelId="{8C44510B-CC9E-4996-BB60-8A4A98DB3A88}" type="pres">
      <dgm:prSet presAssocID="{9723D770-FF75-4A56-8038-BFB3CF0B908E}" presName="Accent1" presStyleCnt="0"/>
      <dgm:spPr/>
    </dgm:pt>
    <dgm:pt modelId="{0B6708C2-3F15-4BD2-B9EA-1537DAFCD508}" type="pres">
      <dgm:prSet presAssocID="{9723D770-FF75-4A56-8038-BFB3CF0B908E}" presName="Accent" presStyleLbl="bgShp" presStyleIdx="0" presStyleCnt="6"/>
      <dgm:spPr/>
    </dgm:pt>
    <dgm:pt modelId="{8DC79FB3-4A14-4ED7-BD15-1E51EAC1D759}" type="pres">
      <dgm:prSet presAssocID="{9723D770-FF75-4A56-8038-BFB3CF0B908E}" presName="Child1" presStyleLbl="node1" presStyleIdx="0" presStyleCnt="6" custLinFactNeighborX="7699" custLinFactNeighborY="48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A6893E-E66A-4B2B-BE9C-5C412CB3CC77}" type="pres">
      <dgm:prSet presAssocID="{FA6D96A7-1065-49E1-A72A-46F5C82759FC}" presName="Accent2" presStyleCnt="0"/>
      <dgm:spPr/>
    </dgm:pt>
    <dgm:pt modelId="{EB8E4487-AF54-4F83-98CE-5A3E1A877AE2}" type="pres">
      <dgm:prSet presAssocID="{FA6D96A7-1065-49E1-A72A-46F5C82759FC}" presName="Accent" presStyleLbl="bgShp" presStyleIdx="1" presStyleCnt="6"/>
      <dgm:spPr/>
    </dgm:pt>
    <dgm:pt modelId="{BBF8B275-62AC-4240-9F38-5CDCED27804B}" type="pres">
      <dgm:prSet presAssocID="{FA6D96A7-1065-49E1-A72A-46F5C82759FC}" presName="Child2" presStyleLbl="node1" presStyleIdx="1" presStyleCnt="6" custLinFactNeighborX="10265" custLinFactNeighborY="34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DFC8E2-77A8-4425-ACDF-C6FAFBAE5598}" type="pres">
      <dgm:prSet presAssocID="{E1753516-1DB1-44C4-9303-FEBE88CF2313}" presName="Accent3" presStyleCnt="0"/>
      <dgm:spPr/>
    </dgm:pt>
    <dgm:pt modelId="{0C032E30-E1BD-480A-A920-85677D2F4421}" type="pres">
      <dgm:prSet presAssocID="{E1753516-1DB1-44C4-9303-FEBE88CF2313}" presName="Accent" presStyleLbl="bgShp" presStyleIdx="2" presStyleCnt="6"/>
      <dgm:spPr/>
    </dgm:pt>
    <dgm:pt modelId="{8FC18150-F98B-4FD7-B33D-41254C38FFB6}" type="pres">
      <dgm:prSet presAssocID="{E1753516-1DB1-44C4-9303-FEBE88CF2313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DF48B4-6608-4923-996A-F1F4D23C634E}" type="pres">
      <dgm:prSet presAssocID="{3D71D255-CD01-426B-A16D-B87A201B265F}" presName="Accent4" presStyleCnt="0"/>
      <dgm:spPr/>
    </dgm:pt>
    <dgm:pt modelId="{F34D1E7F-658C-43BB-9829-895C6AE29209}" type="pres">
      <dgm:prSet presAssocID="{3D71D255-CD01-426B-A16D-B87A201B265F}" presName="Accent" presStyleLbl="bgShp" presStyleIdx="3" presStyleCnt="6"/>
      <dgm:spPr/>
    </dgm:pt>
    <dgm:pt modelId="{12987A6C-6500-487C-91CE-98667CAE8B67}" type="pres">
      <dgm:prSet presAssocID="{3D71D255-CD01-426B-A16D-B87A201B265F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0B299A-AF7F-46A1-9287-BB86DB34FBB0}" type="pres">
      <dgm:prSet presAssocID="{CF2A4A8C-1097-4DF6-9502-C838DA42E580}" presName="Accent5" presStyleCnt="0"/>
      <dgm:spPr/>
    </dgm:pt>
    <dgm:pt modelId="{4D8F44A7-5E23-4FBA-A249-6E7C022B8449}" type="pres">
      <dgm:prSet presAssocID="{CF2A4A8C-1097-4DF6-9502-C838DA42E580}" presName="Accent" presStyleLbl="bgShp" presStyleIdx="4" presStyleCnt="6"/>
      <dgm:spPr/>
    </dgm:pt>
    <dgm:pt modelId="{17A6CA9B-4532-47FF-87AE-2D3EA96782A5}" type="pres">
      <dgm:prSet presAssocID="{CF2A4A8C-1097-4DF6-9502-C838DA42E580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6EB148-29F7-4EEB-A9A3-B330EE5C339B}" type="pres">
      <dgm:prSet presAssocID="{723056C4-64C4-442B-B044-2DBA1A839682}" presName="Accent6" presStyleCnt="0"/>
      <dgm:spPr/>
    </dgm:pt>
    <dgm:pt modelId="{7F8CFDBD-73E1-48EB-9189-B7D4BA4AF375}" type="pres">
      <dgm:prSet presAssocID="{723056C4-64C4-442B-B044-2DBA1A839682}" presName="Accent" presStyleLbl="bgShp" presStyleIdx="5" presStyleCnt="6"/>
      <dgm:spPr/>
    </dgm:pt>
    <dgm:pt modelId="{FA16B8D4-E920-4822-BFF4-0BD482749EAD}" type="pres">
      <dgm:prSet presAssocID="{723056C4-64C4-442B-B044-2DBA1A839682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493BF27-950C-4F27-892F-96FD35FD3149}" srcId="{0CD11B77-5D38-4901-A9AE-817B54AB4E5A}" destId="{EE5E56DB-C94A-43B4-A4DC-BF2539D42CC8}" srcOrd="0" destOrd="0" parTransId="{EA857696-D5B3-4AD7-A9BA-37FA3BDDB2F0}" sibTransId="{37BCA386-D000-42C6-9D09-0745B182A75F}"/>
    <dgm:cxn modelId="{7560D274-2CF9-43B9-8FE8-7EA06476DE5A}" type="presOf" srcId="{0CD11B77-5D38-4901-A9AE-817B54AB4E5A}" destId="{68FD6830-0864-4620-9F5E-0BC54497BD8A}" srcOrd="0" destOrd="0" presId="urn:microsoft.com/office/officeart/2011/layout/HexagonRadial"/>
    <dgm:cxn modelId="{2DFDFDF5-9A4B-46BA-A887-299E2A373EDF}" srcId="{EE5E56DB-C94A-43B4-A4DC-BF2539D42CC8}" destId="{E1753516-1DB1-44C4-9303-FEBE88CF2313}" srcOrd="2" destOrd="0" parTransId="{38996570-A166-4234-8392-944AACC87CF4}" sibTransId="{EC596265-77CB-4556-AEE8-54BF39308DB8}"/>
    <dgm:cxn modelId="{4659799D-48FB-4EA8-8BC7-6B805EDE0285}" srcId="{EE5E56DB-C94A-43B4-A4DC-BF2539D42CC8}" destId="{9723D770-FF75-4A56-8038-BFB3CF0B908E}" srcOrd="0" destOrd="0" parTransId="{EBD351F3-DC44-4183-A329-2B53F677D68C}" sibTransId="{F80B405A-BA02-4D1B-8883-FA7D86F68772}"/>
    <dgm:cxn modelId="{CC208DD2-5C55-43E5-816B-DA67B17B4032}" type="presOf" srcId="{CF2A4A8C-1097-4DF6-9502-C838DA42E580}" destId="{17A6CA9B-4532-47FF-87AE-2D3EA96782A5}" srcOrd="0" destOrd="0" presId="urn:microsoft.com/office/officeart/2011/layout/HexagonRadial"/>
    <dgm:cxn modelId="{3BA45280-A4BC-4E77-B379-AAA164411393}" type="presOf" srcId="{E1753516-1DB1-44C4-9303-FEBE88CF2313}" destId="{8FC18150-F98B-4FD7-B33D-41254C38FFB6}" srcOrd="0" destOrd="0" presId="urn:microsoft.com/office/officeart/2011/layout/HexagonRadial"/>
    <dgm:cxn modelId="{9957213E-C382-4844-9842-9EA9DBDE2582}" type="presOf" srcId="{9723D770-FF75-4A56-8038-BFB3CF0B908E}" destId="{8DC79FB3-4A14-4ED7-BD15-1E51EAC1D759}" srcOrd="0" destOrd="0" presId="urn:microsoft.com/office/officeart/2011/layout/HexagonRadial"/>
    <dgm:cxn modelId="{49D119AB-3BFA-484B-96A8-02EE17A58546}" type="presOf" srcId="{3D71D255-CD01-426B-A16D-B87A201B265F}" destId="{12987A6C-6500-487C-91CE-98667CAE8B67}" srcOrd="0" destOrd="0" presId="urn:microsoft.com/office/officeart/2011/layout/HexagonRadial"/>
    <dgm:cxn modelId="{87430C08-D4B2-461D-A1E4-85D5297CC049}" srcId="{EE5E56DB-C94A-43B4-A4DC-BF2539D42CC8}" destId="{3D71D255-CD01-426B-A16D-B87A201B265F}" srcOrd="3" destOrd="0" parTransId="{D753E2AF-7B14-4DF8-872C-FFE8825F5725}" sibTransId="{AE36EECC-8A0B-44C7-B2E3-E0D7E28F2F11}"/>
    <dgm:cxn modelId="{EB7EAFA8-CF67-459D-BDF9-B7BBFF4B30F2}" srcId="{EE5E56DB-C94A-43B4-A4DC-BF2539D42CC8}" destId="{FA6D96A7-1065-49E1-A72A-46F5C82759FC}" srcOrd="1" destOrd="0" parTransId="{A8EB7464-EDDF-47D4-A63C-7475FF7A44E9}" sibTransId="{62946EDD-5CFB-43DD-B637-975AEEDE4327}"/>
    <dgm:cxn modelId="{32854930-6E21-4435-B8E8-E0CA646812FE}" type="presOf" srcId="{FA6D96A7-1065-49E1-A72A-46F5C82759FC}" destId="{BBF8B275-62AC-4240-9F38-5CDCED27804B}" srcOrd="0" destOrd="0" presId="urn:microsoft.com/office/officeart/2011/layout/HexagonRadial"/>
    <dgm:cxn modelId="{FCAD8550-8C9E-420C-8D5F-901127B25D4B}" srcId="{EE5E56DB-C94A-43B4-A4DC-BF2539D42CC8}" destId="{CF2A4A8C-1097-4DF6-9502-C838DA42E580}" srcOrd="4" destOrd="0" parTransId="{8E9DD094-1B00-4C1A-B00F-4FE7F60AEF3E}" sibTransId="{FB98C1EA-274B-494D-9ABE-C58E436E19AB}"/>
    <dgm:cxn modelId="{6B110392-5B53-4684-9F35-DA61E3CAFBBC}" srcId="{EE5E56DB-C94A-43B4-A4DC-BF2539D42CC8}" destId="{723056C4-64C4-442B-B044-2DBA1A839682}" srcOrd="5" destOrd="0" parTransId="{CE657BAE-7BD7-4B5B-A100-0C7A9C5F9559}" sibTransId="{B1A9E44F-B5A9-4DF9-86FF-DAE8473941FB}"/>
    <dgm:cxn modelId="{011C3A35-DA51-4DA0-B663-3DCF52455F42}" type="presOf" srcId="{723056C4-64C4-442B-B044-2DBA1A839682}" destId="{FA16B8D4-E920-4822-BFF4-0BD482749EAD}" srcOrd="0" destOrd="0" presId="urn:microsoft.com/office/officeart/2011/layout/HexagonRadial"/>
    <dgm:cxn modelId="{4A1DC12C-E33A-4B76-A177-C6705B6BF632}" type="presOf" srcId="{EE5E56DB-C94A-43B4-A4DC-BF2539D42CC8}" destId="{55EC36BB-B88E-46DC-BF1B-95BDB63791C8}" srcOrd="0" destOrd="0" presId="urn:microsoft.com/office/officeart/2011/layout/HexagonRadial"/>
    <dgm:cxn modelId="{CC3219F1-7C70-4379-B30B-2D4E912FEBCF}" type="presParOf" srcId="{68FD6830-0864-4620-9F5E-0BC54497BD8A}" destId="{55EC36BB-B88E-46DC-BF1B-95BDB63791C8}" srcOrd="0" destOrd="0" presId="urn:microsoft.com/office/officeart/2011/layout/HexagonRadial"/>
    <dgm:cxn modelId="{68E110B4-5461-4AD7-893B-F8EA47356E1F}" type="presParOf" srcId="{68FD6830-0864-4620-9F5E-0BC54497BD8A}" destId="{8C44510B-CC9E-4996-BB60-8A4A98DB3A88}" srcOrd="1" destOrd="0" presId="urn:microsoft.com/office/officeart/2011/layout/HexagonRadial"/>
    <dgm:cxn modelId="{1C43D313-5DFA-4888-B794-2A5867936258}" type="presParOf" srcId="{8C44510B-CC9E-4996-BB60-8A4A98DB3A88}" destId="{0B6708C2-3F15-4BD2-B9EA-1537DAFCD508}" srcOrd="0" destOrd="0" presId="urn:microsoft.com/office/officeart/2011/layout/HexagonRadial"/>
    <dgm:cxn modelId="{DD840D8E-12CC-4954-9229-9ED0BC68D54F}" type="presParOf" srcId="{68FD6830-0864-4620-9F5E-0BC54497BD8A}" destId="{8DC79FB3-4A14-4ED7-BD15-1E51EAC1D759}" srcOrd="2" destOrd="0" presId="urn:microsoft.com/office/officeart/2011/layout/HexagonRadial"/>
    <dgm:cxn modelId="{B1D11944-58B3-424B-B9F7-0B5E6C8C508D}" type="presParOf" srcId="{68FD6830-0864-4620-9F5E-0BC54497BD8A}" destId="{DFA6893E-E66A-4B2B-BE9C-5C412CB3CC77}" srcOrd="3" destOrd="0" presId="urn:microsoft.com/office/officeart/2011/layout/HexagonRadial"/>
    <dgm:cxn modelId="{BBB8CC5B-B1F8-49B4-9F4B-FDDD741D8D52}" type="presParOf" srcId="{DFA6893E-E66A-4B2B-BE9C-5C412CB3CC77}" destId="{EB8E4487-AF54-4F83-98CE-5A3E1A877AE2}" srcOrd="0" destOrd="0" presId="urn:microsoft.com/office/officeart/2011/layout/HexagonRadial"/>
    <dgm:cxn modelId="{4DCF999D-4501-4760-86FC-C738F378F648}" type="presParOf" srcId="{68FD6830-0864-4620-9F5E-0BC54497BD8A}" destId="{BBF8B275-62AC-4240-9F38-5CDCED27804B}" srcOrd="4" destOrd="0" presId="urn:microsoft.com/office/officeart/2011/layout/HexagonRadial"/>
    <dgm:cxn modelId="{AAC0717A-451B-47A5-9CBA-B5512A9B3222}" type="presParOf" srcId="{68FD6830-0864-4620-9F5E-0BC54497BD8A}" destId="{48DFC8E2-77A8-4425-ACDF-C6FAFBAE5598}" srcOrd="5" destOrd="0" presId="urn:microsoft.com/office/officeart/2011/layout/HexagonRadial"/>
    <dgm:cxn modelId="{58F8717C-A9D3-4D5B-B3E3-FB8A37F06CB3}" type="presParOf" srcId="{48DFC8E2-77A8-4425-ACDF-C6FAFBAE5598}" destId="{0C032E30-E1BD-480A-A920-85677D2F4421}" srcOrd="0" destOrd="0" presId="urn:microsoft.com/office/officeart/2011/layout/HexagonRadial"/>
    <dgm:cxn modelId="{6404114B-52F6-44D2-A11B-2668ABA27A76}" type="presParOf" srcId="{68FD6830-0864-4620-9F5E-0BC54497BD8A}" destId="{8FC18150-F98B-4FD7-B33D-41254C38FFB6}" srcOrd="6" destOrd="0" presId="urn:microsoft.com/office/officeart/2011/layout/HexagonRadial"/>
    <dgm:cxn modelId="{23048374-EB33-4914-BC3E-DF507DFE2F29}" type="presParOf" srcId="{68FD6830-0864-4620-9F5E-0BC54497BD8A}" destId="{09DF48B4-6608-4923-996A-F1F4D23C634E}" srcOrd="7" destOrd="0" presId="urn:microsoft.com/office/officeart/2011/layout/HexagonRadial"/>
    <dgm:cxn modelId="{7AD9C8C5-551D-4BD7-852C-F9564788BD8A}" type="presParOf" srcId="{09DF48B4-6608-4923-996A-F1F4D23C634E}" destId="{F34D1E7F-658C-43BB-9829-895C6AE29209}" srcOrd="0" destOrd="0" presId="urn:microsoft.com/office/officeart/2011/layout/HexagonRadial"/>
    <dgm:cxn modelId="{5E1E0770-4CDE-43F5-8AEC-ED7275E31E31}" type="presParOf" srcId="{68FD6830-0864-4620-9F5E-0BC54497BD8A}" destId="{12987A6C-6500-487C-91CE-98667CAE8B67}" srcOrd="8" destOrd="0" presId="urn:microsoft.com/office/officeart/2011/layout/HexagonRadial"/>
    <dgm:cxn modelId="{DAD44E10-5BB2-4BF7-AD51-9BE9E3EE0C31}" type="presParOf" srcId="{68FD6830-0864-4620-9F5E-0BC54497BD8A}" destId="{440B299A-AF7F-46A1-9287-BB86DB34FBB0}" srcOrd="9" destOrd="0" presId="urn:microsoft.com/office/officeart/2011/layout/HexagonRadial"/>
    <dgm:cxn modelId="{2B8D9BF2-47ED-404D-9F5C-8C6732708846}" type="presParOf" srcId="{440B299A-AF7F-46A1-9287-BB86DB34FBB0}" destId="{4D8F44A7-5E23-4FBA-A249-6E7C022B8449}" srcOrd="0" destOrd="0" presId="urn:microsoft.com/office/officeart/2011/layout/HexagonRadial"/>
    <dgm:cxn modelId="{BA29CABF-5887-42EE-961D-CDD5CC488587}" type="presParOf" srcId="{68FD6830-0864-4620-9F5E-0BC54497BD8A}" destId="{17A6CA9B-4532-47FF-87AE-2D3EA96782A5}" srcOrd="10" destOrd="0" presId="urn:microsoft.com/office/officeart/2011/layout/HexagonRadial"/>
    <dgm:cxn modelId="{2F43F560-02C6-4C71-A58A-0AA5130F5AC6}" type="presParOf" srcId="{68FD6830-0864-4620-9F5E-0BC54497BD8A}" destId="{366EB148-29F7-4EEB-A9A3-B330EE5C339B}" srcOrd="11" destOrd="0" presId="urn:microsoft.com/office/officeart/2011/layout/HexagonRadial"/>
    <dgm:cxn modelId="{971CD65D-9721-45B2-9A13-8A8406FA4996}" type="presParOf" srcId="{366EB148-29F7-4EEB-A9A3-B330EE5C339B}" destId="{7F8CFDBD-73E1-48EB-9189-B7D4BA4AF375}" srcOrd="0" destOrd="0" presId="urn:microsoft.com/office/officeart/2011/layout/HexagonRadial"/>
    <dgm:cxn modelId="{5152FC24-C56C-4920-89C9-F04D3E363470}" type="presParOf" srcId="{68FD6830-0864-4620-9F5E-0BC54497BD8A}" destId="{FA16B8D4-E920-4822-BFF4-0BD482749EAD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7BB001-EC2E-405B-A055-1D6CE339E964}" type="doc">
      <dgm:prSet loTypeId="urn:microsoft.com/office/officeart/2005/8/layout/hProcess3" loCatId="process" qsTypeId="urn:microsoft.com/office/officeart/2005/8/quickstyle/3d3" qsCatId="3D" csTypeId="urn:microsoft.com/office/officeart/2005/8/colors/accent1_2" csCatId="accent1" phldr="1"/>
      <dgm:spPr/>
    </dgm:pt>
    <dgm:pt modelId="{AF67A0F9-8663-42F4-A593-69F75C1BD238}">
      <dgm:prSet phldrT="[Text]" custT="1"/>
      <dgm:spPr/>
      <dgm:t>
        <a:bodyPr/>
        <a:lstStyle/>
        <a:p>
          <a:r>
            <a:rPr lang="bg-BG" sz="1800" b="1" dirty="0" smtClean="0">
              <a:solidFill>
                <a:schemeClr val="bg1"/>
              </a:solidFill>
              <a:latin typeface="Candara" panose="020E0502030303020204" pitchFamily="34" charset="0"/>
            </a:rPr>
            <a:t>Действия за подготовка на ОПНО 2021-2027</a:t>
          </a:r>
          <a:endParaRPr lang="en-US" sz="18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4EB16EFE-C22F-4DCE-8D84-E57A96BD074E}" type="parTrans" cxnId="{A0C012D4-68CD-4FC8-9299-BCDC551FB3DF}">
      <dgm:prSet/>
      <dgm:spPr/>
      <dgm:t>
        <a:bodyPr/>
        <a:lstStyle/>
        <a:p>
          <a:endParaRPr lang="en-US"/>
        </a:p>
      </dgm:t>
    </dgm:pt>
    <dgm:pt modelId="{222FF473-8793-40FA-A6D7-87281608FB2D}" type="sibTrans" cxnId="{A0C012D4-68CD-4FC8-9299-BCDC551FB3DF}">
      <dgm:prSet/>
      <dgm:spPr/>
      <dgm:t>
        <a:bodyPr/>
        <a:lstStyle/>
        <a:p>
          <a:endParaRPr lang="en-US"/>
        </a:p>
      </dgm:t>
    </dgm:pt>
    <dgm:pt modelId="{980F6045-3D6D-4C07-8047-0D919885C772}" type="pres">
      <dgm:prSet presAssocID="{897BB001-EC2E-405B-A055-1D6CE339E964}" presName="Name0" presStyleCnt="0">
        <dgm:presLayoutVars>
          <dgm:dir/>
          <dgm:animLvl val="lvl"/>
          <dgm:resizeHandles val="exact"/>
        </dgm:presLayoutVars>
      </dgm:prSet>
      <dgm:spPr/>
    </dgm:pt>
    <dgm:pt modelId="{E965A69F-5634-487F-B8FC-30756049299B}" type="pres">
      <dgm:prSet presAssocID="{897BB001-EC2E-405B-A055-1D6CE339E964}" presName="dummy" presStyleCnt="0"/>
      <dgm:spPr/>
    </dgm:pt>
    <dgm:pt modelId="{D95B6CC4-B2BA-4102-8164-7C7682945DA4}" type="pres">
      <dgm:prSet presAssocID="{897BB001-EC2E-405B-A055-1D6CE339E964}" presName="linH" presStyleCnt="0"/>
      <dgm:spPr/>
    </dgm:pt>
    <dgm:pt modelId="{784B7AA7-5F2B-409C-B14F-9C4CEE660249}" type="pres">
      <dgm:prSet presAssocID="{897BB001-EC2E-405B-A055-1D6CE339E964}" presName="padding1" presStyleCnt="0"/>
      <dgm:spPr/>
    </dgm:pt>
    <dgm:pt modelId="{AF1F2220-B6AE-4D04-A2A0-318ECD727689}" type="pres">
      <dgm:prSet presAssocID="{AF67A0F9-8663-42F4-A593-69F75C1BD238}" presName="linV" presStyleCnt="0"/>
      <dgm:spPr/>
    </dgm:pt>
    <dgm:pt modelId="{465FD64B-7A11-4C35-921A-140DFA0F0C05}" type="pres">
      <dgm:prSet presAssocID="{AF67A0F9-8663-42F4-A593-69F75C1BD238}" presName="spVertical1" presStyleCnt="0"/>
      <dgm:spPr/>
    </dgm:pt>
    <dgm:pt modelId="{F52D6ED9-B781-43DA-84A5-DD20DD604E41}" type="pres">
      <dgm:prSet presAssocID="{AF67A0F9-8663-42F4-A593-69F75C1BD238}" presName="parTx" presStyleLbl="revTx" presStyleIdx="0" presStyleCnt="1" custScaleX="129849" custScaleY="1289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8182F1-1095-44E0-9FB9-7146D00B9B2C}" type="pres">
      <dgm:prSet presAssocID="{AF67A0F9-8663-42F4-A593-69F75C1BD238}" presName="spVertical2" presStyleCnt="0"/>
      <dgm:spPr/>
    </dgm:pt>
    <dgm:pt modelId="{A90E996A-6CFC-4BF6-891E-D815CBAD5E50}" type="pres">
      <dgm:prSet presAssocID="{AF67A0F9-8663-42F4-A593-69F75C1BD238}" presName="spVertical3" presStyleCnt="0"/>
      <dgm:spPr/>
    </dgm:pt>
    <dgm:pt modelId="{C105EE5D-9662-4B66-9748-C54683D28651}" type="pres">
      <dgm:prSet presAssocID="{897BB001-EC2E-405B-A055-1D6CE339E964}" presName="padding2" presStyleCnt="0"/>
      <dgm:spPr/>
    </dgm:pt>
    <dgm:pt modelId="{B807F3BB-9575-47BE-9B6C-28028D3E84B0}" type="pres">
      <dgm:prSet presAssocID="{897BB001-EC2E-405B-A055-1D6CE339E964}" presName="negArrow" presStyleCnt="0"/>
      <dgm:spPr/>
    </dgm:pt>
    <dgm:pt modelId="{212A4BCE-923D-41FC-8BB0-EB09F7EEF3C3}" type="pres">
      <dgm:prSet presAssocID="{897BB001-EC2E-405B-A055-1D6CE339E964}" presName="backgroundArrow" presStyleLbl="node1" presStyleIdx="0" presStyleCnt="1"/>
      <dgm:spPr/>
    </dgm:pt>
  </dgm:ptLst>
  <dgm:cxnLst>
    <dgm:cxn modelId="{A0C012D4-68CD-4FC8-9299-BCDC551FB3DF}" srcId="{897BB001-EC2E-405B-A055-1D6CE339E964}" destId="{AF67A0F9-8663-42F4-A593-69F75C1BD238}" srcOrd="0" destOrd="0" parTransId="{4EB16EFE-C22F-4DCE-8D84-E57A96BD074E}" sibTransId="{222FF473-8793-40FA-A6D7-87281608FB2D}"/>
    <dgm:cxn modelId="{BD74B142-E740-427F-9BE4-FD4B3620009B}" type="presOf" srcId="{AF67A0F9-8663-42F4-A593-69F75C1BD238}" destId="{F52D6ED9-B781-43DA-84A5-DD20DD604E41}" srcOrd="0" destOrd="0" presId="urn:microsoft.com/office/officeart/2005/8/layout/hProcess3"/>
    <dgm:cxn modelId="{F39DFDEB-60F6-460B-B8BF-105D36BB8566}" type="presOf" srcId="{897BB001-EC2E-405B-A055-1D6CE339E964}" destId="{980F6045-3D6D-4C07-8047-0D919885C772}" srcOrd="0" destOrd="0" presId="urn:microsoft.com/office/officeart/2005/8/layout/hProcess3"/>
    <dgm:cxn modelId="{2A7A407C-324C-4190-A75B-C4AE01C2B48A}" type="presParOf" srcId="{980F6045-3D6D-4C07-8047-0D919885C772}" destId="{E965A69F-5634-487F-B8FC-30756049299B}" srcOrd="0" destOrd="0" presId="urn:microsoft.com/office/officeart/2005/8/layout/hProcess3"/>
    <dgm:cxn modelId="{D4E43442-6DDF-449F-B833-B70AC402EB72}" type="presParOf" srcId="{980F6045-3D6D-4C07-8047-0D919885C772}" destId="{D95B6CC4-B2BA-4102-8164-7C7682945DA4}" srcOrd="1" destOrd="0" presId="urn:microsoft.com/office/officeart/2005/8/layout/hProcess3"/>
    <dgm:cxn modelId="{261C9BB3-D4DF-4EB6-9C05-5508DB607E27}" type="presParOf" srcId="{D95B6CC4-B2BA-4102-8164-7C7682945DA4}" destId="{784B7AA7-5F2B-409C-B14F-9C4CEE660249}" srcOrd="0" destOrd="0" presId="urn:microsoft.com/office/officeart/2005/8/layout/hProcess3"/>
    <dgm:cxn modelId="{F0B387B8-C9CF-4A66-95D6-8EAD652B14E7}" type="presParOf" srcId="{D95B6CC4-B2BA-4102-8164-7C7682945DA4}" destId="{AF1F2220-B6AE-4D04-A2A0-318ECD727689}" srcOrd="1" destOrd="0" presId="urn:microsoft.com/office/officeart/2005/8/layout/hProcess3"/>
    <dgm:cxn modelId="{78539AAE-08D7-4791-8754-88B61508500C}" type="presParOf" srcId="{AF1F2220-B6AE-4D04-A2A0-318ECD727689}" destId="{465FD64B-7A11-4C35-921A-140DFA0F0C05}" srcOrd="0" destOrd="0" presId="urn:microsoft.com/office/officeart/2005/8/layout/hProcess3"/>
    <dgm:cxn modelId="{62470170-E5C4-4DE3-830E-9C81DF43BFAA}" type="presParOf" srcId="{AF1F2220-B6AE-4D04-A2A0-318ECD727689}" destId="{F52D6ED9-B781-43DA-84A5-DD20DD604E41}" srcOrd="1" destOrd="0" presId="urn:microsoft.com/office/officeart/2005/8/layout/hProcess3"/>
    <dgm:cxn modelId="{59777CB2-CE4D-4E30-9402-4E65DBF74B9E}" type="presParOf" srcId="{AF1F2220-B6AE-4D04-A2A0-318ECD727689}" destId="{E78182F1-1095-44E0-9FB9-7146D00B9B2C}" srcOrd="2" destOrd="0" presId="urn:microsoft.com/office/officeart/2005/8/layout/hProcess3"/>
    <dgm:cxn modelId="{8E698FF4-8D3D-48D9-AC17-F23F3BBF80E8}" type="presParOf" srcId="{AF1F2220-B6AE-4D04-A2A0-318ECD727689}" destId="{A90E996A-6CFC-4BF6-891E-D815CBAD5E50}" srcOrd="3" destOrd="0" presId="urn:microsoft.com/office/officeart/2005/8/layout/hProcess3"/>
    <dgm:cxn modelId="{99B67D13-21A2-4465-B2F8-190A3A4DD0EB}" type="presParOf" srcId="{D95B6CC4-B2BA-4102-8164-7C7682945DA4}" destId="{C105EE5D-9662-4B66-9748-C54683D28651}" srcOrd="2" destOrd="0" presId="urn:microsoft.com/office/officeart/2005/8/layout/hProcess3"/>
    <dgm:cxn modelId="{983D7BD4-934E-43CC-9600-C9AB7BFA17FE}" type="presParOf" srcId="{D95B6CC4-B2BA-4102-8164-7C7682945DA4}" destId="{B807F3BB-9575-47BE-9B6C-28028D3E84B0}" srcOrd="3" destOrd="0" presId="urn:microsoft.com/office/officeart/2005/8/layout/hProcess3"/>
    <dgm:cxn modelId="{F1181D12-8DCC-4BAD-8843-F4E6EB13E9C7}" type="presParOf" srcId="{D95B6CC4-B2BA-4102-8164-7C7682945DA4}" destId="{212A4BCE-923D-41FC-8BB0-EB09F7EEF3C3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</dgm:pt>
    <dgm:pt modelId="{0154AB96-C9C5-4F31-B4D0-422F81915D48}" type="pres">
      <dgm:prSet presAssocID="{FA3F8F8E-2C98-48D2-A61C-C4D958C5F960}" presName="Name0" presStyleCnt="0">
        <dgm:presLayoutVars>
          <dgm:resizeHandles/>
        </dgm:presLayoutVars>
      </dgm:prSet>
      <dgm:spPr/>
    </dgm:pt>
  </dgm:ptLst>
  <dgm:cxnLst>
    <dgm:cxn modelId="{72A7E51B-292A-4E47-9311-E4DB97B48D4B}" type="presOf" srcId="{FA3F8F8E-2C98-48D2-A61C-C4D958C5F960}" destId="{0154AB96-C9C5-4F31-B4D0-422F81915D48}" srcOrd="0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1B1DA2-AB66-4E10-B19F-A085F77F195F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E95933-7FBD-4478-80A4-005F2012CFD5}">
      <dgm:prSet phldrT="[Text]" custT="1"/>
      <dgm:spPr/>
      <dgm:t>
        <a:bodyPr/>
        <a:lstStyle/>
        <a:p>
          <a:pPr algn="l"/>
          <a:r>
            <a:rPr lang="bg-BG" sz="1800" b="1" i="1" dirty="0" smtClean="0">
              <a:latin typeface="Candara" panose="020E0502030303020204" pitchFamily="34" charset="0"/>
            </a:rPr>
            <a:t>Изпълнител</a:t>
          </a:r>
        </a:p>
        <a:p>
          <a:pPr algn="l"/>
          <a:r>
            <a:rPr lang="bg-BG" sz="1800" b="1" i="1" dirty="0" smtClean="0">
              <a:latin typeface="Candara" panose="020E0502030303020204" pitchFamily="34" charset="0"/>
            </a:rPr>
            <a:t>Цел на дейностите</a:t>
          </a:r>
          <a:endParaRPr lang="en-US" sz="1800" b="1" i="1" dirty="0">
            <a:latin typeface="Candara" panose="020E0502030303020204" pitchFamily="34" charset="0"/>
          </a:endParaRPr>
        </a:p>
      </dgm:t>
    </dgm:pt>
    <dgm:pt modelId="{297C0AA7-0C28-4EBC-80E6-4DCB0BAEB26C}" type="parTrans" cxnId="{3D24E0DC-C385-469D-BE2D-0A6FCA201551}">
      <dgm:prSet/>
      <dgm:spPr/>
      <dgm:t>
        <a:bodyPr/>
        <a:lstStyle/>
        <a:p>
          <a:endParaRPr lang="en-US"/>
        </a:p>
      </dgm:t>
    </dgm:pt>
    <dgm:pt modelId="{52607AE3-CC2D-4EE6-B596-7349C5A1B180}" type="sibTrans" cxnId="{3D24E0DC-C385-469D-BE2D-0A6FCA201551}">
      <dgm:prSet/>
      <dgm:spPr/>
      <dgm:t>
        <a:bodyPr/>
        <a:lstStyle/>
        <a:p>
          <a:endParaRPr lang="en-US"/>
        </a:p>
      </dgm:t>
    </dgm:pt>
    <dgm:pt modelId="{F28DF749-4310-4202-B758-241C1E5A075F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C00000"/>
              </a:solidFill>
              <a:effectLst/>
              <a:latin typeface="Candara" panose="020E0502030303020204" pitchFamily="34" charset="0"/>
            </a:rPr>
            <a:t>TAIEX REGIO</a:t>
          </a:r>
          <a:endParaRPr lang="en-US" sz="1800" b="1" dirty="0">
            <a:solidFill>
              <a:srgbClr val="C00000"/>
            </a:solidFill>
            <a:effectLst/>
            <a:latin typeface="Candara" panose="020E0502030303020204" pitchFamily="34" charset="0"/>
          </a:endParaRPr>
        </a:p>
      </dgm:t>
    </dgm:pt>
    <dgm:pt modelId="{34DF5EEB-E593-41B9-9F93-64858A0BC1A3}" type="parTrans" cxnId="{0BA87313-D1AE-4139-A5F9-2FC510351283}">
      <dgm:prSet/>
      <dgm:spPr/>
      <dgm:t>
        <a:bodyPr/>
        <a:lstStyle/>
        <a:p>
          <a:endParaRPr lang="en-US"/>
        </a:p>
      </dgm:t>
    </dgm:pt>
    <dgm:pt modelId="{6C904CDF-2684-404C-8F77-5106DA4E6CC6}" type="sibTrans" cxnId="{0BA87313-D1AE-4139-A5F9-2FC510351283}">
      <dgm:prSet/>
      <dgm:spPr/>
      <dgm:t>
        <a:bodyPr/>
        <a:lstStyle/>
        <a:p>
          <a:endParaRPr lang="en-US"/>
        </a:p>
      </dgm:t>
    </dgm:pt>
    <dgm:pt modelId="{0882FBCB-7FF3-4E0A-B163-2FC5D7D2BF6C}">
      <dgm:prSet phldrT="[Text]" custT="1"/>
      <dgm:spPr/>
      <dgm:t>
        <a:bodyPr/>
        <a:lstStyle/>
        <a:p>
          <a:r>
            <a:rPr lang="bg-BG" sz="1800" b="1" dirty="0" smtClean="0">
              <a:effectLst/>
              <a:latin typeface="Candara" panose="020E0502030303020204" pitchFamily="34" charset="0"/>
            </a:rPr>
            <a:t>Независим преглед на 12 проекта на ЦВП и ЦК </a:t>
          </a:r>
          <a:endParaRPr lang="en-US" sz="1800" b="1" dirty="0">
            <a:effectLst/>
            <a:latin typeface="Candara" panose="020E0502030303020204" pitchFamily="34" charset="0"/>
          </a:endParaRPr>
        </a:p>
      </dgm:t>
    </dgm:pt>
    <dgm:pt modelId="{A5BFF68A-CFED-48DE-A656-97E4984F76C3}" type="parTrans" cxnId="{6278D035-6D88-4A27-836E-0D8542FBDFB0}">
      <dgm:prSet/>
      <dgm:spPr/>
      <dgm:t>
        <a:bodyPr/>
        <a:lstStyle/>
        <a:p>
          <a:endParaRPr lang="en-US"/>
        </a:p>
      </dgm:t>
    </dgm:pt>
    <dgm:pt modelId="{0A10BC78-BC92-426C-973D-BBFEC86F993C}" type="sibTrans" cxnId="{6278D035-6D88-4A27-836E-0D8542FBDFB0}">
      <dgm:prSet/>
      <dgm:spPr/>
      <dgm:t>
        <a:bodyPr/>
        <a:lstStyle/>
        <a:p>
          <a:endParaRPr lang="en-US"/>
        </a:p>
      </dgm:t>
    </dgm:pt>
    <dgm:pt modelId="{6CCF4D19-3CFD-44F3-BBF8-A33E5920B064}">
      <dgm:prSet phldrT="[Text]" custT="1"/>
      <dgm:spPr/>
      <dgm:t>
        <a:bodyPr/>
        <a:lstStyle/>
        <a:p>
          <a:pPr algn="l"/>
          <a:r>
            <a:rPr lang="bg-BG" sz="1800" b="1" i="1" dirty="0" smtClean="0">
              <a:latin typeface="Candara" panose="020E0502030303020204" pitchFamily="34" charset="0"/>
            </a:rPr>
            <a:t>Етап на изпълнение </a:t>
          </a:r>
          <a:endParaRPr lang="en-US" sz="1800" b="1" i="1" dirty="0">
            <a:latin typeface="Candara" panose="020E0502030303020204" pitchFamily="34" charset="0"/>
          </a:endParaRPr>
        </a:p>
      </dgm:t>
    </dgm:pt>
    <dgm:pt modelId="{7B081F27-7FEB-4472-8FBC-6BF0151975BB}" type="parTrans" cxnId="{75D1E81F-B08F-4CCD-BD3A-30B98A033D09}">
      <dgm:prSet/>
      <dgm:spPr/>
      <dgm:t>
        <a:bodyPr/>
        <a:lstStyle/>
        <a:p>
          <a:endParaRPr lang="en-US"/>
        </a:p>
      </dgm:t>
    </dgm:pt>
    <dgm:pt modelId="{6DCA81D5-BDFB-4BF5-B191-6DCFFC0850F1}" type="sibTrans" cxnId="{75D1E81F-B08F-4CCD-BD3A-30B98A033D09}">
      <dgm:prSet/>
      <dgm:spPr/>
      <dgm:t>
        <a:bodyPr/>
        <a:lstStyle/>
        <a:p>
          <a:endParaRPr lang="en-US"/>
        </a:p>
      </dgm:t>
    </dgm:pt>
    <dgm:pt modelId="{3EB0292E-1446-4DE0-8230-913C0AD34C48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Експертна мисия на 17 - 18 април 2019 г.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08CF40A3-3433-4356-8030-F20337864F01}" type="parTrans" cxnId="{E8ED6835-8426-424C-9C28-41D6EA73A8A6}">
      <dgm:prSet/>
      <dgm:spPr/>
      <dgm:t>
        <a:bodyPr/>
        <a:lstStyle/>
        <a:p>
          <a:endParaRPr lang="en-US"/>
        </a:p>
      </dgm:t>
    </dgm:pt>
    <dgm:pt modelId="{FBCE478D-9C1B-48BB-9F41-77DF4687A4EC}" type="sibTrans" cxnId="{E8ED6835-8426-424C-9C28-41D6EA73A8A6}">
      <dgm:prSet/>
      <dgm:spPr/>
      <dgm:t>
        <a:bodyPr/>
        <a:lstStyle/>
        <a:p>
          <a:endParaRPr lang="en-US"/>
        </a:p>
      </dgm:t>
    </dgm:pt>
    <dgm:pt modelId="{A8551C91-6AD9-4A79-9672-15F5D55640E8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Приключен проект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F1EDDACE-5056-4386-B6A3-85752184DC56}" type="parTrans" cxnId="{0ED6C9CB-8A8F-45D1-B60E-0F8E8058392B}">
      <dgm:prSet/>
      <dgm:spPr/>
      <dgm:t>
        <a:bodyPr/>
        <a:lstStyle/>
        <a:p>
          <a:endParaRPr lang="en-US"/>
        </a:p>
      </dgm:t>
    </dgm:pt>
    <dgm:pt modelId="{BC67C914-CBF2-40D3-A8EA-9C7A99C99776}" type="sibTrans" cxnId="{0ED6C9CB-8A8F-45D1-B60E-0F8E8058392B}">
      <dgm:prSet/>
      <dgm:spPr/>
      <dgm:t>
        <a:bodyPr/>
        <a:lstStyle/>
        <a:p>
          <a:endParaRPr lang="en-US"/>
        </a:p>
      </dgm:t>
    </dgm:pt>
    <dgm:pt modelId="{70D4EB1B-35B7-4F07-AC05-27A1F07A52B3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Подготовка на втори проект с нова цел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3B3361E0-F95F-466F-8E20-9097A42E0387}" type="parTrans" cxnId="{C5B289AE-C5DD-439B-B5E1-73EA7DF37517}">
      <dgm:prSet/>
      <dgm:spPr/>
      <dgm:t>
        <a:bodyPr/>
        <a:lstStyle/>
        <a:p>
          <a:endParaRPr lang="en-US"/>
        </a:p>
      </dgm:t>
    </dgm:pt>
    <dgm:pt modelId="{D508B824-AB95-4DF4-90CE-48976488EF5D}" type="sibTrans" cxnId="{C5B289AE-C5DD-439B-B5E1-73EA7DF37517}">
      <dgm:prSet/>
      <dgm:spPr/>
      <dgm:t>
        <a:bodyPr/>
        <a:lstStyle/>
        <a:p>
          <a:endParaRPr lang="en-US"/>
        </a:p>
      </dgm:t>
    </dgm:pt>
    <dgm:pt modelId="{1A81C7D9-C586-48B5-AC99-0C7D08D26670}">
      <dgm:prSet phldrT="[Text]" custT="1"/>
      <dgm:spPr/>
      <dgm:t>
        <a:bodyPr/>
        <a:lstStyle/>
        <a:p>
          <a:pPr algn="l"/>
          <a:r>
            <a:rPr lang="bg-BG" sz="1800" b="1" i="1" dirty="0" smtClean="0">
              <a:latin typeface="Candara" panose="020E0502030303020204" pitchFamily="34" charset="0"/>
            </a:rPr>
            <a:t>Основни резултати:</a:t>
          </a:r>
        </a:p>
        <a:p>
          <a:pPr algn="l"/>
          <a:r>
            <a:rPr lang="bg-BG" sz="1600" b="1" i="1" dirty="0" smtClean="0">
              <a:latin typeface="Candara" panose="020E0502030303020204" pitchFamily="34" charset="0"/>
            </a:rPr>
            <a:t>Споделен опит от Литва от</a:t>
          </a:r>
        </a:p>
        <a:p>
          <a:pPr algn="l"/>
          <a:r>
            <a:rPr lang="bg-BG" sz="1600" b="1" i="1" dirty="0" smtClean="0">
              <a:latin typeface="Candara" panose="020E0502030303020204" pitchFamily="34" charset="0"/>
            </a:rPr>
            <a:t>дейности на ЦВП и Центрове за </a:t>
          </a:r>
        </a:p>
        <a:p>
          <a:pPr algn="l"/>
          <a:r>
            <a:rPr lang="bg-BG" sz="1600" b="1" i="1" dirty="0" smtClean="0">
              <a:latin typeface="Candara" panose="020E0502030303020204" pitchFamily="34" charset="0"/>
            </a:rPr>
            <a:t>иновации и трансфер на технологии</a:t>
          </a:r>
          <a:endParaRPr lang="en-US" sz="1600" b="1" i="1" dirty="0">
            <a:latin typeface="Candara" panose="020E0502030303020204" pitchFamily="34" charset="0"/>
          </a:endParaRPr>
        </a:p>
      </dgm:t>
    </dgm:pt>
    <dgm:pt modelId="{B6612F33-52DA-4A52-BD29-646A0C1C88E4}" type="sibTrans" cxnId="{52AEB37F-F6E3-4037-9DFD-7212E5629D9C}">
      <dgm:prSet/>
      <dgm:spPr/>
      <dgm:t>
        <a:bodyPr/>
        <a:lstStyle/>
        <a:p>
          <a:endParaRPr lang="en-US"/>
        </a:p>
      </dgm:t>
    </dgm:pt>
    <dgm:pt modelId="{BBFCDFEC-D4C8-4EA0-8CEE-0020D7117193}" type="parTrans" cxnId="{52AEB37F-F6E3-4037-9DFD-7212E5629D9C}">
      <dgm:prSet/>
      <dgm:spPr/>
      <dgm:t>
        <a:bodyPr/>
        <a:lstStyle/>
        <a:p>
          <a:endParaRPr lang="en-US"/>
        </a:p>
      </dgm:t>
    </dgm:pt>
    <dgm:pt modelId="{4B97CF28-E4B5-4515-8872-27039A9FE3DB}">
      <dgm:prSet phldrT="[Text]" custT="1"/>
      <dgm:spPr/>
      <dgm:t>
        <a:bodyPr/>
        <a:lstStyle/>
        <a:p>
          <a:r>
            <a:rPr lang="bg-BG" sz="1600" b="1" dirty="0" smtClean="0">
              <a:effectLst/>
              <a:latin typeface="Candara" panose="020E0502030303020204" pitchFamily="34" charset="0"/>
            </a:rPr>
            <a:t>Подпомагане на научната инфраструктура и научните изследвания в Литва през два програмни периода;</a:t>
          </a:r>
          <a:endParaRPr lang="en-US" sz="1600" b="1" dirty="0">
            <a:effectLst/>
            <a:latin typeface="Candara" panose="020E0502030303020204" pitchFamily="34" charset="0"/>
          </a:endParaRPr>
        </a:p>
      </dgm:t>
    </dgm:pt>
    <dgm:pt modelId="{2C9FD633-C13B-46CC-89ED-15C7ACF47B2E}" type="sibTrans" cxnId="{9117E43F-F715-498F-A571-D043DD4E2C2F}">
      <dgm:prSet/>
      <dgm:spPr/>
      <dgm:t>
        <a:bodyPr/>
        <a:lstStyle/>
        <a:p>
          <a:endParaRPr lang="en-US"/>
        </a:p>
      </dgm:t>
    </dgm:pt>
    <dgm:pt modelId="{BA172954-FE7B-4CF0-996D-240BE706DD5F}" type="parTrans" cxnId="{9117E43F-F715-498F-A571-D043DD4E2C2F}">
      <dgm:prSet/>
      <dgm:spPr/>
      <dgm:t>
        <a:bodyPr/>
        <a:lstStyle/>
        <a:p>
          <a:endParaRPr lang="en-US"/>
        </a:p>
      </dgm:t>
    </dgm:pt>
    <dgm:pt modelId="{4D1C724C-E27F-4224-886E-19F21E8FF46E}">
      <dgm:prSet phldrT="[Text]" custT="1"/>
      <dgm:spPr/>
      <dgm:t>
        <a:bodyPr/>
        <a:lstStyle/>
        <a:p>
          <a:r>
            <a:rPr lang="bg-BG" sz="1600" b="1" dirty="0" smtClean="0">
              <a:effectLst/>
              <a:latin typeface="Candara" panose="020E0502030303020204" pitchFamily="34" charset="0"/>
            </a:rPr>
            <a:t>Повишаване на капацитета за НИРД ;</a:t>
          </a:r>
          <a:endParaRPr lang="en-US" sz="1600" b="1" dirty="0">
            <a:effectLst/>
            <a:latin typeface="Candara" panose="020E0502030303020204" pitchFamily="34" charset="0"/>
          </a:endParaRPr>
        </a:p>
      </dgm:t>
    </dgm:pt>
    <dgm:pt modelId="{F2840BD2-E9F0-4728-91E8-524955F5D4D1}" type="sibTrans" cxnId="{FEF0CA85-16D4-44FC-8EBA-9B7FDDFF874E}">
      <dgm:prSet/>
      <dgm:spPr/>
      <dgm:t>
        <a:bodyPr/>
        <a:lstStyle/>
        <a:p>
          <a:endParaRPr lang="en-US"/>
        </a:p>
      </dgm:t>
    </dgm:pt>
    <dgm:pt modelId="{D0988A5C-6B6D-4413-9930-B91642153AE3}" type="parTrans" cxnId="{FEF0CA85-16D4-44FC-8EBA-9B7FDDFF874E}">
      <dgm:prSet/>
      <dgm:spPr/>
      <dgm:t>
        <a:bodyPr/>
        <a:lstStyle/>
        <a:p>
          <a:endParaRPr lang="en-US"/>
        </a:p>
      </dgm:t>
    </dgm:pt>
    <dgm:pt modelId="{C5DD47CC-B2FC-46ED-878E-6A2B5E61ADC3}">
      <dgm:prSet phldrT="[Text]" custT="1"/>
      <dgm:spPr/>
      <dgm:t>
        <a:bodyPr/>
        <a:lstStyle/>
        <a:p>
          <a:r>
            <a:rPr lang="bg-BG" sz="1600" b="1" dirty="0" smtClean="0">
              <a:effectLst/>
              <a:latin typeface="Candara" panose="020E0502030303020204" pitchFamily="34" charset="0"/>
            </a:rPr>
            <a:t> Баланс между изследователски умения и бизнеса;</a:t>
          </a:r>
          <a:endParaRPr lang="en-US" sz="1600" b="1" dirty="0">
            <a:effectLst/>
            <a:latin typeface="Candara" panose="020E0502030303020204" pitchFamily="34" charset="0"/>
          </a:endParaRPr>
        </a:p>
      </dgm:t>
    </dgm:pt>
    <dgm:pt modelId="{45A9877A-DA44-4561-9FFE-333B39CF583A}" type="sibTrans" cxnId="{4FEFD669-19B8-4D03-A86B-E57D4784AF35}">
      <dgm:prSet/>
      <dgm:spPr/>
      <dgm:t>
        <a:bodyPr/>
        <a:lstStyle/>
        <a:p>
          <a:endParaRPr lang="en-US"/>
        </a:p>
      </dgm:t>
    </dgm:pt>
    <dgm:pt modelId="{896AAEAE-0892-4BBE-8082-42DA57C220C5}" type="parTrans" cxnId="{4FEFD669-19B8-4D03-A86B-E57D4784AF35}">
      <dgm:prSet/>
      <dgm:spPr/>
      <dgm:t>
        <a:bodyPr/>
        <a:lstStyle/>
        <a:p>
          <a:endParaRPr lang="en-US"/>
        </a:p>
      </dgm:t>
    </dgm:pt>
    <dgm:pt modelId="{753908DC-F280-48E4-8A4A-8A4A93F9B971}">
      <dgm:prSet phldrT="[Text]" custT="1"/>
      <dgm:spPr/>
      <dgm:t>
        <a:bodyPr/>
        <a:lstStyle/>
        <a:p>
          <a:r>
            <a:rPr lang="bg-BG" sz="1600" b="1" dirty="0" smtClean="0">
              <a:effectLst/>
              <a:latin typeface="Candara" panose="020E0502030303020204" pitchFamily="34" charset="0"/>
            </a:rPr>
            <a:t>Преориентиране от ниски към високи технологии</a:t>
          </a:r>
          <a:r>
            <a:rPr lang="en-US" sz="1600" b="1" dirty="0" smtClean="0">
              <a:effectLst/>
              <a:latin typeface="Candara" panose="020E0502030303020204" pitchFamily="34" charset="0"/>
            </a:rPr>
            <a:t>.</a:t>
          </a:r>
          <a:endParaRPr lang="en-US" sz="1600" b="1" dirty="0">
            <a:effectLst/>
            <a:latin typeface="Candara" panose="020E0502030303020204" pitchFamily="34" charset="0"/>
          </a:endParaRPr>
        </a:p>
      </dgm:t>
    </dgm:pt>
    <dgm:pt modelId="{EA2ED6B2-61BC-4EEB-983A-6A75E2032F2E}" type="parTrans" cxnId="{0CC8F8CC-518A-4997-BA64-61F62067A863}">
      <dgm:prSet/>
      <dgm:spPr/>
      <dgm:t>
        <a:bodyPr/>
        <a:lstStyle/>
        <a:p>
          <a:endParaRPr lang="en-US"/>
        </a:p>
      </dgm:t>
    </dgm:pt>
    <dgm:pt modelId="{7499B35D-8AB8-4B8D-A090-5BB2104B7980}" type="sibTrans" cxnId="{0CC8F8CC-518A-4997-BA64-61F62067A863}">
      <dgm:prSet/>
      <dgm:spPr/>
      <dgm:t>
        <a:bodyPr/>
        <a:lstStyle/>
        <a:p>
          <a:endParaRPr lang="en-US"/>
        </a:p>
      </dgm:t>
    </dgm:pt>
    <dgm:pt modelId="{97AFA14A-FA2E-4B51-9540-F8D3424D8B6F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октомври 2019 г.  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8D12693F-5336-46BC-ACA5-FABCB53AC230}" type="parTrans" cxnId="{1C6CF66E-737F-45CE-8F45-F0213D0C637E}">
      <dgm:prSet/>
      <dgm:spPr/>
      <dgm:t>
        <a:bodyPr/>
        <a:lstStyle/>
        <a:p>
          <a:endParaRPr lang="en-US"/>
        </a:p>
      </dgm:t>
    </dgm:pt>
    <dgm:pt modelId="{DA4CAA6C-71EA-44B7-BBBD-8DEB9002DEDA}" type="sibTrans" cxnId="{1C6CF66E-737F-45CE-8F45-F0213D0C637E}">
      <dgm:prSet/>
      <dgm:spPr/>
      <dgm:t>
        <a:bodyPr/>
        <a:lstStyle/>
        <a:p>
          <a:endParaRPr lang="en-US"/>
        </a:p>
      </dgm:t>
    </dgm:pt>
    <dgm:pt modelId="{F6A3ACB4-29C3-40F2-96F7-141D4289028A}" type="pres">
      <dgm:prSet presAssocID="{F81B1DA2-AB66-4E10-B19F-A085F77F195F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6B5808F-7F3F-4EBA-8784-BD4501FCA37E}" type="pres">
      <dgm:prSet presAssocID="{5DE95933-7FBD-4478-80A4-005F2012CFD5}" presName="circle1" presStyleLbl="node1" presStyleIdx="0" presStyleCnt="3"/>
      <dgm:spPr>
        <a:solidFill>
          <a:srgbClr val="660033"/>
        </a:solidFill>
      </dgm:spPr>
      <dgm:t>
        <a:bodyPr/>
        <a:lstStyle/>
        <a:p>
          <a:endParaRPr lang="en-US"/>
        </a:p>
      </dgm:t>
    </dgm:pt>
    <dgm:pt modelId="{3A986492-6507-4F31-AB05-8B803C291FF1}" type="pres">
      <dgm:prSet presAssocID="{5DE95933-7FBD-4478-80A4-005F2012CFD5}" presName="space" presStyleCnt="0"/>
      <dgm:spPr/>
      <dgm:t>
        <a:bodyPr/>
        <a:lstStyle/>
        <a:p>
          <a:endParaRPr lang="en-US"/>
        </a:p>
      </dgm:t>
    </dgm:pt>
    <dgm:pt modelId="{F41B6939-83C7-4A49-99DD-45F9034B43DA}" type="pres">
      <dgm:prSet presAssocID="{5DE95933-7FBD-4478-80A4-005F2012CFD5}" presName="rect1" presStyleLbl="alignAcc1" presStyleIdx="0" presStyleCnt="3"/>
      <dgm:spPr/>
      <dgm:t>
        <a:bodyPr/>
        <a:lstStyle/>
        <a:p>
          <a:endParaRPr lang="en-US"/>
        </a:p>
      </dgm:t>
    </dgm:pt>
    <dgm:pt modelId="{32DC7660-DC04-4050-B123-CC1A70CF3A81}" type="pres">
      <dgm:prSet presAssocID="{1A81C7D9-C586-48B5-AC99-0C7D08D26670}" presName="vertSpace2" presStyleLbl="node1" presStyleIdx="0" presStyleCnt="3"/>
      <dgm:spPr/>
      <dgm:t>
        <a:bodyPr/>
        <a:lstStyle/>
        <a:p>
          <a:endParaRPr lang="en-US"/>
        </a:p>
      </dgm:t>
    </dgm:pt>
    <dgm:pt modelId="{AA6DEF99-B18F-47C1-A33F-BB81820E77A8}" type="pres">
      <dgm:prSet presAssocID="{1A81C7D9-C586-48B5-AC99-0C7D08D26670}" presName="circle2" presStyleLbl="node1" presStyleIdx="1" presStyleCnt="3"/>
      <dgm:spPr>
        <a:solidFill>
          <a:srgbClr val="993366"/>
        </a:solidFill>
      </dgm:spPr>
      <dgm:t>
        <a:bodyPr/>
        <a:lstStyle/>
        <a:p>
          <a:endParaRPr lang="en-US"/>
        </a:p>
      </dgm:t>
    </dgm:pt>
    <dgm:pt modelId="{B6AFF291-B653-42B3-8BC0-4EE347DBF132}" type="pres">
      <dgm:prSet presAssocID="{1A81C7D9-C586-48B5-AC99-0C7D08D26670}" presName="rect2" presStyleLbl="alignAcc1" presStyleIdx="1" presStyleCnt="3"/>
      <dgm:spPr/>
      <dgm:t>
        <a:bodyPr/>
        <a:lstStyle/>
        <a:p>
          <a:endParaRPr lang="en-US"/>
        </a:p>
      </dgm:t>
    </dgm:pt>
    <dgm:pt modelId="{81ED90A3-A151-41FB-BCB6-23C22B236EC8}" type="pres">
      <dgm:prSet presAssocID="{6CCF4D19-3CFD-44F3-BBF8-A33E5920B064}" presName="vertSpace3" presStyleLbl="node1" presStyleIdx="1" presStyleCnt="3"/>
      <dgm:spPr/>
      <dgm:t>
        <a:bodyPr/>
        <a:lstStyle/>
        <a:p>
          <a:endParaRPr lang="en-US"/>
        </a:p>
      </dgm:t>
    </dgm:pt>
    <dgm:pt modelId="{A184AE6B-7B48-4677-AA82-5518F1FC3A79}" type="pres">
      <dgm:prSet presAssocID="{6CCF4D19-3CFD-44F3-BBF8-A33E5920B064}" presName="circle3" presStyleLbl="node1" presStyleIdx="2" presStyleCnt="3"/>
      <dgm:spPr>
        <a:solidFill>
          <a:srgbClr val="FF66FF"/>
        </a:solidFill>
      </dgm:spPr>
      <dgm:t>
        <a:bodyPr/>
        <a:lstStyle/>
        <a:p>
          <a:endParaRPr lang="en-US"/>
        </a:p>
      </dgm:t>
    </dgm:pt>
    <dgm:pt modelId="{E7F407D3-C98F-42D5-BCE2-205E195F8680}" type="pres">
      <dgm:prSet presAssocID="{6CCF4D19-3CFD-44F3-BBF8-A33E5920B064}" presName="rect3" presStyleLbl="alignAcc1" presStyleIdx="2" presStyleCnt="3"/>
      <dgm:spPr/>
      <dgm:t>
        <a:bodyPr/>
        <a:lstStyle/>
        <a:p>
          <a:endParaRPr lang="en-US"/>
        </a:p>
      </dgm:t>
    </dgm:pt>
    <dgm:pt modelId="{933CFF2A-FDBD-4689-9A88-CAFEE1231574}" type="pres">
      <dgm:prSet presAssocID="{5DE95933-7FBD-4478-80A4-005F2012CFD5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0E1762-1449-4E96-B5FE-C2191904B13C}" type="pres">
      <dgm:prSet presAssocID="{5DE95933-7FBD-4478-80A4-005F2012CFD5}" presName="rect1ChTx" presStyleLbl="alignAcc1" presStyleIdx="2" presStyleCnt="3" custScaleX="1473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029670-DFA3-4AA9-A1D2-9733B0A0659A}" type="pres">
      <dgm:prSet presAssocID="{1A81C7D9-C586-48B5-AC99-0C7D08D26670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09AAF7-10FF-4837-9FAD-85F9C8D7FCBC}" type="pres">
      <dgm:prSet presAssocID="{1A81C7D9-C586-48B5-AC99-0C7D08D26670}" presName="rect2ChTx" presStyleLbl="alignAcc1" presStyleIdx="2" presStyleCnt="3" custScaleX="1461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5F0A15-CD7A-4448-A431-17B8C5D57336}" type="pres">
      <dgm:prSet presAssocID="{6CCF4D19-3CFD-44F3-BBF8-A33E5920B064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08A391-E3AB-4FEF-B730-ED0CFCF2DDC9}" type="pres">
      <dgm:prSet presAssocID="{6CCF4D19-3CFD-44F3-BBF8-A33E5920B064}" presName="rect3ChTx" presStyleLbl="alignAcc1" presStyleIdx="2" presStyleCnt="3" custScaleX="1445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23C664-863E-4973-BFAF-4C2F750796A0}" type="presOf" srcId="{753908DC-F280-48E4-8A4A-8A4A93F9B971}" destId="{A509AAF7-10FF-4837-9FAD-85F9C8D7FCBC}" srcOrd="0" destOrd="3" presId="urn:microsoft.com/office/officeart/2005/8/layout/target3"/>
    <dgm:cxn modelId="{0BA87313-D1AE-4139-A5F9-2FC510351283}" srcId="{5DE95933-7FBD-4478-80A4-005F2012CFD5}" destId="{F28DF749-4310-4202-B758-241C1E5A075F}" srcOrd="0" destOrd="0" parTransId="{34DF5EEB-E593-41B9-9F93-64858A0BC1A3}" sibTransId="{6C904CDF-2684-404C-8F77-5106DA4E6CC6}"/>
    <dgm:cxn modelId="{691A15F4-4194-4997-8C01-DA3C872A1983}" type="presOf" srcId="{4B97CF28-E4B5-4515-8872-27039A9FE3DB}" destId="{A509AAF7-10FF-4837-9FAD-85F9C8D7FCBC}" srcOrd="0" destOrd="0" presId="urn:microsoft.com/office/officeart/2005/8/layout/target3"/>
    <dgm:cxn modelId="{0ED6C9CB-8A8F-45D1-B60E-0F8E8058392B}" srcId="{6CCF4D19-3CFD-44F3-BBF8-A33E5920B064}" destId="{A8551C91-6AD9-4A79-9672-15F5D55640E8}" srcOrd="1" destOrd="0" parTransId="{F1EDDACE-5056-4386-B6A3-85752184DC56}" sibTransId="{BC67C914-CBF2-40D3-A8EA-9C7A99C99776}"/>
    <dgm:cxn modelId="{6FAB55C0-A6BA-4E66-9D5F-7FC26122BDE9}" type="presOf" srcId="{C5DD47CC-B2FC-46ED-878E-6A2B5E61ADC3}" destId="{A509AAF7-10FF-4837-9FAD-85F9C8D7FCBC}" srcOrd="0" destOrd="2" presId="urn:microsoft.com/office/officeart/2005/8/layout/target3"/>
    <dgm:cxn modelId="{3D24E0DC-C385-469D-BE2D-0A6FCA201551}" srcId="{F81B1DA2-AB66-4E10-B19F-A085F77F195F}" destId="{5DE95933-7FBD-4478-80A4-005F2012CFD5}" srcOrd="0" destOrd="0" parTransId="{297C0AA7-0C28-4EBC-80E6-4DCB0BAEB26C}" sibTransId="{52607AE3-CC2D-4EE6-B596-7349C5A1B180}"/>
    <dgm:cxn modelId="{E4A6A1AB-435F-48A2-94E0-586FFFAA33ED}" type="presOf" srcId="{5DE95933-7FBD-4478-80A4-005F2012CFD5}" destId="{933CFF2A-FDBD-4689-9A88-CAFEE1231574}" srcOrd="1" destOrd="0" presId="urn:microsoft.com/office/officeart/2005/8/layout/target3"/>
    <dgm:cxn modelId="{909F2758-D85D-48E1-91E5-01D9D3708413}" type="presOf" srcId="{A8551C91-6AD9-4A79-9672-15F5D55640E8}" destId="{0608A391-E3AB-4FEF-B730-ED0CFCF2DDC9}" srcOrd="0" destOrd="1" presId="urn:microsoft.com/office/officeart/2005/8/layout/target3"/>
    <dgm:cxn modelId="{CE8136C5-D4E7-45A0-B347-716FF5815B66}" type="presOf" srcId="{F81B1DA2-AB66-4E10-B19F-A085F77F195F}" destId="{F6A3ACB4-29C3-40F2-96F7-141D4289028A}" srcOrd="0" destOrd="0" presId="urn:microsoft.com/office/officeart/2005/8/layout/target3"/>
    <dgm:cxn modelId="{009F9A11-E826-4486-B030-643DD6D20694}" type="presOf" srcId="{6CCF4D19-3CFD-44F3-BBF8-A33E5920B064}" destId="{E7F407D3-C98F-42D5-BCE2-205E195F8680}" srcOrd="0" destOrd="0" presId="urn:microsoft.com/office/officeart/2005/8/layout/target3"/>
    <dgm:cxn modelId="{9F5E9EBE-CCF7-4349-97D1-C474BCA5D5BD}" type="presOf" srcId="{97AFA14A-FA2E-4B51-9540-F8D3424D8B6F}" destId="{0608A391-E3AB-4FEF-B730-ED0CFCF2DDC9}" srcOrd="0" destOrd="3" presId="urn:microsoft.com/office/officeart/2005/8/layout/target3"/>
    <dgm:cxn modelId="{F4D85297-8CC0-45D2-A130-C395C18A62B9}" type="presOf" srcId="{5DE95933-7FBD-4478-80A4-005F2012CFD5}" destId="{F41B6939-83C7-4A49-99DD-45F9034B43DA}" srcOrd="0" destOrd="0" presId="urn:microsoft.com/office/officeart/2005/8/layout/target3"/>
    <dgm:cxn modelId="{E8ED6835-8426-424C-9C28-41D6EA73A8A6}" srcId="{6CCF4D19-3CFD-44F3-BBF8-A33E5920B064}" destId="{3EB0292E-1446-4DE0-8230-913C0AD34C48}" srcOrd="0" destOrd="0" parTransId="{08CF40A3-3433-4356-8030-F20337864F01}" sibTransId="{FBCE478D-9C1B-48BB-9F41-77DF4687A4EC}"/>
    <dgm:cxn modelId="{D90CCDA9-069B-47F7-B30F-E74DE4E86DB6}" type="presOf" srcId="{70D4EB1B-35B7-4F07-AC05-27A1F07A52B3}" destId="{0608A391-E3AB-4FEF-B730-ED0CFCF2DDC9}" srcOrd="0" destOrd="2" presId="urn:microsoft.com/office/officeart/2005/8/layout/target3"/>
    <dgm:cxn modelId="{0CC8F8CC-518A-4997-BA64-61F62067A863}" srcId="{1A81C7D9-C586-48B5-AC99-0C7D08D26670}" destId="{753908DC-F280-48E4-8A4A-8A4A93F9B971}" srcOrd="3" destOrd="0" parTransId="{EA2ED6B2-61BC-4EEB-983A-6A75E2032F2E}" sibTransId="{7499B35D-8AB8-4B8D-A090-5BB2104B7980}"/>
    <dgm:cxn modelId="{75D1E81F-B08F-4CCD-BD3A-30B98A033D09}" srcId="{F81B1DA2-AB66-4E10-B19F-A085F77F195F}" destId="{6CCF4D19-3CFD-44F3-BBF8-A33E5920B064}" srcOrd="2" destOrd="0" parTransId="{7B081F27-7FEB-4472-8FBC-6BF0151975BB}" sibTransId="{6DCA81D5-BDFB-4BF5-B191-6DCFFC0850F1}"/>
    <dgm:cxn modelId="{697141AE-1539-4351-8FE4-DB8BF60010C1}" type="presOf" srcId="{F28DF749-4310-4202-B758-241C1E5A075F}" destId="{7F0E1762-1449-4E96-B5FE-C2191904B13C}" srcOrd="0" destOrd="0" presId="urn:microsoft.com/office/officeart/2005/8/layout/target3"/>
    <dgm:cxn modelId="{0BC98D24-03FB-430B-8014-95F39E1D7B9E}" type="presOf" srcId="{1A81C7D9-C586-48B5-AC99-0C7D08D26670}" destId="{B6AFF291-B653-42B3-8BC0-4EE347DBF132}" srcOrd="0" destOrd="0" presId="urn:microsoft.com/office/officeart/2005/8/layout/target3"/>
    <dgm:cxn modelId="{9117E43F-F715-498F-A571-D043DD4E2C2F}" srcId="{1A81C7D9-C586-48B5-AC99-0C7D08D26670}" destId="{4B97CF28-E4B5-4515-8872-27039A9FE3DB}" srcOrd="0" destOrd="0" parTransId="{BA172954-FE7B-4CF0-996D-240BE706DD5F}" sibTransId="{2C9FD633-C13B-46CC-89ED-15C7ACF47B2E}"/>
    <dgm:cxn modelId="{292EA00D-B003-4D6F-8668-FCBC28DADFA0}" type="presOf" srcId="{4D1C724C-E27F-4224-886E-19F21E8FF46E}" destId="{A509AAF7-10FF-4837-9FAD-85F9C8D7FCBC}" srcOrd="0" destOrd="1" presId="urn:microsoft.com/office/officeart/2005/8/layout/target3"/>
    <dgm:cxn modelId="{52AEB37F-F6E3-4037-9DFD-7212E5629D9C}" srcId="{F81B1DA2-AB66-4E10-B19F-A085F77F195F}" destId="{1A81C7D9-C586-48B5-AC99-0C7D08D26670}" srcOrd="1" destOrd="0" parTransId="{BBFCDFEC-D4C8-4EA0-8CEE-0020D7117193}" sibTransId="{B6612F33-52DA-4A52-BD29-646A0C1C88E4}"/>
    <dgm:cxn modelId="{53BA8063-38EB-47C6-A12C-C1A757B2C87E}" type="presOf" srcId="{3EB0292E-1446-4DE0-8230-913C0AD34C48}" destId="{0608A391-E3AB-4FEF-B730-ED0CFCF2DDC9}" srcOrd="0" destOrd="0" presId="urn:microsoft.com/office/officeart/2005/8/layout/target3"/>
    <dgm:cxn modelId="{4FEFD669-19B8-4D03-A86B-E57D4784AF35}" srcId="{1A81C7D9-C586-48B5-AC99-0C7D08D26670}" destId="{C5DD47CC-B2FC-46ED-878E-6A2B5E61ADC3}" srcOrd="2" destOrd="0" parTransId="{896AAEAE-0892-4BBE-8082-42DA57C220C5}" sibTransId="{45A9877A-DA44-4561-9FFE-333B39CF583A}"/>
    <dgm:cxn modelId="{6278D035-6D88-4A27-836E-0D8542FBDFB0}" srcId="{5DE95933-7FBD-4478-80A4-005F2012CFD5}" destId="{0882FBCB-7FF3-4E0A-B163-2FC5D7D2BF6C}" srcOrd="1" destOrd="0" parTransId="{A5BFF68A-CFED-48DE-A656-97E4984F76C3}" sibTransId="{0A10BC78-BC92-426C-973D-BBFEC86F993C}"/>
    <dgm:cxn modelId="{FEF0CA85-16D4-44FC-8EBA-9B7FDDFF874E}" srcId="{1A81C7D9-C586-48B5-AC99-0C7D08D26670}" destId="{4D1C724C-E27F-4224-886E-19F21E8FF46E}" srcOrd="1" destOrd="0" parTransId="{D0988A5C-6B6D-4413-9930-B91642153AE3}" sibTransId="{F2840BD2-E9F0-4728-91E8-524955F5D4D1}"/>
    <dgm:cxn modelId="{C5B289AE-C5DD-439B-B5E1-73EA7DF37517}" srcId="{6CCF4D19-3CFD-44F3-BBF8-A33E5920B064}" destId="{70D4EB1B-35B7-4F07-AC05-27A1F07A52B3}" srcOrd="2" destOrd="0" parTransId="{3B3361E0-F95F-466F-8E20-9097A42E0387}" sibTransId="{D508B824-AB95-4DF4-90CE-48976488EF5D}"/>
    <dgm:cxn modelId="{CCE0B8EE-A2F8-4C71-A989-26DBE042DB64}" type="presOf" srcId="{0882FBCB-7FF3-4E0A-B163-2FC5D7D2BF6C}" destId="{7F0E1762-1449-4E96-B5FE-C2191904B13C}" srcOrd="0" destOrd="1" presId="urn:microsoft.com/office/officeart/2005/8/layout/target3"/>
    <dgm:cxn modelId="{4CDA3AB4-F90C-4817-AB67-45602D6F2B63}" type="presOf" srcId="{1A81C7D9-C586-48B5-AC99-0C7D08D26670}" destId="{CF029670-DFA3-4AA9-A1D2-9733B0A0659A}" srcOrd="1" destOrd="0" presId="urn:microsoft.com/office/officeart/2005/8/layout/target3"/>
    <dgm:cxn modelId="{7D576D52-EAAD-4A84-AB8E-E92C688E1C5C}" type="presOf" srcId="{6CCF4D19-3CFD-44F3-BBF8-A33E5920B064}" destId="{D75F0A15-CD7A-4448-A431-17B8C5D57336}" srcOrd="1" destOrd="0" presId="urn:microsoft.com/office/officeart/2005/8/layout/target3"/>
    <dgm:cxn modelId="{1C6CF66E-737F-45CE-8F45-F0213D0C637E}" srcId="{6CCF4D19-3CFD-44F3-BBF8-A33E5920B064}" destId="{97AFA14A-FA2E-4B51-9540-F8D3424D8B6F}" srcOrd="3" destOrd="0" parTransId="{8D12693F-5336-46BC-ACA5-FABCB53AC230}" sibTransId="{DA4CAA6C-71EA-44B7-BBBD-8DEB9002DEDA}"/>
    <dgm:cxn modelId="{C5D97036-66C4-45AE-A7E4-719FF28CE6DD}" type="presParOf" srcId="{F6A3ACB4-29C3-40F2-96F7-141D4289028A}" destId="{36B5808F-7F3F-4EBA-8784-BD4501FCA37E}" srcOrd="0" destOrd="0" presId="urn:microsoft.com/office/officeart/2005/8/layout/target3"/>
    <dgm:cxn modelId="{D423ED00-29C5-423D-8482-6DF67E3794B7}" type="presParOf" srcId="{F6A3ACB4-29C3-40F2-96F7-141D4289028A}" destId="{3A986492-6507-4F31-AB05-8B803C291FF1}" srcOrd="1" destOrd="0" presId="urn:microsoft.com/office/officeart/2005/8/layout/target3"/>
    <dgm:cxn modelId="{6871DE55-952D-474D-93F4-1AB5605EFB49}" type="presParOf" srcId="{F6A3ACB4-29C3-40F2-96F7-141D4289028A}" destId="{F41B6939-83C7-4A49-99DD-45F9034B43DA}" srcOrd="2" destOrd="0" presId="urn:microsoft.com/office/officeart/2005/8/layout/target3"/>
    <dgm:cxn modelId="{F92BC458-9311-4D03-A621-AE280B42A65D}" type="presParOf" srcId="{F6A3ACB4-29C3-40F2-96F7-141D4289028A}" destId="{32DC7660-DC04-4050-B123-CC1A70CF3A81}" srcOrd="3" destOrd="0" presId="urn:microsoft.com/office/officeart/2005/8/layout/target3"/>
    <dgm:cxn modelId="{5CF13451-5014-45B0-9EF7-BF6633BCDAED}" type="presParOf" srcId="{F6A3ACB4-29C3-40F2-96F7-141D4289028A}" destId="{AA6DEF99-B18F-47C1-A33F-BB81820E77A8}" srcOrd="4" destOrd="0" presId="urn:microsoft.com/office/officeart/2005/8/layout/target3"/>
    <dgm:cxn modelId="{699BA0F9-EDC9-4244-BF8E-AB3462103A00}" type="presParOf" srcId="{F6A3ACB4-29C3-40F2-96F7-141D4289028A}" destId="{B6AFF291-B653-42B3-8BC0-4EE347DBF132}" srcOrd="5" destOrd="0" presId="urn:microsoft.com/office/officeart/2005/8/layout/target3"/>
    <dgm:cxn modelId="{141408DC-885F-419D-B018-3C8E203527DE}" type="presParOf" srcId="{F6A3ACB4-29C3-40F2-96F7-141D4289028A}" destId="{81ED90A3-A151-41FB-BCB6-23C22B236EC8}" srcOrd="6" destOrd="0" presId="urn:microsoft.com/office/officeart/2005/8/layout/target3"/>
    <dgm:cxn modelId="{5D900A5C-46A2-453C-B5E0-CCD75720EB11}" type="presParOf" srcId="{F6A3ACB4-29C3-40F2-96F7-141D4289028A}" destId="{A184AE6B-7B48-4677-AA82-5518F1FC3A79}" srcOrd="7" destOrd="0" presId="urn:microsoft.com/office/officeart/2005/8/layout/target3"/>
    <dgm:cxn modelId="{34800E2C-19C0-4BA7-BCE0-792E5B9568AC}" type="presParOf" srcId="{F6A3ACB4-29C3-40F2-96F7-141D4289028A}" destId="{E7F407D3-C98F-42D5-BCE2-205E195F8680}" srcOrd="8" destOrd="0" presId="urn:microsoft.com/office/officeart/2005/8/layout/target3"/>
    <dgm:cxn modelId="{3D30A2FC-5C40-4203-ACDE-E29CCC503996}" type="presParOf" srcId="{F6A3ACB4-29C3-40F2-96F7-141D4289028A}" destId="{933CFF2A-FDBD-4689-9A88-CAFEE1231574}" srcOrd="9" destOrd="0" presId="urn:microsoft.com/office/officeart/2005/8/layout/target3"/>
    <dgm:cxn modelId="{E7E3035A-DFD2-4FA6-B90D-99F433D0CE7C}" type="presParOf" srcId="{F6A3ACB4-29C3-40F2-96F7-141D4289028A}" destId="{7F0E1762-1449-4E96-B5FE-C2191904B13C}" srcOrd="10" destOrd="0" presId="urn:microsoft.com/office/officeart/2005/8/layout/target3"/>
    <dgm:cxn modelId="{36748FC6-D0F0-465C-9741-ED0B150CB27E}" type="presParOf" srcId="{F6A3ACB4-29C3-40F2-96F7-141D4289028A}" destId="{CF029670-DFA3-4AA9-A1D2-9733B0A0659A}" srcOrd="11" destOrd="0" presId="urn:microsoft.com/office/officeart/2005/8/layout/target3"/>
    <dgm:cxn modelId="{4F3D96E8-9FCA-43C7-B2E5-ED750B20EF40}" type="presParOf" srcId="{F6A3ACB4-29C3-40F2-96F7-141D4289028A}" destId="{A509AAF7-10FF-4837-9FAD-85F9C8D7FCBC}" srcOrd="12" destOrd="0" presId="urn:microsoft.com/office/officeart/2005/8/layout/target3"/>
    <dgm:cxn modelId="{DAAF32E7-03AA-418D-AA55-D469C024452D}" type="presParOf" srcId="{F6A3ACB4-29C3-40F2-96F7-141D4289028A}" destId="{D75F0A15-CD7A-4448-A431-17B8C5D57336}" srcOrd="13" destOrd="0" presId="urn:microsoft.com/office/officeart/2005/8/layout/target3"/>
    <dgm:cxn modelId="{009D076B-C831-4580-B19A-0B8D1EC446BE}" type="presParOf" srcId="{F6A3ACB4-29C3-40F2-96F7-141D4289028A}" destId="{0608A391-E3AB-4FEF-B730-ED0CFCF2DDC9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BracketList" loCatId="list" qsTypeId="urn:microsoft.com/office/officeart/2005/8/quickstyle/3d1" qsCatId="3D" csTypeId="urn:microsoft.com/office/officeart/2005/8/colors/accent1_2" csCatId="accent1" phldr="1"/>
      <dgm:spPr/>
    </dgm:pt>
    <dgm:pt modelId="{3B286E7D-965C-4DAF-99A2-8EBB5AA81D60}" type="pres">
      <dgm:prSet presAssocID="{FA3F8F8E-2C98-48D2-A61C-C4D958C5F960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0D563951-649F-44B7-AD59-824418A2FBAE}" type="presOf" srcId="{FA3F8F8E-2C98-48D2-A61C-C4D958C5F960}" destId="{3B286E7D-965C-4DAF-99A2-8EBB5AA81D60}" srcOrd="0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FEFC03A-2B63-4C51-826A-1A77329D7932}" type="doc">
      <dgm:prSet loTypeId="urn:microsoft.com/office/officeart/2005/8/layout/vList5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2B84527-624D-411C-BD80-49B081CA6C30}">
      <dgm:prSet phldrT="[Text]" custT="1"/>
      <dgm:spPr/>
      <dgm:t>
        <a:bodyPr/>
        <a:lstStyle/>
        <a:p>
          <a:r>
            <a:rPr lang="bg-BG" sz="2000" b="1" i="1" dirty="0" smtClean="0">
              <a:solidFill>
                <a:schemeClr val="tx1"/>
              </a:solidFill>
              <a:latin typeface="Candara" panose="020E0502030303020204" pitchFamily="34" charset="0"/>
            </a:rPr>
            <a:t>Изпълнител</a:t>
          </a:r>
        </a:p>
        <a:p>
          <a:r>
            <a:rPr lang="bg-BG" sz="2000" b="1" i="1" dirty="0" smtClean="0">
              <a:solidFill>
                <a:schemeClr val="tx1"/>
              </a:solidFill>
              <a:latin typeface="Candara" panose="020E0502030303020204" pitchFamily="34" charset="0"/>
            </a:rPr>
            <a:t>Цел на дейностите</a:t>
          </a:r>
          <a:endParaRPr lang="en-US" sz="2000" b="1" i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935A4D06-6850-4843-AA14-1B44BC234EB9}" type="parTrans" cxnId="{E4B652B9-6531-44F5-9F8C-D61CE2EC98C3}">
      <dgm:prSet/>
      <dgm:spPr/>
      <dgm:t>
        <a:bodyPr/>
        <a:lstStyle/>
        <a:p>
          <a:endParaRPr lang="en-US"/>
        </a:p>
      </dgm:t>
    </dgm:pt>
    <dgm:pt modelId="{70E6C10F-F95F-4FE4-B118-F3C31E613917}" type="sibTrans" cxnId="{E4B652B9-6531-44F5-9F8C-D61CE2EC98C3}">
      <dgm:prSet/>
      <dgm:spPr/>
      <dgm:t>
        <a:bodyPr/>
        <a:lstStyle/>
        <a:p>
          <a:endParaRPr lang="en-US"/>
        </a:p>
      </dgm:t>
    </dgm:pt>
    <dgm:pt modelId="{6F87815E-0BC9-4E3E-9271-763028296859}">
      <dgm:prSet phldrT="[Text]" custT="1"/>
      <dgm:spPr/>
      <dgm:t>
        <a:bodyPr/>
        <a:lstStyle/>
        <a:p>
          <a:r>
            <a:rPr lang="en-US" sz="1900" b="1" dirty="0" smtClean="0">
              <a:solidFill>
                <a:srgbClr val="C00000"/>
              </a:solidFill>
              <a:latin typeface="Candara" panose="020E0502030303020204" pitchFamily="34" charset="0"/>
            </a:rPr>
            <a:t>INTERREG EUROPE</a:t>
          </a:r>
          <a:endParaRPr lang="en-US" sz="1900" b="1" dirty="0">
            <a:solidFill>
              <a:srgbClr val="C00000"/>
            </a:solidFill>
            <a:latin typeface="Candara" panose="020E0502030303020204" pitchFamily="34" charset="0"/>
          </a:endParaRPr>
        </a:p>
      </dgm:t>
    </dgm:pt>
    <dgm:pt modelId="{CD037703-FE9A-4A7D-9DBF-AE4A7B9DBABE}" type="parTrans" cxnId="{9E150E1C-0DD8-46E6-BB95-B0081232F0CB}">
      <dgm:prSet/>
      <dgm:spPr/>
      <dgm:t>
        <a:bodyPr/>
        <a:lstStyle/>
        <a:p>
          <a:endParaRPr lang="en-US"/>
        </a:p>
      </dgm:t>
    </dgm:pt>
    <dgm:pt modelId="{4D20C274-5445-425B-AC9B-67F51645C8C8}" type="sibTrans" cxnId="{9E150E1C-0DD8-46E6-BB95-B0081232F0CB}">
      <dgm:prSet/>
      <dgm:spPr/>
      <dgm:t>
        <a:bodyPr/>
        <a:lstStyle/>
        <a:p>
          <a:endParaRPr lang="en-US"/>
        </a:p>
      </dgm:t>
    </dgm:pt>
    <dgm:pt modelId="{911D186B-54C5-4941-BCC1-EE86A52F1CFF}">
      <dgm:prSet phldrT="[Text]" custT="1"/>
      <dgm:spPr/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Анализ на настоящата структура на един ЦВП и един ЦК, финансирани по ОПНОИР 2014-2020 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311038F9-5D9C-4C38-8459-9C78450DADF0}" type="parTrans" cxnId="{BFD082E3-D358-46CE-9118-1BC7EC7341C6}">
      <dgm:prSet/>
      <dgm:spPr/>
      <dgm:t>
        <a:bodyPr/>
        <a:lstStyle/>
        <a:p>
          <a:endParaRPr lang="en-US"/>
        </a:p>
      </dgm:t>
    </dgm:pt>
    <dgm:pt modelId="{AFA898C5-B1FF-4892-B200-5C91506BF39A}" type="sibTrans" cxnId="{BFD082E3-D358-46CE-9118-1BC7EC7341C6}">
      <dgm:prSet/>
      <dgm:spPr/>
      <dgm:t>
        <a:bodyPr/>
        <a:lstStyle/>
        <a:p>
          <a:endParaRPr lang="en-US"/>
        </a:p>
      </dgm:t>
    </dgm:pt>
    <dgm:pt modelId="{168DCAE4-B082-4656-979D-848FE577F7C4}">
      <dgm:prSet phldrT="[Text]" custT="1"/>
      <dgm:spPr/>
      <dgm:t>
        <a:bodyPr/>
        <a:lstStyle/>
        <a:p>
          <a:r>
            <a:rPr lang="bg-BG" sz="2000" b="1" i="1" dirty="0" smtClean="0">
              <a:solidFill>
                <a:schemeClr val="bg1"/>
              </a:solidFill>
              <a:latin typeface="Candara" panose="020E0502030303020204" pitchFamily="34" charset="0"/>
            </a:rPr>
            <a:t>Основни резултати: </a:t>
          </a:r>
        </a:p>
        <a:p>
          <a:r>
            <a:rPr lang="bg-BG" sz="2000" b="1" i="1" dirty="0" smtClean="0">
              <a:solidFill>
                <a:schemeClr val="bg1"/>
              </a:solidFill>
              <a:latin typeface="Candara" panose="020E0502030303020204" pitchFamily="34" charset="0"/>
            </a:rPr>
            <a:t>Препоръки по ключови въпроси </a:t>
          </a:r>
          <a:r>
            <a:rPr lang="bg-BG" sz="2000" b="1" i="1" dirty="0" smtClean="0">
              <a:solidFill>
                <a:schemeClr val="tx1"/>
              </a:solidFill>
              <a:latin typeface="Candara" panose="020E0502030303020204" pitchFamily="34" charset="0"/>
            </a:rPr>
            <a:t> </a:t>
          </a:r>
          <a:endParaRPr lang="en-US" sz="2000" b="1" i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18049A0E-E66B-4DB8-977E-5A934613E72F}" type="parTrans" cxnId="{716955ED-6C74-45B9-99DA-5589A590D6DC}">
      <dgm:prSet/>
      <dgm:spPr/>
      <dgm:t>
        <a:bodyPr/>
        <a:lstStyle/>
        <a:p>
          <a:endParaRPr lang="en-US"/>
        </a:p>
      </dgm:t>
    </dgm:pt>
    <dgm:pt modelId="{7949FF51-E281-4BFD-8E44-D364A0BB4F65}" type="sibTrans" cxnId="{716955ED-6C74-45B9-99DA-5589A590D6DC}">
      <dgm:prSet/>
      <dgm:spPr/>
      <dgm:t>
        <a:bodyPr/>
        <a:lstStyle/>
        <a:p>
          <a:endParaRPr lang="en-US"/>
        </a:p>
      </dgm:t>
    </dgm:pt>
    <dgm:pt modelId="{464E09EE-E9FC-4372-84B2-6A85F041ED7F}">
      <dgm:prSet phldrT="[Text]" custT="1"/>
      <dgm:spPr/>
      <dgm:t>
        <a:bodyPr/>
        <a:lstStyle/>
        <a:p>
          <a:r>
            <a:rPr lang="ru-RU" sz="1900" b="1" dirty="0" smtClean="0">
              <a:latin typeface="Candara" panose="020E0502030303020204" pitchFamily="34" charset="0"/>
            </a:rPr>
            <a:t>Юридически статут и </a:t>
          </a:r>
          <a:r>
            <a:rPr lang="ru-RU" sz="1900" b="1" dirty="0" err="1" smtClean="0">
              <a:latin typeface="Candara" panose="020E0502030303020204" pitchFamily="34" charset="0"/>
            </a:rPr>
            <a:t>модел</a:t>
          </a:r>
          <a:r>
            <a:rPr lang="ru-RU" sz="1900" b="1" dirty="0" smtClean="0">
              <a:latin typeface="Candara" panose="020E0502030303020204" pitchFamily="34" charset="0"/>
            </a:rPr>
            <a:t> на управление;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2D9501BD-4D5F-418E-A7F3-24A76AEFEEED}" type="parTrans" cxnId="{86BF98AB-FD51-466E-9865-C5AE832F6BB9}">
      <dgm:prSet/>
      <dgm:spPr/>
      <dgm:t>
        <a:bodyPr/>
        <a:lstStyle/>
        <a:p>
          <a:endParaRPr lang="en-US"/>
        </a:p>
      </dgm:t>
    </dgm:pt>
    <dgm:pt modelId="{B1C19B64-975A-4B08-B8DB-E99829E812C7}" type="sibTrans" cxnId="{86BF98AB-FD51-466E-9865-C5AE832F6BB9}">
      <dgm:prSet/>
      <dgm:spPr/>
      <dgm:t>
        <a:bodyPr/>
        <a:lstStyle/>
        <a:p>
          <a:endParaRPr lang="en-US"/>
        </a:p>
      </dgm:t>
    </dgm:pt>
    <dgm:pt modelId="{55A66A76-6B97-44AA-BB86-D0D072380178}">
      <dgm:prSet phldrT="[Text]" custT="1"/>
      <dgm:spPr/>
      <dgm:t>
        <a:bodyPr/>
        <a:lstStyle/>
        <a:p>
          <a:r>
            <a:rPr lang="bg-BG" sz="2000" b="1" i="1" dirty="0" smtClean="0">
              <a:solidFill>
                <a:schemeClr val="tx1"/>
              </a:solidFill>
              <a:latin typeface="Candara" panose="020E0502030303020204" pitchFamily="34" charset="0"/>
            </a:rPr>
            <a:t>Етап на изпълнение</a:t>
          </a:r>
          <a:endParaRPr lang="en-US" sz="2000" b="1" i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79189137-E9C9-4727-AC0A-8B94F2BBAA0E}" type="parTrans" cxnId="{A110141B-C1C8-4067-AF24-4C16E25C6FFD}">
      <dgm:prSet/>
      <dgm:spPr/>
      <dgm:t>
        <a:bodyPr/>
        <a:lstStyle/>
        <a:p>
          <a:endParaRPr lang="en-US"/>
        </a:p>
      </dgm:t>
    </dgm:pt>
    <dgm:pt modelId="{E9916509-67D3-4C51-A6C1-CFBC9DC57550}" type="sibTrans" cxnId="{A110141B-C1C8-4067-AF24-4C16E25C6FFD}">
      <dgm:prSet/>
      <dgm:spPr/>
      <dgm:t>
        <a:bodyPr/>
        <a:lstStyle/>
        <a:p>
          <a:endParaRPr lang="en-US"/>
        </a:p>
      </dgm:t>
    </dgm:pt>
    <dgm:pt modelId="{BA8A7E79-B70A-4D1E-9C6B-80EC6E5E847F}">
      <dgm:prSet phldrT="[Text]" custT="1"/>
      <dgm:spPr/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Проведен семинар на 18-19 юни 2019 г.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B4590F78-F1B8-40B6-97F4-777A640001D2}" type="parTrans" cxnId="{F64B4323-2C3D-4054-B077-7CD40728E42A}">
      <dgm:prSet/>
      <dgm:spPr/>
      <dgm:t>
        <a:bodyPr/>
        <a:lstStyle/>
        <a:p>
          <a:endParaRPr lang="en-US"/>
        </a:p>
      </dgm:t>
    </dgm:pt>
    <dgm:pt modelId="{C94D10A5-D3EC-459F-8FDE-EAA8916926C5}" type="sibTrans" cxnId="{F64B4323-2C3D-4054-B077-7CD40728E42A}">
      <dgm:prSet/>
      <dgm:spPr/>
      <dgm:t>
        <a:bodyPr/>
        <a:lstStyle/>
        <a:p>
          <a:endParaRPr lang="en-US"/>
        </a:p>
      </dgm:t>
    </dgm:pt>
    <dgm:pt modelId="{5D0636EC-466A-4511-AF45-7CC5D3DAE20D}">
      <dgm:prSet phldrT="[Text]" custT="1"/>
      <dgm:spPr/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Резултатите са публикувани на сайта на ИА ОПНОИР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2D25226A-4412-4295-B46D-D9D34E3D80E2}" type="parTrans" cxnId="{D22DBE4A-FB2C-46D4-80A4-30318B1B833B}">
      <dgm:prSet/>
      <dgm:spPr/>
      <dgm:t>
        <a:bodyPr/>
        <a:lstStyle/>
        <a:p>
          <a:endParaRPr lang="en-US"/>
        </a:p>
      </dgm:t>
    </dgm:pt>
    <dgm:pt modelId="{912C9088-D34D-4F96-8900-DFC8140700B4}" type="sibTrans" cxnId="{D22DBE4A-FB2C-46D4-80A4-30318B1B833B}">
      <dgm:prSet/>
      <dgm:spPr/>
      <dgm:t>
        <a:bodyPr/>
        <a:lstStyle/>
        <a:p>
          <a:endParaRPr lang="en-US"/>
        </a:p>
      </dgm:t>
    </dgm:pt>
    <dgm:pt modelId="{A84BFBC3-8DD2-4D16-9776-EB2016AD9E96}">
      <dgm:prSet phldrT="[Text]"/>
      <dgm:spPr/>
      <dgm:t>
        <a:bodyPr/>
        <a:lstStyle/>
        <a:p>
          <a:endParaRPr lang="en-US" sz="2500" dirty="0"/>
        </a:p>
      </dgm:t>
    </dgm:pt>
    <dgm:pt modelId="{343266F8-73A7-49C1-BDF1-65297A11FB42}" type="parTrans" cxnId="{42B593B0-7B5F-43BA-8CA7-B27A5D2F3F9E}">
      <dgm:prSet/>
      <dgm:spPr/>
      <dgm:t>
        <a:bodyPr/>
        <a:lstStyle/>
        <a:p>
          <a:endParaRPr lang="en-US"/>
        </a:p>
      </dgm:t>
    </dgm:pt>
    <dgm:pt modelId="{E829D966-8075-4C82-98F3-CF2610979A49}" type="sibTrans" cxnId="{42B593B0-7B5F-43BA-8CA7-B27A5D2F3F9E}">
      <dgm:prSet/>
      <dgm:spPr/>
      <dgm:t>
        <a:bodyPr/>
        <a:lstStyle/>
        <a:p>
          <a:endParaRPr lang="en-US"/>
        </a:p>
      </dgm:t>
    </dgm:pt>
    <dgm:pt modelId="{EAC59866-AB0F-45FD-B5BA-7D404FD3993C}">
      <dgm:prSet phldrT="[Text]" custT="1"/>
      <dgm:spPr/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Сътрудничество с бизнеса;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500E0A35-6A4C-4F6B-9044-760E154A46B3}" type="parTrans" cxnId="{642F810A-63EC-45EC-B029-E9CB1E50658D}">
      <dgm:prSet/>
      <dgm:spPr/>
      <dgm:t>
        <a:bodyPr/>
        <a:lstStyle/>
        <a:p>
          <a:endParaRPr lang="en-US"/>
        </a:p>
      </dgm:t>
    </dgm:pt>
    <dgm:pt modelId="{24656E4B-E3CC-4685-8BCA-7382E095B039}" type="sibTrans" cxnId="{642F810A-63EC-45EC-B029-E9CB1E50658D}">
      <dgm:prSet/>
      <dgm:spPr/>
      <dgm:t>
        <a:bodyPr/>
        <a:lstStyle/>
        <a:p>
          <a:endParaRPr lang="en-US"/>
        </a:p>
      </dgm:t>
    </dgm:pt>
    <dgm:pt modelId="{E089A719-4F16-450A-A4DC-C45ED009B8CA}">
      <dgm:prSet phldrT="[Text]" custT="1"/>
      <dgm:spPr/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Финансови модели, осигуряващи финансова устойчивост;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8ADB9923-8D78-4154-94DF-52923123991D}" type="parTrans" cxnId="{44862A45-8F51-464C-A569-ACEEAE7FFD68}">
      <dgm:prSet/>
      <dgm:spPr/>
      <dgm:t>
        <a:bodyPr/>
        <a:lstStyle/>
        <a:p>
          <a:endParaRPr lang="en-US"/>
        </a:p>
      </dgm:t>
    </dgm:pt>
    <dgm:pt modelId="{F3F8055C-22AC-4078-926D-547C4A75DD40}" type="sibTrans" cxnId="{44862A45-8F51-464C-A569-ACEEAE7FFD68}">
      <dgm:prSet/>
      <dgm:spPr/>
      <dgm:t>
        <a:bodyPr/>
        <a:lstStyle/>
        <a:p>
          <a:endParaRPr lang="en-US"/>
        </a:p>
      </dgm:t>
    </dgm:pt>
    <dgm:pt modelId="{0C7887ED-C575-419C-8D17-39DC8A807D8C}">
      <dgm:prSet phldrT="[Text]" custT="1"/>
      <dgm:spPr/>
      <dgm:t>
        <a:bodyPr/>
        <a:lstStyle/>
        <a:p>
          <a:endParaRPr lang="en-US" sz="1600" dirty="0">
            <a:latin typeface="Candara" panose="020E0502030303020204" pitchFamily="34" charset="0"/>
          </a:endParaRPr>
        </a:p>
      </dgm:t>
    </dgm:pt>
    <dgm:pt modelId="{0513D290-26E6-4417-AB66-65D2357D86E7}" type="parTrans" cxnId="{EB535282-625D-4A82-96F4-74490A2EDF3C}">
      <dgm:prSet/>
      <dgm:spPr/>
      <dgm:t>
        <a:bodyPr/>
        <a:lstStyle/>
        <a:p>
          <a:endParaRPr lang="en-US"/>
        </a:p>
      </dgm:t>
    </dgm:pt>
    <dgm:pt modelId="{3CCC7963-9A2F-4C3D-8643-CE8B8E7604BC}" type="sibTrans" cxnId="{EB535282-625D-4A82-96F4-74490A2EDF3C}">
      <dgm:prSet/>
      <dgm:spPr/>
      <dgm:t>
        <a:bodyPr/>
        <a:lstStyle/>
        <a:p>
          <a:endParaRPr lang="en-US"/>
        </a:p>
      </dgm:t>
    </dgm:pt>
    <dgm:pt modelId="{F39CAF20-EE98-4DD7-97BE-C329BC61CE6A}">
      <dgm:prSet phldrT="[Text]" custT="1"/>
      <dgm:spPr/>
      <dgm:t>
        <a:bodyPr/>
        <a:lstStyle/>
        <a:p>
          <a:endParaRPr lang="en-US" sz="1600" dirty="0">
            <a:latin typeface="Candara" panose="020E0502030303020204" pitchFamily="34" charset="0"/>
          </a:endParaRPr>
        </a:p>
      </dgm:t>
    </dgm:pt>
    <dgm:pt modelId="{37566EF2-F8A1-4FB8-9B66-26853F944B9A}" type="parTrans" cxnId="{6DDCABB0-11B5-4199-A7DA-27EE888C9376}">
      <dgm:prSet/>
      <dgm:spPr/>
      <dgm:t>
        <a:bodyPr/>
        <a:lstStyle/>
        <a:p>
          <a:endParaRPr lang="en-US"/>
        </a:p>
      </dgm:t>
    </dgm:pt>
    <dgm:pt modelId="{436D8276-C5E3-4B06-A62F-49B3C7302D5C}" type="sibTrans" cxnId="{6DDCABB0-11B5-4199-A7DA-27EE888C9376}">
      <dgm:prSet/>
      <dgm:spPr/>
      <dgm:t>
        <a:bodyPr/>
        <a:lstStyle/>
        <a:p>
          <a:endParaRPr lang="en-US"/>
        </a:p>
      </dgm:t>
    </dgm:pt>
    <dgm:pt modelId="{F35E7E27-E7F8-4B54-AB5E-C5C0E00F438F}">
      <dgm:prSet phldrT="[Text]" custT="1"/>
      <dgm:spPr/>
      <dgm:t>
        <a:bodyPr/>
        <a:lstStyle/>
        <a:p>
          <a:endParaRPr lang="en-US" sz="1600" dirty="0">
            <a:latin typeface="Candara" panose="020E0502030303020204" pitchFamily="34" charset="0"/>
          </a:endParaRPr>
        </a:p>
      </dgm:t>
    </dgm:pt>
    <dgm:pt modelId="{3E24140C-A442-4789-95B6-920D65D9FC97}" type="parTrans" cxnId="{DF4A14FE-EB86-4560-BEEC-938EEB077357}">
      <dgm:prSet/>
      <dgm:spPr/>
      <dgm:t>
        <a:bodyPr/>
        <a:lstStyle/>
        <a:p>
          <a:endParaRPr lang="en-US"/>
        </a:p>
      </dgm:t>
    </dgm:pt>
    <dgm:pt modelId="{9850BF8E-B19F-4627-A035-003226AA40A3}" type="sibTrans" cxnId="{DF4A14FE-EB86-4560-BEEC-938EEB077357}">
      <dgm:prSet/>
      <dgm:spPr/>
      <dgm:t>
        <a:bodyPr/>
        <a:lstStyle/>
        <a:p>
          <a:endParaRPr lang="en-US"/>
        </a:p>
      </dgm:t>
    </dgm:pt>
    <dgm:pt modelId="{59FFECE0-EB1A-400E-A602-68275F468D05}">
      <dgm:prSet phldrT="[Text]" custT="1"/>
      <dgm:spPr/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Технологичен трансфер и трансфер на знания.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550C74DD-72C5-4234-BB17-519447BF7287}" type="parTrans" cxnId="{3CE09C19-7221-4AE2-84FC-79106DEDDB2B}">
      <dgm:prSet/>
      <dgm:spPr/>
      <dgm:t>
        <a:bodyPr/>
        <a:lstStyle/>
        <a:p>
          <a:endParaRPr lang="en-US"/>
        </a:p>
      </dgm:t>
    </dgm:pt>
    <dgm:pt modelId="{FF3D1F1F-BDE1-4F77-B69C-C1F1BB2B630C}" type="sibTrans" cxnId="{3CE09C19-7221-4AE2-84FC-79106DEDDB2B}">
      <dgm:prSet/>
      <dgm:spPr/>
      <dgm:t>
        <a:bodyPr/>
        <a:lstStyle/>
        <a:p>
          <a:endParaRPr lang="en-US"/>
        </a:p>
      </dgm:t>
    </dgm:pt>
    <dgm:pt modelId="{0A655A93-C523-4F6B-AFCD-15272088A621}">
      <dgm:prSet phldrT="[Text]" custT="1"/>
      <dgm:spPr/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Представен отчет с конкретни препоръки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8C41986D-F1BA-4A61-8620-DBD83286BF8C}" type="parTrans" cxnId="{09CC8AA5-2655-4539-A931-69863826D36F}">
      <dgm:prSet/>
      <dgm:spPr/>
      <dgm:t>
        <a:bodyPr/>
        <a:lstStyle/>
        <a:p>
          <a:endParaRPr lang="en-US"/>
        </a:p>
      </dgm:t>
    </dgm:pt>
    <dgm:pt modelId="{4C56DF3C-8E3D-4D67-94F7-31ADC938814A}" type="sibTrans" cxnId="{09CC8AA5-2655-4539-A931-69863826D36F}">
      <dgm:prSet/>
      <dgm:spPr/>
      <dgm:t>
        <a:bodyPr/>
        <a:lstStyle/>
        <a:p>
          <a:endParaRPr lang="en-US"/>
        </a:p>
      </dgm:t>
    </dgm:pt>
    <dgm:pt modelId="{8860C54E-D488-4F0D-9BA4-7D6CB3E30ED7}" type="pres">
      <dgm:prSet presAssocID="{CFEFC03A-2B63-4C51-826A-1A77329D793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56AA4C4-FE7E-4470-AFFE-C6EFC4F59D98}" type="pres">
      <dgm:prSet presAssocID="{B2B84527-624D-411C-BD80-49B081CA6C30}" presName="linNode" presStyleCnt="0"/>
      <dgm:spPr/>
    </dgm:pt>
    <dgm:pt modelId="{BC9AA6B9-109B-49B4-BF0E-2C46C6155340}" type="pres">
      <dgm:prSet presAssocID="{B2B84527-624D-411C-BD80-49B081CA6C3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FC720B-81BC-46FE-9498-615BCB92CAED}" type="pres">
      <dgm:prSet presAssocID="{B2B84527-624D-411C-BD80-49B081CA6C30}" presName="descendantText" presStyleLbl="alignAccFollowNode1" presStyleIdx="0" presStyleCnt="3" custScaleY="127239" custLinFactNeighborX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D98C01-0729-455A-A955-F145AB96055A}" type="pres">
      <dgm:prSet presAssocID="{70E6C10F-F95F-4FE4-B118-F3C31E613917}" presName="sp" presStyleCnt="0"/>
      <dgm:spPr/>
    </dgm:pt>
    <dgm:pt modelId="{CDCC3AFB-2320-4E76-8214-7C476D5AC35B}" type="pres">
      <dgm:prSet presAssocID="{168DCAE4-B082-4656-979D-848FE577F7C4}" presName="linNode" presStyleCnt="0"/>
      <dgm:spPr/>
    </dgm:pt>
    <dgm:pt modelId="{54A0498A-4032-421B-B452-F153633AE53E}" type="pres">
      <dgm:prSet presAssocID="{168DCAE4-B082-4656-979D-848FE577F7C4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754559-C64E-45C5-A822-727C097D40A7}" type="pres">
      <dgm:prSet presAssocID="{168DCAE4-B082-4656-979D-848FE577F7C4}" presName="descendantText" presStyleLbl="alignAccFollowNode1" presStyleIdx="1" presStyleCnt="3" custScaleY="1225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BB7CED-2983-45FF-9735-5DAC7AC1AF33}" type="pres">
      <dgm:prSet presAssocID="{7949FF51-E281-4BFD-8E44-D364A0BB4F65}" presName="sp" presStyleCnt="0"/>
      <dgm:spPr/>
    </dgm:pt>
    <dgm:pt modelId="{A1CB5352-DF38-4277-8760-63DAD0AB2AA0}" type="pres">
      <dgm:prSet presAssocID="{55A66A76-6B97-44AA-BB86-D0D072380178}" presName="linNode" presStyleCnt="0"/>
      <dgm:spPr/>
    </dgm:pt>
    <dgm:pt modelId="{E0240B5D-ADEF-4381-94F4-9B99BF361735}" type="pres">
      <dgm:prSet presAssocID="{55A66A76-6B97-44AA-BB86-D0D072380178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6A0034-175B-4E05-8E3F-FA4DA38CFB70}" type="pres">
      <dgm:prSet presAssocID="{55A66A76-6B97-44AA-BB86-D0D072380178}" presName="descendantText" presStyleLbl="alignAccFollowNode1" presStyleIdx="2" presStyleCnt="3" custScaleY="126594" custLinFactNeighborX="272" custLinFactNeighborY="58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6BF98AB-FD51-466E-9865-C5AE832F6BB9}" srcId="{168DCAE4-B082-4656-979D-848FE577F7C4}" destId="{464E09EE-E9FC-4372-84B2-6A85F041ED7F}" srcOrd="2" destOrd="0" parTransId="{2D9501BD-4D5F-418E-A7F3-24A76AEFEEED}" sibTransId="{B1C19B64-975A-4B08-B8DB-E99829E812C7}"/>
    <dgm:cxn modelId="{F4C352C7-BAB3-444A-8B59-D216A3E3AD09}" type="presOf" srcId="{0C7887ED-C575-419C-8D17-39DC8A807D8C}" destId="{B1754559-C64E-45C5-A822-727C097D40A7}" srcOrd="0" destOrd="6" presId="urn:microsoft.com/office/officeart/2005/8/layout/vList5"/>
    <dgm:cxn modelId="{E6EA1570-6129-437A-96F4-B322733212FF}" type="presOf" srcId="{168DCAE4-B082-4656-979D-848FE577F7C4}" destId="{54A0498A-4032-421B-B452-F153633AE53E}" srcOrd="0" destOrd="0" presId="urn:microsoft.com/office/officeart/2005/8/layout/vList5"/>
    <dgm:cxn modelId="{42B593B0-7B5F-43BA-8CA7-B27A5D2F3F9E}" srcId="{168DCAE4-B082-4656-979D-848FE577F7C4}" destId="{A84BFBC3-8DD2-4D16-9776-EB2016AD9E96}" srcOrd="7" destOrd="0" parTransId="{343266F8-73A7-49C1-BDF1-65297A11FB42}" sibTransId="{E829D966-8075-4C82-98F3-CF2610979A49}"/>
    <dgm:cxn modelId="{8E15A298-B0E0-4EFE-B09F-BC4890719DE2}" type="presOf" srcId="{59FFECE0-EB1A-400E-A602-68275F468D05}" destId="{B1754559-C64E-45C5-A822-727C097D40A7}" srcOrd="0" destOrd="5" presId="urn:microsoft.com/office/officeart/2005/8/layout/vList5"/>
    <dgm:cxn modelId="{C34604F6-6F22-4C89-BDFC-823F857404F4}" type="presOf" srcId="{5D0636EC-466A-4511-AF45-7CC5D3DAE20D}" destId="{026A0034-175B-4E05-8E3F-FA4DA38CFB70}" srcOrd="0" destOrd="2" presId="urn:microsoft.com/office/officeart/2005/8/layout/vList5"/>
    <dgm:cxn modelId="{F64B4323-2C3D-4054-B077-7CD40728E42A}" srcId="{55A66A76-6B97-44AA-BB86-D0D072380178}" destId="{BA8A7E79-B70A-4D1E-9C6B-80EC6E5E847F}" srcOrd="0" destOrd="0" parTransId="{B4590F78-F1B8-40B6-97F4-777A640001D2}" sibTransId="{C94D10A5-D3EC-459F-8FDE-EAA8916926C5}"/>
    <dgm:cxn modelId="{E4B652B9-6531-44F5-9F8C-D61CE2EC98C3}" srcId="{CFEFC03A-2B63-4C51-826A-1A77329D7932}" destId="{B2B84527-624D-411C-BD80-49B081CA6C30}" srcOrd="0" destOrd="0" parTransId="{935A4D06-6850-4843-AA14-1B44BC234EB9}" sibTransId="{70E6C10F-F95F-4FE4-B118-F3C31E613917}"/>
    <dgm:cxn modelId="{D3F99DA2-9170-4063-AED4-6E1665E42D5F}" type="presOf" srcId="{F39CAF20-EE98-4DD7-97BE-C329BC61CE6A}" destId="{B1754559-C64E-45C5-A822-727C097D40A7}" srcOrd="0" destOrd="0" presId="urn:microsoft.com/office/officeart/2005/8/layout/vList5"/>
    <dgm:cxn modelId="{3D99193B-5438-457F-B51D-25F6563BF2EC}" type="presOf" srcId="{CFEFC03A-2B63-4C51-826A-1A77329D7932}" destId="{8860C54E-D488-4F0D-9BA4-7D6CB3E30ED7}" srcOrd="0" destOrd="0" presId="urn:microsoft.com/office/officeart/2005/8/layout/vList5"/>
    <dgm:cxn modelId="{3CE09C19-7221-4AE2-84FC-79106DEDDB2B}" srcId="{168DCAE4-B082-4656-979D-848FE577F7C4}" destId="{59FFECE0-EB1A-400E-A602-68275F468D05}" srcOrd="5" destOrd="0" parTransId="{550C74DD-72C5-4234-BB17-519447BF7287}" sibTransId="{FF3D1F1F-BDE1-4F77-B69C-C1F1BB2B630C}"/>
    <dgm:cxn modelId="{6DDCABB0-11B5-4199-A7DA-27EE888C9376}" srcId="{168DCAE4-B082-4656-979D-848FE577F7C4}" destId="{F39CAF20-EE98-4DD7-97BE-C329BC61CE6A}" srcOrd="0" destOrd="0" parTransId="{37566EF2-F8A1-4FB8-9B66-26853F944B9A}" sibTransId="{436D8276-C5E3-4B06-A62F-49B3C7302D5C}"/>
    <dgm:cxn modelId="{22F0F2D0-5562-4FA0-9CCF-024056093C56}" type="presOf" srcId="{0A655A93-C523-4F6B-AFCD-15272088A621}" destId="{026A0034-175B-4E05-8E3F-FA4DA38CFB70}" srcOrd="0" destOrd="1" presId="urn:microsoft.com/office/officeart/2005/8/layout/vList5"/>
    <dgm:cxn modelId="{4D868795-3F27-4555-B2D0-9B131DD370F8}" type="presOf" srcId="{A84BFBC3-8DD2-4D16-9776-EB2016AD9E96}" destId="{B1754559-C64E-45C5-A822-727C097D40A7}" srcOrd="0" destOrd="7" presId="urn:microsoft.com/office/officeart/2005/8/layout/vList5"/>
    <dgm:cxn modelId="{CA937A18-0436-45E6-A57F-AE12786AF9E0}" type="presOf" srcId="{911D186B-54C5-4941-BCC1-EE86A52F1CFF}" destId="{70FC720B-81BC-46FE-9498-615BCB92CAED}" srcOrd="0" destOrd="1" presId="urn:microsoft.com/office/officeart/2005/8/layout/vList5"/>
    <dgm:cxn modelId="{E13D9A3B-D8DB-4C60-82C8-A1EC0AC906A5}" type="presOf" srcId="{E089A719-4F16-450A-A4DC-C45ED009B8CA}" destId="{B1754559-C64E-45C5-A822-727C097D40A7}" srcOrd="0" destOrd="4" presId="urn:microsoft.com/office/officeart/2005/8/layout/vList5"/>
    <dgm:cxn modelId="{67B611EE-4EAB-416F-9288-C29E7C19200F}" type="presOf" srcId="{EAC59866-AB0F-45FD-B5BA-7D404FD3993C}" destId="{B1754559-C64E-45C5-A822-727C097D40A7}" srcOrd="0" destOrd="3" presId="urn:microsoft.com/office/officeart/2005/8/layout/vList5"/>
    <dgm:cxn modelId="{5857131F-0F98-453D-8638-70E39178C2C9}" type="presOf" srcId="{6F87815E-0BC9-4E3E-9271-763028296859}" destId="{70FC720B-81BC-46FE-9498-615BCB92CAED}" srcOrd="0" destOrd="0" presId="urn:microsoft.com/office/officeart/2005/8/layout/vList5"/>
    <dgm:cxn modelId="{D22DBE4A-FB2C-46D4-80A4-30318B1B833B}" srcId="{55A66A76-6B97-44AA-BB86-D0D072380178}" destId="{5D0636EC-466A-4511-AF45-7CC5D3DAE20D}" srcOrd="2" destOrd="0" parTransId="{2D25226A-4412-4295-B46D-D9D34E3D80E2}" sibTransId="{912C9088-D34D-4F96-8900-DFC8140700B4}"/>
    <dgm:cxn modelId="{716955ED-6C74-45B9-99DA-5589A590D6DC}" srcId="{CFEFC03A-2B63-4C51-826A-1A77329D7932}" destId="{168DCAE4-B082-4656-979D-848FE577F7C4}" srcOrd="1" destOrd="0" parTransId="{18049A0E-E66B-4DB8-977E-5A934613E72F}" sibTransId="{7949FF51-E281-4BFD-8E44-D364A0BB4F65}"/>
    <dgm:cxn modelId="{7E021395-3A1E-4558-88D2-A02315063D33}" type="presOf" srcId="{BA8A7E79-B70A-4D1E-9C6B-80EC6E5E847F}" destId="{026A0034-175B-4E05-8E3F-FA4DA38CFB70}" srcOrd="0" destOrd="0" presId="urn:microsoft.com/office/officeart/2005/8/layout/vList5"/>
    <dgm:cxn modelId="{44862A45-8F51-464C-A569-ACEEAE7FFD68}" srcId="{168DCAE4-B082-4656-979D-848FE577F7C4}" destId="{E089A719-4F16-450A-A4DC-C45ED009B8CA}" srcOrd="4" destOrd="0" parTransId="{8ADB9923-8D78-4154-94DF-52923123991D}" sibTransId="{F3F8055C-22AC-4078-926D-547C4A75DD40}"/>
    <dgm:cxn modelId="{E4E79AA8-91A3-4BD3-B436-F3EE7B069F8C}" type="presOf" srcId="{464E09EE-E9FC-4372-84B2-6A85F041ED7F}" destId="{B1754559-C64E-45C5-A822-727C097D40A7}" srcOrd="0" destOrd="2" presId="urn:microsoft.com/office/officeart/2005/8/layout/vList5"/>
    <dgm:cxn modelId="{A110141B-C1C8-4067-AF24-4C16E25C6FFD}" srcId="{CFEFC03A-2B63-4C51-826A-1A77329D7932}" destId="{55A66A76-6B97-44AA-BB86-D0D072380178}" srcOrd="2" destOrd="0" parTransId="{79189137-E9C9-4727-AC0A-8B94F2BBAA0E}" sibTransId="{E9916509-67D3-4C51-A6C1-CFBC9DC57550}"/>
    <dgm:cxn modelId="{BFD082E3-D358-46CE-9118-1BC7EC7341C6}" srcId="{B2B84527-624D-411C-BD80-49B081CA6C30}" destId="{911D186B-54C5-4941-BCC1-EE86A52F1CFF}" srcOrd="1" destOrd="0" parTransId="{311038F9-5D9C-4C38-8459-9C78450DADF0}" sibTransId="{AFA898C5-B1FF-4892-B200-5C91506BF39A}"/>
    <dgm:cxn modelId="{D96C735C-C2FC-45F0-9F31-23CDD4D44126}" type="presOf" srcId="{55A66A76-6B97-44AA-BB86-D0D072380178}" destId="{E0240B5D-ADEF-4381-94F4-9B99BF361735}" srcOrd="0" destOrd="0" presId="urn:microsoft.com/office/officeart/2005/8/layout/vList5"/>
    <dgm:cxn modelId="{9E150E1C-0DD8-46E6-BB95-B0081232F0CB}" srcId="{B2B84527-624D-411C-BD80-49B081CA6C30}" destId="{6F87815E-0BC9-4E3E-9271-763028296859}" srcOrd="0" destOrd="0" parTransId="{CD037703-FE9A-4A7D-9DBF-AE4A7B9DBABE}" sibTransId="{4D20C274-5445-425B-AC9B-67F51645C8C8}"/>
    <dgm:cxn modelId="{09CC8AA5-2655-4539-A931-69863826D36F}" srcId="{55A66A76-6B97-44AA-BB86-D0D072380178}" destId="{0A655A93-C523-4F6B-AFCD-15272088A621}" srcOrd="1" destOrd="0" parTransId="{8C41986D-F1BA-4A61-8620-DBD83286BF8C}" sibTransId="{4C56DF3C-8E3D-4D67-94F7-31ADC938814A}"/>
    <dgm:cxn modelId="{642F810A-63EC-45EC-B029-E9CB1E50658D}" srcId="{168DCAE4-B082-4656-979D-848FE577F7C4}" destId="{EAC59866-AB0F-45FD-B5BA-7D404FD3993C}" srcOrd="3" destOrd="0" parTransId="{500E0A35-6A4C-4F6B-9044-760E154A46B3}" sibTransId="{24656E4B-E3CC-4685-8BCA-7382E095B039}"/>
    <dgm:cxn modelId="{BE667528-7B5F-4392-A19F-AF37A23F155D}" type="presOf" srcId="{B2B84527-624D-411C-BD80-49B081CA6C30}" destId="{BC9AA6B9-109B-49B4-BF0E-2C46C6155340}" srcOrd="0" destOrd="0" presId="urn:microsoft.com/office/officeart/2005/8/layout/vList5"/>
    <dgm:cxn modelId="{3B6B522A-656A-4498-8D84-C1F9CD807CDF}" type="presOf" srcId="{F35E7E27-E7F8-4B54-AB5E-C5C0E00F438F}" destId="{B1754559-C64E-45C5-A822-727C097D40A7}" srcOrd="0" destOrd="1" presId="urn:microsoft.com/office/officeart/2005/8/layout/vList5"/>
    <dgm:cxn modelId="{EB535282-625D-4A82-96F4-74490A2EDF3C}" srcId="{168DCAE4-B082-4656-979D-848FE577F7C4}" destId="{0C7887ED-C575-419C-8D17-39DC8A807D8C}" srcOrd="6" destOrd="0" parTransId="{0513D290-26E6-4417-AB66-65D2357D86E7}" sibTransId="{3CCC7963-9A2F-4C3D-8643-CE8B8E7604BC}"/>
    <dgm:cxn modelId="{DF4A14FE-EB86-4560-BEEC-938EEB077357}" srcId="{168DCAE4-B082-4656-979D-848FE577F7C4}" destId="{F35E7E27-E7F8-4B54-AB5E-C5C0E00F438F}" srcOrd="1" destOrd="0" parTransId="{3E24140C-A442-4789-95B6-920D65D9FC97}" sibTransId="{9850BF8E-B19F-4627-A035-003226AA40A3}"/>
    <dgm:cxn modelId="{6BAFA3D1-DFD2-47B3-BF16-F3AAF7D69C78}" type="presParOf" srcId="{8860C54E-D488-4F0D-9BA4-7D6CB3E30ED7}" destId="{456AA4C4-FE7E-4470-AFFE-C6EFC4F59D98}" srcOrd="0" destOrd="0" presId="urn:microsoft.com/office/officeart/2005/8/layout/vList5"/>
    <dgm:cxn modelId="{DD9A86C4-CB57-4F28-AB92-3D463C2C0F46}" type="presParOf" srcId="{456AA4C4-FE7E-4470-AFFE-C6EFC4F59D98}" destId="{BC9AA6B9-109B-49B4-BF0E-2C46C6155340}" srcOrd="0" destOrd="0" presId="urn:microsoft.com/office/officeart/2005/8/layout/vList5"/>
    <dgm:cxn modelId="{EE0E6196-F9A7-40EE-87B1-F51FF4BA38A9}" type="presParOf" srcId="{456AA4C4-FE7E-4470-AFFE-C6EFC4F59D98}" destId="{70FC720B-81BC-46FE-9498-615BCB92CAED}" srcOrd="1" destOrd="0" presId="urn:microsoft.com/office/officeart/2005/8/layout/vList5"/>
    <dgm:cxn modelId="{A939724F-53F0-48C9-901C-485985281D6C}" type="presParOf" srcId="{8860C54E-D488-4F0D-9BA4-7D6CB3E30ED7}" destId="{94D98C01-0729-455A-A955-F145AB96055A}" srcOrd="1" destOrd="0" presId="urn:microsoft.com/office/officeart/2005/8/layout/vList5"/>
    <dgm:cxn modelId="{245348E3-0B68-420C-823B-A62CD9355629}" type="presParOf" srcId="{8860C54E-D488-4F0D-9BA4-7D6CB3E30ED7}" destId="{CDCC3AFB-2320-4E76-8214-7C476D5AC35B}" srcOrd="2" destOrd="0" presId="urn:microsoft.com/office/officeart/2005/8/layout/vList5"/>
    <dgm:cxn modelId="{0A515F0C-DCC1-4AF7-9D91-83CC671E5262}" type="presParOf" srcId="{CDCC3AFB-2320-4E76-8214-7C476D5AC35B}" destId="{54A0498A-4032-421B-B452-F153633AE53E}" srcOrd="0" destOrd="0" presId="urn:microsoft.com/office/officeart/2005/8/layout/vList5"/>
    <dgm:cxn modelId="{0EA5A064-F0AD-40BD-81EB-CE99DAD83508}" type="presParOf" srcId="{CDCC3AFB-2320-4E76-8214-7C476D5AC35B}" destId="{B1754559-C64E-45C5-A822-727C097D40A7}" srcOrd="1" destOrd="0" presId="urn:microsoft.com/office/officeart/2005/8/layout/vList5"/>
    <dgm:cxn modelId="{816D23ED-00F1-4571-8C50-045E583CF0B2}" type="presParOf" srcId="{8860C54E-D488-4F0D-9BA4-7D6CB3E30ED7}" destId="{84BB7CED-2983-45FF-9735-5DAC7AC1AF33}" srcOrd="3" destOrd="0" presId="urn:microsoft.com/office/officeart/2005/8/layout/vList5"/>
    <dgm:cxn modelId="{69A270C5-CEC1-49BE-9EFF-168868759077}" type="presParOf" srcId="{8860C54E-D488-4F0D-9BA4-7D6CB3E30ED7}" destId="{A1CB5352-DF38-4277-8760-63DAD0AB2AA0}" srcOrd="4" destOrd="0" presId="urn:microsoft.com/office/officeart/2005/8/layout/vList5"/>
    <dgm:cxn modelId="{7A172BB3-6BAB-4626-804C-E5130A7CBC2B}" type="presParOf" srcId="{A1CB5352-DF38-4277-8760-63DAD0AB2AA0}" destId="{E0240B5D-ADEF-4381-94F4-9B99BF361735}" srcOrd="0" destOrd="0" presId="urn:microsoft.com/office/officeart/2005/8/layout/vList5"/>
    <dgm:cxn modelId="{72882FC5-43A9-4AE7-9241-51C1E6C8E63D}" type="presParOf" srcId="{A1CB5352-DF38-4277-8760-63DAD0AB2AA0}" destId="{026A0034-175B-4E05-8E3F-FA4DA38CFB7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BracketList" loCatId="list" qsTypeId="urn:microsoft.com/office/officeart/2005/8/quickstyle/3d1" qsCatId="3D" csTypeId="urn:microsoft.com/office/officeart/2005/8/colors/accent1_2" csCatId="accent1" phldr="1"/>
      <dgm:spPr/>
    </dgm:pt>
    <dgm:pt modelId="{3B286E7D-965C-4DAF-99A2-8EBB5AA81D60}" type="pres">
      <dgm:prSet presAssocID="{FA3F8F8E-2C98-48D2-A61C-C4D958C5F960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0D563951-649F-44B7-AD59-824418A2FBAE}" type="presOf" srcId="{FA3F8F8E-2C98-48D2-A61C-C4D958C5F960}" destId="{3B286E7D-965C-4DAF-99A2-8EBB5AA81D60}" srcOrd="0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39465B3-7DBE-4850-8B17-4CF83B645AA1}" type="doc">
      <dgm:prSet loTypeId="urn:microsoft.com/office/officeart/2005/8/layout/hList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007D11-6606-4293-AADA-EE2AE5446C6C}">
      <dgm:prSet phldrT="[Text]" custT="1"/>
      <dgm:spPr>
        <a:solidFill>
          <a:srgbClr val="A51321"/>
        </a:solidFill>
      </dgm:spPr>
      <dgm:t>
        <a:bodyPr/>
        <a:lstStyle/>
        <a:p>
          <a:r>
            <a:rPr lang="bg-BG" sz="2000" b="1" i="1" dirty="0" smtClean="0">
              <a:solidFill>
                <a:schemeClr val="bg1"/>
              </a:solidFill>
              <a:latin typeface="Candara" panose="020E0502030303020204" pitchFamily="34" charset="0"/>
            </a:rPr>
            <a:t>Изпълнител</a:t>
          </a:r>
        </a:p>
        <a:p>
          <a:r>
            <a:rPr lang="bg-BG" sz="2000" b="1" i="1" dirty="0" smtClean="0">
              <a:solidFill>
                <a:schemeClr val="bg1"/>
              </a:solidFill>
              <a:latin typeface="Candara" panose="020E0502030303020204" pitchFamily="34" charset="0"/>
            </a:rPr>
            <a:t>Цел на дейностите</a:t>
          </a:r>
          <a:endParaRPr lang="en-US" sz="2000" b="1" i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1AB88158-B373-40AF-989D-9D5EBCCDE9BA}" type="parTrans" cxnId="{7512B2B1-34AF-42F2-8D3A-41DEA7F4E6DD}">
      <dgm:prSet/>
      <dgm:spPr/>
      <dgm:t>
        <a:bodyPr/>
        <a:lstStyle/>
        <a:p>
          <a:endParaRPr lang="en-US"/>
        </a:p>
      </dgm:t>
    </dgm:pt>
    <dgm:pt modelId="{BE2C4897-3354-489E-9A51-837431D4A245}" type="sibTrans" cxnId="{7512B2B1-34AF-42F2-8D3A-41DEA7F4E6DD}">
      <dgm:prSet/>
      <dgm:spPr/>
      <dgm:t>
        <a:bodyPr/>
        <a:lstStyle/>
        <a:p>
          <a:endParaRPr lang="en-US"/>
        </a:p>
      </dgm:t>
    </dgm:pt>
    <dgm:pt modelId="{A7ED5890-D310-4B03-9694-D518C620F551}">
      <dgm:prSet phldrT="[Text]"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>
            <a:spcBef>
              <a:spcPct val="0"/>
            </a:spcBef>
          </a:pPr>
          <a:r>
            <a:rPr lang="bg-BG" sz="2000" b="1" dirty="0" smtClean="0">
              <a:latin typeface="Candara" panose="020E0502030303020204" pitchFamily="34" charset="0"/>
            </a:rPr>
            <a:t>Съвместен изследователски център към ЕК </a:t>
          </a:r>
          <a:r>
            <a:rPr lang="bg-BG" sz="2000" b="1" dirty="0" smtClean="0">
              <a:solidFill>
                <a:srgbClr val="C00000"/>
              </a:solidFill>
              <a:latin typeface="Candara" panose="020E0502030303020204" pitchFamily="34" charset="0"/>
            </a:rPr>
            <a:t>(</a:t>
          </a:r>
          <a:r>
            <a:rPr lang="en-US" sz="2000" b="1" dirty="0" smtClean="0">
              <a:solidFill>
                <a:srgbClr val="C00000"/>
              </a:solidFill>
              <a:latin typeface="Candara" panose="020E0502030303020204" pitchFamily="34" charset="0"/>
            </a:rPr>
            <a:t>JRC)</a:t>
          </a:r>
          <a:endParaRPr lang="en-US" sz="2000" b="1" dirty="0">
            <a:solidFill>
              <a:srgbClr val="C00000"/>
            </a:solidFill>
            <a:latin typeface="Candara" panose="020E0502030303020204" pitchFamily="34" charset="0"/>
          </a:endParaRPr>
        </a:p>
      </dgm:t>
    </dgm:pt>
    <dgm:pt modelId="{53D1FA60-093D-49E2-A691-739B439D58EF}" type="parTrans" cxnId="{DA623819-4286-406B-B75D-3353BF8D5799}">
      <dgm:prSet/>
      <dgm:spPr/>
      <dgm:t>
        <a:bodyPr/>
        <a:lstStyle/>
        <a:p>
          <a:endParaRPr lang="en-US"/>
        </a:p>
      </dgm:t>
    </dgm:pt>
    <dgm:pt modelId="{1006B4D1-6487-4A6B-B218-DE9FDD08392B}" type="sibTrans" cxnId="{DA623819-4286-406B-B75D-3353BF8D5799}">
      <dgm:prSet/>
      <dgm:spPr/>
      <dgm:t>
        <a:bodyPr/>
        <a:lstStyle/>
        <a:p>
          <a:endParaRPr lang="en-US"/>
        </a:p>
      </dgm:t>
    </dgm:pt>
    <dgm:pt modelId="{2FC84378-8EA9-4238-A9C1-30D571544691}">
      <dgm:prSet phldrT="[Text]"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>
            <a:spcBef>
              <a:spcPts val="600"/>
            </a:spcBef>
          </a:pPr>
          <a:r>
            <a:rPr lang="ru-RU" sz="1900" b="1" dirty="0" smtClean="0">
              <a:latin typeface="Candara" panose="020E0502030303020204" pitchFamily="34" charset="0"/>
            </a:rPr>
            <a:t>Анализ на </a:t>
          </a:r>
          <a:r>
            <a:rPr lang="ru-RU" sz="1900" b="1" dirty="0" err="1" smtClean="0">
              <a:latin typeface="Candara" panose="020E0502030303020204" pitchFamily="34" charset="0"/>
            </a:rPr>
            <a:t>финансираните</a:t>
          </a:r>
          <a:r>
            <a:rPr lang="ru-RU" sz="1900" b="1" dirty="0" smtClean="0">
              <a:latin typeface="Candara" panose="020E0502030303020204" pitchFamily="34" charset="0"/>
            </a:rPr>
            <a:t> </a:t>
          </a:r>
          <a:r>
            <a:rPr lang="ru-RU" sz="1900" b="1" dirty="0" err="1" smtClean="0">
              <a:latin typeface="Candara" panose="020E0502030303020204" pitchFamily="34" charset="0"/>
            </a:rPr>
            <a:t>проекти</a:t>
          </a:r>
          <a:r>
            <a:rPr lang="ru-RU" sz="1900" b="1" dirty="0" smtClean="0">
              <a:latin typeface="Candara" panose="020E0502030303020204" pitchFamily="34" charset="0"/>
            </a:rPr>
            <a:t>;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8EEB632D-5D96-4967-BA4D-1001029DFE49}" type="parTrans" cxnId="{CD063710-6016-4F3E-B9A1-6CF1411CADEE}">
      <dgm:prSet/>
      <dgm:spPr/>
      <dgm:t>
        <a:bodyPr/>
        <a:lstStyle/>
        <a:p>
          <a:endParaRPr lang="en-US"/>
        </a:p>
      </dgm:t>
    </dgm:pt>
    <dgm:pt modelId="{2E3864BA-06F5-4BE9-94BD-B8BF8C063BD8}" type="sibTrans" cxnId="{CD063710-6016-4F3E-B9A1-6CF1411CADEE}">
      <dgm:prSet/>
      <dgm:spPr/>
      <dgm:t>
        <a:bodyPr/>
        <a:lstStyle/>
        <a:p>
          <a:endParaRPr lang="en-US"/>
        </a:p>
      </dgm:t>
    </dgm:pt>
    <dgm:pt modelId="{3128FDFB-E45D-4864-A46F-202BCD53F737}">
      <dgm:prSet phldrT="[Text]" custT="1"/>
      <dgm:spPr>
        <a:solidFill>
          <a:srgbClr val="A51321"/>
        </a:solidFill>
      </dgm:spPr>
      <dgm:t>
        <a:bodyPr/>
        <a:lstStyle/>
        <a:p>
          <a:r>
            <a:rPr lang="bg-BG" sz="2000" b="1" i="1" dirty="0" smtClean="0">
              <a:solidFill>
                <a:schemeClr val="bg1"/>
              </a:solidFill>
              <a:latin typeface="Candara" panose="020E0502030303020204" pitchFamily="34" charset="0"/>
            </a:rPr>
            <a:t>Основни резултати – очаквани препоръки</a:t>
          </a:r>
          <a:endParaRPr lang="en-US" sz="2000" b="1" i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C4475126-32FF-48F1-AD55-72EB367E4EDD}" type="parTrans" cxnId="{53F6A1DC-1FDA-455D-BFD9-6C3D783837E8}">
      <dgm:prSet/>
      <dgm:spPr/>
      <dgm:t>
        <a:bodyPr/>
        <a:lstStyle/>
        <a:p>
          <a:endParaRPr lang="en-US"/>
        </a:p>
      </dgm:t>
    </dgm:pt>
    <dgm:pt modelId="{3D037C81-BE2E-46B9-9EC4-F55965983D04}" type="sibTrans" cxnId="{53F6A1DC-1FDA-455D-BFD9-6C3D783837E8}">
      <dgm:prSet/>
      <dgm:spPr/>
      <dgm:t>
        <a:bodyPr/>
        <a:lstStyle/>
        <a:p>
          <a:endParaRPr lang="en-US"/>
        </a:p>
      </dgm:t>
    </dgm:pt>
    <dgm:pt modelId="{F11A413B-54F6-492A-992A-8325C6EB1386}">
      <dgm:prSet phldrT="[Text]"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/>
          <a:r>
            <a:rPr lang="bg-BG" sz="1850" b="1" dirty="0" smtClean="0">
              <a:latin typeface="Candara" panose="020E0502030303020204" pitchFamily="34" charset="0"/>
            </a:rPr>
            <a:t>Управление - о</a:t>
          </a:r>
          <a:r>
            <a:rPr lang="ru-RU" sz="1850" b="1" dirty="0" err="1" smtClean="0">
              <a:latin typeface="Candara" panose="020E0502030303020204" pitchFamily="34" charset="0"/>
            </a:rPr>
            <a:t>птимизиране</a:t>
          </a:r>
          <a:r>
            <a:rPr lang="ru-RU" sz="1850" b="1" dirty="0" smtClean="0">
              <a:latin typeface="Candara" panose="020E0502030303020204" pitchFamily="34" charset="0"/>
            </a:rPr>
            <a:t> на </a:t>
          </a:r>
          <a:r>
            <a:rPr lang="ru-RU" sz="1850" b="1" dirty="0" err="1" smtClean="0">
              <a:latin typeface="Candara" panose="020E0502030303020204" pitchFamily="34" charset="0"/>
            </a:rPr>
            <a:t>плановете</a:t>
          </a:r>
          <a:r>
            <a:rPr lang="ru-RU" sz="1850" b="1" dirty="0" smtClean="0">
              <a:latin typeface="Candara" panose="020E0502030303020204" pitchFamily="34" charset="0"/>
            </a:rPr>
            <a:t> за </a:t>
          </a:r>
          <a:r>
            <a:rPr lang="ru-RU" sz="1850" b="1" dirty="0" err="1" smtClean="0">
              <a:latin typeface="Candara" panose="020E0502030303020204" pitchFamily="34" charset="0"/>
            </a:rPr>
            <a:t>използване</a:t>
          </a:r>
          <a:r>
            <a:rPr lang="ru-RU" sz="1850" b="1" dirty="0" smtClean="0">
              <a:latin typeface="Candara" panose="020E0502030303020204" pitchFamily="34" charset="0"/>
            </a:rPr>
            <a:t> на </a:t>
          </a:r>
          <a:r>
            <a:rPr lang="ru-RU" sz="1850" b="1" dirty="0" err="1" smtClean="0">
              <a:latin typeface="Candara" panose="020E0502030303020204" pitchFamily="34" charset="0"/>
            </a:rPr>
            <a:t>научната</a:t>
          </a:r>
          <a:r>
            <a:rPr lang="ru-RU" sz="1850" b="1" dirty="0" smtClean="0">
              <a:latin typeface="Candara" panose="020E0502030303020204" pitchFamily="34" charset="0"/>
            </a:rPr>
            <a:t> инфраструктура, </a:t>
          </a:r>
          <a:r>
            <a:rPr lang="ru-RU" sz="1850" b="1" dirty="0" err="1" smtClean="0">
              <a:latin typeface="Candara" panose="020E0502030303020204" pitchFamily="34" charset="0"/>
            </a:rPr>
            <a:t>подобряване</a:t>
          </a:r>
          <a:r>
            <a:rPr lang="ru-RU" sz="1850" b="1" dirty="0" smtClean="0">
              <a:latin typeface="Candara" panose="020E0502030303020204" pitchFamily="34" charset="0"/>
            </a:rPr>
            <a:t> на </a:t>
          </a:r>
          <a:r>
            <a:rPr lang="ru-RU" sz="1850" b="1" dirty="0" err="1" smtClean="0">
              <a:latin typeface="Candara" panose="020E0502030303020204" pitchFamily="34" charset="0"/>
            </a:rPr>
            <a:t>финансовите</a:t>
          </a:r>
          <a:r>
            <a:rPr lang="ru-RU" sz="1850" b="1" dirty="0" smtClean="0">
              <a:latin typeface="Candara" panose="020E0502030303020204" pitchFamily="34" charset="0"/>
            </a:rPr>
            <a:t> </a:t>
          </a:r>
          <a:r>
            <a:rPr lang="ru-RU" sz="1850" b="1" dirty="0" err="1" smtClean="0">
              <a:latin typeface="Candara" panose="020E0502030303020204" pitchFamily="34" charset="0"/>
            </a:rPr>
            <a:t>планове</a:t>
          </a:r>
          <a:r>
            <a:rPr lang="ru-RU" sz="1850" b="1" dirty="0" smtClean="0">
              <a:latin typeface="Candara" panose="020E0502030303020204" pitchFamily="34" charset="0"/>
            </a:rPr>
            <a:t>;</a:t>
          </a:r>
          <a:endParaRPr lang="en-US" sz="1850" b="1" dirty="0">
            <a:latin typeface="Candara" panose="020E0502030303020204" pitchFamily="34" charset="0"/>
          </a:endParaRPr>
        </a:p>
      </dgm:t>
    </dgm:pt>
    <dgm:pt modelId="{8899E8A2-BF47-4F5B-BB46-2AD76BEC8C65}" type="parTrans" cxnId="{B92F1CFC-9A13-4A50-952D-ECE07432D116}">
      <dgm:prSet/>
      <dgm:spPr/>
      <dgm:t>
        <a:bodyPr/>
        <a:lstStyle/>
        <a:p>
          <a:endParaRPr lang="en-US"/>
        </a:p>
      </dgm:t>
    </dgm:pt>
    <dgm:pt modelId="{D5398160-698D-49BE-9981-6D4BD5213D8D}" type="sibTrans" cxnId="{B92F1CFC-9A13-4A50-952D-ECE07432D116}">
      <dgm:prSet/>
      <dgm:spPr/>
      <dgm:t>
        <a:bodyPr/>
        <a:lstStyle/>
        <a:p>
          <a:endParaRPr lang="en-US"/>
        </a:p>
      </dgm:t>
    </dgm:pt>
    <dgm:pt modelId="{9404E73A-7220-4652-A395-B31195A1A0B0}">
      <dgm:prSet phldrT="[Text]"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/>
          <a:r>
            <a:rPr lang="bg-BG" sz="1850" b="1" dirty="0" smtClean="0">
              <a:latin typeface="Candara" panose="020E0502030303020204" pitchFamily="34" charset="0"/>
            </a:rPr>
            <a:t>Планиране – развитие на </a:t>
          </a:r>
          <a:r>
            <a:rPr lang="bg-BG" sz="1850" b="1" dirty="0" err="1" smtClean="0">
              <a:latin typeface="Candara" panose="020E0502030303020204" pitchFamily="34" charset="0"/>
            </a:rPr>
            <a:t>бизнесориентирани</a:t>
          </a:r>
          <a:r>
            <a:rPr lang="bg-BG" sz="1850" b="1" dirty="0" smtClean="0">
              <a:latin typeface="Candara" panose="020E0502030303020204" pitchFamily="34" charset="0"/>
            </a:rPr>
            <a:t> компетенции, устойчиви модели.</a:t>
          </a:r>
          <a:endParaRPr lang="en-US" sz="1850" b="1" dirty="0">
            <a:latin typeface="Candara" panose="020E0502030303020204" pitchFamily="34" charset="0"/>
          </a:endParaRPr>
        </a:p>
      </dgm:t>
    </dgm:pt>
    <dgm:pt modelId="{86AB03D0-771A-4285-981E-3AA8BA68F400}" type="parTrans" cxnId="{B1372F76-9FBA-46C0-B36E-BB3F0F88579B}">
      <dgm:prSet/>
      <dgm:spPr/>
      <dgm:t>
        <a:bodyPr/>
        <a:lstStyle/>
        <a:p>
          <a:endParaRPr lang="en-US"/>
        </a:p>
      </dgm:t>
    </dgm:pt>
    <dgm:pt modelId="{FE9F4532-EFAA-4CFE-B0FB-97F296BBBCF9}" type="sibTrans" cxnId="{B1372F76-9FBA-46C0-B36E-BB3F0F88579B}">
      <dgm:prSet/>
      <dgm:spPr/>
      <dgm:t>
        <a:bodyPr/>
        <a:lstStyle/>
        <a:p>
          <a:endParaRPr lang="en-US"/>
        </a:p>
      </dgm:t>
    </dgm:pt>
    <dgm:pt modelId="{B052C65B-E5D4-400D-8459-ECB36782CAAF}">
      <dgm:prSet phldrT="[Text]" custT="1"/>
      <dgm:spPr>
        <a:solidFill>
          <a:srgbClr val="A51321"/>
        </a:solidFill>
      </dgm:spPr>
      <dgm:t>
        <a:bodyPr/>
        <a:lstStyle/>
        <a:p>
          <a:r>
            <a:rPr lang="bg-BG" sz="2000" b="1" i="1" dirty="0" smtClean="0">
              <a:solidFill>
                <a:schemeClr val="bg1"/>
              </a:solidFill>
              <a:latin typeface="Candara" panose="020E0502030303020204" pitchFamily="34" charset="0"/>
            </a:rPr>
            <a:t>Етап на изпълнение</a:t>
          </a:r>
          <a:endParaRPr lang="en-US" sz="2000" b="1" i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5AB3B8D3-6AF1-46B3-9826-BACDC6626F70}" type="parTrans" cxnId="{B260D14F-E1EB-4FF7-AB14-712C8C58EB97}">
      <dgm:prSet/>
      <dgm:spPr/>
      <dgm:t>
        <a:bodyPr/>
        <a:lstStyle/>
        <a:p>
          <a:endParaRPr lang="en-US"/>
        </a:p>
      </dgm:t>
    </dgm:pt>
    <dgm:pt modelId="{865B8B34-58C9-41B6-A220-0A6617B9AE1E}" type="sibTrans" cxnId="{B260D14F-E1EB-4FF7-AB14-712C8C58EB97}">
      <dgm:prSet/>
      <dgm:spPr/>
      <dgm:t>
        <a:bodyPr/>
        <a:lstStyle/>
        <a:p>
          <a:endParaRPr lang="en-US"/>
        </a:p>
      </dgm:t>
    </dgm:pt>
    <dgm:pt modelId="{38CD7F2B-E367-4069-9275-D7C37D2F3AB0}">
      <dgm:prSet phldrT="[Text]" custT="1"/>
      <dgm:spPr>
        <a:ln>
          <a:solidFill>
            <a:srgbClr val="C00000">
              <a:alpha val="90000"/>
            </a:srgbClr>
          </a:solidFill>
        </a:ln>
      </dgm:spPr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Проведена встъпителна среща на 25.09.2019 г.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8B8EFE8D-FA09-418C-8AB0-AC692194CE2A}" type="parTrans" cxnId="{A20406E6-FFD7-4546-AE8F-F2A839A47FF0}">
      <dgm:prSet/>
      <dgm:spPr/>
      <dgm:t>
        <a:bodyPr/>
        <a:lstStyle/>
        <a:p>
          <a:endParaRPr lang="en-US"/>
        </a:p>
      </dgm:t>
    </dgm:pt>
    <dgm:pt modelId="{D2ACFD41-71EC-490E-8BBE-CD12351E9DFA}" type="sibTrans" cxnId="{A20406E6-FFD7-4546-AE8F-F2A839A47FF0}">
      <dgm:prSet/>
      <dgm:spPr/>
      <dgm:t>
        <a:bodyPr/>
        <a:lstStyle/>
        <a:p>
          <a:endParaRPr lang="en-US"/>
        </a:p>
      </dgm:t>
    </dgm:pt>
    <dgm:pt modelId="{481D06D0-5D64-43C7-B761-06B95C45200B}">
      <dgm:prSet phldrT="[Text]" custT="1"/>
      <dgm:spPr>
        <a:ln>
          <a:solidFill>
            <a:srgbClr val="C00000">
              <a:alpha val="90000"/>
            </a:srgbClr>
          </a:solidFill>
        </a:ln>
      </dgm:spPr>
      <dgm:t>
        <a:bodyPr/>
        <a:lstStyle/>
        <a:p>
          <a:r>
            <a:rPr lang="bg-BG" sz="1900" b="1" dirty="0" smtClean="0">
              <a:latin typeface="Candara" panose="020E0502030303020204" pitchFamily="34" charset="0"/>
            </a:rPr>
            <a:t>Изпълнение на проекта – до май 2020 г.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DE5ACBA4-6E36-4273-8DA2-1A8BECB69764}" type="parTrans" cxnId="{4FE00247-FE46-45AB-B4D1-802D51C2C654}">
      <dgm:prSet/>
      <dgm:spPr/>
      <dgm:t>
        <a:bodyPr/>
        <a:lstStyle/>
        <a:p>
          <a:endParaRPr lang="en-US"/>
        </a:p>
      </dgm:t>
    </dgm:pt>
    <dgm:pt modelId="{790ADF65-293A-404C-8EF9-B62132E9DE7F}" type="sibTrans" cxnId="{4FE00247-FE46-45AB-B4D1-802D51C2C654}">
      <dgm:prSet/>
      <dgm:spPr/>
      <dgm:t>
        <a:bodyPr/>
        <a:lstStyle/>
        <a:p>
          <a:endParaRPr lang="en-US"/>
        </a:p>
      </dgm:t>
    </dgm:pt>
    <dgm:pt modelId="{B7FEB0CD-0E94-47F9-AA69-F51092A21EDD}">
      <dgm:prSet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>
            <a:spcBef>
              <a:spcPts val="1200"/>
            </a:spcBef>
          </a:pPr>
          <a:r>
            <a:rPr lang="ru-RU" sz="1900" b="1" dirty="0" smtClean="0">
              <a:latin typeface="Candara" panose="020E0502030303020204" pitchFamily="34" charset="0"/>
            </a:rPr>
            <a:t>Изготвяне на доклад с препоръки и конкретни предложения относно функционирането и ефективността на </a:t>
          </a:r>
          <a:r>
            <a:rPr lang="bg-BG" sz="1900" b="1" dirty="0" smtClean="0">
              <a:latin typeface="Candara" panose="020E0502030303020204" pitchFamily="34" charset="0"/>
            </a:rPr>
            <a:t>ЦВП и ЦК</a:t>
          </a:r>
          <a:r>
            <a:rPr lang="ru-RU" sz="1900" b="1" dirty="0" smtClean="0">
              <a:latin typeface="Candara" panose="020E0502030303020204" pitchFamily="34" charset="0"/>
            </a:rPr>
            <a:t>; 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B4832AC6-B4DB-4D65-B6F2-FFB8F16EB2CD}" type="parTrans" cxnId="{D98B37D3-DBB7-4D97-AC61-60A1F1C0FD3E}">
      <dgm:prSet/>
      <dgm:spPr/>
      <dgm:t>
        <a:bodyPr/>
        <a:lstStyle/>
        <a:p>
          <a:endParaRPr lang="en-US"/>
        </a:p>
      </dgm:t>
    </dgm:pt>
    <dgm:pt modelId="{64411DC8-6308-45DE-9F25-DD1D5E896518}" type="sibTrans" cxnId="{D98B37D3-DBB7-4D97-AC61-60A1F1C0FD3E}">
      <dgm:prSet/>
      <dgm:spPr/>
      <dgm:t>
        <a:bodyPr/>
        <a:lstStyle/>
        <a:p>
          <a:endParaRPr lang="en-US"/>
        </a:p>
      </dgm:t>
    </dgm:pt>
    <dgm:pt modelId="{669C6876-2DD9-4CED-BE96-E479888C42B4}">
      <dgm:prSet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>
            <a:spcBef>
              <a:spcPts val="1200"/>
            </a:spcBef>
          </a:pPr>
          <a:r>
            <a:rPr lang="ru-RU" sz="1900" b="1" dirty="0" err="1" smtClean="0">
              <a:latin typeface="Candara" panose="020E0502030303020204" pitchFamily="34" charset="0"/>
            </a:rPr>
            <a:t>Организиране</a:t>
          </a:r>
          <a:r>
            <a:rPr lang="ru-RU" sz="1900" b="1" dirty="0" smtClean="0">
              <a:latin typeface="Candara" panose="020E0502030303020204" pitchFamily="34" charset="0"/>
            </a:rPr>
            <a:t> на два семинара.</a:t>
          </a:r>
          <a:endParaRPr lang="en-US" sz="1900" b="1" dirty="0">
            <a:latin typeface="Candara" panose="020E0502030303020204" pitchFamily="34" charset="0"/>
          </a:endParaRPr>
        </a:p>
      </dgm:t>
    </dgm:pt>
    <dgm:pt modelId="{B7D2F7C8-E447-43CE-90DC-D1006580FEC1}" type="parTrans" cxnId="{80A7920C-8C8F-4DAB-8C77-AC99323F362A}">
      <dgm:prSet/>
      <dgm:spPr/>
      <dgm:t>
        <a:bodyPr/>
        <a:lstStyle/>
        <a:p>
          <a:endParaRPr lang="en-US"/>
        </a:p>
      </dgm:t>
    </dgm:pt>
    <dgm:pt modelId="{58220A4B-FB38-4570-B2C9-D657E5D1FFD1}" type="sibTrans" cxnId="{80A7920C-8C8F-4DAB-8C77-AC99323F362A}">
      <dgm:prSet/>
      <dgm:spPr/>
      <dgm:t>
        <a:bodyPr/>
        <a:lstStyle/>
        <a:p>
          <a:endParaRPr lang="en-US"/>
        </a:p>
      </dgm:t>
    </dgm:pt>
    <dgm:pt modelId="{26D4AE05-872C-4BD1-B379-FF948C03122E}">
      <dgm:prSet phldrT="[Text]"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/>
          <a:r>
            <a:rPr lang="bg-BG" sz="1850" b="1" dirty="0" smtClean="0">
              <a:latin typeface="Candara" panose="020E0502030303020204" pitchFamily="34" charset="0"/>
            </a:rPr>
            <a:t>Комерсиализация – сътрудничество с частния сектор, прототипи за пазарни продукти и услуги, частни инвестиции;</a:t>
          </a:r>
          <a:endParaRPr lang="en-US" sz="1850" b="1" dirty="0">
            <a:latin typeface="Candara" panose="020E0502030303020204" pitchFamily="34" charset="0"/>
          </a:endParaRPr>
        </a:p>
      </dgm:t>
    </dgm:pt>
    <dgm:pt modelId="{BAC54210-1379-46F7-80BF-8B47B57FD1CD}" type="parTrans" cxnId="{5BCC5A0A-D65C-434A-B124-7DB425010541}">
      <dgm:prSet/>
      <dgm:spPr/>
      <dgm:t>
        <a:bodyPr/>
        <a:lstStyle/>
        <a:p>
          <a:endParaRPr lang="en-US"/>
        </a:p>
      </dgm:t>
    </dgm:pt>
    <dgm:pt modelId="{ACF4281D-FE1C-4A23-A908-1DFF8668B378}" type="sibTrans" cxnId="{5BCC5A0A-D65C-434A-B124-7DB425010541}">
      <dgm:prSet/>
      <dgm:spPr/>
      <dgm:t>
        <a:bodyPr/>
        <a:lstStyle/>
        <a:p>
          <a:endParaRPr lang="en-US"/>
        </a:p>
      </dgm:t>
    </dgm:pt>
    <dgm:pt modelId="{782008AF-5977-420C-A513-CCDD74418239}">
      <dgm:prSet phldrT="[Text]" custT="1"/>
      <dgm:spPr>
        <a:ln>
          <a:solidFill>
            <a:srgbClr val="C00000">
              <a:alpha val="90000"/>
            </a:srgbClr>
          </a:solidFill>
        </a:ln>
      </dgm:spPr>
      <dgm:t>
        <a:bodyPr/>
        <a:lstStyle/>
        <a:p>
          <a:endParaRPr lang="en-US" sz="1800" b="1" dirty="0">
            <a:latin typeface="Candara" panose="020E0502030303020204" pitchFamily="34" charset="0"/>
          </a:endParaRPr>
        </a:p>
      </dgm:t>
    </dgm:pt>
    <dgm:pt modelId="{4BF6C94F-3519-4315-B5C8-FAC65B5791FB}" type="parTrans" cxnId="{E8FD6B8C-E259-4F45-9292-527520ACD521}">
      <dgm:prSet/>
      <dgm:spPr/>
      <dgm:t>
        <a:bodyPr/>
        <a:lstStyle/>
        <a:p>
          <a:endParaRPr lang="en-US"/>
        </a:p>
      </dgm:t>
    </dgm:pt>
    <dgm:pt modelId="{AE430373-731C-42A3-8501-BA12C4B8D7E1}" type="sibTrans" cxnId="{E8FD6B8C-E259-4F45-9292-527520ACD521}">
      <dgm:prSet/>
      <dgm:spPr/>
      <dgm:t>
        <a:bodyPr/>
        <a:lstStyle/>
        <a:p>
          <a:endParaRPr lang="en-US"/>
        </a:p>
      </dgm:t>
    </dgm:pt>
    <dgm:pt modelId="{9A24A737-7DB0-4693-ACB7-E3B52276FFC8}">
      <dgm:prSet phldrT="[Text]" custT="1"/>
      <dgm:spPr>
        <a:ln>
          <a:solidFill>
            <a:srgbClr val="C00000">
              <a:alpha val="90000"/>
            </a:srgbClr>
          </a:solidFill>
        </a:ln>
      </dgm:spPr>
      <dgm:t>
        <a:bodyPr/>
        <a:lstStyle/>
        <a:p>
          <a:endParaRPr lang="en-US" sz="1800" b="1" dirty="0">
            <a:latin typeface="Candara" panose="020E0502030303020204" pitchFamily="34" charset="0"/>
          </a:endParaRPr>
        </a:p>
      </dgm:t>
    </dgm:pt>
    <dgm:pt modelId="{5EC04734-9BCA-4FBE-8467-87C6DAD87432}" type="parTrans" cxnId="{B51AC558-BBCB-491C-8AF4-5A884EA1E21D}">
      <dgm:prSet/>
      <dgm:spPr/>
      <dgm:t>
        <a:bodyPr/>
        <a:lstStyle/>
        <a:p>
          <a:endParaRPr lang="en-US"/>
        </a:p>
      </dgm:t>
    </dgm:pt>
    <dgm:pt modelId="{A3781ECF-9E71-411A-90E2-4B63111F9555}" type="sibTrans" cxnId="{B51AC558-BBCB-491C-8AF4-5A884EA1E21D}">
      <dgm:prSet/>
      <dgm:spPr/>
      <dgm:t>
        <a:bodyPr/>
        <a:lstStyle/>
        <a:p>
          <a:endParaRPr lang="en-US"/>
        </a:p>
      </dgm:t>
    </dgm:pt>
    <dgm:pt modelId="{756B3D34-15A8-4C5A-B938-8913EF0ED7FF}">
      <dgm:prSet phldrT="[Text]" custT="1"/>
      <dgm:spPr>
        <a:ln>
          <a:solidFill>
            <a:srgbClr val="C00000">
              <a:alpha val="90000"/>
            </a:srgbClr>
          </a:solidFill>
        </a:ln>
      </dgm:spPr>
      <dgm:t>
        <a:bodyPr/>
        <a:lstStyle/>
        <a:p>
          <a:endParaRPr lang="en-US" sz="1800" b="1" dirty="0">
            <a:latin typeface="Candara" panose="020E0502030303020204" pitchFamily="34" charset="0"/>
          </a:endParaRPr>
        </a:p>
      </dgm:t>
    </dgm:pt>
    <dgm:pt modelId="{F336CFA0-646A-43C8-B33A-B7AF3365ABBC}" type="parTrans" cxnId="{1BD6ED48-7AF0-4F45-86BC-020149DD466E}">
      <dgm:prSet/>
      <dgm:spPr/>
      <dgm:t>
        <a:bodyPr/>
        <a:lstStyle/>
        <a:p>
          <a:endParaRPr lang="en-US"/>
        </a:p>
      </dgm:t>
    </dgm:pt>
    <dgm:pt modelId="{6451FE72-C774-496C-8D03-9D23D915C98C}" type="sibTrans" cxnId="{1BD6ED48-7AF0-4F45-86BC-020149DD466E}">
      <dgm:prSet/>
      <dgm:spPr/>
      <dgm:t>
        <a:bodyPr/>
        <a:lstStyle/>
        <a:p>
          <a:endParaRPr lang="en-US"/>
        </a:p>
      </dgm:t>
    </dgm:pt>
    <dgm:pt modelId="{8EEDDE96-EF62-4AB9-BE68-81A7B5D9628B}">
      <dgm:prSet phldrT="[Text]" custT="1"/>
      <dgm:spPr>
        <a:ln>
          <a:solidFill>
            <a:srgbClr val="C00000">
              <a:alpha val="90000"/>
            </a:srgbClr>
          </a:solidFill>
        </a:ln>
      </dgm:spPr>
      <dgm:t>
        <a:bodyPr/>
        <a:lstStyle/>
        <a:p>
          <a:endParaRPr lang="en-US" sz="1900" b="1" dirty="0">
            <a:latin typeface="Candara" panose="020E0502030303020204" pitchFamily="34" charset="0"/>
          </a:endParaRPr>
        </a:p>
      </dgm:t>
    </dgm:pt>
    <dgm:pt modelId="{C16CB4D3-FA8F-4B3B-9CF6-5D7BD03FDEC3}" type="parTrans" cxnId="{71FC2CC1-DA4B-44AA-BD26-4DCA5A792D4D}">
      <dgm:prSet/>
      <dgm:spPr/>
      <dgm:t>
        <a:bodyPr/>
        <a:lstStyle/>
        <a:p>
          <a:endParaRPr lang="en-US"/>
        </a:p>
      </dgm:t>
    </dgm:pt>
    <dgm:pt modelId="{381DAC08-6D5C-4515-8A9F-7958DAEAB7D9}" type="sibTrans" cxnId="{71FC2CC1-DA4B-44AA-BD26-4DCA5A792D4D}">
      <dgm:prSet/>
      <dgm:spPr/>
      <dgm:t>
        <a:bodyPr/>
        <a:lstStyle/>
        <a:p>
          <a:endParaRPr lang="en-US"/>
        </a:p>
      </dgm:t>
    </dgm:pt>
    <dgm:pt modelId="{07D415E5-6D1A-48DA-B2A6-8CDEDAFBADC9}">
      <dgm:prSet phldrT="[Text]"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>
            <a:spcBef>
              <a:spcPct val="0"/>
            </a:spcBef>
          </a:pPr>
          <a:endParaRPr lang="en-US" sz="400" b="1" dirty="0">
            <a:latin typeface="Candara" panose="020E0502030303020204" pitchFamily="34" charset="0"/>
          </a:endParaRPr>
        </a:p>
      </dgm:t>
    </dgm:pt>
    <dgm:pt modelId="{99BCF3EE-7691-478D-8BAA-6178F0F4FC2B}" type="parTrans" cxnId="{576E9933-43CF-4C34-87B3-A0664EE0E8E6}">
      <dgm:prSet/>
      <dgm:spPr/>
      <dgm:t>
        <a:bodyPr/>
        <a:lstStyle/>
        <a:p>
          <a:endParaRPr lang="en-US"/>
        </a:p>
      </dgm:t>
    </dgm:pt>
    <dgm:pt modelId="{BFFC7224-FD9C-4C59-86EC-223B04C8A1B8}" type="sibTrans" cxnId="{576E9933-43CF-4C34-87B3-A0664EE0E8E6}">
      <dgm:prSet/>
      <dgm:spPr/>
      <dgm:t>
        <a:bodyPr/>
        <a:lstStyle/>
        <a:p>
          <a:endParaRPr lang="en-US"/>
        </a:p>
      </dgm:t>
    </dgm:pt>
    <dgm:pt modelId="{34673367-D79D-42E3-849E-955787BBA65E}">
      <dgm:prSet phldrT="[Text]"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>
            <a:spcBef>
              <a:spcPts val="600"/>
            </a:spcBef>
          </a:pPr>
          <a:endParaRPr lang="en-US" sz="400" b="1" dirty="0">
            <a:latin typeface="Candara" panose="020E0502030303020204" pitchFamily="34" charset="0"/>
          </a:endParaRPr>
        </a:p>
      </dgm:t>
    </dgm:pt>
    <dgm:pt modelId="{5CB74B41-5DAE-4B81-93A7-01AD1E3471AF}" type="parTrans" cxnId="{6E836C3C-9AAC-409E-A19A-48D1B6FE0596}">
      <dgm:prSet/>
      <dgm:spPr/>
      <dgm:t>
        <a:bodyPr/>
        <a:lstStyle/>
        <a:p>
          <a:endParaRPr lang="en-US"/>
        </a:p>
      </dgm:t>
    </dgm:pt>
    <dgm:pt modelId="{B0B70C83-161D-4D21-AAA6-06546E9F7940}" type="sibTrans" cxnId="{6E836C3C-9AAC-409E-A19A-48D1B6FE0596}">
      <dgm:prSet/>
      <dgm:spPr/>
      <dgm:t>
        <a:bodyPr/>
        <a:lstStyle/>
        <a:p>
          <a:endParaRPr lang="en-US"/>
        </a:p>
      </dgm:t>
    </dgm:pt>
    <dgm:pt modelId="{5052D96B-7152-4A2B-9AEF-29A83601D237}">
      <dgm:prSet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>
            <a:spcBef>
              <a:spcPts val="1200"/>
            </a:spcBef>
          </a:pPr>
          <a:endParaRPr lang="en-US" sz="400" b="1" dirty="0">
            <a:latin typeface="Candara" panose="020E0502030303020204" pitchFamily="34" charset="0"/>
          </a:endParaRPr>
        </a:p>
      </dgm:t>
    </dgm:pt>
    <dgm:pt modelId="{A04BC89C-6C81-4238-83D0-73BC7FEC07FE}" type="parTrans" cxnId="{0B314811-903E-4F52-9441-10B3E0E53C06}">
      <dgm:prSet/>
      <dgm:spPr/>
      <dgm:t>
        <a:bodyPr/>
        <a:lstStyle/>
        <a:p>
          <a:endParaRPr lang="en-US"/>
        </a:p>
      </dgm:t>
    </dgm:pt>
    <dgm:pt modelId="{012BC884-46C1-460C-AE59-87C668FE5E42}" type="sibTrans" cxnId="{0B314811-903E-4F52-9441-10B3E0E53C06}">
      <dgm:prSet/>
      <dgm:spPr/>
      <dgm:t>
        <a:bodyPr/>
        <a:lstStyle/>
        <a:p>
          <a:endParaRPr lang="en-US"/>
        </a:p>
      </dgm:t>
    </dgm:pt>
    <dgm:pt modelId="{9050475A-7099-41C4-993E-83AACD4A8EC3}">
      <dgm:prSet phldrT="[Text]"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/>
          <a:endParaRPr lang="en-US" sz="400" b="1" dirty="0">
            <a:latin typeface="Candara" panose="020E0502030303020204" pitchFamily="34" charset="0"/>
          </a:endParaRPr>
        </a:p>
      </dgm:t>
    </dgm:pt>
    <dgm:pt modelId="{AB8170A2-B9A5-4108-A2E6-1259C7833CD8}" type="parTrans" cxnId="{50855E70-B42D-46ED-9211-96E8E7C5134E}">
      <dgm:prSet/>
      <dgm:spPr/>
      <dgm:t>
        <a:bodyPr/>
        <a:lstStyle/>
        <a:p>
          <a:endParaRPr lang="en-US"/>
        </a:p>
      </dgm:t>
    </dgm:pt>
    <dgm:pt modelId="{16FA4321-CC20-4FF6-9C85-8813C1FBD6BB}" type="sibTrans" cxnId="{50855E70-B42D-46ED-9211-96E8E7C5134E}">
      <dgm:prSet/>
      <dgm:spPr/>
      <dgm:t>
        <a:bodyPr/>
        <a:lstStyle/>
        <a:p>
          <a:endParaRPr lang="en-US"/>
        </a:p>
      </dgm:t>
    </dgm:pt>
    <dgm:pt modelId="{19F3B2A1-318D-40B9-9DF4-271EF5856F96}">
      <dgm:prSet phldrT="[Text]" custT="1"/>
      <dgm:spPr>
        <a:ln>
          <a:solidFill>
            <a:srgbClr val="A51321">
              <a:alpha val="90000"/>
            </a:srgbClr>
          </a:solidFill>
        </a:ln>
      </dgm:spPr>
      <dgm:t>
        <a:bodyPr/>
        <a:lstStyle/>
        <a:p>
          <a:pPr algn="l"/>
          <a:endParaRPr lang="en-US" sz="400" b="1" dirty="0">
            <a:latin typeface="Candara" panose="020E0502030303020204" pitchFamily="34" charset="0"/>
          </a:endParaRPr>
        </a:p>
      </dgm:t>
    </dgm:pt>
    <dgm:pt modelId="{CB259C07-5D14-477F-8ACF-85744E8CDBA0}" type="parTrans" cxnId="{876B2A8C-B9E5-4A8E-B128-688F9486C750}">
      <dgm:prSet/>
      <dgm:spPr/>
      <dgm:t>
        <a:bodyPr/>
        <a:lstStyle/>
        <a:p>
          <a:endParaRPr lang="en-US"/>
        </a:p>
      </dgm:t>
    </dgm:pt>
    <dgm:pt modelId="{98D1D6EF-1333-4DC1-81DC-18AD20AEC732}" type="sibTrans" cxnId="{876B2A8C-B9E5-4A8E-B128-688F9486C750}">
      <dgm:prSet/>
      <dgm:spPr/>
      <dgm:t>
        <a:bodyPr/>
        <a:lstStyle/>
        <a:p>
          <a:endParaRPr lang="en-US"/>
        </a:p>
      </dgm:t>
    </dgm:pt>
    <dgm:pt modelId="{1CF54FA2-FA2D-4311-8D35-D2BE3176FBF2}" type="pres">
      <dgm:prSet presAssocID="{639465B3-7DBE-4850-8B17-4CF83B645AA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30BC729-DA16-4398-A358-10FC177317FD}" type="pres">
      <dgm:prSet presAssocID="{5D007D11-6606-4293-AADA-EE2AE5446C6C}" presName="composite" presStyleCnt="0"/>
      <dgm:spPr/>
    </dgm:pt>
    <dgm:pt modelId="{7647FA91-09C2-46DC-98A7-0B686CEE1B8B}" type="pres">
      <dgm:prSet presAssocID="{5D007D11-6606-4293-AADA-EE2AE5446C6C}" presName="parTx" presStyleLbl="alignNode1" presStyleIdx="0" presStyleCnt="3" custScaleX="1099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1AA497-A370-4AEA-9962-D9C493CD034D}" type="pres">
      <dgm:prSet presAssocID="{5D007D11-6606-4293-AADA-EE2AE5446C6C}" presName="desTx" presStyleLbl="alignAccFollowNode1" presStyleIdx="0" presStyleCnt="3" custScaleX="109739" custLinFactNeighborX="-103" custLinFactNeighborY="-1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0C108A-B455-407D-8975-6A00BA42484D}" type="pres">
      <dgm:prSet presAssocID="{BE2C4897-3354-489E-9A51-837431D4A245}" presName="space" presStyleCnt="0"/>
      <dgm:spPr/>
    </dgm:pt>
    <dgm:pt modelId="{E5C73505-8DA3-4137-B156-8D23E3F26AB7}" type="pres">
      <dgm:prSet presAssocID="{3128FDFB-E45D-4864-A46F-202BCD53F737}" presName="composite" presStyleCnt="0"/>
      <dgm:spPr/>
    </dgm:pt>
    <dgm:pt modelId="{1BF156AE-0EE3-46B7-9D73-9C0FF1A6B8A6}" type="pres">
      <dgm:prSet presAssocID="{3128FDFB-E45D-4864-A46F-202BCD53F737}" presName="parTx" presStyleLbl="alignNode1" presStyleIdx="1" presStyleCnt="3" custScaleX="11164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570E9F-06A7-4A6E-8595-1AB125A30626}" type="pres">
      <dgm:prSet presAssocID="{3128FDFB-E45D-4864-A46F-202BCD53F737}" presName="desTx" presStyleLbl="alignAccFollowNode1" presStyleIdx="1" presStyleCnt="3" custScaleX="1124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39E763-37F0-46FA-9843-218C1FC2313A}" type="pres">
      <dgm:prSet presAssocID="{3D037C81-BE2E-46B9-9EC4-F55965983D04}" presName="space" presStyleCnt="0"/>
      <dgm:spPr/>
    </dgm:pt>
    <dgm:pt modelId="{2879C90C-9EDE-412A-BC74-E06795C07B2D}" type="pres">
      <dgm:prSet presAssocID="{B052C65B-E5D4-400D-8459-ECB36782CAAF}" presName="composite" presStyleCnt="0"/>
      <dgm:spPr/>
    </dgm:pt>
    <dgm:pt modelId="{577A4399-8C81-4F25-A879-481A044943E4}" type="pres">
      <dgm:prSet presAssocID="{B052C65B-E5D4-400D-8459-ECB36782CAAF}" presName="parTx" presStyleLbl="alignNode1" presStyleIdx="2" presStyleCnt="3" custScaleX="10857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FDB2C0-30A3-4B59-91C9-EBD8C8D06D32}" type="pres">
      <dgm:prSet presAssocID="{B052C65B-E5D4-400D-8459-ECB36782CAAF}" presName="desTx" presStyleLbl="alignAccFollowNode1" presStyleIdx="2" presStyleCnt="3" custScaleX="1081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37D7FD-669E-477F-89E0-B0263E5C26D8}" type="presOf" srcId="{F11A413B-54F6-492A-992A-8325C6EB1386}" destId="{68570E9F-06A7-4A6E-8595-1AB125A30626}" srcOrd="0" destOrd="0" presId="urn:microsoft.com/office/officeart/2005/8/layout/hList1"/>
    <dgm:cxn modelId="{B1372F76-9FBA-46C0-B36E-BB3F0F88579B}" srcId="{3128FDFB-E45D-4864-A46F-202BCD53F737}" destId="{9404E73A-7220-4652-A395-B31195A1A0B0}" srcOrd="4" destOrd="0" parTransId="{86AB03D0-771A-4285-981E-3AA8BA68F400}" sibTransId="{FE9F4532-EFAA-4CFE-B0FB-97F296BBBCF9}"/>
    <dgm:cxn modelId="{343E0C78-AFFA-4ADB-8A78-26A7CD8237FD}" type="presOf" srcId="{9A24A737-7DB0-4693-ACB7-E3B52276FFC8}" destId="{74FDB2C0-30A3-4B59-91C9-EBD8C8D06D32}" srcOrd="0" destOrd="1" presId="urn:microsoft.com/office/officeart/2005/8/layout/hList1"/>
    <dgm:cxn modelId="{97FC9B9B-B018-41D2-8018-CEED788B589F}" type="presOf" srcId="{639465B3-7DBE-4850-8B17-4CF83B645AA1}" destId="{1CF54FA2-FA2D-4311-8D35-D2BE3176FBF2}" srcOrd="0" destOrd="0" presId="urn:microsoft.com/office/officeart/2005/8/layout/hList1"/>
    <dgm:cxn modelId="{0DB01132-9DA1-47E0-A726-CBC4F1E53AFD}" type="presOf" srcId="{B052C65B-E5D4-400D-8459-ECB36782CAAF}" destId="{577A4399-8C81-4F25-A879-481A044943E4}" srcOrd="0" destOrd="0" presId="urn:microsoft.com/office/officeart/2005/8/layout/hList1"/>
    <dgm:cxn modelId="{576E9933-43CF-4C34-87B3-A0664EE0E8E6}" srcId="{5D007D11-6606-4293-AADA-EE2AE5446C6C}" destId="{07D415E5-6D1A-48DA-B2A6-8CDEDAFBADC9}" srcOrd="1" destOrd="0" parTransId="{99BCF3EE-7691-478D-8BAA-6178F0F4FC2B}" sibTransId="{BFFC7224-FD9C-4C59-86EC-223B04C8A1B8}"/>
    <dgm:cxn modelId="{B260D14F-E1EB-4FF7-AB14-712C8C58EB97}" srcId="{639465B3-7DBE-4850-8B17-4CF83B645AA1}" destId="{B052C65B-E5D4-400D-8459-ECB36782CAAF}" srcOrd="2" destOrd="0" parTransId="{5AB3B8D3-6AF1-46B3-9826-BACDC6626F70}" sibTransId="{865B8B34-58C9-41B6-A220-0A6617B9AE1E}"/>
    <dgm:cxn modelId="{876B2A8C-B9E5-4A8E-B128-688F9486C750}" srcId="{3128FDFB-E45D-4864-A46F-202BCD53F737}" destId="{19F3B2A1-318D-40B9-9DF4-271EF5856F96}" srcOrd="3" destOrd="0" parTransId="{CB259C07-5D14-477F-8ACF-85744E8CDBA0}" sibTransId="{98D1D6EF-1333-4DC1-81DC-18AD20AEC732}"/>
    <dgm:cxn modelId="{4FE00247-FE46-45AB-B4D1-802D51C2C654}" srcId="{B052C65B-E5D4-400D-8459-ECB36782CAAF}" destId="{481D06D0-5D64-43C7-B761-06B95C45200B}" srcOrd="5" destOrd="0" parTransId="{DE5ACBA4-6E36-4273-8DA2-1A8BECB69764}" sibTransId="{790ADF65-293A-404C-8EF9-B62132E9DE7F}"/>
    <dgm:cxn modelId="{80A7920C-8C8F-4DAB-8C77-AC99323F362A}" srcId="{5D007D11-6606-4293-AADA-EE2AE5446C6C}" destId="{669C6876-2DD9-4CED-BE96-E479888C42B4}" srcOrd="6" destOrd="0" parTransId="{B7D2F7C8-E447-43CE-90DC-D1006580FEC1}" sibTransId="{58220A4B-FB38-4570-B2C9-D657E5D1FFD1}"/>
    <dgm:cxn modelId="{CD063710-6016-4F3E-B9A1-6CF1411CADEE}" srcId="{5D007D11-6606-4293-AADA-EE2AE5446C6C}" destId="{2FC84378-8EA9-4238-A9C1-30D571544691}" srcOrd="2" destOrd="0" parTransId="{8EEB632D-5D96-4967-BA4D-1001029DFE49}" sibTransId="{2E3864BA-06F5-4BE9-94BD-B8BF8C063BD8}"/>
    <dgm:cxn modelId="{D0E3EC3A-3C02-42A2-B99A-8F8F27DBE337}" type="presOf" srcId="{8EEDDE96-EF62-4AB9-BE68-81A7B5D9628B}" destId="{74FDB2C0-30A3-4B59-91C9-EBD8C8D06D32}" srcOrd="0" destOrd="4" presId="urn:microsoft.com/office/officeart/2005/8/layout/hList1"/>
    <dgm:cxn modelId="{10E6ABCE-F3EC-4356-BE58-640125728734}" type="presOf" srcId="{5D007D11-6606-4293-AADA-EE2AE5446C6C}" destId="{7647FA91-09C2-46DC-98A7-0B686CEE1B8B}" srcOrd="0" destOrd="0" presId="urn:microsoft.com/office/officeart/2005/8/layout/hList1"/>
    <dgm:cxn modelId="{71FC2CC1-DA4B-44AA-BD26-4DCA5A792D4D}" srcId="{B052C65B-E5D4-400D-8459-ECB36782CAAF}" destId="{8EEDDE96-EF62-4AB9-BE68-81A7B5D9628B}" srcOrd="4" destOrd="0" parTransId="{C16CB4D3-FA8F-4B3B-9CF6-5D7BD03FDEC3}" sibTransId="{381DAC08-6D5C-4515-8A9F-7958DAEAB7D9}"/>
    <dgm:cxn modelId="{E9EB5A28-AE8A-4A11-80BD-EA2086FDDB4D}" type="presOf" srcId="{3128FDFB-E45D-4864-A46F-202BCD53F737}" destId="{1BF156AE-0EE3-46B7-9D73-9C0FF1A6B8A6}" srcOrd="0" destOrd="0" presId="urn:microsoft.com/office/officeart/2005/8/layout/hList1"/>
    <dgm:cxn modelId="{1838DAA8-8A34-4298-8D5B-7B554687E33E}" type="presOf" srcId="{782008AF-5977-420C-A513-CCDD74418239}" destId="{74FDB2C0-30A3-4B59-91C9-EBD8C8D06D32}" srcOrd="0" destOrd="0" presId="urn:microsoft.com/office/officeart/2005/8/layout/hList1"/>
    <dgm:cxn modelId="{A20406E6-FFD7-4546-AE8F-F2A839A47FF0}" srcId="{B052C65B-E5D4-400D-8459-ECB36782CAAF}" destId="{38CD7F2B-E367-4069-9275-D7C37D2F3AB0}" srcOrd="3" destOrd="0" parTransId="{8B8EFE8D-FA09-418C-8AB0-AC692194CE2A}" sibTransId="{D2ACFD41-71EC-490E-8BBE-CD12351E9DFA}"/>
    <dgm:cxn modelId="{D98B37D3-DBB7-4D97-AC61-60A1F1C0FD3E}" srcId="{5D007D11-6606-4293-AADA-EE2AE5446C6C}" destId="{B7FEB0CD-0E94-47F9-AA69-F51092A21EDD}" srcOrd="4" destOrd="0" parTransId="{B4832AC6-B4DB-4D65-B6F2-FFB8F16EB2CD}" sibTransId="{64411DC8-6308-45DE-9F25-DD1D5E896518}"/>
    <dgm:cxn modelId="{92A97555-A35A-4EBA-8A59-22D86C17AEC1}" type="presOf" srcId="{669C6876-2DD9-4CED-BE96-E479888C42B4}" destId="{2C1AA497-A370-4AEA-9962-D9C493CD034D}" srcOrd="0" destOrd="6" presId="urn:microsoft.com/office/officeart/2005/8/layout/hList1"/>
    <dgm:cxn modelId="{50855E70-B42D-46ED-9211-96E8E7C5134E}" srcId="{3128FDFB-E45D-4864-A46F-202BCD53F737}" destId="{9050475A-7099-41C4-993E-83AACD4A8EC3}" srcOrd="1" destOrd="0" parTransId="{AB8170A2-B9A5-4108-A2E6-1259C7833CD8}" sibTransId="{16FA4321-CC20-4FF6-9C85-8813C1FBD6BB}"/>
    <dgm:cxn modelId="{0CF32D53-3AC3-4A94-9F56-1FBCD0C94642}" type="presOf" srcId="{9404E73A-7220-4652-A395-B31195A1A0B0}" destId="{68570E9F-06A7-4A6E-8595-1AB125A30626}" srcOrd="0" destOrd="4" presId="urn:microsoft.com/office/officeart/2005/8/layout/hList1"/>
    <dgm:cxn modelId="{DA623819-4286-406B-B75D-3353BF8D5799}" srcId="{5D007D11-6606-4293-AADA-EE2AE5446C6C}" destId="{A7ED5890-D310-4B03-9694-D518C620F551}" srcOrd="0" destOrd="0" parTransId="{53D1FA60-093D-49E2-A691-739B439D58EF}" sibTransId="{1006B4D1-6487-4A6B-B218-DE9FDD08392B}"/>
    <dgm:cxn modelId="{B51AC558-BBCB-491C-8AF4-5A884EA1E21D}" srcId="{B052C65B-E5D4-400D-8459-ECB36782CAAF}" destId="{9A24A737-7DB0-4693-ACB7-E3B52276FFC8}" srcOrd="1" destOrd="0" parTransId="{5EC04734-9BCA-4FBE-8467-87C6DAD87432}" sibTransId="{A3781ECF-9E71-411A-90E2-4B63111F9555}"/>
    <dgm:cxn modelId="{3E453E64-9A1E-4D88-A768-A6F7E257F1EA}" type="presOf" srcId="{9050475A-7099-41C4-993E-83AACD4A8EC3}" destId="{68570E9F-06A7-4A6E-8595-1AB125A30626}" srcOrd="0" destOrd="1" presId="urn:microsoft.com/office/officeart/2005/8/layout/hList1"/>
    <dgm:cxn modelId="{105D7FBB-E1A7-44B8-8045-AE3846CBB6C4}" type="presOf" srcId="{756B3D34-15A8-4C5A-B938-8913EF0ED7FF}" destId="{74FDB2C0-30A3-4B59-91C9-EBD8C8D06D32}" srcOrd="0" destOrd="2" presId="urn:microsoft.com/office/officeart/2005/8/layout/hList1"/>
    <dgm:cxn modelId="{5BCC5A0A-D65C-434A-B124-7DB425010541}" srcId="{3128FDFB-E45D-4864-A46F-202BCD53F737}" destId="{26D4AE05-872C-4BD1-B379-FF948C03122E}" srcOrd="2" destOrd="0" parTransId="{BAC54210-1379-46F7-80BF-8B47B57FD1CD}" sibTransId="{ACF4281D-FE1C-4A23-A908-1DFF8668B378}"/>
    <dgm:cxn modelId="{B92F1CFC-9A13-4A50-952D-ECE07432D116}" srcId="{3128FDFB-E45D-4864-A46F-202BCD53F737}" destId="{F11A413B-54F6-492A-992A-8325C6EB1386}" srcOrd="0" destOrd="0" parTransId="{8899E8A2-BF47-4F5B-BB46-2AD76BEC8C65}" sibTransId="{D5398160-698D-49BE-9981-6D4BD5213D8D}"/>
    <dgm:cxn modelId="{F2EC7DA0-7001-44E0-ACDC-8C4481F00250}" type="presOf" srcId="{34673367-D79D-42E3-849E-955787BBA65E}" destId="{2C1AA497-A370-4AEA-9962-D9C493CD034D}" srcOrd="0" destOrd="3" presId="urn:microsoft.com/office/officeart/2005/8/layout/hList1"/>
    <dgm:cxn modelId="{7512B2B1-34AF-42F2-8D3A-41DEA7F4E6DD}" srcId="{639465B3-7DBE-4850-8B17-4CF83B645AA1}" destId="{5D007D11-6606-4293-AADA-EE2AE5446C6C}" srcOrd="0" destOrd="0" parTransId="{1AB88158-B373-40AF-989D-9D5EBCCDE9BA}" sibTransId="{BE2C4897-3354-489E-9A51-837431D4A245}"/>
    <dgm:cxn modelId="{3616B89A-2613-429E-8697-BCD80F3765A1}" type="presOf" srcId="{19F3B2A1-318D-40B9-9DF4-271EF5856F96}" destId="{68570E9F-06A7-4A6E-8595-1AB125A30626}" srcOrd="0" destOrd="3" presId="urn:microsoft.com/office/officeart/2005/8/layout/hList1"/>
    <dgm:cxn modelId="{1BD6ED48-7AF0-4F45-86BC-020149DD466E}" srcId="{B052C65B-E5D4-400D-8459-ECB36782CAAF}" destId="{756B3D34-15A8-4C5A-B938-8913EF0ED7FF}" srcOrd="2" destOrd="0" parTransId="{F336CFA0-646A-43C8-B33A-B7AF3365ABBC}" sibTransId="{6451FE72-C774-496C-8D03-9D23D915C98C}"/>
    <dgm:cxn modelId="{6E836C3C-9AAC-409E-A19A-48D1B6FE0596}" srcId="{5D007D11-6606-4293-AADA-EE2AE5446C6C}" destId="{34673367-D79D-42E3-849E-955787BBA65E}" srcOrd="3" destOrd="0" parTransId="{5CB74B41-5DAE-4B81-93A7-01AD1E3471AF}" sibTransId="{B0B70C83-161D-4D21-AAA6-06546E9F7940}"/>
    <dgm:cxn modelId="{71A3F8A5-1F51-4E66-BFD4-6E894D720138}" type="presOf" srcId="{38CD7F2B-E367-4069-9275-D7C37D2F3AB0}" destId="{74FDB2C0-30A3-4B59-91C9-EBD8C8D06D32}" srcOrd="0" destOrd="3" presId="urn:microsoft.com/office/officeart/2005/8/layout/hList1"/>
    <dgm:cxn modelId="{34653EF6-382C-4BD4-83FB-097105880D93}" type="presOf" srcId="{5052D96B-7152-4A2B-9AEF-29A83601D237}" destId="{2C1AA497-A370-4AEA-9962-D9C493CD034D}" srcOrd="0" destOrd="5" presId="urn:microsoft.com/office/officeart/2005/8/layout/hList1"/>
    <dgm:cxn modelId="{6236B91B-5F33-4565-9186-5620010192EF}" type="presOf" srcId="{B7FEB0CD-0E94-47F9-AA69-F51092A21EDD}" destId="{2C1AA497-A370-4AEA-9962-D9C493CD034D}" srcOrd="0" destOrd="4" presId="urn:microsoft.com/office/officeart/2005/8/layout/hList1"/>
    <dgm:cxn modelId="{53F6A1DC-1FDA-455D-BFD9-6C3D783837E8}" srcId="{639465B3-7DBE-4850-8B17-4CF83B645AA1}" destId="{3128FDFB-E45D-4864-A46F-202BCD53F737}" srcOrd="1" destOrd="0" parTransId="{C4475126-32FF-48F1-AD55-72EB367E4EDD}" sibTransId="{3D037C81-BE2E-46B9-9EC4-F55965983D04}"/>
    <dgm:cxn modelId="{7E917DD9-5F36-40BC-969C-1FA8298D5333}" type="presOf" srcId="{A7ED5890-D310-4B03-9694-D518C620F551}" destId="{2C1AA497-A370-4AEA-9962-D9C493CD034D}" srcOrd="0" destOrd="0" presId="urn:microsoft.com/office/officeart/2005/8/layout/hList1"/>
    <dgm:cxn modelId="{0B314811-903E-4F52-9441-10B3E0E53C06}" srcId="{5D007D11-6606-4293-AADA-EE2AE5446C6C}" destId="{5052D96B-7152-4A2B-9AEF-29A83601D237}" srcOrd="5" destOrd="0" parTransId="{A04BC89C-6C81-4238-83D0-73BC7FEC07FE}" sibTransId="{012BC884-46C1-460C-AE59-87C668FE5E42}"/>
    <dgm:cxn modelId="{F1829DAF-8441-4478-9EE6-3963C2FD99E2}" type="presOf" srcId="{07D415E5-6D1A-48DA-B2A6-8CDEDAFBADC9}" destId="{2C1AA497-A370-4AEA-9962-D9C493CD034D}" srcOrd="0" destOrd="1" presId="urn:microsoft.com/office/officeart/2005/8/layout/hList1"/>
    <dgm:cxn modelId="{59826A25-B0D1-4BAD-B2B1-C6185992E8B3}" type="presOf" srcId="{2FC84378-8EA9-4238-A9C1-30D571544691}" destId="{2C1AA497-A370-4AEA-9962-D9C493CD034D}" srcOrd="0" destOrd="2" presId="urn:microsoft.com/office/officeart/2005/8/layout/hList1"/>
    <dgm:cxn modelId="{54998A5A-2F6C-4B73-AEBB-D95DA2F65A38}" type="presOf" srcId="{26D4AE05-872C-4BD1-B379-FF948C03122E}" destId="{68570E9F-06A7-4A6E-8595-1AB125A30626}" srcOrd="0" destOrd="2" presId="urn:microsoft.com/office/officeart/2005/8/layout/hList1"/>
    <dgm:cxn modelId="{0F561DB0-E331-4B96-A11F-C6E29BE9805E}" type="presOf" srcId="{481D06D0-5D64-43C7-B761-06B95C45200B}" destId="{74FDB2C0-30A3-4B59-91C9-EBD8C8D06D32}" srcOrd="0" destOrd="5" presId="urn:microsoft.com/office/officeart/2005/8/layout/hList1"/>
    <dgm:cxn modelId="{E8FD6B8C-E259-4F45-9292-527520ACD521}" srcId="{B052C65B-E5D4-400D-8459-ECB36782CAAF}" destId="{782008AF-5977-420C-A513-CCDD74418239}" srcOrd="0" destOrd="0" parTransId="{4BF6C94F-3519-4315-B5C8-FAC65B5791FB}" sibTransId="{AE430373-731C-42A3-8501-BA12C4B8D7E1}"/>
    <dgm:cxn modelId="{85A8AB18-4B49-41F8-9061-DC5293B7A915}" type="presParOf" srcId="{1CF54FA2-FA2D-4311-8D35-D2BE3176FBF2}" destId="{130BC729-DA16-4398-A358-10FC177317FD}" srcOrd="0" destOrd="0" presId="urn:microsoft.com/office/officeart/2005/8/layout/hList1"/>
    <dgm:cxn modelId="{C33A5605-C383-4174-A1BB-96DBB148F57E}" type="presParOf" srcId="{130BC729-DA16-4398-A358-10FC177317FD}" destId="{7647FA91-09C2-46DC-98A7-0B686CEE1B8B}" srcOrd="0" destOrd="0" presId="urn:microsoft.com/office/officeart/2005/8/layout/hList1"/>
    <dgm:cxn modelId="{F7FE452C-2358-4FFD-8D90-026CF78A3919}" type="presParOf" srcId="{130BC729-DA16-4398-A358-10FC177317FD}" destId="{2C1AA497-A370-4AEA-9962-D9C493CD034D}" srcOrd="1" destOrd="0" presId="urn:microsoft.com/office/officeart/2005/8/layout/hList1"/>
    <dgm:cxn modelId="{EB60F62F-56EC-4494-A932-7EEF16F3395C}" type="presParOf" srcId="{1CF54FA2-FA2D-4311-8D35-D2BE3176FBF2}" destId="{880C108A-B455-407D-8975-6A00BA42484D}" srcOrd="1" destOrd="0" presId="urn:microsoft.com/office/officeart/2005/8/layout/hList1"/>
    <dgm:cxn modelId="{54552634-3A5F-48B9-8D22-8DF4840EB576}" type="presParOf" srcId="{1CF54FA2-FA2D-4311-8D35-D2BE3176FBF2}" destId="{E5C73505-8DA3-4137-B156-8D23E3F26AB7}" srcOrd="2" destOrd="0" presId="urn:microsoft.com/office/officeart/2005/8/layout/hList1"/>
    <dgm:cxn modelId="{2A15D21F-357C-48A0-B33E-A8CB51DA3697}" type="presParOf" srcId="{E5C73505-8DA3-4137-B156-8D23E3F26AB7}" destId="{1BF156AE-0EE3-46B7-9D73-9C0FF1A6B8A6}" srcOrd="0" destOrd="0" presId="urn:microsoft.com/office/officeart/2005/8/layout/hList1"/>
    <dgm:cxn modelId="{6F346788-E0AC-466B-A476-7535E04B3EFB}" type="presParOf" srcId="{E5C73505-8DA3-4137-B156-8D23E3F26AB7}" destId="{68570E9F-06A7-4A6E-8595-1AB125A30626}" srcOrd="1" destOrd="0" presId="urn:microsoft.com/office/officeart/2005/8/layout/hList1"/>
    <dgm:cxn modelId="{EE126B15-036E-41D2-AFCA-D0F27AD94DA5}" type="presParOf" srcId="{1CF54FA2-FA2D-4311-8D35-D2BE3176FBF2}" destId="{3639E763-37F0-46FA-9843-218C1FC2313A}" srcOrd="3" destOrd="0" presId="urn:microsoft.com/office/officeart/2005/8/layout/hList1"/>
    <dgm:cxn modelId="{8AC1B475-CCDA-4758-8FBF-D48C65A104F6}" type="presParOf" srcId="{1CF54FA2-FA2D-4311-8D35-D2BE3176FBF2}" destId="{2879C90C-9EDE-412A-BC74-E06795C07B2D}" srcOrd="4" destOrd="0" presId="urn:microsoft.com/office/officeart/2005/8/layout/hList1"/>
    <dgm:cxn modelId="{AF5DC83B-EBF0-43A1-8F52-75489DBD63B5}" type="presParOf" srcId="{2879C90C-9EDE-412A-BC74-E06795C07B2D}" destId="{577A4399-8C81-4F25-A879-481A044943E4}" srcOrd="0" destOrd="0" presId="urn:microsoft.com/office/officeart/2005/8/layout/hList1"/>
    <dgm:cxn modelId="{D05AB676-2DEA-41C8-B895-FC3612239692}" type="presParOf" srcId="{2879C90C-9EDE-412A-BC74-E06795C07B2D}" destId="{74FDB2C0-30A3-4B59-91C9-EBD8C8D06D3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</dgm:pt>
    <dgm:pt modelId="{0154AB96-C9C5-4F31-B4D0-422F81915D48}" type="pres">
      <dgm:prSet presAssocID="{FA3F8F8E-2C98-48D2-A61C-C4D958C5F960}" presName="Name0" presStyleCnt="0">
        <dgm:presLayoutVars>
          <dgm:resizeHandles/>
        </dgm:presLayoutVars>
      </dgm:prSet>
      <dgm:spPr/>
    </dgm:pt>
  </dgm:ptLst>
  <dgm:cxnLst>
    <dgm:cxn modelId="{72A7E51B-292A-4E47-9311-E4DB97B48D4B}" type="presOf" srcId="{FA3F8F8E-2C98-48D2-A61C-C4D958C5F960}" destId="{0154AB96-C9C5-4F31-B4D0-422F81915D48}" srcOrd="0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94A51D3-622F-44CE-9739-81E5FE7ED483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4F9841-6C0D-4C46-A233-BEA5BDF2BDC7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800" b="1" i="1" u="sng" dirty="0" smtClean="0">
              <a:latin typeface="Candara" panose="020E0502030303020204" pitchFamily="34" charset="0"/>
            </a:rPr>
            <a:t>Изпълнител, Цел на дейностите</a:t>
          </a:r>
          <a:endParaRPr lang="en-US" sz="1800" b="1" i="1" u="sng" dirty="0">
            <a:latin typeface="Candara" panose="020E0502030303020204" pitchFamily="34" charset="0"/>
          </a:endParaRPr>
        </a:p>
      </dgm:t>
    </dgm:pt>
    <dgm:pt modelId="{4CF01C47-2988-4823-9FB4-2E934D325AFF}" type="parTrans" cxnId="{1E1A1674-DBC5-4A64-9F69-D140C4508EA9}">
      <dgm:prSet/>
      <dgm:spPr/>
      <dgm:t>
        <a:bodyPr/>
        <a:lstStyle/>
        <a:p>
          <a:endParaRPr lang="en-US"/>
        </a:p>
      </dgm:t>
    </dgm:pt>
    <dgm:pt modelId="{077FD174-CA23-4A43-A526-74C26F7F645E}" type="sibTrans" cxnId="{1E1A1674-DBC5-4A64-9F69-D140C4508EA9}">
      <dgm:prSet/>
      <dgm:spPr/>
      <dgm:t>
        <a:bodyPr/>
        <a:lstStyle/>
        <a:p>
          <a:endParaRPr lang="en-US"/>
        </a:p>
      </dgm:t>
    </dgm:pt>
    <dgm:pt modelId="{7181CB26-4E14-4CFF-9482-E9981CBCD3F6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700" b="1" dirty="0" smtClean="0">
              <a:latin typeface="Candara" panose="020E0502030303020204" pitchFamily="34" charset="0"/>
            </a:rPr>
            <a:t>Международна банка за възстановяване и развитие (Световна банка)</a:t>
          </a:r>
          <a:endParaRPr lang="en-US" sz="1700" b="1" dirty="0">
            <a:latin typeface="Candara" panose="020E0502030303020204" pitchFamily="34" charset="0"/>
          </a:endParaRPr>
        </a:p>
      </dgm:t>
    </dgm:pt>
    <dgm:pt modelId="{23A498A6-1716-42F4-97EE-F7ADC1201980}" type="parTrans" cxnId="{8E8A2D29-1909-471A-92CB-268F289DEA0E}">
      <dgm:prSet/>
      <dgm:spPr/>
      <dgm:t>
        <a:bodyPr/>
        <a:lstStyle/>
        <a:p>
          <a:endParaRPr lang="en-US"/>
        </a:p>
      </dgm:t>
    </dgm:pt>
    <dgm:pt modelId="{B3F63D56-4315-46EB-B49A-540A3CABB480}" type="sibTrans" cxnId="{8E8A2D29-1909-471A-92CB-268F289DEA0E}">
      <dgm:prSet/>
      <dgm:spPr/>
      <dgm:t>
        <a:bodyPr/>
        <a:lstStyle/>
        <a:p>
          <a:endParaRPr lang="en-US"/>
        </a:p>
      </dgm:t>
    </dgm:pt>
    <dgm:pt modelId="{23DBB7ED-A3CF-45BA-9BB7-27D3AFA841F1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700" b="1" dirty="0" smtClean="0">
              <a:latin typeface="Candara" panose="020E0502030303020204" pitchFamily="34" charset="0"/>
            </a:rPr>
            <a:t>Предоставяне на възмездни консултантски услуги – Споразумение между РБ и Световна банка с два стълба: 1. Преглед на публичните разходи за наука, технологии и иновации; 2. Подкрепа за Стратегията за образование 2030 на РБ  </a:t>
          </a:r>
          <a:endParaRPr lang="en-US" sz="1700" b="1" dirty="0">
            <a:latin typeface="Candara" panose="020E0502030303020204" pitchFamily="34" charset="0"/>
          </a:endParaRPr>
        </a:p>
      </dgm:t>
    </dgm:pt>
    <dgm:pt modelId="{EB9BB7F8-CF6C-40D1-91AB-3533EA360CD4}" type="parTrans" cxnId="{80940726-2E1D-41B2-A6E5-4FBD76477372}">
      <dgm:prSet/>
      <dgm:spPr/>
      <dgm:t>
        <a:bodyPr/>
        <a:lstStyle/>
        <a:p>
          <a:endParaRPr lang="en-US"/>
        </a:p>
      </dgm:t>
    </dgm:pt>
    <dgm:pt modelId="{1C169635-10E2-4220-A078-F28F48F0162E}" type="sibTrans" cxnId="{80940726-2E1D-41B2-A6E5-4FBD76477372}">
      <dgm:prSet/>
      <dgm:spPr/>
      <dgm:t>
        <a:bodyPr/>
        <a:lstStyle/>
        <a:p>
          <a:endParaRPr lang="en-US"/>
        </a:p>
      </dgm:t>
    </dgm:pt>
    <dgm:pt modelId="{92C660D6-5FD0-48FE-A17E-6206CCD9C67A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600" b="1" i="1" u="sng" dirty="0" smtClean="0">
              <a:latin typeface="Candara" panose="020E0502030303020204" pitchFamily="34" charset="0"/>
            </a:rPr>
            <a:t>Основни резултати, оценки</a:t>
          </a:r>
          <a:endParaRPr lang="en-US" sz="1600" b="1" i="1" u="sng" dirty="0">
            <a:latin typeface="Candara" panose="020E0502030303020204" pitchFamily="34" charset="0"/>
          </a:endParaRPr>
        </a:p>
      </dgm:t>
    </dgm:pt>
    <dgm:pt modelId="{55B5FE8C-891B-419E-A749-2B371A3EE397}" type="parTrans" cxnId="{6238B920-DB35-4D58-819C-3F39514474C1}">
      <dgm:prSet/>
      <dgm:spPr/>
      <dgm:t>
        <a:bodyPr/>
        <a:lstStyle/>
        <a:p>
          <a:endParaRPr lang="en-US"/>
        </a:p>
      </dgm:t>
    </dgm:pt>
    <dgm:pt modelId="{486254C3-709C-44DF-BC7D-B521E75531D3}" type="sibTrans" cxnId="{6238B920-DB35-4D58-819C-3F39514474C1}">
      <dgm:prSet/>
      <dgm:spPr/>
      <dgm:t>
        <a:bodyPr/>
        <a:lstStyle/>
        <a:p>
          <a:endParaRPr lang="en-US"/>
        </a:p>
      </dgm:t>
    </dgm:pt>
    <dgm:pt modelId="{656FA313-2A6B-4C96-A135-867DE07A01B2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650" b="1" u="sng" dirty="0" smtClean="0">
              <a:latin typeface="Candara" panose="020E0502030303020204" pitchFamily="34" charset="0"/>
            </a:rPr>
            <a:t>По стълб 1:  </a:t>
          </a:r>
          <a:r>
            <a:rPr lang="bg-BG" sz="1650" b="1" dirty="0" smtClean="0">
              <a:latin typeface="Candara" panose="020E0502030303020204" pitchFamily="34" charset="0"/>
            </a:rPr>
            <a:t>Анализ на качеството и съгласуваността на комбинация от политики; Анализ на управлението и функционален анализ; Анализ на ефективността.</a:t>
          </a:r>
          <a:endParaRPr lang="en-US" sz="1650" b="1" dirty="0">
            <a:latin typeface="Candara" panose="020E0502030303020204" pitchFamily="34" charset="0"/>
          </a:endParaRPr>
        </a:p>
      </dgm:t>
    </dgm:pt>
    <dgm:pt modelId="{EDADABFF-7516-4928-B91E-C5D953B68106}" type="parTrans" cxnId="{6396335C-A0B8-4164-82D0-C4570CAD4A43}">
      <dgm:prSet/>
      <dgm:spPr/>
      <dgm:t>
        <a:bodyPr/>
        <a:lstStyle/>
        <a:p>
          <a:endParaRPr lang="en-US"/>
        </a:p>
      </dgm:t>
    </dgm:pt>
    <dgm:pt modelId="{931E4802-8121-4EAA-8C76-5F617F7E0B48}" type="sibTrans" cxnId="{6396335C-A0B8-4164-82D0-C4570CAD4A43}">
      <dgm:prSet/>
      <dgm:spPr/>
      <dgm:t>
        <a:bodyPr/>
        <a:lstStyle/>
        <a:p>
          <a:endParaRPr lang="en-US"/>
        </a:p>
      </dgm:t>
    </dgm:pt>
    <dgm:pt modelId="{9A10AF0C-DE78-451D-B0E4-7AC92E8F1876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650" b="1" u="sng" dirty="0" smtClean="0">
              <a:latin typeface="Candara" panose="020E0502030303020204" pitchFamily="34" charset="0"/>
            </a:rPr>
            <a:t>По стълб 2: </a:t>
          </a:r>
          <a:r>
            <a:rPr lang="bg-BG" sz="1650" b="1" dirty="0" smtClean="0">
              <a:latin typeface="Candara" panose="020E0502030303020204" pitchFamily="34" charset="0"/>
            </a:rPr>
            <a:t>Ситуационен анализ на резултатите в сектор Образование; Засилване на системата за мониторинг и измерване на постиженията</a:t>
          </a:r>
          <a:r>
            <a:rPr lang="en-US" sz="1650" b="1" dirty="0" smtClean="0">
              <a:latin typeface="Candara" panose="020E0502030303020204" pitchFamily="34" charset="0"/>
            </a:rPr>
            <a:t> </a:t>
          </a:r>
          <a:r>
            <a:rPr lang="bg-BG" sz="1650" b="1" dirty="0" smtClean="0">
              <a:latin typeface="Candara" panose="020E0502030303020204" pitchFamily="34" charset="0"/>
            </a:rPr>
            <a:t>в образованието и сравнения на европейско ниво; Определяне и приоритизиране на национални образователни програми; Преглед, оценка и препоръки по проекта на ОПНО 2021-2027 </a:t>
          </a:r>
          <a:endParaRPr lang="en-US" sz="1650" b="1" dirty="0">
            <a:latin typeface="Candara" panose="020E0502030303020204" pitchFamily="34" charset="0"/>
          </a:endParaRPr>
        </a:p>
      </dgm:t>
    </dgm:pt>
    <dgm:pt modelId="{2008287E-8E9F-4668-826B-9D4C87473EED}" type="parTrans" cxnId="{AB552F7E-9630-46F9-9F45-2F7B3E374DBA}">
      <dgm:prSet/>
      <dgm:spPr/>
      <dgm:t>
        <a:bodyPr/>
        <a:lstStyle/>
        <a:p>
          <a:endParaRPr lang="en-US"/>
        </a:p>
      </dgm:t>
    </dgm:pt>
    <dgm:pt modelId="{652589AA-4B82-4445-A0A7-3B0B3858B0AC}" type="sibTrans" cxnId="{AB552F7E-9630-46F9-9F45-2F7B3E374DBA}">
      <dgm:prSet/>
      <dgm:spPr/>
      <dgm:t>
        <a:bodyPr/>
        <a:lstStyle/>
        <a:p>
          <a:endParaRPr lang="en-US"/>
        </a:p>
      </dgm:t>
    </dgm:pt>
    <dgm:pt modelId="{329B6F4E-8C40-4261-835E-75FBB25E746F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600" b="1" i="1" u="sng" dirty="0" smtClean="0">
              <a:latin typeface="Candara" panose="020E0502030303020204" pitchFamily="34" charset="0"/>
            </a:rPr>
            <a:t>Етап на изпълнение</a:t>
          </a:r>
          <a:endParaRPr lang="en-US" sz="1600" b="1" i="1" u="sng" dirty="0">
            <a:latin typeface="Candara" panose="020E0502030303020204" pitchFamily="34" charset="0"/>
          </a:endParaRPr>
        </a:p>
      </dgm:t>
    </dgm:pt>
    <dgm:pt modelId="{3A8A7D88-51BC-477C-B488-A76C2A619229}" type="parTrans" cxnId="{0A8B5331-8E7C-4986-89E3-62279A171E25}">
      <dgm:prSet/>
      <dgm:spPr/>
      <dgm:t>
        <a:bodyPr/>
        <a:lstStyle/>
        <a:p>
          <a:endParaRPr lang="en-US"/>
        </a:p>
      </dgm:t>
    </dgm:pt>
    <dgm:pt modelId="{5CBBCBC4-373F-4248-AA67-4CF831B7FBA2}" type="sibTrans" cxnId="{0A8B5331-8E7C-4986-89E3-62279A171E25}">
      <dgm:prSet/>
      <dgm:spPr/>
      <dgm:t>
        <a:bodyPr/>
        <a:lstStyle/>
        <a:p>
          <a:endParaRPr lang="en-US"/>
        </a:p>
      </dgm:t>
    </dgm:pt>
    <dgm:pt modelId="{2D799678-9BF5-43AD-80BD-3BEFE6226B6A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Подготовка на процедурата по подписване и ратифициране на Споразумението;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9DE85351-62C9-40AC-AC78-CE8A1100EA11}" type="parTrans" cxnId="{23AA13F5-27C3-4270-841D-E8E9D404CE5D}">
      <dgm:prSet/>
      <dgm:spPr/>
      <dgm:t>
        <a:bodyPr/>
        <a:lstStyle/>
        <a:p>
          <a:endParaRPr lang="en-US"/>
        </a:p>
      </dgm:t>
    </dgm:pt>
    <dgm:pt modelId="{42826DA8-9E00-4544-8EB7-5C491D259800}" type="sibTrans" cxnId="{23AA13F5-27C3-4270-841D-E8E9D404CE5D}">
      <dgm:prSet/>
      <dgm:spPr/>
      <dgm:t>
        <a:bodyPr/>
        <a:lstStyle/>
        <a:p>
          <a:endParaRPr lang="en-US"/>
        </a:p>
      </dgm:t>
    </dgm:pt>
    <dgm:pt modelId="{86AA39D3-FF4E-40C1-A222-7866B1AFE2F9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Планирано стартиране на дейностите – декември 2019 г. – януари 2020 г.;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11E30513-922B-43B7-A6D9-EA9DD36DE705}" type="parTrans" cxnId="{06ADDCD0-D78F-408B-86C5-6A56BEBC1C6F}">
      <dgm:prSet/>
      <dgm:spPr/>
      <dgm:t>
        <a:bodyPr/>
        <a:lstStyle/>
        <a:p>
          <a:endParaRPr lang="en-US"/>
        </a:p>
      </dgm:t>
    </dgm:pt>
    <dgm:pt modelId="{BF17D73B-A344-419A-8167-9882F4E96A65}" type="sibTrans" cxnId="{06ADDCD0-D78F-408B-86C5-6A56BEBC1C6F}">
      <dgm:prSet/>
      <dgm:spPr/>
      <dgm:t>
        <a:bodyPr/>
        <a:lstStyle/>
        <a:p>
          <a:endParaRPr lang="en-US"/>
        </a:p>
      </dgm:t>
    </dgm:pt>
    <dgm:pt modelId="{A5ABB2B0-C3B1-465E-91DE-446584C64C97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Планиран срок на действие – 22 месеца от датата на подписване.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6A59E712-1650-4CD7-8189-79C584C98148}" type="parTrans" cxnId="{C84C6A26-CEE2-4251-AF4F-5B36DB374BE9}">
      <dgm:prSet/>
      <dgm:spPr/>
      <dgm:t>
        <a:bodyPr/>
        <a:lstStyle/>
        <a:p>
          <a:endParaRPr lang="en-US"/>
        </a:p>
      </dgm:t>
    </dgm:pt>
    <dgm:pt modelId="{D9010A55-4F89-45BB-A853-0FC83D40A789}" type="sibTrans" cxnId="{C84C6A26-CEE2-4251-AF4F-5B36DB374BE9}">
      <dgm:prSet/>
      <dgm:spPr/>
      <dgm:t>
        <a:bodyPr/>
        <a:lstStyle/>
        <a:p>
          <a:endParaRPr lang="en-US"/>
        </a:p>
      </dgm:t>
    </dgm:pt>
    <dgm:pt modelId="{18DB1C94-14B8-4A27-A304-C99CFFA3F809}" type="pres">
      <dgm:prSet presAssocID="{C94A51D3-622F-44CE-9739-81E5FE7ED48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AF58120-4926-4142-AFFD-155AE20E5C0C}" type="pres">
      <dgm:prSet presAssocID="{194F9841-6C0D-4C46-A233-BEA5BDF2BDC7}" presName="comp" presStyleCnt="0"/>
      <dgm:spPr/>
    </dgm:pt>
    <dgm:pt modelId="{2849FC9E-5219-4DC8-B309-3BCFB527E77B}" type="pres">
      <dgm:prSet presAssocID="{194F9841-6C0D-4C46-A233-BEA5BDF2BDC7}" presName="box" presStyleLbl="node1" presStyleIdx="0" presStyleCnt="3"/>
      <dgm:spPr/>
      <dgm:t>
        <a:bodyPr/>
        <a:lstStyle/>
        <a:p>
          <a:endParaRPr lang="en-US"/>
        </a:p>
      </dgm:t>
    </dgm:pt>
    <dgm:pt modelId="{E027944E-3490-4CE7-BC99-6897E64B8010}" type="pres">
      <dgm:prSet presAssocID="{194F9841-6C0D-4C46-A233-BEA5BDF2BDC7}" presName="img" presStyleLbl="fgImgPlace1" presStyleIdx="0" presStyleCnt="3" custScaleX="95655" custScaleY="110807" custLinFactNeighborX="-4561" custLinFactNeighborY="82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70772B84-47BD-4EC8-A586-9CDCD96AFCDB}" type="pres">
      <dgm:prSet presAssocID="{194F9841-6C0D-4C46-A233-BEA5BDF2BDC7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CFCCCF-764B-4708-89B3-7F2140920B08}" type="pres">
      <dgm:prSet presAssocID="{077FD174-CA23-4A43-A526-74C26F7F645E}" presName="spacer" presStyleCnt="0"/>
      <dgm:spPr/>
    </dgm:pt>
    <dgm:pt modelId="{8376261D-C373-47AF-8BFA-3F0F76564D8D}" type="pres">
      <dgm:prSet presAssocID="{92C660D6-5FD0-48FE-A17E-6206CCD9C67A}" presName="comp" presStyleCnt="0"/>
      <dgm:spPr/>
    </dgm:pt>
    <dgm:pt modelId="{E8B9616C-7D31-4239-9FD5-75550EDAD10F}" type="pres">
      <dgm:prSet presAssocID="{92C660D6-5FD0-48FE-A17E-6206CCD9C67A}" presName="box" presStyleLbl="node1" presStyleIdx="1" presStyleCnt="3" custScaleY="121550"/>
      <dgm:spPr/>
      <dgm:t>
        <a:bodyPr/>
        <a:lstStyle/>
        <a:p>
          <a:endParaRPr lang="en-US"/>
        </a:p>
      </dgm:t>
    </dgm:pt>
    <dgm:pt modelId="{675C0D36-72EA-451E-BD80-FC7141FADDDD}" type="pres">
      <dgm:prSet presAssocID="{92C660D6-5FD0-48FE-A17E-6206CCD9C67A}" presName="img" presStyleLbl="fgImgPlace1" presStyleIdx="1" presStyleCnt="3" custScaleX="96790" custScaleY="134993" custLinFactNeighborX="-3518" custLinFactNeighborY="-81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179970D1-E18C-4F9B-AD58-79026F24BA0E}" type="pres">
      <dgm:prSet presAssocID="{92C660D6-5FD0-48FE-A17E-6206CCD9C67A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3BE66B-DD59-42AE-85C9-7CB261F451FA}" type="pres">
      <dgm:prSet presAssocID="{486254C3-709C-44DF-BC7D-B521E75531D3}" presName="spacer" presStyleCnt="0"/>
      <dgm:spPr/>
    </dgm:pt>
    <dgm:pt modelId="{736F76D7-6C89-47A3-A9D7-D6834B13BBDB}" type="pres">
      <dgm:prSet presAssocID="{329B6F4E-8C40-4261-835E-75FBB25E746F}" presName="comp" presStyleCnt="0"/>
      <dgm:spPr/>
    </dgm:pt>
    <dgm:pt modelId="{3E1F2C3F-27C6-45C6-B6B8-BAE866F890DC}" type="pres">
      <dgm:prSet presAssocID="{329B6F4E-8C40-4261-835E-75FBB25E746F}" presName="box" presStyleLbl="node1" presStyleIdx="2" presStyleCnt="3"/>
      <dgm:spPr/>
      <dgm:t>
        <a:bodyPr/>
        <a:lstStyle/>
        <a:p>
          <a:endParaRPr lang="en-US"/>
        </a:p>
      </dgm:t>
    </dgm:pt>
    <dgm:pt modelId="{EC796B93-5E63-4779-803E-45EB4CDE9BA9}" type="pres">
      <dgm:prSet presAssocID="{329B6F4E-8C40-4261-835E-75FBB25E746F}" presName="img" presStyleLbl="fgImgPlace1" presStyleIdx="2" presStyleCnt="3" custScaleX="50582" custScaleY="97991" custLinFactNeighborX="-27450" custLinFactNeighborY="-4646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EA6591FA-2102-48B0-83D7-C14387A5E10D}" type="pres">
      <dgm:prSet presAssocID="{329B6F4E-8C40-4261-835E-75FBB25E746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A8B5331-8E7C-4986-89E3-62279A171E25}" srcId="{C94A51D3-622F-44CE-9739-81E5FE7ED483}" destId="{329B6F4E-8C40-4261-835E-75FBB25E746F}" srcOrd="2" destOrd="0" parTransId="{3A8A7D88-51BC-477C-B488-A76C2A619229}" sibTransId="{5CBBCBC4-373F-4248-AA67-4CF831B7FBA2}"/>
    <dgm:cxn modelId="{EEA32324-400B-406D-B41A-758069BF2C40}" type="presOf" srcId="{329B6F4E-8C40-4261-835E-75FBB25E746F}" destId="{3E1F2C3F-27C6-45C6-B6B8-BAE866F890DC}" srcOrd="0" destOrd="0" presId="urn:microsoft.com/office/officeart/2005/8/layout/vList4"/>
    <dgm:cxn modelId="{7A323745-508B-4859-9594-7293FC9ADD72}" type="presOf" srcId="{23DBB7ED-A3CF-45BA-9BB7-27D3AFA841F1}" destId="{2849FC9E-5219-4DC8-B309-3BCFB527E77B}" srcOrd="0" destOrd="2" presId="urn:microsoft.com/office/officeart/2005/8/layout/vList4"/>
    <dgm:cxn modelId="{C27D6DA4-E022-4607-A84B-7F5CD3BBC0CB}" type="presOf" srcId="{7181CB26-4E14-4CFF-9482-E9981CBCD3F6}" destId="{2849FC9E-5219-4DC8-B309-3BCFB527E77B}" srcOrd="0" destOrd="1" presId="urn:microsoft.com/office/officeart/2005/8/layout/vList4"/>
    <dgm:cxn modelId="{1F3DC34E-6BC5-4AE4-8A6C-901D985162DF}" type="presOf" srcId="{9A10AF0C-DE78-451D-B0E4-7AC92E8F1876}" destId="{179970D1-E18C-4F9B-AD58-79026F24BA0E}" srcOrd="1" destOrd="2" presId="urn:microsoft.com/office/officeart/2005/8/layout/vList4"/>
    <dgm:cxn modelId="{5F75719F-0816-49D8-ADEF-31EF81BE4E4D}" type="presOf" srcId="{2D799678-9BF5-43AD-80BD-3BEFE6226B6A}" destId="{3E1F2C3F-27C6-45C6-B6B8-BAE866F890DC}" srcOrd="0" destOrd="1" presId="urn:microsoft.com/office/officeart/2005/8/layout/vList4"/>
    <dgm:cxn modelId="{A013DF7B-6525-49CC-BDDA-1A4F44245462}" type="presOf" srcId="{A5ABB2B0-C3B1-465E-91DE-446584C64C97}" destId="{EA6591FA-2102-48B0-83D7-C14387A5E10D}" srcOrd="1" destOrd="3" presId="urn:microsoft.com/office/officeart/2005/8/layout/vList4"/>
    <dgm:cxn modelId="{C84C6A26-CEE2-4251-AF4F-5B36DB374BE9}" srcId="{329B6F4E-8C40-4261-835E-75FBB25E746F}" destId="{A5ABB2B0-C3B1-465E-91DE-446584C64C97}" srcOrd="2" destOrd="0" parTransId="{6A59E712-1650-4CD7-8189-79C584C98148}" sibTransId="{D9010A55-4F89-45BB-A853-0FC83D40A789}"/>
    <dgm:cxn modelId="{06ADDCD0-D78F-408B-86C5-6A56BEBC1C6F}" srcId="{329B6F4E-8C40-4261-835E-75FBB25E746F}" destId="{86AA39D3-FF4E-40C1-A222-7866B1AFE2F9}" srcOrd="1" destOrd="0" parTransId="{11E30513-922B-43B7-A6D9-EA9DD36DE705}" sibTransId="{BF17D73B-A344-419A-8167-9882F4E96A65}"/>
    <dgm:cxn modelId="{37DFE988-B185-458F-A36F-56EAF479E956}" type="presOf" srcId="{92C660D6-5FD0-48FE-A17E-6206CCD9C67A}" destId="{179970D1-E18C-4F9B-AD58-79026F24BA0E}" srcOrd="1" destOrd="0" presId="urn:microsoft.com/office/officeart/2005/8/layout/vList4"/>
    <dgm:cxn modelId="{6396335C-A0B8-4164-82D0-C4570CAD4A43}" srcId="{92C660D6-5FD0-48FE-A17E-6206CCD9C67A}" destId="{656FA313-2A6B-4C96-A135-867DE07A01B2}" srcOrd="0" destOrd="0" parTransId="{EDADABFF-7516-4928-B91E-C5D953B68106}" sibTransId="{931E4802-8121-4EAA-8C76-5F617F7E0B48}"/>
    <dgm:cxn modelId="{F818FB39-3459-43CA-B3C3-6D3A3B7041EF}" type="presOf" srcId="{656FA313-2A6B-4C96-A135-867DE07A01B2}" destId="{179970D1-E18C-4F9B-AD58-79026F24BA0E}" srcOrd="1" destOrd="1" presId="urn:microsoft.com/office/officeart/2005/8/layout/vList4"/>
    <dgm:cxn modelId="{53F46435-3E33-46F3-AD2D-09466AB1FCB7}" type="presOf" srcId="{9A10AF0C-DE78-451D-B0E4-7AC92E8F1876}" destId="{E8B9616C-7D31-4239-9FD5-75550EDAD10F}" srcOrd="0" destOrd="2" presId="urn:microsoft.com/office/officeart/2005/8/layout/vList4"/>
    <dgm:cxn modelId="{97AAF144-1C61-462D-8674-51AE93B59CCE}" type="presOf" srcId="{194F9841-6C0D-4C46-A233-BEA5BDF2BDC7}" destId="{70772B84-47BD-4EC8-A586-9CDCD96AFCDB}" srcOrd="1" destOrd="0" presId="urn:microsoft.com/office/officeart/2005/8/layout/vList4"/>
    <dgm:cxn modelId="{AB552F7E-9630-46F9-9F45-2F7B3E374DBA}" srcId="{92C660D6-5FD0-48FE-A17E-6206CCD9C67A}" destId="{9A10AF0C-DE78-451D-B0E4-7AC92E8F1876}" srcOrd="1" destOrd="0" parTransId="{2008287E-8E9F-4668-826B-9D4C87473EED}" sibTransId="{652589AA-4B82-4445-A0A7-3B0B3858B0AC}"/>
    <dgm:cxn modelId="{A742888A-E2AC-475F-817B-4FC48447C094}" type="presOf" srcId="{86AA39D3-FF4E-40C1-A222-7866B1AFE2F9}" destId="{EA6591FA-2102-48B0-83D7-C14387A5E10D}" srcOrd="1" destOrd="2" presId="urn:microsoft.com/office/officeart/2005/8/layout/vList4"/>
    <dgm:cxn modelId="{1904BD22-FB3C-468B-B853-C4DCB6ED2941}" type="presOf" srcId="{C94A51D3-622F-44CE-9739-81E5FE7ED483}" destId="{18DB1C94-14B8-4A27-A304-C99CFFA3F809}" srcOrd="0" destOrd="0" presId="urn:microsoft.com/office/officeart/2005/8/layout/vList4"/>
    <dgm:cxn modelId="{1E1A1674-DBC5-4A64-9F69-D140C4508EA9}" srcId="{C94A51D3-622F-44CE-9739-81E5FE7ED483}" destId="{194F9841-6C0D-4C46-A233-BEA5BDF2BDC7}" srcOrd="0" destOrd="0" parTransId="{4CF01C47-2988-4823-9FB4-2E934D325AFF}" sibTransId="{077FD174-CA23-4A43-A526-74C26F7F645E}"/>
    <dgm:cxn modelId="{FCC1CE39-CC5D-4FA4-91A9-D8FA3A539A67}" type="presOf" srcId="{656FA313-2A6B-4C96-A135-867DE07A01B2}" destId="{E8B9616C-7D31-4239-9FD5-75550EDAD10F}" srcOrd="0" destOrd="1" presId="urn:microsoft.com/office/officeart/2005/8/layout/vList4"/>
    <dgm:cxn modelId="{80940726-2E1D-41B2-A6E5-4FBD76477372}" srcId="{194F9841-6C0D-4C46-A233-BEA5BDF2BDC7}" destId="{23DBB7ED-A3CF-45BA-9BB7-27D3AFA841F1}" srcOrd="1" destOrd="0" parTransId="{EB9BB7F8-CF6C-40D1-91AB-3533EA360CD4}" sibTransId="{1C169635-10E2-4220-A078-F28F48F0162E}"/>
    <dgm:cxn modelId="{9041EAB2-5FB9-4536-96D6-E8A4207BC177}" type="presOf" srcId="{86AA39D3-FF4E-40C1-A222-7866B1AFE2F9}" destId="{3E1F2C3F-27C6-45C6-B6B8-BAE866F890DC}" srcOrd="0" destOrd="2" presId="urn:microsoft.com/office/officeart/2005/8/layout/vList4"/>
    <dgm:cxn modelId="{0B15B16F-D4B9-4489-A338-862F80AB9B7C}" type="presOf" srcId="{A5ABB2B0-C3B1-465E-91DE-446584C64C97}" destId="{3E1F2C3F-27C6-45C6-B6B8-BAE866F890DC}" srcOrd="0" destOrd="3" presId="urn:microsoft.com/office/officeart/2005/8/layout/vList4"/>
    <dgm:cxn modelId="{7D129E07-0AC8-4D63-9A1C-B062D352C291}" type="presOf" srcId="{2D799678-9BF5-43AD-80BD-3BEFE6226B6A}" destId="{EA6591FA-2102-48B0-83D7-C14387A5E10D}" srcOrd="1" destOrd="1" presId="urn:microsoft.com/office/officeart/2005/8/layout/vList4"/>
    <dgm:cxn modelId="{8E8A2D29-1909-471A-92CB-268F289DEA0E}" srcId="{194F9841-6C0D-4C46-A233-BEA5BDF2BDC7}" destId="{7181CB26-4E14-4CFF-9482-E9981CBCD3F6}" srcOrd="0" destOrd="0" parTransId="{23A498A6-1716-42F4-97EE-F7ADC1201980}" sibTransId="{B3F63D56-4315-46EB-B49A-540A3CABB480}"/>
    <dgm:cxn modelId="{23AA13F5-27C3-4270-841D-E8E9D404CE5D}" srcId="{329B6F4E-8C40-4261-835E-75FBB25E746F}" destId="{2D799678-9BF5-43AD-80BD-3BEFE6226B6A}" srcOrd="0" destOrd="0" parTransId="{9DE85351-62C9-40AC-AC78-CE8A1100EA11}" sibTransId="{42826DA8-9E00-4544-8EB7-5C491D259800}"/>
    <dgm:cxn modelId="{5B4CC9B0-C4C0-4C72-99AD-35956AD338F4}" type="presOf" srcId="{194F9841-6C0D-4C46-A233-BEA5BDF2BDC7}" destId="{2849FC9E-5219-4DC8-B309-3BCFB527E77B}" srcOrd="0" destOrd="0" presId="urn:microsoft.com/office/officeart/2005/8/layout/vList4"/>
    <dgm:cxn modelId="{C01D3A71-7A43-42F2-9B56-0767809AD89B}" type="presOf" srcId="{92C660D6-5FD0-48FE-A17E-6206CCD9C67A}" destId="{E8B9616C-7D31-4239-9FD5-75550EDAD10F}" srcOrd="0" destOrd="0" presId="urn:microsoft.com/office/officeart/2005/8/layout/vList4"/>
    <dgm:cxn modelId="{E9EA9329-3C87-41C4-A001-F7E233FF0E08}" type="presOf" srcId="{23DBB7ED-A3CF-45BA-9BB7-27D3AFA841F1}" destId="{70772B84-47BD-4EC8-A586-9CDCD96AFCDB}" srcOrd="1" destOrd="2" presId="urn:microsoft.com/office/officeart/2005/8/layout/vList4"/>
    <dgm:cxn modelId="{6AE409E2-F9EC-498A-AABC-9865DD100A1C}" type="presOf" srcId="{329B6F4E-8C40-4261-835E-75FBB25E746F}" destId="{EA6591FA-2102-48B0-83D7-C14387A5E10D}" srcOrd="1" destOrd="0" presId="urn:microsoft.com/office/officeart/2005/8/layout/vList4"/>
    <dgm:cxn modelId="{6238B920-DB35-4D58-819C-3F39514474C1}" srcId="{C94A51D3-622F-44CE-9739-81E5FE7ED483}" destId="{92C660D6-5FD0-48FE-A17E-6206CCD9C67A}" srcOrd="1" destOrd="0" parTransId="{55B5FE8C-891B-419E-A749-2B371A3EE397}" sibTransId="{486254C3-709C-44DF-BC7D-B521E75531D3}"/>
    <dgm:cxn modelId="{6E830760-4DD2-4D65-8ECB-F7B5A6294036}" type="presOf" srcId="{7181CB26-4E14-4CFF-9482-E9981CBCD3F6}" destId="{70772B84-47BD-4EC8-A586-9CDCD96AFCDB}" srcOrd="1" destOrd="1" presId="urn:microsoft.com/office/officeart/2005/8/layout/vList4"/>
    <dgm:cxn modelId="{19186379-F38E-44E0-A73A-B2AB45FD1158}" type="presParOf" srcId="{18DB1C94-14B8-4A27-A304-C99CFFA3F809}" destId="{0AF58120-4926-4142-AFFD-155AE20E5C0C}" srcOrd="0" destOrd="0" presId="urn:microsoft.com/office/officeart/2005/8/layout/vList4"/>
    <dgm:cxn modelId="{B0FC2200-5746-4183-8182-D06A473B6F9D}" type="presParOf" srcId="{0AF58120-4926-4142-AFFD-155AE20E5C0C}" destId="{2849FC9E-5219-4DC8-B309-3BCFB527E77B}" srcOrd="0" destOrd="0" presId="urn:microsoft.com/office/officeart/2005/8/layout/vList4"/>
    <dgm:cxn modelId="{343D12E6-0046-4128-BBFE-732CA1D6FEC7}" type="presParOf" srcId="{0AF58120-4926-4142-AFFD-155AE20E5C0C}" destId="{E027944E-3490-4CE7-BC99-6897E64B8010}" srcOrd="1" destOrd="0" presId="urn:microsoft.com/office/officeart/2005/8/layout/vList4"/>
    <dgm:cxn modelId="{50C7AE4D-A02C-4F00-80F5-9010F3B66C59}" type="presParOf" srcId="{0AF58120-4926-4142-AFFD-155AE20E5C0C}" destId="{70772B84-47BD-4EC8-A586-9CDCD96AFCDB}" srcOrd="2" destOrd="0" presId="urn:microsoft.com/office/officeart/2005/8/layout/vList4"/>
    <dgm:cxn modelId="{9A5823D0-6806-4AA5-957D-B5B185806DD8}" type="presParOf" srcId="{18DB1C94-14B8-4A27-A304-C99CFFA3F809}" destId="{CCCFCCCF-764B-4708-89B3-7F2140920B08}" srcOrd="1" destOrd="0" presId="urn:microsoft.com/office/officeart/2005/8/layout/vList4"/>
    <dgm:cxn modelId="{36DA4BD2-7130-417D-9347-38B80D32C727}" type="presParOf" srcId="{18DB1C94-14B8-4A27-A304-C99CFFA3F809}" destId="{8376261D-C373-47AF-8BFA-3F0F76564D8D}" srcOrd="2" destOrd="0" presId="urn:microsoft.com/office/officeart/2005/8/layout/vList4"/>
    <dgm:cxn modelId="{9345A607-D672-47B9-9502-12078F11A7E4}" type="presParOf" srcId="{8376261D-C373-47AF-8BFA-3F0F76564D8D}" destId="{E8B9616C-7D31-4239-9FD5-75550EDAD10F}" srcOrd="0" destOrd="0" presId="urn:microsoft.com/office/officeart/2005/8/layout/vList4"/>
    <dgm:cxn modelId="{BCA3A74A-505F-4F1F-8C1E-3313202A97FB}" type="presParOf" srcId="{8376261D-C373-47AF-8BFA-3F0F76564D8D}" destId="{675C0D36-72EA-451E-BD80-FC7141FADDDD}" srcOrd="1" destOrd="0" presId="urn:microsoft.com/office/officeart/2005/8/layout/vList4"/>
    <dgm:cxn modelId="{68FF539D-A032-4A56-9357-D65A47E58888}" type="presParOf" srcId="{8376261D-C373-47AF-8BFA-3F0F76564D8D}" destId="{179970D1-E18C-4F9B-AD58-79026F24BA0E}" srcOrd="2" destOrd="0" presId="urn:microsoft.com/office/officeart/2005/8/layout/vList4"/>
    <dgm:cxn modelId="{49D273DA-F3C6-4D19-B625-DB736107B9DC}" type="presParOf" srcId="{18DB1C94-14B8-4A27-A304-C99CFFA3F809}" destId="{B03BE66B-DD59-42AE-85C9-7CB261F451FA}" srcOrd="3" destOrd="0" presId="urn:microsoft.com/office/officeart/2005/8/layout/vList4"/>
    <dgm:cxn modelId="{442D8067-358A-4F97-9F7E-445BBFAA8EB1}" type="presParOf" srcId="{18DB1C94-14B8-4A27-A304-C99CFFA3F809}" destId="{736F76D7-6C89-47A3-A9D7-D6834B13BBDB}" srcOrd="4" destOrd="0" presId="urn:microsoft.com/office/officeart/2005/8/layout/vList4"/>
    <dgm:cxn modelId="{8DC93E64-7B6C-4C61-AB34-839CE9701EEF}" type="presParOf" srcId="{736F76D7-6C89-47A3-A9D7-D6834B13BBDB}" destId="{3E1F2C3F-27C6-45C6-B6B8-BAE866F890DC}" srcOrd="0" destOrd="0" presId="urn:microsoft.com/office/officeart/2005/8/layout/vList4"/>
    <dgm:cxn modelId="{D66A717B-3DF9-490B-A3E8-25CED5781FCE}" type="presParOf" srcId="{736F76D7-6C89-47A3-A9D7-D6834B13BBDB}" destId="{EC796B93-5E63-4779-803E-45EB4CDE9BA9}" srcOrd="1" destOrd="0" presId="urn:microsoft.com/office/officeart/2005/8/layout/vList4"/>
    <dgm:cxn modelId="{F2ECA4CE-CE4C-496B-913D-CDF0040047F8}" type="presParOf" srcId="{736F76D7-6C89-47A3-A9D7-D6834B13BBDB}" destId="{EA6591FA-2102-48B0-83D7-C14387A5E10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BracketList" loCatId="list" qsTypeId="urn:microsoft.com/office/officeart/2005/8/quickstyle/3d1" qsCatId="3D" csTypeId="urn:microsoft.com/office/officeart/2005/8/colors/accent1_2" csCatId="accent1" phldr="1"/>
      <dgm:spPr/>
    </dgm:pt>
    <dgm:pt modelId="{3B286E7D-965C-4DAF-99A2-8EBB5AA81D60}" type="pres">
      <dgm:prSet presAssocID="{FA3F8F8E-2C98-48D2-A61C-C4D958C5F960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0D563951-649F-44B7-AD59-824418A2FBAE}" type="presOf" srcId="{FA3F8F8E-2C98-48D2-A61C-C4D958C5F960}" destId="{3B286E7D-965C-4DAF-99A2-8EBB5AA81D60}" srcOrd="0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33A9FBE-D121-433A-965B-1C1B3EA66908}" type="doc">
      <dgm:prSet loTypeId="urn:microsoft.com/office/officeart/2005/8/layout/hList6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E212A2-524F-4BE8-8C29-B1C224987AB1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bg-BG" sz="1700" b="1" i="1" u="sng" dirty="0" smtClean="0">
              <a:solidFill>
                <a:schemeClr val="tx1"/>
              </a:solidFill>
              <a:latin typeface="Candara" panose="020E0502030303020204" pitchFamily="34" charset="0"/>
            </a:rPr>
            <a:t>Изпълнител</a:t>
          </a:r>
          <a:endParaRPr lang="bg-BG" sz="1600" b="1" i="1" u="sng" dirty="0" smtClean="0">
            <a:solidFill>
              <a:schemeClr val="tx1"/>
            </a:solidFill>
            <a:latin typeface="Candara" panose="020E0502030303020204" pitchFamily="34" charset="0"/>
          </a:endParaRPr>
        </a:p>
        <a:p>
          <a:endParaRPr lang="en-US" sz="400" b="1" i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1F686D0A-0D33-405D-8249-2B9D472E4A94}" type="parTrans" cxnId="{E275D389-9B94-4738-B5EE-DEDC1E671BE7}">
      <dgm:prSet/>
      <dgm:spPr/>
      <dgm:t>
        <a:bodyPr/>
        <a:lstStyle/>
        <a:p>
          <a:endParaRPr lang="en-US"/>
        </a:p>
      </dgm:t>
    </dgm:pt>
    <dgm:pt modelId="{2CBDF203-DD1B-42DA-865B-3EEA432527C5}" type="sibTrans" cxnId="{E275D389-9B94-4738-B5EE-DEDC1E671BE7}">
      <dgm:prSet/>
      <dgm:spPr/>
      <dgm:t>
        <a:bodyPr/>
        <a:lstStyle/>
        <a:p>
          <a:endParaRPr lang="en-US"/>
        </a:p>
      </dgm:t>
    </dgm:pt>
    <dgm:pt modelId="{C9B1C5DF-8BA2-4F14-8B60-6090265551BA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Обявена обществена поръчка с предмет:</a:t>
          </a:r>
          <a:r>
            <a:rPr lang="en-US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 </a:t>
          </a:r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„</a:t>
          </a:r>
          <a:r>
            <a:rPr lang="bg-BG" sz="1800" b="1" i="1" dirty="0" smtClean="0">
              <a:solidFill>
                <a:schemeClr val="tx1"/>
              </a:solidFill>
              <a:latin typeface="Candara" panose="020E0502030303020204" pitchFamily="34" charset="0"/>
            </a:rPr>
            <a:t>Извършване на средносрочна оценка на изпълнението на ОПНОИР 2014-2020“</a:t>
          </a:r>
          <a:endParaRPr lang="en-US" sz="1800" b="1" i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761AE30E-447C-4CB3-B055-EFDC8F21C99E}" type="parTrans" cxnId="{FAC9E8CB-07CC-4701-A870-25432C65F8D7}">
      <dgm:prSet/>
      <dgm:spPr/>
      <dgm:t>
        <a:bodyPr/>
        <a:lstStyle/>
        <a:p>
          <a:endParaRPr lang="en-US"/>
        </a:p>
      </dgm:t>
    </dgm:pt>
    <dgm:pt modelId="{DD842E7F-B9C2-4641-A2D6-54CA1FCF7DA9}" type="sibTrans" cxnId="{FAC9E8CB-07CC-4701-A870-25432C65F8D7}">
      <dgm:prSet/>
      <dgm:spPr/>
      <dgm:t>
        <a:bodyPr/>
        <a:lstStyle/>
        <a:p>
          <a:endParaRPr lang="en-US"/>
        </a:p>
      </dgm:t>
    </dgm:pt>
    <dgm:pt modelId="{72125CA5-5BD2-4F3B-B76C-D3A92157125F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>
            <a:spcBef>
              <a:spcPct val="0"/>
            </a:spcBef>
          </a:pPr>
          <a:r>
            <a:rPr lang="bg-BG" sz="1800" b="1" i="1" u="sng" dirty="0" smtClean="0">
              <a:solidFill>
                <a:schemeClr val="tx1"/>
              </a:solidFill>
              <a:latin typeface="Candara" panose="020E0502030303020204" pitchFamily="34" charset="0"/>
            </a:rPr>
            <a:t>Специфични цели</a:t>
          </a:r>
          <a:endParaRPr lang="en-US" sz="1800" b="1" i="1" u="sng" dirty="0" smtClean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6947C3C8-495B-4644-B6B1-B385A5F216A0}" type="parTrans" cxnId="{0D1840D6-9A06-4C7A-BF0E-0D230DF15914}">
      <dgm:prSet/>
      <dgm:spPr/>
      <dgm:t>
        <a:bodyPr/>
        <a:lstStyle/>
        <a:p>
          <a:endParaRPr lang="en-US"/>
        </a:p>
      </dgm:t>
    </dgm:pt>
    <dgm:pt modelId="{F17940D2-6977-49F7-A281-E93B7C476953}" type="sibTrans" cxnId="{0D1840D6-9A06-4C7A-BF0E-0D230DF15914}">
      <dgm:prSet/>
      <dgm:spPr/>
      <dgm:t>
        <a:bodyPr/>
        <a:lstStyle/>
        <a:p>
          <a:endParaRPr lang="en-US"/>
        </a:p>
      </dgm:t>
    </dgm:pt>
    <dgm:pt modelId="{2483D7B8-E88F-487C-AF28-5D2DFF9629BB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>
            <a:spcBef>
              <a:spcPts val="600"/>
            </a:spcBef>
          </a:pPr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Да се оцени актуалността на външната съгласуваност на ОПНОИР</a:t>
          </a:r>
          <a:r>
            <a:rPr lang="bg-BG" sz="1600" b="1" dirty="0" smtClean="0">
              <a:solidFill>
                <a:schemeClr val="tx1"/>
              </a:solidFill>
              <a:latin typeface="Candara" panose="020E0502030303020204" pitchFamily="34" charset="0"/>
            </a:rPr>
            <a:t>;</a:t>
          </a:r>
          <a:endParaRPr lang="en-US" sz="16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84C871B2-A446-4740-BAE9-8B897EB37261}" type="parTrans" cxnId="{161059B0-41B1-4B49-BB09-8B3D4AAF79A3}">
      <dgm:prSet/>
      <dgm:spPr/>
      <dgm:t>
        <a:bodyPr/>
        <a:lstStyle/>
        <a:p>
          <a:endParaRPr lang="en-US"/>
        </a:p>
      </dgm:t>
    </dgm:pt>
    <dgm:pt modelId="{B539F410-CCC6-434A-BBFF-4EA6E288F431}" type="sibTrans" cxnId="{161059B0-41B1-4B49-BB09-8B3D4AAF79A3}">
      <dgm:prSet/>
      <dgm:spPr/>
      <dgm:t>
        <a:bodyPr/>
        <a:lstStyle/>
        <a:p>
          <a:endParaRPr lang="en-US"/>
        </a:p>
      </dgm:t>
    </dgm:pt>
    <dgm:pt modelId="{EDAEF1F4-876C-4699-AFB6-89F812657916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bg-BG" sz="1600" b="1" i="1" u="sng" dirty="0" smtClean="0">
              <a:solidFill>
                <a:schemeClr val="tx1"/>
              </a:solidFill>
              <a:latin typeface="Candara" panose="020E0502030303020204" pitchFamily="34" charset="0"/>
            </a:rPr>
            <a:t>Етап на изпълнение</a:t>
          </a:r>
          <a:endParaRPr lang="en-US" sz="1600" b="1" i="1" u="sng" dirty="0" smtClean="0">
            <a:solidFill>
              <a:schemeClr val="tx1"/>
            </a:solidFill>
            <a:latin typeface="Candara" panose="020E0502030303020204" pitchFamily="34" charset="0"/>
          </a:endParaRPr>
        </a:p>
        <a:p>
          <a:endParaRPr lang="en-US" sz="400" b="1" i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01A7730C-855C-4C8C-8360-2BFC1E62D0A3}" type="parTrans" cxnId="{6A502546-8A61-4C85-A30B-2BC67D4FCBC7}">
      <dgm:prSet/>
      <dgm:spPr/>
      <dgm:t>
        <a:bodyPr/>
        <a:lstStyle/>
        <a:p>
          <a:endParaRPr lang="en-US"/>
        </a:p>
      </dgm:t>
    </dgm:pt>
    <dgm:pt modelId="{ABFF32A4-265A-4A78-978A-2F12DA1B0862}" type="sibTrans" cxnId="{6A502546-8A61-4C85-A30B-2BC67D4FCBC7}">
      <dgm:prSet/>
      <dgm:spPr/>
      <dgm:t>
        <a:bodyPr/>
        <a:lstStyle/>
        <a:p>
          <a:endParaRPr lang="en-US"/>
        </a:p>
      </dgm:t>
    </dgm:pt>
    <dgm:pt modelId="{E15E423A-04AD-408B-AB95-815117292DF5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Дата на обява: 27.09.2019 г</a:t>
          </a:r>
          <a:r>
            <a:rPr lang="bg-BG" sz="1600" b="1" dirty="0" smtClean="0">
              <a:solidFill>
                <a:schemeClr val="tx1"/>
              </a:solidFill>
              <a:latin typeface="Candara" panose="020E0502030303020204" pitchFamily="34" charset="0"/>
            </a:rPr>
            <a:t>.</a:t>
          </a:r>
          <a:endParaRPr lang="en-US" sz="16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5AFE0B9F-DDD1-428C-8EC2-570200724C25}" type="parTrans" cxnId="{FF226A83-3277-4FC8-A3B5-B028370B54B9}">
      <dgm:prSet/>
      <dgm:spPr/>
      <dgm:t>
        <a:bodyPr/>
        <a:lstStyle/>
        <a:p>
          <a:endParaRPr lang="en-US"/>
        </a:p>
      </dgm:t>
    </dgm:pt>
    <dgm:pt modelId="{0E68B73C-EBBD-4AEA-9708-B68C468326AA}" type="sibTrans" cxnId="{FF226A83-3277-4FC8-A3B5-B028370B54B9}">
      <dgm:prSet/>
      <dgm:spPr/>
      <dgm:t>
        <a:bodyPr/>
        <a:lstStyle/>
        <a:p>
          <a:endParaRPr lang="en-US"/>
        </a:p>
      </dgm:t>
    </dgm:pt>
    <dgm:pt modelId="{E336BD88-4988-4455-B26F-F9DE61FD7CEF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Срок за оферти: 31.10.2019 г.</a:t>
          </a:r>
          <a:endParaRPr lang="en-US" sz="18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4E2F5476-57D7-40AF-966D-78A81F399C20}" type="parTrans" cxnId="{F9E19A99-CEA7-43C3-AB3B-13E19625F45B}">
      <dgm:prSet/>
      <dgm:spPr/>
      <dgm:t>
        <a:bodyPr/>
        <a:lstStyle/>
        <a:p>
          <a:endParaRPr lang="en-US"/>
        </a:p>
      </dgm:t>
    </dgm:pt>
    <dgm:pt modelId="{1BC23AFE-F4C9-47A5-9184-8C4F6634D015}" type="sibTrans" cxnId="{F9E19A99-CEA7-43C3-AB3B-13E19625F45B}">
      <dgm:prSet/>
      <dgm:spPr/>
      <dgm:t>
        <a:bodyPr/>
        <a:lstStyle/>
        <a:p>
          <a:endParaRPr lang="en-US"/>
        </a:p>
      </dgm:t>
    </dgm:pt>
    <dgm:pt modelId="{1E4F6B7D-2E57-4888-A033-47972760FE4E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endParaRPr lang="en-US" sz="1600" dirty="0">
            <a:latin typeface="Candara" panose="020E0502030303020204" pitchFamily="34" charset="0"/>
          </a:endParaRPr>
        </a:p>
      </dgm:t>
    </dgm:pt>
    <dgm:pt modelId="{63234010-0EB4-4201-B6CC-62D1101264C9}" type="parTrans" cxnId="{BD6EE890-8744-46B6-93AF-2263185D7BDD}">
      <dgm:prSet/>
      <dgm:spPr/>
      <dgm:t>
        <a:bodyPr/>
        <a:lstStyle/>
        <a:p>
          <a:endParaRPr lang="en-US"/>
        </a:p>
      </dgm:t>
    </dgm:pt>
    <dgm:pt modelId="{5C4AFB28-02E7-4CA9-B6DD-C2468B520C81}" type="sibTrans" cxnId="{BD6EE890-8744-46B6-93AF-2263185D7BDD}">
      <dgm:prSet/>
      <dgm:spPr/>
      <dgm:t>
        <a:bodyPr/>
        <a:lstStyle/>
        <a:p>
          <a:endParaRPr lang="en-US"/>
        </a:p>
      </dgm:t>
    </dgm:pt>
    <dgm:pt modelId="{1BF75717-BD1D-4394-AF39-D2E545F20880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Срок за изпълнение на договора:                 7 месеца</a:t>
          </a:r>
          <a:endParaRPr lang="en-US" sz="18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6E68F403-66E6-4B3C-B910-A5A50E8BE2A3}" type="parTrans" cxnId="{CF7A75BB-9B5B-49AF-A60A-FBE16993AAB3}">
      <dgm:prSet/>
      <dgm:spPr/>
      <dgm:t>
        <a:bodyPr/>
        <a:lstStyle/>
        <a:p>
          <a:endParaRPr lang="en-US"/>
        </a:p>
      </dgm:t>
    </dgm:pt>
    <dgm:pt modelId="{5D302625-E06C-47F2-AD7A-407BD2A62938}" type="sibTrans" cxnId="{CF7A75BB-9B5B-49AF-A60A-FBE16993AAB3}">
      <dgm:prSet/>
      <dgm:spPr/>
      <dgm:t>
        <a:bodyPr/>
        <a:lstStyle/>
        <a:p>
          <a:endParaRPr lang="en-US"/>
        </a:p>
      </dgm:t>
    </dgm:pt>
    <dgm:pt modelId="{46AF012A-2763-4553-83CD-47F155C5591B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>
            <a:spcBef>
              <a:spcPts val="600"/>
            </a:spcBef>
          </a:pPr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Да се оцени въздействието на процедурите в процес на изпълнение и на приключилите процедури</a:t>
          </a:r>
          <a:r>
            <a:rPr lang="bg-BG" sz="1600" b="1" dirty="0" smtClean="0">
              <a:solidFill>
                <a:schemeClr val="tx1"/>
              </a:solidFill>
              <a:latin typeface="Candara" panose="020E0502030303020204" pitchFamily="34" charset="0"/>
            </a:rPr>
            <a:t>;</a:t>
          </a:r>
          <a:endParaRPr lang="en-US" sz="16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E4B3C4A9-E873-4FED-8492-2E6CB1DE7015}" type="parTrans" cxnId="{0CF20578-EB1F-483B-A9EF-21A304BC8F83}">
      <dgm:prSet/>
      <dgm:spPr/>
      <dgm:t>
        <a:bodyPr/>
        <a:lstStyle/>
        <a:p>
          <a:endParaRPr lang="en-US"/>
        </a:p>
      </dgm:t>
    </dgm:pt>
    <dgm:pt modelId="{B8DE190B-67ED-4C02-8924-1403236B4295}" type="sibTrans" cxnId="{0CF20578-EB1F-483B-A9EF-21A304BC8F83}">
      <dgm:prSet/>
      <dgm:spPr/>
      <dgm:t>
        <a:bodyPr/>
        <a:lstStyle/>
        <a:p>
          <a:endParaRPr lang="en-US"/>
        </a:p>
      </dgm:t>
    </dgm:pt>
    <dgm:pt modelId="{57C0E6DD-1015-4092-9F93-EA20EF95823B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>
            <a:spcBef>
              <a:spcPts val="600"/>
            </a:spcBef>
          </a:pPr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Да се предложат препоръки за подобряване на изпълнението на ОПНОИР с оглед ориентиране към резултатите и такива, насочени към програмиране на нова програма за наука и образование за програмен период 2021-2027 г.</a:t>
          </a:r>
          <a:r>
            <a:rPr lang="bg-BG" sz="1600" b="1" dirty="0" smtClean="0">
              <a:solidFill>
                <a:schemeClr val="tx1"/>
              </a:solidFill>
              <a:latin typeface="Candara" panose="020E0502030303020204" pitchFamily="34" charset="0"/>
            </a:rPr>
            <a:t> </a:t>
          </a:r>
          <a:endParaRPr lang="en-US" sz="16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8270C014-9EAB-408A-B615-591E08C28132}" type="parTrans" cxnId="{08545B2B-1DB3-4EEC-BA26-6F036303EC83}">
      <dgm:prSet/>
      <dgm:spPr/>
      <dgm:t>
        <a:bodyPr/>
        <a:lstStyle/>
        <a:p>
          <a:endParaRPr lang="en-US"/>
        </a:p>
      </dgm:t>
    </dgm:pt>
    <dgm:pt modelId="{1A2D9540-760E-4AFD-B73F-F8559171EDA5}" type="sibTrans" cxnId="{08545B2B-1DB3-4EEC-BA26-6F036303EC83}">
      <dgm:prSet/>
      <dgm:spPr/>
      <dgm:t>
        <a:bodyPr/>
        <a:lstStyle/>
        <a:p>
          <a:endParaRPr lang="en-US"/>
        </a:p>
      </dgm:t>
    </dgm:pt>
    <dgm:pt modelId="{F63B0A1D-25B5-4C3A-8801-28E3F5820D0D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>
            <a:spcBef>
              <a:spcPct val="0"/>
            </a:spcBef>
          </a:pPr>
          <a:endParaRPr lang="en-US" sz="2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D30421FD-69E2-4680-9639-DF9B6FDFCAA1}" type="parTrans" cxnId="{FE7656D7-094B-4EA2-8E13-0BD41EFD6EA4}">
      <dgm:prSet/>
      <dgm:spPr/>
      <dgm:t>
        <a:bodyPr/>
        <a:lstStyle/>
        <a:p>
          <a:endParaRPr lang="en-US"/>
        </a:p>
      </dgm:t>
    </dgm:pt>
    <dgm:pt modelId="{496D6EB1-DFF7-4868-98A3-9C7B4AF320A5}" type="sibTrans" cxnId="{FE7656D7-094B-4EA2-8E13-0BD41EFD6EA4}">
      <dgm:prSet/>
      <dgm:spPr/>
      <dgm:t>
        <a:bodyPr/>
        <a:lstStyle/>
        <a:p>
          <a:endParaRPr lang="en-US"/>
        </a:p>
      </dgm:t>
    </dgm:pt>
    <dgm:pt modelId="{5A4EBB1D-3089-42FD-8CF1-DFA65219EA4F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>
            <a:spcBef>
              <a:spcPts val="600"/>
            </a:spcBef>
          </a:pPr>
          <a:endParaRPr lang="en-US" sz="2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71EDAA6C-AA9F-4EE1-95FC-9052B85F60BE}" type="parTrans" cxnId="{4B586F3F-4EEA-4D73-8C3E-B2DC0C5FEB90}">
      <dgm:prSet/>
      <dgm:spPr/>
      <dgm:t>
        <a:bodyPr/>
        <a:lstStyle/>
        <a:p>
          <a:endParaRPr lang="en-US"/>
        </a:p>
      </dgm:t>
    </dgm:pt>
    <dgm:pt modelId="{56056C96-F85C-41FF-9665-C96BE78BA6EF}" type="sibTrans" cxnId="{4B586F3F-4EEA-4D73-8C3E-B2DC0C5FEB90}">
      <dgm:prSet/>
      <dgm:spPr/>
      <dgm:t>
        <a:bodyPr/>
        <a:lstStyle/>
        <a:p>
          <a:endParaRPr lang="en-US"/>
        </a:p>
      </dgm:t>
    </dgm:pt>
    <dgm:pt modelId="{0BFD3D07-1ACE-45A3-A07E-FEB6EA0D09EC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>
            <a:spcBef>
              <a:spcPts val="600"/>
            </a:spcBef>
          </a:pPr>
          <a:endParaRPr lang="en-US" sz="2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95CF5751-4496-46A2-A8F4-9A75BC792D4C}" type="parTrans" cxnId="{0308C307-8101-4440-B3DF-9664DFCCB1B4}">
      <dgm:prSet/>
      <dgm:spPr/>
      <dgm:t>
        <a:bodyPr/>
        <a:lstStyle/>
        <a:p>
          <a:endParaRPr lang="en-US"/>
        </a:p>
      </dgm:t>
    </dgm:pt>
    <dgm:pt modelId="{BBB7912A-00C5-4575-957C-DADF87711062}" type="sibTrans" cxnId="{0308C307-8101-4440-B3DF-9664DFCCB1B4}">
      <dgm:prSet/>
      <dgm:spPr/>
      <dgm:t>
        <a:bodyPr/>
        <a:lstStyle/>
        <a:p>
          <a:endParaRPr lang="en-US"/>
        </a:p>
      </dgm:t>
    </dgm:pt>
    <dgm:pt modelId="{5A6CDB62-0D58-42E4-A31B-CC44D83EF3F3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endParaRPr lang="en-US" sz="4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A1FE95DC-0B58-4774-9AC1-799BA27F91BB}" type="parTrans" cxnId="{084D584D-7FA8-49F2-AFA9-6BA6F8152C09}">
      <dgm:prSet/>
      <dgm:spPr/>
      <dgm:t>
        <a:bodyPr/>
        <a:lstStyle/>
        <a:p>
          <a:endParaRPr lang="en-US"/>
        </a:p>
      </dgm:t>
    </dgm:pt>
    <dgm:pt modelId="{1A6A4A3C-B429-479C-A9D1-5CDE4585FB37}" type="sibTrans" cxnId="{084D584D-7FA8-49F2-AFA9-6BA6F8152C09}">
      <dgm:prSet/>
      <dgm:spPr/>
      <dgm:t>
        <a:bodyPr/>
        <a:lstStyle/>
        <a:p>
          <a:endParaRPr lang="en-US"/>
        </a:p>
      </dgm:t>
    </dgm:pt>
    <dgm:pt modelId="{5C0AEB4C-3F61-465D-BD95-62E01E1AC44D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endParaRPr lang="en-US" sz="4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17F5E423-1621-4DF8-A868-E0BC2067E1E7}" type="parTrans" cxnId="{00100342-0C19-4862-8640-A0806101B988}">
      <dgm:prSet/>
      <dgm:spPr/>
      <dgm:t>
        <a:bodyPr/>
        <a:lstStyle/>
        <a:p>
          <a:endParaRPr lang="en-US"/>
        </a:p>
      </dgm:t>
    </dgm:pt>
    <dgm:pt modelId="{88963096-6D94-4286-A693-207EB231239B}" type="sibTrans" cxnId="{00100342-0C19-4862-8640-A0806101B988}">
      <dgm:prSet/>
      <dgm:spPr/>
      <dgm:t>
        <a:bodyPr/>
        <a:lstStyle/>
        <a:p>
          <a:endParaRPr lang="en-US"/>
        </a:p>
      </dgm:t>
    </dgm:pt>
    <dgm:pt modelId="{11B9B2D5-9D70-4E6F-95C3-ED3F5413BCBD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>
            <a:spcBef>
              <a:spcPct val="0"/>
            </a:spcBef>
          </a:pPr>
          <a:r>
            <a:rPr lang="bg-BG" sz="1800" b="1" dirty="0" smtClean="0">
              <a:solidFill>
                <a:schemeClr val="tx1"/>
              </a:solidFill>
              <a:latin typeface="Candara" panose="020E0502030303020204" pitchFamily="34" charset="0"/>
            </a:rPr>
            <a:t>Да се оцени актуалността на вътрешна съгласуваност на ОПНОИР;</a:t>
          </a:r>
          <a:endParaRPr lang="en-US" sz="1800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73B82BF5-7870-4685-B177-2C9D82F14CB8}" type="sibTrans" cxnId="{6F513A00-0809-45C0-962D-2819C352F6D0}">
      <dgm:prSet/>
      <dgm:spPr/>
      <dgm:t>
        <a:bodyPr/>
        <a:lstStyle/>
        <a:p>
          <a:endParaRPr lang="en-US"/>
        </a:p>
      </dgm:t>
    </dgm:pt>
    <dgm:pt modelId="{24727921-227D-4FE9-B013-593EB3FD51EC}" type="parTrans" cxnId="{6F513A00-0809-45C0-962D-2819C352F6D0}">
      <dgm:prSet/>
      <dgm:spPr/>
      <dgm:t>
        <a:bodyPr/>
        <a:lstStyle/>
        <a:p>
          <a:endParaRPr lang="en-US"/>
        </a:p>
      </dgm:t>
    </dgm:pt>
    <dgm:pt modelId="{BB9B0845-21FA-47B1-A706-DDE5E1B72B06}" type="pres">
      <dgm:prSet presAssocID="{A33A9FBE-D121-433A-965B-1C1B3EA6690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513A173-203B-4A64-A117-6E64E0AD742D}" type="pres">
      <dgm:prSet presAssocID="{40E212A2-524F-4BE8-8C29-B1C224987AB1}" presName="node" presStyleLbl="node1" presStyleIdx="0" presStyleCnt="3" custScaleX="34398" custLinFactNeighborX="-512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861E1F-8807-46D4-8DD6-BED7880E60C8}" type="pres">
      <dgm:prSet presAssocID="{2CBDF203-DD1B-42DA-865B-3EEA432527C5}" presName="sibTrans" presStyleCnt="0"/>
      <dgm:spPr/>
    </dgm:pt>
    <dgm:pt modelId="{B0CEE71B-502F-4B85-B6F3-21D978FE78A8}" type="pres">
      <dgm:prSet presAssocID="{72125CA5-5BD2-4F3B-B76C-D3A92157125F}" presName="node" presStyleLbl="node1" presStyleIdx="1" presStyleCnt="3" custLinFactNeighborX="-14515" custLinFactNeighborY="1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A5C33F-1731-49EE-A305-10D307A89BB1}" type="pres">
      <dgm:prSet presAssocID="{F17940D2-6977-49F7-A281-E93B7C476953}" presName="sibTrans" presStyleCnt="0"/>
      <dgm:spPr/>
    </dgm:pt>
    <dgm:pt modelId="{9C28DAC5-AC9C-4FA3-A8BD-D82EC3F46BBB}" type="pres">
      <dgm:prSet presAssocID="{EDAEF1F4-876C-4699-AFB6-89F812657916}" presName="node" presStyleLbl="node1" presStyleIdx="2" presStyleCnt="3" custScaleX="347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61059B0-41B1-4B49-BB09-8B3D4AAF79A3}" srcId="{72125CA5-5BD2-4F3B-B76C-D3A92157125F}" destId="{2483D7B8-E88F-487C-AF28-5D2DFF9629BB}" srcOrd="2" destOrd="0" parTransId="{84C871B2-A446-4740-BAE9-8B897EB37261}" sibTransId="{B539F410-CCC6-434A-BBFF-4EA6E288F431}"/>
    <dgm:cxn modelId="{EE1DE64F-00CE-4E6F-8EA8-5ADDC74CA5EC}" type="presOf" srcId="{EDAEF1F4-876C-4699-AFB6-89F812657916}" destId="{9C28DAC5-AC9C-4FA3-A8BD-D82EC3F46BBB}" srcOrd="0" destOrd="0" presId="urn:microsoft.com/office/officeart/2005/8/layout/hList6"/>
    <dgm:cxn modelId="{FAC9E8CB-07CC-4701-A870-25432C65F8D7}" srcId="{40E212A2-524F-4BE8-8C29-B1C224987AB1}" destId="{C9B1C5DF-8BA2-4F14-8B60-6090265551BA}" srcOrd="0" destOrd="0" parTransId="{761AE30E-447C-4CB3-B055-EFDC8F21C99E}" sibTransId="{DD842E7F-B9C2-4641-A2D6-54CA1FCF7DA9}"/>
    <dgm:cxn modelId="{4B586F3F-4EEA-4D73-8C3E-B2DC0C5FEB90}" srcId="{72125CA5-5BD2-4F3B-B76C-D3A92157125F}" destId="{5A4EBB1D-3089-42FD-8CF1-DFA65219EA4F}" srcOrd="3" destOrd="0" parTransId="{71EDAA6C-AA9F-4EE1-95FC-9052B85F60BE}" sibTransId="{56056C96-F85C-41FF-9665-C96BE78BA6EF}"/>
    <dgm:cxn modelId="{084D584D-7FA8-49F2-AFA9-6BA6F8152C09}" srcId="{EDAEF1F4-876C-4699-AFB6-89F812657916}" destId="{5A6CDB62-0D58-42E4-A31B-CC44D83EF3F3}" srcOrd="1" destOrd="0" parTransId="{A1FE95DC-0B58-4774-9AC1-799BA27F91BB}" sibTransId="{1A6A4A3C-B429-479C-A9D1-5CDE4585FB37}"/>
    <dgm:cxn modelId="{6F513A00-0809-45C0-962D-2819C352F6D0}" srcId="{72125CA5-5BD2-4F3B-B76C-D3A92157125F}" destId="{11B9B2D5-9D70-4E6F-95C3-ED3F5413BCBD}" srcOrd="0" destOrd="0" parTransId="{24727921-227D-4FE9-B013-593EB3FD51EC}" sibTransId="{73B82BF5-7870-4685-B177-2C9D82F14CB8}"/>
    <dgm:cxn modelId="{8779FC0F-DEEF-43E3-A817-BFF45B9513F3}" type="presOf" srcId="{1BF75717-BD1D-4394-AF39-D2E545F20880}" destId="{9C28DAC5-AC9C-4FA3-A8BD-D82EC3F46BBB}" srcOrd="0" destOrd="5" presId="urn:microsoft.com/office/officeart/2005/8/layout/hList6"/>
    <dgm:cxn modelId="{123FC380-3BE5-44AB-AE39-DBA3750D42B2}" type="presOf" srcId="{E336BD88-4988-4455-B26F-F9DE61FD7CEF}" destId="{9C28DAC5-AC9C-4FA3-A8BD-D82EC3F46BBB}" srcOrd="0" destOrd="3" presId="urn:microsoft.com/office/officeart/2005/8/layout/hList6"/>
    <dgm:cxn modelId="{E275D389-9B94-4738-B5EE-DEDC1E671BE7}" srcId="{A33A9FBE-D121-433A-965B-1C1B3EA66908}" destId="{40E212A2-524F-4BE8-8C29-B1C224987AB1}" srcOrd="0" destOrd="0" parTransId="{1F686D0A-0D33-405D-8249-2B9D472E4A94}" sibTransId="{2CBDF203-DD1B-42DA-865B-3EEA432527C5}"/>
    <dgm:cxn modelId="{6103AD98-F5EE-4F29-9892-282E9FBEBC99}" type="presOf" srcId="{46AF012A-2763-4553-83CD-47F155C5591B}" destId="{B0CEE71B-502F-4B85-B6F3-21D978FE78A8}" srcOrd="0" destOrd="5" presId="urn:microsoft.com/office/officeart/2005/8/layout/hList6"/>
    <dgm:cxn modelId="{49D00967-A507-4CAC-80CB-3A0F079E0DF9}" type="presOf" srcId="{11B9B2D5-9D70-4E6F-95C3-ED3F5413BCBD}" destId="{B0CEE71B-502F-4B85-B6F3-21D978FE78A8}" srcOrd="0" destOrd="1" presId="urn:microsoft.com/office/officeart/2005/8/layout/hList6"/>
    <dgm:cxn modelId="{F9E19A99-CEA7-43C3-AB3B-13E19625F45B}" srcId="{EDAEF1F4-876C-4699-AFB6-89F812657916}" destId="{E336BD88-4988-4455-B26F-F9DE61FD7CEF}" srcOrd="2" destOrd="0" parTransId="{4E2F5476-57D7-40AF-966D-78A81F399C20}" sibTransId="{1BC23AFE-F4C9-47A5-9184-8C4F6634D015}"/>
    <dgm:cxn modelId="{DB404E23-EC25-4EAC-AA2C-A1825577DFAE}" type="presOf" srcId="{2483D7B8-E88F-487C-AF28-5D2DFF9629BB}" destId="{B0CEE71B-502F-4B85-B6F3-21D978FE78A8}" srcOrd="0" destOrd="3" presId="urn:microsoft.com/office/officeart/2005/8/layout/hList6"/>
    <dgm:cxn modelId="{6A502546-8A61-4C85-A30B-2BC67D4FCBC7}" srcId="{A33A9FBE-D121-433A-965B-1C1B3EA66908}" destId="{EDAEF1F4-876C-4699-AFB6-89F812657916}" srcOrd="2" destOrd="0" parTransId="{01A7730C-855C-4C8C-8360-2BFC1E62D0A3}" sibTransId="{ABFF32A4-265A-4A78-978A-2F12DA1B0862}"/>
    <dgm:cxn modelId="{B6B387F0-4E19-47F4-8795-CCF9B2948570}" type="presOf" srcId="{57C0E6DD-1015-4092-9F93-EA20EF95823B}" destId="{B0CEE71B-502F-4B85-B6F3-21D978FE78A8}" srcOrd="0" destOrd="7" presId="urn:microsoft.com/office/officeart/2005/8/layout/hList6"/>
    <dgm:cxn modelId="{0D1840D6-9A06-4C7A-BF0E-0D230DF15914}" srcId="{A33A9FBE-D121-433A-965B-1C1B3EA66908}" destId="{72125CA5-5BD2-4F3B-B76C-D3A92157125F}" srcOrd="1" destOrd="0" parTransId="{6947C3C8-495B-4644-B6B1-B385A5F216A0}" sibTransId="{F17940D2-6977-49F7-A281-E93B7C476953}"/>
    <dgm:cxn modelId="{00100342-0C19-4862-8640-A0806101B988}" srcId="{EDAEF1F4-876C-4699-AFB6-89F812657916}" destId="{5C0AEB4C-3F61-465D-BD95-62E01E1AC44D}" srcOrd="3" destOrd="0" parTransId="{17F5E423-1621-4DF8-A868-E0BC2067E1E7}" sibTransId="{88963096-6D94-4286-A693-207EB231239B}"/>
    <dgm:cxn modelId="{EC600B8A-31DE-4EED-863F-EC9EB68090A7}" type="presOf" srcId="{F63B0A1D-25B5-4C3A-8801-28E3F5820D0D}" destId="{B0CEE71B-502F-4B85-B6F3-21D978FE78A8}" srcOrd="0" destOrd="2" presId="urn:microsoft.com/office/officeart/2005/8/layout/hList6"/>
    <dgm:cxn modelId="{B9768C2E-AB7C-4F56-8991-AD2071914F8D}" type="presOf" srcId="{5C0AEB4C-3F61-465D-BD95-62E01E1AC44D}" destId="{9C28DAC5-AC9C-4FA3-A8BD-D82EC3F46BBB}" srcOrd="0" destOrd="4" presId="urn:microsoft.com/office/officeart/2005/8/layout/hList6"/>
    <dgm:cxn modelId="{23ECBA60-D53F-4E2C-AFA9-2F09BAA410C8}" type="presOf" srcId="{40E212A2-524F-4BE8-8C29-B1C224987AB1}" destId="{4513A173-203B-4A64-A117-6E64E0AD742D}" srcOrd="0" destOrd="0" presId="urn:microsoft.com/office/officeart/2005/8/layout/hList6"/>
    <dgm:cxn modelId="{8F9DAF0A-5D59-4FAA-A0A6-9C9FF7CB8C10}" type="presOf" srcId="{72125CA5-5BD2-4F3B-B76C-D3A92157125F}" destId="{B0CEE71B-502F-4B85-B6F3-21D978FE78A8}" srcOrd="0" destOrd="0" presId="urn:microsoft.com/office/officeart/2005/8/layout/hList6"/>
    <dgm:cxn modelId="{DF2CF31B-A038-40B8-95F6-68C909A41B29}" type="presOf" srcId="{E15E423A-04AD-408B-AB95-815117292DF5}" destId="{9C28DAC5-AC9C-4FA3-A8BD-D82EC3F46BBB}" srcOrd="0" destOrd="1" presId="urn:microsoft.com/office/officeart/2005/8/layout/hList6"/>
    <dgm:cxn modelId="{BD6EE890-8744-46B6-93AF-2263185D7BDD}" srcId="{EDAEF1F4-876C-4699-AFB6-89F812657916}" destId="{1E4F6B7D-2E57-4888-A033-47972760FE4E}" srcOrd="5" destOrd="0" parTransId="{63234010-0EB4-4201-B6CC-62D1101264C9}" sibTransId="{5C4AFB28-02E7-4CA9-B6DD-C2468B520C81}"/>
    <dgm:cxn modelId="{FE7656D7-094B-4EA2-8E13-0BD41EFD6EA4}" srcId="{72125CA5-5BD2-4F3B-B76C-D3A92157125F}" destId="{F63B0A1D-25B5-4C3A-8801-28E3F5820D0D}" srcOrd="1" destOrd="0" parTransId="{D30421FD-69E2-4680-9639-DF9B6FDFCAA1}" sibTransId="{496D6EB1-DFF7-4868-98A3-9C7B4AF320A5}"/>
    <dgm:cxn modelId="{2B622A87-BDB6-44CA-BA9B-EDE110C44F31}" type="presOf" srcId="{C9B1C5DF-8BA2-4F14-8B60-6090265551BA}" destId="{4513A173-203B-4A64-A117-6E64E0AD742D}" srcOrd="0" destOrd="1" presId="urn:microsoft.com/office/officeart/2005/8/layout/hList6"/>
    <dgm:cxn modelId="{A67519D4-6554-4643-A463-41E1CE13CFE4}" type="presOf" srcId="{A33A9FBE-D121-433A-965B-1C1B3EA66908}" destId="{BB9B0845-21FA-47B1-A706-DDE5E1B72B06}" srcOrd="0" destOrd="0" presId="urn:microsoft.com/office/officeart/2005/8/layout/hList6"/>
    <dgm:cxn modelId="{0FFD139F-94CF-480F-9CF2-E31D31F60889}" type="presOf" srcId="{0BFD3D07-1ACE-45A3-A07E-FEB6EA0D09EC}" destId="{B0CEE71B-502F-4B85-B6F3-21D978FE78A8}" srcOrd="0" destOrd="6" presId="urn:microsoft.com/office/officeart/2005/8/layout/hList6"/>
    <dgm:cxn modelId="{1F774647-A2F4-49C5-9945-78FB43961F2B}" type="presOf" srcId="{5A4EBB1D-3089-42FD-8CF1-DFA65219EA4F}" destId="{B0CEE71B-502F-4B85-B6F3-21D978FE78A8}" srcOrd="0" destOrd="4" presId="urn:microsoft.com/office/officeart/2005/8/layout/hList6"/>
    <dgm:cxn modelId="{0CF20578-EB1F-483B-A9EF-21A304BC8F83}" srcId="{72125CA5-5BD2-4F3B-B76C-D3A92157125F}" destId="{46AF012A-2763-4553-83CD-47F155C5591B}" srcOrd="4" destOrd="0" parTransId="{E4B3C4A9-E873-4FED-8492-2E6CB1DE7015}" sibTransId="{B8DE190B-67ED-4C02-8924-1403236B4295}"/>
    <dgm:cxn modelId="{CF7A75BB-9B5B-49AF-A60A-FBE16993AAB3}" srcId="{EDAEF1F4-876C-4699-AFB6-89F812657916}" destId="{1BF75717-BD1D-4394-AF39-D2E545F20880}" srcOrd="4" destOrd="0" parTransId="{6E68F403-66E6-4B3C-B910-A5A50E8BE2A3}" sibTransId="{5D302625-E06C-47F2-AD7A-407BD2A62938}"/>
    <dgm:cxn modelId="{FF226A83-3277-4FC8-A3B5-B028370B54B9}" srcId="{EDAEF1F4-876C-4699-AFB6-89F812657916}" destId="{E15E423A-04AD-408B-AB95-815117292DF5}" srcOrd="0" destOrd="0" parTransId="{5AFE0B9F-DDD1-428C-8EC2-570200724C25}" sibTransId="{0E68B73C-EBBD-4AEA-9708-B68C468326AA}"/>
    <dgm:cxn modelId="{08545B2B-1DB3-4EEC-BA26-6F036303EC83}" srcId="{72125CA5-5BD2-4F3B-B76C-D3A92157125F}" destId="{57C0E6DD-1015-4092-9F93-EA20EF95823B}" srcOrd="6" destOrd="0" parTransId="{8270C014-9EAB-408A-B615-591E08C28132}" sibTransId="{1A2D9540-760E-4AFD-B73F-F8559171EDA5}"/>
    <dgm:cxn modelId="{B86D2CEB-B0A0-4973-9696-784CF1F61542}" type="presOf" srcId="{5A6CDB62-0D58-42E4-A31B-CC44D83EF3F3}" destId="{9C28DAC5-AC9C-4FA3-A8BD-D82EC3F46BBB}" srcOrd="0" destOrd="2" presId="urn:microsoft.com/office/officeart/2005/8/layout/hList6"/>
    <dgm:cxn modelId="{1585BAB5-6857-4AC7-822A-27E881302B05}" type="presOf" srcId="{1E4F6B7D-2E57-4888-A033-47972760FE4E}" destId="{9C28DAC5-AC9C-4FA3-A8BD-D82EC3F46BBB}" srcOrd="0" destOrd="6" presId="urn:microsoft.com/office/officeart/2005/8/layout/hList6"/>
    <dgm:cxn modelId="{0308C307-8101-4440-B3DF-9664DFCCB1B4}" srcId="{72125CA5-5BD2-4F3B-B76C-D3A92157125F}" destId="{0BFD3D07-1ACE-45A3-A07E-FEB6EA0D09EC}" srcOrd="5" destOrd="0" parTransId="{95CF5751-4496-46A2-A8F4-9A75BC792D4C}" sibTransId="{BBB7912A-00C5-4575-957C-DADF87711062}"/>
    <dgm:cxn modelId="{4FA6AAAB-495A-4CB6-9ECE-1F773990F1F3}" type="presParOf" srcId="{BB9B0845-21FA-47B1-A706-DDE5E1B72B06}" destId="{4513A173-203B-4A64-A117-6E64E0AD742D}" srcOrd="0" destOrd="0" presId="urn:microsoft.com/office/officeart/2005/8/layout/hList6"/>
    <dgm:cxn modelId="{AAC06422-16CA-4C38-8E25-B464CC329A36}" type="presParOf" srcId="{BB9B0845-21FA-47B1-A706-DDE5E1B72B06}" destId="{18861E1F-8807-46D4-8DD6-BED7880E60C8}" srcOrd="1" destOrd="0" presId="urn:microsoft.com/office/officeart/2005/8/layout/hList6"/>
    <dgm:cxn modelId="{7F6E1EBE-6AB1-46F7-AB4B-212E86AE4F20}" type="presParOf" srcId="{BB9B0845-21FA-47B1-A706-DDE5E1B72B06}" destId="{B0CEE71B-502F-4B85-B6F3-21D978FE78A8}" srcOrd="2" destOrd="0" presId="urn:microsoft.com/office/officeart/2005/8/layout/hList6"/>
    <dgm:cxn modelId="{808ABC90-7567-49FB-A799-6F652CBAE8FF}" type="presParOf" srcId="{BB9B0845-21FA-47B1-A706-DDE5E1B72B06}" destId="{FDA5C33F-1731-49EE-A305-10D307A89BB1}" srcOrd="3" destOrd="0" presId="urn:microsoft.com/office/officeart/2005/8/layout/hList6"/>
    <dgm:cxn modelId="{E272D132-3E9D-415C-9D4A-7BBA142B9BFF}" type="presParOf" srcId="{BB9B0845-21FA-47B1-A706-DDE5E1B72B06}" destId="{9C28DAC5-AC9C-4FA3-A8BD-D82EC3F46BBB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BracketList" loCatId="list" qsTypeId="urn:microsoft.com/office/officeart/2005/8/quickstyle/3d1" qsCatId="3D" csTypeId="urn:microsoft.com/office/officeart/2005/8/colors/accent1_2" csCatId="accent1" phldr="1"/>
      <dgm:spPr/>
    </dgm:pt>
    <dgm:pt modelId="{3B286E7D-965C-4DAF-99A2-8EBB5AA81D60}" type="pres">
      <dgm:prSet presAssocID="{FA3F8F8E-2C98-48D2-A61C-C4D958C5F960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0D563951-649F-44B7-AD59-824418A2FBAE}" type="presOf" srcId="{FA3F8F8E-2C98-48D2-A61C-C4D958C5F960}" destId="{3B286E7D-965C-4DAF-99A2-8EBB5AA81D60}" srcOrd="0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C8E6A17-7AB2-4703-A286-F6903B5D5C68}" type="doc">
      <dgm:prSet loTypeId="urn:microsoft.com/office/officeart/2005/8/layout/hProcess7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219A58-8CA9-4122-A4DB-A485F0BB61C6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Изпълнител, предмет на общ. поръчка</a:t>
          </a:r>
          <a:endParaRPr lang="en-US" sz="2000" dirty="0">
            <a:latin typeface="Candara" panose="020E0502030303020204" pitchFamily="34" charset="0"/>
          </a:endParaRPr>
        </a:p>
      </dgm:t>
    </dgm:pt>
    <dgm:pt modelId="{724D7CA7-784E-4343-84FA-BDAB1AE1AC11}" type="parTrans" cxnId="{1CBF50AA-CEC7-4C37-A956-5E1531F77046}">
      <dgm:prSet/>
      <dgm:spPr/>
      <dgm:t>
        <a:bodyPr/>
        <a:lstStyle/>
        <a:p>
          <a:endParaRPr lang="en-US"/>
        </a:p>
      </dgm:t>
    </dgm:pt>
    <dgm:pt modelId="{79329EBF-6AC8-49ED-B235-368AA6BC12C4}" type="sibTrans" cxnId="{1CBF50AA-CEC7-4C37-A956-5E1531F77046}">
      <dgm:prSet/>
      <dgm:spPr/>
      <dgm:t>
        <a:bodyPr/>
        <a:lstStyle/>
        <a:p>
          <a:endParaRPr lang="en-US"/>
        </a:p>
      </dgm:t>
    </dgm:pt>
    <dgm:pt modelId="{E9167887-6283-4381-8169-86DEC0432B9A}">
      <dgm:prSet phldrT="[Text]" custT="1"/>
      <dgm:spPr/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Планирана обществена поръчка с предмет „Изготвяне на предварителни оценки за прилагане на финансови инструменти по оперативни програми през програмен период 2021-2027 г.“</a:t>
          </a:r>
        </a:p>
        <a:p>
          <a:r>
            <a:rPr lang="ru-RU" sz="1800" dirty="0" err="1" smtClean="0">
              <a:latin typeface="Candara" panose="020E0502030303020204" pitchFamily="34" charset="0"/>
            </a:rPr>
            <a:t>Поръчката</a:t>
          </a:r>
          <a:r>
            <a:rPr lang="ru-RU" sz="1800" dirty="0" smtClean="0">
              <a:latin typeface="Candara" panose="020E0502030303020204" pitchFamily="34" charset="0"/>
            </a:rPr>
            <a:t> е разделена на 6 </a:t>
          </a:r>
          <a:r>
            <a:rPr lang="ru-RU" sz="1800" dirty="0" err="1" smtClean="0">
              <a:latin typeface="Candara" panose="020E0502030303020204" pitchFamily="34" charset="0"/>
            </a:rPr>
            <a:t>обособени</a:t>
          </a:r>
          <a:r>
            <a:rPr lang="ru-RU" sz="1800" dirty="0" smtClean="0">
              <a:latin typeface="Candara" panose="020E0502030303020204" pitchFamily="34" charset="0"/>
            </a:rPr>
            <a:t> позиции по </a:t>
          </a:r>
          <a:r>
            <a:rPr lang="ru-RU" sz="1800" dirty="0" err="1" smtClean="0">
              <a:latin typeface="Candara" panose="020E0502030303020204" pitchFamily="34" charset="0"/>
            </a:rPr>
            <a:t>оперативни</a:t>
          </a:r>
          <a:r>
            <a:rPr lang="ru-RU" sz="1800" dirty="0" smtClean="0">
              <a:latin typeface="Candara" panose="020E0502030303020204" pitchFamily="34" charset="0"/>
            </a:rPr>
            <a:t> </a:t>
          </a:r>
          <a:r>
            <a:rPr lang="ru-RU" sz="1800" dirty="0" err="1" smtClean="0">
              <a:latin typeface="Candara" panose="020E0502030303020204" pitchFamily="34" charset="0"/>
            </a:rPr>
            <a:t>програми</a:t>
          </a:r>
          <a:r>
            <a:rPr lang="ru-RU" sz="1800" dirty="0" smtClean="0">
              <a:latin typeface="Candara" panose="020E0502030303020204" pitchFamily="34" charset="0"/>
            </a:rPr>
            <a:t>: </a:t>
          </a:r>
          <a:endParaRPr lang="en-US" sz="2000" dirty="0">
            <a:latin typeface="Candara" panose="020E0502030303020204" pitchFamily="34" charset="0"/>
          </a:endParaRPr>
        </a:p>
      </dgm:t>
    </dgm:pt>
    <dgm:pt modelId="{76B9FBB5-92F5-4D65-8C49-12F89482119B}" type="parTrans" cxnId="{FD197761-1FD5-4893-8715-6455D65F51A5}">
      <dgm:prSet/>
      <dgm:spPr/>
      <dgm:t>
        <a:bodyPr/>
        <a:lstStyle/>
        <a:p>
          <a:endParaRPr lang="en-US"/>
        </a:p>
      </dgm:t>
    </dgm:pt>
    <dgm:pt modelId="{E82A44C3-BD14-44F9-96AB-F69029DAA345}" type="sibTrans" cxnId="{FD197761-1FD5-4893-8715-6455D65F51A5}">
      <dgm:prSet/>
      <dgm:spPr/>
      <dgm:t>
        <a:bodyPr/>
        <a:lstStyle/>
        <a:p>
          <a:endParaRPr lang="en-US"/>
        </a:p>
      </dgm:t>
    </dgm:pt>
    <dgm:pt modelId="{5F38D677-40C4-473B-B53D-239DCF70ED7F}">
      <dgm:prSet phldrT="[Text]" custT="1"/>
      <dgm:spPr>
        <a:solidFill>
          <a:srgbClr val="002060"/>
        </a:solidFill>
      </dgm:spPr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Обхват на поръчката</a:t>
          </a:r>
          <a:endParaRPr lang="en-US" sz="2000" dirty="0">
            <a:latin typeface="Candara" panose="020E0502030303020204" pitchFamily="34" charset="0"/>
          </a:endParaRPr>
        </a:p>
      </dgm:t>
    </dgm:pt>
    <dgm:pt modelId="{F4C4727B-1E07-446E-9B43-07BBCDE9DE82}" type="parTrans" cxnId="{6F939793-95DD-4217-B1E7-09F3F0B66AF6}">
      <dgm:prSet/>
      <dgm:spPr/>
      <dgm:t>
        <a:bodyPr/>
        <a:lstStyle/>
        <a:p>
          <a:endParaRPr lang="en-US"/>
        </a:p>
      </dgm:t>
    </dgm:pt>
    <dgm:pt modelId="{89A1594E-49F4-48E8-8EF5-87BCFC121F42}" type="sibTrans" cxnId="{6F939793-95DD-4217-B1E7-09F3F0B66AF6}">
      <dgm:prSet/>
      <dgm:spPr/>
      <dgm:t>
        <a:bodyPr/>
        <a:lstStyle/>
        <a:p>
          <a:endParaRPr lang="en-US"/>
        </a:p>
      </dgm:t>
    </dgm:pt>
    <dgm:pt modelId="{169F852C-71D1-4019-A17F-A2A9F76A1013}">
      <dgm:prSet phldrT="[Text]" custT="1"/>
      <dgm:spPr/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Предварителната оценка следва да препоръча:</a:t>
          </a:r>
          <a:endParaRPr lang="en-US" sz="2000" dirty="0">
            <a:latin typeface="Candara" panose="020E0502030303020204" pitchFamily="34" charset="0"/>
          </a:endParaRPr>
        </a:p>
      </dgm:t>
    </dgm:pt>
    <dgm:pt modelId="{9565776A-B0EC-4AB0-8F2A-CD0253C9AD7C}" type="parTrans" cxnId="{42A8AB3B-B6F8-4405-8A7E-51007F218C1C}">
      <dgm:prSet/>
      <dgm:spPr/>
      <dgm:t>
        <a:bodyPr/>
        <a:lstStyle/>
        <a:p>
          <a:endParaRPr lang="en-US"/>
        </a:p>
      </dgm:t>
    </dgm:pt>
    <dgm:pt modelId="{C421E0D7-2F4C-4DDE-9BAA-F96CFDD4C87F}" type="sibTrans" cxnId="{42A8AB3B-B6F8-4405-8A7E-51007F218C1C}">
      <dgm:prSet/>
      <dgm:spPr/>
      <dgm:t>
        <a:bodyPr/>
        <a:lstStyle/>
        <a:p>
          <a:endParaRPr lang="en-US"/>
        </a:p>
      </dgm:t>
    </dgm:pt>
    <dgm:pt modelId="{ED817D70-8359-44CC-8D5C-27F0FCC23C14}">
      <dgm:prSet phldrT="[Text]" custT="1"/>
      <dgm:spPr>
        <a:solidFill>
          <a:srgbClr val="002060"/>
        </a:solidFill>
      </dgm:spPr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Етап на изпълнение</a:t>
          </a:r>
          <a:endParaRPr lang="en-US" sz="2000" dirty="0">
            <a:latin typeface="Candara" panose="020E0502030303020204" pitchFamily="34" charset="0"/>
          </a:endParaRPr>
        </a:p>
      </dgm:t>
    </dgm:pt>
    <dgm:pt modelId="{9D8F2784-9401-47B7-A346-0634D5281D7F}" type="parTrans" cxnId="{B1E38BBF-01F7-4404-BCF9-13DDB6C7FAB9}">
      <dgm:prSet/>
      <dgm:spPr/>
      <dgm:t>
        <a:bodyPr/>
        <a:lstStyle/>
        <a:p>
          <a:endParaRPr lang="en-US"/>
        </a:p>
      </dgm:t>
    </dgm:pt>
    <dgm:pt modelId="{976D1F05-36F2-4D86-BFC9-6241BD56D3DB}" type="sibTrans" cxnId="{B1E38BBF-01F7-4404-BCF9-13DDB6C7FAB9}">
      <dgm:prSet/>
      <dgm:spPr/>
      <dgm:t>
        <a:bodyPr/>
        <a:lstStyle/>
        <a:p>
          <a:endParaRPr lang="en-US"/>
        </a:p>
      </dgm:t>
    </dgm:pt>
    <dgm:pt modelId="{25D0917E-241E-462C-9917-56D015B19189}">
      <dgm:prSet phldrT="[Text]" custT="1"/>
      <dgm:spPr/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Обявена открита процедура за избор на изпълнител на обществена поръчка</a:t>
          </a:r>
          <a:endParaRPr lang="en-US" sz="2000" dirty="0" smtClean="0">
            <a:latin typeface="Candara" panose="020E0502030303020204" pitchFamily="34" charset="0"/>
          </a:endParaRPr>
        </a:p>
        <a:p>
          <a:r>
            <a:rPr lang="bg-BG" sz="2000" dirty="0" smtClean="0">
              <a:latin typeface="Candara" panose="020E0502030303020204" pitchFamily="34" charset="0"/>
            </a:rPr>
            <a:t>Дата на стартиране на поръчката – 15.10.2019 г.</a:t>
          </a:r>
          <a:endParaRPr lang="en-US" sz="2000" dirty="0">
            <a:latin typeface="Candara" panose="020E0502030303020204" pitchFamily="34" charset="0"/>
          </a:endParaRPr>
        </a:p>
      </dgm:t>
    </dgm:pt>
    <dgm:pt modelId="{3DA2BB5B-D07C-45B4-818A-9FCB33EB24D0}" type="parTrans" cxnId="{6B9D940D-EB0F-4360-BFD3-3B381D05F8DA}">
      <dgm:prSet/>
      <dgm:spPr/>
      <dgm:t>
        <a:bodyPr/>
        <a:lstStyle/>
        <a:p>
          <a:endParaRPr lang="en-US"/>
        </a:p>
      </dgm:t>
    </dgm:pt>
    <dgm:pt modelId="{80BF1508-25B2-497C-A2C6-6EB06C0333C1}" type="sibTrans" cxnId="{6B9D940D-EB0F-4360-BFD3-3B381D05F8DA}">
      <dgm:prSet/>
      <dgm:spPr/>
      <dgm:t>
        <a:bodyPr/>
        <a:lstStyle/>
        <a:p>
          <a:endParaRPr lang="en-US"/>
        </a:p>
      </dgm:t>
    </dgm:pt>
    <dgm:pt modelId="{0CC75ADF-22C1-413B-8F0C-DCCC0BE58776}">
      <dgm:prSet phldrT="[Text]" custT="1"/>
      <dgm:spPr/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Подходящ размер на приноса от програмата за ФИ;</a:t>
          </a:r>
          <a:endParaRPr lang="en-US" sz="2000" dirty="0">
            <a:latin typeface="Candara" panose="020E0502030303020204" pitchFamily="34" charset="0"/>
          </a:endParaRPr>
        </a:p>
      </dgm:t>
    </dgm:pt>
    <dgm:pt modelId="{B9E91E57-8C8F-4A65-B656-D3457E6251E6}" type="parTrans" cxnId="{76B61892-DF0E-4EE4-A8B3-BE7B46132B77}">
      <dgm:prSet/>
      <dgm:spPr/>
      <dgm:t>
        <a:bodyPr/>
        <a:lstStyle/>
        <a:p>
          <a:endParaRPr lang="en-US"/>
        </a:p>
      </dgm:t>
    </dgm:pt>
    <dgm:pt modelId="{4EFBD63A-F8D0-4171-B56B-FE9E3D54A7AC}" type="sibTrans" cxnId="{76B61892-DF0E-4EE4-A8B3-BE7B46132B77}">
      <dgm:prSet/>
      <dgm:spPr/>
      <dgm:t>
        <a:bodyPr/>
        <a:lstStyle/>
        <a:p>
          <a:endParaRPr lang="en-US"/>
        </a:p>
      </dgm:t>
    </dgm:pt>
    <dgm:pt modelId="{5883CC69-ADC1-419F-AFAA-4A97B926662C}">
      <dgm:prSet phldrT="[Text]" custT="1"/>
      <dgm:spPr/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Вида на финансовите продукти;</a:t>
          </a:r>
          <a:endParaRPr lang="en-US" sz="2000" dirty="0">
            <a:latin typeface="Candara" panose="020E0502030303020204" pitchFamily="34" charset="0"/>
          </a:endParaRPr>
        </a:p>
      </dgm:t>
    </dgm:pt>
    <dgm:pt modelId="{76A5B695-20F5-4C67-A33D-BB207D832046}" type="parTrans" cxnId="{A7FC6770-CF1A-44BA-9E25-756F6289B089}">
      <dgm:prSet/>
      <dgm:spPr/>
      <dgm:t>
        <a:bodyPr/>
        <a:lstStyle/>
        <a:p>
          <a:endParaRPr lang="en-US"/>
        </a:p>
      </dgm:t>
    </dgm:pt>
    <dgm:pt modelId="{AD883E0A-5D50-4AF3-9C79-A5D7FEE4B6F1}" type="sibTrans" cxnId="{A7FC6770-CF1A-44BA-9E25-756F6289B089}">
      <dgm:prSet/>
      <dgm:spPr/>
      <dgm:t>
        <a:bodyPr/>
        <a:lstStyle/>
        <a:p>
          <a:endParaRPr lang="en-US"/>
        </a:p>
      </dgm:t>
    </dgm:pt>
    <dgm:pt modelId="{009D818F-9124-4181-8FC6-D98F303FB66B}">
      <dgm:prSet phldrT="[Text]" custT="1"/>
      <dgm:spPr/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Целевата група крайни получатели;</a:t>
          </a:r>
          <a:endParaRPr lang="en-US" sz="2000" dirty="0">
            <a:latin typeface="Candara" panose="020E0502030303020204" pitchFamily="34" charset="0"/>
          </a:endParaRPr>
        </a:p>
      </dgm:t>
    </dgm:pt>
    <dgm:pt modelId="{1320F93D-0238-4473-A645-75DEF00B6057}" type="parTrans" cxnId="{0753DABD-05D2-4CDD-90CE-2EB515AB8029}">
      <dgm:prSet/>
      <dgm:spPr/>
      <dgm:t>
        <a:bodyPr/>
        <a:lstStyle/>
        <a:p>
          <a:endParaRPr lang="en-US"/>
        </a:p>
      </dgm:t>
    </dgm:pt>
    <dgm:pt modelId="{1BEF305F-0AC8-4EEB-976D-189BD721828C}" type="sibTrans" cxnId="{0753DABD-05D2-4CDD-90CE-2EB515AB8029}">
      <dgm:prSet/>
      <dgm:spPr/>
      <dgm:t>
        <a:bodyPr/>
        <a:lstStyle/>
        <a:p>
          <a:endParaRPr lang="en-US"/>
        </a:p>
      </dgm:t>
    </dgm:pt>
    <dgm:pt modelId="{A53DAEAB-1CEA-4001-A17B-99E14309E99B}">
      <dgm:prSet phldrT="[Text]" custT="1"/>
      <dgm:spPr/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Очаквания принос на ФИ за постигане на СЦ на съответната   програма</a:t>
          </a:r>
          <a:r>
            <a:rPr lang="bg-BG" sz="1800" dirty="0" smtClean="0">
              <a:latin typeface="Candara" panose="020E0502030303020204" pitchFamily="34" charset="0"/>
            </a:rPr>
            <a:t>.</a:t>
          </a:r>
        </a:p>
        <a:p>
          <a:endParaRPr lang="en-US" sz="1800" dirty="0">
            <a:latin typeface="Candara" panose="020E0502030303020204" pitchFamily="34" charset="0"/>
          </a:endParaRPr>
        </a:p>
      </dgm:t>
    </dgm:pt>
    <dgm:pt modelId="{484896D7-AEAB-4C99-BC24-7AE67F68D92D}" type="parTrans" cxnId="{72F7103F-88F2-4B4C-97ED-81F45F6853DF}">
      <dgm:prSet/>
      <dgm:spPr/>
      <dgm:t>
        <a:bodyPr/>
        <a:lstStyle/>
        <a:p>
          <a:endParaRPr lang="en-US"/>
        </a:p>
      </dgm:t>
    </dgm:pt>
    <dgm:pt modelId="{703E1D0F-A427-4E3C-BD0A-8487AE8CFAFB}" type="sibTrans" cxnId="{72F7103F-88F2-4B4C-97ED-81F45F6853DF}">
      <dgm:prSet/>
      <dgm:spPr/>
      <dgm:t>
        <a:bodyPr/>
        <a:lstStyle/>
        <a:p>
          <a:endParaRPr lang="en-US"/>
        </a:p>
      </dgm:t>
    </dgm:pt>
    <dgm:pt modelId="{7973F0A8-9203-4A22-9347-56108FB7C78F}">
      <dgm:prSet phldrT="[Text]" custT="1"/>
      <dgm:spPr/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Планиран период на изпълнение на поръчката – 18 месеца, считано от датата на подписване на договор с избран изпълнител. </a:t>
          </a:r>
          <a:endParaRPr lang="en-US" sz="2000" dirty="0">
            <a:latin typeface="Candara" panose="020E0502030303020204" pitchFamily="34" charset="0"/>
          </a:endParaRPr>
        </a:p>
      </dgm:t>
    </dgm:pt>
    <dgm:pt modelId="{32CD9C00-C831-42EB-9736-57D87C101225}" type="parTrans" cxnId="{50186F07-DA68-460A-BFF4-F64CA0F895DE}">
      <dgm:prSet/>
      <dgm:spPr/>
      <dgm:t>
        <a:bodyPr/>
        <a:lstStyle/>
        <a:p>
          <a:endParaRPr lang="en-US"/>
        </a:p>
      </dgm:t>
    </dgm:pt>
    <dgm:pt modelId="{4A85C1D5-F422-4E36-A116-EEAEBAC924DE}" type="sibTrans" cxnId="{50186F07-DA68-460A-BFF4-F64CA0F895DE}">
      <dgm:prSet/>
      <dgm:spPr/>
      <dgm:t>
        <a:bodyPr/>
        <a:lstStyle/>
        <a:p>
          <a:endParaRPr lang="en-US"/>
        </a:p>
      </dgm:t>
    </dgm:pt>
    <dgm:pt modelId="{6EDEC54F-5BFF-4124-9868-D81B21C40C6E}">
      <dgm:prSet custT="1"/>
      <dgm:spPr/>
      <dgm:t>
        <a:bodyPr/>
        <a:lstStyle/>
        <a:p>
          <a:r>
            <a:rPr lang="ru-RU" sz="1800" dirty="0" smtClean="0">
              <a:latin typeface="Candara" panose="020E0502030303020204" pitchFamily="34" charset="0"/>
            </a:rPr>
            <a:t>ОПИК, ОПОС, ОПРР, </a:t>
          </a:r>
        </a:p>
        <a:p>
          <a:r>
            <a:rPr lang="ru-RU" sz="1800" dirty="0" smtClean="0">
              <a:latin typeface="Candara" panose="020E0502030303020204" pitchFamily="34" charset="0"/>
            </a:rPr>
            <a:t>ОПРЧР, ОПНО, ОПТС.</a:t>
          </a:r>
          <a:endParaRPr lang="en-US" sz="1800" dirty="0" smtClean="0">
            <a:latin typeface="Candara" panose="020E0502030303020204" pitchFamily="34" charset="0"/>
          </a:endParaRPr>
        </a:p>
      </dgm:t>
    </dgm:pt>
    <dgm:pt modelId="{A50AEE20-4E73-4718-96A5-869EEFE31437}" type="parTrans" cxnId="{5C994327-4FCC-4C4D-9C58-1D12E2843F59}">
      <dgm:prSet/>
      <dgm:spPr/>
      <dgm:t>
        <a:bodyPr/>
        <a:lstStyle/>
        <a:p>
          <a:endParaRPr lang="en-US"/>
        </a:p>
      </dgm:t>
    </dgm:pt>
    <dgm:pt modelId="{8889864B-D0E5-423B-9D21-868418DFD3B7}" type="sibTrans" cxnId="{5C994327-4FCC-4C4D-9C58-1D12E2843F59}">
      <dgm:prSet/>
      <dgm:spPr/>
      <dgm:t>
        <a:bodyPr/>
        <a:lstStyle/>
        <a:p>
          <a:endParaRPr lang="en-US"/>
        </a:p>
      </dgm:t>
    </dgm:pt>
    <dgm:pt modelId="{3A695762-6CF8-49A8-BC52-7DF667670E58}">
      <dgm:prSet custT="1"/>
      <dgm:spPr/>
      <dgm:t>
        <a:bodyPr/>
        <a:lstStyle/>
        <a:p>
          <a:endParaRPr lang="en-US" sz="1800" dirty="0" smtClean="0">
            <a:latin typeface="Candara" panose="020E0502030303020204" pitchFamily="34" charset="0"/>
          </a:endParaRPr>
        </a:p>
      </dgm:t>
    </dgm:pt>
    <dgm:pt modelId="{1A021537-971D-4004-9260-EEFB5062A0A7}" type="parTrans" cxnId="{3C2C791A-A0DB-4FA1-BAD6-F5872C42DC0D}">
      <dgm:prSet/>
      <dgm:spPr/>
      <dgm:t>
        <a:bodyPr/>
        <a:lstStyle/>
        <a:p>
          <a:endParaRPr lang="en-US"/>
        </a:p>
      </dgm:t>
    </dgm:pt>
    <dgm:pt modelId="{110ECAC2-EBBA-413C-9578-F4D26E5462B3}" type="sibTrans" cxnId="{3C2C791A-A0DB-4FA1-BAD6-F5872C42DC0D}">
      <dgm:prSet/>
      <dgm:spPr/>
      <dgm:t>
        <a:bodyPr/>
        <a:lstStyle/>
        <a:p>
          <a:endParaRPr lang="en-US"/>
        </a:p>
      </dgm:t>
    </dgm:pt>
    <dgm:pt modelId="{600C1F33-525B-4F40-BD12-17A81EC65C3F}">
      <dgm:prSet phldrT="[Text]" custT="1"/>
      <dgm:spPr/>
      <dgm:t>
        <a:bodyPr/>
        <a:lstStyle/>
        <a:p>
          <a:r>
            <a:rPr lang="bg-BG" sz="2000" dirty="0" smtClean="0">
              <a:latin typeface="Candara" panose="020E0502030303020204" pitchFamily="34" charset="0"/>
            </a:rPr>
            <a:t>Краен срок за оферти – 20.11.2019 г.</a:t>
          </a:r>
          <a:endParaRPr lang="en-US" sz="2000" dirty="0">
            <a:latin typeface="Candara" panose="020E0502030303020204" pitchFamily="34" charset="0"/>
          </a:endParaRPr>
        </a:p>
      </dgm:t>
    </dgm:pt>
    <dgm:pt modelId="{1E866E6F-59E7-4637-B289-6D02D6DFB395}" type="parTrans" cxnId="{A1573E52-A475-4BD8-B4A1-DE6886E2C198}">
      <dgm:prSet/>
      <dgm:spPr/>
      <dgm:t>
        <a:bodyPr/>
        <a:lstStyle/>
        <a:p>
          <a:endParaRPr lang="en-US"/>
        </a:p>
      </dgm:t>
    </dgm:pt>
    <dgm:pt modelId="{3608BC48-1422-42A1-BEE6-2E56495119EE}" type="sibTrans" cxnId="{A1573E52-A475-4BD8-B4A1-DE6886E2C198}">
      <dgm:prSet/>
      <dgm:spPr/>
      <dgm:t>
        <a:bodyPr/>
        <a:lstStyle/>
        <a:p>
          <a:endParaRPr lang="en-US"/>
        </a:p>
      </dgm:t>
    </dgm:pt>
    <dgm:pt modelId="{BAB8229A-BF58-4A25-A196-866A51ACCC7E}" type="pres">
      <dgm:prSet presAssocID="{CC8E6A17-7AB2-4703-A286-F6903B5D5C6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526AE8A-786F-4570-9CAB-198F3C98682B}" type="pres">
      <dgm:prSet presAssocID="{49219A58-8CA9-4122-A4DB-A485F0BB61C6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5FA93D-2FF3-4E04-A8FD-5B7BC9643E10}" type="pres">
      <dgm:prSet presAssocID="{49219A58-8CA9-4122-A4DB-A485F0BB61C6}" presName="bgRect" presStyleLbl="node1" presStyleIdx="0" presStyleCnt="3"/>
      <dgm:spPr/>
      <dgm:t>
        <a:bodyPr/>
        <a:lstStyle/>
        <a:p>
          <a:endParaRPr lang="en-US"/>
        </a:p>
      </dgm:t>
    </dgm:pt>
    <dgm:pt modelId="{B8AA1EEB-0030-493B-83C1-DB8CFDA3B648}" type="pres">
      <dgm:prSet presAssocID="{49219A58-8CA9-4122-A4DB-A485F0BB61C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497F0B-EA65-4119-8F34-A62D68C919A0}" type="pres">
      <dgm:prSet presAssocID="{49219A58-8CA9-4122-A4DB-A485F0BB61C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DB9FD5-686D-4C3E-8730-3CC1F1D9C609}" type="pres">
      <dgm:prSet presAssocID="{79329EBF-6AC8-49ED-B235-368AA6BC12C4}" presName="hSp" presStyleCnt="0"/>
      <dgm:spPr/>
      <dgm:t>
        <a:bodyPr/>
        <a:lstStyle/>
        <a:p>
          <a:endParaRPr lang="en-US"/>
        </a:p>
      </dgm:t>
    </dgm:pt>
    <dgm:pt modelId="{ED2068A0-4EBE-46B1-AB34-01460AF2063C}" type="pres">
      <dgm:prSet presAssocID="{79329EBF-6AC8-49ED-B235-368AA6BC12C4}" presName="vProcSp" presStyleCnt="0"/>
      <dgm:spPr/>
      <dgm:t>
        <a:bodyPr/>
        <a:lstStyle/>
        <a:p>
          <a:endParaRPr lang="en-US"/>
        </a:p>
      </dgm:t>
    </dgm:pt>
    <dgm:pt modelId="{E96EE949-A666-4568-B9A5-7A8D42091C2D}" type="pres">
      <dgm:prSet presAssocID="{79329EBF-6AC8-49ED-B235-368AA6BC12C4}" presName="vSp1" presStyleCnt="0"/>
      <dgm:spPr/>
      <dgm:t>
        <a:bodyPr/>
        <a:lstStyle/>
        <a:p>
          <a:endParaRPr lang="en-US"/>
        </a:p>
      </dgm:t>
    </dgm:pt>
    <dgm:pt modelId="{E9CF272A-C68C-4FA7-9D1B-127BABBD5E33}" type="pres">
      <dgm:prSet presAssocID="{79329EBF-6AC8-49ED-B235-368AA6BC12C4}" presName="simulatedConn" presStyleLbl="solidFgAcc1" presStyleIdx="0" presStyleCnt="2"/>
      <dgm:spPr/>
      <dgm:t>
        <a:bodyPr/>
        <a:lstStyle/>
        <a:p>
          <a:endParaRPr lang="en-US"/>
        </a:p>
      </dgm:t>
    </dgm:pt>
    <dgm:pt modelId="{B292E4C3-38CC-4A2D-B37D-DE65E394E1B3}" type="pres">
      <dgm:prSet presAssocID="{79329EBF-6AC8-49ED-B235-368AA6BC12C4}" presName="vSp2" presStyleCnt="0"/>
      <dgm:spPr/>
      <dgm:t>
        <a:bodyPr/>
        <a:lstStyle/>
        <a:p>
          <a:endParaRPr lang="en-US"/>
        </a:p>
      </dgm:t>
    </dgm:pt>
    <dgm:pt modelId="{ED671761-87A2-4EEB-9D98-A415559BE33C}" type="pres">
      <dgm:prSet presAssocID="{79329EBF-6AC8-49ED-B235-368AA6BC12C4}" presName="sibTrans" presStyleCnt="0"/>
      <dgm:spPr/>
      <dgm:t>
        <a:bodyPr/>
        <a:lstStyle/>
        <a:p>
          <a:endParaRPr lang="en-US"/>
        </a:p>
      </dgm:t>
    </dgm:pt>
    <dgm:pt modelId="{2329B666-3995-46BD-A9F2-E9BB45C79970}" type="pres">
      <dgm:prSet presAssocID="{5F38D677-40C4-473B-B53D-239DCF70ED7F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85FA47-15F9-4E49-8796-E85C3B371E88}" type="pres">
      <dgm:prSet presAssocID="{5F38D677-40C4-473B-B53D-239DCF70ED7F}" presName="bgRect" presStyleLbl="node1" presStyleIdx="1" presStyleCnt="3"/>
      <dgm:spPr/>
      <dgm:t>
        <a:bodyPr/>
        <a:lstStyle/>
        <a:p>
          <a:endParaRPr lang="en-US"/>
        </a:p>
      </dgm:t>
    </dgm:pt>
    <dgm:pt modelId="{CBCA978C-5693-452E-A294-E4FC412085CB}" type="pres">
      <dgm:prSet presAssocID="{5F38D677-40C4-473B-B53D-239DCF70ED7F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55993A-4AAD-4118-B4D2-5275FB349DA3}" type="pres">
      <dgm:prSet presAssocID="{5F38D677-40C4-473B-B53D-239DCF70ED7F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F0A0EF-005C-4FD5-8CF5-92741A9D87C7}" type="pres">
      <dgm:prSet presAssocID="{89A1594E-49F4-48E8-8EF5-87BCFC121F42}" presName="hSp" presStyleCnt="0"/>
      <dgm:spPr/>
      <dgm:t>
        <a:bodyPr/>
        <a:lstStyle/>
        <a:p>
          <a:endParaRPr lang="en-US"/>
        </a:p>
      </dgm:t>
    </dgm:pt>
    <dgm:pt modelId="{F361E199-9EC4-4CB7-9E48-5DBF26A46F80}" type="pres">
      <dgm:prSet presAssocID="{89A1594E-49F4-48E8-8EF5-87BCFC121F42}" presName="vProcSp" presStyleCnt="0"/>
      <dgm:spPr/>
      <dgm:t>
        <a:bodyPr/>
        <a:lstStyle/>
        <a:p>
          <a:endParaRPr lang="en-US"/>
        </a:p>
      </dgm:t>
    </dgm:pt>
    <dgm:pt modelId="{0FED8ECE-0923-4D09-9CB0-E4C375ADF520}" type="pres">
      <dgm:prSet presAssocID="{89A1594E-49F4-48E8-8EF5-87BCFC121F42}" presName="vSp1" presStyleCnt="0"/>
      <dgm:spPr/>
      <dgm:t>
        <a:bodyPr/>
        <a:lstStyle/>
        <a:p>
          <a:endParaRPr lang="en-US"/>
        </a:p>
      </dgm:t>
    </dgm:pt>
    <dgm:pt modelId="{D7625B5F-168A-403D-961F-D8F59F4C10DB}" type="pres">
      <dgm:prSet presAssocID="{89A1594E-49F4-48E8-8EF5-87BCFC121F42}" presName="simulatedConn" presStyleLbl="solidFgAcc1" presStyleIdx="1" presStyleCnt="2"/>
      <dgm:spPr/>
      <dgm:t>
        <a:bodyPr/>
        <a:lstStyle/>
        <a:p>
          <a:endParaRPr lang="en-US"/>
        </a:p>
      </dgm:t>
    </dgm:pt>
    <dgm:pt modelId="{F5F6E035-2E0A-48D6-8672-EBF8625FB73F}" type="pres">
      <dgm:prSet presAssocID="{89A1594E-49F4-48E8-8EF5-87BCFC121F42}" presName="vSp2" presStyleCnt="0"/>
      <dgm:spPr/>
      <dgm:t>
        <a:bodyPr/>
        <a:lstStyle/>
        <a:p>
          <a:endParaRPr lang="en-US"/>
        </a:p>
      </dgm:t>
    </dgm:pt>
    <dgm:pt modelId="{C6059F6A-2E27-49E1-B966-C35F38FCCACE}" type="pres">
      <dgm:prSet presAssocID="{89A1594E-49F4-48E8-8EF5-87BCFC121F42}" presName="sibTrans" presStyleCnt="0"/>
      <dgm:spPr/>
      <dgm:t>
        <a:bodyPr/>
        <a:lstStyle/>
        <a:p>
          <a:endParaRPr lang="en-US"/>
        </a:p>
      </dgm:t>
    </dgm:pt>
    <dgm:pt modelId="{7445497B-29CE-4DB3-B57D-D290D88608DE}" type="pres">
      <dgm:prSet presAssocID="{ED817D70-8359-44CC-8D5C-27F0FCC23C14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7C3D90-547D-413B-9C83-AA2385F4D85F}" type="pres">
      <dgm:prSet presAssocID="{ED817D70-8359-44CC-8D5C-27F0FCC23C14}" presName="bgRect" presStyleLbl="node1" presStyleIdx="2" presStyleCnt="3"/>
      <dgm:spPr/>
      <dgm:t>
        <a:bodyPr/>
        <a:lstStyle/>
        <a:p>
          <a:endParaRPr lang="en-US"/>
        </a:p>
      </dgm:t>
    </dgm:pt>
    <dgm:pt modelId="{B5158E6B-B082-42CC-9A7E-91F48F26CEBB}" type="pres">
      <dgm:prSet presAssocID="{ED817D70-8359-44CC-8D5C-27F0FCC23C14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486B01-D063-46BD-9520-E54684179EB4}" type="pres">
      <dgm:prSet presAssocID="{ED817D70-8359-44CC-8D5C-27F0FCC23C14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FC6770-CF1A-44BA-9E25-756F6289B089}" srcId="{5F38D677-40C4-473B-B53D-239DCF70ED7F}" destId="{5883CC69-ADC1-419F-AFAA-4A97B926662C}" srcOrd="2" destOrd="0" parTransId="{76A5B695-20F5-4C67-A33D-BB207D832046}" sibTransId="{AD883E0A-5D50-4AF3-9C79-A5D7FEE4B6F1}"/>
    <dgm:cxn modelId="{B1E38BBF-01F7-4404-BCF9-13DDB6C7FAB9}" srcId="{CC8E6A17-7AB2-4703-A286-F6903B5D5C68}" destId="{ED817D70-8359-44CC-8D5C-27F0FCC23C14}" srcOrd="2" destOrd="0" parTransId="{9D8F2784-9401-47B7-A346-0634D5281D7F}" sibTransId="{976D1F05-36F2-4D86-BFC9-6241BD56D3DB}"/>
    <dgm:cxn modelId="{C0113F65-045B-4EBB-9434-92C99985705B}" type="presOf" srcId="{5F38D677-40C4-473B-B53D-239DCF70ED7F}" destId="{CBCA978C-5693-452E-A294-E4FC412085CB}" srcOrd="1" destOrd="0" presId="urn:microsoft.com/office/officeart/2005/8/layout/hProcess7"/>
    <dgm:cxn modelId="{72F7103F-88F2-4B4C-97ED-81F45F6853DF}" srcId="{5F38D677-40C4-473B-B53D-239DCF70ED7F}" destId="{A53DAEAB-1CEA-4001-A17B-99E14309E99B}" srcOrd="4" destOrd="0" parTransId="{484896D7-AEAB-4C99-BC24-7AE67F68D92D}" sibTransId="{703E1D0F-A427-4E3C-BD0A-8487AE8CFAFB}"/>
    <dgm:cxn modelId="{FD197761-1FD5-4893-8715-6455D65F51A5}" srcId="{49219A58-8CA9-4122-A4DB-A485F0BB61C6}" destId="{E9167887-6283-4381-8169-86DEC0432B9A}" srcOrd="0" destOrd="0" parTransId="{76B9FBB5-92F5-4D65-8C49-12F89482119B}" sibTransId="{E82A44C3-BD14-44F9-96AB-F69029DAA345}"/>
    <dgm:cxn modelId="{378288F6-FC71-47FF-A3F7-BB469C49C981}" type="presOf" srcId="{25D0917E-241E-462C-9917-56D015B19189}" destId="{CB486B01-D063-46BD-9520-E54684179EB4}" srcOrd="0" destOrd="0" presId="urn:microsoft.com/office/officeart/2005/8/layout/hProcess7"/>
    <dgm:cxn modelId="{9FFD555A-B0E8-4143-A45E-AF8BDEE6191B}" type="presOf" srcId="{A53DAEAB-1CEA-4001-A17B-99E14309E99B}" destId="{BB55993A-4AAD-4118-B4D2-5275FB349DA3}" srcOrd="0" destOrd="4" presId="urn:microsoft.com/office/officeart/2005/8/layout/hProcess7"/>
    <dgm:cxn modelId="{C0BE799C-0735-4429-A8E9-897CBCED8BD4}" type="presOf" srcId="{49219A58-8CA9-4122-A4DB-A485F0BB61C6}" destId="{B8AA1EEB-0030-493B-83C1-DB8CFDA3B648}" srcOrd="1" destOrd="0" presId="urn:microsoft.com/office/officeart/2005/8/layout/hProcess7"/>
    <dgm:cxn modelId="{C43E64DB-8A24-4255-B5E6-75A32FE98A73}" type="presOf" srcId="{CC8E6A17-7AB2-4703-A286-F6903B5D5C68}" destId="{BAB8229A-BF58-4A25-A196-866A51ACCC7E}" srcOrd="0" destOrd="0" presId="urn:microsoft.com/office/officeart/2005/8/layout/hProcess7"/>
    <dgm:cxn modelId="{6F939793-95DD-4217-B1E7-09F3F0B66AF6}" srcId="{CC8E6A17-7AB2-4703-A286-F6903B5D5C68}" destId="{5F38D677-40C4-473B-B53D-239DCF70ED7F}" srcOrd="1" destOrd="0" parTransId="{F4C4727B-1E07-446E-9B43-07BBCDE9DE82}" sibTransId="{89A1594E-49F4-48E8-8EF5-87BCFC121F42}"/>
    <dgm:cxn modelId="{42A8AB3B-B6F8-4405-8A7E-51007F218C1C}" srcId="{5F38D677-40C4-473B-B53D-239DCF70ED7F}" destId="{169F852C-71D1-4019-A17F-A2A9F76A1013}" srcOrd="0" destOrd="0" parTransId="{9565776A-B0EC-4AB0-8F2A-CD0253C9AD7C}" sibTransId="{C421E0D7-2F4C-4DDE-9BAA-F96CFDD4C87F}"/>
    <dgm:cxn modelId="{3C2C791A-A0DB-4FA1-BAD6-F5872C42DC0D}" srcId="{49219A58-8CA9-4122-A4DB-A485F0BB61C6}" destId="{3A695762-6CF8-49A8-BC52-7DF667670E58}" srcOrd="2" destOrd="0" parTransId="{1A021537-971D-4004-9260-EEFB5062A0A7}" sibTransId="{110ECAC2-EBBA-413C-9578-F4D26E5462B3}"/>
    <dgm:cxn modelId="{5709B186-EC5C-4F29-8F78-F044CD90E87E}" type="presOf" srcId="{5883CC69-ADC1-419F-AFAA-4A97B926662C}" destId="{BB55993A-4AAD-4118-B4D2-5275FB349DA3}" srcOrd="0" destOrd="2" presId="urn:microsoft.com/office/officeart/2005/8/layout/hProcess7"/>
    <dgm:cxn modelId="{3F16A9C8-DF99-4004-BDC2-4697372913FC}" type="presOf" srcId="{6EDEC54F-5BFF-4124-9868-D81B21C40C6E}" destId="{72497F0B-EA65-4119-8F34-A62D68C919A0}" srcOrd="0" destOrd="1" presId="urn:microsoft.com/office/officeart/2005/8/layout/hProcess7"/>
    <dgm:cxn modelId="{5618168C-1E4D-4DF2-826E-3722222F670A}" type="presOf" srcId="{5F38D677-40C4-473B-B53D-239DCF70ED7F}" destId="{2085FA47-15F9-4E49-8796-E85C3B371E88}" srcOrd="0" destOrd="0" presId="urn:microsoft.com/office/officeart/2005/8/layout/hProcess7"/>
    <dgm:cxn modelId="{65E495E3-F903-418A-A36C-10A859A3CDF4}" type="presOf" srcId="{600C1F33-525B-4F40-BD12-17A81EC65C3F}" destId="{CB486B01-D063-46BD-9520-E54684179EB4}" srcOrd="0" destOrd="1" presId="urn:microsoft.com/office/officeart/2005/8/layout/hProcess7"/>
    <dgm:cxn modelId="{1BF6257E-98EB-4B8C-A5F3-2E6494388631}" type="presOf" srcId="{E9167887-6283-4381-8169-86DEC0432B9A}" destId="{72497F0B-EA65-4119-8F34-A62D68C919A0}" srcOrd="0" destOrd="0" presId="urn:microsoft.com/office/officeart/2005/8/layout/hProcess7"/>
    <dgm:cxn modelId="{B4DCC58D-C7E1-499A-BC0C-57D022390885}" type="presOf" srcId="{49219A58-8CA9-4122-A4DB-A485F0BB61C6}" destId="{B35FA93D-2FF3-4E04-A8FD-5B7BC9643E10}" srcOrd="0" destOrd="0" presId="urn:microsoft.com/office/officeart/2005/8/layout/hProcess7"/>
    <dgm:cxn modelId="{76B61892-DF0E-4EE4-A8B3-BE7B46132B77}" srcId="{5F38D677-40C4-473B-B53D-239DCF70ED7F}" destId="{0CC75ADF-22C1-413B-8F0C-DCCC0BE58776}" srcOrd="1" destOrd="0" parTransId="{B9E91E57-8C8F-4A65-B656-D3457E6251E6}" sibTransId="{4EFBD63A-F8D0-4171-B56B-FE9E3D54A7AC}"/>
    <dgm:cxn modelId="{41DCEAFD-22D0-46D2-94E8-85433CD46C34}" type="presOf" srcId="{009D818F-9124-4181-8FC6-D98F303FB66B}" destId="{BB55993A-4AAD-4118-B4D2-5275FB349DA3}" srcOrd="0" destOrd="3" presId="urn:microsoft.com/office/officeart/2005/8/layout/hProcess7"/>
    <dgm:cxn modelId="{50186F07-DA68-460A-BFF4-F64CA0F895DE}" srcId="{ED817D70-8359-44CC-8D5C-27F0FCC23C14}" destId="{7973F0A8-9203-4A22-9347-56108FB7C78F}" srcOrd="2" destOrd="0" parTransId="{32CD9C00-C831-42EB-9736-57D87C101225}" sibTransId="{4A85C1D5-F422-4E36-A116-EEAEBAC924DE}"/>
    <dgm:cxn modelId="{5C994327-4FCC-4C4D-9C58-1D12E2843F59}" srcId="{49219A58-8CA9-4122-A4DB-A485F0BB61C6}" destId="{6EDEC54F-5BFF-4124-9868-D81B21C40C6E}" srcOrd="1" destOrd="0" parTransId="{A50AEE20-4E73-4718-96A5-869EEFE31437}" sibTransId="{8889864B-D0E5-423B-9D21-868418DFD3B7}"/>
    <dgm:cxn modelId="{355E21FB-6EBB-4C1A-89E3-3BEB00ED0949}" type="presOf" srcId="{ED817D70-8359-44CC-8D5C-27F0FCC23C14}" destId="{F37C3D90-547D-413B-9C83-AA2385F4D85F}" srcOrd="0" destOrd="0" presId="urn:microsoft.com/office/officeart/2005/8/layout/hProcess7"/>
    <dgm:cxn modelId="{1CBF50AA-CEC7-4C37-A956-5E1531F77046}" srcId="{CC8E6A17-7AB2-4703-A286-F6903B5D5C68}" destId="{49219A58-8CA9-4122-A4DB-A485F0BB61C6}" srcOrd="0" destOrd="0" parTransId="{724D7CA7-784E-4343-84FA-BDAB1AE1AC11}" sibTransId="{79329EBF-6AC8-49ED-B235-368AA6BC12C4}"/>
    <dgm:cxn modelId="{B56EAA5F-8BA5-4514-BFAB-D00F58B04C5D}" type="presOf" srcId="{7973F0A8-9203-4A22-9347-56108FB7C78F}" destId="{CB486B01-D063-46BD-9520-E54684179EB4}" srcOrd="0" destOrd="2" presId="urn:microsoft.com/office/officeart/2005/8/layout/hProcess7"/>
    <dgm:cxn modelId="{883DDA4F-0AED-426E-9874-2240A8E4B107}" type="presOf" srcId="{0CC75ADF-22C1-413B-8F0C-DCCC0BE58776}" destId="{BB55993A-4AAD-4118-B4D2-5275FB349DA3}" srcOrd="0" destOrd="1" presId="urn:microsoft.com/office/officeart/2005/8/layout/hProcess7"/>
    <dgm:cxn modelId="{6B9D940D-EB0F-4360-BFD3-3B381D05F8DA}" srcId="{ED817D70-8359-44CC-8D5C-27F0FCC23C14}" destId="{25D0917E-241E-462C-9917-56D015B19189}" srcOrd="0" destOrd="0" parTransId="{3DA2BB5B-D07C-45B4-818A-9FCB33EB24D0}" sibTransId="{80BF1508-25B2-497C-A2C6-6EB06C0333C1}"/>
    <dgm:cxn modelId="{9B2D53DB-0C4E-4775-9407-BEF25D943548}" type="presOf" srcId="{ED817D70-8359-44CC-8D5C-27F0FCC23C14}" destId="{B5158E6B-B082-42CC-9A7E-91F48F26CEBB}" srcOrd="1" destOrd="0" presId="urn:microsoft.com/office/officeart/2005/8/layout/hProcess7"/>
    <dgm:cxn modelId="{A1573E52-A475-4BD8-B4A1-DE6886E2C198}" srcId="{ED817D70-8359-44CC-8D5C-27F0FCC23C14}" destId="{600C1F33-525B-4F40-BD12-17A81EC65C3F}" srcOrd="1" destOrd="0" parTransId="{1E866E6F-59E7-4637-B289-6D02D6DFB395}" sibTransId="{3608BC48-1422-42A1-BEE6-2E56495119EE}"/>
    <dgm:cxn modelId="{7EC327DE-C263-4B0E-A0EF-CAA2E56FA8BD}" type="presOf" srcId="{169F852C-71D1-4019-A17F-A2A9F76A1013}" destId="{BB55993A-4AAD-4118-B4D2-5275FB349DA3}" srcOrd="0" destOrd="0" presId="urn:microsoft.com/office/officeart/2005/8/layout/hProcess7"/>
    <dgm:cxn modelId="{0753DABD-05D2-4CDD-90CE-2EB515AB8029}" srcId="{5F38D677-40C4-473B-B53D-239DCF70ED7F}" destId="{009D818F-9124-4181-8FC6-D98F303FB66B}" srcOrd="3" destOrd="0" parTransId="{1320F93D-0238-4473-A645-75DEF00B6057}" sibTransId="{1BEF305F-0AC8-4EEB-976D-189BD721828C}"/>
    <dgm:cxn modelId="{E6EDEFEB-B9F1-4A0D-AA0C-37C224410D12}" type="presOf" srcId="{3A695762-6CF8-49A8-BC52-7DF667670E58}" destId="{72497F0B-EA65-4119-8F34-A62D68C919A0}" srcOrd="0" destOrd="2" presId="urn:microsoft.com/office/officeart/2005/8/layout/hProcess7"/>
    <dgm:cxn modelId="{376891F8-4CFD-4840-A6BB-37AE47EDCEEA}" type="presParOf" srcId="{BAB8229A-BF58-4A25-A196-866A51ACCC7E}" destId="{2526AE8A-786F-4570-9CAB-198F3C98682B}" srcOrd="0" destOrd="0" presId="urn:microsoft.com/office/officeart/2005/8/layout/hProcess7"/>
    <dgm:cxn modelId="{1D29BC64-F2D8-44A1-834E-7FB98A93ACFE}" type="presParOf" srcId="{2526AE8A-786F-4570-9CAB-198F3C98682B}" destId="{B35FA93D-2FF3-4E04-A8FD-5B7BC9643E10}" srcOrd="0" destOrd="0" presId="urn:microsoft.com/office/officeart/2005/8/layout/hProcess7"/>
    <dgm:cxn modelId="{F4D5B379-193A-438A-911D-613B9850FCD4}" type="presParOf" srcId="{2526AE8A-786F-4570-9CAB-198F3C98682B}" destId="{B8AA1EEB-0030-493B-83C1-DB8CFDA3B648}" srcOrd="1" destOrd="0" presId="urn:microsoft.com/office/officeart/2005/8/layout/hProcess7"/>
    <dgm:cxn modelId="{1FBBF435-CCAD-48B2-9135-AD9701B4A9E6}" type="presParOf" srcId="{2526AE8A-786F-4570-9CAB-198F3C98682B}" destId="{72497F0B-EA65-4119-8F34-A62D68C919A0}" srcOrd="2" destOrd="0" presId="urn:microsoft.com/office/officeart/2005/8/layout/hProcess7"/>
    <dgm:cxn modelId="{F0259B34-1A02-4B72-94B0-AB19966B6AD5}" type="presParOf" srcId="{BAB8229A-BF58-4A25-A196-866A51ACCC7E}" destId="{5CDB9FD5-686D-4C3E-8730-3CC1F1D9C609}" srcOrd="1" destOrd="0" presId="urn:microsoft.com/office/officeart/2005/8/layout/hProcess7"/>
    <dgm:cxn modelId="{8330D5D6-6C3B-4D6D-8CC6-C3B6F30EAE14}" type="presParOf" srcId="{BAB8229A-BF58-4A25-A196-866A51ACCC7E}" destId="{ED2068A0-4EBE-46B1-AB34-01460AF2063C}" srcOrd="2" destOrd="0" presId="urn:microsoft.com/office/officeart/2005/8/layout/hProcess7"/>
    <dgm:cxn modelId="{F842C614-5ABD-489F-B1DF-0680E834FD0D}" type="presParOf" srcId="{ED2068A0-4EBE-46B1-AB34-01460AF2063C}" destId="{E96EE949-A666-4568-B9A5-7A8D42091C2D}" srcOrd="0" destOrd="0" presId="urn:microsoft.com/office/officeart/2005/8/layout/hProcess7"/>
    <dgm:cxn modelId="{2013F0F2-D1D2-48A1-AD71-25D904E4F1AA}" type="presParOf" srcId="{ED2068A0-4EBE-46B1-AB34-01460AF2063C}" destId="{E9CF272A-C68C-4FA7-9D1B-127BABBD5E33}" srcOrd="1" destOrd="0" presId="urn:microsoft.com/office/officeart/2005/8/layout/hProcess7"/>
    <dgm:cxn modelId="{C43AA9F4-679D-46BA-B9D1-E733F4B20C62}" type="presParOf" srcId="{ED2068A0-4EBE-46B1-AB34-01460AF2063C}" destId="{B292E4C3-38CC-4A2D-B37D-DE65E394E1B3}" srcOrd="2" destOrd="0" presId="urn:microsoft.com/office/officeart/2005/8/layout/hProcess7"/>
    <dgm:cxn modelId="{DCD00FFB-E3E5-4C8C-A12B-C47C65A0E2C2}" type="presParOf" srcId="{BAB8229A-BF58-4A25-A196-866A51ACCC7E}" destId="{ED671761-87A2-4EEB-9D98-A415559BE33C}" srcOrd="3" destOrd="0" presId="urn:microsoft.com/office/officeart/2005/8/layout/hProcess7"/>
    <dgm:cxn modelId="{A5C97124-C808-4F0F-B272-94850C3C41EE}" type="presParOf" srcId="{BAB8229A-BF58-4A25-A196-866A51ACCC7E}" destId="{2329B666-3995-46BD-A9F2-E9BB45C79970}" srcOrd="4" destOrd="0" presId="urn:microsoft.com/office/officeart/2005/8/layout/hProcess7"/>
    <dgm:cxn modelId="{F3536D04-054C-431F-8C57-7873647A0F9B}" type="presParOf" srcId="{2329B666-3995-46BD-A9F2-E9BB45C79970}" destId="{2085FA47-15F9-4E49-8796-E85C3B371E88}" srcOrd="0" destOrd="0" presId="urn:microsoft.com/office/officeart/2005/8/layout/hProcess7"/>
    <dgm:cxn modelId="{42BB40C4-047E-4A84-BB5B-E0D6A1774F1D}" type="presParOf" srcId="{2329B666-3995-46BD-A9F2-E9BB45C79970}" destId="{CBCA978C-5693-452E-A294-E4FC412085CB}" srcOrd="1" destOrd="0" presId="urn:microsoft.com/office/officeart/2005/8/layout/hProcess7"/>
    <dgm:cxn modelId="{E37819C7-49D3-4A52-AF65-5D4FC1C20EE4}" type="presParOf" srcId="{2329B666-3995-46BD-A9F2-E9BB45C79970}" destId="{BB55993A-4AAD-4118-B4D2-5275FB349DA3}" srcOrd="2" destOrd="0" presId="urn:microsoft.com/office/officeart/2005/8/layout/hProcess7"/>
    <dgm:cxn modelId="{5DA030B3-C562-4D35-BEA0-091B21D5D682}" type="presParOf" srcId="{BAB8229A-BF58-4A25-A196-866A51ACCC7E}" destId="{85F0A0EF-005C-4FD5-8CF5-92741A9D87C7}" srcOrd="5" destOrd="0" presId="urn:microsoft.com/office/officeart/2005/8/layout/hProcess7"/>
    <dgm:cxn modelId="{FD0427DE-3F81-4213-832F-7BA466A289FA}" type="presParOf" srcId="{BAB8229A-BF58-4A25-A196-866A51ACCC7E}" destId="{F361E199-9EC4-4CB7-9E48-5DBF26A46F80}" srcOrd="6" destOrd="0" presId="urn:microsoft.com/office/officeart/2005/8/layout/hProcess7"/>
    <dgm:cxn modelId="{3768BD27-9E12-432D-818C-AE0C6C2F54EC}" type="presParOf" srcId="{F361E199-9EC4-4CB7-9E48-5DBF26A46F80}" destId="{0FED8ECE-0923-4D09-9CB0-E4C375ADF520}" srcOrd="0" destOrd="0" presId="urn:microsoft.com/office/officeart/2005/8/layout/hProcess7"/>
    <dgm:cxn modelId="{BCD005F1-3136-48E5-A4E9-75A672A081CA}" type="presParOf" srcId="{F361E199-9EC4-4CB7-9E48-5DBF26A46F80}" destId="{D7625B5F-168A-403D-961F-D8F59F4C10DB}" srcOrd="1" destOrd="0" presId="urn:microsoft.com/office/officeart/2005/8/layout/hProcess7"/>
    <dgm:cxn modelId="{A8004047-0D4E-45F4-A13F-949AB7FE5B4C}" type="presParOf" srcId="{F361E199-9EC4-4CB7-9E48-5DBF26A46F80}" destId="{F5F6E035-2E0A-48D6-8672-EBF8625FB73F}" srcOrd="2" destOrd="0" presId="urn:microsoft.com/office/officeart/2005/8/layout/hProcess7"/>
    <dgm:cxn modelId="{9C0DF7FE-C0E2-4EB9-8E1B-A1D26115629E}" type="presParOf" srcId="{BAB8229A-BF58-4A25-A196-866A51ACCC7E}" destId="{C6059F6A-2E27-49E1-B966-C35F38FCCACE}" srcOrd="7" destOrd="0" presId="urn:microsoft.com/office/officeart/2005/8/layout/hProcess7"/>
    <dgm:cxn modelId="{B8238186-6EFF-47DF-9EE7-5BD67070A9A4}" type="presParOf" srcId="{BAB8229A-BF58-4A25-A196-866A51ACCC7E}" destId="{7445497B-29CE-4DB3-B57D-D290D88608DE}" srcOrd="8" destOrd="0" presId="urn:microsoft.com/office/officeart/2005/8/layout/hProcess7"/>
    <dgm:cxn modelId="{32D8B80B-67F7-49E5-AD08-41EFFEF70E7C}" type="presParOf" srcId="{7445497B-29CE-4DB3-B57D-D290D88608DE}" destId="{F37C3D90-547D-413B-9C83-AA2385F4D85F}" srcOrd="0" destOrd="0" presId="urn:microsoft.com/office/officeart/2005/8/layout/hProcess7"/>
    <dgm:cxn modelId="{6355F291-58C8-490B-BA93-3A2173BD5B18}" type="presParOf" srcId="{7445497B-29CE-4DB3-B57D-D290D88608DE}" destId="{B5158E6B-B082-42CC-9A7E-91F48F26CEBB}" srcOrd="1" destOrd="0" presId="urn:microsoft.com/office/officeart/2005/8/layout/hProcess7"/>
    <dgm:cxn modelId="{76F8E340-5808-4443-947D-EB7ACC473B42}" type="presParOf" srcId="{7445497B-29CE-4DB3-B57D-D290D88608DE}" destId="{CB486B01-D063-46BD-9520-E54684179EB4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BracketList" loCatId="list" qsTypeId="urn:microsoft.com/office/officeart/2005/8/quickstyle/3d1" qsCatId="3D" csTypeId="urn:microsoft.com/office/officeart/2005/8/colors/accent1_2" csCatId="accent1" phldr="1"/>
      <dgm:spPr/>
    </dgm:pt>
    <dgm:pt modelId="{3B286E7D-965C-4DAF-99A2-8EBB5AA81D60}" type="pres">
      <dgm:prSet presAssocID="{FA3F8F8E-2C98-48D2-A61C-C4D958C5F960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0D563951-649F-44B7-AD59-824418A2FBAE}" type="presOf" srcId="{FA3F8F8E-2C98-48D2-A61C-C4D958C5F960}" destId="{3B286E7D-965C-4DAF-99A2-8EBB5AA81D60}" srcOrd="0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90A1575-24FA-4339-9D02-5649A3583D77}" type="doc">
      <dgm:prSet loTypeId="urn:microsoft.com/office/officeart/2005/8/layout/bProcess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0DFB0EA-7763-4E28-A6FB-F9B7EFC9EF40}">
      <dgm:prSet phldrT="[Text]" custT="1"/>
      <dgm:spPr/>
      <dgm:t>
        <a:bodyPr/>
        <a:lstStyle/>
        <a:p>
          <a:r>
            <a:rPr lang="bg-BG" sz="2000" b="1" u="sng" dirty="0" smtClean="0">
              <a:latin typeface="Candara" panose="020E0502030303020204" pitchFamily="34" charset="0"/>
            </a:rPr>
            <a:t>ЦП 1</a:t>
          </a:r>
        </a:p>
        <a:p>
          <a:r>
            <a:rPr lang="bg-BG" sz="1800" b="1" dirty="0" smtClean="0">
              <a:latin typeface="Candara" panose="020E0502030303020204" pitchFamily="34" charset="0"/>
            </a:rPr>
            <a:t>ЕФРР: всички специфични цели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049A5BE3-9D5C-4DFE-A656-F1CDF152B8E0}" type="parTrans" cxnId="{089913AF-AF1E-4A67-B70B-6C7267AA989E}">
      <dgm:prSet/>
      <dgm:spPr/>
      <dgm:t>
        <a:bodyPr/>
        <a:lstStyle/>
        <a:p>
          <a:endParaRPr lang="en-US"/>
        </a:p>
      </dgm:t>
    </dgm:pt>
    <dgm:pt modelId="{B178890A-A3D1-46CF-AD85-3CA9FB75E71F}" type="sibTrans" cxnId="{089913AF-AF1E-4A67-B70B-6C7267AA989E}">
      <dgm:prSet/>
      <dgm:spPr/>
      <dgm:t>
        <a:bodyPr/>
        <a:lstStyle/>
        <a:p>
          <a:endParaRPr lang="en-US"/>
        </a:p>
      </dgm:t>
    </dgm:pt>
    <dgm:pt modelId="{3F5C88CB-7ADD-4C9B-B2A3-43601669809F}">
      <dgm:prSet phldrT="[Text]" custT="1"/>
      <dgm:spPr/>
      <dgm:t>
        <a:bodyPr/>
        <a:lstStyle/>
        <a:p>
          <a:r>
            <a:rPr lang="bg-BG" sz="1800" b="1" i="1" u="sng" dirty="0" smtClean="0">
              <a:latin typeface="Candara" panose="020E0502030303020204" pitchFamily="34" charset="0"/>
            </a:rPr>
            <a:t>Отключващо условие</a:t>
          </a:r>
        </a:p>
        <a:p>
          <a:r>
            <a:rPr lang="bg-BG" sz="1800" b="1" dirty="0" smtClean="0">
              <a:latin typeface="Candara" panose="020E0502030303020204" pitchFamily="34" charset="0"/>
            </a:rPr>
            <a:t>Добро управление на национална или регионални стратегии за интелигентна специализация 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98B3ACED-BA2A-4172-97CD-C00261EF7FE5}" type="parTrans" cxnId="{2612905C-4F3D-4C17-AA5E-142690F1F408}">
      <dgm:prSet/>
      <dgm:spPr/>
      <dgm:t>
        <a:bodyPr/>
        <a:lstStyle/>
        <a:p>
          <a:endParaRPr lang="en-US"/>
        </a:p>
      </dgm:t>
    </dgm:pt>
    <dgm:pt modelId="{EB80058A-9516-409F-967A-5FDD9BE20B31}" type="sibTrans" cxnId="{2612905C-4F3D-4C17-AA5E-142690F1F408}">
      <dgm:prSet/>
      <dgm:spPr/>
      <dgm:t>
        <a:bodyPr/>
        <a:lstStyle/>
        <a:p>
          <a:endParaRPr lang="en-US"/>
        </a:p>
      </dgm:t>
    </dgm:pt>
    <dgm:pt modelId="{8080D48C-D22C-4B8D-98DE-D380DAF79822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7 критерия за изпълнение</a:t>
          </a:r>
        </a:p>
        <a:p>
          <a:r>
            <a:rPr lang="bg-BG" sz="1800" b="1" dirty="0" smtClean="0">
              <a:latin typeface="Candara" panose="020E0502030303020204" pitchFamily="34" charset="0"/>
            </a:rPr>
            <a:t>Необходими действия за изпълнение на всеки критерий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F9D9E5FD-823E-4EFC-A8D4-16C93C40540B}" type="parTrans" cxnId="{B72BEACB-3E30-4267-B005-FBE782860D0A}">
      <dgm:prSet/>
      <dgm:spPr/>
      <dgm:t>
        <a:bodyPr/>
        <a:lstStyle/>
        <a:p>
          <a:endParaRPr lang="en-US"/>
        </a:p>
      </dgm:t>
    </dgm:pt>
    <dgm:pt modelId="{EAC0BA59-065C-43E9-A7E3-47847F2E8ACD}" type="sibTrans" cxnId="{B72BEACB-3E30-4267-B005-FBE782860D0A}">
      <dgm:prSet/>
      <dgm:spPr/>
      <dgm:t>
        <a:bodyPr/>
        <a:lstStyle/>
        <a:p>
          <a:endParaRPr lang="en-US"/>
        </a:p>
      </dgm:t>
    </dgm:pt>
    <dgm:pt modelId="{AD25F4B2-3060-4728-AAB4-3733A15D6510}">
      <dgm:prSet phldrT="[Text]" custT="1"/>
      <dgm:spPr/>
      <dgm:t>
        <a:bodyPr/>
        <a:lstStyle/>
        <a:p>
          <a:pPr algn="ctr"/>
          <a:r>
            <a:rPr lang="bg-BG" sz="1600" b="1" u="sng" dirty="0" smtClean="0">
              <a:latin typeface="Candara" panose="020E0502030303020204" pitchFamily="34" charset="0"/>
            </a:rPr>
            <a:t>Отговорни административни структури:</a:t>
          </a:r>
        </a:p>
        <a:p>
          <a:pPr algn="ctr"/>
          <a:endParaRPr lang="bg-BG" sz="400" b="1" dirty="0" smtClean="0">
            <a:latin typeface="Candara" panose="020E0502030303020204" pitchFamily="34" charset="0"/>
          </a:endParaRPr>
        </a:p>
        <a:p>
          <a:pPr algn="ctr"/>
          <a:r>
            <a:rPr lang="bg-BG" sz="1800" b="1" dirty="0" smtClean="0">
              <a:latin typeface="Candara" panose="020E0502030303020204" pitchFamily="34" charset="0"/>
            </a:rPr>
            <a:t>Водещ: МИ</a:t>
          </a:r>
        </a:p>
        <a:p>
          <a:pPr algn="ctr"/>
          <a:r>
            <a:rPr lang="bg-BG" sz="1800" b="1" dirty="0" smtClean="0">
              <a:latin typeface="Candara" panose="020E0502030303020204" pitchFamily="34" charset="0"/>
            </a:rPr>
            <a:t>Съвместно с: МОН, МЗХГ, МТИТС, МОСВ, АУЕР</a:t>
          </a:r>
        </a:p>
        <a:p>
          <a:pPr algn="ctr"/>
          <a:r>
            <a:rPr lang="bg-BG" sz="1600" b="1" dirty="0" smtClean="0">
              <a:latin typeface="Candara" panose="020E0502030303020204" pitchFamily="34" charset="0"/>
            </a:rPr>
            <a:t> 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810C5C77-84CA-45F6-879E-45D33DCDA58C}" type="parTrans" cxnId="{5C39C104-B33C-4889-B71D-692F51A819F7}">
      <dgm:prSet/>
      <dgm:spPr/>
      <dgm:t>
        <a:bodyPr/>
        <a:lstStyle/>
        <a:p>
          <a:endParaRPr lang="en-US"/>
        </a:p>
      </dgm:t>
    </dgm:pt>
    <dgm:pt modelId="{4B37F74A-952E-4830-9A97-BCC75F7AC5C1}" type="sibTrans" cxnId="{5C39C104-B33C-4889-B71D-692F51A819F7}">
      <dgm:prSet/>
      <dgm:spPr/>
      <dgm:t>
        <a:bodyPr/>
        <a:lstStyle/>
        <a:p>
          <a:endParaRPr lang="en-US"/>
        </a:p>
      </dgm:t>
    </dgm:pt>
    <dgm:pt modelId="{68101103-40C3-43AE-A3EA-2A2134BB2367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Срок за изпълнение</a:t>
          </a:r>
        </a:p>
        <a:p>
          <a:r>
            <a:rPr lang="bg-BG" sz="2000" b="1" dirty="0" smtClean="0">
              <a:latin typeface="Candara" panose="020E0502030303020204" pitchFamily="34" charset="0"/>
            </a:rPr>
            <a:t>2021 г. за: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71E627AA-6B82-4EF3-A617-B0DF046CA019}" type="parTrans" cxnId="{B06A2B12-BADE-4A76-8409-1B752A018115}">
      <dgm:prSet/>
      <dgm:spPr/>
      <dgm:t>
        <a:bodyPr/>
        <a:lstStyle/>
        <a:p>
          <a:endParaRPr lang="en-US"/>
        </a:p>
      </dgm:t>
    </dgm:pt>
    <dgm:pt modelId="{751DE418-08C4-4D85-904E-BE8ADF67F610}" type="sibTrans" cxnId="{B06A2B12-BADE-4A76-8409-1B752A018115}">
      <dgm:prSet/>
      <dgm:spPr/>
      <dgm:t>
        <a:bodyPr/>
        <a:lstStyle/>
        <a:p>
          <a:endParaRPr lang="en-US"/>
        </a:p>
      </dgm:t>
    </dgm:pt>
    <dgm:pt modelId="{18608824-AEE7-4EBA-A13B-F075383C37EC}">
      <dgm:prSet custT="1"/>
      <dgm:spPr/>
      <dgm:t>
        <a:bodyPr/>
        <a:lstStyle/>
        <a:p>
          <a:r>
            <a:rPr lang="ru-RU" sz="1800" b="1" dirty="0" smtClean="0">
              <a:latin typeface="Candara" panose="020E0502030303020204" pitchFamily="34" charset="0"/>
            </a:rPr>
            <a:t>Подготовка и приемане на </a:t>
          </a:r>
          <a:r>
            <a:rPr lang="ru-RU" sz="1800" b="1" u="sng" dirty="0" smtClean="0">
              <a:latin typeface="Candara" panose="020E0502030303020204" pitchFamily="34" charset="0"/>
            </a:rPr>
            <a:t>Стратегия за </a:t>
          </a:r>
          <a:r>
            <a:rPr lang="ru-RU" sz="1800" b="1" u="sng" dirty="0" err="1" smtClean="0">
              <a:latin typeface="Candara" panose="020E0502030303020204" pitchFamily="34" charset="0"/>
            </a:rPr>
            <a:t>интелигентна</a:t>
          </a:r>
          <a:r>
            <a:rPr lang="ru-RU" sz="1800" b="1" u="sng" dirty="0" smtClean="0">
              <a:latin typeface="Candara" panose="020E0502030303020204" pitchFamily="34" charset="0"/>
            </a:rPr>
            <a:t> специализация след 2020 </a:t>
          </a:r>
          <a:r>
            <a:rPr lang="ru-RU" sz="1800" b="1" dirty="0" smtClean="0">
              <a:latin typeface="Candara" panose="020E0502030303020204" pitchFamily="34" charset="0"/>
            </a:rPr>
            <a:t>г. и План за действие към нея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97C34161-CC41-4266-8FB5-308A6A8C3633}" type="parTrans" cxnId="{25374E30-0177-42AD-93EC-448BFC9208BA}">
      <dgm:prSet/>
      <dgm:spPr/>
      <dgm:t>
        <a:bodyPr/>
        <a:lstStyle/>
        <a:p>
          <a:endParaRPr lang="en-US"/>
        </a:p>
      </dgm:t>
    </dgm:pt>
    <dgm:pt modelId="{5F88F207-EC27-47A5-86A0-C1EB0FC3347E}" type="sibTrans" cxnId="{25374E30-0177-42AD-93EC-448BFC9208BA}">
      <dgm:prSet/>
      <dgm:spPr/>
      <dgm:t>
        <a:bodyPr/>
        <a:lstStyle/>
        <a:p>
          <a:endParaRPr lang="en-US"/>
        </a:p>
      </dgm:t>
    </dgm:pt>
    <dgm:pt modelId="{995FA48A-ADF3-482D-BFA9-CC22D6C53908}" type="pres">
      <dgm:prSet presAssocID="{790A1575-24FA-4339-9D02-5649A3583D7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8FD9882-93FC-4088-A22B-64FB7AAC9CE5}" type="pres">
      <dgm:prSet presAssocID="{80DFB0EA-7763-4E28-A6FB-F9B7EFC9EF40}" presName="node" presStyleLbl="node1" presStyleIdx="0" presStyleCnt="6" custScaleY="1061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4883FD-479E-4129-9C7E-4FA4EC18A955}" type="pres">
      <dgm:prSet presAssocID="{B178890A-A3D1-46CF-AD85-3CA9FB75E71F}" presName="sibTrans" presStyleLbl="sibTrans1D1" presStyleIdx="0" presStyleCnt="5"/>
      <dgm:spPr/>
      <dgm:t>
        <a:bodyPr/>
        <a:lstStyle/>
        <a:p>
          <a:endParaRPr lang="en-US"/>
        </a:p>
      </dgm:t>
    </dgm:pt>
    <dgm:pt modelId="{FAF381F9-00A6-4D5D-B83D-4B4C2045F6B3}" type="pres">
      <dgm:prSet presAssocID="{B178890A-A3D1-46CF-AD85-3CA9FB75E71F}" presName="connectorText" presStyleLbl="sibTrans1D1" presStyleIdx="0" presStyleCnt="5"/>
      <dgm:spPr/>
      <dgm:t>
        <a:bodyPr/>
        <a:lstStyle/>
        <a:p>
          <a:endParaRPr lang="en-US"/>
        </a:p>
      </dgm:t>
    </dgm:pt>
    <dgm:pt modelId="{BAF87595-E9A4-4AD8-8303-344F3B9D49AF}" type="pres">
      <dgm:prSet presAssocID="{3F5C88CB-7ADD-4C9B-B2A3-43601669809F}" presName="node" presStyleLbl="node1" presStyleIdx="1" presStyleCnt="6" custScaleY="1130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14188E-21FE-4DE3-AC9D-D611E8CC9213}" type="pres">
      <dgm:prSet presAssocID="{EB80058A-9516-409F-967A-5FDD9BE20B31}" presName="sibTrans" presStyleLbl="sibTrans1D1" presStyleIdx="1" presStyleCnt="5"/>
      <dgm:spPr/>
      <dgm:t>
        <a:bodyPr/>
        <a:lstStyle/>
        <a:p>
          <a:endParaRPr lang="en-US"/>
        </a:p>
      </dgm:t>
    </dgm:pt>
    <dgm:pt modelId="{CBF005A3-601C-4768-BFCA-C3678932CD09}" type="pres">
      <dgm:prSet presAssocID="{EB80058A-9516-409F-967A-5FDD9BE20B31}" presName="connectorText" presStyleLbl="sibTrans1D1" presStyleIdx="1" presStyleCnt="5"/>
      <dgm:spPr/>
      <dgm:t>
        <a:bodyPr/>
        <a:lstStyle/>
        <a:p>
          <a:endParaRPr lang="en-US"/>
        </a:p>
      </dgm:t>
    </dgm:pt>
    <dgm:pt modelId="{C338B764-493C-432B-AA67-7590CD73A66E}" type="pres">
      <dgm:prSet presAssocID="{8080D48C-D22C-4B8D-98DE-D380DAF79822}" presName="node" presStyleLbl="node1" presStyleIdx="2" presStyleCnt="6" custScaleY="107154" custLinFactNeighborX="-1561" custLinFactNeighborY="-5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CBAA1E-3776-4C7B-B5F7-AD49C0E72628}" type="pres">
      <dgm:prSet presAssocID="{EAC0BA59-065C-43E9-A7E3-47847F2E8ACD}" presName="sibTrans" presStyleLbl="sibTrans1D1" presStyleIdx="2" presStyleCnt="5"/>
      <dgm:spPr/>
      <dgm:t>
        <a:bodyPr/>
        <a:lstStyle/>
        <a:p>
          <a:endParaRPr lang="en-US"/>
        </a:p>
      </dgm:t>
    </dgm:pt>
    <dgm:pt modelId="{9A6D151B-D926-4ABD-AECF-DA102A3186EC}" type="pres">
      <dgm:prSet presAssocID="{EAC0BA59-065C-43E9-A7E3-47847F2E8ACD}" presName="connectorText" presStyleLbl="sibTrans1D1" presStyleIdx="2" presStyleCnt="5"/>
      <dgm:spPr/>
      <dgm:t>
        <a:bodyPr/>
        <a:lstStyle/>
        <a:p>
          <a:endParaRPr lang="en-US"/>
        </a:p>
      </dgm:t>
    </dgm:pt>
    <dgm:pt modelId="{739A6032-7AD1-4ED8-886B-019A143827B8}" type="pres">
      <dgm:prSet presAssocID="{AD25F4B2-3060-4728-AAB4-3733A15D651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6333B6-6E5D-4536-89D4-F49EE32E1006}" type="pres">
      <dgm:prSet presAssocID="{4B37F74A-952E-4830-9A97-BCC75F7AC5C1}" presName="sibTrans" presStyleLbl="sibTrans1D1" presStyleIdx="3" presStyleCnt="5"/>
      <dgm:spPr/>
      <dgm:t>
        <a:bodyPr/>
        <a:lstStyle/>
        <a:p>
          <a:endParaRPr lang="en-US"/>
        </a:p>
      </dgm:t>
    </dgm:pt>
    <dgm:pt modelId="{6AE87ACB-6839-4146-B40F-18AA55C5E62A}" type="pres">
      <dgm:prSet presAssocID="{4B37F74A-952E-4830-9A97-BCC75F7AC5C1}" presName="connectorText" presStyleLbl="sibTrans1D1" presStyleIdx="3" presStyleCnt="5"/>
      <dgm:spPr/>
      <dgm:t>
        <a:bodyPr/>
        <a:lstStyle/>
        <a:p>
          <a:endParaRPr lang="en-US"/>
        </a:p>
      </dgm:t>
    </dgm:pt>
    <dgm:pt modelId="{FE38E1AE-EE36-4683-B330-A94447E2297A}" type="pres">
      <dgm:prSet presAssocID="{68101103-40C3-43AE-A3EA-2A2134BB2367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C92DBC-FAF5-4C64-9FC4-E27E7286E733}" type="pres">
      <dgm:prSet presAssocID="{751DE418-08C4-4D85-904E-BE8ADF67F610}" presName="sibTrans" presStyleLbl="sibTrans1D1" presStyleIdx="4" presStyleCnt="5"/>
      <dgm:spPr/>
      <dgm:t>
        <a:bodyPr/>
        <a:lstStyle/>
        <a:p>
          <a:endParaRPr lang="en-US"/>
        </a:p>
      </dgm:t>
    </dgm:pt>
    <dgm:pt modelId="{66003218-9CCE-4874-B800-5D0271E2B6F2}" type="pres">
      <dgm:prSet presAssocID="{751DE418-08C4-4D85-904E-BE8ADF67F610}" presName="connectorText" presStyleLbl="sibTrans1D1" presStyleIdx="4" presStyleCnt="5"/>
      <dgm:spPr/>
      <dgm:t>
        <a:bodyPr/>
        <a:lstStyle/>
        <a:p>
          <a:endParaRPr lang="en-US"/>
        </a:p>
      </dgm:t>
    </dgm:pt>
    <dgm:pt modelId="{9CDA4572-ECE7-4AF4-82F4-6ACC9CE650A8}" type="pres">
      <dgm:prSet presAssocID="{18608824-AEE7-4EBA-A13B-F075383C37EC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9DCEEB0-1930-4E81-8374-01B51F251292}" type="presOf" srcId="{751DE418-08C4-4D85-904E-BE8ADF67F610}" destId="{66003218-9CCE-4874-B800-5D0271E2B6F2}" srcOrd="1" destOrd="0" presId="urn:microsoft.com/office/officeart/2005/8/layout/bProcess3"/>
    <dgm:cxn modelId="{8A1AB39B-6B3F-4EE7-AE71-D103989D6510}" type="presOf" srcId="{EAC0BA59-065C-43E9-A7E3-47847F2E8ACD}" destId="{9A6D151B-D926-4ABD-AECF-DA102A3186EC}" srcOrd="1" destOrd="0" presId="urn:microsoft.com/office/officeart/2005/8/layout/bProcess3"/>
    <dgm:cxn modelId="{6FA2969A-CD79-47C2-BA15-D1F460FC5A2D}" type="presOf" srcId="{3F5C88CB-7ADD-4C9B-B2A3-43601669809F}" destId="{BAF87595-E9A4-4AD8-8303-344F3B9D49AF}" srcOrd="0" destOrd="0" presId="urn:microsoft.com/office/officeart/2005/8/layout/bProcess3"/>
    <dgm:cxn modelId="{2612905C-4F3D-4C17-AA5E-142690F1F408}" srcId="{790A1575-24FA-4339-9D02-5649A3583D77}" destId="{3F5C88CB-7ADD-4C9B-B2A3-43601669809F}" srcOrd="1" destOrd="0" parTransId="{98B3ACED-BA2A-4172-97CD-C00261EF7FE5}" sibTransId="{EB80058A-9516-409F-967A-5FDD9BE20B31}"/>
    <dgm:cxn modelId="{8E4C688D-21C4-4379-9B2C-8A7381A20B1E}" type="presOf" srcId="{18608824-AEE7-4EBA-A13B-F075383C37EC}" destId="{9CDA4572-ECE7-4AF4-82F4-6ACC9CE650A8}" srcOrd="0" destOrd="0" presId="urn:microsoft.com/office/officeart/2005/8/layout/bProcess3"/>
    <dgm:cxn modelId="{5426ADE1-CDA3-449B-8BC1-CDA22A5F83BE}" type="presOf" srcId="{4B37F74A-952E-4830-9A97-BCC75F7AC5C1}" destId="{D96333B6-6E5D-4536-89D4-F49EE32E1006}" srcOrd="0" destOrd="0" presId="urn:microsoft.com/office/officeart/2005/8/layout/bProcess3"/>
    <dgm:cxn modelId="{0C5CD49E-1E74-4FFE-9398-351C38D30120}" type="presOf" srcId="{790A1575-24FA-4339-9D02-5649A3583D77}" destId="{995FA48A-ADF3-482D-BFA9-CC22D6C53908}" srcOrd="0" destOrd="0" presId="urn:microsoft.com/office/officeart/2005/8/layout/bProcess3"/>
    <dgm:cxn modelId="{48F643CE-7A58-48B0-BE63-666D37443498}" type="presOf" srcId="{4B37F74A-952E-4830-9A97-BCC75F7AC5C1}" destId="{6AE87ACB-6839-4146-B40F-18AA55C5E62A}" srcOrd="1" destOrd="0" presId="urn:microsoft.com/office/officeart/2005/8/layout/bProcess3"/>
    <dgm:cxn modelId="{A46E7C64-0069-45F4-A782-5A9F27CD553B}" type="presOf" srcId="{80DFB0EA-7763-4E28-A6FB-F9B7EFC9EF40}" destId="{78FD9882-93FC-4088-A22B-64FB7AAC9CE5}" srcOrd="0" destOrd="0" presId="urn:microsoft.com/office/officeart/2005/8/layout/bProcess3"/>
    <dgm:cxn modelId="{5C39C104-B33C-4889-B71D-692F51A819F7}" srcId="{790A1575-24FA-4339-9D02-5649A3583D77}" destId="{AD25F4B2-3060-4728-AAB4-3733A15D6510}" srcOrd="3" destOrd="0" parTransId="{810C5C77-84CA-45F6-879E-45D33DCDA58C}" sibTransId="{4B37F74A-952E-4830-9A97-BCC75F7AC5C1}"/>
    <dgm:cxn modelId="{0F8F4D69-5834-458E-A05D-2517042B2258}" type="presOf" srcId="{8080D48C-D22C-4B8D-98DE-D380DAF79822}" destId="{C338B764-493C-432B-AA67-7590CD73A66E}" srcOrd="0" destOrd="0" presId="urn:microsoft.com/office/officeart/2005/8/layout/bProcess3"/>
    <dgm:cxn modelId="{440A7572-45EA-45FD-B71B-900700418F36}" type="presOf" srcId="{751DE418-08C4-4D85-904E-BE8ADF67F610}" destId="{FFC92DBC-FAF5-4C64-9FC4-E27E7286E733}" srcOrd="0" destOrd="0" presId="urn:microsoft.com/office/officeart/2005/8/layout/bProcess3"/>
    <dgm:cxn modelId="{B4C51B29-C8B7-4200-A3F9-BEE113F306CA}" type="presOf" srcId="{AD25F4B2-3060-4728-AAB4-3733A15D6510}" destId="{739A6032-7AD1-4ED8-886B-019A143827B8}" srcOrd="0" destOrd="0" presId="urn:microsoft.com/office/officeart/2005/8/layout/bProcess3"/>
    <dgm:cxn modelId="{B06A2B12-BADE-4A76-8409-1B752A018115}" srcId="{790A1575-24FA-4339-9D02-5649A3583D77}" destId="{68101103-40C3-43AE-A3EA-2A2134BB2367}" srcOrd="4" destOrd="0" parTransId="{71E627AA-6B82-4EF3-A617-B0DF046CA019}" sibTransId="{751DE418-08C4-4D85-904E-BE8ADF67F610}"/>
    <dgm:cxn modelId="{1628B235-D876-4EFA-858D-CE2C5F574B8E}" type="presOf" srcId="{68101103-40C3-43AE-A3EA-2A2134BB2367}" destId="{FE38E1AE-EE36-4683-B330-A94447E2297A}" srcOrd="0" destOrd="0" presId="urn:microsoft.com/office/officeart/2005/8/layout/bProcess3"/>
    <dgm:cxn modelId="{A8593B90-2DD9-4DC5-B48A-C8BA0A9B582E}" type="presOf" srcId="{B178890A-A3D1-46CF-AD85-3CA9FB75E71F}" destId="{FAF381F9-00A6-4D5D-B83D-4B4C2045F6B3}" srcOrd="1" destOrd="0" presId="urn:microsoft.com/office/officeart/2005/8/layout/bProcess3"/>
    <dgm:cxn modelId="{19CE15DD-B408-4FFD-A677-5C0DB1CD2CBC}" type="presOf" srcId="{EAC0BA59-065C-43E9-A7E3-47847F2E8ACD}" destId="{ABCBAA1E-3776-4C7B-B5F7-AD49C0E72628}" srcOrd="0" destOrd="0" presId="urn:microsoft.com/office/officeart/2005/8/layout/bProcess3"/>
    <dgm:cxn modelId="{25374E30-0177-42AD-93EC-448BFC9208BA}" srcId="{790A1575-24FA-4339-9D02-5649A3583D77}" destId="{18608824-AEE7-4EBA-A13B-F075383C37EC}" srcOrd="5" destOrd="0" parTransId="{97C34161-CC41-4266-8FB5-308A6A8C3633}" sibTransId="{5F88F207-EC27-47A5-86A0-C1EB0FC3347E}"/>
    <dgm:cxn modelId="{B72BEACB-3E30-4267-B005-FBE782860D0A}" srcId="{790A1575-24FA-4339-9D02-5649A3583D77}" destId="{8080D48C-D22C-4B8D-98DE-D380DAF79822}" srcOrd="2" destOrd="0" parTransId="{F9D9E5FD-823E-4EFC-A8D4-16C93C40540B}" sibTransId="{EAC0BA59-065C-43E9-A7E3-47847F2E8ACD}"/>
    <dgm:cxn modelId="{629EF9D6-9175-410B-AEEE-FC04AF20F174}" type="presOf" srcId="{EB80058A-9516-409F-967A-5FDD9BE20B31}" destId="{CBF005A3-601C-4768-BFCA-C3678932CD09}" srcOrd="1" destOrd="0" presId="urn:microsoft.com/office/officeart/2005/8/layout/bProcess3"/>
    <dgm:cxn modelId="{017C00EE-7D58-453D-B9DF-CABBB398CC23}" type="presOf" srcId="{B178890A-A3D1-46CF-AD85-3CA9FB75E71F}" destId="{744883FD-479E-4129-9C7E-4FA4EC18A955}" srcOrd="0" destOrd="0" presId="urn:microsoft.com/office/officeart/2005/8/layout/bProcess3"/>
    <dgm:cxn modelId="{089913AF-AF1E-4A67-B70B-6C7267AA989E}" srcId="{790A1575-24FA-4339-9D02-5649A3583D77}" destId="{80DFB0EA-7763-4E28-A6FB-F9B7EFC9EF40}" srcOrd="0" destOrd="0" parTransId="{049A5BE3-9D5C-4DFE-A656-F1CDF152B8E0}" sibTransId="{B178890A-A3D1-46CF-AD85-3CA9FB75E71F}"/>
    <dgm:cxn modelId="{DE44A1BF-8963-4CEA-8BD7-3F4F409A2E70}" type="presOf" srcId="{EB80058A-9516-409F-967A-5FDD9BE20B31}" destId="{8C14188E-21FE-4DE3-AC9D-D611E8CC9213}" srcOrd="0" destOrd="0" presId="urn:microsoft.com/office/officeart/2005/8/layout/bProcess3"/>
    <dgm:cxn modelId="{23FC2586-2B9D-47C3-87F6-65C2202D3007}" type="presParOf" srcId="{995FA48A-ADF3-482D-BFA9-CC22D6C53908}" destId="{78FD9882-93FC-4088-A22B-64FB7AAC9CE5}" srcOrd="0" destOrd="0" presId="urn:microsoft.com/office/officeart/2005/8/layout/bProcess3"/>
    <dgm:cxn modelId="{D56E1251-1560-4B57-88E6-B04699C278C3}" type="presParOf" srcId="{995FA48A-ADF3-482D-BFA9-CC22D6C53908}" destId="{744883FD-479E-4129-9C7E-4FA4EC18A955}" srcOrd="1" destOrd="0" presId="urn:microsoft.com/office/officeart/2005/8/layout/bProcess3"/>
    <dgm:cxn modelId="{0D534D98-EE41-4AF2-8874-DE9389BBFDE1}" type="presParOf" srcId="{744883FD-479E-4129-9C7E-4FA4EC18A955}" destId="{FAF381F9-00A6-4D5D-B83D-4B4C2045F6B3}" srcOrd="0" destOrd="0" presId="urn:microsoft.com/office/officeart/2005/8/layout/bProcess3"/>
    <dgm:cxn modelId="{BDB1CA03-9E46-49C8-BCC2-052ACEABBE16}" type="presParOf" srcId="{995FA48A-ADF3-482D-BFA9-CC22D6C53908}" destId="{BAF87595-E9A4-4AD8-8303-344F3B9D49AF}" srcOrd="2" destOrd="0" presId="urn:microsoft.com/office/officeart/2005/8/layout/bProcess3"/>
    <dgm:cxn modelId="{C1074FCA-0F3B-478D-A7BF-7A41F9A1D223}" type="presParOf" srcId="{995FA48A-ADF3-482D-BFA9-CC22D6C53908}" destId="{8C14188E-21FE-4DE3-AC9D-D611E8CC9213}" srcOrd="3" destOrd="0" presId="urn:microsoft.com/office/officeart/2005/8/layout/bProcess3"/>
    <dgm:cxn modelId="{099BDBA9-CE3E-4C79-AE4A-C5E8A1EB48D4}" type="presParOf" srcId="{8C14188E-21FE-4DE3-AC9D-D611E8CC9213}" destId="{CBF005A3-601C-4768-BFCA-C3678932CD09}" srcOrd="0" destOrd="0" presId="urn:microsoft.com/office/officeart/2005/8/layout/bProcess3"/>
    <dgm:cxn modelId="{7A17F7F8-B733-4C93-B81F-DA8EC76FF518}" type="presParOf" srcId="{995FA48A-ADF3-482D-BFA9-CC22D6C53908}" destId="{C338B764-493C-432B-AA67-7590CD73A66E}" srcOrd="4" destOrd="0" presId="urn:microsoft.com/office/officeart/2005/8/layout/bProcess3"/>
    <dgm:cxn modelId="{11FC4377-826B-4839-9A6F-9348C1670997}" type="presParOf" srcId="{995FA48A-ADF3-482D-BFA9-CC22D6C53908}" destId="{ABCBAA1E-3776-4C7B-B5F7-AD49C0E72628}" srcOrd="5" destOrd="0" presId="urn:microsoft.com/office/officeart/2005/8/layout/bProcess3"/>
    <dgm:cxn modelId="{729DA90B-9B73-450D-B74C-8D9C422C998D}" type="presParOf" srcId="{ABCBAA1E-3776-4C7B-B5F7-AD49C0E72628}" destId="{9A6D151B-D926-4ABD-AECF-DA102A3186EC}" srcOrd="0" destOrd="0" presId="urn:microsoft.com/office/officeart/2005/8/layout/bProcess3"/>
    <dgm:cxn modelId="{8AA5B9AE-D345-458D-8992-71D953D26F18}" type="presParOf" srcId="{995FA48A-ADF3-482D-BFA9-CC22D6C53908}" destId="{739A6032-7AD1-4ED8-886B-019A143827B8}" srcOrd="6" destOrd="0" presId="urn:microsoft.com/office/officeart/2005/8/layout/bProcess3"/>
    <dgm:cxn modelId="{21D91324-89C3-4A3E-8914-91F31D1ABCCE}" type="presParOf" srcId="{995FA48A-ADF3-482D-BFA9-CC22D6C53908}" destId="{D96333B6-6E5D-4536-89D4-F49EE32E1006}" srcOrd="7" destOrd="0" presId="urn:microsoft.com/office/officeart/2005/8/layout/bProcess3"/>
    <dgm:cxn modelId="{092E2729-C5DA-43FC-BAA2-F53BD326E3EA}" type="presParOf" srcId="{D96333B6-6E5D-4536-89D4-F49EE32E1006}" destId="{6AE87ACB-6839-4146-B40F-18AA55C5E62A}" srcOrd="0" destOrd="0" presId="urn:microsoft.com/office/officeart/2005/8/layout/bProcess3"/>
    <dgm:cxn modelId="{49892894-280D-4A97-B994-51910E4B2A46}" type="presParOf" srcId="{995FA48A-ADF3-482D-BFA9-CC22D6C53908}" destId="{FE38E1AE-EE36-4683-B330-A94447E2297A}" srcOrd="8" destOrd="0" presId="urn:microsoft.com/office/officeart/2005/8/layout/bProcess3"/>
    <dgm:cxn modelId="{6B584719-DF85-48D9-BB61-9F0A178C757F}" type="presParOf" srcId="{995FA48A-ADF3-482D-BFA9-CC22D6C53908}" destId="{FFC92DBC-FAF5-4C64-9FC4-E27E7286E733}" srcOrd="9" destOrd="0" presId="urn:microsoft.com/office/officeart/2005/8/layout/bProcess3"/>
    <dgm:cxn modelId="{43392B38-5ADF-4A55-9D0F-C701B8D7C1A3}" type="presParOf" srcId="{FFC92DBC-FAF5-4C64-9FC4-E27E7286E733}" destId="{66003218-9CCE-4874-B800-5D0271E2B6F2}" srcOrd="0" destOrd="0" presId="urn:microsoft.com/office/officeart/2005/8/layout/bProcess3"/>
    <dgm:cxn modelId="{974915F6-F7FC-4EF3-A75B-21081E104A91}" type="presParOf" srcId="{995FA48A-ADF3-482D-BFA9-CC22D6C53908}" destId="{9CDA4572-ECE7-4AF4-82F4-6ACC9CE650A8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BracketList" loCatId="list" qsTypeId="urn:microsoft.com/office/officeart/2005/8/quickstyle/3d1" qsCatId="3D" csTypeId="urn:microsoft.com/office/officeart/2005/8/colors/accent1_2" csCatId="accent1" phldr="1"/>
      <dgm:spPr/>
    </dgm:pt>
    <dgm:pt modelId="{3B286E7D-965C-4DAF-99A2-8EBB5AA81D60}" type="pres">
      <dgm:prSet presAssocID="{FA3F8F8E-2C98-48D2-A61C-C4D958C5F960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0D563951-649F-44B7-AD59-824418A2FBAE}" type="presOf" srcId="{FA3F8F8E-2C98-48D2-A61C-C4D958C5F960}" destId="{3B286E7D-965C-4DAF-99A2-8EBB5AA81D60}" srcOrd="0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90A1575-24FA-4339-9D02-5649A3583D77}" type="doc">
      <dgm:prSet loTypeId="urn:microsoft.com/office/officeart/2005/8/layout/bProcess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0DFB0EA-7763-4E28-A6FB-F9B7EFC9EF40}">
      <dgm:prSet phldrT="[Text]" custT="1"/>
      <dgm:spPr/>
      <dgm:t>
        <a:bodyPr/>
        <a:lstStyle/>
        <a:p>
          <a:r>
            <a:rPr lang="bg-BG" sz="2000" b="1" u="sng" dirty="0" smtClean="0">
              <a:latin typeface="Candara" panose="020E0502030303020204" pitchFamily="34" charset="0"/>
            </a:rPr>
            <a:t>ЦП 4</a:t>
          </a:r>
        </a:p>
        <a:p>
          <a:r>
            <a:rPr lang="bg-BG" sz="2000" b="1" dirty="0" smtClean="0">
              <a:latin typeface="Candara" panose="020E0502030303020204" pitchFamily="34" charset="0"/>
            </a:rPr>
            <a:t>ЕСФ+: специфични цели 4.1.4., 4.1.5 и 4.1.6 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049A5BE3-9D5C-4DFE-A656-F1CDF152B8E0}" type="parTrans" cxnId="{089913AF-AF1E-4A67-B70B-6C7267AA989E}">
      <dgm:prSet/>
      <dgm:spPr/>
      <dgm:t>
        <a:bodyPr/>
        <a:lstStyle/>
        <a:p>
          <a:endParaRPr lang="en-US"/>
        </a:p>
      </dgm:t>
    </dgm:pt>
    <dgm:pt modelId="{B178890A-A3D1-46CF-AD85-3CA9FB75E71F}" type="sibTrans" cxnId="{089913AF-AF1E-4A67-B70B-6C7267AA989E}">
      <dgm:prSet/>
      <dgm:spPr/>
      <dgm:t>
        <a:bodyPr/>
        <a:lstStyle/>
        <a:p>
          <a:endParaRPr lang="en-US"/>
        </a:p>
      </dgm:t>
    </dgm:pt>
    <dgm:pt modelId="{3F5C88CB-7ADD-4C9B-B2A3-43601669809F}">
      <dgm:prSet phldrT="[Text]" custT="1"/>
      <dgm:spPr/>
      <dgm:t>
        <a:bodyPr/>
        <a:lstStyle/>
        <a:p>
          <a:r>
            <a:rPr lang="bg-BG" sz="1800" b="1" i="1" u="sng" dirty="0" smtClean="0">
              <a:latin typeface="Candara" panose="020E0502030303020204" pitchFamily="34" charset="0"/>
            </a:rPr>
            <a:t>Отключващо условие</a:t>
          </a:r>
        </a:p>
        <a:p>
          <a:r>
            <a:rPr lang="ru-RU" sz="1800" b="1" dirty="0" err="1" smtClean="0">
              <a:latin typeface="Candara" panose="020E0502030303020204" pitchFamily="34" charset="0"/>
            </a:rPr>
            <a:t>Стратегическа</a:t>
          </a:r>
          <a:r>
            <a:rPr lang="ru-RU" sz="1800" b="1" dirty="0" smtClean="0">
              <a:latin typeface="Candara" panose="020E0502030303020204" pitchFamily="34" charset="0"/>
            </a:rPr>
            <a:t> рамка на </a:t>
          </a:r>
          <a:r>
            <a:rPr lang="ru-RU" sz="1800" b="1" dirty="0" err="1" smtClean="0">
              <a:latin typeface="Candara" panose="020E0502030303020204" pitchFamily="34" charset="0"/>
            </a:rPr>
            <a:t>политиката</a:t>
          </a:r>
          <a:r>
            <a:rPr lang="ru-RU" sz="1800" b="1" dirty="0" smtClean="0">
              <a:latin typeface="Candara" panose="020E0502030303020204" pitchFamily="34" charset="0"/>
            </a:rPr>
            <a:t> за образование и обучение на </a:t>
          </a:r>
          <a:r>
            <a:rPr lang="ru-RU" sz="1800" b="1" dirty="0" err="1" smtClean="0">
              <a:latin typeface="Candara" panose="020E0502030303020204" pitchFamily="34" charset="0"/>
            </a:rPr>
            <a:t>всички</a:t>
          </a:r>
          <a:r>
            <a:rPr lang="ru-RU" sz="1800" b="1" dirty="0" smtClean="0">
              <a:latin typeface="Candara" panose="020E0502030303020204" pitchFamily="34" charset="0"/>
            </a:rPr>
            <a:t> </a:t>
          </a:r>
          <a:r>
            <a:rPr lang="ru-RU" sz="1800" b="1" dirty="0" err="1" smtClean="0">
              <a:latin typeface="Candara" panose="020E0502030303020204" pitchFamily="34" charset="0"/>
            </a:rPr>
            <a:t>равнища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98B3ACED-BA2A-4172-97CD-C00261EF7FE5}" type="parTrans" cxnId="{2612905C-4F3D-4C17-AA5E-142690F1F408}">
      <dgm:prSet/>
      <dgm:spPr/>
      <dgm:t>
        <a:bodyPr/>
        <a:lstStyle/>
        <a:p>
          <a:endParaRPr lang="en-US"/>
        </a:p>
      </dgm:t>
    </dgm:pt>
    <dgm:pt modelId="{EB80058A-9516-409F-967A-5FDD9BE20B31}" type="sibTrans" cxnId="{2612905C-4F3D-4C17-AA5E-142690F1F408}">
      <dgm:prSet/>
      <dgm:spPr/>
      <dgm:t>
        <a:bodyPr/>
        <a:lstStyle/>
        <a:p>
          <a:endParaRPr lang="en-US"/>
        </a:p>
      </dgm:t>
    </dgm:pt>
    <dgm:pt modelId="{8080D48C-D22C-4B8D-98DE-D380DAF79822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7 критерия за изпълнение</a:t>
          </a:r>
        </a:p>
        <a:p>
          <a:r>
            <a:rPr lang="bg-BG" sz="1800" b="1" dirty="0" smtClean="0">
              <a:latin typeface="Candara" panose="020E0502030303020204" pitchFamily="34" charset="0"/>
            </a:rPr>
            <a:t>Необходими действия за изпълнение на всеки критерий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F9D9E5FD-823E-4EFC-A8D4-16C93C40540B}" type="parTrans" cxnId="{B72BEACB-3E30-4267-B005-FBE782860D0A}">
      <dgm:prSet/>
      <dgm:spPr/>
      <dgm:t>
        <a:bodyPr/>
        <a:lstStyle/>
        <a:p>
          <a:endParaRPr lang="en-US"/>
        </a:p>
      </dgm:t>
    </dgm:pt>
    <dgm:pt modelId="{EAC0BA59-065C-43E9-A7E3-47847F2E8ACD}" type="sibTrans" cxnId="{B72BEACB-3E30-4267-B005-FBE782860D0A}">
      <dgm:prSet/>
      <dgm:spPr/>
      <dgm:t>
        <a:bodyPr/>
        <a:lstStyle/>
        <a:p>
          <a:endParaRPr lang="en-US"/>
        </a:p>
      </dgm:t>
    </dgm:pt>
    <dgm:pt modelId="{AD25F4B2-3060-4728-AAB4-3733A15D6510}">
      <dgm:prSet phldrT="[Text]" custT="1"/>
      <dgm:spPr/>
      <dgm:t>
        <a:bodyPr/>
        <a:lstStyle/>
        <a:p>
          <a:pPr algn="ctr"/>
          <a:r>
            <a:rPr lang="bg-BG" sz="1600" b="1" i="1" u="sng" dirty="0" smtClean="0">
              <a:latin typeface="Candara" panose="020E0502030303020204" pitchFamily="34" charset="0"/>
            </a:rPr>
            <a:t>Отговорни административни структури:</a:t>
          </a:r>
        </a:p>
        <a:p>
          <a:pPr algn="ctr"/>
          <a:r>
            <a:rPr lang="bg-BG" sz="2000" b="1" dirty="0" smtClean="0">
              <a:latin typeface="Candara" panose="020E0502030303020204" pitchFamily="34" charset="0"/>
            </a:rPr>
            <a:t>Водещ: МОН</a:t>
          </a:r>
        </a:p>
        <a:p>
          <a:pPr algn="ctr"/>
          <a:r>
            <a:rPr lang="bg-BG" sz="2000" b="1" dirty="0" smtClean="0">
              <a:latin typeface="Candara" panose="020E0502030303020204" pitchFamily="34" charset="0"/>
            </a:rPr>
            <a:t>Съвместно с: МТСП</a:t>
          </a:r>
        </a:p>
        <a:p>
          <a:pPr algn="ctr"/>
          <a:r>
            <a:rPr lang="bg-BG" sz="1600" b="1" dirty="0" smtClean="0">
              <a:latin typeface="Candara" panose="020E0502030303020204" pitchFamily="34" charset="0"/>
            </a:rPr>
            <a:t> 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810C5C77-84CA-45F6-879E-45D33DCDA58C}" type="parTrans" cxnId="{5C39C104-B33C-4889-B71D-692F51A819F7}">
      <dgm:prSet/>
      <dgm:spPr/>
      <dgm:t>
        <a:bodyPr/>
        <a:lstStyle/>
        <a:p>
          <a:endParaRPr lang="en-US"/>
        </a:p>
      </dgm:t>
    </dgm:pt>
    <dgm:pt modelId="{4B37F74A-952E-4830-9A97-BCC75F7AC5C1}" type="sibTrans" cxnId="{5C39C104-B33C-4889-B71D-692F51A819F7}">
      <dgm:prSet/>
      <dgm:spPr/>
      <dgm:t>
        <a:bodyPr/>
        <a:lstStyle/>
        <a:p>
          <a:endParaRPr lang="en-US"/>
        </a:p>
      </dgm:t>
    </dgm:pt>
    <dgm:pt modelId="{68101103-40C3-43AE-A3EA-2A2134BB2367}">
      <dgm:prSet phldrT="[Text]" custT="1"/>
      <dgm:spPr/>
      <dgm:t>
        <a:bodyPr/>
        <a:lstStyle/>
        <a:p>
          <a:r>
            <a:rPr lang="bg-BG" sz="2000" b="1" dirty="0" smtClean="0">
              <a:latin typeface="Candara" panose="020E0502030303020204" pitchFamily="34" charset="0"/>
            </a:rPr>
            <a:t>Срок за изпълнение</a:t>
          </a:r>
        </a:p>
        <a:p>
          <a:r>
            <a:rPr lang="bg-BG" sz="2000" b="1" dirty="0" smtClean="0">
              <a:latin typeface="Candara" panose="020E0502030303020204" pitchFamily="34" charset="0"/>
            </a:rPr>
            <a:t>Декември 202о г. за:</a:t>
          </a:r>
          <a:endParaRPr lang="en-US" sz="2000" b="1" dirty="0">
            <a:latin typeface="Candara" panose="020E0502030303020204" pitchFamily="34" charset="0"/>
          </a:endParaRPr>
        </a:p>
      </dgm:t>
    </dgm:pt>
    <dgm:pt modelId="{71E627AA-6B82-4EF3-A617-B0DF046CA019}" type="parTrans" cxnId="{B06A2B12-BADE-4A76-8409-1B752A018115}">
      <dgm:prSet/>
      <dgm:spPr/>
      <dgm:t>
        <a:bodyPr/>
        <a:lstStyle/>
        <a:p>
          <a:endParaRPr lang="en-US"/>
        </a:p>
      </dgm:t>
    </dgm:pt>
    <dgm:pt modelId="{751DE418-08C4-4D85-904E-BE8ADF67F610}" type="sibTrans" cxnId="{B06A2B12-BADE-4A76-8409-1B752A018115}">
      <dgm:prSet/>
      <dgm:spPr/>
      <dgm:t>
        <a:bodyPr/>
        <a:lstStyle/>
        <a:p>
          <a:endParaRPr lang="en-US"/>
        </a:p>
      </dgm:t>
    </dgm:pt>
    <dgm:pt modelId="{18608824-AEE7-4EBA-A13B-F075383C37EC}">
      <dgm:prSet custT="1"/>
      <dgm:spPr/>
      <dgm:t>
        <a:bodyPr/>
        <a:lstStyle/>
        <a:p>
          <a:r>
            <a:rPr lang="ru-RU" sz="1800" b="1" dirty="0" err="1" smtClean="0">
              <a:latin typeface="Candara" panose="020E0502030303020204" pitchFamily="34" charset="0"/>
            </a:rPr>
            <a:t>Създаване</a:t>
          </a:r>
          <a:r>
            <a:rPr lang="ru-RU" sz="1800" b="1" dirty="0" smtClean="0">
              <a:latin typeface="Candara" panose="020E0502030303020204" pitchFamily="34" charset="0"/>
            </a:rPr>
            <a:t> на </a:t>
          </a:r>
          <a:r>
            <a:rPr lang="ru-RU" sz="1800" b="1" i="0" u="sng" dirty="0" err="1" smtClean="0">
              <a:latin typeface="Candara" panose="020E0502030303020204" pitchFamily="34" charset="0"/>
            </a:rPr>
            <a:t>интегрирана</a:t>
          </a:r>
          <a:r>
            <a:rPr lang="ru-RU" sz="1800" b="1" i="0" u="sng" dirty="0" smtClean="0">
              <a:latin typeface="Candara" panose="020E0502030303020204" pitchFamily="34" charset="0"/>
            </a:rPr>
            <a:t> </a:t>
          </a:r>
          <a:r>
            <a:rPr lang="ru-RU" sz="1800" b="1" i="0" u="sng" dirty="0" err="1" smtClean="0">
              <a:latin typeface="Candara" panose="020E0502030303020204" pitchFamily="34" charset="0"/>
            </a:rPr>
            <a:t>стратегическа</a:t>
          </a:r>
          <a:r>
            <a:rPr lang="ru-RU" sz="1800" b="1" i="0" u="sng" dirty="0" smtClean="0">
              <a:latin typeface="Candara" panose="020E0502030303020204" pitchFamily="34" charset="0"/>
            </a:rPr>
            <a:t> рамка на </a:t>
          </a:r>
          <a:r>
            <a:rPr lang="ru-RU" sz="1800" b="1" i="0" u="sng" dirty="0" err="1" smtClean="0">
              <a:latin typeface="Candara" panose="020E0502030303020204" pitchFamily="34" charset="0"/>
            </a:rPr>
            <a:t>политиката</a:t>
          </a:r>
          <a:r>
            <a:rPr lang="ru-RU" sz="1800" b="1" i="0" u="sng" dirty="0" smtClean="0">
              <a:latin typeface="Candara" panose="020E0502030303020204" pitchFamily="34" charset="0"/>
            </a:rPr>
            <a:t> за образование и обучение</a:t>
          </a:r>
        </a:p>
        <a:p>
          <a:r>
            <a:rPr lang="ru-RU" sz="1800" b="1" dirty="0" smtClean="0">
              <a:latin typeface="Candara" panose="020E0502030303020204" pitchFamily="34" charset="0"/>
            </a:rPr>
            <a:t>за периода 2020 г. – 2030 г.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97C34161-CC41-4266-8FB5-308A6A8C3633}" type="parTrans" cxnId="{25374E30-0177-42AD-93EC-448BFC9208BA}">
      <dgm:prSet/>
      <dgm:spPr/>
      <dgm:t>
        <a:bodyPr/>
        <a:lstStyle/>
        <a:p>
          <a:endParaRPr lang="en-US"/>
        </a:p>
      </dgm:t>
    </dgm:pt>
    <dgm:pt modelId="{5F88F207-EC27-47A5-86A0-C1EB0FC3347E}" type="sibTrans" cxnId="{25374E30-0177-42AD-93EC-448BFC9208BA}">
      <dgm:prSet/>
      <dgm:spPr/>
      <dgm:t>
        <a:bodyPr/>
        <a:lstStyle/>
        <a:p>
          <a:endParaRPr lang="en-US"/>
        </a:p>
      </dgm:t>
    </dgm:pt>
    <dgm:pt modelId="{995FA48A-ADF3-482D-BFA9-CC22D6C53908}" type="pres">
      <dgm:prSet presAssocID="{790A1575-24FA-4339-9D02-5649A3583D7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8FD9882-93FC-4088-A22B-64FB7AAC9CE5}" type="pres">
      <dgm:prSet presAssocID="{80DFB0EA-7763-4E28-A6FB-F9B7EFC9EF40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4883FD-479E-4129-9C7E-4FA4EC18A955}" type="pres">
      <dgm:prSet presAssocID="{B178890A-A3D1-46CF-AD85-3CA9FB75E71F}" presName="sibTrans" presStyleLbl="sibTrans1D1" presStyleIdx="0" presStyleCnt="5"/>
      <dgm:spPr/>
      <dgm:t>
        <a:bodyPr/>
        <a:lstStyle/>
        <a:p>
          <a:endParaRPr lang="en-US"/>
        </a:p>
      </dgm:t>
    </dgm:pt>
    <dgm:pt modelId="{FAF381F9-00A6-4D5D-B83D-4B4C2045F6B3}" type="pres">
      <dgm:prSet presAssocID="{B178890A-A3D1-46CF-AD85-3CA9FB75E71F}" presName="connectorText" presStyleLbl="sibTrans1D1" presStyleIdx="0" presStyleCnt="5"/>
      <dgm:spPr/>
      <dgm:t>
        <a:bodyPr/>
        <a:lstStyle/>
        <a:p>
          <a:endParaRPr lang="en-US"/>
        </a:p>
      </dgm:t>
    </dgm:pt>
    <dgm:pt modelId="{BAF87595-E9A4-4AD8-8303-344F3B9D49AF}" type="pres">
      <dgm:prSet presAssocID="{3F5C88CB-7ADD-4C9B-B2A3-43601669809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14188E-21FE-4DE3-AC9D-D611E8CC9213}" type="pres">
      <dgm:prSet presAssocID="{EB80058A-9516-409F-967A-5FDD9BE20B31}" presName="sibTrans" presStyleLbl="sibTrans1D1" presStyleIdx="1" presStyleCnt="5"/>
      <dgm:spPr/>
      <dgm:t>
        <a:bodyPr/>
        <a:lstStyle/>
        <a:p>
          <a:endParaRPr lang="en-US"/>
        </a:p>
      </dgm:t>
    </dgm:pt>
    <dgm:pt modelId="{CBF005A3-601C-4768-BFCA-C3678932CD09}" type="pres">
      <dgm:prSet presAssocID="{EB80058A-9516-409F-967A-5FDD9BE20B31}" presName="connectorText" presStyleLbl="sibTrans1D1" presStyleIdx="1" presStyleCnt="5"/>
      <dgm:spPr/>
      <dgm:t>
        <a:bodyPr/>
        <a:lstStyle/>
        <a:p>
          <a:endParaRPr lang="en-US"/>
        </a:p>
      </dgm:t>
    </dgm:pt>
    <dgm:pt modelId="{C338B764-493C-432B-AA67-7590CD73A66E}" type="pres">
      <dgm:prSet presAssocID="{8080D48C-D22C-4B8D-98DE-D380DAF79822}" presName="node" presStyleLbl="node1" presStyleIdx="2" presStyleCnt="6" custLinFactNeighborX="-1561" custLinFactNeighborY="-5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CBAA1E-3776-4C7B-B5F7-AD49C0E72628}" type="pres">
      <dgm:prSet presAssocID="{EAC0BA59-065C-43E9-A7E3-47847F2E8ACD}" presName="sibTrans" presStyleLbl="sibTrans1D1" presStyleIdx="2" presStyleCnt="5"/>
      <dgm:spPr/>
      <dgm:t>
        <a:bodyPr/>
        <a:lstStyle/>
        <a:p>
          <a:endParaRPr lang="en-US"/>
        </a:p>
      </dgm:t>
    </dgm:pt>
    <dgm:pt modelId="{9A6D151B-D926-4ABD-AECF-DA102A3186EC}" type="pres">
      <dgm:prSet presAssocID="{EAC0BA59-065C-43E9-A7E3-47847F2E8ACD}" presName="connectorText" presStyleLbl="sibTrans1D1" presStyleIdx="2" presStyleCnt="5"/>
      <dgm:spPr/>
      <dgm:t>
        <a:bodyPr/>
        <a:lstStyle/>
        <a:p>
          <a:endParaRPr lang="en-US"/>
        </a:p>
      </dgm:t>
    </dgm:pt>
    <dgm:pt modelId="{739A6032-7AD1-4ED8-886B-019A143827B8}" type="pres">
      <dgm:prSet presAssocID="{AD25F4B2-3060-4728-AAB4-3733A15D651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6333B6-6E5D-4536-89D4-F49EE32E1006}" type="pres">
      <dgm:prSet presAssocID="{4B37F74A-952E-4830-9A97-BCC75F7AC5C1}" presName="sibTrans" presStyleLbl="sibTrans1D1" presStyleIdx="3" presStyleCnt="5"/>
      <dgm:spPr/>
      <dgm:t>
        <a:bodyPr/>
        <a:lstStyle/>
        <a:p>
          <a:endParaRPr lang="en-US"/>
        </a:p>
      </dgm:t>
    </dgm:pt>
    <dgm:pt modelId="{6AE87ACB-6839-4146-B40F-18AA55C5E62A}" type="pres">
      <dgm:prSet presAssocID="{4B37F74A-952E-4830-9A97-BCC75F7AC5C1}" presName="connectorText" presStyleLbl="sibTrans1D1" presStyleIdx="3" presStyleCnt="5"/>
      <dgm:spPr/>
      <dgm:t>
        <a:bodyPr/>
        <a:lstStyle/>
        <a:p>
          <a:endParaRPr lang="en-US"/>
        </a:p>
      </dgm:t>
    </dgm:pt>
    <dgm:pt modelId="{FE38E1AE-EE36-4683-B330-A94447E2297A}" type="pres">
      <dgm:prSet presAssocID="{68101103-40C3-43AE-A3EA-2A2134BB2367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C92DBC-FAF5-4C64-9FC4-E27E7286E733}" type="pres">
      <dgm:prSet presAssocID="{751DE418-08C4-4D85-904E-BE8ADF67F610}" presName="sibTrans" presStyleLbl="sibTrans1D1" presStyleIdx="4" presStyleCnt="5"/>
      <dgm:spPr/>
      <dgm:t>
        <a:bodyPr/>
        <a:lstStyle/>
        <a:p>
          <a:endParaRPr lang="en-US"/>
        </a:p>
      </dgm:t>
    </dgm:pt>
    <dgm:pt modelId="{66003218-9CCE-4874-B800-5D0271E2B6F2}" type="pres">
      <dgm:prSet presAssocID="{751DE418-08C4-4D85-904E-BE8ADF67F610}" presName="connectorText" presStyleLbl="sibTrans1D1" presStyleIdx="4" presStyleCnt="5"/>
      <dgm:spPr/>
      <dgm:t>
        <a:bodyPr/>
        <a:lstStyle/>
        <a:p>
          <a:endParaRPr lang="en-US"/>
        </a:p>
      </dgm:t>
    </dgm:pt>
    <dgm:pt modelId="{9CDA4572-ECE7-4AF4-82F4-6ACC9CE650A8}" type="pres">
      <dgm:prSet presAssocID="{18608824-AEE7-4EBA-A13B-F075383C37EC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9DCEEB0-1930-4E81-8374-01B51F251292}" type="presOf" srcId="{751DE418-08C4-4D85-904E-BE8ADF67F610}" destId="{66003218-9CCE-4874-B800-5D0271E2B6F2}" srcOrd="1" destOrd="0" presId="urn:microsoft.com/office/officeart/2005/8/layout/bProcess3"/>
    <dgm:cxn modelId="{8A1AB39B-6B3F-4EE7-AE71-D103989D6510}" type="presOf" srcId="{EAC0BA59-065C-43E9-A7E3-47847F2E8ACD}" destId="{9A6D151B-D926-4ABD-AECF-DA102A3186EC}" srcOrd="1" destOrd="0" presId="urn:microsoft.com/office/officeart/2005/8/layout/bProcess3"/>
    <dgm:cxn modelId="{6FA2969A-CD79-47C2-BA15-D1F460FC5A2D}" type="presOf" srcId="{3F5C88CB-7ADD-4C9B-B2A3-43601669809F}" destId="{BAF87595-E9A4-4AD8-8303-344F3B9D49AF}" srcOrd="0" destOrd="0" presId="urn:microsoft.com/office/officeart/2005/8/layout/bProcess3"/>
    <dgm:cxn modelId="{2612905C-4F3D-4C17-AA5E-142690F1F408}" srcId="{790A1575-24FA-4339-9D02-5649A3583D77}" destId="{3F5C88CB-7ADD-4C9B-B2A3-43601669809F}" srcOrd="1" destOrd="0" parTransId="{98B3ACED-BA2A-4172-97CD-C00261EF7FE5}" sibTransId="{EB80058A-9516-409F-967A-5FDD9BE20B31}"/>
    <dgm:cxn modelId="{8E4C688D-21C4-4379-9B2C-8A7381A20B1E}" type="presOf" srcId="{18608824-AEE7-4EBA-A13B-F075383C37EC}" destId="{9CDA4572-ECE7-4AF4-82F4-6ACC9CE650A8}" srcOrd="0" destOrd="0" presId="urn:microsoft.com/office/officeart/2005/8/layout/bProcess3"/>
    <dgm:cxn modelId="{5426ADE1-CDA3-449B-8BC1-CDA22A5F83BE}" type="presOf" srcId="{4B37F74A-952E-4830-9A97-BCC75F7AC5C1}" destId="{D96333B6-6E5D-4536-89D4-F49EE32E1006}" srcOrd="0" destOrd="0" presId="urn:microsoft.com/office/officeart/2005/8/layout/bProcess3"/>
    <dgm:cxn modelId="{0C5CD49E-1E74-4FFE-9398-351C38D30120}" type="presOf" srcId="{790A1575-24FA-4339-9D02-5649A3583D77}" destId="{995FA48A-ADF3-482D-BFA9-CC22D6C53908}" srcOrd="0" destOrd="0" presId="urn:microsoft.com/office/officeart/2005/8/layout/bProcess3"/>
    <dgm:cxn modelId="{48F643CE-7A58-48B0-BE63-666D37443498}" type="presOf" srcId="{4B37F74A-952E-4830-9A97-BCC75F7AC5C1}" destId="{6AE87ACB-6839-4146-B40F-18AA55C5E62A}" srcOrd="1" destOrd="0" presId="urn:microsoft.com/office/officeart/2005/8/layout/bProcess3"/>
    <dgm:cxn modelId="{A46E7C64-0069-45F4-A782-5A9F27CD553B}" type="presOf" srcId="{80DFB0EA-7763-4E28-A6FB-F9B7EFC9EF40}" destId="{78FD9882-93FC-4088-A22B-64FB7AAC9CE5}" srcOrd="0" destOrd="0" presId="urn:microsoft.com/office/officeart/2005/8/layout/bProcess3"/>
    <dgm:cxn modelId="{5C39C104-B33C-4889-B71D-692F51A819F7}" srcId="{790A1575-24FA-4339-9D02-5649A3583D77}" destId="{AD25F4B2-3060-4728-AAB4-3733A15D6510}" srcOrd="3" destOrd="0" parTransId="{810C5C77-84CA-45F6-879E-45D33DCDA58C}" sibTransId="{4B37F74A-952E-4830-9A97-BCC75F7AC5C1}"/>
    <dgm:cxn modelId="{0F8F4D69-5834-458E-A05D-2517042B2258}" type="presOf" srcId="{8080D48C-D22C-4B8D-98DE-D380DAF79822}" destId="{C338B764-493C-432B-AA67-7590CD73A66E}" srcOrd="0" destOrd="0" presId="urn:microsoft.com/office/officeart/2005/8/layout/bProcess3"/>
    <dgm:cxn modelId="{440A7572-45EA-45FD-B71B-900700418F36}" type="presOf" srcId="{751DE418-08C4-4D85-904E-BE8ADF67F610}" destId="{FFC92DBC-FAF5-4C64-9FC4-E27E7286E733}" srcOrd="0" destOrd="0" presId="urn:microsoft.com/office/officeart/2005/8/layout/bProcess3"/>
    <dgm:cxn modelId="{B4C51B29-C8B7-4200-A3F9-BEE113F306CA}" type="presOf" srcId="{AD25F4B2-3060-4728-AAB4-3733A15D6510}" destId="{739A6032-7AD1-4ED8-886B-019A143827B8}" srcOrd="0" destOrd="0" presId="urn:microsoft.com/office/officeart/2005/8/layout/bProcess3"/>
    <dgm:cxn modelId="{B06A2B12-BADE-4A76-8409-1B752A018115}" srcId="{790A1575-24FA-4339-9D02-5649A3583D77}" destId="{68101103-40C3-43AE-A3EA-2A2134BB2367}" srcOrd="4" destOrd="0" parTransId="{71E627AA-6B82-4EF3-A617-B0DF046CA019}" sibTransId="{751DE418-08C4-4D85-904E-BE8ADF67F610}"/>
    <dgm:cxn modelId="{1628B235-D876-4EFA-858D-CE2C5F574B8E}" type="presOf" srcId="{68101103-40C3-43AE-A3EA-2A2134BB2367}" destId="{FE38E1AE-EE36-4683-B330-A94447E2297A}" srcOrd="0" destOrd="0" presId="urn:microsoft.com/office/officeart/2005/8/layout/bProcess3"/>
    <dgm:cxn modelId="{A8593B90-2DD9-4DC5-B48A-C8BA0A9B582E}" type="presOf" srcId="{B178890A-A3D1-46CF-AD85-3CA9FB75E71F}" destId="{FAF381F9-00A6-4D5D-B83D-4B4C2045F6B3}" srcOrd="1" destOrd="0" presId="urn:microsoft.com/office/officeart/2005/8/layout/bProcess3"/>
    <dgm:cxn modelId="{19CE15DD-B408-4FFD-A677-5C0DB1CD2CBC}" type="presOf" srcId="{EAC0BA59-065C-43E9-A7E3-47847F2E8ACD}" destId="{ABCBAA1E-3776-4C7B-B5F7-AD49C0E72628}" srcOrd="0" destOrd="0" presId="urn:microsoft.com/office/officeart/2005/8/layout/bProcess3"/>
    <dgm:cxn modelId="{25374E30-0177-42AD-93EC-448BFC9208BA}" srcId="{790A1575-24FA-4339-9D02-5649A3583D77}" destId="{18608824-AEE7-4EBA-A13B-F075383C37EC}" srcOrd="5" destOrd="0" parTransId="{97C34161-CC41-4266-8FB5-308A6A8C3633}" sibTransId="{5F88F207-EC27-47A5-86A0-C1EB0FC3347E}"/>
    <dgm:cxn modelId="{B72BEACB-3E30-4267-B005-FBE782860D0A}" srcId="{790A1575-24FA-4339-9D02-5649A3583D77}" destId="{8080D48C-D22C-4B8D-98DE-D380DAF79822}" srcOrd="2" destOrd="0" parTransId="{F9D9E5FD-823E-4EFC-A8D4-16C93C40540B}" sibTransId="{EAC0BA59-065C-43E9-A7E3-47847F2E8ACD}"/>
    <dgm:cxn modelId="{629EF9D6-9175-410B-AEEE-FC04AF20F174}" type="presOf" srcId="{EB80058A-9516-409F-967A-5FDD9BE20B31}" destId="{CBF005A3-601C-4768-BFCA-C3678932CD09}" srcOrd="1" destOrd="0" presId="urn:microsoft.com/office/officeart/2005/8/layout/bProcess3"/>
    <dgm:cxn modelId="{017C00EE-7D58-453D-B9DF-CABBB398CC23}" type="presOf" srcId="{B178890A-A3D1-46CF-AD85-3CA9FB75E71F}" destId="{744883FD-479E-4129-9C7E-4FA4EC18A955}" srcOrd="0" destOrd="0" presId="urn:microsoft.com/office/officeart/2005/8/layout/bProcess3"/>
    <dgm:cxn modelId="{089913AF-AF1E-4A67-B70B-6C7267AA989E}" srcId="{790A1575-24FA-4339-9D02-5649A3583D77}" destId="{80DFB0EA-7763-4E28-A6FB-F9B7EFC9EF40}" srcOrd="0" destOrd="0" parTransId="{049A5BE3-9D5C-4DFE-A656-F1CDF152B8E0}" sibTransId="{B178890A-A3D1-46CF-AD85-3CA9FB75E71F}"/>
    <dgm:cxn modelId="{DE44A1BF-8963-4CEA-8BD7-3F4F409A2E70}" type="presOf" srcId="{EB80058A-9516-409F-967A-5FDD9BE20B31}" destId="{8C14188E-21FE-4DE3-AC9D-D611E8CC9213}" srcOrd="0" destOrd="0" presId="urn:microsoft.com/office/officeart/2005/8/layout/bProcess3"/>
    <dgm:cxn modelId="{23FC2586-2B9D-47C3-87F6-65C2202D3007}" type="presParOf" srcId="{995FA48A-ADF3-482D-BFA9-CC22D6C53908}" destId="{78FD9882-93FC-4088-A22B-64FB7AAC9CE5}" srcOrd="0" destOrd="0" presId="urn:microsoft.com/office/officeart/2005/8/layout/bProcess3"/>
    <dgm:cxn modelId="{D56E1251-1560-4B57-88E6-B04699C278C3}" type="presParOf" srcId="{995FA48A-ADF3-482D-BFA9-CC22D6C53908}" destId="{744883FD-479E-4129-9C7E-4FA4EC18A955}" srcOrd="1" destOrd="0" presId="urn:microsoft.com/office/officeart/2005/8/layout/bProcess3"/>
    <dgm:cxn modelId="{0D534D98-EE41-4AF2-8874-DE9389BBFDE1}" type="presParOf" srcId="{744883FD-479E-4129-9C7E-4FA4EC18A955}" destId="{FAF381F9-00A6-4D5D-B83D-4B4C2045F6B3}" srcOrd="0" destOrd="0" presId="urn:microsoft.com/office/officeart/2005/8/layout/bProcess3"/>
    <dgm:cxn modelId="{BDB1CA03-9E46-49C8-BCC2-052ACEABBE16}" type="presParOf" srcId="{995FA48A-ADF3-482D-BFA9-CC22D6C53908}" destId="{BAF87595-E9A4-4AD8-8303-344F3B9D49AF}" srcOrd="2" destOrd="0" presId="urn:microsoft.com/office/officeart/2005/8/layout/bProcess3"/>
    <dgm:cxn modelId="{C1074FCA-0F3B-478D-A7BF-7A41F9A1D223}" type="presParOf" srcId="{995FA48A-ADF3-482D-BFA9-CC22D6C53908}" destId="{8C14188E-21FE-4DE3-AC9D-D611E8CC9213}" srcOrd="3" destOrd="0" presId="urn:microsoft.com/office/officeart/2005/8/layout/bProcess3"/>
    <dgm:cxn modelId="{099BDBA9-CE3E-4C79-AE4A-C5E8A1EB48D4}" type="presParOf" srcId="{8C14188E-21FE-4DE3-AC9D-D611E8CC9213}" destId="{CBF005A3-601C-4768-BFCA-C3678932CD09}" srcOrd="0" destOrd="0" presId="urn:microsoft.com/office/officeart/2005/8/layout/bProcess3"/>
    <dgm:cxn modelId="{7A17F7F8-B733-4C93-B81F-DA8EC76FF518}" type="presParOf" srcId="{995FA48A-ADF3-482D-BFA9-CC22D6C53908}" destId="{C338B764-493C-432B-AA67-7590CD73A66E}" srcOrd="4" destOrd="0" presId="urn:microsoft.com/office/officeart/2005/8/layout/bProcess3"/>
    <dgm:cxn modelId="{11FC4377-826B-4839-9A6F-9348C1670997}" type="presParOf" srcId="{995FA48A-ADF3-482D-BFA9-CC22D6C53908}" destId="{ABCBAA1E-3776-4C7B-B5F7-AD49C0E72628}" srcOrd="5" destOrd="0" presId="urn:microsoft.com/office/officeart/2005/8/layout/bProcess3"/>
    <dgm:cxn modelId="{729DA90B-9B73-450D-B74C-8D9C422C998D}" type="presParOf" srcId="{ABCBAA1E-3776-4C7B-B5F7-AD49C0E72628}" destId="{9A6D151B-D926-4ABD-AECF-DA102A3186EC}" srcOrd="0" destOrd="0" presId="urn:microsoft.com/office/officeart/2005/8/layout/bProcess3"/>
    <dgm:cxn modelId="{8AA5B9AE-D345-458D-8992-71D953D26F18}" type="presParOf" srcId="{995FA48A-ADF3-482D-BFA9-CC22D6C53908}" destId="{739A6032-7AD1-4ED8-886B-019A143827B8}" srcOrd="6" destOrd="0" presId="urn:microsoft.com/office/officeart/2005/8/layout/bProcess3"/>
    <dgm:cxn modelId="{21D91324-89C3-4A3E-8914-91F31D1ABCCE}" type="presParOf" srcId="{995FA48A-ADF3-482D-BFA9-CC22D6C53908}" destId="{D96333B6-6E5D-4536-89D4-F49EE32E1006}" srcOrd="7" destOrd="0" presId="urn:microsoft.com/office/officeart/2005/8/layout/bProcess3"/>
    <dgm:cxn modelId="{092E2729-C5DA-43FC-BAA2-F53BD326E3EA}" type="presParOf" srcId="{D96333B6-6E5D-4536-89D4-F49EE32E1006}" destId="{6AE87ACB-6839-4146-B40F-18AA55C5E62A}" srcOrd="0" destOrd="0" presId="urn:microsoft.com/office/officeart/2005/8/layout/bProcess3"/>
    <dgm:cxn modelId="{49892894-280D-4A97-B994-51910E4B2A46}" type="presParOf" srcId="{995FA48A-ADF3-482D-BFA9-CC22D6C53908}" destId="{FE38E1AE-EE36-4683-B330-A94447E2297A}" srcOrd="8" destOrd="0" presId="urn:microsoft.com/office/officeart/2005/8/layout/bProcess3"/>
    <dgm:cxn modelId="{6B584719-DF85-48D9-BB61-9F0A178C757F}" type="presParOf" srcId="{995FA48A-ADF3-482D-BFA9-CC22D6C53908}" destId="{FFC92DBC-FAF5-4C64-9FC4-E27E7286E733}" srcOrd="9" destOrd="0" presId="urn:microsoft.com/office/officeart/2005/8/layout/bProcess3"/>
    <dgm:cxn modelId="{43392B38-5ADF-4A55-9D0F-C701B8D7C1A3}" type="presParOf" srcId="{FFC92DBC-FAF5-4C64-9FC4-E27E7286E733}" destId="{66003218-9CCE-4874-B800-5D0271E2B6F2}" srcOrd="0" destOrd="0" presId="urn:microsoft.com/office/officeart/2005/8/layout/bProcess3"/>
    <dgm:cxn modelId="{974915F6-F7FC-4EF3-A75B-21081E104A91}" type="presParOf" srcId="{995FA48A-ADF3-482D-BFA9-CC22D6C53908}" destId="{9CDA4572-ECE7-4AF4-82F4-6ACC9CE650A8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BracketList" loCatId="list" qsTypeId="urn:microsoft.com/office/officeart/2005/8/quickstyle/3d1" qsCatId="3D" csTypeId="urn:microsoft.com/office/officeart/2005/8/colors/accent1_2" csCatId="accent1" phldr="1"/>
      <dgm:spPr/>
    </dgm:pt>
    <dgm:pt modelId="{3B286E7D-965C-4DAF-99A2-8EBB5AA81D60}" type="pres">
      <dgm:prSet presAssocID="{FA3F8F8E-2C98-48D2-A61C-C4D958C5F960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0D563951-649F-44B7-AD59-824418A2FBAE}" type="presOf" srcId="{FA3F8F8E-2C98-48D2-A61C-C4D958C5F960}" destId="{3B286E7D-965C-4DAF-99A2-8EBB5AA81D60}" srcOrd="0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553259E-CBEA-40FE-99B9-32E5A18669CF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E1C31112-7091-4F6D-8501-45B227B589FC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Работна група 2030</a:t>
          </a:r>
        </a:p>
        <a:p>
          <a:r>
            <a:rPr lang="bg-BG" sz="1600" dirty="0" smtClean="0">
              <a:latin typeface="Candara" panose="020E0502030303020204" pitchFamily="34" charset="0"/>
            </a:rPr>
            <a:t>Създадена със заповед на Министъра на образованието и науката със задачи:</a:t>
          </a:r>
          <a:endParaRPr lang="en-US" sz="1600" dirty="0">
            <a:latin typeface="Candara" panose="020E0502030303020204" pitchFamily="34" charset="0"/>
          </a:endParaRPr>
        </a:p>
      </dgm:t>
    </dgm:pt>
    <dgm:pt modelId="{E1EC01C8-C0DC-4507-94CB-552FFD0E9356}" type="parTrans" cxnId="{6F07E653-B472-4B1F-B42F-E94E05B4BE0D}">
      <dgm:prSet/>
      <dgm:spPr/>
      <dgm:t>
        <a:bodyPr/>
        <a:lstStyle/>
        <a:p>
          <a:endParaRPr lang="en-US" sz="1600"/>
        </a:p>
      </dgm:t>
    </dgm:pt>
    <dgm:pt modelId="{F95918C4-A252-44E4-A43C-EFF18F5814BE}" type="sibTrans" cxnId="{6F07E653-B472-4B1F-B42F-E94E05B4BE0D}">
      <dgm:prSet/>
      <dgm:spPr/>
      <dgm:t>
        <a:bodyPr/>
        <a:lstStyle/>
        <a:p>
          <a:endParaRPr lang="en-US" sz="1600"/>
        </a:p>
      </dgm:t>
    </dgm:pt>
    <dgm:pt modelId="{19ECF6C9-6A5B-4EF5-8DD4-37690CCC17FD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Изработване на блоков анализ на всички стратегии на МОН в сектора на образованието </a:t>
          </a:r>
          <a:r>
            <a:rPr lang="bg-BG" sz="1600" dirty="0" smtClean="0">
              <a:latin typeface="Candara" panose="020E0502030303020204" pitchFamily="34" charset="0"/>
            </a:rPr>
            <a:t>– включва описание на проблемите и оценка на резултатите от провежданите политики</a:t>
          </a:r>
          <a:endParaRPr lang="en-US" sz="1600" dirty="0">
            <a:latin typeface="Candara" panose="020E0502030303020204" pitchFamily="34" charset="0"/>
          </a:endParaRPr>
        </a:p>
      </dgm:t>
    </dgm:pt>
    <dgm:pt modelId="{AE2AE3C8-6178-4F3E-8DE4-598B775A46EF}" type="parTrans" cxnId="{FE28CE5D-3292-4A13-B043-C0D0694F0913}">
      <dgm:prSet/>
      <dgm:spPr/>
      <dgm:t>
        <a:bodyPr/>
        <a:lstStyle/>
        <a:p>
          <a:endParaRPr lang="en-US" sz="1600"/>
        </a:p>
      </dgm:t>
    </dgm:pt>
    <dgm:pt modelId="{309D4832-B633-4378-8E26-4C710581793B}" type="sibTrans" cxnId="{FE28CE5D-3292-4A13-B043-C0D0694F0913}">
      <dgm:prSet/>
      <dgm:spPr/>
      <dgm:t>
        <a:bodyPr/>
        <a:lstStyle/>
        <a:p>
          <a:endParaRPr lang="en-US" sz="1600"/>
        </a:p>
      </dgm:t>
    </dgm:pt>
    <dgm:pt modelId="{C8579A99-3B51-47EE-B6BD-DA1F226F3CC1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Изработване на концепция за стратегическа рамка до 2030 г. в сектора на образованието </a:t>
          </a:r>
          <a:r>
            <a:rPr lang="bg-BG" sz="1600" dirty="0" smtClean="0">
              <a:latin typeface="Candara" panose="020E0502030303020204" pitchFamily="34" charset="0"/>
            </a:rPr>
            <a:t>– визия за развитието на сектора, стратегически цели, общо описание на дейностите и реформите</a:t>
          </a:r>
          <a:endParaRPr lang="en-US" sz="1600" dirty="0">
            <a:latin typeface="Candara" panose="020E0502030303020204" pitchFamily="34" charset="0"/>
          </a:endParaRPr>
        </a:p>
      </dgm:t>
    </dgm:pt>
    <dgm:pt modelId="{9D7C55E0-2CBB-4DD1-9AFA-6ECF1B6B29AE}" type="parTrans" cxnId="{A71BDD95-5102-4BE7-9779-905B425E4F45}">
      <dgm:prSet/>
      <dgm:spPr/>
      <dgm:t>
        <a:bodyPr/>
        <a:lstStyle/>
        <a:p>
          <a:endParaRPr lang="en-US" sz="1600"/>
        </a:p>
      </dgm:t>
    </dgm:pt>
    <dgm:pt modelId="{1F73432D-9AC2-4180-9284-8DD8B4491AD6}" type="sibTrans" cxnId="{A71BDD95-5102-4BE7-9779-905B425E4F45}">
      <dgm:prSet/>
      <dgm:spPr/>
      <dgm:t>
        <a:bodyPr/>
        <a:lstStyle/>
        <a:p>
          <a:endParaRPr lang="en-US" sz="1600"/>
        </a:p>
      </dgm:t>
    </dgm:pt>
    <dgm:pt modelId="{BE2D8BE0-A4FE-4193-B57A-29A6F3F99B00}" type="pres">
      <dgm:prSet presAssocID="{2553259E-CBEA-40FE-99B9-32E5A18669CF}" presName="CompostProcess" presStyleCnt="0">
        <dgm:presLayoutVars>
          <dgm:dir/>
          <dgm:resizeHandles val="exact"/>
        </dgm:presLayoutVars>
      </dgm:prSet>
      <dgm:spPr/>
    </dgm:pt>
    <dgm:pt modelId="{9736E0F3-AC51-4CE9-93AB-9591E380D070}" type="pres">
      <dgm:prSet presAssocID="{2553259E-CBEA-40FE-99B9-32E5A18669CF}" presName="arrow" presStyleLbl="bgShp" presStyleIdx="0" presStyleCnt="1" custScaleX="115403" custLinFactNeighborX="310" custLinFactNeighborY="-184"/>
      <dgm:spPr>
        <a:solidFill>
          <a:schemeClr val="bg2">
            <a:lumMod val="90000"/>
          </a:schemeClr>
        </a:solidFill>
      </dgm:spPr>
    </dgm:pt>
    <dgm:pt modelId="{1842C48C-4F1F-4905-A8B7-5F3A62D98129}" type="pres">
      <dgm:prSet presAssocID="{2553259E-CBEA-40FE-99B9-32E5A18669CF}" presName="linearProcess" presStyleCnt="0"/>
      <dgm:spPr/>
    </dgm:pt>
    <dgm:pt modelId="{C4A4C707-CBB4-4FE5-A086-87F0C3DD3541}" type="pres">
      <dgm:prSet presAssocID="{E1C31112-7091-4F6D-8501-45B227B589FC}" presName="textNode" presStyleLbl="node1" presStyleIdx="0" presStyleCnt="3" custScaleY="129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9B66B2-F74D-4700-9070-0F2489F86DA4}" type="pres">
      <dgm:prSet presAssocID="{F95918C4-A252-44E4-A43C-EFF18F5814BE}" presName="sibTrans" presStyleCnt="0"/>
      <dgm:spPr/>
    </dgm:pt>
    <dgm:pt modelId="{BFEE3CD0-686A-48E6-8C57-7D1667827994}" type="pres">
      <dgm:prSet presAssocID="{19ECF6C9-6A5B-4EF5-8DD4-37690CCC17FD}" presName="textNode" presStyleLbl="node1" presStyleIdx="1" presStyleCnt="3" custScaleX="107259" custScaleY="124946" custLinFactNeighborX="-22128" custLinFactNeighborY="-10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905C5D-B559-4391-9B65-F5C6D59E16B9}" type="pres">
      <dgm:prSet presAssocID="{309D4832-B633-4378-8E26-4C710581793B}" presName="sibTrans" presStyleCnt="0"/>
      <dgm:spPr/>
    </dgm:pt>
    <dgm:pt modelId="{FB3C9D9E-BD7B-4F89-9A91-38AAEA149162}" type="pres">
      <dgm:prSet presAssocID="{C8579A99-3B51-47EE-B6BD-DA1F226F3CC1}" presName="textNode" presStyleLbl="node1" presStyleIdx="2" presStyleCnt="3" custScaleX="111880" custScaleY="129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94B761D-1D68-48FE-BC03-D9659680A253}" type="presOf" srcId="{2553259E-CBEA-40FE-99B9-32E5A18669CF}" destId="{BE2D8BE0-A4FE-4193-B57A-29A6F3F99B00}" srcOrd="0" destOrd="0" presId="urn:microsoft.com/office/officeart/2005/8/layout/hProcess9"/>
    <dgm:cxn modelId="{FE28CE5D-3292-4A13-B043-C0D0694F0913}" srcId="{2553259E-CBEA-40FE-99B9-32E5A18669CF}" destId="{19ECF6C9-6A5B-4EF5-8DD4-37690CCC17FD}" srcOrd="1" destOrd="0" parTransId="{AE2AE3C8-6178-4F3E-8DE4-598B775A46EF}" sibTransId="{309D4832-B633-4378-8E26-4C710581793B}"/>
    <dgm:cxn modelId="{A71BDD95-5102-4BE7-9779-905B425E4F45}" srcId="{2553259E-CBEA-40FE-99B9-32E5A18669CF}" destId="{C8579A99-3B51-47EE-B6BD-DA1F226F3CC1}" srcOrd="2" destOrd="0" parTransId="{9D7C55E0-2CBB-4DD1-9AFA-6ECF1B6B29AE}" sibTransId="{1F73432D-9AC2-4180-9284-8DD8B4491AD6}"/>
    <dgm:cxn modelId="{1D507BE1-40F5-4AB5-B3AF-EF29D36DC2F1}" type="presOf" srcId="{E1C31112-7091-4F6D-8501-45B227B589FC}" destId="{C4A4C707-CBB4-4FE5-A086-87F0C3DD3541}" srcOrd="0" destOrd="0" presId="urn:microsoft.com/office/officeart/2005/8/layout/hProcess9"/>
    <dgm:cxn modelId="{B09D674B-3835-46AD-AF78-DD50EBA368DB}" type="presOf" srcId="{C8579A99-3B51-47EE-B6BD-DA1F226F3CC1}" destId="{FB3C9D9E-BD7B-4F89-9A91-38AAEA149162}" srcOrd="0" destOrd="0" presId="urn:microsoft.com/office/officeart/2005/8/layout/hProcess9"/>
    <dgm:cxn modelId="{DFF4C377-B17C-4583-9C42-A0DD9E1CBF4F}" type="presOf" srcId="{19ECF6C9-6A5B-4EF5-8DD4-37690CCC17FD}" destId="{BFEE3CD0-686A-48E6-8C57-7D1667827994}" srcOrd="0" destOrd="0" presId="urn:microsoft.com/office/officeart/2005/8/layout/hProcess9"/>
    <dgm:cxn modelId="{6F07E653-B472-4B1F-B42F-E94E05B4BE0D}" srcId="{2553259E-CBEA-40FE-99B9-32E5A18669CF}" destId="{E1C31112-7091-4F6D-8501-45B227B589FC}" srcOrd="0" destOrd="0" parTransId="{E1EC01C8-C0DC-4507-94CB-552FFD0E9356}" sibTransId="{F95918C4-A252-44E4-A43C-EFF18F5814BE}"/>
    <dgm:cxn modelId="{4674A70C-DD95-4D8C-B637-DF2F9FE1F900}" type="presParOf" srcId="{BE2D8BE0-A4FE-4193-B57A-29A6F3F99B00}" destId="{9736E0F3-AC51-4CE9-93AB-9591E380D070}" srcOrd="0" destOrd="0" presId="urn:microsoft.com/office/officeart/2005/8/layout/hProcess9"/>
    <dgm:cxn modelId="{149CCEA0-FFE7-4D5A-A45E-CA3CB797B610}" type="presParOf" srcId="{BE2D8BE0-A4FE-4193-B57A-29A6F3F99B00}" destId="{1842C48C-4F1F-4905-A8B7-5F3A62D98129}" srcOrd="1" destOrd="0" presId="urn:microsoft.com/office/officeart/2005/8/layout/hProcess9"/>
    <dgm:cxn modelId="{6D54CD9C-80EF-4022-88C2-735E0DE63E11}" type="presParOf" srcId="{1842C48C-4F1F-4905-A8B7-5F3A62D98129}" destId="{C4A4C707-CBB4-4FE5-A086-87F0C3DD3541}" srcOrd="0" destOrd="0" presId="urn:microsoft.com/office/officeart/2005/8/layout/hProcess9"/>
    <dgm:cxn modelId="{A5B00BCC-4ED1-4EBA-BC34-62EBD86B5F44}" type="presParOf" srcId="{1842C48C-4F1F-4905-A8B7-5F3A62D98129}" destId="{409B66B2-F74D-4700-9070-0F2489F86DA4}" srcOrd="1" destOrd="0" presId="urn:microsoft.com/office/officeart/2005/8/layout/hProcess9"/>
    <dgm:cxn modelId="{5C523103-758B-4600-B600-600F4A08FF0F}" type="presParOf" srcId="{1842C48C-4F1F-4905-A8B7-5F3A62D98129}" destId="{BFEE3CD0-686A-48E6-8C57-7D1667827994}" srcOrd="2" destOrd="0" presId="urn:microsoft.com/office/officeart/2005/8/layout/hProcess9"/>
    <dgm:cxn modelId="{09EE00CF-E08D-48F1-ADF0-7CDF4957455D}" type="presParOf" srcId="{1842C48C-4F1F-4905-A8B7-5F3A62D98129}" destId="{53905C5D-B559-4391-9B65-F5C6D59E16B9}" srcOrd="3" destOrd="0" presId="urn:microsoft.com/office/officeart/2005/8/layout/hProcess9"/>
    <dgm:cxn modelId="{1E41BA68-3F7E-4B04-AD9C-CF495DBC8102}" type="presParOf" srcId="{1842C48C-4F1F-4905-A8B7-5F3A62D98129}" destId="{FB3C9D9E-BD7B-4F89-9A91-38AAEA14916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FA3F8F8E-2C98-48D2-A61C-C4D958C5F960}" type="doc">
      <dgm:prSet loTypeId="urn:diagrams.loki3.com/BracketList" loCatId="list" qsTypeId="urn:microsoft.com/office/officeart/2005/8/quickstyle/3d1" qsCatId="3D" csTypeId="urn:microsoft.com/office/officeart/2005/8/colors/accent1_2" csCatId="accent1" phldr="1"/>
      <dgm:spPr/>
    </dgm:pt>
    <dgm:pt modelId="{3B286E7D-965C-4DAF-99A2-8EBB5AA81D60}" type="pres">
      <dgm:prSet presAssocID="{FA3F8F8E-2C98-48D2-A61C-C4D958C5F960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0D563951-649F-44B7-AD59-824418A2FBAE}" type="presOf" srcId="{FA3F8F8E-2C98-48D2-A61C-C4D958C5F960}" destId="{3B286E7D-965C-4DAF-99A2-8EBB5AA81D60}" srcOrd="0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D775B613-A294-48DB-91CA-9CAE7D196635}" type="doc">
      <dgm:prSet loTypeId="urn:microsoft.com/office/officeart/2008/layout/HorizontalMultiLevelHierarchy" loCatId="hierarchy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A03B52-F0C3-42DB-908F-B7BB84379C8B}">
      <dgm:prSet phldrT="[Text]" custT="1"/>
      <dgm:spPr/>
      <dgm:t>
        <a:bodyPr/>
        <a:lstStyle/>
        <a:p>
          <a:r>
            <a:rPr lang="bg-BG" sz="2000" b="1" dirty="0" smtClean="0">
              <a:solidFill>
                <a:srgbClr val="FFFF00"/>
              </a:solidFill>
              <a:latin typeface="Candara" panose="020E0502030303020204" pitchFamily="34" charset="0"/>
            </a:rPr>
            <a:t>Национална програма за развитие България 2030</a:t>
          </a:r>
          <a:endParaRPr lang="en-US" sz="20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5E2A47F8-79D6-498D-AE02-B7F8E7602939}" type="parTrans" cxnId="{5137F7EA-D029-4262-9F19-DDF3919EA3AA}">
      <dgm:prSet/>
      <dgm:spPr/>
      <dgm:t>
        <a:bodyPr/>
        <a:lstStyle/>
        <a:p>
          <a:endParaRPr lang="en-US"/>
        </a:p>
      </dgm:t>
    </dgm:pt>
    <dgm:pt modelId="{0FA9C1E5-370D-4A63-B4A0-61C5546C9925}" type="sibTrans" cxnId="{5137F7EA-D029-4262-9F19-DDF3919EA3AA}">
      <dgm:prSet/>
      <dgm:spPr/>
      <dgm:t>
        <a:bodyPr/>
        <a:lstStyle/>
        <a:p>
          <a:endParaRPr lang="en-US"/>
        </a:p>
      </dgm:t>
    </dgm:pt>
    <dgm:pt modelId="{30BC5DE4-90D7-4C4D-8021-3D80103C6128}">
      <dgm:prSet phldrT="[Text]" custT="1"/>
      <dgm:spPr/>
      <dgm:t>
        <a:bodyPr/>
        <a:lstStyle/>
        <a:p>
          <a:r>
            <a:rPr lang="bg-BG" sz="2000" b="1" dirty="0" smtClean="0">
              <a:solidFill>
                <a:srgbClr val="FFFF00"/>
              </a:solidFill>
              <a:latin typeface="Candara" panose="020E0502030303020204" pitchFamily="34" charset="0"/>
            </a:rPr>
            <a:t>3 стратегически цели</a:t>
          </a:r>
          <a:endParaRPr lang="en-US" sz="20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503EFE13-A8B9-48F7-B2FE-103AD550B807}" type="parTrans" cxnId="{4673AE2B-ED87-4D97-845C-2A360D0AFDD4}">
      <dgm:prSet/>
      <dgm:spPr/>
      <dgm:t>
        <a:bodyPr/>
        <a:lstStyle/>
        <a:p>
          <a:endParaRPr lang="en-US"/>
        </a:p>
      </dgm:t>
    </dgm:pt>
    <dgm:pt modelId="{BC12C9A4-5AC3-471E-8E07-B6FEED84A462}" type="sibTrans" cxnId="{4673AE2B-ED87-4D97-845C-2A360D0AFDD4}">
      <dgm:prSet/>
      <dgm:spPr/>
      <dgm:t>
        <a:bodyPr/>
        <a:lstStyle/>
        <a:p>
          <a:endParaRPr lang="en-US"/>
        </a:p>
      </dgm:t>
    </dgm:pt>
    <dgm:pt modelId="{10B27A92-DC5F-48DE-A5F3-113FCEED56E4}">
      <dgm:prSet phldrT="[Text]" custT="1"/>
      <dgm:spPr/>
      <dgm:t>
        <a:bodyPr/>
        <a:lstStyle/>
        <a:p>
          <a:r>
            <a:rPr lang="bg-BG" sz="2000" b="1" dirty="0" smtClean="0">
              <a:solidFill>
                <a:srgbClr val="FFFF00"/>
              </a:solidFill>
              <a:latin typeface="Candara" panose="020E0502030303020204" pitchFamily="34" charset="0"/>
            </a:rPr>
            <a:t>5 оси</a:t>
          </a:r>
          <a:endParaRPr lang="en-US" sz="20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30DE1F3B-704F-4915-8E25-9B125094DF95}" type="parTrans" cxnId="{5BD82B8E-B0E1-496E-9A90-7F4E12A5952D}">
      <dgm:prSet/>
      <dgm:spPr/>
      <dgm:t>
        <a:bodyPr/>
        <a:lstStyle/>
        <a:p>
          <a:endParaRPr lang="en-US"/>
        </a:p>
      </dgm:t>
    </dgm:pt>
    <dgm:pt modelId="{CB564CEB-6400-4F29-9B5A-8045F9D04921}" type="sibTrans" cxnId="{5BD82B8E-B0E1-496E-9A90-7F4E12A5952D}">
      <dgm:prSet/>
      <dgm:spPr/>
      <dgm:t>
        <a:bodyPr/>
        <a:lstStyle/>
        <a:p>
          <a:endParaRPr lang="en-US"/>
        </a:p>
      </dgm:t>
    </dgm:pt>
    <dgm:pt modelId="{54A4779C-1EC0-4D83-A9D5-47B8648A2E86}">
      <dgm:prSet phldrT="[Text]" custT="1"/>
      <dgm:spPr/>
      <dgm:t>
        <a:bodyPr/>
        <a:lstStyle/>
        <a:p>
          <a:r>
            <a:rPr lang="bg-BG" sz="2000" b="1" dirty="0" smtClean="0">
              <a:solidFill>
                <a:srgbClr val="FFFF00"/>
              </a:solidFill>
              <a:latin typeface="Candara" panose="020E0502030303020204" pitchFamily="34" charset="0"/>
            </a:rPr>
            <a:t>13 национални приоритети</a:t>
          </a:r>
          <a:endParaRPr lang="en-US" sz="2000" b="1" dirty="0">
            <a:solidFill>
              <a:srgbClr val="FFFF00"/>
            </a:solidFill>
            <a:latin typeface="Candara" panose="020E0502030303020204" pitchFamily="34" charset="0"/>
          </a:endParaRPr>
        </a:p>
      </dgm:t>
    </dgm:pt>
    <dgm:pt modelId="{C24D822B-7530-4B77-911A-315546BB5A9A}" type="parTrans" cxnId="{D9541FEC-56BF-4EF9-99CC-E0D63B2DADF2}">
      <dgm:prSet/>
      <dgm:spPr/>
      <dgm:t>
        <a:bodyPr/>
        <a:lstStyle/>
        <a:p>
          <a:endParaRPr lang="en-US"/>
        </a:p>
      </dgm:t>
    </dgm:pt>
    <dgm:pt modelId="{BDDC7A2E-40AF-4DF1-889B-6BDD3C2117C5}" type="sibTrans" cxnId="{D9541FEC-56BF-4EF9-99CC-E0D63B2DADF2}">
      <dgm:prSet/>
      <dgm:spPr/>
      <dgm:t>
        <a:bodyPr/>
        <a:lstStyle/>
        <a:p>
          <a:endParaRPr lang="en-US"/>
        </a:p>
      </dgm:t>
    </dgm:pt>
    <dgm:pt modelId="{93FEACB4-E50F-4DA8-861B-8FE0AA1FC8E5}" type="pres">
      <dgm:prSet presAssocID="{D775B613-A294-48DB-91CA-9CAE7D196635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048ED9D-3886-4F60-B365-8D5702AF33B8}" type="pres">
      <dgm:prSet presAssocID="{F2A03B52-F0C3-42DB-908F-B7BB84379C8B}" presName="root1" presStyleCnt="0"/>
      <dgm:spPr/>
    </dgm:pt>
    <dgm:pt modelId="{56212B06-C0B5-4E4E-A1CA-6F3550B630EC}" type="pres">
      <dgm:prSet presAssocID="{F2A03B52-F0C3-42DB-908F-B7BB84379C8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1F3A6C1-FABB-4A0C-A0B2-179C723F7374}" type="pres">
      <dgm:prSet presAssocID="{F2A03B52-F0C3-42DB-908F-B7BB84379C8B}" presName="level2hierChild" presStyleCnt="0"/>
      <dgm:spPr/>
    </dgm:pt>
    <dgm:pt modelId="{29005586-7963-421D-8172-2A63F7516B3A}" type="pres">
      <dgm:prSet presAssocID="{503EFE13-A8B9-48F7-B2FE-103AD550B807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1D3884F2-5529-4D43-8A5E-E75ED2D49B58}" type="pres">
      <dgm:prSet presAssocID="{503EFE13-A8B9-48F7-B2FE-103AD550B807}" presName="connTx" presStyleLbl="parChTrans1D2" presStyleIdx="0" presStyleCnt="3"/>
      <dgm:spPr/>
      <dgm:t>
        <a:bodyPr/>
        <a:lstStyle/>
        <a:p>
          <a:endParaRPr lang="en-US"/>
        </a:p>
      </dgm:t>
    </dgm:pt>
    <dgm:pt modelId="{1DF35C9A-98F2-448B-8B81-0DEC209F780B}" type="pres">
      <dgm:prSet presAssocID="{30BC5DE4-90D7-4C4D-8021-3D80103C6128}" presName="root2" presStyleCnt="0"/>
      <dgm:spPr/>
    </dgm:pt>
    <dgm:pt modelId="{5337842C-A81F-4554-9968-3D2327B3C4DC}" type="pres">
      <dgm:prSet presAssocID="{30BC5DE4-90D7-4C4D-8021-3D80103C6128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E66B3D-4552-4652-9A52-3856532E7EDD}" type="pres">
      <dgm:prSet presAssocID="{30BC5DE4-90D7-4C4D-8021-3D80103C6128}" presName="level3hierChild" presStyleCnt="0"/>
      <dgm:spPr/>
    </dgm:pt>
    <dgm:pt modelId="{085AF20B-AFFB-4E36-815D-8200E60E468C}" type="pres">
      <dgm:prSet presAssocID="{30DE1F3B-704F-4915-8E25-9B125094DF95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F4888688-9000-4E35-8ED8-217A131A5372}" type="pres">
      <dgm:prSet presAssocID="{30DE1F3B-704F-4915-8E25-9B125094DF95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3AEF2D2-BBBD-4E30-92B6-22258C7ABE03}" type="pres">
      <dgm:prSet presAssocID="{10B27A92-DC5F-48DE-A5F3-113FCEED56E4}" presName="root2" presStyleCnt="0"/>
      <dgm:spPr/>
    </dgm:pt>
    <dgm:pt modelId="{4D49EE13-C1C3-454D-A654-6E3236CE9A18}" type="pres">
      <dgm:prSet presAssocID="{10B27A92-DC5F-48DE-A5F3-113FCEED56E4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B317041-F391-41FC-9279-AE8D845D6ADF}" type="pres">
      <dgm:prSet presAssocID="{10B27A92-DC5F-48DE-A5F3-113FCEED56E4}" presName="level3hierChild" presStyleCnt="0"/>
      <dgm:spPr/>
    </dgm:pt>
    <dgm:pt modelId="{E4FD32E3-70AF-45EE-BE24-6203821699B4}" type="pres">
      <dgm:prSet presAssocID="{C24D822B-7530-4B77-911A-315546BB5A9A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4517A4C8-0C35-4B75-80A4-8E5788E15D4D}" type="pres">
      <dgm:prSet presAssocID="{C24D822B-7530-4B77-911A-315546BB5A9A}" presName="connTx" presStyleLbl="parChTrans1D2" presStyleIdx="2" presStyleCnt="3"/>
      <dgm:spPr/>
      <dgm:t>
        <a:bodyPr/>
        <a:lstStyle/>
        <a:p>
          <a:endParaRPr lang="en-US"/>
        </a:p>
      </dgm:t>
    </dgm:pt>
    <dgm:pt modelId="{462B7315-95FB-4FAF-BB2D-74E531F9A1AD}" type="pres">
      <dgm:prSet presAssocID="{54A4779C-1EC0-4D83-A9D5-47B8648A2E86}" presName="root2" presStyleCnt="0"/>
      <dgm:spPr/>
    </dgm:pt>
    <dgm:pt modelId="{0525C770-89CF-4D6D-A4AE-6669130926DE}" type="pres">
      <dgm:prSet presAssocID="{54A4779C-1EC0-4D83-A9D5-47B8648A2E86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54C5A56-1303-41B5-9953-514D651BE1B2}" type="pres">
      <dgm:prSet presAssocID="{54A4779C-1EC0-4D83-A9D5-47B8648A2E86}" presName="level3hierChild" presStyleCnt="0"/>
      <dgm:spPr/>
    </dgm:pt>
  </dgm:ptLst>
  <dgm:cxnLst>
    <dgm:cxn modelId="{5137F7EA-D029-4262-9F19-DDF3919EA3AA}" srcId="{D775B613-A294-48DB-91CA-9CAE7D196635}" destId="{F2A03B52-F0C3-42DB-908F-B7BB84379C8B}" srcOrd="0" destOrd="0" parTransId="{5E2A47F8-79D6-498D-AE02-B7F8E7602939}" sibTransId="{0FA9C1E5-370D-4A63-B4A0-61C5546C9925}"/>
    <dgm:cxn modelId="{B0C0C60A-0B71-4885-AD92-B90D68E583DC}" type="presOf" srcId="{30DE1F3B-704F-4915-8E25-9B125094DF95}" destId="{F4888688-9000-4E35-8ED8-217A131A5372}" srcOrd="1" destOrd="0" presId="urn:microsoft.com/office/officeart/2008/layout/HorizontalMultiLevelHierarchy"/>
    <dgm:cxn modelId="{2772C98A-AD0D-409D-9F8A-9A997F00185F}" type="presOf" srcId="{503EFE13-A8B9-48F7-B2FE-103AD550B807}" destId="{1D3884F2-5529-4D43-8A5E-E75ED2D49B58}" srcOrd="1" destOrd="0" presId="urn:microsoft.com/office/officeart/2008/layout/HorizontalMultiLevelHierarchy"/>
    <dgm:cxn modelId="{C1FF9566-68B7-4464-93A6-CF8104F8A44D}" type="presOf" srcId="{54A4779C-1EC0-4D83-A9D5-47B8648A2E86}" destId="{0525C770-89CF-4D6D-A4AE-6669130926DE}" srcOrd="0" destOrd="0" presId="urn:microsoft.com/office/officeart/2008/layout/HorizontalMultiLevelHierarchy"/>
    <dgm:cxn modelId="{FFEE8F8B-479B-4B73-884C-F5382FD3A70E}" type="presOf" srcId="{D775B613-A294-48DB-91CA-9CAE7D196635}" destId="{93FEACB4-E50F-4DA8-861B-8FE0AA1FC8E5}" srcOrd="0" destOrd="0" presId="urn:microsoft.com/office/officeart/2008/layout/HorizontalMultiLevelHierarchy"/>
    <dgm:cxn modelId="{381C6EE1-91EF-440B-8044-98B5E64368C6}" type="presOf" srcId="{C24D822B-7530-4B77-911A-315546BB5A9A}" destId="{E4FD32E3-70AF-45EE-BE24-6203821699B4}" srcOrd="0" destOrd="0" presId="urn:microsoft.com/office/officeart/2008/layout/HorizontalMultiLevelHierarchy"/>
    <dgm:cxn modelId="{5BD82B8E-B0E1-496E-9A90-7F4E12A5952D}" srcId="{F2A03B52-F0C3-42DB-908F-B7BB84379C8B}" destId="{10B27A92-DC5F-48DE-A5F3-113FCEED56E4}" srcOrd="1" destOrd="0" parTransId="{30DE1F3B-704F-4915-8E25-9B125094DF95}" sibTransId="{CB564CEB-6400-4F29-9B5A-8045F9D04921}"/>
    <dgm:cxn modelId="{D9541FEC-56BF-4EF9-99CC-E0D63B2DADF2}" srcId="{F2A03B52-F0C3-42DB-908F-B7BB84379C8B}" destId="{54A4779C-1EC0-4D83-A9D5-47B8648A2E86}" srcOrd="2" destOrd="0" parTransId="{C24D822B-7530-4B77-911A-315546BB5A9A}" sibTransId="{BDDC7A2E-40AF-4DF1-889B-6BDD3C2117C5}"/>
    <dgm:cxn modelId="{4673AE2B-ED87-4D97-845C-2A360D0AFDD4}" srcId="{F2A03B52-F0C3-42DB-908F-B7BB84379C8B}" destId="{30BC5DE4-90D7-4C4D-8021-3D80103C6128}" srcOrd="0" destOrd="0" parTransId="{503EFE13-A8B9-48F7-B2FE-103AD550B807}" sibTransId="{BC12C9A4-5AC3-471E-8E07-B6FEED84A462}"/>
    <dgm:cxn modelId="{0A7FA53C-EF8B-4FB4-AF64-17CA173498F0}" type="presOf" srcId="{F2A03B52-F0C3-42DB-908F-B7BB84379C8B}" destId="{56212B06-C0B5-4E4E-A1CA-6F3550B630EC}" srcOrd="0" destOrd="0" presId="urn:microsoft.com/office/officeart/2008/layout/HorizontalMultiLevelHierarchy"/>
    <dgm:cxn modelId="{83936C3D-591C-4F09-80B5-345EA820398D}" type="presOf" srcId="{10B27A92-DC5F-48DE-A5F3-113FCEED56E4}" destId="{4D49EE13-C1C3-454D-A654-6E3236CE9A18}" srcOrd="0" destOrd="0" presId="urn:microsoft.com/office/officeart/2008/layout/HorizontalMultiLevelHierarchy"/>
    <dgm:cxn modelId="{450DDF79-0C93-481B-BFAE-16D99082A0A2}" type="presOf" srcId="{C24D822B-7530-4B77-911A-315546BB5A9A}" destId="{4517A4C8-0C35-4B75-80A4-8E5788E15D4D}" srcOrd="1" destOrd="0" presId="urn:microsoft.com/office/officeart/2008/layout/HorizontalMultiLevelHierarchy"/>
    <dgm:cxn modelId="{290DB621-2DA3-40F2-88BA-8B9EE273C67D}" type="presOf" srcId="{503EFE13-A8B9-48F7-B2FE-103AD550B807}" destId="{29005586-7963-421D-8172-2A63F7516B3A}" srcOrd="0" destOrd="0" presId="urn:microsoft.com/office/officeart/2008/layout/HorizontalMultiLevelHierarchy"/>
    <dgm:cxn modelId="{997F0145-5089-485A-8D63-0F01AC7A720D}" type="presOf" srcId="{30BC5DE4-90D7-4C4D-8021-3D80103C6128}" destId="{5337842C-A81F-4554-9968-3D2327B3C4DC}" srcOrd="0" destOrd="0" presId="urn:microsoft.com/office/officeart/2008/layout/HorizontalMultiLevelHierarchy"/>
    <dgm:cxn modelId="{EBCC2088-CBC5-4902-974E-A099FE1A08E8}" type="presOf" srcId="{30DE1F3B-704F-4915-8E25-9B125094DF95}" destId="{085AF20B-AFFB-4E36-815D-8200E60E468C}" srcOrd="0" destOrd="0" presId="urn:microsoft.com/office/officeart/2008/layout/HorizontalMultiLevelHierarchy"/>
    <dgm:cxn modelId="{45C0504B-909F-43C3-B402-5C83C9D57178}" type="presParOf" srcId="{93FEACB4-E50F-4DA8-861B-8FE0AA1FC8E5}" destId="{F048ED9D-3886-4F60-B365-8D5702AF33B8}" srcOrd="0" destOrd="0" presId="urn:microsoft.com/office/officeart/2008/layout/HorizontalMultiLevelHierarchy"/>
    <dgm:cxn modelId="{EAE30070-1862-4736-9094-61CE233F356F}" type="presParOf" srcId="{F048ED9D-3886-4F60-B365-8D5702AF33B8}" destId="{56212B06-C0B5-4E4E-A1CA-6F3550B630EC}" srcOrd="0" destOrd="0" presId="urn:microsoft.com/office/officeart/2008/layout/HorizontalMultiLevelHierarchy"/>
    <dgm:cxn modelId="{F76C25A4-6710-4129-A35E-708CA535C086}" type="presParOf" srcId="{F048ED9D-3886-4F60-B365-8D5702AF33B8}" destId="{51F3A6C1-FABB-4A0C-A0B2-179C723F7374}" srcOrd="1" destOrd="0" presId="urn:microsoft.com/office/officeart/2008/layout/HorizontalMultiLevelHierarchy"/>
    <dgm:cxn modelId="{BC9C9863-3122-418F-BA73-2F734B486630}" type="presParOf" srcId="{51F3A6C1-FABB-4A0C-A0B2-179C723F7374}" destId="{29005586-7963-421D-8172-2A63F7516B3A}" srcOrd="0" destOrd="0" presId="urn:microsoft.com/office/officeart/2008/layout/HorizontalMultiLevelHierarchy"/>
    <dgm:cxn modelId="{A1FADA32-0C13-4E85-8BA2-EA655D5D8F9D}" type="presParOf" srcId="{29005586-7963-421D-8172-2A63F7516B3A}" destId="{1D3884F2-5529-4D43-8A5E-E75ED2D49B58}" srcOrd="0" destOrd="0" presId="urn:microsoft.com/office/officeart/2008/layout/HorizontalMultiLevelHierarchy"/>
    <dgm:cxn modelId="{D66D2DEA-4ED2-4084-9E3F-C136EFEBEC08}" type="presParOf" srcId="{51F3A6C1-FABB-4A0C-A0B2-179C723F7374}" destId="{1DF35C9A-98F2-448B-8B81-0DEC209F780B}" srcOrd="1" destOrd="0" presId="urn:microsoft.com/office/officeart/2008/layout/HorizontalMultiLevelHierarchy"/>
    <dgm:cxn modelId="{8B49F1B9-D3A9-4456-B1B0-49EF7CAB08CC}" type="presParOf" srcId="{1DF35C9A-98F2-448B-8B81-0DEC209F780B}" destId="{5337842C-A81F-4554-9968-3D2327B3C4DC}" srcOrd="0" destOrd="0" presId="urn:microsoft.com/office/officeart/2008/layout/HorizontalMultiLevelHierarchy"/>
    <dgm:cxn modelId="{975EE045-9CC4-46CD-A2C5-41456836FD16}" type="presParOf" srcId="{1DF35C9A-98F2-448B-8B81-0DEC209F780B}" destId="{41E66B3D-4552-4652-9A52-3856532E7EDD}" srcOrd="1" destOrd="0" presId="urn:microsoft.com/office/officeart/2008/layout/HorizontalMultiLevelHierarchy"/>
    <dgm:cxn modelId="{5E63861F-497E-4630-BDBA-5A832806EE0D}" type="presParOf" srcId="{51F3A6C1-FABB-4A0C-A0B2-179C723F7374}" destId="{085AF20B-AFFB-4E36-815D-8200E60E468C}" srcOrd="2" destOrd="0" presId="urn:microsoft.com/office/officeart/2008/layout/HorizontalMultiLevelHierarchy"/>
    <dgm:cxn modelId="{D8E23818-C88B-4530-ABAF-A0AC47885E10}" type="presParOf" srcId="{085AF20B-AFFB-4E36-815D-8200E60E468C}" destId="{F4888688-9000-4E35-8ED8-217A131A5372}" srcOrd="0" destOrd="0" presId="urn:microsoft.com/office/officeart/2008/layout/HorizontalMultiLevelHierarchy"/>
    <dgm:cxn modelId="{805D4575-702E-4108-AD08-8A3F7715F0B3}" type="presParOf" srcId="{51F3A6C1-FABB-4A0C-A0B2-179C723F7374}" destId="{63AEF2D2-BBBD-4E30-92B6-22258C7ABE03}" srcOrd="3" destOrd="0" presId="urn:microsoft.com/office/officeart/2008/layout/HorizontalMultiLevelHierarchy"/>
    <dgm:cxn modelId="{CB95B4B9-D140-4986-B930-535635E11D54}" type="presParOf" srcId="{63AEF2D2-BBBD-4E30-92B6-22258C7ABE03}" destId="{4D49EE13-C1C3-454D-A654-6E3236CE9A18}" srcOrd="0" destOrd="0" presId="urn:microsoft.com/office/officeart/2008/layout/HorizontalMultiLevelHierarchy"/>
    <dgm:cxn modelId="{3CBD0758-75B3-4981-8E24-EB9F137575E5}" type="presParOf" srcId="{63AEF2D2-BBBD-4E30-92B6-22258C7ABE03}" destId="{5B317041-F391-41FC-9279-AE8D845D6ADF}" srcOrd="1" destOrd="0" presId="urn:microsoft.com/office/officeart/2008/layout/HorizontalMultiLevelHierarchy"/>
    <dgm:cxn modelId="{3452D9A2-1203-4007-BE08-08ED0EB38590}" type="presParOf" srcId="{51F3A6C1-FABB-4A0C-A0B2-179C723F7374}" destId="{E4FD32E3-70AF-45EE-BE24-6203821699B4}" srcOrd="4" destOrd="0" presId="urn:microsoft.com/office/officeart/2008/layout/HorizontalMultiLevelHierarchy"/>
    <dgm:cxn modelId="{B1D12977-C7B9-4BD9-8ABC-ACE7215A597D}" type="presParOf" srcId="{E4FD32E3-70AF-45EE-BE24-6203821699B4}" destId="{4517A4C8-0C35-4B75-80A4-8E5788E15D4D}" srcOrd="0" destOrd="0" presId="urn:microsoft.com/office/officeart/2008/layout/HorizontalMultiLevelHierarchy"/>
    <dgm:cxn modelId="{10A62E43-5606-475F-A8EE-259F3043D33F}" type="presParOf" srcId="{51F3A6C1-FABB-4A0C-A0B2-179C723F7374}" destId="{462B7315-95FB-4FAF-BB2D-74E531F9A1AD}" srcOrd="5" destOrd="0" presId="urn:microsoft.com/office/officeart/2008/layout/HorizontalMultiLevelHierarchy"/>
    <dgm:cxn modelId="{68406B72-2999-4183-AB98-3F18D4EFEA4E}" type="presParOf" srcId="{462B7315-95FB-4FAF-BB2D-74E531F9A1AD}" destId="{0525C770-89CF-4D6D-A4AE-6669130926DE}" srcOrd="0" destOrd="0" presId="urn:microsoft.com/office/officeart/2008/layout/HorizontalMultiLevelHierarchy"/>
    <dgm:cxn modelId="{03882725-37BF-4690-BF21-D10F90C1CFD0}" type="presParOf" srcId="{462B7315-95FB-4FAF-BB2D-74E531F9A1AD}" destId="{054C5A56-1303-41B5-9953-514D651BE1B2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ACD7F2F3-9B56-4F0A-BD0B-F74E10218401}" type="doc">
      <dgm:prSet loTypeId="urn:microsoft.com/office/officeart/2005/8/layout/pyramid1" loCatId="pyramid" qsTypeId="urn:microsoft.com/office/officeart/2005/8/quickstyle/simple2" qsCatId="simple" csTypeId="urn:microsoft.com/office/officeart/2005/8/colors/accent1_2" csCatId="accent1" phldr="1"/>
      <dgm:spPr/>
    </dgm:pt>
    <dgm:pt modelId="{BECD8D09-B298-4F52-965B-6DD0498884F6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bg-BG" sz="1800" i="1" dirty="0" smtClean="0">
              <a:latin typeface="Candara" panose="020E0502030303020204" pitchFamily="34" charset="0"/>
            </a:rPr>
            <a:t>Цел 1 </a:t>
          </a:r>
        </a:p>
        <a:p>
          <a:r>
            <a:rPr lang="bg-BG" sz="1800" b="1" i="0" dirty="0" smtClean="0">
              <a:latin typeface="Candara" panose="020E0502030303020204" pitchFamily="34" charset="0"/>
            </a:rPr>
            <a:t>Технологична трансформация</a:t>
          </a:r>
          <a:endParaRPr lang="en-US" sz="1800" b="1" i="0" dirty="0">
            <a:latin typeface="Candara" panose="020E0502030303020204" pitchFamily="34" charset="0"/>
          </a:endParaRPr>
        </a:p>
      </dgm:t>
    </dgm:pt>
    <dgm:pt modelId="{675DF129-B891-406B-BB57-EE89864657B6}" type="parTrans" cxnId="{69D6CE86-4F84-4EAA-B3C8-BCDA481B78CF}">
      <dgm:prSet/>
      <dgm:spPr/>
      <dgm:t>
        <a:bodyPr/>
        <a:lstStyle/>
        <a:p>
          <a:endParaRPr lang="en-US"/>
        </a:p>
      </dgm:t>
    </dgm:pt>
    <dgm:pt modelId="{766AA431-2514-4499-9C00-DCAC99984B29}" type="sibTrans" cxnId="{69D6CE86-4F84-4EAA-B3C8-BCDA481B78CF}">
      <dgm:prSet/>
      <dgm:spPr/>
      <dgm:t>
        <a:bodyPr/>
        <a:lstStyle/>
        <a:p>
          <a:endParaRPr lang="en-US"/>
        </a:p>
      </dgm:t>
    </dgm:pt>
    <dgm:pt modelId="{00838A4C-9F74-4ADA-BF93-29678B1D9FE3}">
      <dgm:prSet phldrT="[Text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bg-BG" sz="1800" i="1" dirty="0" smtClean="0">
              <a:latin typeface="Candara" panose="020E0502030303020204" pitchFamily="34" charset="0"/>
            </a:rPr>
            <a:t>Ос 1 </a:t>
          </a:r>
        </a:p>
        <a:p>
          <a:r>
            <a:rPr lang="bg-BG" sz="1800" b="1" dirty="0" smtClean="0">
              <a:latin typeface="Candara" panose="020E0502030303020204" pitchFamily="34" charset="0"/>
            </a:rPr>
            <a:t>Иновативна и интелигентна България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14D5B6F3-C697-4F41-B48E-3E7A7C4EC2D5}" type="parTrans" cxnId="{E1A9475E-3A5D-451E-A0AC-F07323CEDFCB}">
      <dgm:prSet/>
      <dgm:spPr/>
      <dgm:t>
        <a:bodyPr/>
        <a:lstStyle/>
        <a:p>
          <a:endParaRPr lang="en-US"/>
        </a:p>
      </dgm:t>
    </dgm:pt>
    <dgm:pt modelId="{2CC7E146-10FB-48B8-8119-0EF36009378D}" type="sibTrans" cxnId="{E1A9475E-3A5D-451E-A0AC-F07323CEDFCB}">
      <dgm:prSet/>
      <dgm:spPr/>
      <dgm:t>
        <a:bodyPr/>
        <a:lstStyle/>
        <a:p>
          <a:endParaRPr lang="en-US"/>
        </a:p>
      </dgm:t>
    </dgm:pt>
    <dgm:pt modelId="{2CD0A54D-F636-4175-AC49-4460536C7299}">
      <dgm:prSet phldrT="[Text]" custT="1"/>
      <dgm:spPr>
        <a:solidFill>
          <a:schemeClr val="bg2"/>
        </a:solidFill>
      </dgm:spPr>
      <dgm:t>
        <a:bodyPr/>
        <a:lstStyle/>
        <a:p>
          <a:r>
            <a:rPr lang="bg-BG" sz="1800" i="1" dirty="0" smtClean="0">
              <a:latin typeface="Candara" panose="020E0502030303020204" pitchFamily="34" charset="0"/>
            </a:rPr>
            <a:t>Национални приоритети</a:t>
          </a:r>
        </a:p>
        <a:p>
          <a:r>
            <a:rPr lang="bg-BG" sz="1800" b="1" dirty="0" smtClean="0">
              <a:latin typeface="Candara" panose="020E0502030303020204" pitchFamily="34" charset="0"/>
            </a:rPr>
            <a:t>Образование и умения</a:t>
          </a:r>
        </a:p>
        <a:p>
          <a:r>
            <a:rPr lang="bg-BG" sz="1800" b="1" dirty="0" smtClean="0">
              <a:latin typeface="Candara" panose="020E0502030303020204" pitchFamily="34" charset="0"/>
            </a:rPr>
            <a:t>Наука и научна инфраструктура</a:t>
          </a:r>
        </a:p>
        <a:p>
          <a:r>
            <a:rPr lang="bg-BG" sz="1800" b="1" dirty="0" smtClean="0">
              <a:latin typeface="Candara" panose="020E0502030303020204" pitchFamily="34" charset="0"/>
            </a:rPr>
            <a:t>Интелигентна индустрия 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4C5A02CA-8AFB-4B3B-B7D5-28AB0A909576}" type="parTrans" cxnId="{5DEF77D9-3D9F-40F2-A69E-0A074AF70E8D}">
      <dgm:prSet/>
      <dgm:spPr/>
      <dgm:t>
        <a:bodyPr/>
        <a:lstStyle/>
        <a:p>
          <a:endParaRPr lang="en-US"/>
        </a:p>
      </dgm:t>
    </dgm:pt>
    <dgm:pt modelId="{70E4DEFA-D636-404D-9B86-5D2EB58CF59C}" type="sibTrans" cxnId="{5DEF77D9-3D9F-40F2-A69E-0A074AF70E8D}">
      <dgm:prSet/>
      <dgm:spPr/>
      <dgm:t>
        <a:bodyPr/>
        <a:lstStyle/>
        <a:p>
          <a:endParaRPr lang="en-US"/>
        </a:p>
      </dgm:t>
    </dgm:pt>
    <dgm:pt modelId="{048399D9-18D5-4700-B6A4-E1DEB7BF9762}" type="pres">
      <dgm:prSet presAssocID="{ACD7F2F3-9B56-4F0A-BD0B-F74E10218401}" presName="Name0" presStyleCnt="0">
        <dgm:presLayoutVars>
          <dgm:dir/>
          <dgm:animLvl val="lvl"/>
          <dgm:resizeHandles val="exact"/>
        </dgm:presLayoutVars>
      </dgm:prSet>
      <dgm:spPr/>
    </dgm:pt>
    <dgm:pt modelId="{7F6C3BD4-D0E5-4FB2-88C1-BD65C43BDE61}" type="pres">
      <dgm:prSet presAssocID="{BECD8D09-B298-4F52-965B-6DD0498884F6}" presName="Name8" presStyleCnt="0"/>
      <dgm:spPr/>
    </dgm:pt>
    <dgm:pt modelId="{ABDF3472-9B3A-42FD-9447-1C9097E503CB}" type="pres">
      <dgm:prSet presAssocID="{BECD8D09-B298-4F52-965B-6DD0498884F6}" presName="level" presStyleLbl="node1" presStyleIdx="0" presStyleCnt="3" custScaleY="9573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147AC7-C1BE-4F0A-9B10-A0DE7EA070BE}" type="pres">
      <dgm:prSet presAssocID="{BECD8D09-B298-4F52-965B-6DD0498884F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931E22-C894-4312-AE90-56A67B6C1F9F}" type="pres">
      <dgm:prSet presAssocID="{00838A4C-9F74-4ADA-BF93-29678B1D9FE3}" presName="Name8" presStyleCnt="0"/>
      <dgm:spPr/>
    </dgm:pt>
    <dgm:pt modelId="{D667E663-B00A-4B8F-9903-2B2A0B692880}" type="pres">
      <dgm:prSet presAssocID="{00838A4C-9F74-4ADA-BF93-29678B1D9FE3}" presName="level" presStyleLbl="node1" presStyleIdx="1" presStyleCnt="3" custLinFactNeighborX="2194" custLinFactNeighborY="277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702B96-8443-4BFD-B30B-CEB2FD9B6D4C}" type="pres">
      <dgm:prSet presAssocID="{00838A4C-9F74-4ADA-BF93-29678B1D9FE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12CB8E-807A-48F8-8CC7-D07C410296D8}" type="pres">
      <dgm:prSet presAssocID="{2CD0A54D-F636-4175-AC49-4460536C7299}" presName="Name8" presStyleCnt="0"/>
      <dgm:spPr/>
    </dgm:pt>
    <dgm:pt modelId="{E9D8E818-4821-4D23-A643-D7FD6305E325}" type="pres">
      <dgm:prSet presAssocID="{2CD0A54D-F636-4175-AC49-4460536C7299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CEAED8-CFDB-492F-9F96-5DD081529F58}" type="pres">
      <dgm:prSet presAssocID="{2CD0A54D-F636-4175-AC49-4460536C729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AAF7E0-78E0-43CF-A78F-A272DEAA147A}" type="presOf" srcId="{00838A4C-9F74-4ADA-BF93-29678B1D9FE3}" destId="{B2702B96-8443-4BFD-B30B-CEB2FD9B6D4C}" srcOrd="1" destOrd="0" presId="urn:microsoft.com/office/officeart/2005/8/layout/pyramid1"/>
    <dgm:cxn modelId="{5929E594-9F95-44B7-8D06-CBFD890D06DC}" type="presOf" srcId="{ACD7F2F3-9B56-4F0A-BD0B-F74E10218401}" destId="{048399D9-18D5-4700-B6A4-E1DEB7BF9762}" srcOrd="0" destOrd="0" presId="urn:microsoft.com/office/officeart/2005/8/layout/pyramid1"/>
    <dgm:cxn modelId="{5DEF77D9-3D9F-40F2-A69E-0A074AF70E8D}" srcId="{ACD7F2F3-9B56-4F0A-BD0B-F74E10218401}" destId="{2CD0A54D-F636-4175-AC49-4460536C7299}" srcOrd="2" destOrd="0" parTransId="{4C5A02CA-8AFB-4B3B-B7D5-28AB0A909576}" sibTransId="{70E4DEFA-D636-404D-9B86-5D2EB58CF59C}"/>
    <dgm:cxn modelId="{60FF3201-1E4C-43AE-8AD6-43294261A1C4}" type="presOf" srcId="{BECD8D09-B298-4F52-965B-6DD0498884F6}" destId="{E9147AC7-C1BE-4F0A-9B10-A0DE7EA070BE}" srcOrd="1" destOrd="0" presId="urn:microsoft.com/office/officeart/2005/8/layout/pyramid1"/>
    <dgm:cxn modelId="{778C7D9B-8EF2-4F09-A45A-64FC1653EAB0}" type="presOf" srcId="{BECD8D09-B298-4F52-965B-6DD0498884F6}" destId="{ABDF3472-9B3A-42FD-9447-1C9097E503CB}" srcOrd="0" destOrd="0" presId="urn:microsoft.com/office/officeart/2005/8/layout/pyramid1"/>
    <dgm:cxn modelId="{2AC1EA15-9604-4863-8251-0F22F0964DF3}" type="presOf" srcId="{00838A4C-9F74-4ADA-BF93-29678B1D9FE3}" destId="{D667E663-B00A-4B8F-9903-2B2A0B692880}" srcOrd="0" destOrd="0" presId="urn:microsoft.com/office/officeart/2005/8/layout/pyramid1"/>
    <dgm:cxn modelId="{E1A9475E-3A5D-451E-A0AC-F07323CEDFCB}" srcId="{ACD7F2F3-9B56-4F0A-BD0B-F74E10218401}" destId="{00838A4C-9F74-4ADA-BF93-29678B1D9FE3}" srcOrd="1" destOrd="0" parTransId="{14D5B6F3-C697-4F41-B48E-3E7A7C4EC2D5}" sibTransId="{2CC7E146-10FB-48B8-8119-0EF36009378D}"/>
    <dgm:cxn modelId="{DE9C5545-1CF1-462A-86C9-0FD2D5AC7F0F}" type="presOf" srcId="{2CD0A54D-F636-4175-AC49-4460536C7299}" destId="{E9D8E818-4821-4D23-A643-D7FD6305E325}" srcOrd="0" destOrd="0" presId="urn:microsoft.com/office/officeart/2005/8/layout/pyramid1"/>
    <dgm:cxn modelId="{69D6CE86-4F84-4EAA-B3C8-BCDA481B78CF}" srcId="{ACD7F2F3-9B56-4F0A-BD0B-F74E10218401}" destId="{BECD8D09-B298-4F52-965B-6DD0498884F6}" srcOrd="0" destOrd="0" parTransId="{675DF129-B891-406B-BB57-EE89864657B6}" sibTransId="{766AA431-2514-4499-9C00-DCAC99984B29}"/>
    <dgm:cxn modelId="{6919BFD7-F8D3-4F2F-8DB4-DF44927B0B79}" type="presOf" srcId="{2CD0A54D-F636-4175-AC49-4460536C7299}" destId="{4DCEAED8-CFDB-492F-9F96-5DD081529F58}" srcOrd="1" destOrd="0" presId="urn:microsoft.com/office/officeart/2005/8/layout/pyramid1"/>
    <dgm:cxn modelId="{EB61F723-DE3C-49D4-B301-F8C717F522AB}" type="presParOf" srcId="{048399D9-18D5-4700-B6A4-E1DEB7BF9762}" destId="{7F6C3BD4-D0E5-4FB2-88C1-BD65C43BDE61}" srcOrd="0" destOrd="0" presId="urn:microsoft.com/office/officeart/2005/8/layout/pyramid1"/>
    <dgm:cxn modelId="{0EF54268-0A6D-4FCE-A404-0B674952D595}" type="presParOf" srcId="{7F6C3BD4-D0E5-4FB2-88C1-BD65C43BDE61}" destId="{ABDF3472-9B3A-42FD-9447-1C9097E503CB}" srcOrd="0" destOrd="0" presId="urn:microsoft.com/office/officeart/2005/8/layout/pyramid1"/>
    <dgm:cxn modelId="{74B9EA18-8CF5-4F26-8C7F-96328E194FA9}" type="presParOf" srcId="{7F6C3BD4-D0E5-4FB2-88C1-BD65C43BDE61}" destId="{E9147AC7-C1BE-4F0A-9B10-A0DE7EA070BE}" srcOrd="1" destOrd="0" presId="urn:microsoft.com/office/officeart/2005/8/layout/pyramid1"/>
    <dgm:cxn modelId="{A3044D70-AC75-4EEE-8BA7-2CEAEAFAC96A}" type="presParOf" srcId="{048399D9-18D5-4700-B6A4-E1DEB7BF9762}" destId="{F8931E22-C894-4312-AE90-56A67B6C1F9F}" srcOrd="1" destOrd="0" presId="urn:microsoft.com/office/officeart/2005/8/layout/pyramid1"/>
    <dgm:cxn modelId="{22CA5D6C-56DB-4B64-A985-0036145286B4}" type="presParOf" srcId="{F8931E22-C894-4312-AE90-56A67B6C1F9F}" destId="{D667E663-B00A-4B8F-9903-2B2A0B692880}" srcOrd="0" destOrd="0" presId="urn:microsoft.com/office/officeart/2005/8/layout/pyramid1"/>
    <dgm:cxn modelId="{F6CADB49-B711-40F5-B876-0631354B9E96}" type="presParOf" srcId="{F8931E22-C894-4312-AE90-56A67B6C1F9F}" destId="{B2702B96-8443-4BFD-B30B-CEB2FD9B6D4C}" srcOrd="1" destOrd="0" presId="urn:microsoft.com/office/officeart/2005/8/layout/pyramid1"/>
    <dgm:cxn modelId="{44072DDB-ABA9-4A90-9404-55D61962CAE7}" type="presParOf" srcId="{048399D9-18D5-4700-B6A4-E1DEB7BF9762}" destId="{3012CB8E-807A-48F8-8CC7-D07C410296D8}" srcOrd="2" destOrd="0" presId="urn:microsoft.com/office/officeart/2005/8/layout/pyramid1"/>
    <dgm:cxn modelId="{78983AE2-6549-4C79-85D6-18E5D03BD3B3}" type="presParOf" srcId="{3012CB8E-807A-48F8-8CC7-D07C410296D8}" destId="{E9D8E818-4821-4D23-A643-D7FD6305E325}" srcOrd="0" destOrd="0" presId="urn:microsoft.com/office/officeart/2005/8/layout/pyramid1"/>
    <dgm:cxn modelId="{B1BE30FF-B092-49ED-9B62-8240DDF56F42}" type="presParOf" srcId="{3012CB8E-807A-48F8-8CC7-D07C410296D8}" destId="{4DCEAED8-CFDB-492F-9F96-5DD081529F58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4707DD18-9369-4161-B2DD-6F482C521B45}" type="doc">
      <dgm:prSet loTypeId="urn:microsoft.com/office/officeart/2005/8/layout/chevronAccent+Icon" loCatId="process" qsTypeId="urn:microsoft.com/office/officeart/2005/8/quickstyle/simple3" qsCatId="simple" csTypeId="urn:microsoft.com/office/officeart/2005/8/colors/accent1_2" csCatId="accent1" phldr="1"/>
      <dgm:spPr/>
    </dgm:pt>
    <dgm:pt modelId="{18226739-1F75-49C8-BA9C-218456418FA4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Начална дата: 27.09.2019 г.</a:t>
          </a:r>
          <a:endParaRPr lang="en-US" sz="1600" dirty="0">
            <a:latin typeface="Candara" panose="020E0502030303020204" pitchFamily="34" charset="0"/>
          </a:endParaRPr>
        </a:p>
      </dgm:t>
    </dgm:pt>
    <dgm:pt modelId="{B42EA574-DA79-41AF-9A19-AB4F134A990E}" type="parTrans" cxnId="{96A4DDDF-67B5-4E62-B94F-F4FE8B7B210D}">
      <dgm:prSet/>
      <dgm:spPr/>
      <dgm:t>
        <a:bodyPr/>
        <a:lstStyle/>
        <a:p>
          <a:endParaRPr lang="en-US"/>
        </a:p>
      </dgm:t>
    </dgm:pt>
    <dgm:pt modelId="{6E1F6347-871E-4590-8698-614FBCD74D77}" type="sibTrans" cxnId="{96A4DDDF-67B5-4E62-B94F-F4FE8B7B210D}">
      <dgm:prSet/>
      <dgm:spPr/>
      <dgm:t>
        <a:bodyPr/>
        <a:lstStyle/>
        <a:p>
          <a:endParaRPr lang="en-US"/>
        </a:p>
      </dgm:t>
    </dgm:pt>
    <dgm:pt modelId="{BF9340F2-E9E6-4EC7-92D6-497E61B05D9E}">
      <dgm:prSet phldrT="[Text]" custT="1"/>
      <dgm:spPr/>
      <dgm:t>
        <a:bodyPr/>
        <a:lstStyle/>
        <a:p>
          <a:r>
            <a:rPr lang="bg-BG" sz="1800" b="1" dirty="0" smtClean="0">
              <a:latin typeface="Candara" panose="020E0502030303020204" pitchFamily="34" charset="0"/>
            </a:rPr>
            <a:t>Обществена консултация</a:t>
          </a:r>
          <a:endParaRPr lang="en-US" sz="1800" b="1" dirty="0">
            <a:latin typeface="Candara" panose="020E0502030303020204" pitchFamily="34" charset="0"/>
          </a:endParaRPr>
        </a:p>
      </dgm:t>
    </dgm:pt>
    <dgm:pt modelId="{01AF422B-496C-470A-A562-1C3CC2DD2910}" type="parTrans" cxnId="{1A29B6E3-4E8D-4A0D-BB6C-66DED18C64B8}">
      <dgm:prSet/>
      <dgm:spPr/>
      <dgm:t>
        <a:bodyPr/>
        <a:lstStyle/>
        <a:p>
          <a:endParaRPr lang="en-US"/>
        </a:p>
      </dgm:t>
    </dgm:pt>
    <dgm:pt modelId="{5E3E2A4D-1521-4A93-9D4C-FF292198E9C1}" type="sibTrans" cxnId="{1A29B6E3-4E8D-4A0D-BB6C-66DED18C64B8}">
      <dgm:prSet/>
      <dgm:spPr/>
      <dgm:t>
        <a:bodyPr/>
        <a:lstStyle/>
        <a:p>
          <a:endParaRPr lang="en-US"/>
        </a:p>
      </dgm:t>
    </dgm:pt>
    <dgm:pt modelId="{A9DD1DEB-DC07-42BC-9637-B7D6436567B7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Дата на приключване: 28.10.2019 г.</a:t>
          </a:r>
          <a:endParaRPr lang="en-US" sz="1600" dirty="0">
            <a:latin typeface="Candara" panose="020E0502030303020204" pitchFamily="34" charset="0"/>
          </a:endParaRPr>
        </a:p>
      </dgm:t>
    </dgm:pt>
    <dgm:pt modelId="{228B700A-3B14-4CD8-B976-6E5A2AA4A063}" type="parTrans" cxnId="{76BFD4E8-1E1D-49BF-B61F-6AF95B425EF3}">
      <dgm:prSet/>
      <dgm:spPr/>
      <dgm:t>
        <a:bodyPr/>
        <a:lstStyle/>
        <a:p>
          <a:endParaRPr lang="en-US"/>
        </a:p>
      </dgm:t>
    </dgm:pt>
    <dgm:pt modelId="{18E095AA-97DB-4C0B-90BD-50DC01F0E8BC}" type="sibTrans" cxnId="{76BFD4E8-1E1D-49BF-B61F-6AF95B425EF3}">
      <dgm:prSet/>
      <dgm:spPr/>
      <dgm:t>
        <a:bodyPr/>
        <a:lstStyle/>
        <a:p>
          <a:endParaRPr lang="en-US"/>
        </a:p>
      </dgm:t>
    </dgm:pt>
    <dgm:pt modelId="{1EBC6A38-4174-4450-83F0-E5098849B4DC}" type="pres">
      <dgm:prSet presAssocID="{4707DD18-9369-4161-B2DD-6F482C521B45}" presName="Name0" presStyleCnt="0">
        <dgm:presLayoutVars>
          <dgm:dir/>
          <dgm:resizeHandles val="exact"/>
        </dgm:presLayoutVars>
      </dgm:prSet>
      <dgm:spPr/>
    </dgm:pt>
    <dgm:pt modelId="{E45783ED-142B-4FBF-8811-36147C22D173}" type="pres">
      <dgm:prSet presAssocID="{18226739-1F75-49C8-BA9C-218456418FA4}" presName="composite" presStyleCnt="0"/>
      <dgm:spPr/>
    </dgm:pt>
    <dgm:pt modelId="{854D5C77-FD34-4E5F-865E-91AA0435823C}" type="pres">
      <dgm:prSet presAssocID="{18226739-1F75-49C8-BA9C-218456418FA4}" presName="bgChev" presStyleLbl="node1" presStyleIdx="0" presStyleCnt="3"/>
      <dgm:spPr/>
    </dgm:pt>
    <dgm:pt modelId="{46E2A6AA-74CB-4228-84D1-A2727F7BFBB1}" type="pres">
      <dgm:prSet presAssocID="{18226739-1F75-49C8-BA9C-218456418FA4}" presName="tx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2DEA70-2AEF-4B06-9602-B6B40601B2EC}" type="pres">
      <dgm:prSet presAssocID="{6E1F6347-871E-4590-8698-614FBCD74D77}" presName="compositeSpace" presStyleCnt="0"/>
      <dgm:spPr/>
    </dgm:pt>
    <dgm:pt modelId="{91112183-BE61-4A2B-A0A8-52DDFC16F347}" type="pres">
      <dgm:prSet presAssocID="{BF9340F2-E9E6-4EC7-92D6-497E61B05D9E}" presName="composite" presStyleCnt="0"/>
      <dgm:spPr/>
    </dgm:pt>
    <dgm:pt modelId="{A3AB6C9B-D321-4AA1-A8D8-75FCDB0FB48B}" type="pres">
      <dgm:prSet presAssocID="{BF9340F2-E9E6-4EC7-92D6-497E61B05D9E}" presName="bgChev" presStyleLbl="node1" presStyleIdx="1" presStyleCnt="3"/>
      <dgm:spPr/>
    </dgm:pt>
    <dgm:pt modelId="{BEF0808A-27A2-4C1D-B0F3-DE1F56EE34F0}" type="pres">
      <dgm:prSet presAssocID="{BF9340F2-E9E6-4EC7-92D6-497E61B05D9E}" presName="tx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DE8438-C92E-4DDB-9321-E6CD7E42D3EA}" type="pres">
      <dgm:prSet presAssocID="{5E3E2A4D-1521-4A93-9D4C-FF292198E9C1}" presName="compositeSpace" presStyleCnt="0"/>
      <dgm:spPr/>
    </dgm:pt>
    <dgm:pt modelId="{FC593D08-7ADB-4056-A62F-8BEF419CD381}" type="pres">
      <dgm:prSet presAssocID="{A9DD1DEB-DC07-42BC-9637-B7D6436567B7}" presName="composite" presStyleCnt="0"/>
      <dgm:spPr/>
    </dgm:pt>
    <dgm:pt modelId="{8F0B7E89-AAC3-431B-B2F3-7CD38E35AABB}" type="pres">
      <dgm:prSet presAssocID="{A9DD1DEB-DC07-42BC-9637-B7D6436567B7}" presName="bgChev" presStyleLbl="node1" presStyleIdx="2" presStyleCnt="3"/>
      <dgm:spPr/>
    </dgm:pt>
    <dgm:pt modelId="{55493151-C093-476C-85C8-7D029399372C}" type="pres">
      <dgm:prSet presAssocID="{A9DD1DEB-DC07-42BC-9637-B7D6436567B7}" presName="tx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B93262-A6B9-45F6-A7CC-22062D16A6D0}" type="presOf" srcId="{18226739-1F75-49C8-BA9C-218456418FA4}" destId="{46E2A6AA-74CB-4228-84D1-A2727F7BFBB1}" srcOrd="0" destOrd="0" presId="urn:microsoft.com/office/officeart/2005/8/layout/chevronAccent+Icon"/>
    <dgm:cxn modelId="{96A4DDDF-67B5-4E62-B94F-F4FE8B7B210D}" srcId="{4707DD18-9369-4161-B2DD-6F482C521B45}" destId="{18226739-1F75-49C8-BA9C-218456418FA4}" srcOrd="0" destOrd="0" parTransId="{B42EA574-DA79-41AF-9A19-AB4F134A990E}" sibTransId="{6E1F6347-871E-4590-8698-614FBCD74D77}"/>
    <dgm:cxn modelId="{76BFD4E8-1E1D-49BF-B61F-6AF95B425EF3}" srcId="{4707DD18-9369-4161-B2DD-6F482C521B45}" destId="{A9DD1DEB-DC07-42BC-9637-B7D6436567B7}" srcOrd="2" destOrd="0" parTransId="{228B700A-3B14-4CD8-B976-6E5A2AA4A063}" sibTransId="{18E095AA-97DB-4C0B-90BD-50DC01F0E8BC}"/>
    <dgm:cxn modelId="{1374DE14-CA54-4CF8-A5A0-46BD81A8F526}" type="presOf" srcId="{4707DD18-9369-4161-B2DD-6F482C521B45}" destId="{1EBC6A38-4174-4450-83F0-E5098849B4DC}" srcOrd="0" destOrd="0" presId="urn:microsoft.com/office/officeart/2005/8/layout/chevronAccent+Icon"/>
    <dgm:cxn modelId="{D7D62414-C7BF-4B0E-9BCF-886CC29A02E1}" type="presOf" srcId="{A9DD1DEB-DC07-42BC-9637-B7D6436567B7}" destId="{55493151-C093-476C-85C8-7D029399372C}" srcOrd="0" destOrd="0" presId="urn:microsoft.com/office/officeart/2005/8/layout/chevronAccent+Icon"/>
    <dgm:cxn modelId="{1A29B6E3-4E8D-4A0D-BB6C-66DED18C64B8}" srcId="{4707DD18-9369-4161-B2DD-6F482C521B45}" destId="{BF9340F2-E9E6-4EC7-92D6-497E61B05D9E}" srcOrd="1" destOrd="0" parTransId="{01AF422B-496C-470A-A562-1C3CC2DD2910}" sibTransId="{5E3E2A4D-1521-4A93-9D4C-FF292198E9C1}"/>
    <dgm:cxn modelId="{D8F8FF28-44A6-4AF9-B6AF-3D4A94CFC9FD}" type="presOf" srcId="{BF9340F2-E9E6-4EC7-92D6-497E61B05D9E}" destId="{BEF0808A-27A2-4C1D-B0F3-DE1F56EE34F0}" srcOrd="0" destOrd="0" presId="urn:microsoft.com/office/officeart/2005/8/layout/chevronAccent+Icon"/>
    <dgm:cxn modelId="{5518413A-74B6-4B3C-9147-6C2815A26F15}" type="presParOf" srcId="{1EBC6A38-4174-4450-83F0-E5098849B4DC}" destId="{E45783ED-142B-4FBF-8811-36147C22D173}" srcOrd="0" destOrd="0" presId="urn:microsoft.com/office/officeart/2005/8/layout/chevronAccent+Icon"/>
    <dgm:cxn modelId="{85C0B74E-9150-46AE-9F8D-2AFF89BD0052}" type="presParOf" srcId="{E45783ED-142B-4FBF-8811-36147C22D173}" destId="{854D5C77-FD34-4E5F-865E-91AA0435823C}" srcOrd="0" destOrd="0" presId="urn:microsoft.com/office/officeart/2005/8/layout/chevronAccent+Icon"/>
    <dgm:cxn modelId="{3AE3A048-487F-4098-88DB-DA3ACBDF1BDE}" type="presParOf" srcId="{E45783ED-142B-4FBF-8811-36147C22D173}" destId="{46E2A6AA-74CB-4228-84D1-A2727F7BFBB1}" srcOrd="1" destOrd="0" presId="urn:microsoft.com/office/officeart/2005/8/layout/chevronAccent+Icon"/>
    <dgm:cxn modelId="{5B4D7D69-94E6-4A5B-A587-296044178D02}" type="presParOf" srcId="{1EBC6A38-4174-4450-83F0-E5098849B4DC}" destId="{502DEA70-2AEF-4B06-9602-B6B40601B2EC}" srcOrd="1" destOrd="0" presId="urn:microsoft.com/office/officeart/2005/8/layout/chevronAccent+Icon"/>
    <dgm:cxn modelId="{1061EB11-AC9E-49C4-A4AB-86809B27B5CC}" type="presParOf" srcId="{1EBC6A38-4174-4450-83F0-E5098849B4DC}" destId="{91112183-BE61-4A2B-A0A8-52DDFC16F347}" srcOrd="2" destOrd="0" presId="urn:microsoft.com/office/officeart/2005/8/layout/chevronAccent+Icon"/>
    <dgm:cxn modelId="{8DE87A93-D1D7-4A10-9E26-BA19662E1FB5}" type="presParOf" srcId="{91112183-BE61-4A2B-A0A8-52DDFC16F347}" destId="{A3AB6C9B-D321-4AA1-A8D8-75FCDB0FB48B}" srcOrd="0" destOrd="0" presId="urn:microsoft.com/office/officeart/2005/8/layout/chevronAccent+Icon"/>
    <dgm:cxn modelId="{B7F15ADF-97C3-43ED-8FB2-D4DACE53704D}" type="presParOf" srcId="{91112183-BE61-4A2B-A0A8-52DDFC16F347}" destId="{BEF0808A-27A2-4C1D-B0F3-DE1F56EE34F0}" srcOrd="1" destOrd="0" presId="urn:microsoft.com/office/officeart/2005/8/layout/chevronAccent+Icon"/>
    <dgm:cxn modelId="{18955AA7-5214-47F6-80E6-7AEC06338917}" type="presParOf" srcId="{1EBC6A38-4174-4450-83F0-E5098849B4DC}" destId="{08DE8438-C92E-4DDB-9321-E6CD7E42D3EA}" srcOrd="3" destOrd="0" presId="urn:microsoft.com/office/officeart/2005/8/layout/chevronAccent+Icon"/>
    <dgm:cxn modelId="{250D4913-1F65-49B5-8F58-FC692525A421}" type="presParOf" srcId="{1EBC6A38-4174-4450-83F0-E5098849B4DC}" destId="{FC593D08-7ADB-4056-A62F-8BEF419CD381}" srcOrd="4" destOrd="0" presId="urn:microsoft.com/office/officeart/2005/8/layout/chevronAccent+Icon"/>
    <dgm:cxn modelId="{8242C176-96F3-4848-A253-339718C144AE}" type="presParOf" srcId="{FC593D08-7ADB-4056-A62F-8BEF419CD381}" destId="{8F0B7E89-AAC3-431B-B2F3-7CD38E35AABB}" srcOrd="0" destOrd="0" presId="urn:microsoft.com/office/officeart/2005/8/layout/chevronAccent+Icon"/>
    <dgm:cxn modelId="{A7134191-BBB6-449D-A1E3-A172D44004F0}" type="presParOf" srcId="{FC593D08-7ADB-4056-A62F-8BEF419CD381}" destId="{55493151-C093-476C-85C8-7D029399372C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C36BB-B88E-46DC-BF1B-95BDB63791C8}">
      <dsp:nvSpPr>
        <dsp:cNvPr id="0" name=""/>
        <dsp:cNvSpPr/>
      </dsp:nvSpPr>
      <dsp:spPr>
        <a:xfrm>
          <a:off x="2434290" y="1693605"/>
          <a:ext cx="2084662" cy="1803317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500" b="1" kern="1200" dirty="0" smtClean="0">
              <a:latin typeface="Candara" panose="020E0502030303020204" pitchFamily="34" charset="0"/>
            </a:rPr>
            <a:t>Отключващи условия </a:t>
          </a:r>
          <a:endParaRPr lang="en-US" sz="2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2779748" y="1992440"/>
        <a:ext cx="1393746" cy="1205647"/>
      </dsp:txXfrm>
    </dsp:sp>
    <dsp:sp modelId="{EB8E4487-AF54-4F83-98CE-5A3E1A877AE2}">
      <dsp:nvSpPr>
        <dsp:cNvPr id="0" name=""/>
        <dsp:cNvSpPr/>
      </dsp:nvSpPr>
      <dsp:spPr>
        <a:xfrm>
          <a:off x="3686197" y="777353"/>
          <a:ext cx="786537" cy="677705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C79FB3-4A14-4ED7-BD15-1E51EAC1D759}">
      <dsp:nvSpPr>
        <dsp:cNvPr id="0" name=""/>
        <dsp:cNvSpPr/>
      </dsp:nvSpPr>
      <dsp:spPr>
        <a:xfrm>
          <a:off x="2704352" y="71827"/>
          <a:ext cx="1708366" cy="1477937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TAIEX</a:t>
          </a:r>
          <a:endParaRPr lang="en-US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2987465" y="316753"/>
        <a:ext cx="1142140" cy="988085"/>
      </dsp:txXfrm>
    </dsp:sp>
    <dsp:sp modelId="{0C032E30-E1BD-480A-A920-85677D2F4421}">
      <dsp:nvSpPr>
        <dsp:cNvPr id="0" name=""/>
        <dsp:cNvSpPr/>
      </dsp:nvSpPr>
      <dsp:spPr>
        <a:xfrm>
          <a:off x="4604147" y="2044302"/>
          <a:ext cx="786537" cy="677705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F8B275-62AC-4240-9F38-5CDCED27804B}">
      <dsp:nvSpPr>
        <dsp:cNvPr id="0" name=""/>
        <dsp:cNvSpPr/>
      </dsp:nvSpPr>
      <dsp:spPr>
        <a:xfrm>
          <a:off x="4314959" y="960137"/>
          <a:ext cx="1708366" cy="1477937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INTERREG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EUROPE</a:t>
          </a:r>
          <a:endParaRPr lang="en-US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4598072" y="1205063"/>
        <a:ext cx="1142140" cy="988085"/>
      </dsp:txXfrm>
    </dsp:sp>
    <dsp:sp modelId="{F34D1E7F-658C-43BB-9829-895C6AE29209}">
      <dsp:nvSpPr>
        <dsp:cNvPr id="0" name=""/>
        <dsp:cNvSpPr/>
      </dsp:nvSpPr>
      <dsp:spPr>
        <a:xfrm>
          <a:off x="3966480" y="3474449"/>
          <a:ext cx="786537" cy="677705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C18150-F98B-4FD7-B33D-41254C38FFB6}">
      <dsp:nvSpPr>
        <dsp:cNvPr id="0" name=""/>
        <dsp:cNvSpPr/>
      </dsp:nvSpPr>
      <dsp:spPr>
        <a:xfrm>
          <a:off x="4139595" y="2696079"/>
          <a:ext cx="1708366" cy="1477937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JRC</a:t>
          </a:r>
          <a:endParaRPr lang="en-US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4422708" y="2941005"/>
        <a:ext cx="1142140" cy="988085"/>
      </dsp:txXfrm>
    </dsp:sp>
    <dsp:sp modelId="{4D8F44A7-5E23-4FBA-A249-6E7C022B8449}">
      <dsp:nvSpPr>
        <dsp:cNvPr id="0" name=""/>
        <dsp:cNvSpPr/>
      </dsp:nvSpPr>
      <dsp:spPr>
        <a:xfrm>
          <a:off x="2384677" y="3622904"/>
          <a:ext cx="786537" cy="677705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987A6C-6500-487C-91CE-98667CAE8B67}">
      <dsp:nvSpPr>
        <dsp:cNvPr id="0" name=""/>
        <dsp:cNvSpPr/>
      </dsp:nvSpPr>
      <dsp:spPr>
        <a:xfrm>
          <a:off x="2572825" y="3606126"/>
          <a:ext cx="1708366" cy="1477937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Световна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банка</a:t>
          </a:r>
          <a:endParaRPr 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2855938" y="3851052"/>
        <a:ext cx="1142140" cy="988085"/>
      </dsp:txXfrm>
    </dsp:sp>
    <dsp:sp modelId="{7F8CFDBD-73E1-48EB-9189-B7D4BA4AF375}">
      <dsp:nvSpPr>
        <dsp:cNvPr id="0" name=""/>
        <dsp:cNvSpPr/>
      </dsp:nvSpPr>
      <dsp:spPr>
        <a:xfrm>
          <a:off x="1451695" y="2356463"/>
          <a:ext cx="786537" cy="677705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A6CA9B-4532-47FF-87AE-2D3EA96782A5}">
      <dsp:nvSpPr>
        <dsp:cNvPr id="0" name=""/>
        <dsp:cNvSpPr/>
      </dsp:nvSpPr>
      <dsp:spPr>
        <a:xfrm>
          <a:off x="998781" y="2697095"/>
          <a:ext cx="1708366" cy="1477937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Средно</a:t>
          </a:r>
          <a:r>
            <a:rPr lang="en-US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-</a:t>
          </a:r>
          <a:r>
            <a:rPr lang="bg-BG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срочна оценка на ОПНОИР</a:t>
          </a:r>
          <a:endParaRPr lang="en-US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1281894" y="2942021"/>
        <a:ext cx="1142140" cy="988085"/>
      </dsp:txXfrm>
    </dsp:sp>
    <dsp:sp modelId="{FA16B8D4-E920-4822-BFF4-0BD482749EAD}">
      <dsp:nvSpPr>
        <dsp:cNvPr id="0" name=""/>
        <dsp:cNvSpPr/>
      </dsp:nvSpPr>
      <dsp:spPr>
        <a:xfrm>
          <a:off x="998781" y="906997"/>
          <a:ext cx="1708366" cy="1477937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Предварителна оценка ФИ</a:t>
          </a:r>
          <a:endParaRPr lang="en-US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 panose="020E0502030303020204" pitchFamily="34" charset="0"/>
          </a:endParaRPr>
        </a:p>
      </dsp:txBody>
      <dsp:txXfrm>
        <a:off x="1281894" y="1151923"/>
        <a:ext cx="1142140" cy="9880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2A4BCE-923D-41FC-8BB0-EB09F7EEF3C3}">
      <dsp:nvSpPr>
        <dsp:cNvPr id="0" name=""/>
        <dsp:cNvSpPr/>
      </dsp:nvSpPr>
      <dsp:spPr>
        <a:xfrm>
          <a:off x="0" y="3106"/>
          <a:ext cx="3862773" cy="1656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52D6ED9-B781-43DA-84A5-DD20DD604E41}">
      <dsp:nvSpPr>
        <dsp:cNvPr id="0" name=""/>
        <dsp:cNvSpPr/>
      </dsp:nvSpPr>
      <dsp:spPr>
        <a:xfrm>
          <a:off x="312248" y="417106"/>
          <a:ext cx="3164246" cy="1067739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82880" rIns="0" bIns="1828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Действия за подготовка на ОПНО 2021-2027</a:t>
          </a:r>
          <a:endParaRPr lang="en-US" sz="18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312248" y="417106"/>
        <a:ext cx="3164246" cy="10677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B5808F-7F3F-4EBA-8784-BD4501FCA37E}">
      <dsp:nvSpPr>
        <dsp:cNvPr id="0" name=""/>
        <dsp:cNvSpPr/>
      </dsp:nvSpPr>
      <dsp:spPr>
        <a:xfrm>
          <a:off x="-519135" y="0"/>
          <a:ext cx="4793381" cy="4793381"/>
        </a:xfrm>
        <a:prstGeom prst="pie">
          <a:avLst>
            <a:gd name="adj1" fmla="val 5400000"/>
            <a:gd name="adj2" fmla="val 16200000"/>
          </a:avLst>
        </a:prstGeom>
        <a:solidFill>
          <a:srgbClr val="660033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1B6939-83C7-4A49-99DD-45F9034B43DA}">
      <dsp:nvSpPr>
        <dsp:cNvPr id="0" name=""/>
        <dsp:cNvSpPr/>
      </dsp:nvSpPr>
      <dsp:spPr>
        <a:xfrm>
          <a:off x="1877555" y="0"/>
          <a:ext cx="8765106" cy="47933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>
              <a:latin typeface="Candara" panose="020E0502030303020204" pitchFamily="34" charset="0"/>
            </a:rPr>
            <a:t>Изпълнител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>
              <a:latin typeface="Candara" panose="020E0502030303020204" pitchFamily="34" charset="0"/>
            </a:rPr>
            <a:t>Цел на дейностите</a:t>
          </a:r>
          <a:endParaRPr lang="en-US" sz="1800" b="1" i="1" kern="1200" dirty="0">
            <a:latin typeface="Candara" panose="020E0502030303020204" pitchFamily="34" charset="0"/>
          </a:endParaRPr>
        </a:p>
      </dsp:txBody>
      <dsp:txXfrm>
        <a:off x="1877555" y="0"/>
        <a:ext cx="4382553" cy="1438017"/>
      </dsp:txXfrm>
    </dsp:sp>
    <dsp:sp modelId="{AA6DEF99-B18F-47C1-A33F-BB81820E77A8}">
      <dsp:nvSpPr>
        <dsp:cNvPr id="0" name=""/>
        <dsp:cNvSpPr/>
      </dsp:nvSpPr>
      <dsp:spPr>
        <a:xfrm>
          <a:off x="319707" y="1438017"/>
          <a:ext cx="3115694" cy="3115694"/>
        </a:xfrm>
        <a:prstGeom prst="pie">
          <a:avLst>
            <a:gd name="adj1" fmla="val 5400000"/>
            <a:gd name="adj2" fmla="val 16200000"/>
          </a:avLst>
        </a:prstGeom>
        <a:solidFill>
          <a:srgbClr val="993366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AFF291-B653-42B3-8BC0-4EE347DBF132}">
      <dsp:nvSpPr>
        <dsp:cNvPr id="0" name=""/>
        <dsp:cNvSpPr/>
      </dsp:nvSpPr>
      <dsp:spPr>
        <a:xfrm>
          <a:off x="1877555" y="1438017"/>
          <a:ext cx="8765106" cy="3115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>
              <a:latin typeface="Candara" panose="020E0502030303020204" pitchFamily="34" charset="0"/>
            </a:rPr>
            <a:t>Основни резултати: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i="1" kern="1200" dirty="0" smtClean="0">
              <a:latin typeface="Candara" panose="020E0502030303020204" pitchFamily="34" charset="0"/>
            </a:rPr>
            <a:t>Споделен опит от Литва от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i="1" kern="1200" dirty="0" smtClean="0">
              <a:latin typeface="Candara" panose="020E0502030303020204" pitchFamily="34" charset="0"/>
            </a:rPr>
            <a:t>дейности на ЦВП и Центрове за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i="1" kern="1200" dirty="0" smtClean="0">
              <a:latin typeface="Candara" panose="020E0502030303020204" pitchFamily="34" charset="0"/>
            </a:rPr>
            <a:t>иновации и трансфер на технологии</a:t>
          </a:r>
          <a:endParaRPr lang="en-US" sz="1600" b="1" i="1" kern="1200" dirty="0">
            <a:latin typeface="Candara" panose="020E0502030303020204" pitchFamily="34" charset="0"/>
          </a:endParaRPr>
        </a:p>
      </dsp:txBody>
      <dsp:txXfrm>
        <a:off x="1877555" y="1438017"/>
        <a:ext cx="4382553" cy="1438012"/>
      </dsp:txXfrm>
    </dsp:sp>
    <dsp:sp modelId="{A184AE6B-7B48-4677-AA82-5518F1FC3A79}">
      <dsp:nvSpPr>
        <dsp:cNvPr id="0" name=""/>
        <dsp:cNvSpPr/>
      </dsp:nvSpPr>
      <dsp:spPr>
        <a:xfrm>
          <a:off x="1158548" y="2876030"/>
          <a:ext cx="1438012" cy="1438012"/>
        </a:xfrm>
        <a:prstGeom prst="pie">
          <a:avLst>
            <a:gd name="adj1" fmla="val 5400000"/>
            <a:gd name="adj2" fmla="val 16200000"/>
          </a:avLst>
        </a:prstGeom>
        <a:solidFill>
          <a:srgbClr val="FF66FF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F407D3-C98F-42D5-BCE2-205E195F8680}">
      <dsp:nvSpPr>
        <dsp:cNvPr id="0" name=""/>
        <dsp:cNvSpPr/>
      </dsp:nvSpPr>
      <dsp:spPr>
        <a:xfrm>
          <a:off x="1877555" y="2876030"/>
          <a:ext cx="8765106" cy="1438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kern="1200" dirty="0" smtClean="0">
              <a:latin typeface="Candara" panose="020E0502030303020204" pitchFamily="34" charset="0"/>
            </a:rPr>
            <a:t>Етап на изпълнение </a:t>
          </a:r>
          <a:endParaRPr lang="en-US" sz="1800" b="1" i="1" kern="1200" dirty="0">
            <a:latin typeface="Candara" panose="020E0502030303020204" pitchFamily="34" charset="0"/>
          </a:endParaRPr>
        </a:p>
      </dsp:txBody>
      <dsp:txXfrm>
        <a:off x="1877555" y="2876030"/>
        <a:ext cx="4382553" cy="1438012"/>
      </dsp:txXfrm>
    </dsp:sp>
    <dsp:sp modelId="{7F0E1762-1449-4E96-B5FE-C2191904B13C}">
      <dsp:nvSpPr>
        <dsp:cNvPr id="0" name=""/>
        <dsp:cNvSpPr/>
      </dsp:nvSpPr>
      <dsp:spPr>
        <a:xfrm>
          <a:off x="5221837" y="0"/>
          <a:ext cx="6459094" cy="1438017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smtClean="0">
              <a:solidFill>
                <a:srgbClr val="C00000"/>
              </a:solidFill>
              <a:effectLst/>
              <a:latin typeface="Candara" panose="020E0502030303020204" pitchFamily="34" charset="0"/>
            </a:rPr>
            <a:t>TAIEX REGIO</a:t>
          </a:r>
          <a:endParaRPr lang="en-US" sz="1800" b="1" kern="1200" dirty="0">
            <a:solidFill>
              <a:srgbClr val="C00000"/>
            </a:solidFill>
            <a:effectLst/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effectLst/>
              <a:latin typeface="Candara" panose="020E0502030303020204" pitchFamily="34" charset="0"/>
            </a:rPr>
            <a:t>Независим преглед на 12 проекта на ЦВП и ЦК </a:t>
          </a:r>
          <a:endParaRPr lang="en-US" sz="1800" b="1" kern="1200" dirty="0">
            <a:effectLst/>
            <a:latin typeface="Candara" panose="020E0502030303020204" pitchFamily="34" charset="0"/>
          </a:endParaRPr>
        </a:p>
      </dsp:txBody>
      <dsp:txXfrm>
        <a:off x="5221837" y="0"/>
        <a:ext cx="6459094" cy="1438017"/>
      </dsp:txXfrm>
    </dsp:sp>
    <dsp:sp modelId="{A509AAF7-10FF-4837-9FAD-85F9C8D7FCBC}">
      <dsp:nvSpPr>
        <dsp:cNvPr id="0" name=""/>
        <dsp:cNvSpPr/>
      </dsp:nvSpPr>
      <dsp:spPr>
        <a:xfrm>
          <a:off x="5248374" y="1438017"/>
          <a:ext cx="6406021" cy="1438012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>
              <a:effectLst/>
              <a:latin typeface="Candara" panose="020E0502030303020204" pitchFamily="34" charset="0"/>
            </a:rPr>
            <a:t>Подпомагане на научната инфраструктура и научните изследвания в Литва през два програмни периода;</a:t>
          </a:r>
          <a:endParaRPr lang="en-US" sz="1600" b="1" kern="1200" dirty="0">
            <a:effectLst/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>
              <a:effectLst/>
              <a:latin typeface="Candara" panose="020E0502030303020204" pitchFamily="34" charset="0"/>
            </a:rPr>
            <a:t>Повишаване на капацитета за НИРД ;</a:t>
          </a:r>
          <a:endParaRPr lang="en-US" sz="1600" b="1" kern="1200" dirty="0">
            <a:effectLst/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>
              <a:effectLst/>
              <a:latin typeface="Candara" panose="020E0502030303020204" pitchFamily="34" charset="0"/>
            </a:rPr>
            <a:t> Баланс между изследователски умения и бизнеса;</a:t>
          </a:r>
          <a:endParaRPr lang="en-US" sz="1600" b="1" kern="1200" dirty="0">
            <a:effectLst/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>
              <a:effectLst/>
              <a:latin typeface="Candara" panose="020E0502030303020204" pitchFamily="34" charset="0"/>
            </a:rPr>
            <a:t>Преориентиране от ниски към високи технологии</a:t>
          </a:r>
          <a:r>
            <a:rPr lang="en-US" sz="1600" b="1" kern="1200" dirty="0" smtClean="0">
              <a:effectLst/>
              <a:latin typeface="Candara" panose="020E0502030303020204" pitchFamily="34" charset="0"/>
            </a:rPr>
            <a:t>.</a:t>
          </a:r>
          <a:endParaRPr lang="en-US" sz="1600" b="1" kern="1200" dirty="0">
            <a:effectLst/>
            <a:latin typeface="Candara" panose="020E0502030303020204" pitchFamily="34" charset="0"/>
          </a:endParaRPr>
        </a:p>
      </dsp:txBody>
      <dsp:txXfrm>
        <a:off x="5248374" y="1438017"/>
        <a:ext cx="6406021" cy="1438012"/>
      </dsp:txXfrm>
    </dsp:sp>
    <dsp:sp modelId="{0608A391-E3AB-4FEF-B730-ED0CFCF2DDC9}">
      <dsp:nvSpPr>
        <dsp:cNvPr id="0" name=""/>
        <dsp:cNvSpPr/>
      </dsp:nvSpPr>
      <dsp:spPr>
        <a:xfrm>
          <a:off x="5284858" y="2876030"/>
          <a:ext cx="6333052" cy="1438012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Експертна мисия на 17 - 18 април 2019 г.</a:t>
          </a:r>
          <a:endParaRPr lang="en-US" sz="1800" b="1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Приключен проект</a:t>
          </a:r>
          <a:endParaRPr lang="en-US" sz="1800" b="1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Подготовка на втори проект с нова цел</a:t>
          </a:r>
          <a:endParaRPr lang="en-US" sz="1800" b="1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октомври 2019 г.  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5284858" y="2876030"/>
        <a:ext cx="6333052" cy="143801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FC720B-81BC-46FE-9498-615BCB92CAED}">
      <dsp:nvSpPr>
        <dsp:cNvPr id="0" name=""/>
        <dsp:cNvSpPr/>
      </dsp:nvSpPr>
      <dsp:spPr>
        <a:xfrm rot="5400000">
          <a:off x="6831693" y="-2800174"/>
          <a:ext cx="1564374" cy="7166005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>
              <a:solidFill>
                <a:srgbClr val="C00000"/>
              </a:solidFill>
              <a:latin typeface="Candara" panose="020E0502030303020204" pitchFamily="34" charset="0"/>
            </a:rPr>
            <a:t>INTERREG EUROPE</a:t>
          </a:r>
          <a:endParaRPr lang="en-US" sz="1900" b="1" kern="1200" dirty="0">
            <a:solidFill>
              <a:srgbClr val="C00000"/>
            </a:solidFill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Анализ на настоящата структура на един ЦВП и един ЦК, финансирани по ОПНОИР 2014-2020 </a:t>
          </a:r>
          <a:endParaRPr lang="en-US" sz="1900" b="1" kern="1200" dirty="0">
            <a:latin typeface="Candara" panose="020E0502030303020204" pitchFamily="34" charset="0"/>
          </a:endParaRPr>
        </a:p>
      </dsp:txBody>
      <dsp:txXfrm rot="-5400000">
        <a:off x="4030878" y="77007"/>
        <a:ext cx="7089639" cy="1411642"/>
      </dsp:txXfrm>
    </dsp:sp>
    <dsp:sp modelId="{BC9AA6B9-109B-49B4-BF0E-2C46C6155340}">
      <dsp:nvSpPr>
        <dsp:cNvPr id="0" name=""/>
        <dsp:cNvSpPr/>
      </dsp:nvSpPr>
      <dsp:spPr>
        <a:xfrm>
          <a:off x="0" y="14405"/>
          <a:ext cx="4030877" cy="153684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Изпълнител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Цел на дейностите</a:t>
          </a:r>
          <a:endParaRPr lang="en-US" sz="2000" b="1" i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75023" y="89428"/>
        <a:ext cx="3880831" cy="1386800"/>
      </dsp:txXfrm>
    </dsp:sp>
    <dsp:sp modelId="{B1754559-C64E-45C5-A822-727C097D40A7}">
      <dsp:nvSpPr>
        <dsp:cNvPr id="0" name=""/>
        <dsp:cNvSpPr/>
      </dsp:nvSpPr>
      <dsp:spPr>
        <a:xfrm rot="5400000">
          <a:off x="6868108" y="-1176224"/>
          <a:ext cx="1506428" cy="7173009"/>
        </a:xfrm>
        <a:prstGeom prst="round2SameRect">
          <a:avLst/>
        </a:prstGeom>
        <a:solidFill>
          <a:schemeClr val="accent5">
            <a:tint val="40000"/>
            <a:alpha val="90000"/>
            <a:hueOff val="2914032"/>
            <a:satOff val="-9122"/>
            <a:lumOff val="604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2914032"/>
              <a:satOff val="-9122"/>
              <a:lumOff val="604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600" kern="1200" dirty="0"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600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kern="1200" dirty="0" smtClean="0">
              <a:latin typeface="Candara" panose="020E0502030303020204" pitchFamily="34" charset="0"/>
            </a:rPr>
            <a:t>Юридически статут и </a:t>
          </a:r>
          <a:r>
            <a:rPr lang="ru-RU" sz="1900" b="1" kern="1200" dirty="0" err="1" smtClean="0">
              <a:latin typeface="Candara" panose="020E0502030303020204" pitchFamily="34" charset="0"/>
            </a:rPr>
            <a:t>модел</a:t>
          </a:r>
          <a:r>
            <a:rPr lang="ru-RU" sz="1900" b="1" kern="1200" dirty="0" smtClean="0">
              <a:latin typeface="Candara" panose="020E0502030303020204" pitchFamily="34" charset="0"/>
            </a:rPr>
            <a:t> на управление;</a:t>
          </a:r>
          <a:endParaRPr lang="en-US" sz="19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Сътрудничество с бизнеса;</a:t>
          </a:r>
          <a:endParaRPr lang="en-US" sz="19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Финансови модели, осигуряващи финансова устойчивост;</a:t>
          </a:r>
          <a:endParaRPr lang="en-US" sz="19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Технологичен трансфер и трансфер на знания.</a:t>
          </a:r>
          <a:endParaRPr lang="en-US" sz="1900" b="1" kern="1200" dirty="0"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600" kern="1200" dirty="0">
            <a:latin typeface="Candara" panose="020E0502030303020204" pitchFamily="34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500" kern="1200" dirty="0"/>
        </a:p>
      </dsp:txBody>
      <dsp:txXfrm rot="-5400000">
        <a:off x="4034818" y="1730604"/>
        <a:ext cx="7099471" cy="1359352"/>
      </dsp:txXfrm>
    </dsp:sp>
    <dsp:sp modelId="{54A0498A-4032-421B-B452-F153633AE53E}">
      <dsp:nvSpPr>
        <dsp:cNvPr id="0" name=""/>
        <dsp:cNvSpPr/>
      </dsp:nvSpPr>
      <dsp:spPr>
        <a:xfrm>
          <a:off x="0" y="1641857"/>
          <a:ext cx="4034818" cy="1536846"/>
        </a:xfrm>
        <a:prstGeom prst="roundRect">
          <a:avLst/>
        </a:prstGeom>
        <a:gradFill rotWithShape="0">
          <a:gsLst>
            <a:gs pos="0">
              <a:schemeClr val="accent5">
                <a:hueOff val="3005351"/>
                <a:satOff val="-13190"/>
                <a:lumOff val="3921"/>
                <a:alphaOff val="0"/>
                <a:shade val="85000"/>
                <a:satMod val="130000"/>
              </a:schemeClr>
            </a:gs>
            <a:gs pos="34000">
              <a:schemeClr val="accent5">
                <a:hueOff val="3005351"/>
                <a:satOff val="-13190"/>
                <a:lumOff val="3921"/>
                <a:alphaOff val="0"/>
                <a:shade val="87000"/>
                <a:satMod val="125000"/>
              </a:schemeClr>
            </a:gs>
            <a:gs pos="70000">
              <a:schemeClr val="accent5">
                <a:hueOff val="3005351"/>
                <a:satOff val="-13190"/>
                <a:lumOff val="3921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3005351"/>
                <a:satOff val="-13190"/>
                <a:lumOff val="3921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Основни резултати: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Препоръки по ключови въпроси </a:t>
          </a:r>
          <a:r>
            <a:rPr lang="bg-BG" sz="2000" b="1" i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 </a:t>
          </a:r>
          <a:endParaRPr lang="en-US" sz="2000" b="1" i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75023" y="1716880"/>
        <a:ext cx="3884772" cy="1386800"/>
      </dsp:txXfrm>
    </dsp:sp>
    <dsp:sp modelId="{026A0034-175B-4E05-8E3F-FA4DA38CFB70}">
      <dsp:nvSpPr>
        <dsp:cNvPr id="0" name=""/>
        <dsp:cNvSpPr/>
      </dsp:nvSpPr>
      <dsp:spPr>
        <a:xfrm rot="5400000">
          <a:off x="6846603" y="451406"/>
          <a:ext cx="1556443" cy="7166005"/>
        </a:xfrm>
        <a:prstGeom prst="round2SameRect">
          <a:avLst/>
        </a:prstGeom>
        <a:solidFill>
          <a:schemeClr val="accent5">
            <a:tint val="40000"/>
            <a:alpha val="90000"/>
            <a:hueOff val="5828064"/>
            <a:satOff val="-18244"/>
            <a:lumOff val="120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5828064"/>
              <a:satOff val="-18244"/>
              <a:lumOff val="1209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Проведен семинар на 18-19 юни 2019 г.</a:t>
          </a:r>
          <a:endParaRPr lang="en-US" sz="19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Представен отчет с конкретни препоръки</a:t>
          </a:r>
          <a:endParaRPr lang="en-US" sz="19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Резултатите са публикувани на сайта на ИА ОПНОИР</a:t>
          </a:r>
          <a:endParaRPr lang="en-US" sz="1900" b="1" kern="1200" dirty="0">
            <a:latin typeface="Candara" panose="020E0502030303020204" pitchFamily="34" charset="0"/>
          </a:endParaRPr>
        </a:p>
      </dsp:txBody>
      <dsp:txXfrm rot="-5400000">
        <a:off x="4041823" y="3332166"/>
        <a:ext cx="7090026" cy="1404485"/>
      </dsp:txXfrm>
    </dsp:sp>
    <dsp:sp modelId="{E0240B5D-ADEF-4381-94F4-9B99BF361735}">
      <dsp:nvSpPr>
        <dsp:cNvPr id="0" name=""/>
        <dsp:cNvSpPr/>
      </dsp:nvSpPr>
      <dsp:spPr>
        <a:xfrm>
          <a:off x="0" y="3265344"/>
          <a:ext cx="4030877" cy="1536846"/>
        </a:xfrm>
        <a:prstGeom prst="roundRect">
          <a:avLst/>
        </a:prstGeom>
        <a:gradFill rotWithShape="0">
          <a:gsLst>
            <a:gs pos="0">
              <a:schemeClr val="accent5">
                <a:hueOff val="6010703"/>
                <a:satOff val="-26380"/>
                <a:lumOff val="7843"/>
                <a:alphaOff val="0"/>
                <a:shade val="85000"/>
                <a:satMod val="130000"/>
              </a:schemeClr>
            </a:gs>
            <a:gs pos="34000">
              <a:schemeClr val="accent5">
                <a:hueOff val="6010703"/>
                <a:satOff val="-26380"/>
                <a:lumOff val="7843"/>
                <a:alphaOff val="0"/>
                <a:shade val="87000"/>
                <a:satMod val="125000"/>
              </a:schemeClr>
            </a:gs>
            <a:gs pos="70000">
              <a:schemeClr val="accent5">
                <a:hueOff val="6010703"/>
                <a:satOff val="-26380"/>
                <a:lumOff val="7843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6010703"/>
                <a:satOff val="-26380"/>
                <a:lumOff val="7843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Етап на изпълнение</a:t>
          </a:r>
          <a:endParaRPr lang="en-US" sz="2000" b="1" i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75023" y="3340367"/>
        <a:ext cx="3880831" cy="13868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47FA91-09C2-46DC-98A7-0B686CEE1B8B}">
      <dsp:nvSpPr>
        <dsp:cNvPr id="0" name=""/>
        <dsp:cNvSpPr/>
      </dsp:nvSpPr>
      <dsp:spPr>
        <a:xfrm>
          <a:off x="10025" y="-12427"/>
          <a:ext cx="3356534" cy="851609"/>
        </a:xfrm>
        <a:prstGeom prst="rect">
          <a:avLst/>
        </a:prstGeom>
        <a:solidFill>
          <a:srgbClr val="A51321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Изпълнител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Цел на дейностите</a:t>
          </a:r>
          <a:endParaRPr lang="en-US" sz="2000" b="1" i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10025" y="-12427"/>
        <a:ext cx="3356534" cy="851609"/>
      </dsp:txXfrm>
    </dsp:sp>
    <dsp:sp modelId="{2C1AA497-A370-4AEA-9962-D9C493CD034D}">
      <dsp:nvSpPr>
        <dsp:cNvPr id="0" name=""/>
        <dsp:cNvSpPr/>
      </dsp:nvSpPr>
      <dsp:spPr>
        <a:xfrm>
          <a:off x="10162" y="834404"/>
          <a:ext cx="3349971" cy="426620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A51321">
              <a:alpha val="90000"/>
            </a:srgb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latin typeface="Candara" panose="020E0502030303020204" pitchFamily="34" charset="0"/>
            </a:rPr>
            <a:t>Съвместен изследователски център към ЕК </a:t>
          </a:r>
          <a:r>
            <a:rPr lang="bg-BG" sz="2000" b="1" kern="1200" dirty="0" smtClean="0">
              <a:solidFill>
                <a:srgbClr val="C00000"/>
              </a:solidFill>
              <a:latin typeface="Candara" panose="020E0502030303020204" pitchFamily="34" charset="0"/>
            </a:rPr>
            <a:t>(</a:t>
          </a:r>
          <a:r>
            <a:rPr lang="en-US" sz="2000" b="1" kern="1200" dirty="0" smtClean="0">
              <a:solidFill>
                <a:srgbClr val="C00000"/>
              </a:solidFill>
              <a:latin typeface="Candara" panose="020E0502030303020204" pitchFamily="34" charset="0"/>
            </a:rPr>
            <a:t>JRC)</a:t>
          </a:r>
          <a:endParaRPr lang="en-US" sz="2000" b="1" kern="1200" dirty="0">
            <a:solidFill>
              <a:srgbClr val="C00000"/>
            </a:solidFill>
            <a:latin typeface="Candara" panose="020E0502030303020204" pitchFamily="34" charset="0"/>
          </a:endParaRP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kern="1200" dirty="0" smtClean="0">
              <a:latin typeface="Candara" panose="020E0502030303020204" pitchFamily="34" charset="0"/>
            </a:rPr>
            <a:t>Анализ на </a:t>
          </a:r>
          <a:r>
            <a:rPr lang="ru-RU" sz="1900" b="1" kern="1200" dirty="0" err="1" smtClean="0">
              <a:latin typeface="Candara" panose="020E0502030303020204" pitchFamily="34" charset="0"/>
            </a:rPr>
            <a:t>финансираните</a:t>
          </a:r>
          <a:r>
            <a:rPr lang="ru-RU" sz="1900" b="1" kern="1200" dirty="0" smtClean="0">
              <a:latin typeface="Candara" panose="020E0502030303020204" pitchFamily="34" charset="0"/>
            </a:rPr>
            <a:t> </a:t>
          </a:r>
          <a:r>
            <a:rPr lang="ru-RU" sz="1900" b="1" kern="1200" dirty="0" err="1" smtClean="0">
              <a:latin typeface="Candara" panose="020E0502030303020204" pitchFamily="34" charset="0"/>
            </a:rPr>
            <a:t>проекти</a:t>
          </a:r>
          <a:r>
            <a:rPr lang="ru-RU" sz="1900" b="1" kern="1200" dirty="0" smtClean="0">
              <a:latin typeface="Candara" panose="020E0502030303020204" pitchFamily="34" charset="0"/>
            </a:rPr>
            <a:t>;</a:t>
          </a:r>
          <a:endParaRPr lang="en-US" sz="1900" b="1" kern="1200" dirty="0">
            <a:latin typeface="Candara" panose="020E0502030303020204" pitchFamily="34" charset="0"/>
          </a:endParaRP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kern="1200" dirty="0" smtClean="0">
              <a:latin typeface="Candara" panose="020E0502030303020204" pitchFamily="34" charset="0"/>
            </a:rPr>
            <a:t>Изготвяне на доклад с препоръки и конкретни предложения относно функционирането и ефективността на </a:t>
          </a:r>
          <a:r>
            <a:rPr lang="bg-BG" sz="1900" b="1" kern="1200" dirty="0" smtClean="0">
              <a:latin typeface="Candara" panose="020E0502030303020204" pitchFamily="34" charset="0"/>
            </a:rPr>
            <a:t>ЦВП и ЦК</a:t>
          </a:r>
          <a:r>
            <a:rPr lang="ru-RU" sz="1900" b="1" kern="1200" dirty="0" smtClean="0">
              <a:latin typeface="Candara" panose="020E0502030303020204" pitchFamily="34" charset="0"/>
            </a:rPr>
            <a:t>; </a:t>
          </a:r>
          <a:endParaRPr lang="en-US" sz="1900" b="1" kern="1200" dirty="0">
            <a:latin typeface="Candara" panose="020E0502030303020204" pitchFamily="34" charset="0"/>
          </a:endParaRP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kern="1200" dirty="0" err="1" smtClean="0">
              <a:latin typeface="Candara" panose="020E0502030303020204" pitchFamily="34" charset="0"/>
            </a:rPr>
            <a:t>Организиране</a:t>
          </a:r>
          <a:r>
            <a:rPr lang="ru-RU" sz="1900" b="1" kern="1200" dirty="0" smtClean="0">
              <a:latin typeface="Candara" panose="020E0502030303020204" pitchFamily="34" charset="0"/>
            </a:rPr>
            <a:t> на два семинара.</a:t>
          </a:r>
          <a:endParaRPr lang="en-US" sz="1900" b="1" kern="1200" dirty="0">
            <a:latin typeface="Candara" panose="020E0502030303020204" pitchFamily="34" charset="0"/>
          </a:endParaRPr>
        </a:p>
      </dsp:txBody>
      <dsp:txXfrm>
        <a:off x="10162" y="834404"/>
        <a:ext cx="3349971" cy="4266206"/>
      </dsp:txXfrm>
    </dsp:sp>
    <dsp:sp modelId="{1BF156AE-0EE3-46B7-9D73-9C0FF1A6B8A6}">
      <dsp:nvSpPr>
        <dsp:cNvPr id="0" name=""/>
        <dsp:cNvSpPr/>
      </dsp:nvSpPr>
      <dsp:spPr>
        <a:xfrm>
          <a:off x="3806444" y="-12427"/>
          <a:ext cx="3408094" cy="851609"/>
        </a:xfrm>
        <a:prstGeom prst="rect">
          <a:avLst/>
        </a:prstGeom>
        <a:solidFill>
          <a:srgbClr val="A51321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Основни резултати – очаквани препоръки</a:t>
          </a:r>
          <a:endParaRPr lang="en-US" sz="2000" b="1" i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3806444" y="-12427"/>
        <a:ext cx="3408094" cy="851609"/>
      </dsp:txXfrm>
    </dsp:sp>
    <dsp:sp modelId="{68570E9F-06A7-4A6E-8595-1AB125A30626}">
      <dsp:nvSpPr>
        <dsp:cNvPr id="0" name=""/>
        <dsp:cNvSpPr/>
      </dsp:nvSpPr>
      <dsp:spPr>
        <a:xfrm>
          <a:off x="3793516" y="839182"/>
          <a:ext cx="3433950" cy="426620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A51321">
              <a:alpha val="90000"/>
            </a:srgb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223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50" b="1" kern="1200" dirty="0" smtClean="0">
              <a:latin typeface="Candara" panose="020E0502030303020204" pitchFamily="34" charset="0"/>
            </a:rPr>
            <a:t>Управление - о</a:t>
          </a:r>
          <a:r>
            <a:rPr lang="ru-RU" sz="1850" b="1" kern="1200" dirty="0" err="1" smtClean="0">
              <a:latin typeface="Candara" panose="020E0502030303020204" pitchFamily="34" charset="0"/>
            </a:rPr>
            <a:t>птимизиране</a:t>
          </a:r>
          <a:r>
            <a:rPr lang="ru-RU" sz="1850" b="1" kern="1200" dirty="0" smtClean="0">
              <a:latin typeface="Candara" panose="020E0502030303020204" pitchFamily="34" charset="0"/>
            </a:rPr>
            <a:t> на </a:t>
          </a:r>
          <a:r>
            <a:rPr lang="ru-RU" sz="1850" b="1" kern="1200" dirty="0" err="1" smtClean="0">
              <a:latin typeface="Candara" panose="020E0502030303020204" pitchFamily="34" charset="0"/>
            </a:rPr>
            <a:t>плановете</a:t>
          </a:r>
          <a:r>
            <a:rPr lang="ru-RU" sz="1850" b="1" kern="1200" dirty="0" smtClean="0">
              <a:latin typeface="Candara" panose="020E0502030303020204" pitchFamily="34" charset="0"/>
            </a:rPr>
            <a:t> за </a:t>
          </a:r>
          <a:r>
            <a:rPr lang="ru-RU" sz="1850" b="1" kern="1200" dirty="0" err="1" smtClean="0">
              <a:latin typeface="Candara" panose="020E0502030303020204" pitchFamily="34" charset="0"/>
            </a:rPr>
            <a:t>използване</a:t>
          </a:r>
          <a:r>
            <a:rPr lang="ru-RU" sz="1850" b="1" kern="1200" dirty="0" smtClean="0">
              <a:latin typeface="Candara" panose="020E0502030303020204" pitchFamily="34" charset="0"/>
            </a:rPr>
            <a:t> на </a:t>
          </a:r>
          <a:r>
            <a:rPr lang="ru-RU" sz="1850" b="1" kern="1200" dirty="0" err="1" smtClean="0">
              <a:latin typeface="Candara" panose="020E0502030303020204" pitchFamily="34" charset="0"/>
            </a:rPr>
            <a:t>научната</a:t>
          </a:r>
          <a:r>
            <a:rPr lang="ru-RU" sz="1850" b="1" kern="1200" dirty="0" smtClean="0">
              <a:latin typeface="Candara" panose="020E0502030303020204" pitchFamily="34" charset="0"/>
            </a:rPr>
            <a:t> инфраструктура, </a:t>
          </a:r>
          <a:r>
            <a:rPr lang="ru-RU" sz="1850" b="1" kern="1200" dirty="0" err="1" smtClean="0">
              <a:latin typeface="Candara" panose="020E0502030303020204" pitchFamily="34" charset="0"/>
            </a:rPr>
            <a:t>подобряване</a:t>
          </a:r>
          <a:r>
            <a:rPr lang="ru-RU" sz="1850" b="1" kern="1200" dirty="0" smtClean="0">
              <a:latin typeface="Candara" panose="020E0502030303020204" pitchFamily="34" charset="0"/>
            </a:rPr>
            <a:t> на </a:t>
          </a:r>
          <a:r>
            <a:rPr lang="ru-RU" sz="1850" b="1" kern="1200" dirty="0" err="1" smtClean="0">
              <a:latin typeface="Candara" panose="020E0502030303020204" pitchFamily="34" charset="0"/>
            </a:rPr>
            <a:t>финансовите</a:t>
          </a:r>
          <a:r>
            <a:rPr lang="ru-RU" sz="1850" b="1" kern="1200" dirty="0" smtClean="0">
              <a:latin typeface="Candara" panose="020E0502030303020204" pitchFamily="34" charset="0"/>
            </a:rPr>
            <a:t> </a:t>
          </a:r>
          <a:r>
            <a:rPr lang="ru-RU" sz="1850" b="1" kern="1200" dirty="0" err="1" smtClean="0">
              <a:latin typeface="Candara" panose="020E0502030303020204" pitchFamily="34" charset="0"/>
            </a:rPr>
            <a:t>планове</a:t>
          </a:r>
          <a:r>
            <a:rPr lang="ru-RU" sz="1850" b="1" kern="1200" dirty="0" smtClean="0">
              <a:latin typeface="Candara" panose="020E0502030303020204" pitchFamily="34" charset="0"/>
            </a:rPr>
            <a:t>;</a:t>
          </a:r>
          <a:endParaRPr lang="en-US" sz="1850" b="1" kern="1200" dirty="0">
            <a:latin typeface="Candara" panose="020E0502030303020204" pitchFamily="34" charset="0"/>
          </a:endParaRP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latin typeface="Candara" panose="020E0502030303020204" pitchFamily="34" charset="0"/>
          </a:endParaRPr>
        </a:p>
        <a:p>
          <a:pPr marL="171450" lvl="1" indent="-171450" algn="l" defTabSz="8223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50" b="1" kern="1200" dirty="0" smtClean="0">
              <a:latin typeface="Candara" panose="020E0502030303020204" pitchFamily="34" charset="0"/>
            </a:rPr>
            <a:t>Комерсиализация – сътрудничество с частния сектор, прототипи за пазарни продукти и услуги, частни инвестиции;</a:t>
          </a:r>
          <a:endParaRPr lang="en-US" sz="1850" b="1" kern="1200" dirty="0">
            <a:latin typeface="Candara" panose="020E0502030303020204" pitchFamily="34" charset="0"/>
          </a:endParaRP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latin typeface="Candara" panose="020E0502030303020204" pitchFamily="34" charset="0"/>
          </a:endParaRPr>
        </a:p>
        <a:p>
          <a:pPr marL="171450" lvl="1" indent="-171450" algn="l" defTabSz="8223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50" b="1" kern="1200" dirty="0" smtClean="0">
              <a:latin typeface="Candara" panose="020E0502030303020204" pitchFamily="34" charset="0"/>
            </a:rPr>
            <a:t>Планиране – развитие на </a:t>
          </a:r>
          <a:r>
            <a:rPr lang="bg-BG" sz="1850" b="1" kern="1200" dirty="0" err="1" smtClean="0">
              <a:latin typeface="Candara" panose="020E0502030303020204" pitchFamily="34" charset="0"/>
            </a:rPr>
            <a:t>бизнесориентирани</a:t>
          </a:r>
          <a:r>
            <a:rPr lang="bg-BG" sz="1850" b="1" kern="1200" dirty="0" smtClean="0">
              <a:latin typeface="Candara" panose="020E0502030303020204" pitchFamily="34" charset="0"/>
            </a:rPr>
            <a:t> компетенции, устойчиви модели.</a:t>
          </a:r>
          <a:endParaRPr lang="en-US" sz="1850" b="1" kern="1200" dirty="0">
            <a:latin typeface="Candara" panose="020E0502030303020204" pitchFamily="34" charset="0"/>
          </a:endParaRPr>
        </a:p>
      </dsp:txBody>
      <dsp:txXfrm>
        <a:off x="3793516" y="839182"/>
        <a:ext cx="3433950" cy="4266206"/>
      </dsp:txXfrm>
    </dsp:sp>
    <dsp:sp modelId="{577A4399-8C81-4F25-A879-481A044943E4}">
      <dsp:nvSpPr>
        <dsp:cNvPr id="0" name=""/>
        <dsp:cNvSpPr/>
      </dsp:nvSpPr>
      <dsp:spPr>
        <a:xfrm>
          <a:off x="7654423" y="-12427"/>
          <a:ext cx="3314468" cy="851609"/>
        </a:xfrm>
        <a:prstGeom prst="rect">
          <a:avLst/>
        </a:prstGeom>
        <a:solidFill>
          <a:srgbClr val="A51321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Етап на изпълнение</a:t>
          </a:r>
          <a:endParaRPr lang="en-US" sz="2000" b="1" i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7654423" y="-12427"/>
        <a:ext cx="3314468" cy="851609"/>
      </dsp:txXfrm>
    </dsp:sp>
    <dsp:sp modelId="{74FDB2C0-30A3-4B59-91C9-EBD8C8D06D32}">
      <dsp:nvSpPr>
        <dsp:cNvPr id="0" name=""/>
        <dsp:cNvSpPr/>
      </dsp:nvSpPr>
      <dsp:spPr>
        <a:xfrm>
          <a:off x="7661001" y="839182"/>
          <a:ext cx="3301311" cy="426620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C00000">
              <a:alpha val="90000"/>
            </a:srgb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b="1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b="1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Проведена встъпителна среща на 25.09.2019 г.</a:t>
          </a:r>
          <a:endParaRPr lang="en-US" sz="19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900" b="1" kern="1200" dirty="0">
            <a:latin typeface="Candara" panose="020E0502030303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900" b="1" kern="1200" dirty="0" smtClean="0">
              <a:latin typeface="Candara" panose="020E0502030303020204" pitchFamily="34" charset="0"/>
            </a:rPr>
            <a:t>Изпълнение на проекта – до май 2020 г.</a:t>
          </a:r>
          <a:endParaRPr lang="en-US" sz="1900" b="1" kern="1200" dirty="0">
            <a:latin typeface="Candara" panose="020E0502030303020204" pitchFamily="34" charset="0"/>
          </a:endParaRPr>
        </a:p>
      </dsp:txBody>
      <dsp:txXfrm>
        <a:off x="7661001" y="839182"/>
        <a:ext cx="3301311" cy="426620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49FC9E-5219-4DC8-B309-3BCFB527E77B}">
      <dsp:nvSpPr>
        <dsp:cNvPr id="0" name=""/>
        <dsp:cNvSpPr/>
      </dsp:nvSpPr>
      <dsp:spPr>
        <a:xfrm>
          <a:off x="0" y="0"/>
          <a:ext cx="11258051" cy="1465311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u="sng" kern="1200" dirty="0" smtClean="0">
              <a:latin typeface="Candara" panose="020E0502030303020204" pitchFamily="34" charset="0"/>
            </a:rPr>
            <a:t>Изпълнител, Цел на дейностите</a:t>
          </a:r>
          <a:endParaRPr lang="en-US" sz="1800" b="1" i="1" u="sng" kern="1200" dirty="0">
            <a:latin typeface="Candara" panose="020E0502030303020204" pitchFamily="34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latin typeface="Candara" panose="020E0502030303020204" pitchFamily="34" charset="0"/>
            </a:rPr>
            <a:t>Международна банка за възстановяване и развитие (Световна банка)</a:t>
          </a:r>
          <a:endParaRPr lang="en-US" sz="1700" b="1" kern="1200" dirty="0">
            <a:latin typeface="Candara" panose="020E0502030303020204" pitchFamily="34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latin typeface="Candara" panose="020E0502030303020204" pitchFamily="34" charset="0"/>
            </a:rPr>
            <a:t>Предоставяне на възмездни консултантски услуги – Споразумение между РБ и Световна банка с два стълба: 1. Преглед на публичните разходи за наука, технологии и иновации; 2. Подкрепа за Стратегията за образование 2030 на РБ  </a:t>
          </a:r>
          <a:endParaRPr lang="en-US" sz="1700" b="1" kern="1200" dirty="0">
            <a:latin typeface="Candara" panose="020E0502030303020204" pitchFamily="34" charset="0"/>
          </a:endParaRPr>
        </a:p>
      </dsp:txBody>
      <dsp:txXfrm>
        <a:off x="2398141" y="0"/>
        <a:ext cx="8859909" cy="1465311"/>
      </dsp:txXfrm>
    </dsp:sp>
    <dsp:sp modelId="{E027944E-3490-4CE7-BC99-6897E64B8010}">
      <dsp:nvSpPr>
        <dsp:cNvPr id="0" name=""/>
        <dsp:cNvSpPr/>
      </dsp:nvSpPr>
      <dsp:spPr>
        <a:xfrm>
          <a:off x="92751" y="92812"/>
          <a:ext cx="2153777" cy="12989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B9616C-7D31-4239-9FD5-75550EDAD10F}">
      <dsp:nvSpPr>
        <dsp:cNvPr id="0" name=""/>
        <dsp:cNvSpPr/>
      </dsp:nvSpPr>
      <dsp:spPr>
        <a:xfrm>
          <a:off x="0" y="1611843"/>
          <a:ext cx="11258051" cy="1781086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i="1" u="sng" kern="1200" dirty="0" smtClean="0">
              <a:latin typeface="Candara" panose="020E0502030303020204" pitchFamily="34" charset="0"/>
            </a:rPr>
            <a:t>Основни резултати, оценки</a:t>
          </a:r>
          <a:endParaRPr lang="en-US" sz="1600" b="1" i="1" u="sng" kern="1200" dirty="0">
            <a:latin typeface="Candara" panose="020E0502030303020204" pitchFamily="34" charset="0"/>
          </a:endParaRPr>
        </a:p>
        <a:p>
          <a:pPr marL="171450" lvl="1" indent="-171450" algn="l" defTabSz="7334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50" b="1" u="sng" kern="1200" dirty="0" smtClean="0">
              <a:latin typeface="Candara" panose="020E0502030303020204" pitchFamily="34" charset="0"/>
            </a:rPr>
            <a:t>По стълб 1:  </a:t>
          </a:r>
          <a:r>
            <a:rPr lang="bg-BG" sz="1650" b="1" kern="1200" dirty="0" smtClean="0">
              <a:latin typeface="Candara" panose="020E0502030303020204" pitchFamily="34" charset="0"/>
            </a:rPr>
            <a:t>Анализ на качеството и съгласуваността на комбинация от политики; Анализ на управлението и функционален анализ; Анализ на ефективността.</a:t>
          </a:r>
          <a:endParaRPr lang="en-US" sz="1650" b="1" kern="1200" dirty="0">
            <a:latin typeface="Candara" panose="020E0502030303020204" pitchFamily="34" charset="0"/>
          </a:endParaRPr>
        </a:p>
        <a:p>
          <a:pPr marL="171450" lvl="1" indent="-171450" algn="l" defTabSz="7334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50" b="1" u="sng" kern="1200" dirty="0" smtClean="0">
              <a:latin typeface="Candara" panose="020E0502030303020204" pitchFamily="34" charset="0"/>
            </a:rPr>
            <a:t>По стълб 2: </a:t>
          </a:r>
          <a:r>
            <a:rPr lang="bg-BG" sz="1650" b="1" kern="1200" dirty="0" smtClean="0">
              <a:latin typeface="Candara" panose="020E0502030303020204" pitchFamily="34" charset="0"/>
            </a:rPr>
            <a:t>Ситуационен анализ на резултатите в сектор Образование; Засилване на системата за мониторинг и измерване на постиженията</a:t>
          </a:r>
          <a:r>
            <a:rPr lang="en-US" sz="1650" b="1" kern="1200" dirty="0" smtClean="0">
              <a:latin typeface="Candara" panose="020E0502030303020204" pitchFamily="34" charset="0"/>
            </a:rPr>
            <a:t> </a:t>
          </a:r>
          <a:r>
            <a:rPr lang="bg-BG" sz="1650" b="1" kern="1200" dirty="0" smtClean="0">
              <a:latin typeface="Candara" panose="020E0502030303020204" pitchFamily="34" charset="0"/>
            </a:rPr>
            <a:t>в образованието и сравнения на европейско ниво; Определяне и приоритизиране на национални образователни програми; Преглед, оценка и препоръки по проекта на ОПНО 2021-2027 </a:t>
          </a:r>
          <a:endParaRPr lang="en-US" sz="1650" b="1" kern="1200" dirty="0">
            <a:latin typeface="Candara" panose="020E0502030303020204" pitchFamily="34" charset="0"/>
          </a:endParaRPr>
        </a:p>
      </dsp:txBody>
      <dsp:txXfrm>
        <a:off x="2398141" y="1611843"/>
        <a:ext cx="8859909" cy="1781086"/>
      </dsp:txXfrm>
    </dsp:sp>
    <dsp:sp modelId="{675C0D36-72EA-451E-BD80-FC7141FADDDD}">
      <dsp:nvSpPr>
        <dsp:cNvPr id="0" name=""/>
        <dsp:cNvSpPr/>
      </dsp:nvSpPr>
      <dsp:spPr>
        <a:xfrm>
          <a:off x="103457" y="1701558"/>
          <a:ext cx="2179333" cy="158245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1F2C3F-27C6-45C6-B6B8-BAE866F890DC}">
      <dsp:nvSpPr>
        <dsp:cNvPr id="0" name=""/>
        <dsp:cNvSpPr/>
      </dsp:nvSpPr>
      <dsp:spPr>
        <a:xfrm>
          <a:off x="0" y="3539460"/>
          <a:ext cx="11258051" cy="1465311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i="1" u="sng" kern="1200" dirty="0" smtClean="0">
              <a:latin typeface="Candara" panose="020E0502030303020204" pitchFamily="34" charset="0"/>
            </a:rPr>
            <a:t>Етап на изпълнение</a:t>
          </a:r>
          <a:endParaRPr lang="en-US" sz="1600" b="1" i="1" u="sng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Подготовка на процедурата по подписване и ратифициране на Споразумението;</a:t>
          </a:r>
          <a:endParaRPr lang="en-US" sz="1800" b="1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Планирано стартиране на дейностите – декември 2019 г. – януари 2020 г.;</a:t>
          </a:r>
          <a:endParaRPr lang="en-US" sz="1800" b="1" kern="1200" dirty="0"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latin typeface="Candara" panose="020E0502030303020204" pitchFamily="34" charset="0"/>
            </a:rPr>
            <a:t>Планиран срок на действие – 22 месеца от датата на подписване.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2398141" y="3539460"/>
        <a:ext cx="8859909" cy="1465311"/>
      </dsp:txXfrm>
    </dsp:sp>
    <dsp:sp modelId="{EC796B93-5E63-4779-803E-45EB4CDE9BA9}">
      <dsp:nvSpPr>
        <dsp:cNvPr id="0" name=""/>
        <dsp:cNvSpPr/>
      </dsp:nvSpPr>
      <dsp:spPr>
        <a:xfrm>
          <a:off x="84814" y="3643304"/>
          <a:ext cx="1138909" cy="114869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13A173-203B-4A64-A117-6E64E0AD742D}">
      <dsp:nvSpPr>
        <dsp:cNvPr id="0" name=""/>
        <dsp:cNvSpPr/>
      </dsp:nvSpPr>
      <dsp:spPr>
        <a:xfrm rot="16200000">
          <a:off x="-1415210" y="1415210"/>
          <a:ext cx="4902156" cy="2071735"/>
        </a:xfrm>
        <a:prstGeom prst="flowChartManualOperation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7950" bIns="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i="1" u="sng" kern="1200" dirty="0" smtClean="0">
              <a:solidFill>
                <a:schemeClr val="tx1"/>
              </a:solidFill>
              <a:latin typeface="Candara" panose="020E0502030303020204" pitchFamily="34" charset="0"/>
            </a:rPr>
            <a:t>Изпълнител</a:t>
          </a:r>
          <a:endParaRPr lang="bg-BG" sz="1600" b="1" i="1" u="sng" kern="1200" dirty="0" smtClean="0">
            <a:solidFill>
              <a:schemeClr val="tx1"/>
            </a:solidFill>
            <a:latin typeface="Candara" panose="020E0502030303020204" pitchFamily="34" charset="0"/>
          </a:endParaRP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" b="1" i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Обявена обществена поръчка с предмет:</a:t>
          </a:r>
          <a:r>
            <a:rPr lang="en-US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 </a:t>
          </a: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„</a:t>
          </a:r>
          <a:r>
            <a:rPr lang="bg-BG" sz="1800" b="1" i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Извършване на средносрочна оценка на изпълнението на ОПНОИР 2014-2020“</a:t>
          </a:r>
          <a:endParaRPr lang="en-US" sz="1800" b="1" i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 rot="5400000">
        <a:off x="0" y="980431"/>
        <a:ext cx="2071735" cy="2941294"/>
      </dsp:txXfrm>
    </dsp:sp>
    <dsp:sp modelId="{B0CEE71B-502F-4B85-B6F3-21D978FE78A8}">
      <dsp:nvSpPr>
        <dsp:cNvPr id="0" name=""/>
        <dsp:cNvSpPr/>
      </dsp:nvSpPr>
      <dsp:spPr>
        <a:xfrm rot="16200000">
          <a:off x="3020381" y="-560340"/>
          <a:ext cx="4902156" cy="6022837"/>
        </a:xfrm>
        <a:prstGeom prst="flowChartManualOperation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u="sng" kern="1200" dirty="0" smtClean="0">
              <a:solidFill>
                <a:schemeClr val="tx1"/>
              </a:solidFill>
              <a:latin typeface="Candara" panose="020E0502030303020204" pitchFamily="34" charset="0"/>
            </a:rPr>
            <a:t>Специфични цели</a:t>
          </a:r>
          <a:endParaRPr lang="en-US" sz="1800" b="1" i="1" u="sng" kern="1200" dirty="0" smtClean="0">
            <a:solidFill>
              <a:schemeClr val="tx1"/>
            </a:solidFill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Да се оцени актуалността на вътрешна съгласуваност на ОПНОИР;</a:t>
          </a:r>
          <a:endParaRPr lang="en-US" sz="18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57150" lvl="1" indent="-57150" algn="l" defTabSz="88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Да се оцени актуалността на външната съгласуваност на ОПНОИР</a:t>
          </a:r>
          <a:r>
            <a:rPr lang="bg-BG" sz="16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;</a:t>
          </a:r>
          <a:endParaRPr lang="en-US" sz="16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57150" lvl="1" indent="-57150" algn="l" defTabSz="88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Да се оцени въздействието на процедурите в процес на изпълнение и на приключилите процедури</a:t>
          </a:r>
          <a:r>
            <a:rPr lang="bg-BG" sz="16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;</a:t>
          </a:r>
          <a:endParaRPr lang="en-US" sz="16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57150" lvl="1" indent="-57150" algn="l" defTabSz="88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Да се предложат препоръки за подобряване на изпълнението на ОПНОИР с оглед ориентиране към резултатите и такива, насочени към програмиране на нова програма за наука и образование за програмен период 2021-2027 г.</a:t>
          </a:r>
          <a:r>
            <a:rPr lang="bg-BG" sz="16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 </a:t>
          </a:r>
          <a:endParaRPr lang="en-US" sz="16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 rot="5400000">
        <a:off x="2460041" y="980431"/>
        <a:ext cx="6022837" cy="2941294"/>
      </dsp:txXfrm>
    </dsp:sp>
    <dsp:sp modelId="{9C28DAC5-AC9C-4FA3-A8BD-D82EC3F46BBB}">
      <dsp:nvSpPr>
        <dsp:cNvPr id="0" name=""/>
        <dsp:cNvSpPr/>
      </dsp:nvSpPr>
      <dsp:spPr>
        <a:xfrm rot="16200000">
          <a:off x="7594131" y="1406025"/>
          <a:ext cx="4902156" cy="2090105"/>
        </a:xfrm>
        <a:prstGeom prst="flowChartManualOperation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i="1" u="sng" kern="1200" dirty="0" smtClean="0">
              <a:solidFill>
                <a:schemeClr val="tx1"/>
              </a:solidFill>
              <a:latin typeface="Candara" panose="020E0502030303020204" pitchFamily="34" charset="0"/>
            </a:rPr>
            <a:t>Етап на изпълнение</a:t>
          </a:r>
          <a:endParaRPr lang="en-US" sz="1600" b="1" i="1" u="sng" kern="1200" dirty="0" smtClean="0">
            <a:solidFill>
              <a:schemeClr val="tx1"/>
            </a:solidFill>
            <a:latin typeface="Candara" panose="020E0502030303020204" pitchFamily="34" charset="0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" b="1" i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Дата на обява: 27.09.2019 г</a:t>
          </a:r>
          <a:r>
            <a:rPr lang="bg-BG" sz="16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.</a:t>
          </a:r>
          <a:endParaRPr lang="en-US" sz="16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Срок за оферти: 31.10.2019 г.</a:t>
          </a:r>
          <a:endParaRPr lang="en-US" sz="18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Срок за изпълнение на договора:                 7 месеца</a:t>
          </a:r>
          <a:endParaRPr lang="en-US" sz="1800" b="1" kern="1200" dirty="0">
            <a:solidFill>
              <a:schemeClr val="tx1"/>
            </a:solidFill>
            <a:latin typeface="Candara" panose="020E0502030303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600" kern="1200" dirty="0">
            <a:latin typeface="Candara" panose="020E0502030303020204" pitchFamily="34" charset="0"/>
          </a:endParaRPr>
        </a:p>
      </dsp:txBody>
      <dsp:txXfrm rot="5400000">
        <a:off x="9000156" y="980431"/>
        <a:ext cx="2090105" cy="294129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5FA93D-2FF3-4E04-A8FD-5B7BC9643E10}">
      <dsp:nvSpPr>
        <dsp:cNvPr id="0" name=""/>
        <dsp:cNvSpPr/>
      </dsp:nvSpPr>
      <dsp:spPr>
        <a:xfrm>
          <a:off x="841" y="378561"/>
          <a:ext cx="3619922" cy="4343906"/>
        </a:xfrm>
        <a:prstGeom prst="roundRect">
          <a:avLst>
            <a:gd name="adj" fmla="val 5000"/>
          </a:avLst>
        </a:prstGeom>
        <a:solidFill>
          <a:schemeClr val="bg2">
            <a:lumMod val="2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Изпълнител, предмет на общ. поръчка</a:t>
          </a:r>
          <a:endParaRPr lang="en-US" sz="2000" kern="1200" dirty="0">
            <a:latin typeface="Candara" panose="020E0502030303020204" pitchFamily="34" charset="0"/>
          </a:endParaRPr>
        </a:p>
      </dsp:txBody>
      <dsp:txXfrm rot="16200000">
        <a:off x="-1418168" y="1797571"/>
        <a:ext cx="3562003" cy="723984"/>
      </dsp:txXfrm>
    </dsp:sp>
    <dsp:sp modelId="{72497F0B-EA65-4119-8F34-A62D68C919A0}">
      <dsp:nvSpPr>
        <dsp:cNvPr id="0" name=""/>
        <dsp:cNvSpPr/>
      </dsp:nvSpPr>
      <dsp:spPr>
        <a:xfrm>
          <a:off x="724825" y="378561"/>
          <a:ext cx="2696841" cy="4343906"/>
        </a:xfrm>
        <a:prstGeom prst="rect">
          <a:avLst/>
        </a:prstGeom>
        <a:noFill/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latin typeface="Candara" panose="020E0502030303020204" pitchFamily="34" charset="0"/>
            </a:rPr>
            <a:t>Планирана обществена поръчка с предмет „Изготвяне на предварителни оценки за прилагане на финансови инструменти по оперативни програми през програмен период 2021-2027 г.“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Candara" panose="020E0502030303020204" pitchFamily="34" charset="0"/>
            </a:rPr>
            <a:t>Поръчката</a:t>
          </a:r>
          <a:r>
            <a:rPr lang="ru-RU" sz="1800" kern="1200" dirty="0" smtClean="0">
              <a:latin typeface="Candara" panose="020E0502030303020204" pitchFamily="34" charset="0"/>
            </a:rPr>
            <a:t> е разделена на 6 </a:t>
          </a:r>
          <a:r>
            <a:rPr lang="ru-RU" sz="1800" kern="1200" dirty="0" err="1" smtClean="0">
              <a:latin typeface="Candara" panose="020E0502030303020204" pitchFamily="34" charset="0"/>
            </a:rPr>
            <a:t>обособени</a:t>
          </a:r>
          <a:r>
            <a:rPr lang="ru-RU" sz="1800" kern="1200" dirty="0" smtClean="0">
              <a:latin typeface="Candara" panose="020E0502030303020204" pitchFamily="34" charset="0"/>
            </a:rPr>
            <a:t> позиции по </a:t>
          </a:r>
          <a:r>
            <a:rPr lang="ru-RU" sz="1800" kern="1200" dirty="0" err="1" smtClean="0">
              <a:latin typeface="Candara" panose="020E0502030303020204" pitchFamily="34" charset="0"/>
            </a:rPr>
            <a:t>оперативни</a:t>
          </a:r>
          <a:r>
            <a:rPr lang="ru-RU" sz="1800" kern="1200" dirty="0" smtClean="0">
              <a:latin typeface="Candara" panose="020E0502030303020204" pitchFamily="34" charset="0"/>
            </a:rPr>
            <a:t> </a:t>
          </a:r>
          <a:r>
            <a:rPr lang="ru-RU" sz="1800" kern="1200" dirty="0" err="1" smtClean="0">
              <a:latin typeface="Candara" panose="020E0502030303020204" pitchFamily="34" charset="0"/>
            </a:rPr>
            <a:t>програми</a:t>
          </a:r>
          <a:r>
            <a:rPr lang="ru-RU" sz="1800" kern="1200" dirty="0" smtClean="0">
              <a:latin typeface="Candara" panose="020E0502030303020204" pitchFamily="34" charset="0"/>
            </a:rPr>
            <a:t>: </a:t>
          </a:r>
          <a:endParaRPr lang="en-US" sz="2000" kern="1200" dirty="0">
            <a:latin typeface="Candara" panose="020E0502030303020204" pitchFamily="34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Candara" panose="020E0502030303020204" pitchFamily="34" charset="0"/>
            </a:rPr>
            <a:t>ОПИК, ОПОС, ОПРР,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Candara" panose="020E0502030303020204" pitchFamily="34" charset="0"/>
            </a:rPr>
            <a:t>ОПРЧР, ОПНО, ОПТС.</a:t>
          </a:r>
          <a:endParaRPr lang="en-US" sz="1800" kern="1200" dirty="0" smtClean="0">
            <a:latin typeface="Candara" panose="020E0502030303020204" pitchFamily="34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 smtClean="0">
            <a:latin typeface="Candara" panose="020E0502030303020204" pitchFamily="34" charset="0"/>
          </a:endParaRPr>
        </a:p>
      </dsp:txBody>
      <dsp:txXfrm>
        <a:off x="724825" y="378561"/>
        <a:ext cx="2696841" cy="4343906"/>
      </dsp:txXfrm>
    </dsp:sp>
    <dsp:sp modelId="{2085FA47-15F9-4E49-8796-E85C3B371E88}">
      <dsp:nvSpPr>
        <dsp:cNvPr id="0" name=""/>
        <dsp:cNvSpPr/>
      </dsp:nvSpPr>
      <dsp:spPr>
        <a:xfrm>
          <a:off x="3747460" y="378561"/>
          <a:ext cx="3619922" cy="4343906"/>
        </a:xfrm>
        <a:prstGeom prst="roundRect">
          <a:avLst>
            <a:gd name="adj" fmla="val 5000"/>
          </a:avLst>
        </a:prstGeom>
        <a:solidFill>
          <a:srgbClr val="00206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Обхват на поръчката</a:t>
          </a:r>
          <a:endParaRPr lang="en-US" sz="2000" kern="1200" dirty="0">
            <a:latin typeface="Candara" panose="020E0502030303020204" pitchFamily="34" charset="0"/>
          </a:endParaRPr>
        </a:p>
      </dsp:txBody>
      <dsp:txXfrm rot="16200000">
        <a:off x="2328451" y="1797571"/>
        <a:ext cx="3562003" cy="723984"/>
      </dsp:txXfrm>
    </dsp:sp>
    <dsp:sp modelId="{E9CF272A-C68C-4FA7-9D1B-127BABBD5E33}">
      <dsp:nvSpPr>
        <dsp:cNvPr id="0" name=""/>
        <dsp:cNvSpPr/>
      </dsp:nvSpPr>
      <dsp:spPr>
        <a:xfrm rot="5400000">
          <a:off x="3446324" y="3831478"/>
          <a:ext cx="638470" cy="54298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55993A-4AAD-4118-B4D2-5275FB349DA3}">
      <dsp:nvSpPr>
        <dsp:cNvPr id="0" name=""/>
        <dsp:cNvSpPr/>
      </dsp:nvSpPr>
      <dsp:spPr>
        <a:xfrm>
          <a:off x="4471444" y="378561"/>
          <a:ext cx="2696841" cy="4343906"/>
        </a:xfrm>
        <a:prstGeom prst="rect">
          <a:avLst/>
        </a:prstGeom>
        <a:noFill/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Предварителната оценка следва да препоръча:</a:t>
          </a:r>
          <a:endParaRPr lang="en-US" sz="2000" kern="1200" dirty="0">
            <a:latin typeface="Candara" panose="020E0502030303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Подходящ размер на приноса от програмата за ФИ;</a:t>
          </a:r>
          <a:endParaRPr lang="en-US" sz="2000" kern="1200" dirty="0">
            <a:latin typeface="Candara" panose="020E0502030303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Вида на финансовите продукти;</a:t>
          </a:r>
          <a:endParaRPr lang="en-US" sz="2000" kern="1200" dirty="0">
            <a:latin typeface="Candara" panose="020E0502030303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Целевата група крайни получатели;</a:t>
          </a:r>
          <a:endParaRPr lang="en-US" sz="2000" kern="1200" dirty="0">
            <a:latin typeface="Candara" panose="020E0502030303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Очаквания принос на ФИ за постигане на СЦ на съответната   програма</a:t>
          </a:r>
          <a:r>
            <a:rPr lang="bg-BG" sz="1800" kern="1200" dirty="0" smtClean="0">
              <a:latin typeface="Candara" panose="020E0502030303020204" pitchFamily="34" charset="0"/>
            </a:rPr>
            <a:t>.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>
            <a:latin typeface="Candara" panose="020E0502030303020204" pitchFamily="34" charset="0"/>
          </a:endParaRPr>
        </a:p>
      </dsp:txBody>
      <dsp:txXfrm>
        <a:off x="4471444" y="378561"/>
        <a:ext cx="2696841" cy="4343906"/>
      </dsp:txXfrm>
    </dsp:sp>
    <dsp:sp modelId="{F37C3D90-547D-413B-9C83-AA2385F4D85F}">
      <dsp:nvSpPr>
        <dsp:cNvPr id="0" name=""/>
        <dsp:cNvSpPr/>
      </dsp:nvSpPr>
      <dsp:spPr>
        <a:xfrm>
          <a:off x="7494079" y="378561"/>
          <a:ext cx="3619922" cy="4343906"/>
        </a:xfrm>
        <a:prstGeom prst="roundRect">
          <a:avLst>
            <a:gd name="adj" fmla="val 5000"/>
          </a:avLst>
        </a:prstGeom>
        <a:solidFill>
          <a:srgbClr val="00206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Етап на изпълнение</a:t>
          </a:r>
          <a:endParaRPr lang="en-US" sz="2000" kern="1200" dirty="0">
            <a:latin typeface="Candara" panose="020E0502030303020204" pitchFamily="34" charset="0"/>
          </a:endParaRPr>
        </a:p>
      </dsp:txBody>
      <dsp:txXfrm rot="16200000">
        <a:off x="6075070" y="1797571"/>
        <a:ext cx="3562003" cy="723984"/>
      </dsp:txXfrm>
    </dsp:sp>
    <dsp:sp modelId="{D7625B5F-168A-403D-961F-D8F59F4C10DB}">
      <dsp:nvSpPr>
        <dsp:cNvPr id="0" name=""/>
        <dsp:cNvSpPr/>
      </dsp:nvSpPr>
      <dsp:spPr>
        <a:xfrm rot="5400000">
          <a:off x="7192944" y="3831478"/>
          <a:ext cx="638470" cy="54298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B486B01-D063-46BD-9520-E54684179EB4}">
      <dsp:nvSpPr>
        <dsp:cNvPr id="0" name=""/>
        <dsp:cNvSpPr/>
      </dsp:nvSpPr>
      <dsp:spPr>
        <a:xfrm>
          <a:off x="8218064" y="378561"/>
          <a:ext cx="2696841" cy="4343906"/>
        </a:xfrm>
        <a:prstGeom prst="rect">
          <a:avLst/>
        </a:prstGeom>
        <a:noFill/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Обявена открита процедура за избор на изпълнител на обществена поръчка</a:t>
          </a:r>
          <a:endParaRPr lang="en-US" sz="2000" kern="1200" dirty="0" smtClean="0">
            <a:latin typeface="Candara" panose="020E0502030303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Дата на стартиране на поръчката – 15.10.2019 г.</a:t>
          </a:r>
          <a:endParaRPr lang="en-US" sz="2000" kern="1200" dirty="0">
            <a:latin typeface="Candara" panose="020E0502030303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Краен срок за оферти – 20.11.2019 г.</a:t>
          </a:r>
          <a:endParaRPr lang="en-US" sz="2000" kern="1200" dirty="0">
            <a:latin typeface="Candara" panose="020E0502030303020204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latin typeface="Candara" panose="020E0502030303020204" pitchFamily="34" charset="0"/>
            </a:rPr>
            <a:t>Планиран период на изпълнение на поръчката – 18 месеца, считано от датата на подписване на договор с избран изпълнител. </a:t>
          </a:r>
          <a:endParaRPr lang="en-US" sz="2000" kern="1200" dirty="0">
            <a:latin typeface="Candara" panose="020E0502030303020204" pitchFamily="34" charset="0"/>
          </a:endParaRPr>
        </a:p>
      </dsp:txBody>
      <dsp:txXfrm>
        <a:off x="8218064" y="378561"/>
        <a:ext cx="2696841" cy="434390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4883FD-479E-4129-9C7E-4FA4EC18A955}">
      <dsp:nvSpPr>
        <dsp:cNvPr id="0" name=""/>
        <dsp:cNvSpPr/>
      </dsp:nvSpPr>
      <dsp:spPr>
        <a:xfrm>
          <a:off x="3109499" y="974699"/>
          <a:ext cx="65728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57280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20942" y="1016977"/>
        <a:ext cx="34394" cy="6885"/>
      </dsp:txXfrm>
    </dsp:sp>
    <dsp:sp modelId="{78FD9882-93FC-4088-A22B-64FB7AAC9CE5}">
      <dsp:nvSpPr>
        <dsp:cNvPr id="0" name=""/>
        <dsp:cNvSpPr/>
      </dsp:nvSpPr>
      <dsp:spPr>
        <a:xfrm>
          <a:off x="120514" y="68336"/>
          <a:ext cx="2990784" cy="190416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u="sng" kern="1200" dirty="0" smtClean="0">
              <a:latin typeface="Candara" panose="020E0502030303020204" pitchFamily="34" charset="0"/>
            </a:rPr>
            <a:t>ЦП 1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ЕФРР: всички специфични цели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120514" y="68336"/>
        <a:ext cx="2990784" cy="1904166"/>
      </dsp:txXfrm>
    </dsp:sp>
    <dsp:sp modelId="{8C14188E-21FE-4DE3-AC9D-D611E8CC9213}">
      <dsp:nvSpPr>
        <dsp:cNvPr id="0" name=""/>
        <dsp:cNvSpPr/>
      </dsp:nvSpPr>
      <dsp:spPr>
        <a:xfrm>
          <a:off x="6788164" y="965350"/>
          <a:ext cx="61059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5069"/>
              </a:moveTo>
              <a:lnTo>
                <a:pt x="322397" y="55069"/>
              </a:lnTo>
              <a:lnTo>
                <a:pt x="322397" y="45720"/>
              </a:lnTo>
              <a:lnTo>
                <a:pt x="610594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077429" y="1007627"/>
        <a:ext cx="32063" cy="6885"/>
      </dsp:txXfrm>
    </dsp:sp>
    <dsp:sp modelId="{BAF87595-E9A4-4AD8-8303-344F3B9D49AF}">
      <dsp:nvSpPr>
        <dsp:cNvPr id="0" name=""/>
        <dsp:cNvSpPr/>
      </dsp:nvSpPr>
      <dsp:spPr>
        <a:xfrm>
          <a:off x="3799179" y="5870"/>
          <a:ext cx="2990784" cy="20290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u="sng" kern="1200" dirty="0" smtClean="0">
              <a:latin typeface="Candara" panose="020E0502030303020204" pitchFamily="34" charset="0"/>
            </a:rPr>
            <a:t>Отключващо условие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Добро управление на национална или регионални стратегии за интелигентна специализация 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3799179" y="5870"/>
        <a:ext cx="2990784" cy="2029097"/>
      </dsp:txXfrm>
    </dsp:sp>
    <dsp:sp modelId="{ABCBAA1E-3776-4C7B-B5F7-AD49C0E72628}">
      <dsp:nvSpPr>
        <dsp:cNvPr id="0" name=""/>
        <dsp:cNvSpPr/>
      </dsp:nvSpPr>
      <dsp:spPr>
        <a:xfrm>
          <a:off x="1615906" y="1970694"/>
          <a:ext cx="7310644" cy="719754"/>
        </a:xfrm>
        <a:custGeom>
          <a:avLst/>
          <a:gdLst/>
          <a:ahLst/>
          <a:cxnLst/>
          <a:rect l="0" t="0" r="0" b="0"/>
          <a:pathLst>
            <a:path>
              <a:moveTo>
                <a:pt x="7310644" y="0"/>
              </a:moveTo>
              <a:lnTo>
                <a:pt x="7310644" y="376977"/>
              </a:lnTo>
              <a:lnTo>
                <a:pt x="0" y="376977"/>
              </a:lnTo>
              <a:lnTo>
                <a:pt x="0" y="719754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087502" y="2327129"/>
        <a:ext cx="367452" cy="6885"/>
      </dsp:txXfrm>
    </dsp:sp>
    <dsp:sp modelId="{C338B764-493C-432B-AA67-7590CD73A66E}">
      <dsp:nvSpPr>
        <dsp:cNvPr id="0" name=""/>
        <dsp:cNvSpPr/>
      </dsp:nvSpPr>
      <dsp:spPr>
        <a:xfrm>
          <a:off x="7431158" y="49647"/>
          <a:ext cx="2990784" cy="19228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7 критерия за изпълнение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Необходими действия за изпълнение на всеки критерий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7431158" y="49647"/>
        <a:ext cx="2990784" cy="1922847"/>
      </dsp:txXfrm>
    </dsp:sp>
    <dsp:sp modelId="{D96333B6-6E5D-4536-89D4-F49EE32E1006}">
      <dsp:nvSpPr>
        <dsp:cNvPr id="0" name=""/>
        <dsp:cNvSpPr/>
      </dsp:nvSpPr>
      <dsp:spPr>
        <a:xfrm>
          <a:off x="3109499" y="3574364"/>
          <a:ext cx="65728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57280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20942" y="3616641"/>
        <a:ext cx="34394" cy="6885"/>
      </dsp:txXfrm>
    </dsp:sp>
    <dsp:sp modelId="{739A6032-7AD1-4ED8-886B-019A143827B8}">
      <dsp:nvSpPr>
        <dsp:cNvPr id="0" name=""/>
        <dsp:cNvSpPr/>
      </dsp:nvSpPr>
      <dsp:spPr>
        <a:xfrm>
          <a:off x="120514" y="2722849"/>
          <a:ext cx="2990784" cy="179447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u="sng" kern="1200" dirty="0" smtClean="0">
              <a:latin typeface="Candara" panose="020E0502030303020204" pitchFamily="34" charset="0"/>
            </a:rPr>
            <a:t>Отговорни административни структури: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400" b="1" kern="1200" dirty="0" smtClean="0">
            <a:latin typeface="Candara" panose="020E0502030303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Водещ: МИ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Съвместно с: МОН, МЗХГ, МТИТС, МОСВ, АУЕР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 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120514" y="2722849"/>
        <a:ext cx="2990784" cy="1794470"/>
      </dsp:txXfrm>
    </dsp:sp>
    <dsp:sp modelId="{FFC92DBC-FAF5-4C64-9FC4-E27E7286E733}">
      <dsp:nvSpPr>
        <dsp:cNvPr id="0" name=""/>
        <dsp:cNvSpPr/>
      </dsp:nvSpPr>
      <dsp:spPr>
        <a:xfrm>
          <a:off x="6788164" y="3574364"/>
          <a:ext cx="65728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57280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099607" y="3616641"/>
        <a:ext cx="34394" cy="6885"/>
      </dsp:txXfrm>
    </dsp:sp>
    <dsp:sp modelId="{FE38E1AE-EE36-4683-B330-A94447E2297A}">
      <dsp:nvSpPr>
        <dsp:cNvPr id="0" name=""/>
        <dsp:cNvSpPr/>
      </dsp:nvSpPr>
      <dsp:spPr>
        <a:xfrm>
          <a:off x="3799179" y="2722849"/>
          <a:ext cx="2990784" cy="179447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Срок за изпълнение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2021 г. за:</a:t>
          </a:r>
          <a:endParaRPr lang="en-US" sz="2000" b="1" kern="1200" dirty="0">
            <a:latin typeface="Candara" panose="020E0502030303020204" pitchFamily="34" charset="0"/>
          </a:endParaRPr>
        </a:p>
      </dsp:txBody>
      <dsp:txXfrm>
        <a:off x="3799179" y="2722849"/>
        <a:ext cx="2990784" cy="1794470"/>
      </dsp:txXfrm>
    </dsp:sp>
    <dsp:sp modelId="{9CDA4572-ECE7-4AF4-82F4-6ACC9CE650A8}">
      <dsp:nvSpPr>
        <dsp:cNvPr id="0" name=""/>
        <dsp:cNvSpPr/>
      </dsp:nvSpPr>
      <dsp:spPr>
        <a:xfrm>
          <a:off x="7477844" y="2722849"/>
          <a:ext cx="2990784" cy="179447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Candara" panose="020E0502030303020204" pitchFamily="34" charset="0"/>
            </a:rPr>
            <a:t>Подготовка и приемане на </a:t>
          </a:r>
          <a:r>
            <a:rPr lang="ru-RU" sz="1800" b="1" u="sng" kern="1200" dirty="0" smtClean="0">
              <a:latin typeface="Candara" panose="020E0502030303020204" pitchFamily="34" charset="0"/>
            </a:rPr>
            <a:t>Стратегия за </a:t>
          </a:r>
          <a:r>
            <a:rPr lang="ru-RU" sz="1800" b="1" u="sng" kern="1200" dirty="0" err="1" smtClean="0">
              <a:latin typeface="Candara" panose="020E0502030303020204" pitchFamily="34" charset="0"/>
            </a:rPr>
            <a:t>интелигентна</a:t>
          </a:r>
          <a:r>
            <a:rPr lang="ru-RU" sz="1800" b="1" u="sng" kern="1200" dirty="0" smtClean="0">
              <a:latin typeface="Candara" panose="020E0502030303020204" pitchFamily="34" charset="0"/>
            </a:rPr>
            <a:t> специализация след 2020 </a:t>
          </a:r>
          <a:r>
            <a:rPr lang="ru-RU" sz="1800" b="1" kern="1200" dirty="0" smtClean="0">
              <a:latin typeface="Candara" panose="020E0502030303020204" pitchFamily="34" charset="0"/>
            </a:rPr>
            <a:t>г. и План за действие към нея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7477844" y="2722849"/>
        <a:ext cx="2990784" cy="179447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4883FD-479E-4129-9C7E-4FA4EC18A955}">
      <dsp:nvSpPr>
        <dsp:cNvPr id="0" name=""/>
        <dsp:cNvSpPr/>
      </dsp:nvSpPr>
      <dsp:spPr>
        <a:xfrm>
          <a:off x="3148275" y="936121"/>
          <a:ext cx="6919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91997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76209" y="978228"/>
        <a:ext cx="36129" cy="7225"/>
      </dsp:txXfrm>
    </dsp:sp>
    <dsp:sp modelId="{78FD9882-93FC-4088-A22B-64FB7AAC9CE5}">
      <dsp:nvSpPr>
        <dsp:cNvPr id="0" name=""/>
        <dsp:cNvSpPr/>
      </dsp:nvSpPr>
      <dsp:spPr>
        <a:xfrm>
          <a:off x="8346" y="39322"/>
          <a:ext cx="3141729" cy="18850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u="sng" kern="1200" dirty="0" smtClean="0">
              <a:latin typeface="Candara" panose="020E0502030303020204" pitchFamily="34" charset="0"/>
            </a:rPr>
            <a:t>ЦП 4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ЕСФ+: специфични цели 4.1.4., 4.1.5 и 4.1.6 </a:t>
          </a:r>
          <a:endParaRPr lang="en-US" sz="2000" b="1" kern="1200" dirty="0">
            <a:latin typeface="Candara" panose="020E0502030303020204" pitchFamily="34" charset="0"/>
          </a:endParaRPr>
        </a:p>
      </dsp:txBody>
      <dsp:txXfrm>
        <a:off x="8346" y="39322"/>
        <a:ext cx="3141729" cy="1885037"/>
      </dsp:txXfrm>
    </dsp:sp>
    <dsp:sp modelId="{8C14188E-21FE-4DE3-AC9D-D611E8CC9213}">
      <dsp:nvSpPr>
        <dsp:cNvPr id="0" name=""/>
        <dsp:cNvSpPr/>
      </dsp:nvSpPr>
      <dsp:spPr>
        <a:xfrm>
          <a:off x="7012602" y="926300"/>
          <a:ext cx="6429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5541"/>
              </a:moveTo>
              <a:lnTo>
                <a:pt x="338577" y="55541"/>
              </a:lnTo>
              <a:lnTo>
                <a:pt x="338577" y="45720"/>
              </a:lnTo>
              <a:lnTo>
                <a:pt x="642955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317239" y="968407"/>
        <a:ext cx="33681" cy="7225"/>
      </dsp:txXfrm>
    </dsp:sp>
    <dsp:sp modelId="{BAF87595-E9A4-4AD8-8303-344F3B9D49AF}">
      <dsp:nvSpPr>
        <dsp:cNvPr id="0" name=""/>
        <dsp:cNvSpPr/>
      </dsp:nvSpPr>
      <dsp:spPr>
        <a:xfrm>
          <a:off x="3872673" y="39322"/>
          <a:ext cx="3141729" cy="18850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1" u="sng" kern="1200" dirty="0" smtClean="0">
              <a:latin typeface="Candara" panose="020E0502030303020204" pitchFamily="34" charset="0"/>
            </a:rPr>
            <a:t>Отключващо условие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Candara" panose="020E0502030303020204" pitchFamily="34" charset="0"/>
            </a:rPr>
            <a:t>Стратегическа</a:t>
          </a:r>
          <a:r>
            <a:rPr lang="ru-RU" sz="1800" b="1" kern="1200" dirty="0" smtClean="0">
              <a:latin typeface="Candara" panose="020E0502030303020204" pitchFamily="34" charset="0"/>
            </a:rPr>
            <a:t> рамка на </a:t>
          </a:r>
          <a:r>
            <a:rPr lang="ru-RU" sz="1800" b="1" kern="1200" dirty="0" err="1" smtClean="0">
              <a:latin typeface="Candara" panose="020E0502030303020204" pitchFamily="34" charset="0"/>
            </a:rPr>
            <a:t>политиката</a:t>
          </a:r>
          <a:r>
            <a:rPr lang="ru-RU" sz="1800" b="1" kern="1200" dirty="0" smtClean="0">
              <a:latin typeface="Candara" panose="020E0502030303020204" pitchFamily="34" charset="0"/>
            </a:rPr>
            <a:t> за образование и обучение на </a:t>
          </a:r>
          <a:r>
            <a:rPr lang="ru-RU" sz="1800" b="1" kern="1200" dirty="0" err="1" smtClean="0">
              <a:latin typeface="Candara" panose="020E0502030303020204" pitchFamily="34" charset="0"/>
            </a:rPr>
            <a:t>всички</a:t>
          </a:r>
          <a:r>
            <a:rPr lang="ru-RU" sz="1800" b="1" kern="1200" dirty="0" smtClean="0">
              <a:latin typeface="Candara" panose="020E0502030303020204" pitchFamily="34" charset="0"/>
            </a:rPr>
            <a:t> </a:t>
          </a:r>
          <a:r>
            <a:rPr lang="ru-RU" sz="1800" b="1" kern="1200" dirty="0" err="1" smtClean="0">
              <a:latin typeface="Candara" panose="020E0502030303020204" pitchFamily="34" charset="0"/>
            </a:rPr>
            <a:t>равнища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3872673" y="39322"/>
        <a:ext cx="3141729" cy="1885037"/>
      </dsp:txXfrm>
    </dsp:sp>
    <dsp:sp modelId="{ABCBAA1E-3776-4C7B-B5F7-AD49C0E72628}">
      <dsp:nvSpPr>
        <dsp:cNvPr id="0" name=""/>
        <dsp:cNvSpPr/>
      </dsp:nvSpPr>
      <dsp:spPr>
        <a:xfrm>
          <a:off x="1579210" y="1912739"/>
          <a:ext cx="7679612" cy="701818"/>
        </a:xfrm>
        <a:custGeom>
          <a:avLst/>
          <a:gdLst/>
          <a:ahLst/>
          <a:cxnLst/>
          <a:rect l="0" t="0" r="0" b="0"/>
          <a:pathLst>
            <a:path>
              <a:moveTo>
                <a:pt x="7679612" y="0"/>
              </a:moveTo>
              <a:lnTo>
                <a:pt x="7679612" y="368009"/>
              </a:lnTo>
              <a:lnTo>
                <a:pt x="0" y="368009"/>
              </a:lnTo>
              <a:lnTo>
                <a:pt x="0" y="70181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26155" y="2260035"/>
        <a:ext cx="385722" cy="7225"/>
      </dsp:txXfrm>
    </dsp:sp>
    <dsp:sp modelId="{C338B764-493C-432B-AA67-7590CD73A66E}">
      <dsp:nvSpPr>
        <dsp:cNvPr id="0" name=""/>
        <dsp:cNvSpPr/>
      </dsp:nvSpPr>
      <dsp:spPr>
        <a:xfrm>
          <a:off x="7687958" y="29501"/>
          <a:ext cx="3141729" cy="18850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7 критерия за изпълнение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Необходими действия за изпълнение на всеки критерий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7687958" y="29501"/>
        <a:ext cx="3141729" cy="1885037"/>
      </dsp:txXfrm>
    </dsp:sp>
    <dsp:sp modelId="{D96333B6-6E5D-4536-89D4-F49EE32E1006}">
      <dsp:nvSpPr>
        <dsp:cNvPr id="0" name=""/>
        <dsp:cNvSpPr/>
      </dsp:nvSpPr>
      <dsp:spPr>
        <a:xfrm>
          <a:off x="3148275" y="3543756"/>
          <a:ext cx="6919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91997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76209" y="3585863"/>
        <a:ext cx="36129" cy="7225"/>
      </dsp:txXfrm>
    </dsp:sp>
    <dsp:sp modelId="{739A6032-7AD1-4ED8-886B-019A143827B8}">
      <dsp:nvSpPr>
        <dsp:cNvPr id="0" name=""/>
        <dsp:cNvSpPr/>
      </dsp:nvSpPr>
      <dsp:spPr>
        <a:xfrm>
          <a:off x="8346" y="2646957"/>
          <a:ext cx="3141729" cy="18850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i="1" u="sng" kern="1200" dirty="0" smtClean="0">
              <a:latin typeface="Candara" panose="020E0502030303020204" pitchFamily="34" charset="0"/>
            </a:rPr>
            <a:t>Отговорни административни структури: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Водещ: МОН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Съвместно с: МТСП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 </a:t>
          </a:r>
          <a:endParaRPr lang="en-US" sz="1600" b="1" kern="1200" dirty="0">
            <a:latin typeface="Candara" panose="020E0502030303020204" pitchFamily="34" charset="0"/>
          </a:endParaRPr>
        </a:p>
      </dsp:txBody>
      <dsp:txXfrm>
        <a:off x="8346" y="2646957"/>
        <a:ext cx="3141729" cy="1885037"/>
      </dsp:txXfrm>
    </dsp:sp>
    <dsp:sp modelId="{FFC92DBC-FAF5-4C64-9FC4-E27E7286E733}">
      <dsp:nvSpPr>
        <dsp:cNvPr id="0" name=""/>
        <dsp:cNvSpPr/>
      </dsp:nvSpPr>
      <dsp:spPr>
        <a:xfrm>
          <a:off x="7012602" y="3543756"/>
          <a:ext cx="6919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91997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340536" y="3585863"/>
        <a:ext cx="36129" cy="7225"/>
      </dsp:txXfrm>
    </dsp:sp>
    <dsp:sp modelId="{FE38E1AE-EE36-4683-B330-A94447E2297A}">
      <dsp:nvSpPr>
        <dsp:cNvPr id="0" name=""/>
        <dsp:cNvSpPr/>
      </dsp:nvSpPr>
      <dsp:spPr>
        <a:xfrm>
          <a:off x="3872673" y="2646957"/>
          <a:ext cx="3141729" cy="18850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Срок за изпълнение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latin typeface="Candara" panose="020E0502030303020204" pitchFamily="34" charset="0"/>
            </a:rPr>
            <a:t>Декември 202о г. за:</a:t>
          </a:r>
          <a:endParaRPr lang="en-US" sz="2000" b="1" kern="1200" dirty="0">
            <a:latin typeface="Candara" panose="020E0502030303020204" pitchFamily="34" charset="0"/>
          </a:endParaRPr>
        </a:p>
      </dsp:txBody>
      <dsp:txXfrm>
        <a:off x="3872673" y="2646957"/>
        <a:ext cx="3141729" cy="1885037"/>
      </dsp:txXfrm>
    </dsp:sp>
    <dsp:sp modelId="{9CDA4572-ECE7-4AF4-82F4-6ACC9CE650A8}">
      <dsp:nvSpPr>
        <dsp:cNvPr id="0" name=""/>
        <dsp:cNvSpPr/>
      </dsp:nvSpPr>
      <dsp:spPr>
        <a:xfrm>
          <a:off x="7737000" y="2646957"/>
          <a:ext cx="3141729" cy="18850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Candara" panose="020E0502030303020204" pitchFamily="34" charset="0"/>
            </a:rPr>
            <a:t>Създаване</a:t>
          </a:r>
          <a:r>
            <a:rPr lang="ru-RU" sz="1800" b="1" kern="1200" dirty="0" smtClean="0">
              <a:latin typeface="Candara" panose="020E0502030303020204" pitchFamily="34" charset="0"/>
            </a:rPr>
            <a:t> на </a:t>
          </a:r>
          <a:r>
            <a:rPr lang="ru-RU" sz="1800" b="1" i="0" u="sng" kern="1200" dirty="0" err="1" smtClean="0">
              <a:latin typeface="Candara" panose="020E0502030303020204" pitchFamily="34" charset="0"/>
            </a:rPr>
            <a:t>интегрирана</a:t>
          </a:r>
          <a:r>
            <a:rPr lang="ru-RU" sz="1800" b="1" i="0" u="sng" kern="1200" dirty="0" smtClean="0">
              <a:latin typeface="Candara" panose="020E0502030303020204" pitchFamily="34" charset="0"/>
            </a:rPr>
            <a:t> </a:t>
          </a:r>
          <a:r>
            <a:rPr lang="ru-RU" sz="1800" b="1" i="0" u="sng" kern="1200" dirty="0" err="1" smtClean="0">
              <a:latin typeface="Candara" panose="020E0502030303020204" pitchFamily="34" charset="0"/>
            </a:rPr>
            <a:t>стратегическа</a:t>
          </a:r>
          <a:r>
            <a:rPr lang="ru-RU" sz="1800" b="1" i="0" u="sng" kern="1200" dirty="0" smtClean="0">
              <a:latin typeface="Candara" panose="020E0502030303020204" pitchFamily="34" charset="0"/>
            </a:rPr>
            <a:t> рамка на </a:t>
          </a:r>
          <a:r>
            <a:rPr lang="ru-RU" sz="1800" b="1" i="0" u="sng" kern="1200" dirty="0" err="1" smtClean="0">
              <a:latin typeface="Candara" panose="020E0502030303020204" pitchFamily="34" charset="0"/>
            </a:rPr>
            <a:t>политиката</a:t>
          </a:r>
          <a:r>
            <a:rPr lang="ru-RU" sz="1800" b="1" i="0" u="sng" kern="1200" dirty="0" smtClean="0">
              <a:latin typeface="Candara" panose="020E0502030303020204" pitchFamily="34" charset="0"/>
            </a:rPr>
            <a:t> за образование и обучение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Candara" panose="020E0502030303020204" pitchFamily="34" charset="0"/>
            </a:rPr>
            <a:t>за периода 2020 г. – 2030 г.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7737000" y="2646957"/>
        <a:ext cx="3141729" cy="1885037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36E0F3-AC51-4CE9-93AB-9591E380D070}">
      <dsp:nvSpPr>
        <dsp:cNvPr id="0" name=""/>
        <dsp:cNvSpPr/>
      </dsp:nvSpPr>
      <dsp:spPr>
        <a:xfrm>
          <a:off x="140903" y="0"/>
          <a:ext cx="11354985" cy="3391101"/>
        </a:xfrm>
        <a:prstGeom prst="rightArrow">
          <a:avLst/>
        </a:prstGeom>
        <a:solidFill>
          <a:schemeClr val="bg2">
            <a:lumMod val="9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A4C707-CBB4-4FE5-A086-87F0C3DD3541}">
      <dsp:nvSpPr>
        <dsp:cNvPr id="0" name=""/>
        <dsp:cNvSpPr/>
      </dsp:nvSpPr>
      <dsp:spPr>
        <a:xfrm>
          <a:off x="310701" y="818293"/>
          <a:ext cx="3145210" cy="1754514"/>
        </a:xfrm>
        <a:prstGeom prst="roundRect">
          <a:avLst/>
        </a:prstGeom>
        <a:solidFill>
          <a:schemeClr val="bg2">
            <a:lumMod val="2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Работна група 2030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Създадена със заповед на Министъра на образованието и науката със задачи:</a:t>
          </a:r>
          <a:endParaRPr lang="en-US" sz="1600" kern="1200" dirty="0">
            <a:latin typeface="Candara" panose="020E0502030303020204" pitchFamily="34" charset="0"/>
          </a:endParaRPr>
        </a:p>
      </dsp:txBody>
      <dsp:txXfrm>
        <a:off x="396349" y="903941"/>
        <a:ext cx="2973914" cy="1583218"/>
      </dsp:txXfrm>
    </dsp:sp>
    <dsp:sp modelId="{BFEE3CD0-686A-48E6-8C57-7D1667827994}">
      <dsp:nvSpPr>
        <dsp:cNvPr id="0" name=""/>
        <dsp:cNvSpPr/>
      </dsp:nvSpPr>
      <dsp:spPr>
        <a:xfrm>
          <a:off x="3812874" y="834400"/>
          <a:ext cx="3373520" cy="1694818"/>
        </a:xfrm>
        <a:prstGeom prst="roundRect">
          <a:avLst/>
        </a:prstGeom>
        <a:solidFill>
          <a:schemeClr val="bg2">
            <a:lumMod val="2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Изработване на блоков анализ на всички стратегии на МОН в сектора на образованието </a:t>
          </a:r>
          <a:r>
            <a:rPr lang="bg-BG" sz="1600" kern="1200" dirty="0" smtClean="0">
              <a:latin typeface="Candara" panose="020E0502030303020204" pitchFamily="34" charset="0"/>
            </a:rPr>
            <a:t>– включва описание на проблемите и оценка на резултатите от провежданите политики</a:t>
          </a:r>
          <a:endParaRPr lang="en-US" sz="1600" kern="1200" dirty="0">
            <a:latin typeface="Candara" panose="020E0502030303020204" pitchFamily="34" charset="0"/>
          </a:endParaRPr>
        </a:p>
      </dsp:txBody>
      <dsp:txXfrm>
        <a:off x="3895608" y="917134"/>
        <a:ext cx="3208052" cy="1529350"/>
      </dsp:txXfrm>
    </dsp:sp>
    <dsp:sp modelId="{FB3C9D9E-BD7B-4F89-9A91-38AAEA149162}">
      <dsp:nvSpPr>
        <dsp:cNvPr id="0" name=""/>
        <dsp:cNvSpPr/>
      </dsp:nvSpPr>
      <dsp:spPr>
        <a:xfrm>
          <a:off x="7746225" y="818293"/>
          <a:ext cx="3518861" cy="1754514"/>
        </a:xfrm>
        <a:prstGeom prst="roundRect">
          <a:avLst/>
        </a:prstGeom>
        <a:solidFill>
          <a:schemeClr val="bg2">
            <a:lumMod val="2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>
              <a:latin typeface="Candara" panose="020E0502030303020204" pitchFamily="34" charset="0"/>
            </a:rPr>
            <a:t>Изработване на концепция за стратегическа рамка до 2030 г. в сектора на образованието </a:t>
          </a:r>
          <a:r>
            <a:rPr lang="bg-BG" sz="1600" kern="1200" dirty="0" smtClean="0">
              <a:latin typeface="Candara" panose="020E0502030303020204" pitchFamily="34" charset="0"/>
            </a:rPr>
            <a:t>– визия за развитието на сектора, стратегически цели, общо описание на дейностите и реформите</a:t>
          </a:r>
          <a:endParaRPr lang="en-US" sz="1600" kern="1200" dirty="0">
            <a:latin typeface="Candara" panose="020E0502030303020204" pitchFamily="34" charset="0"/>
          </a:endParaRPr>
        </a:p>
      </dsp:txBody>
      <dsp:txXfrm>
        <a:off x="7831873" y="903941"/>
        <a:ext cx="3347565" cy="1583218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FD32E3-70AF-45EE-BE24-6203821699B4}">
      <dsp:nvSpPr>
        <dsp:cNvPr id="0" name=""/>
        <dsp:cNvSpPr/>
      </dsp:nvSpPr>
      <dsp:spPr>
        <a:xfrm>
          <a:off x="1160018" y="1935331"/>
          <a:ext cx="482439" cy="9192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1219" y="0"/>
              </a:lnTo>
              <a:lnTo>
                <a:pt x="241219" y="919282"/>
              </a:lnTo>
              <a:lnTo>
                <a:pt x="482439" y="91928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375283" y="2369018"/>
        <a:ext cx="51909" cy="51909"/>
      </dsp:txXfrm>
    </dsp:sp>
    <dsp:sp modelId="{085AF20B-AFFB-4E36-815D-8200E60E468C}">
      <dsp:nvSpPr>
        <dsp:cNvPr id="0" name=""/>
        <dsp:cNvSpPr/>
      </dsp:nvSpPr>
      <dsp:spPr>
        <a:xfrm>
          <a:off x="1160018" y="1889611"/>
          <a:ext cx="4824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2439" y="4572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389176" y="1923270"/>
        <a:ext cx="24121" cy="24121"/>
      </dsp:txXfrm>
    </dsp:sp>
    <dsp:sp modelId="{29005586-7963-421D-8172-2A63F7516B3A}">
      <dsp:nvSpPr>
        <dsp:cNvPr id="0" name=""/>
        <dsp:cNvSpPr/>
      </dsp:nvSpPr>
      <dsp:spPr>
        <a:xfrm>
          <a:off x="1160018" y="1016049"/>
          <a:ext cx="482439" cy="919282"/>
        </a:xfrm>
        <a:custGeom>
          <a:avLst/>
          <a:gdLst/>
          <a:ahLst/>
          <a:cxnLst/>
          <a:rect l="0" t="0" r="0" b="0"/>
          <a:pathLst>
            <a:path>
              <a:moveTo>
                <a:pt x="0" y="919282"/>
              </a:moveTo>
              <a:lnTo>
                <a:pt x="241219" y="919282"/>
              </a:lnTo>
              <a:lnTo>
                <a:pt x="241219" y="0"/>
              </a:lnTo>
              <a:lnTo>
                <a:pt x="482439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375283" y="1449735"/>
        <a:ext cx="51909" cy="51909"/>
      </dsp:txXfrm>
    </dsp:sp>
    <dsp:sp modelId="{56212B06-C0B5-4E4E-A1CA-6F3550B630EC}">
      <dsp:nvSpPr>
        <dsp:cNvPr id="0" name=""/>
        <dsp:cNvSpPr/>
      </dsp:nvSpPr>
      <dsp:spPr>
        <a:xfrm rot="16200000">
          <a:off x="-1143026" y="1567618"/>
          <a:ext cx="3870663" cy="7354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Национална програма за развитие България 2030</a:t>
          </a:r>
          <a:endParaRPr lang="en-US" sz="20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>
        <a:off x="-1143026" y="1567618"/>
        <a:ext cx="3870663" cy="735425"/>
      </dsp:txXfrm>
    </dsp:sp>
    <dsp:sp modelId="{5337842C-A81F-4554-9968-3D2327B3C4DC}">
      <dsp:nvSpPr>
        <dsp:cNvPr id="0" name=""/>
        <dsp:cNvSpPr/>
      </dsp:nvSpPr>
      <dsp:spPr>
        <a:xfrm>
          <a:off x="1642457" y="648336"/>
          <a:ext cx="2412197" cy="7354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3 стратегически цели</a:t>
          </a:r>
          <a:endParaRPr lang="en-US" sz="20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>
        <a:off x="1642457" y="648336"/>
        <a:ext cx="2412197" cy="735425"/>
      </dsp:txXfrm>
    </dsp:sp>
    <dsp:sp modelId="{4D49EE13-C1C3-454D-A654-6E3236CE9A18}">
      <dsp:nvSpPr>
        <dsp:cNvPr id="0" name=""/>
        <dsp:cNvSpPr/>
      </dsp:nvSpPr>
      <dsp:spPr>
        <a:xfrm>
          <a:off x="1642457" y="1567618"/>
          <a:ext cx="2412197" cy="7354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5 оси</a:t>
          </a:r>
          <a:endParaRPr lang="en-US" sz="20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>
        <a:off x="1642457" y="1567618"/>
        <a:ext cx="2412197" cy="735425"/>
      </dsp:txXfrm>
    </dsp:sp>
    <dsp:sp modelId="{0525C770-89CF-4D6D-A4AE-6669130926DE}">
      <dsp:nvSpPr>
        <dsp:cNvPr id="0" name=""/>
        <dsp:cNvSpPr/>
      </dsp:nvSpPr>
      <dsp:spPr>
        <a:xfrm>
          <a:off x="1642457" y="2486900"/>
          <a:ext cx="2412197" cy="7354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rgbClr val="FFFF00"/>
              </a:solidFill>
              <a:latin typeface="Candara" panose="020E0502030303020204" pitchFamily="34" charset="0"/>
            </a:rPr>
            <a:t>13 национални приоритети</a:t>
          </a:r>
          <a:endParaRPr lang="en-US" sz="2000" b="1" kern="1200" dirty="0">
            <a:solidFill>
              <a:srgbClr val="FFFF00"/>
            </a:solidFill>
            <a:latin typeface="Candara" panose="020E0502030303020204" pitchFamily="34" charset="0"/>
          </a:endParaRPr>
        </a:p>
      </dsp:txBody>
      <dsp:txXfrm>
        <a:off x="1642457" y="2486900"/>
        <a:ext cx="2412197" cy="735425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DF3472-9B3A-42FD-9447-1C9097E503CB}">
      <dsp:nvSpPr>
        <dsp:cNvPr id="0" name=""/>
        <dsp:cNvSpPr/>
      </dsp:nvSpPr>
      <dsp:spPr>
        <a:xfrm>
          <a:off x="2067698" y="0"/>
          <a:ext cx="1979469" cy="1229998"/>
        </a:xfrm>
        <a:prstGeom prst="trapezoid">
          <a:avLst>
            <a:gd name="adj" fmla="val 80466"/>
          </a:avLst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i="1" kern="1200" dirty="0" smtClean="0">
              <a:latin typeface="Candara" panose="020E0502030303020204" pitchFamily="34" charset="0"/>
            </a:rPr>
            <a:t>Цел 1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i="0" kern="1200" dirty="0" smtClean="0">
              <a:latin typeface="Candara" panose="020E0502030303020204" pitchFamily="34" charset="0"/>
            </a:rPr>
            <a:t>Технологична трансформация</a:t>
          </a:r>
          <a:endParaRPr lang="en-US" sz="1800" b="1" i="0" kern="1200" dirty="0">
            <a:latin typeface="Candara" panose="020E0502030303020204" pitchFamily="34" charset="0"/>
          </a:endParaRPr>
        </a:p>
      </dsp:txBody>
      <dsp:txXfrm>
        <a:off x="2067698" y="0"/>
        <a:ext cx="1979469" cy="1229998"/>
      </dsp:txXfrm>
    </dsp:sp>
    <dsp:sp modelId="{D667E663-B00A-4B8F-9903-2B2A0B692880}">
      <dsp:nvSpPr>
        <dsp:cNvPr id="0" name=""/>
        <dsp:cNvSpPr/>
      </dsp:nvSpPr>
      <dsp:spPr>
        <a:xfrm>
          <a:off x="1122644" y="1265691"/>
          <a:ext cx="4047168" cy="1284822"/>
        </a:xfrm>
        <a:prstGeom prst="trapezoid">
          <a:avLst>
            <a:gd name="adj" fmla="val 80466"/>
          </a:avLst>
        </a:prstGeom>
        <a:solidFill>
          <a:schemeClr val="bg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i="1" kern="1200" dirty="0" smtClean="0">
              <a:latin typeface="Candara" panose="020E0502030303020204" pitchFamily="34" charset="0"/>
            </a:rPr>
            <a:t>Ос 1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Иновативна и интелигентна България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1830898" y="1265691"/>
        <a:ext cx="2630659" cy="1284822"/>
      </dsp:txXfrm>
    </dsp:sp>
    <dsp:sp modelId="{E9D8E818-4821-4D23-A643-D7FD6305E325}">
      <dsp:nvSpPr>
        <dsp:cNvPr id="0" name=""/>
        <dsp:cNvSpPr/>
      </dsp:nvSpPr>
      <dsp:spPr>
        <a:xfrm>
          <a:off x="0" y="2514820"/>
          <a:ext cx="6114866" cy="1284822"/>
        </a:xfrm>
        <a:prstGeom prst="trapezoid">
          <a:avLst>
            <a:gd name="adj" fmla="val 80466"/>
          </a:avLst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i="1" kern="1200" dirty="0" smtClean="0">
              <a:latin typeface="Candara" panose="020E0502030303020204" pitchFamily="34" charset="0"/>
            </a:rPr>
            <a:t>Национални приоритети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Образование и умения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Наука и научна инфраструктура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Интелигентна индустрия 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1070101" y="2514820"/>
        <a:ext cx="3974663" cy="1284822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4D5C77-FD34-4E5F-865E-91AA0435823C}">
      <dsp:nvSpPr>
        <dsp:cNvPr id="0" name=""/>
        <dsp:cNvSpPr/>
      </dsp:nvSpPr>
      <dsp:spPr>
        <a:xfrm>
          <a:off x="952" y="0"/>
          <a:ext cx="2393156" cy="729579"/>
        </a:xfrm>
        <a:prstGeom prst="chevron">
          <a:avLst>
            <a:gd name="adj" fmla="val 4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6E2A6AA-74CB-4228-84D1-A2727F7BFBB1}">
      <dsp:nvSpPr>
        <dsp:cNvPr id="0" name=""/>
        <dsp:cNvSpPr/>
      </dsp:nvSpPr>
      <dsp:spPr>
        <a:xfrm>
          <a:off x="639127" y="182394"/>
          <a:ext cx="2020887" cy="7295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Начална дата: 27.09.2019 г.</a:t>
          </a:r>
          <a:endParaRPr lang="en-US" sz="1600" kern="1200" dirty="0">
            <a:latin typeface="Candara" panose="020E0502030303020204" pitchFamily="34" charset="0"/>
          </a:endParaRPr>
        </a:p>
      </dsp:txBody>
      <dsp:txXfrm>
        <a:off x="660496" y="203763"/>
        <a:ext cx="1978149" cy="686841"/>
      </dsp:txXfrm>
    </dsp:sp>
    <dsp:sp modelId="{A3AB6C9B-D321-4AA1-A8D8-75FCDB0FB48B}">
      <dsp:nvSpPr>
        <dsp:cNvPr id="0" name=""/>
        <dsp:cNvSpPr/>
      </dsp:nvSpPr>
      <dsp:spPr>
        <a:xfrm>
          <a:off x="2734468" y="0"/>
          <a:ext cx="2393156" cy="729579"/>
        </a:xfrm>
        <a:prstGeom prst="chevron">
          <a:avLst>
            <a:gd name="adj" fmla="val 4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EF0808A-27A2-4C1D-B0F3-DE1F56EE34F0}">
      <dsp:nvSpPr>
        <dsp:cNvPr id="0" name=""/>
        <dsp:cNvSpPr/>
      </dsp:nvSpPr>
      <dsp:spPr>
        <a:xfrm>
          <a:off x="3372643" y="182394"/>
          <a:ext cx="2020887" cy="7295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latin typeface="Candara" panose="020E0502030303020204" pitchFamily="34" charset="0"/>
            </a:rPr>
            <a:t>Обществена консултация</a:t>
          </a:r>
          <a:endParaRPr lang="en-US" sz="1800" b="1" kern="1200" dirty="0">
            <a:latin typeface="Candara" panose="020E0502030303020204" pitchFamily="34" charset="0"/>
          </a:endParaRPr>
        </a:p>
      </dsp:txBody>
      <dsp:txXfrm>
        <a:off x="3394012" y="203763"/>
        <a:ext cx="1978149" cy="686841"/>
      </dsp:txXfrm>
    </dsp:sp>
    <dsp:sp modelId="{8F0B7E89-AAC3-431B-B2F3-7CD38E35AABB}">
      <dsp:nvSpPr>
        <dsp:cNvPr id="0" name=""/>
        <dsp:cNvSpPr/>
      </dsp:nvSpPr>
      <dsp:spPr>
        <a:xfrm>
          <a:off x="5467985" y="0"/>
          <a:ext cx="2393156" cy="729579"/>
        </a:xfrm>
        <a:prstGeom prst="chevron">
          <a:avLst>
            <a:gd name="adj" fmla="val 4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5493151-C093-476C-85C8-7D029399372C}">
      <dsp:nvSpPr>
        <dsp:cNvPr id="0" name=""/>
        <dsp:cNvSpPr/>
      </dsp:nvSpPr>
      <dsp:spPr>
        <a:xfrm>
          <a:off x="6106159" y="182394"/>
          <a:ext cx="2020887" cy="7295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Дата на приключване: 28.10.2019 г.</a:t>
          </a:r>
          <a:endParaRPr lang="en-US" sz="1600" kern="1200" dirty="0">
            <a:latin typeface="Candara" panose="020E0502030303020204" pitchFamily="34" charset="0"/>
          </a:endParaRPr>
        </a:p>
      </dsp:txBody>
      <dsp:txXfrm>
        <a:off x="6127528" y="203763"/>
        <a:ext cx="1978149" cy="6868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31.10.2019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31.10.2019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60840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97751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95205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89452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70218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04409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microsoft.com/office/2007/relationships/diagramDrawing" Target="../diagrams/drawing9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12" Type="http://schemas.openxmlformats.org/officeDocument/2006/relationships/image" Target="../media/image4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3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5.xml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microsoft.com/office/2007/relationships/diagramDrawing" Target="../diagrams/drawing1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11" Type="http://schemas.openxmlformats.org/officeDocument/2006/relationships/diagramColors" Target="../diagrams/colors15.xml"/><Relationship Id="rId5" Type="http://schemas.openxmlformats.org/officeDocument/2006/relationships/diagramQuickStyle" Target="../diagrams/quickStyle14.xml"/><Relationship Id="rId10" Type="http://schemas.openxmlformats.org/officeDocument/2006/relationships/diagramQuickStyle" Target="../diagrams/quickStyle15.xml"/><Relationship Id="rId4" Type="http://schemas.openxmlformats.org/officeDocument/2006/relationships/diagramLayout" Target="../diagrams/layout14.xml"/><Relationship Id="rId9" Type="http://schemas.openxmlformats.org/officeDocument/2006/relationships/diagramLayout" Target="../diagrams/layout1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3" Type="http://schemas.openxmlformats.org/officeDocument/2006/relationships/diagramLayout" Target="../diagrams/layout16.xml"/><Relationship Id="rId7" Type="http://schemas.openxmlformats.org/officeDocument/2006/relationships/diagramData" Target="../diagrams/data17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11" Type="http://schemas.microsoft.com/office/2007/relationships/diagramDrawing" Target="../diagrams/drawing17.xml"/><Relationship Id="rId5" Type="http://schemas.openxmlformats.org/officeDocument/2006/relationships/diagramColors" Target="../diagrams/colors16.xml"/><Relationship Id="rId10" Type="http://schemas.openxmlformats.org/officeDocument/2006/relationships/diagramColors" Target="../diagrams/colors17.xml"/><Relationship Id="rId4" Type="http://schemas.openxmlformats.org/officeDocument/2006/relationships/diagramQuickStyle" Target="../diagrams/quickStyle16.xml"/><Relationship Id="rId9" Type="http://schemas.openxmlformats.org/officeDocument/2006/relationships/diagramQuickStyle" Target="../diagrams/quickStyle1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3" Type="http://schemas.openxmlformats.org/officeDocument/2006/relationships/diagramLayout" Target="../diagrams/layout18.xml"/><Relationship Id="rId7" Type="http://schemas.openxmlformats.org/officeDocument/2006/relationships/diagramData" Target="../diagrams/data19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5" Type="http://schemas.openxmlformats.org/officeDocument/2006/relationships/diagramColors" Target="../diagrams/colors18.xml"/><Relationship Id="rId10" Type="http://schemas.openxmlformats.org/officeDocument/2006/relationships/diagramColors" Target="../diagrams/colors19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12" Type="http://schemas.microsoft.com/office/2007/relationships/diagramDrawing" Target="../diagrams/drawing2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11" Type="http://schemas.openxmlformats.org/officeDocument/2006/relationships/diagramColors" Target="../diagrams/colors21.xml"/><Relationship Id="rId5" Type="http://schemas.openxmlformats.org/officeDocument/2006/relationships/diagramQuickStyle" Target="../diagrams/quickStyle20.xml"/><Relationship Id="rId10" Type="http://schemas.openxmlformats.org/officeDocument/2006/relationships/diagramQuickStyle" Target="../diagrams/quickStyle21.xml"/><Relationship Id="rId4" Type="http://schemas.openxmlformats.org/officeDocument/2006/relationships/diagramLayout" Target="../diagrams/layout20.xml"/><Relationship Id="rId9" Type="http://schemas.openxmlformats.org/officeDocument/2006/relationships/diagramLayout" Target="../diagrams/layout2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3.xml"/><Relationship Id="rId13" Type="http://schemas.openxmlformats.org/officeDocument/2006/relationships/diagramData" Target="../diagrams/data24.xml"/><Relationship Id="rId18" Type="http://schemas.openxmlformats.org/officeDocument/2006/relationships/diagramData" Target="../diagrams/data25.xml"/><Relationship Id="rId3" Type="http://schemas.openxmlformats.org/officeDocument/2006/relationships/diagramData" Target="../diagrams/data22.xml"/><Relationship Id="rId21" Type="http://schemas.openxmlformats.org/officeDocument/2006/relationships/diagramColors" Target="../diagrams/colors25.xml"/><Relationship Id="rId7" Type="http://schemas.microsoft.com/office/2007/relationships/diagramDrawing" Target="../diagrams/drawing22.xml"/><Relationship Id="rId12" Type="http://schemas.microsoft.com/office/2007/relationships/diagramDrawing" Target="../diagrams/drawing23.xml"/><Relationship Id="rId17" Type="http://schemas.microsoft.com/office/2007/relationships/diagramDrawing" Target="../diagrams/drawing24.xml"/><Relationship Id="rId2" Type="http://schemas.openxmlformats.org/officeDocument/2006/relationships/notesSlide" Target="../notesSlides/notesSlide6.xml"/><Relationship Id="rId16" Type="http://schemas.openxmlformats.org/officeDocument/2006/relationships/diagramColors" Target="../diagrams/colors24.xml"/><Relationship Id="rId20" Type="http://schemas.openxmlformats.org/officeDocument/2006/relationships/diagramQuickStyle" Target="../diagrams/quickStyle2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11" Type="http://schemas.openxmlformats.org/officeDocument/2006/relationships/diagramColors" Target="../diagrams/colors23.xml"/><Relationship Id="rId5" Type="http://schemas.openxmlformats.org/officeDocument/2006/relationships/diagramQuickStyle" Target="../diagrams/quickStyle22.xml"/><Relationship Id="rId15" Type="http://schemas.openxmlformats.org/officeDocument/2006/relationships/diagramQuickStyle" Target="../diagrams/quickStyle24.xml"/><Relationship Id="rId10" Type="http://schemas.openxmlformats.org/officeDocument/2006/relationships/diagramQuickStyle" Target="../diagrams/quickStyle23.xml"/><Relationship Id="rId19" Type="http://schemas.openxmlformats.org/officeDocument/2006/relationships/diagramLayout" Target="../diagrams/layout25.xml"/><Relationship Id="rId4" Type="http://schemas.openxmlformats.org/officeDocument/2006/relationships/diagramLayout" Target="../diagrams/layout22.xml"/><Relationship Id="rId9" Type="http://schemas.openxmlformats.org/officeDocument/2006/relationships/diagramLayout" Target="../diagrams/layout23.xml"/><Relationship Id="rId14" Type="http://schemas.openxmlformats.org/officeDocument/2006/relationships/diagramLayout" Target="../diagrams/layout24.xml"/><Relationship Id="rId22" Type="http://schemas.microsoft.com/office/2007/relationships/diagramDrawing" Target="../diagrams/drawing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34796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</a:t>
            </a:r>
            <a:r>
              <a:rPr lang="ru-RU" sz="2800" b="1" dirty="0" err="1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редприети</a:t>
            </a:r>
            <a:r>
              <a:rPr lang="ru-RU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действия за подготовка на „Оперативна </a:t>
            </a:r>
            <a:r>
              <a:rPr lang="ru-RU" sz="2800" b="1" dirty="0" err="1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програма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за наука и образование“ 2021-2027 г. </a:t>
            </a: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2000" b="1" i="1" dirty="0" err="1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Първо</a:t>
            </a:r>
            <a:r>
              <a:rPr lang="ru-RU" sz="20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заседание на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Тематична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работна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група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за </a:t>
            </a:r>
            <a:b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разработване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на „Оперативна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програма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за наука и образование“ за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програмния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период 2021-2027</a:t>
            </a:r>
            <a:b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29.10.2019 г</a:t>
            </a:r>
            <a:r>
              <a:rPr lang="ru-RU" sz="20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., 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гр. </a:t>
            </a:r>
            <a:r>
              <a:rPr lang="ru-RU" sz="20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София</a:t>
            </a:r>
            <a:r>
              <a:rPr lang="ru-RU" sz="2000" b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/>
            </a:r>
            <a:br>
              <a:rPr lang="ru-RU" sz="2000" b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endParaRPr lang="ru-RU" sz="2000" b="1" dirty="0">
              <a:ln/>
              <a:solidFill>
                <a:schemeClr val="accent3">
                  <a:lumMod val="75000"/>
                </a:schemeClr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410255"/>
            <a:ext cx="10058400" cy="807166"/>
          </a:xfrm>
        </p:spPr>
        <p:txBody>
          <a:bodyPr>
            <a:noAutofit/>
          </a:bodyPr>
          <a:lstStyle/>
          <a:p>
            <a:pPr algn="ctr">
              <a:spcBef>
                <a:spcPts val="1200"/>
              </a:spcBef>
            </a:pPr>
            <a:r>
              <a:rPr lang="en-US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/>
            </a:r>
            <a:br>
              <a:rPr lang="en-US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r>
              <a:rPr lang="en-US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/>
            </a:r>
            <a:br>
              <a:rPr lang="en-US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r>
              <a:rPr lang="en-US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/>
            </a:r>
            <a:br>
              <a:rPr lang="en-US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r>
              <a:rPr lang="ru-RU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Действия с </a:t>
            </a:r>
            <a:r>
              <a:rPr lang="ru-RU" sz="2800" b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очаквани</a:t>
            </a:r>
            <a:r>
              <a:rPr lang="ru-RU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2800" b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резултати</a:t>
            </a:r>
            <a:r>
              <a:rPr lang="ru-RU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в </a:t>
            </a:r>
            <a:r>
              <a:rPr lang="ru-RU" sz="2800" b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подкрепа</a:t>
            </a:r>
            <a:r>
              <a:rPr lang="ru-RU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на </a:t>
            </a:r>
            <a:r>
              <a:rPr lang="ru-RU" sz="2800" b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подготовката</a:t>
            </a:r>
            <a:r>
              <a:rPr lang="ru-RU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на ОПНО 2021-2027 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1111768" y="2078182"/>
          <a:ext cx="10356332" cy="4379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30434346"/>
              </p:ext>
            </p:extLst>
          </p:nvPr>
        </p:nvGraphicFramePr>
        <p:xfrm>
          <a:off x="4724028" y="1844699"/>
          <a:ext cx="6846744" cy="5084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620854149"/>
              </p:ext>
            </p:extLst>
          </p:nvPr>
        </p:nvGraphicFramePr>
        <p:xfrm>
          <a:off x="1888761" y="3163824"/>
          <a:ext cx="3862773" cy="1901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213220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00325"/>
            <a:ext cx="10058400" cy="484087"/>
          </a:xfrm>
        </p:spPr>
        <p:txBody>
          <a:bodyPr>
            <a:normAutofit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Действия с очаквани резултати в подкрепа на подготовката на ОПНО 2021-2027   </a:t>
            </a:r>
            <a:endParaRPr lang="bg-BG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118467601"/>
              </p:ext>
            </p:extLst>
          </p:nvPr>
        </p:nvGraphicFramePr>
        <p:xfrm>
          <a:off x="1111768" y="2078182"/>
          <a:ext cx="10356332" cy="4379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844978233"/>
              </p:ext>
            </p:extLst>
          </p:nvPr>
        </p:nvGraphicFramePr>
        <p:xfrm>
          <a:off x="581023" y="1876926"/>
          <a:ext cx="11161797" cy="47933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61398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5"/>
            <a:ext cx="10058400" cy="435329"/>
          </a:xfrm>
        </p:spPr>
        <p:txBody>
          <a:bodyPr>
            <a:normAutofit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Действия </a:t>
            </a:r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с очаквани резултати в подкрепа на подготовката на ОПНО 2021-2027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967381533"/>
              </p:ext>
            </p:extLst>
          </p:nvPr>
        </p:nvGraphicFramePr>
        <p:xfrm>
          <a:off x="465615" y="2070114"/>
          <a:ext cx="10887076" cy="4779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4630376"/>
              </p:ext>
            </p:extLst>
          </p:nvPr>
        </p:nvGraphicFramePr>
        <p:xfrm>
          <a:off x="581024" y="1896177"/>
          <a:ext cx="11207828" cy="4812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18288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6"/>
            <a:ext cx="10058400" cy="408695"/>
          </a:xfrm>
        </p:spPr>
        <p:txBody>
          <a:bodyPr>
            <a:normAutofit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Действия </a:t>
            </a:r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с очаквани резултати в подкрепа на подготовката на ОПНО 2021-2027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465615" y="2070114"/>
          <a:ext cx="10887076" cy="4779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72595890"/>
              </p:ext>
            </p:extLst>
          </p:nvPr>
        </p:nvGraphicFramePr>
        <p:xfrm>
          <a:off x="581024" y="1756970"/>
          <a:ext cx="10978917" cy="5092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37579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5"/>
            <a:ext cx="10058400" cy="435329"/>
          </a:xfrm>
        </p:spPr>
        <p:txBody>
          <a:bodyPr>
            <a:normAutofit/>
          </a:bodyPr>
          <a:lstStyle/>
          <a:p>
            <a:pPr algn="ctr"/>
            <a:r>
              <a:rPr lang="ru-RU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Действия </a:t>
            </a:r>
            <a:r>
              <a:rPr lang="ru-RU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с </a:t>
            </a:r>
            <a:r>
              <a:rPr lang="ru-RU" sz="22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очаквани</a:t>
            </a:r>
            <a:r>
              <a:rPr lang="ru-RU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22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резултати</a:t>
            </a:r>
            <a:r>
              <a:rPr lang="ru-RU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в </a:t>
            </a:r>
            <a:r>
              <a:rPr lang="ru-RU" sz="22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подкрепа</a:t>
            </a:r>
            <a:r>
              <a:rPr lang="ru-RU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на </a:t>
            </a:r>
            <a:r>
              <a:rPr lang="ru-RU" sz="22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подготовката</a:t>
            </a:r>
            <a:r>
              <a:rPr lang="ru-RU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на ОПНО 2021-2027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758" y="2078182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057924534"/>
              </p:ext>
            </p:extLst>
          </p:nvPr>
        </p:nvGraphicFramePr>
        <p:xfrm>
          <a:off x="581024" y="2078183"/>
          <a:ext cx="10887076" cy="4379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63673134"/>
              </p:ext>
            </p:extLst>
          </p:nvPr>
        </p:nvGraphicFramePr>
        <p:xfrm>
          <a:off x="581023" y="1848052"/>
          <a:ext cx="11258051" cy="50099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1745257" y="5510202"/>
            <a:ext cx="1142322" cy="1147772"/>
          </a:xfrm>
          <a:prstGeom prst="roundRect">
            <a:avLst>
              <a:gd name="adj" fmla="val 10000"/>
            </a:avLst>
          </a:prstGeom>
          <a:blipFill rotWithShape="1">
            <a:blip r:embed="rId1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39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6"/>
            <a:ext cx="10058400" cy="408695"/>
          </a:xfrm>
        </p:spPr>
        <p:txBody>
          <a:bodyPr>
            <a:normAutofit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Действия </a:t>
            </a:r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с очаквани резултати в подкрепа на подготовката на ОПНО 2021-2027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465615" y="2070114"/>
          <a:ext cx="10887076" cy="4779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991560956"/>
              </p:ext>
            </p:extLst>
          </p:nvPr>
        </p:nvGraphicFramePr>
        <p:xfrm>
          <a:off x="581023" y="1748901"/>
          <a:ext cx="11092420" cy="4902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37749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6"/>
            <a:ext cx="10058400" cy="408695"/>
          </a:xfrm>
        </p:spPr>
        <p:txBody>
          <a:bodyPr>
            <a:normAutofit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Действия </a:t>
            </a:r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с очаквани резултати в подкрепа на подготовката на ОПНО 2021-2027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465615" y="2070114"/>
          <a:ext cx="10887076" cy="4779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64897924"/>
              </p:ext>
            </p:extLst>
          </p:nvPr>
        </p:nvGraphicFramePr>
        <p:xfrm>
          <a:off x="363983" y="1748901"/>
          <a:ext cx="11114843" cy="5101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69281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901" y="1234328"/>
            <a:ext cx="10217267" cy="729907"/>
          </a:xfrm>
        </p:spPr>
        <p:txBody>
          <a:bodyPr>
            <a:noAutofit/>
          </a:bodyPr>
          <a:lstStyle/>
          <a:p>
            <a:pPr algn="ctr"/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Списък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с действия, </a:t>
            </a:r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отговорни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институции и </a:t>
            </a:r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срокове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за </a:t>
            </a:r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изпълнението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на </a:t>
            </a:r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тематичните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отключващи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условия </a:t>
            </a:r>
            <a:r>
              <a:rPr lang="ru-RU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от значение за ОПНО 2021-2027 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г</a:t>
            </a:r>
            <a:r>
              <a:rPr lang="ru-RU" sz="1800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(</a:t>
            </a:r>
            <a:r>
              <a:rPr lang="ru-RU" sz="1800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съгласно</a:t>
            </a:r>
            <a:r>
              <a:rPr lang="ru-RU" sz="1800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Приложение 2 </a:t>
            </a:r>
            <a:r>
              <a:rPr lang="ru-RU" sz="1800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към</a:t>
            </a:r>
            <a:r>
              <a:rPr lang="ru-RU" sz="1800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т. 1 на РМС № 368 от 25 </a:t>
            </a:r>
            <a:r>
              <a:rPr lang="ru-RU" sz="1800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юни</a:t>
            </a:r>
            <a:r>
              <a:rPr lang="ru-RU" sz="1800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2019 г.)  </a:t>
            </a:r>
            <a:endParaRPr lang="bg-BG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02839949"/>
              </p:ext>
            </p:extLst>
          </p:nvPr>
        </p:nvGraphicFramePr>
        <p:xfrm>
          <a:off x="683695" y="2070113"/>
          <a:ext cx="10887076" cy="4779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291812995"/>
              </p:ext>
            </p:extLst>
          </p:nvPr>
        </p:nvGraphicFramePr>
        <p:xfrm>
          <a:off x="581024" y="2070113"/>
          <a:ext cx="10589144" cy="45231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5099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8033" y="1176577"/>
            <a:ext cx="10254658" cy="729907"/>
          </a:xfrm>
        </p:spPr>
        <p:txBody>
          <a:bodyPr>
            <a:noAutofit/>
          </a:bodyPr>
          <a:lstStyle/>
          <a:p>
            <a:pPr algn="ctr"/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Списък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с действия, </a:t>
            </a:r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отговорни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институции и </a:t>
            </a:r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срокове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за </a:t>
            </a:r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изпълнението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на </a:t>
            </a:r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тематичните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18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отключващи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условия </a:t>
            </a:r>
            <a:r>
              <a:rPr lang="ru-RU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от значение за ОПНО 2021-2027 </a:t>
            </a:r>
            <a:r>
              <a:rPr lang="ru-RU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г</a:t>
            </a:r>
            <a:r>
              <a:rPr lang="ru-RU" sz="1800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(</a:t>
            </a:r>
            <a:r>
              <a:rPr lang="ru-RU" sz="1800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съгласно</a:t>
            </a:r>
            <a:r>
              <a:rPr lang="ru-RU" sz="1800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Приложение 2 </a:t>
            </a:r>
            <a:r>
              <a:rPr lang="ru-RU" sz="1800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към</a:t>
            </a:r>
            <a:r>
              <a:rPr lang="ru-RU" sz="1800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т. 1 на РМС № 368 от 25 </a:t>
            </a:r>
            <a:r>
              <a:rPr lang="ru-RU" sz="1800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юни</a:t>
            </a:r>
            <a:r>
              <a:rPr lang="ru-RU" sz="1800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2019 г.)  </a:t>
            </a:r>
            <a:endParaRPr lang="bg-BG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4" y="2078183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465615" y="2070114"/>
          <a:ext cx="10887076" cy="4779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752558852"/>
              </p:ext>
            </p:extLst>
          </p:nvPr>
        </p:nvGraphicFramePr>
        <p:xfrm>
          <a:off x="581024" y="2070114"/>
          <a:ext cx="10887076" cy="4571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69371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1768" y="1340206"/>
            <a:ext cx="10058400" cy="408695"/>
          </a:xfrm>
        </p:spPr>
        <p:txBody>
          <a:bodyPr>
            <a:normAutofit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Действия </a:t>
            </a:r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с очаквани резултати в подкрепа на подготовката на ОПНО 2021-2027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535" y="2062045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465615" y="2070114"/>
          <a:ext cx="10887076" cy="4779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266852177"/>
              </p:ext>
            </p:extLst>
          </p:nvPr>
        </p:nvGraphicFramePr>
        <p:xfrm>
          <a:off x="213064" y="1756971"/>
          <a:ext cx="11575788" cy="33911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Right Arrow 3"/>
          <p:cNvSpPr/>
          <p:nvPr/>
        </p:nvSpPr>
        <p:spPr>
          <a:xfrm>
            <a:off x="305639" y="4965192"/>
            <a:ext cx="11403315" cy="17373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dirty="0" smtClean="0"/>
              <a:t>Структурна подкрепа на ЕК за разработване на модел за развитие на педагогическите специалисти за периода 2021-2030</a:t>
            </a:r>
            <a:endParaRPr lang="bg-BG" b="1" dirty="0"/>
          </a:p>
        </p:txBody>
      </p:sp>
    </p:spTree>
    <p:extLst>
      <p:ext uri="{BB962C8B-B14F-4D97-AF65-F5344CB8AC3E}">
        <p14:creationId xmlns:p14="http://schemas.microsoft.com/office/powerpoint/2010/main" val="423324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0206"/>
            <a:ext cx="12038120" cy="408695"/>
          </a:xfrm>
        </p:spPr>
        <p:txBody>
          <a:bodyPr>
            <a:normAutofit/>
          </a:bodyPr>
          <a:lstStyle/>
          <a:p>
            <a:pPr algn="ctr"/>
            <a:r>
              <a:rPr lang="bg-BG" sz="2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Рамков стратегически документ от най-висок </a:t>
            </a:r>
            <a:r>
              <a:rPr lang="bg-BG" sz="2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порядък в йерархията </a:t>
            </a:r>
            <a:r>
              <a:rPr lang="bg-BG" sz="2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на националните програмни документи </a:t>
            </a:r>
            <a:endParaRPr lang="bg-BG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535" y="2062045"/>
            <a:ext cx="11092419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294927608"/>
              </p:ext>
            </p:extLst>
          </p:nvPr>
        </p:nvGraphicFramePr>
        <p:xfrm>
          <a:off x="465615" y="1748902"/>
          <a:ext cx="10887076" cy="5101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766751437"/>
              </p:ext>
            </p:extLst>
          </p:nvPr>
        </p:nvGraphicFramePr>
        <p:xfrm>
          <a:off x="465615" y="1748901"/>
          <a:ext cx="4479247" cy="3870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190059790"/>
              </p:ext>
            </p:extLst>
          </p:nvPr>
        </p:nvGraphicFramePr>
        <p:xfrm>
          <a:off x="5237824" y="1748901"/>
          <a:ext cx="6114867" cy="3799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057362573"/>
              </p:ext>
            </p:extLst>
          </p:nvPr>
        </p:nvGraphicFramePr>
        <p:xfrm>
          <a:off x="2032000" y="5861686"/>
          <a:ext cx="8128000" cy="91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</p:spTree>
    <p:extLst>
      <p:ext uri="{BB962C8B-B14F-4D97-AF65-F5344CB8AC3E}">
        <p14:creationId xmlns:p14="http://schemas.microsoft.com/office/powerpoint/2010/main" val="51369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accent1">
                    <a:lumMod val="75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+359 2 46 76 1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30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://opnoir.bg/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11346</TotalTime>
  <Words>1252</Words>
  <Application>Microsoft Office PowerPoint</Application>
  <PresentationFormat>Widescreen</PresentationFormat>
  <Paragraphs>176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Candara</vt:lpstr>
      <vt:lpstr>Courier New</vt:lpstr>
      <vt:lpstr>Times New Roman</vt:lpstr>
      <vt:lpstr>Retrospect</vt:lpstr>
      <vt:lpstr>Предприети действия за подготовка на „Оперативна програма за наука и образование“ 2021-2027 г.    Първо заседание на Тематична работна група за  разработване на „Оперативна програма за наука и образование“ за програмния период 2021-2027 29.10.2019 г., гр. София </vt:lpstr>
      <vt:lpstr>   Действия с очаквани резултати в подкрепа на подготовката на ОПНО 2021-2027 </vt:lpstr>
      <vt:lpstr>Действия с очаквани резултати в подкрепа на подготовката на ОПНО 2021-2027   </vt:lpstr>
      <vt:lpstr>Действия с очаквани резултати в подкрепа на подготовката на ОПНО 2021-2027 </vt:lpstr>
      <vt:lpstr>Действия с очаквани резултати в подкрепа на подготовката на ОПНО 2021-2027 </vt:lpstr>
      <vt:lpstr>Действия с очаквани резултати в подкрепа на подготовката на ОПНО 2021-2027 </vt:lpstr>
      <vt:lpstr>Действия с очаквани резултати в подкрепа на подготовката на ОПНО 2021-2027 </vt:lpstr>
      <vt:lpstr>Действия с очаквани резултати в подкрепа на подготовката на ОПНО 2021-2027 </vt:lpstr>
      <vt:lpstr>Списък с действия, отговорни институции и срокове за изпълнението на тематичните отключващи условия от значение за ОПНО 2021-2027 г. (съгласно Приложение 2 към т. 1 на РМС № 368 от 25 юни 2019 г.)  </vt:lpstr>
      <vt:lpstr>Списък с действия, отговорни институции и срокове за изпълнението на тематичните отключващи условия от значение за ОПНО 2021-2027 г. (съгласно Приложение 2 към т. 1 на РМС № 368 от 25 юни 2019 г.)  </vt:lpstr>
      <vt:lpstr>Действия с очаквани резултати в подкрепа на подготовката на ОПНО 2021-2027 </vt:lpstr>
      <vt:lpstr>Рамков стратегически документ от най-висок порядък в йерархията на националните програмни документи </vt:lpstr>
      <vt:lpstr>Благодаря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Maya Ninova</cp:lastModifiedBy>
  <cp:revision>1031</cp:revision>
  <cp:lastPrinted>2019-07-02T10:25:35Z</cp:lastPrinted>
  <dcterms:created xsi:type="dcterms:W3CDTF">2016-05-13T12:08:51Z</dcterms:created>
  <dcterms:modified xsi:type="dcterms:W3CDTF">2019-10-31T11:39:57Z</dcterms:modified>
</cp:coreProperties>
</file>