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7"/>
  </p:notesMasterIdLst>
  <p:handoutMasterIdLst>
    <p:handoutMasterId r:id="rId18"/>
  </p:handoutMasterIdLst>
  <p:sldIdLst>
    <p:sldId id="257" r:id="rId2"/>
    <p:sldId id="291" r:id="rId3"/>
    <p:sldId id="292" r:id="rId4"/>
    <p:sldId id="293" r:id="rId5"/>
    <p:sldId id="294" r:id="rId6"/>
    <p:sldId id="295" r:id="rId7"/>
    <p:sldId id="297" r:id="rId8"/>
    <p:sldId id="298" r:id="rId9"/>
    <p:sldId id="308" r:id="rId10"/>
    <p:sldId id="302" r:id="rId11"/>
    <p:sldId id="303" r:id="rId12"/>
    <p:sldId id="305" r:id="rId13"/>
    <p:sldId id="306" r:id="rId14"/>
    <p:sldId id="307" r:id="rId15"/>
    <p:sldId id="290" r:id="rId16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Popov" initials="IP" lastIdx="1" clrIdx="0">
    <p:extLst>
      <p:ext uri="{19B8F6BF-5375-455C-9EA6-DF929625EA0E}">
        <p15:presenceInfo xmlns:p15="http://schemas.microsoft.com/office/powerpoint/2012/main" userId="S-1-5-21-3470032345-2211321583-660534131-115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FF66FF"/>
    <a:srgbClr val="993366"/>
    <a:srgbClr val="660033"/>
    <a:srgbClr val="CC6600"/>
    <a:srgbClr val="003366"/>
    <a:srgbClr val="008080"/>
    <a:srgbClr val="0000FF"/>
    <a:srgbClr val="008000"/>
    <a:srgbClr val="36C0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5" autoAdjust="0"/>
    <p:restoredTop sz="95512" autoAdjust="0"/>
  </p:normalViewPr>
  <p:slideViewPr>
    <p:cSldViewPr snapToGrid="0">
      <p:cViewPr varScale="1">
        <p:scale>
          <a:sx n="106" d="100"/>
          <a:sy n="106" d="100"/>
        </p:scale>
        <p:origin x="54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2FF69B-045F-45AF-805E-2A20D9FC4FC5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A928C9-D6E6-487D-AC91-61921FBE8470}">
      <dgm:prSet phldrT="[Text]" custT="1"/>
      <dgm:spPr/>
      <dgm:t>
        <a:bodyPr/>
        <a:lstStyle/>
        <a:p>
          <a:pPr algn="just"/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организира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по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изготвяне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проект на ОПНО;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1020C265-6C64-4C8D-A82B-92AA54A91A14}" type="parTrans" cxnId="{12A16F07-FA59-43D8-841C-725BDF53EF18}">
      <dgm:prSet/>
      <dgm:spPr/>
      <dgm:t>
        <a:bodyPr/>
        <a:lstStyle/>
        <a:p>
          <a:endParaRPr lang="en-US"/>
        </a:p>
      </dgm:t>
    </dgm:pt>
    <dgm:pt modelId="{86A203EE-7B87-4E1C-8A72-D612014C995A}" type="sibTrans" cxnId="{12A16F07-FA59-43D8-841C-725BDF53EF18}">
      <dgm:prSet/>
      <dgm:spPr/>
      <dgm:t>
        <a:bodyPr/>
        <a:lstStyle/>
        <a:p>
          <a:endParaRPr lang="en-US"/>
        </a:p>
      </dgm:t>
    </dgm:pt>
    <dgm:pt modelId="{00C1A3C5-89EC-433D-B5DA-70391A22B0B1}">
      <dgm:prSet phldrT="[Text]" custT="1"/>
      <dgm:spPr/>
      <dgm:t>
        <a:bodyPr/>
        <a:lstStyle/>
        <a:p>
          <a:r>
            <a:rPr lang="bg-BG" sz="2400" b="1" dirty="0" smtClean="0">
              <a:solidFill>
                <a:schemeClr val="bg1"/>
              </a:solidFill>
              <a:latin typeface="Candara" panose="020E0502030303020204" pitchFamily="34" charset="0"/>
            </a:rPr>
            <a:t>Заместник-председател</a:t>
          </a:r>
          <a:endParaRPr lang="en-US" sz="2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482B3660-CFB4-44E6-A12D-EC0E9C5AAB87}" type="parTrans" cxnId="{05DE842B-0110-48D4-ACD4-56CA92682FA4}">
      <dgm:prSet/>
      <dgm:spPr/>
      <dgm:t>
        <a:bodyPr/>
        <a:lstStyle/>
        <a:p>
          <a:endParaRPr lang="en-US"/>
        </a:p>
      </dgm:t>
    </dgm:pt>
    <dgm:pt modelId="{DD7B94AC-920F-452E-8D5C-A3A64955F447}" type="sibTrans" cxnId="{05DE842B-0110-48D4-ACD4-56CA92682FA4}">
      <dgm:prSet/>
      <dgm:spPr/>
      <dgm:t>
        <a:bodyPr/>
        <a:lstStyle/>
        <a:p>
          <a:endParaRPr lang="en-US"/>
        </a:p>
      </dgm:t>
    </dgm:pt>
    <dgm:pt modelId="{784239BF-C883-4C3B-A884-AF5E581392F9}">
      <dgm:prSet custT="1"/>
      <dgm:spPr/>
      <dgm:t>
        <a:bodyPr/>
        <a:lstStyle/>
        <a:p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ръководи </a:t>
          </a:r>
          <a:r>
            <a:rPr lang="bg-BG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 на </a:t>
          </a: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ТРГ; 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496F4332-DD87-4EEF-A5FA-C38DFEA4DA54}" type="parTrans" cxnId="{E4A7BB78-CDE9-4477-B2DE-101D62A2C3B9}">
      <dgm:prSet/>
      <dgm:spPr/>
      <dgm:t>
        <a:bodyPr/>
        <a:lstStyle/>
        <a:p>
          <a:endParaRPr lang="en-US"/>
        </a:p>
      </dgm:t>
    </dgm:pt>
    <dgm:pt modelId="{69B36745-F04F-41FA-B1B1-55E7F6C36EC6}" type="sibTrans" cxnId="{E4A7BB78-CDE9-4477-B2DE-101D62A2C3B9}">
      <dgm:prSet/>
      <dgm:spPr/>
      <dgm:t>
        <a:bodyPr/>
        <a:lstStyle/>
        <a:p>
          <a:endParaRPr lang="en-US"/>
        </a:p>
      </dgm:t>
    </dgm:pt>
    <dgm:pt modelId="{51B8917A-4AE3-44A6-B049-592CC5C33B0F}">
      <dgm:prSet custT="1"/>
      <dgm:spPr/>
      <dgm:t>
        <a:bodyPr/>
        <a:lstStyle/>
        <a:p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предлага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дневния ред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757BC27D-144E-4A3E-942F-65416EC0086E}" type="parTrans" cxnId="{4D21A83D-75CF-404E-911B-B56EB2188E2D}">
      <dgm:prSet/>
      <dgm:spPr/>
      <dgm:t>
        <a:bodyPr/>
        <a:lstStyle/>
        <a:p>
          <a:endParaRPr lang="en-US"/>
        </a:p>
      </dgm:t>
    </dgm:pt>
    <dgm:pt modelId="{5747E10C-43EB-4EC7-B048-1E89D20E0CA2}" type="sibTrans" cxnId="{4D21A83D-75CF-404E-911B-B56EB2188E2D}">
      <dgm:prSet/>
      <dgm:spPr/>
      <dgm:t>
        <a:bodyPr/>
        <a:lstStyle/>
        <a:p>
          <a:endParaRPr lang="en-US"/>
        </a:p>
      </dgm:t>
    </dgm:pt>
    <dgm:pt modelId="{EB67CC47-6E37-409C-A009-63DDAEAE1318}">
      <dgm:prSet custT="1"/>
      <dgm:spPr/>
      <dgm:t>
        <a:bodyPr/>
        <a:lstStyle/>
        <a:p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насрочва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 ръководи заседанията и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работата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A0C2173E-F789-4F85-B9D3-3428A1685227}" type="parTrans" cxnId="{5AF9073D-2C04-4E7B-93C9-E8F52C4B60B4}">
      <dgm:prSet/>
      <dgm:spPr/>
      <dgm:t>
        <a:bodyPr/>
        <a:lstStyle/>
        <a:p>
          <a:endParaRPr lang="en-US"/>
        </a:p>
      </dgm:t>
    </dgm:pt>
    <dgm:pt modelId="{2D512D19-BD25-4080-AAE2-976E3CE63B91}" type="sibTrans" cxnId="{5AF9073D-2C04-4E7B-93C9-E8F52C4B60B4}">
      <dgm:prSet/>
      <dgm:spPr/>
      <dgm:t>
        <a:bodyPr/>
        <a:lstStyle/>
        <a:p>
          <a:endParaRPr lang="en-US"/>
        </a:p>
      </dgm:t>
    </dgm:pt>
    <dgm:pt modelId="{B4AFA180-71F9-4A00-97AB-C99E52A5D39C}">
      <dgm:prSet custT="1"/>
      <dgm:spPr/>
      <dgm:t>
        <a:bodyPr/>
        <a:lstStyle/>
        <a:p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представлява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ТРГ пред трети лица и 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организации.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C2375532-26D8-4FEE-ABA9-3DAE0CC7ACB5}" type="parTrans" cxnId="{BEFDD0BE-4BD0-41A5-9821-36F3BE0B8B8C}">
      <dgm:prSet/>
      <dgm:spPr/>
      <dgm:t>
        <a:bodyPr/>
        <a:lstStyle/>
        <a:p>
          <a:endParaRPr lang="en-US"/>
        </a:p>
      </dgm:t>
    </dgm:pt>
    <dgm:pt modelId="{3EB7C948-931B-452E-8FDE-1C90B08325CC}" type="sibTrans" cxnId="{BEFDD0BE-4BD0-41A5-9821-36F3BE0B8B8C}">
      <dgm:prSet/>
      <dgm:spPr/>
      <dgm:t>
        <a:bodyPr/>
        <a:lstStyle/>
        <a:p>
          <a:endParaRPr lang="en-US"/>
        </a:p>
      </dgm:t>
    </dgm:pt>
    <dgm:pt modelId="{F116F1B5-9E6D-4027-B37C-CBC28293C696}">
      <dgm:prSet custT="1"/>
      <dgm:spPr/>
      <dgm:t>
        <a:bodyPr/>
        <a:lstStyle/>
        <a:p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изпълнява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функциите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председателя в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негово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отсъствие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71AF24FA-A34C-45BF-A9DF-3B1B922E7CA6}" type="parTrans" cxnId="{47FDBA90-6450-4C68-84BA-24AF9849313F}">
      <dgm:prSet/>
      <dgm:spPr/>
      <dgm:t>
        <a:bodyPr/>
        <a:lstStyle/>
        <a:p>
          <a:endParaRPr lang="en-US"/>
        </a:p>
      </dgm:t>
    </dgm:pt>
    <dgm:pt modelId="{58642732-8D8D-4A86-83F7-4044CB9EE7D9}" type="sibTrans" cxnId="{47FDBA90-6450-4C68-84BA-24AF9849313F}">
      <dgm:prSet/>
      <dgm:spPr/>
      <dgm:t>
        <a:bodyPr/>
        <a:lstStyle/>
        <a:p>
          <a:endParaRPr lang="en-US"/>
        </a:p>
      </dgm:t>
    </dgm:pt>
    <dgm:pt modelId="{86DF1D94-6DCA-4DC5-9F1F-E544C47E5039}">
      <dgm:prSet custT="1"/>
      <dgm:spPr/>
      <dgm:t>
        <a:bodyPr/>
        <a:lstStyle/>
        <a:p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подпомага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председателя при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организиране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по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изготвяне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проект на ОПНО;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23FFCAE2-6A8C-4C68-B310-5263B3D78123}" type="parTrans" cxnId="{3CE6ACB9-7851-46D3-AE73-24DE5E4CA5CF}">
      <dgm:prSet/>
      <dgm:spPr/>
      <dgm:t>
        <a:bodyPr/>
        <a:lstStyle/>
        <a:p>
          <a:endParaRPr lang="en-US"/>
        </a:p>
      </dgm:t>
    </dgm:pt>
    <dgm:pt modelId="{04FD8A35-052C-4E3A-8295-C98DDDE5AFDD}" type="sibTrans" cxnId="{3CE6ACB9-7851-46D3-AE73-24DE5E4CA5CF}">
      <dgm:prSet/>
      <dgm:spPr/>
      <dgm:t>
        <a:bodyPr/>
        <a:lstStyle/>
        <a:p>
          <a:endParaRPr lang="en-US"/>
        </a:p>
      </dgm:t>
    </dgm:pt>
    <dgm:pt modelId="{4A66ED81-4C01-4E35-8568-C5DF2BCF8272}">
      <dgm:prSet custT="1"/>
      <dgm:spPr/>
      <dgm:t>
        <a:bodyPr/>
        <a:lstStyle/>
        <a:p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съдейства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председателя при организация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Секретариата на ТРГ;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CE4E9BD5-B44B-4FC1-A095-ECC7ECE510BC}" type="parTrans" cxnId="{5089395B-7837-4F8C-B138-732C55E98EAA}">
      <dgm:prSet/>
      <dgm:spPr/>
      <dgm:t>
        <a:bodyPr/>
        <a:lstStyle/>
        <a:p>
          <a:endParaRPr lang="en-US"/>
        </a:p>
      </dgm:t>
    </dgm:pt>
    <dgm:pt modelId="{DCE9FD6E-8C76-4F65-A6D1-9DFD9A531783}" type="sibTrans" cxnId="{5089395B-7837-4F8C-B138-732C55E98EAA}">
      <dgm:prSet/>
      <dgm:spPr/>
      <dgm:t>
        <a:bodyPr/>
        <a:lstStyle/>
        <a:p>
          <a:endParaRPr lang="en-US"/>
        </a:p>
      </dgm:t>
    </dgm:pt>
    <dgm:pt modelId="{ED894335-F6FF-424F-8873-50C8E017A90A}">
      <dgm:prSet custT="1"/>
      <dgm:spPr/>
      <dgm:t>
        <a:bodyPr/>
        <a:lstStyle/>
        <a:p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организира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 на ТРГ.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4CC164CE-5C0C-4593-8023-0B35F3F10121}" type="parTrans" cxnId="{488A48FB-E3C8-4B24-B8B9-0133692D37C6}">
      <dgm:prSet/>
      <dgm:spPr/>
      <dgm:t>
        <a:bodyPr/>
        <a:lstStyle/>
        <a:p>
          <a:endParaRPr lang="en-US"/>
        </a:p>
      </dgm:t>
    </dgm:pt>
    <dgm:pt modelId="{C8CA2E0E-749C-4CCA-847D-7904B732D4F8}" type="sibTrans" cxnId="{488A48FB-E3C8-4B24-B8B9-0133692D37C6}">
      <dgm:prSet/>
      <dgm:spPr/>
      <dgm:t>
        <a:bodyPr/>
        <a:lstStyle/>
        <a:p>
          <a:endParaRPr lang="en-US"/>
        </a:p>
      </dgm:t>
    </dgm:pt>
    <dgm:pt modelId="{F783AE3D-D245-4B71-885A-E750AF4F8D40}">
      <dgm:prSet phldrT="[Text]" custT="1"/>
      <dgm:spPr/>
      <dgm:t>
        <a:bodyPr/>
        <a:lstStyle/>
        <a:p>
          <a:r>
            <a:rPr lang="bg-BG" sz="2400" b="1" dirty="0" smtClean="0">
              <a:solidFill>
                <a:schemeClr val="bg1"/>
              </a:solidFill>
              <a:latin typeface="Candara" panose="020E0502030303020204" pitchFamily="34" charset="0"/>
            </a:rPr>
            <a:t>Председател</a:t>
          </a:r>
          <a:endParaRPr lang="en-US" sz="24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EEBD346C-972A-4D83-85C8-8AAC5DB3DCFA}" type="sibTrans" cxnId="{074E4BAE-3F90-4BC7-AA4C-21A5608A4A46}">
      <dgm:prSet/>
      <dgm:spPr/>
      <dgm:t>
        <a:bodyPr/>
        <a:lstStyle/>
        <a:p>
          <a:endParaRPr lang="en-US"/>
        </a:p>
      </dgm:t>
    </dgm:pt>
    <dgm:pt modelId="{D80ECD5B-3007-40F4-A104-6629F84FDF72}" type="parTrans" cxnId="{074E4BAE-3F90-4BC7-AA4C-21A5608A4A46}">
      <dgm:prSet/>
      <dgm:spPr/>
      <dgm:t>
        <a:bodyPr/>
        <a:lstStyle/>
        <a:p>
          <a:endParaRPr lang="en-US"/>
        </a:p>
      </dgm:t>
    </dgm:pt>
    <dgm:pt modelId="{2B7F00FC-FEA8-43B6-B7E8-6ABC9F561CF4}" type="pres">
      <dgm:prSet presAssocID="{EC2FF69B-045F-45AF-805E-2A20D9FC4FC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11DF154-F885-45A5-A9EB-63687B67FA95}" type="pres">
      <dgm:prSet presAssocID="{F783AE3D-D245-4B71-885A-E750AF4F8D40}" presName="linNode" presStyleCnt="0"/>
      <dgm:spPr/>
    </dgm:pt>
    <dgm:pt modelId="{1BF0BCC8-705C-46DB-9F19-D85FF2C9429A}" type="pres">
      <dgm:prSet presAssocID="{F783AE3D-D245-4B71-885A-E750AF4F8D40}" presName="parentText" presStyleLbl="node1" presStyleIdx="0" presStyleCnt="2" custScaleX="65797" custScaleY="4814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F11B94-DFAB-47AA-AC1C-46DD5826094C}" type="pres">
      <dgm:prSet presAssocID="{F783AE3D-D245-4B71-885A-E750AF4F8D40}" presName="descendantText" presStyleLbl="alignAccFollowNode1" presStyleIdx="0" presStyleCnt="2" custScaleX="110557" custScaleY="57405" custLinFactNeighborX="-18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C13678-D75B-4268-9C69-603BD78551D0}" type="pres">
      <dgm:prSet presAssocID="{EEBD346C-972A-4D83-85C8-8AAC5DB3DCFA}" presName="sp" presStyleCnt="0"/>
      <dgm:spPr/>
    </dgm:pt>
    <dgm:pt modelId="{03EA9625-4B9B-4A45-AA9A-4F83A75B8394}" type="pres">
      <dgm:prSet presAssocID="{00C1A3C5-89EC-433D-B5DA-70391A22B0B1}" presName="linNode" presStyleCnt="0"/>
      <dgm:spPr/>
    </dgm:pt>
    <dgm:pt modelId="{3D17BCB1-FE63-4CF3-9366-DBEA2F334DD2}" type="pres">
      <dgm:prSet presAssocID="{00C1A3C5-89EC-433D-B5DA-70391A22B0B1}" presName="parentText" presStyleLbl="node1" presStyleIdx="1" presStyleCnt="2" custScaleX="63560" custScaleY="46119" custLinFactNeighborY="23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3C2618-D639-458D-8586-58D81FC6A4BF}" type="pres">
      <dgm:prSet presAssocID="{00C1A3C5-89EC-433D-B5DA-70391A22B0B1}" presName="descendantText" presStyleLbl="alignAccFollowNode1" presStyleIdx="1" presStyleCnt="2" custScaleX="111815" custScaleY="55063" custLinFactNeighborX="-169" custLinFactNeighborY="-19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89C3609-93BB-4AB3-BD45-9F3A8CB1CD13}" type="presOf" srcId="{F116F1B5-9E6D-4027-B37C-CBC28293C696}" destId="{7A3C2618-D639-458D-8586-58D81FC6A4BF}" srcOrd="0" destOrd="0" presId="urn:microsoft.com/office/officeart/2005/8/layout/vList5"/>
    <dgm:cxn modelId="{47FDBA90-6450-4C68-84BA-24AF9849313F}" srcId="{00C1A3C5-89EC-433D-B5DA-70391A22B0B1}" destId="{F116F1B5-9E6D-4027-B37C-CBC28293C696}" srcOrd="0" destOrd="0" parTransId="{71AF24FA-A34C-45BF-A9DF-3B1B922E7CA6}" sibTransId="{58642732-8D8D-4A86-83F7-4044CB9EE7D9}"/>
    <dgm:cxn modelId="{B103C931-1629-4F8F-B8BD-892FAADA8AFB}" type="presOf" srcId="{EB67CC47-6E37-409C-A009-63DDAEAE1318}" destId="{34F11B94-DFAB-47AA-AC1C-46DD5826094C}" srcOrd="0" destOrd="3" presId="urn:microsoft.com/office/officeart/2005/8/layout/vList5"/>
    <dgm:cxn modelId="{E4A7BB78-CDE9-4477-B2DE-101D62A2C3B9}" srcId="{F783AE3D-D245-4B71-885A-E750AF4F8D40}" destId="{784239BF-C883-4C3B-A884-AF5E581392F9}" srcOrd="1" destOrd="0" parTransId="{496F4332-DD87-4EEF-A5FA-C38DFEA4DA54}" sibTransId="{69B36745-F04F-41FA-B1B1-55E7F6C36EC6}"/>
    <dgm:cxn modelId="{5089395B-7837-4F8C-B138-732C55E98EAA}" srcId="{00C1A3C5-89EC-433D-B5DA-70391A22B0B1}" destId="{4A66ED81-4C01-4E35-8568-C5DF2BCF8272}" srcOrd="2" destOrd="0" parTransId="{CE4E9BD5-B44B-4FC1-A095-ECC7ECE510BC}" sibTransId="{DCE9FD6E-8C76-4F65-A6D1-9DFD9A531783}"/>
    <dgm:cxn modelId="{4D21A83D-75CF-404E-911B-B56EB2188E2D}" srcId="{F783AE3D-D245-4B71-885A-E750AF4F8D40}" destId="{51B8917A-4AE3-44A6-B049-592CC5C33B0F}" srcOrd="2" destOrd="0" parTransId="{757BC27D-144E-4A3E-942F-65416EC0086E}" sibTransId="{5747E10C-43EB-4EC7-B048-1E89D20E0CA2}"/>
    <dgm:cxn modelId="{39AC7E51-2FA2-42D9-84F9-013420B1D159}" type="presOf" srcId="{B4AFA180-71F9-4A00-97AB-C99E52A5D39C}" destId="{34F11B94-DFAB-47AA-AC1C-46DD5826094C}" srcOrd="0" destOrd="4" presId="urn:microsoft.com/office/officeart/2005/8/layout/vList5"/>
    <dgm:cxn modelId="{CC00D7E9-4CCA-421C-ABC8-04B7091FEAB5}" type="presOf" srcId="{ED894335-F6FF-424F-8873-50C8E017A90A}" destId="{7A3C2618-D639-458D-8586-58D81FC6A4BF}" srcOrd="0" destOrd="3" presId="urn:microsoft.com/office/officeart/2005/8/layout/vList5"/>
    <dgm:cxn modelId="{703E625B-E6CC-4473-8071-AF417C7F0A6A}" type="presOf" srcId="{F783AE3D-D245-4B71-885A-E750AF4F8D40}" destId="{1BF0BCC8-705C-46DB-9F19-D85FF2C9429A}" srcOrd="0" destOrd="0" presId="urn:microsoft.com/office/officeart/2005/8/layout/vList5"/>
    <dgm:cxn modelId="{074E4BAE-3F90-4BC7-AA4C-21A5608A4A46}" srcId="{EC2FF69B-045F-45AF-805E-2A20D9FC4FC5}" destId="{F783AE3D-D245-4B71-885A-E750AF4F8D40}" srcOrd="0" destOrd="0" parTransId="{D80ECD5B-3007-40F4-A104-6629F84FDF72}" sibTransId="{EEBD346C-972A-4D83-85C8-8AAC5DB3DCFA}"/>
    <dgm:cxn modelId="{5AF9073D-2C04-4E7B-93C9-E8F52C4B60B4}" srcId="{F783AE3D-D245-4B71-885A-E750AF4F8D40}" destId="{EB67CC47-6E37-409C-A009-63DDAEAE1318}" srcOrd="3" destOrd="0" parTransId="{A0C2173E-F789-4F85-B9D3-3428A1685227}" sibTransId="{2D512D19-BD25-4080-AAE2-976E3CE63B91}"/>
    <dgm:cxn modelId="{87F49D35-8B61-421F-926D-AC8D45F9D1D3}" type="presOf" srcId="{4A66ED81-4C01-4E35-8568-C5DF2BCF8272}" destId="{7A3C2618-D639-458D-8586-58D81FC6A4BF}" srcOrd="0" destOrd="2" presId="urn:microsoft.com/office/officeart/2005/8/layout/vList5"/>
    <dgm:cxn modelId="{3CE6ACB9-7851-46D3-AE73-24DE5E4CA5CF}" srcId="{00C1A3C5-89EC-433D-B5DA-70391A22B0B1}" destId="{86DF1D94-6DCA-4DC5-9F1F-E544C47E5039}" srcOrd="1" destOrd="0" parTransId="{23FFCAE2-6A8C-4C68-B310-5263B3D78123}" sibTransId="{04FD8A35-052C-4E3A-8295-C98DDDE5AFDD}"/>
    <dgm:cxn modelId="{05DE842B-0110-48D4-ACD4-56CA92682FA4}" srcId="{EC2FF69B-045F-45AF-805E-2A20D9FC4FC5}" destId="{00C1A3C5-89EC-433D-B5DA-70391A22B0B1}" srcOrd="1" destOrd="0" parTransId="{482B3660-CFB4-44E6-A12D-EC0E9C5AAB87}" sibTransId="{DD7B94AC-920F-452E-8D5C-A3A64955F447}"/>
    <dgm:cxn modelId="{7BBA4A9C-DC4F-47D0-969F-45AD00A99A64}" type="presOf" srcId="{2BA928C9-D6E6-487D-AC91-61921FBE8470}" destId="{34F11B94-DFAB-47AA-AC1C-46DD5826094C}" srcOrd="0" destOrd="0" presId="urn:microsoft.com/office/officeart/2005/8/layout/vList5"/>
    <dgm:cxn modelId="{12A16F07-FA59-43D8-841C-725BDF53EF18}" srcId="{F783AE3D-D245-4B71-885A-E750AF4F8D40}" destId="{2BA928C9-D6E6-487D-AC91-61921FBE8470}" srcOrd="0" destOrd="0" parTransId="{1020C265-6C64-4C8D-A82B-92AA54A91A14}" sibTransId="{86A203EE-7B87-4E1C-8A72-D612014C995A}"/>
    <dgm:cxn modelId="{D8439ACD-A341-493C-A489-6F721FB9B599}" type="presOf" srcId="{EC2FF69B-045F-45AF-805E-2A20D9FC4FC5}" destId="{2B7F00FC-FEA8-43B6-B7E8-6ABC9F561CF4}" srcOrd="0" destOrd="0" presId="urn:microsoft.com/office/officeart/2005/8/layout/vList5"/>
    <dgm:cxn modelId="{94B3900F-A61F-421D-805B-F0256B2A18E7}" type="presOf" srcId="{51B8917A-4AE3-44A6-B049-592CC5C33B0F}" destId="{34F11B94-DFAB-47AA-AC1C-46DD5826094C}" srcOrd="0" destOrd="2" presId="urn:microsoft.com/office/officeart/2005/8/layout/vList5"/>
    <dgm:cxn modelId="{AF0362F2-76A2-415F-A5CB-7130AD889AA3}" type="presOf" srcId="{00C1A3C5-89EC-433D-B5DA-70391A22B0B1}" destId="{3D17BCB1-FE63-4CF3-9366-DBEA2F334DD2}" srcOrd="0" destOrd="0" presId="urn:microsoft.com/office/officeart/2005/8/layout/vList5"/>
    <dgm:cxn modelId="{47D91479-0626-4C12-A173-5B94AB3EA091}" type="presOf" srcId="{86DF1D94-6DCA-4DC5-9F1F-E544C47E5039}" destId="{7A3C2618-D639-458D-8586-58D81FC6A4BF}" srcOrd="0" destOrd="1" presId="urn:microsoft.com/office/officeart/2005/8/layout/vList5"/>
    <dgm:cxn modelId="{3FC6545C-C767-4D63-B344-886EB0AAB02C}" type="presOf" srcId="{784239BF-C883-4C3B-A884-AF5E581392F9}" destId="{34F11B94-DFAB-47AA-AC1C-46DD5826094C}" srcOrd="0" destOrd="1" presId="urn:microsoft.com/office/officeart/2005/8/layout/vList5"/>
    <dgm:cxn modelId="{488A48FB-E3C8-4B24-B8B9-0133692D37C6}" srcId="{00C1A3C5-89EC-433D-B5DA-70391A22B0B1}" destId="{ED894335-F6FF-424F-8873-50C8E017A90A}" srcOrd="3" destOrd="0" parTransId="{4CC164CE-5C0C-4593-8023-0B35F3F10121}" sibTransId="{C8CA2E0E-749C-4CCA-847D-7904B732D4F8}"/>
    <dgm:cxn modelId="{BEFDD0BE-4BD0-41A5-9821-36F3BE0B8B8C}" srcId="{F783AE3D-D245-4B71-885A-E750AF4F8D40}" destId="{B4AFA180-71F9-4A00-97AB-C99E52A5D39C}" srcOrd="4" destOrd="0" parTransId="{C2375532-26D8-4FEE-ABA9-3DAE0CC7ACB5}" sibTransId="{3EB7C948-931B-452E-8FDE-1C90B08325CC}"/>
    <dgm:cxn modelId="{56B52681-DBA7-4C6D-9C27-4FC6A10BCB62}" type="presParOf" srcId="{2B7F00FC-FEA8-43B6-B7E8-6ABC9F561CF4}" destId="{C11DF154-F885-45A5-A9EB-63687B67FA95}" srcOrd="0" destOrd="0" presId="urn:microsoft.com/office/officeart/2005/8/layout/vList5"/>
    <dgm:cxn modelId="{F647B797-70F8-48CE-89E5-79A56626A19C}" type="presParOf" srcId="{C11DF154-F885-45A5-A9EB-63687B67FA95}" destId="{1BF0BCC8-705C-46DB-9F19-D85FF2C9429A}" srcOrd="0" destOrd="0" presId="urn:microsoft.com/office/officeart/2005/8/layout/vList5"/>
    <dgm:cxn modelId="{8E85C7AB-6408-4146-B80A-20B02C5DCB5B}" type="presParOf" srcId="{C11DF154-F885-45A5-A9EB-63687B67FA95}" destId="{34F11B94-DFAB-47AA-AC1C-46DD5826094C}" srcOrd="1" destOrd="0" presId="urn:microsoft.com/office/officeart/2005/8/layout/vList5"/>
    <dgm:cxn modelId="{CD73D58B-6531-45E5-9690-0DF0309C2E3F}" type="presParOf" srcId="{2B7F00FC-FEA8-43B6-B7E8-6ABC9F561CF4}" destId="{14C13678-D75B-4268-9C69-603BD78551D0}" srcOrd="1" destOrd="0" presId="urn:microsoft.com/office/officeart/2005/8/layout/vList5"/>
    <dgm:cxn modelId="{3FD27A51-8C9C-40A8-B8D4-56D3A35D8C0F}" type="presParOf" srcId="{2B7F00FC-FEA8-43B6-B7E8-6ABC9F561CF4}" destId="{03EA9625-4B9B-4A45-AA9A-4F83A75B8394}" srcOrd="2" destOrd="0" presId="urn:microsoft.com/office/officeart/2005/8/layout/vList5"/>
    <dgm:cxn modelId="{1E179818-80A4-4F33-B160-82827F3A45C2}" type="presParOf" srcId="{03EA9625-4B9B-4A45-AA9A-4F83A75B8394}" destId="{3D17BCB1-FE63-4CF3-9366-DBEA2F334DD2}" srcOrd="0" destOrd="0" presId="urn:microsoft.com/office/officeart/2005/8/layout/vList5"/>
    <dgm:cxn modelId="{224DC9E5-BE73-443C-8834-758DF7A05B5A}" type="presParOf" srcId="{03EA9625-4B9B-4A45-AA9A-4F83A75B8394}" destId="{7A3C2618-D639-458D-8586-58D81FC6A4B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2FF69B-045F-45AF-805E-2A20D9FC4FC5}" type="doc">
      <dgm:prSet loTypeId="urn:microsoft.com/office/officeart/2011/layout/Tab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A928C9-D6E6-487D-AC91-61921FBE8470}">
      <dgm:prSet phldrT="[Text]" custT="1"/>
      <dgm:spPr/>
      <dgm:t>
        <a:bodyPr/>
        <a:lstStyle/>
        <a:p>
          <a:pPr marL="534988" indent="-358775" algn="ctr"/>
          <a:r>
            <a:rPr lang="bg-BG" sz="2300" b="1" dirty="0" smtClean="0"/>
            <a:t>Координация, административна и организационно-техническа работа, свързани с дейността на ТРГ</a:t>
          </a:r>
          <a:endParaRPr lang="en-US" sz="2300" b="1" dirty="0">
            <a:latin typeface="Candara" panose="020E0502030303020204" pitchFamily="34" charset="0"/>
          </a:endParaRPr>
        </a:p>
      </dgm:t>
    </dgm:pt>
    <dgm:pt modelId="{1020C265-6C64-4C8D-A82B-92AA54A91A14}" type="parTrans" cxnId="{12A16F07-FA59-43D8-841C-725BDF53EF18}">
      <dgm:prSet/>
      <dgm:spPr/>
      <dgm:t>
        <a:bodyPr/>
        <a:lstStyle/>
        <a:p>
          <a:endParaRPr lang="en-US"/>
        </a:p>
      </dgm:t>
    </dgm:pt>
    <dgm:pt modelId="{86A203EE-7B87-4E1C-8A72-D612014C995A}" type="sibTrans" cxnId="{12A16F07-FA59-43D8-841C-725BDF53EF18}">
      <dgm:prSet/>
      <dgm:spPr/>
      <dgm:t>
        <a:bodyPr/>
        <a:lstStyle/>
        <a:p>
          <a:endParaRPr lang="en-US"/>
        </a:p>
      </dgm:t>
    </dgm:pt>
    <dgm:pt modelId="{F783AE3D-D245-4B71-885A-E750AF4F8D40}">
      <dgm:prSet phldrT="[Text]" custT="1"/>
      <dgm:spPr/>
      <dgm:t>
        <a:bodyPr/>
        <a:lstStyle/>
        <a:p>
          <a:r>
            <a:rPr lang="ru-RU" sz="2000" b="1" dirty="0" smtClean="0">
              <a:solidFill>
                <a:schemeClr val="bg1"/>
              </a:solidFill>
              <a:latin typeface="Candara" panose="020E0502030303020204" pitchFamily="34" charset="0"/>
            </a:rPr>
            <a:t>Дирекция „</a:t>
          </a:r>
          <a:r>
            <a:rPr lang="ru-RU" sz="2000" b="1" dirty="0" err="1" smtClean="0">
              <a:solidFill>
                <a:schemeClr val="bg1"/>
              </a:solidFill>
              <a:latin typeface="Candara" panose="020E0502030303020204" pitchFamily="34" charset="0"/>
            </a:rPr>
            <a:t>Програмиране</a:t>
          </a:r>
          <a:r>
            <a:rPr lang="ru-RU" sz="2000" b="1" dirty="0" smtClean="0">
              <a:solidFill>
                <a:schemeClr val="bg1"/>
              </a:solidFill>
              <a:latin typeface="Candara" panose="020E0502030303020204" pitchFamily="34" charset="0"/>
            </a:rPr>
            <a:t>, наблюдение и оценка“ </a:t>
          </a:r>
        </a:p>
        <a:p>
          <a:r>
            <a:rPr lang="ru-RU" sz="2000" b="1" dirty="0" smtClean="0">
              <a:solidFill>
                <a:schemeClr val="bg1"/>
              </a:solidFill>
              <a:latin typeface="Candara" panose="020E0502030303020204" pitchFamily="34" charset="0"/>
            </a:rPr>
            <a:t>на ИА ОПНОИР</a:t>
          </a:r>
          <a:endParaRPr lang="en-US" sz="2000" b="1" dirty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EEBD346C-972A-4D83-85C8-8AAC5DB3DCFA}" type="sibTrans" cxnId="{074E4BAE-3F90-4BC7-AA4C-21A5608A4A46}">
      <dgm:prSet/>
      <dgm:spPr/>
      <dgm:t>
        <a:bodyPr/>
        <a:lstStyle/>
        <a:p>
          <a:endParaRPr lang="en-US"/>
        </a:p>
      </dgm:t>
    </dgm:pt>
    <dgm:pt modelId="{D80ECD5B-3007-40F4-A104-6629F84FDF72}" type="parTrans" cxnId="{074E4BAE-3F90-4BC7-AA4C-21A5608A4A46}">
      <dgm:prSet/>
      <dgm:spPr/>
      <dgm:t>
        <a:bodyPr/>
        <a:lstStyle/>
        <a:p>
          <a:endParaRPr lang="en-US"/>
        </a:p>
      </dgm:t>
    </dgm:pt>
    <dgm:pt modelId="{60B795C8-5E2E-4AE3-ABD1-98275B69109E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организира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подготовката и провеждането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F413644A-2C95-438B-B51F-EF6149EE9A47}" type="parTrans" cxnId="{C7120613-346F-416E-8938-74B87EEC1171}">
      <dgm:prSet/>
      <dgm:spPr/>
      <dgm:t>
        <a:bodyPr/>
        <a:lstStyle/>
        <a:p>
          <a:endParaRPr lang="en-US"/>
        </a:p>
      </dgm:t>
    </dgm:pt>
    <dgm:pt modelId="{58A3732F-B50A-4D4D-80E3-CEEEF753FDD7}" type="sibTrans" cxnId="{C7120613-346F-416E-8938-74B87EEC1171}">
      <dgm:prSet/>
      <dgm:spPr/>
      <dgm:t>
        <a:bodyPr/>
        <a:lstStyle/>
        <a:p>
          <a:endParaRPr lang="en-US"/>
        </a:p>
      </dgm:t>
    </dgm:pt>
    <dgm:pt modelId="{5A966C13-8CC8-4419-9F98-040B0A5BC12A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подготвя </a:t>
          </a:r>
          <a:r>
            <a:rPr lang="bg-BG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материалите за </a:t>
          </a: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48CCA0FA-871C-4602-B04D-4D0B666C0176}" type="parTrans" cxnId="{A98A4A1C-F38E-41BA-98FF-7885A9DB642B}">
      <dgm:prSet/>
      <dgm:spPr/>
      <dgm:t>
        <a:bodyPr/>
        <a:lstStyle/>
        <a:p>
          <a:endParaRPr lang="en-US"/>
        </a:p>
      </dgm:t>
    </dgm:pt>
    <dgm:pt modelId="{A669626C-75B0-4D67-94AE-941FC977F980}" type="sibTrans" cxnId="{A98A4A1C-F38E-41BA-98FF-7885A9DB642B}">
      <dgm:prSet/>
      <dgm:spPr/>
      <dgm:t>
        <a:bodyPr/>
        <a:lstStyle/>
        <a:p>
          <a:endParaRPr lang="en-US"/>
        </a:p>
      </dgm:t>
    </dgm:pt>
    <dgm:pt modelId="{B9D56633-CB34-4B91-9F45-A56102E4C3AE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разпростран</a:t>
          </a:r>
          <a:r>
            <a:rPr lang="bg-BG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дневния ред и всички документи и материали, необходими за провеждането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 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77582FBC-21A3-4709-AA40-99E21D4E609B}" type="parTrans" cxnId="{69B59B07-46A3-4659-9809-3CA4BAE8F12F}">
      <dgm:prSet/>
      <dgm:spPr/>
      <dgm:t>
        <a:bodyPr/>
        <a:lstStyle/>
        <a:p>
          <a:endParaRPr lang="en-US"/>
        </a:p>
      </dgm:t>
    </dgm:pt>
    <dgm:pt modelId="{6593F524-5100-4161-A269-7701F9BCDC84}" type="sibTrans" cxnId="{69B59B07-46A3-4659-9809-3CA4BAE8F12F}">
      <dgm:prSet/>
      <dgm:spPr/>
      <dgm:t>
        <a:bodyPr/>
        <a:lstStyle/>
        <a:p>
          <a:endParaRPr lang="en-US"/>
        </a:p>
      </dgm:t>
    </dgm:pt>
    <dgm:pt modelId="{6BB32315-F8F4-42E5-80BD-8A82B9A60C3D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изготвя </a:t>
          </a:r>
          <a:r>
            <a:rPr lang="bg-BG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протоколите от </a:t>
          </a: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заседанията;  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171BC98C-E794-426A-8625-932F46DF4024}" type="parTrans" cxnId="{3A2C7769-2F25-4547-92F7-74914E29AE2A}">
      <dgm:prSet/>
      <dgm:spPr/>
      <dgm:t>
        <a:bodyPr/>
        <a:lstStyle/>
        <a:p>
          <a:endParaRPr lang="en-US"/>
        </a:p>
      </dgm:t>
    </dgm:pt>
    <dgm:pt modelId="{0062E446-C7E9-42EC-8AE8-BB47D3E9AE92}" type="sibTrans" cxnId="{3A2C7769-2F25-4547-92F7-74914E29AE2A}">
      <dgm:prSet/>
      <dgm:spPr/>
      <dgm:t>
        <a:bodyPr/>
        <a:lstStyle/>
        <a:p>
          <a:endParaRPr lang="en-US"/>
        </a:p>
      </dgm:t>
    </dgm:pt>
    <dgm:pt modelId="{DF1812FB-927A-44EC-B6A8-DDB7CF9770CE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координира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 следи за изпълнение на решенията на ТРГ и докладва за текущото им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изпълнение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ADEDADE7-B91C-46DB-BC2D-D26CFBF60FA0}" type="parTrans" cxnId="{BADBE9BE-4B3D-420F-B5CD-A09A8E43380C}">
      <dgm:prSet/>
      <dgm:spPr/>
      <dgm:t>
        <a:bodyPr/>
        <a:lstStyle/>
        <a:p>
          <a:endParaRPr lang="en-US"/>
        </a:p>
      </dgm:t>
    </dgm:pt>
    <dgm:pt modelId="{5D760A9D-E2EA-44FE-9AA8-D9338813436C}" type="sibTrans" cxnId="{BADBE9BE-4B3D-420F-B5CD-A09A8E43380C}">
      <dgm:prSet/>
      <dgm:spPr/>
      <dgm:t>
        <a:bodyPr/>
        <a:lstStyle/>
        <a:p>
          <a:endParaRPr lang="en-US"/>
        </a:p>
      </dgm:t>
    </dgm:pt>
    <dgm:pt modelId="{1267C378-69F9-49AC-B2F1-1B52034EFE20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изпълнява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други задачи, възложени от председателя и заместник-председателя на 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ТРГ.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CC16C2EE-74CE-4FAF-9D39-4E1BE23D9FF3}" type="parTrans" cxnId="{510738CA-AC87-46E9-BF94-5491A3262B80}">
      <dgm:prSet/>
      <dgm:spPr/>
      <dgm:t>
        <a:bodyPr/>
        <a:lstStyle/>
        <a:p>
          <a:endParaRPr lang="en-US"/>
        </a:p>
      </dgm:t>
    </dgm:pt>
    <dgm:pt modelId="{1BA2459B-D769-417E-83B3-018C95DEB0EB}" type="sibTrans" cxnId="{510738CA-AC87-46E9-BF94-5491A3262B80}">
      <dgm:prSet/>
      <dgm:spPr/>
      <dgm:t>
        <a:bodyPr/>
        <a:lstStyle/>
        <a:p>
          <a:endParaRPr lang="en-US"/>
        </a:p>
      </dgm:t>
    </dgm:pt>
    <dgm:pt modelId="{B46707C6-038C-4CFA-BD56-7D4B6166E923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съхранява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документите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от и за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ТРГ;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55377BB9-B2F3-4516-B54A-A6B452B1D779}" type="parTrans" cxnId="{8197F073-FC63-42B9-924D-0D841DC627EA}">
      <dgm:prSet/>
      <dgm:spPr/>
      <dgm:t>
        <a:bodyPr/>
        <a:lstStyle/>
        <a:p>
          <a:endParaRPr lang="en-US"/>
        </a:p>
      </dgm:t>
    </dgm:pt>
    <dgm:pt modelId="{CEF41EF5-87DD-4FBD-8829-6E0E7343DCDD}" type="sibTrans" cxnId="{8197F073-FC63-42B9-924D-0D841DC627EA}">
      <dgm:prSet/>
      <dgm:spPr/>
      <dgm:t>
        <a:bodyPr/>
        <a:lstStyle/>
        <a:p>
          <a:endParaRPr lang="en-US"/>
        </a:p>
      </dgm:t>
    </dgm:pt>
    <dgm:pt modelId="{0ED86BCB-4857-40CD-988E-4F1C9B73275B}">
      <dgm:prSet custT="1"/>
      <dgm:spPr/>
      <dgm:t>
        <a:bodyPr/>
        <a:lstStyle/>
        <a:p>
          <a:pPr marL="171450" indent="0" algn="l">
            <a:spcBef>
              <a:spcPct val="0"/>
            </a:spcBef>
          </a:pPr>
          <a:endParaRPr lang="en-US" sz="2000" b="1" kern="1200" dirty="0">
            <a:latin typeface="Candara" panose="020E0502030303020204" pitchFamily="34" charset="0"/>
          </a:endParaRPr>
        </a:p>
      </dgm:t>
    </dgm:pt>
    <dgm:pt modelId="{2FF24BDF-91FE-425A-8F6E-155CF0A0CD8F}" type="sibTrans" cxnId="{37EE5CD1-8891-447A-9DE8-BB1099F39428}">
      <dgm:prSet/>
      <dgm:spPr/>
      <dgm:t>
        <a:bodyPr/>
        <a:lstStyle/>
        <a:p>
          <a:endParaRPr lang="en-US"/>
        </a:p>
      </dgm:t>
    </dgm:pt>
    <dgm:pt modelId="{401D11DC-6011-4A8A-81D2-C982C47217BE}" type="parTrans" cxnId="{37EE5CD1-8891-447A-9DE8-BB1099F39428}">
      <dgm:prSet/>
      <dgm:spPr/>
      <dgm:t>
        <a:bodyPr/>
        <a:lstStyle/>
        <a:p>
          <a:endParaRPr lang="en-US"/>
        </a:p>
      </dgm:t>
    </dgm:pt>
    <dgm:pt modelId="{C6CEEAC1-8A1A-4C6D-90EF-9462DA83B1EF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99751B59-2115-42A6-8C8E-3B7CB7E4B484}" type="parTrans" cxnId="{DFEE0B2F-3B45-4A63-8AD1-2F2121480E35}">
      <dgm:prSet/>
      <dgm:spPr/>
      <dgm:t>
        <a:bodyPr/>
        <a:lstStyle/>
        <a:p>
          <a:endParaRPr lang="en-US"/>
        </a:p>
      </dgm:t>
    </dgm:pt>
    <dgm:pt modelId="{3E03A56B-0A0B-4CE2-954B-A7F0DC25E032}" type="sibTrans" cxnId="{DFEE0B2F-3B45-4A63-8AD1-2F2121480E35}">
      <dgm:prSet/>
      <dgm:spPr/>
      <dgm:t>
        <a:bodyPr/>
        <a:lstStyle/>
        <a:p>
          <a:endParaRPr lang="en-US"/>
        </a:p>
      </dgm:t>
    </dgm:pt>
    <dgm:pt modelId="{1B3048CB-F6EA-4936-B2F7-BD3D9E1F0043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D3E25395-98D0-46CB-AFB7-4F90EF8BC630}" type="parTrans" cxnId="{E246BB3B-1B35-4553-A782-086BDAD60898}">
      <dgm:prSet/>
      <dgm:spPr/>
      <dgm:t>
        <a:bodyPr/>
        <a:lstStyle/>
        <a:p>
          <a:endParaRPr lang="en-US"/>
        </a:p>
      </dgm:t>
    </dgm:pt>
    <dgm:pt modelId="{6412F1D7-C30E-4AFD-AD97-BEC2D6B20043}" type="sibTrans" cxnId="{E246BB3B-1B35-4553-A782-086BDAD60898}">
      <dgm:prSet/>
      <dgm:spPr/>
      <dgm:t>
        <a:bodyPr/>
        <a:lstStyle/>
        <a:p>
          <a:endParaRPr lang="en-US"/>
        </a:p>
      </dgm:t>
    </dgm:pt>
    <dgm:pt modelId="{7C7C3A31-8E8D-4C29-8858-36BCFF8C1155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8DBBF4A4-7199-4EEE-A266-55764C910B22}" type="parTrans" cxnId="{757BC661-DA4D-41D2-82AA-DBEAC1C9058C}">
      <dgm:prSet/>
      <dgm:spPr/>
      <dgm:t>
        <a:bodyPr/>
        <a:lstStyle/>
        <a:p>
          <a:endParaRPr lang="en-US"/>
        </a:p>
      </dgm:t>
    </dgm:pt>
    <dgm:pt modelId="{31CCC270-5EFE-4C5E-98AD-D6AC43306B00}" type="sibTrans" cxnId="{757BC661-DA4D-41D2-82AA-DBEAC1C9058C}">
      <dgm:prSet/>
      <dgm:spPr/>
      <dgm:t>
        <a:bodyPr/>
        <a:lstStyle/>
        <a:p>
          <a:endParaRPr lang="en-US"/>
        </a:p>
      </dgm:t>
    </dgm:pt>
    <dgm:pt modelId="{4ED79229-1F27-4FA0-A4A5-562CE23811F9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DB03D9F2-2B9A-43CB-B022-DA509344A5F8}" type="parTrans" cxnId="{6E4C0BBE-02DF-4427-BB54-968A0D0C0336}">
      <dgm:prSet/>
      <dgm:spPr/>
      <dgm:t>
        <a:bodyPr/>
        <a:lstStyle/>
        <a:p>
          <a:endParaRPr lang="en-US"/>
        </a:p>
      </dgm:t>
    </dgm:pt>
    <dgm:pt modelId="{FD3A6341-E137-4E1E-8054-307CDE11A6B6}" type="sibTrans" cxnId="{6E4C0BBE-02DF-4427-BB54-968A0D0C0336}">
      <dgm:prSet/>
      <dgm:spPr/>
      <dgm:t>
        <a:bodyPr/>
        <a:lstStyle/>
        <a:p>
          <a:endParaRPr lang="en-US"/>
        </a:p>
      </dgm:t>
    </dgm:pt>
    <dgm:pt modelId="{ED144FCF-0D2F-4799-89AE-DD9314811152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85058C98-4141-4B88-81BA-902410BBD3D1}" type="parTrans" cxnId="{F0D9131B-87C3-4114-84EA-930FA1C6C315}">
      <dgm:prSet/>
      <dgm:spPr/>
      <dgm:t>
        <a:bodyPr/>
        <a:lstStyle/>
        <a:p>
          <a:endParaRPr lang="en-US"/>
        </a:p>
      </dgm:t>
    </dgm:pt>
    <dgm:pt modelId="{85205BB4-368B-40AD-8CE6-AEA1BF2E095C}" type="sibTrans" cxnId="{F0D9131B-87C3-4114-84EA-930FA1C6C315}">
      <dgm:prSet/>
      <dgm:spPr/>
      <dgm:t>
        <a:bodyPr/>
        <a:lstStyle/>
        <a:p>
          <a:endParaRPr lang="en-US"/>
        </a:p>
      </dgm:t>
    </dgm:pt>
    <dgm:pt modelId="{B7885892-7F10-4BEC-B30D-73794331261E}">
      <dgm:prSet custT="1"/>
      <dgm:spPr/>
      <dgm:t>
        <a:bodyPr/>
        <a:lstStyle/>
        <a:p>
          <a:pPr marL="534988" indent="-358775" algn="just">
            <a:spcBef>
              <a:spcPts val="1200"/>
            </a:spcBef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4FB808EF-3B4E-4D2F-ABB4-3F6664D4BC36}" type="parTrans" cxnId="{FC77F337-DD88-4D07-B041-7176AA6349D0}">
      <dgm:prSet/>
      <dgm:spPr/>
      <dgm:t>
        <a:bodyPr/>
        <a:lstStyle/>
        <a:p>
          <a:endParaRPr lang="en-US"/>
        </a:p>
      </dgm:t>
    </dgm:pt>
    <dgm:pt modelId="{3698E28F-F055-455A-8BA1-9B8C52D0DE7C}" type="sibTrans" cxnId="{FC77F337-DD88-4D07-B041-7176AA6349D0}">
      <dgm:prSet/>
      <dgm:spPr/>
      <dgm:t>
        <a:bodyPr/>
        <a:lstStyle/>
        <a:p>
          <a:endParaRPr lang="en-US"/>
        </a:p>
      </dgm:t>
    </dgm:pt>
    <dgm:pt modelId="{E655FC46-19E0-46F1-B51F-057ABD3BC591}">
      <dgm:prSet custT="1"/>
      <dgm:spPr/>
      <dgm:t>
        <a:bodyPr/>
        <a:lstStyle/>
        <a:p>
          <a:pPr marL="534988" indent="-358775" algn="l">
            <a:spcBef>
              <a:spcPts val="1200"/>
            </a:spcBef>
          </a:pPr>
          <a:endParaRPr lang="en-US" sz="1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gm:t>
    </dgm:pt>
    <dgm:pt modelId="{52F44515-E488-4637-8A98-2289000F54DB}" type="parTrans" cxnId="{52BB5E14-4140-4331-910B-4C108494FD62}">
      <dgm:prSet/>
      <dgm:spPr/>
      <dgm:t>
        <a:bodyPr/>
        <a:lstStyle/>
        <a:p>
          <a:endParaRPr lang="en-US"/>
        </a:p>
      </dgm:t>
    </dgm:pt>
    <dgm:pt modelId="{1193BFFE-F8DC-480D-8CEE-75CADA47D674}" type="sibTrans" cxnId="{52BB5E14-4140-4331-910B-4C108494FD62}">
      <dgm:prSet/>
      <dgm:spPr/>
      <dgm:t>
        <a:bodyPr/>
        <a:lstStyle/>
        <a:p>
          <a:endParaRPr lang="en-US"/>
        </a:p>
      </dgm:t>
    </dgm:pt>
    <dgm:pt modelId="{B9235808-44A7-46F3-B58C-59234D9C024A}" type="pres">
      <dgm:prSet presAssocID="{EC2FF69B-045F-45AF-805E-2A20D9FC4FC5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FC728EA-7BD2-4E53-B4A2-F83A4A17142E}" type="pres">
      <dgm:prSet presAssocID="{F783AE3D-D245-4B71-885A-E750AF4F8D40}" presName="composite" presStyleCnt="0"/>
      <dgm:spPr/>
    </dgm:pt>
    <dgm:pt modelId="{6139F912-8929-45E8-98A4-4124E6620E30}" type="pres">
      <dgm:prSet presAssocID="{F783AE3D-D245-4B71-885A-E750AF4F8D40}" presName="FirstChild" presStyleLbl="revTx" presStyleIdx="0" presStyleCnt="2" custScaleY="64987" custLinFactNeighborX="-109" custLinFactNeighborY="-640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205DC5-47C8-4363-A7F8-A213FE476078}" type="pres">
      <dgm:prSet presAssocID="{F783AE3D-D245-4B71-885A-E750AF4F8D40}" presName="Parent" presStyleLbl="alignNode1" presStyleIdx="0" presStyleCnt="1" custScaleX="116415" custLinFactNeighborX="4178" custLinFactNeighborY="643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1510DC-FCF8-47E2-BC0D-E9F273475B50}" type="pres">
      <dgm:prSet presAssocID="{F783AE3D-D245-4B71-885A-E750AF4F8D40}" presName="Accent" presStyleLbl="parChTrans1D1" presStyleIdx="0" presStyleCnt="1"/>
      <dgm:spPr/>
    </dgm:pt>
    <dgm:pt modelId="{972D834A-5BEB-432A-85C8-516B73371014}" type="pres">
      <dgm:prSet presAssocID="{F783AE3D-D245-4B71-885A-E750AF4F8D40}" presName="Child" presStyleLbl="revTx" presStyleIdx="1" presStyleCnt="2" custScaleY="13909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12D6667-EE9E-40DD-B05C-82B847B92B6F}" type="presOf" srcId="{C6CEEAC1-8A1A-4C6D-90EF-9462DA83B1EF}" destId="{972D834A-5BEB-432A-85C8-516B73371014}" srcOrd="0" destOrd="2" presId="urn:microsoft.com/office/officeart/2011/layout/TabList"/>
    <dgm:cxn modelId="{6BD582DE-E806-45F8-A8CC-8361719D0671}" type="presOf" srcId="{4ED79229-1F27-4FA0-A4A5-562CE23811F9}" destId="{972D834A-5BEB-432A-85C8-516B73371014}" srcOrd="0" destOrd="8" presId="urn:microsoft.com/office/officeart/2011/layout/TabList"/>
    <dgm:cxn modelId="{E7EDFDF9-0935-46E3-8BEA-368C2383A9D6}" type="presOf" srcId="{B46707C6-038C-4CFA-BD56-7D4B6166E923}" destId="{972D834A-5BEB-432A-85C8-516B73371014}" srcOrd="0" destOrd="11" presId="urn:microsoft.com/office/officeart/2011/layout/TabList"/>
    <dgm:cxn modelId="{E246BB3B-1B35-4553-A782-086BDAD60898}" srcId="{F783AE3D-D245-4B71-885A-E750AF4F8D40}" destId="{1B3048CB-F6EA-4936-B2F7-BD3D9E1F0043}" srcOrd="5" destOrd="0" parTransId="{D3E25395-98D0-46CB-AFB7-4F90EF8BC630}" sibTransId="{6412F1D7-C30E-4AFD-AD97-BEC2D6B20043}"/>
    <dgm:cxn modelId="{151DA17A-D4DC-4208-B633-3B9EA6AF5C58}" type="presOf" srcId="{7C7C3A31-8E8D-4C29-8858-36BCFF8C1155}" destId="{972D834A-5BEB-432A-85C8-516B73371014}" srcOrd="0" destOrd="6" presId="urn:microsoft.com/office/officeart/2011/layout/TabList"/>
    <dgm:cxn modelId="{FC77F337-DD88-4D07-B041-7176AA6349D0}" srcId="{F783AE3D-D245-4B71-885A-E750AF4F8D40}" destId="{B7885892-7F10-4BEC-B30D-73794331261E}" srcOrd="13" destOrd="0" parTransId="{4FB808EF-3B4E-4D2F-ABB4-3F6664D4BC36}" sibTransId="{3698E28F-F055-455A-8BA1-9B8C52D0DE7C}"/>
    <dgm:cxn modelId="{716C50D2-3418-4514-A26E-B1A13AA970D4}" type="presOf" srcId="{6BB32315-F8F4-42E5-80BD-8A82B9A60C3D}" destId="{972D834A-5BEB-432A-85C8-516B73371014}" srcOrd="0" destOrd="7" presId="urn:microsoft.com/office/officeart/2011/layout/TabList"/>
    <dgm:cxn modelId="{BDB900B3-77FA-445C-84CD-92987289105B}" type="presOf" srcId="{1B3048CB-F6EA-4936-B2F7-BD3D9E1F0043}" destId="{972D834A-5BEB-432A-85C8-516B73371014}" srcOrd="0" destOrd="4" presId="urn:microsoft.com/office/officeart/2011/layout/TabList"/>
    <dgm:cxn modelId="{3A2C7769-2F25-4547-92F7-74914E29AE2A}" srcId="{F783AE3D-D245-4B71-885A-E750AF4F8D40}" destId="{6BB32315-F8F4-42E5-80BD-8A82B9A60C3D}" srcOrd="8" destOrd="0" parTransId="{171BC98C-E794-426A-8625-932F46DF4024}" sibTransId="{0062E446-C7E9-42EC-8AE8-BB47D3E9AE92}"/>
    <dgm:cxn modelId="{52BB5E14-4140-4331-910B-4C108494FD62}" srcId="{F783AE3D-D245-4B71-885A-E750AF4F8D40}" destId="{E655FC46-19E0-46F1-B51F-057ABD3BC591}" srcOrd="1" destOrd="0" parTransId="{52F44515-E488-4637-8A98-2289000F54DB}" sibTransId="{1193BFFE-F8DC-480D-8CEE-75CADA47D674}"/>
    <dgm:cxn modelId="{DFEE0B2F-3B45-4A63-8AD1-2F2121480E35}" srcId="{F783AE3D-D245-4B71-885A-E750AF4F8D40}" destId="{C6CEEAC1-8A1A-4C6D-90EF-9462DA83B1EF}" srcOrd="3" destOrd="0" parTransId="{99751B59-2115-42A6-8C8E-3B7CB7E4B484}" sibTransId="{3E03A56B-0A0B-4CE2-954B-A7F0DC25E032}"/>
    <dgm:cxn modelId="{EFB6F282-006D-4922-B07F-ED86F8BB4656}" type="presOf" srcId="{0ED86BCB-4857-40CD-988E-4F1C9B73275B}" destId="{972D834A-5BEB-432A-85C8-516B73371014}" srcOrd="0" destOrd="14" presId="urn:microsoft.com/office/officeart/2011/layout/TabList"/>
    <dgm:cxn modelId="{69B59B07-46A3-4659-9809-3CA4BAE8F12F}" srcId="{F783AE3D-D245-4B71-885A-E750AF4F8D40}" destId="{B9D56633-CB34-4B91-9F45-A56102E4C3AE}" srcOrd="6" destOrd="0" parTransId="{77582FBC-21A3-4709-AA40-99E21D4E609B}" sibTransId="{6593F524-5100-4161-A269-7701F9BCDC84}"/>
    <dgm:cxn modelId="{736AE8C6-AE79-4946-A5A2-EB4ED0FE712F}" type="presOf" srcId="{DF1812FB-927A-44EC-B6A8-DDB7CF9770CE}" destId="{972D834A-5BEB-432A-85C8-516B73371014}" srcOrd="0" destOrd="9" presId="urn:microsoft.com/office/officeart/2011/layout/TabList"/>
    <dgm:cxn modelId="{F0D9131B-87C3-4114-84EA-930FA1C6C315}" srcId="{F783AE3D-D245-4B71-885A-E750AF4F8D40}" destId="{ED144FCF-0D2F-4799-89AE-DD9314811152}" srcOrd="11" destOrd="0" parTransId="{85058C98-4141-4B88-81BA-902410BBD3D1}" sibTransId="{85205BB4-368B-40AD-8CE6-AEA1BF2E095C}"/>
    <dgm:cxn modelId="{B713263C-BE21-40D4-992F-FA85F1D1AC2B}" type="presOf" srcId="{5A966C13-8CC8-4419-9F98-040B0A5BC12A}" destId="{972D834A-5BEB-432A-85C8-516B73371014}" srcOrd="0" destOrd="3" presId="urn:microsoft.com/office/officeart/2011/layout/TabList"/>
    <dgm:cxn modelId="{33E09655-B034-46BF-8AF9-538743679E5B}" type="presOf" srcId="{1267C378-69F9-49AC-B2F1-1B52034EFE20}" destId="{972D834A-5BEB-432A-85C8-516B73371014}" srcOrd="0" destOrd="13" presId="urn:microsoft.com/office/officeart/2011/layout/TabList"/>
    <dgm:cxn modelId="{BADBE9BE-4B3D-420F-B5CD-A09A8E43380C}" srcId="{F783AE3D-D245-4B71-885A-E750AF4F8D40}" destId="{DF1812FB-927A-44EC-B6A8-DDB7CF9770CE}" srcOrd="10" destOrd="0" parTransId="{ADEDADE7-B91C-46DB-BC2D-D26CFBF60FA0}" sibTransId="{5D760A9D-E2EA-44FE-9AA8-D9338813436C}"/>
    <dgm:cxn modelId="{27B9C49A-38FA-440B-B394-64B3AD948DFB}" type="presOf" srcId="{EC2FF69B-045F-45AF-805E-2A20D9FC4FC5}" destId="{B9235808-44A7-46F3-B58C-59234D9C024A}" srcOrd="0" destOrd="0" presId="urn:microsoft.com/office/officeart/2011/layout/TabList"/>
    <dgm:cxn modelId="{37EE5CD1-8891-447A-9DE8-BB1099F39428}" srcId="{F783AE3D-D245-4B71-885A-E750AF4F8D40}" destId="{0ED86BCB-4857-40CD-988E-4F1C9B73275B}" srcOrd="15" destOrd="0" parTransId="{401D11DC-6011-4A8A-81D2-C982C47217BE}" sibTransId="{2FF24BDF-91FE-425A-8F6E-155CF0A0CD8F}"/>
    <dgm:cxn modelId="{074E4BAE-3F90-4BC7-AA4C-21A5608A4A46}" srcId="{EC2FF69B-045F-45AF-805E-2A20D9FC4FC5}" destId="{F783AE3D-D245-4B71-885A-E750AF4F8D40}" srcOrd="0" destOrd="0" parTransId="{D80ECD5B-3007-40F4-A104-6629F84FDF72}" sibTransId="{EEBD346C-972A-4D83-85C8-8AAC5DB3DCFA}"/>
    <dgm:cxn modelId="{6E4C0BBE-02DF-4427-BB54-968A0D0C0336}" srcId="{F783AE3D-D245-4B71-885A-E750AF4F8D40}" destId="{4ED79229-1F27-4FA0-A4A5-562CE23811F9}" srcOrd="9" destOrd="0" parTransId="{DB03D9F2-2B9A-43CB-B022-DA509344A5F8}" sibTransId="{FD3A6341-E137-4E1E-8054-307CDE11A6B6}"/>
    <dgm:cxn modelId="{30CFA378-86FE-4E11-B233-924B5DA63E0D}" type="presOf" srcId="{ED144FCF-0D2F-4799-89AE-DD9314811152}" destId="{972D834A-5BEB-432A-85C8-516B73371014}" srcOrd="0" destOrd="10" presId="urn:microsoft.com/office/officeart/2011/layout/TabList"/>
    <dgm:cxn modelId="{8197F073-FC63-42B9-924D-0D841DC627EA}" srcId="{F783AE3D-D245-4B71-885A-E750AF4F8D40}" destId="{B46707C6-038C-4CFA-BD56-7D4B6166E923}" srcOrd="12" destOrd="0" parTransId="{55377BB9-B2F3-4516-B54A-A6B452B1D779}" sibTransId="{CEF41EF5-87DD-4FBD-8829-6E0E7343DCDD}"/>
    <dgm:cxn modelId="{A98A4A1C-F38E-41BA-98FF-7885A9DB642B}" srcId="{F783AE3D-D245-4B71-885A-E750AF4F8D40}" destId="{5A966C13-8CC8-4419-9F98-040B0A5BC12A}" srcOrd="4" destOrd="0" parTransId="{48CCA0FA-871C-4602-B04D-4D0B666C0176}" sibTransId="{A669626C-75B0-4D67-94AE-941FC977F980}"/>
    <dgm:cxn modelId="{12A16F07-FA59-43D8-841C-725BDF53EF18}" srcId="{F783AE3D-D245-4B71-885A-E750AF4F8D40}" destId="{2BA928C9-D6E6-487D-AC91-61921FBE8470}" srcOrd="0" destOrd="0" parTransId="{1020C265-6C64-4C8D-A82B-92AA54A91A14}" sibTransId="{86A203EE-7B87-4E1C-8A72-D612014C995A}"/>
    <dgm:cxn modelId="{871F4FEE-B37F-4E2B-A54F-896CBF39F9D7}" type="presOf" srcId="{B7885892-7F10-4BEC-B30D-73794331261E}" destId="{972D834A-5BEB-432A-85C8-516B73371014}" srcOrd="0" destOrd="12" presId="urn:microsoft.com/office/officeart/2011/layout/TabList"/>
    <dgm:cxn modelId="{510738CA-AC87-46E9-BF94-5491A3262B80}" srcId="{F783AE3D-D245-4B71-885A-E750AF4F8D40}" destId="{1267C378-69F9-49AC-B2F1-1B52034EFE20}" srcOrd="14" destOrd="0" parTransId="{CC16C2EE-74CE-4FAF-9D39-4E1BE23D9FF3}" sibTransId="{1BA2459B-D769-417E-83B3-018C95DEB0EB}"/>
    <dgm:cxn modelId="{0F6972D8-98FA-4932-9A2D-5AE77A093694}" type="presOf" srcId="{60B795C8-5E2E-4AE3-ABD1-98275B69109E}" destId="{972D834A-5BEB-432A-85C8-516B73371014}" srcOrd="0" destOrd="1" presId="urn:microsoft.com/office/officeart/2011/layout/TabList"/>
    <dgm:cxn modelId="{615D6145-01C9-4F30-9889-957AADBAF340}" type="presOf" srcId="{2BA928C9-D6E6-487D-AC91-61921FBE8470}" destId="{6139F912-8929-45E8-98A4-4124E6620E30}" srcOrd="0" destOrd="0" presId="urn:microsoft.com/office/officeart/2011/layout/TabList"/>
    <dgm:cxn modelId="{F375C7B8-EA73-43B9-B065-1FD80A1192B5}" type="presOf" srcId="{B9D56633-CB34-4B91-9F45-A56102E4C3AE}" destId="{972D834A-5BEB-432A-85C8-516B73371014}" srcOrd="0" destOrd="5" presId="urn:microsoft.com/office/officeart/2011/layout/TabList"/>
    <dgm:cxn modelId="{757BC661-DA4D-41D2-82AA-DBEAC1C9058C}" srcId="{F783AE3D-D245-4B71-885A-E750AF4F8D40}" destId="{7C7C3A31-8E8D-4C29-8858-36BCFF8C1155}" srcOrd="7" destOrd="0" parTransId="{8DBBF4A4-7199-4EEE-A266-55764C910B22}" sibTransId="{31CCC270-5EFE-4C5E-98AD-D6AC43306B00}"/>
    <dgm:cxn modelId="{C7120613-346F-416E-8938-74B87EEC1171}" srcId="{F783AE3D-D245-4B71-885A-E750AF4F8D40}" destId="{60B795C8-5E2E-4AE3-ABD1-98275B69109E}" srcOrd="2" destOrd="0" parTransId="{F413644A-2C95-438B-B51F-EF6149EE9A47}" sibTransId="{58A3732F-B50A-4D4D-80E3-CEEEF753FDD7}"/>
    <dgm:cxn modelId="{3B293946-DDD7-444B-B4F3-07FA1340502E}" type="presOf" srcId="{F783AE3D-D245-4B71-885A-E750AF4F8D40}" destId="{9E205DC5-47C8-4363-A7F8-A213FE476078}" srcOrd="0" destOrd="0" presId="urn:microsoft.com/office/officeart/2011/layout/TabList"/>
    <dgm:cxn modelId="{C242A847-12F1-411D-8EE8-0138C420BB85}" type="presOf" srcId="{E655FC46-19E0-46F1-B51F-057ABD3BC591}" destId="{972D834A-5BEB-432A-85C8-516B73371014}" srcOrd="0" destOrd="0" presId="urn:microsoft.com/office/officeart/2011/layout/TabList"/>
    <dgm:cxn modelId="{3C8118CE-FA47-46FC-B5F1-17859771B013}" type="presParOf" srcId="{B9235808-44A7-46F3-B58C-59234D9C024A}" destId="{4FC728EA-7BD2-4E53-B4A2-F83A4A17142E}" srcOrd="0" destOrd="0" presId="urn:microsoft.com/office/officeart/2011/layout/TabList"/>
    <dgm:cxn modelId="{C5C6F590-FF21-4551-A0EF-F783A0355404}" type="presParOf" srcId="{4FC728EA-7BD2-4E53-B4A2-F83A4A17142E}" destId="{6139F912-8929-45E8-98A4-4124E6620E30}" srcOrd="0" destOrd="0" presId="urn:microsoft.com/office/officeart/2011/layout/TabList"/>
    <dgm:cxn modelId="{BA4D1678-EE9A-43EC-8229-9DD628D65186}" type="presParOf" srcId="{4FC728EA-7BD2-4E53-B4A2-F83A4A17142E}" destId="{9E205DC5-47C8-4363-A7F8-A213FE476078}" srcOrd="1" destOrd="0" presId="urn:microsoft.com/office/officeart/2011/layout/TabList"/>
    <dgm:cxn modelId="{A5449760-FF32-4192-81AB-2CC69C2E73FA}" type="presParOf" srcId="{4FC728EA-7BD2-4E53-B4A2-F83A4A17142E}" destId="{E71510DC-FCF8-47E2-BC0D-E9F273475B50}" srcOrd="2" destOrd="0" presId="urn:microsoft.com/office/officeart/2011/layout/TabList"/>
    <dgm:cxn modelId="{EA783E42-9913-4A57-807C-7A8995605FAB}" type="presParOf" srcId="{B9235808-44A7-46F3-B58C-59234D9C024A}" destId="{972D834A-5BEB-432A-85C8-516B73371014}" srcOrd="1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A21B3B-1669-49BD-A191-AAC4812C1675}" type="doc">
      <dgm:prSet loTypeId="urn:microsoft.com/office/officeart/2005/8/layout/hProcess7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205D8A-8E01-4C0B-91AC-0995DE45464F}">
      <dgm:prSet custT="1"/>
      <dgm:spPr/>
      <dgm:t>
        <a:bodyPr/>
        <a:lstStyle/>
        <a:p>
          <a:pPr marL="0" indent="0"/>
          <a:r>
            <a:rPr lang="bg-BG" sz="1800" dirty="0" smtClean="0">
              <a:latin typeface="Candara" panose="020E0502030303020204" pitchFamily="34" charset="0"/>
            </a:rPr>
            <a:t>П</a:t>
          </a:r>
          <a:r>
            <a:rPr lang="en-US" sz="1800" dirty="0" smtClean="0">
              <a:latin typeface="Candara" panose="020E0502030303020204" pitchFamily="34" charset="0"/>
            </a:rPr>
            <a:t>о </a:t>
          </a:r>
          <a:r>
            <a:rPr lang="en-US" sz="1800" dirty="0" err="1" smtClean="0">
              <a:latin typeface="Candara" panose="020E0502030303020204" pitchFamily="34" charset="0"/>
            </a:rPr>
            <a:t>инициатива</a:t>
          </a:r>
          <a:r>
            <a:rPr lang="en-US" sz="1800" dirty="0" smtClean="0">
              <a:latin typeface="Candara" panose="020E0502030303020204" pitchFamily="34" charset="0"/>
            </a:rPr>
            <a:t> </a:t>
          </a:r>
          <a:r>
            <a:rPr lang="en-US" sz="1800" dirty="0" err="1" smtClean="0">
              <a:latin typeface="Candara" panose="020E0502030303020204" pitchFamily="34" charset="0"/>
            </a:rPr>
            <a:t>на</a:t>
          </a:r>
          <a:r>
            <a:rPr lang="en-US" sz="1800" dirty="0" smtClean="0">
              <a:latin typeface="Candara" panose="020E0502030303020204" pitchFamily="34" charset="0"/>
            </a:rPr>
            <a:t> </a:t>
          </a:r>
          <a:r>
            <a:rPr lang="en-US" sz="1800" dirty="0" err="1" smtClean="0">
              <a:latin typeface="Candara" panose="020E0502030303020204" pitchFamily="34" charset="0"/>
            </a:rPr>
            <a:t>председател</a:t>
          </a:r>
          <a:r>
            <a:rPr lang="bg-BG" sz="1800" dirty="0" smtClean="0">
              <a:latin typeface="Candara" panose="020E0502030303020204" pitchFamily="34" charset="0"/>
            </a:rPr>
            <a:t>я</a:t>
          </a:r>
          <a:r>
            <a:rPr lang="en-US" sz="1800" dirty="0" smtClean="0">
              <a:latin typeface="Candara" panose="020E0502030303020204" pitchFamily="34" charset="0"/>
            </a:rPr>
            <a:t>.</a:t>
          </a:r>
          <a:endParaRPr lang="en-US" sz="1800" dirty="0">
            <a:latin typeface="Candara" panose="020E0502030303020204" pitchFamily="34" charset="0"/>
          </a:endParaRPr>
        </a:p>
      </dgm:t>
    </dgm:pt>
    <dgm:pt modelId="{F217A81D-BFC8-4668-82DC-70EADCEB39A5}" type="parTrans" cxnId="{4AEAD01B-FDC4-472B-AABB-FFCF079B1731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2F188FA-11B4-4EA4-8CE0-9296B6C987D8}" type="sibTrans" cxnId="{4AEAD01B-FDC4-472B-AABB-FFCF079B1731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D8BC2D1-EA9B-4849-9AF6-6A9F6BE56C88}">
      <dgm:prSet custT="1"/>
      <dgm:spPr/>
      <dgm:t>
        <a:bodyPr/>
        <a:lstStyle/>
        <a:p>
          <a:pPr marL="0" indent="0"/>
          <a:r>
            <a:rPr lang="bg-BG" sz="1800" dirty="0" smtClean="0">
              <a:latin typeface="Candara" panose="020E0502030303020204" pitchFamily="34" charset="0"/>
            </a:rPr>
            <a:t>Извънредни заседания -</a:t>
          </a:r>
          <a:r>
            <a:rPr lang="en-US" sz="1800" dirty="0" smtClean="0">
              <a:latin typeface="Candara" panose="020E0502030303020204" pitchFamily="34" charset="0"/>
            </a:rPr>
            <a:t> </a:t>
          </a:r>
          <a:r>
            <a:rPr lang="en-US" sz="1800" dirty="0" err="1" smtClean="0">
              <a:latin typeface="Candara" panose="020E0502030303020204" pitchFamily="34" charset="0"/>
            </a:rPr>
            <a:t>писмено</a:t>
          </a:r>
          <a:r>
            <a:rPr lang="en-US" sz="1800" dirty="0" smtClean="0">
              <a:latin typeface="Candara" panose="020E0502030303020204" pitchFamily="34" charset="0"/>
            </a:rPr>
            <a:t> </a:t>
          </a:r>
          <a:r>
            <a:rPr lang="en-US" sz="1800" dirty="0" err="1" smtClean="0">
              <a:latin typeface="Candara" panose="020E0502030303020204" pitchFamily="34" charset="0"/>
            </a:rPr>
            <a:t>искане</a:t>
          </a:r>
          <a:r>
            <a:rPr lang="en-US" sz="1800" dirty="0" smtClean="0">
              <a:latin typeface="Candara" panose="020E0502030303020204" pitchFamily="34" charset="0"/>
            </a:rPr>
            <a:t> </a:t>
          </a:r>
          <a:r>
            <a:rPr lang="en-US" sz="1800" dirty="0" err="1" smtClean="0">
              <a:latin typeface="Candara" panose="020E0502030303020204" pitchFamily="34" charset="0"/>
            </a:rPr>
            <a:t>най-малко</a:t>
          </a:r>
          <a:r>
            <a:rPr lang="en-US" sz="1800" dirty="0" smtClean="0">
              <a:latin typeface="Candara" panose="020E0502030303020204" pitchFamily="34" charset="0"/>
            </a:rPr>
            <a:t> </a:t>
          </a:r>
          <a:r>
            <a:rPr lang="en-US" sz="1800" dirty="0" err="1" smtClean="0">
              <a:latin typeface="Candara" panose="020E0502030303020204" pitchFamily="34" charset="0"/>
            </a:rPr>
            <a:t>на</a:t>
          </a:r>
          <a:r>
            <a:rPr lang="en-US" sz="1800" dirty="0" smtClean="0">
              <a:latin typeface="Candara" panose="020E0502030303020204" pitchFamily="34" charset="0"/>
            </a:rPr>
            <a:t> 1/3 </a:t>
          </a:r>
          <a:r>
            <a:rPr lang="en-US" sz="1800" dirty="0" err="1" smtClean="0">
              <a:latin typeface="Candara" panose="020E0502030303020204" pitchFamily="34" charset="0"/>
            </a:rPr>
            <a:t>от</a:t>
          </a:r>
          <a:r>
            <a:rPr lang="en-US" sz="1800" dirty="0" smtClean="0">
              <a:latin typeface="Candara" panose="020E0502030303020204" pitchFamily="34" charset="0"/>
            </a:rPr>
            <a:t>  </a:t>
          </a:r>
          <a:r>
            <a:rPr lang="en-US" sz="1800" dirty="0" err="1" smtClean="0">
              <a:latin typeface="Candara" panose="020E0502030303020204" pitchFamily="34" charset="0"/>
            </a:rPr>
            <a:t>членовете</a:t>
          </a:r>
          <a:r>
            <a:rPr lang="bg-BG" sz="1800" dirty="0" smtClean="0">
              <a:latin typeface="Candara" panose="020E0502030303020204" pitchFamily="34" charset="0"/>
            </a:rPr>
            <a:t>.</a:t>
          </a:r>
          <a:r>
            <a:rPr lang="en-US" sz="1800" dirty="0" smtClean="0">
              <a:latin typeface="Candara" panose="020E0502030303020204" pitchFamily="34" charset="0"/>
            </a:rPr>
            <a:t> </a:t>
          </a:r>
          <a:endParaRPr lang="bg-BG" sz="1800" dirty="0" smtClean="0">
            <a:latin typeface="Candara" panose="020E0502030303020204" pitchFamily="34" charset="0"/>
          </a:endParaRPr>
        </a:p>
      </dgm:t>
    </dgm:pt>
    <dgm:pt modelId="{9A13DB77-A8F8-414E-AF90-70A58C263A8A}" type="parTrans" cxnId="{FAAEB791-FBC3-45B8-9D5C-A6188B35D1B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EF56158-0D71-4F5B-9DB9-7BEF32560234}" type="sibTrans" cxnId="{FAAEB791-FBC3-45B8-9D5C-A6188B35D1B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FAFC129-F854-43E5-9F1E-7C27A32DDB75}">
      <dgm:prSet/>
      <dgm:spPr/>
      <dgm:t>
        <a:bodyPr/>
        <a:lstStyle/>
        <a:p>
          <a:endParaRPr lang="en-US" dirty="0" smtClean="0"/>
        </a:p>
      </dgm:t>
    </dgm:pt>
    <dgm:pt modelId="{D3725FEA-60FD-4E23-BF9A-3EE5D2AB722B}" type="parTrans" cxnId="{0160CB2D-9F88-49BD-9133-3B79858EB9B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5BFCFF8-A3A2-4B8E-8FFC-23CFD64CB292}" type="sibTrans" cxnId="{0160CB2D-9F88-49BD-9133-3B79858EB9B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0D47DF2-6E46-4085-AA1F-9798781949F9}">
      <dgm:prSet custT="1"/>
      <dgm:spPr/>
      <dgm:t>
        <a:bodyPr/>
        <a:lstStyle/>
        <a:p>
          <a:pPr marL="0" indent="0"/>
          <a:r>
            <a:rPr lang="en-US" sz="1600" dirty="0" err="1" smtClean="0">
              <a:latin typeface="Candara" panose="020E0502030303020204" pitchFamily="34" charset="0"/>
            </a:rPr>
            <a:t>Заседанията</a:t>
          </a:r>
          <a:r>
            <a:rPr lang="en-US" sz="1600" dirty="0" smtClean="0">
              <a:latin typeface="Candara" panose="020E0502030303020204" pitchFamily="34" charset="0"/>
            </a:rPr>
            <a:t> </a:t>
          </a:r>
          <a:r>
            <a:rPr lang="en-US" sz="1600" dirty="0" err="1" smtClean="0">
              <a:latin typeface="Candara" panose="020E0502030303020204" pitchFamily="34" charset="0"/>
            </a:rPr>
            <a:t>са</a:t>
          </a:r>
          <a:r>
            <a:rPr lang="en-US" sz="1600" dirty="0" smtClean="0">
              <a:latin typeface="Candara" panose="020E0502030303020204" pitchFamily="34" charset="0"/>
            </a:rPr>
            <a:t> </a:t>
          </a:r>
          <a:r>
            <a:rPr lang="en-US" sz="1600" dirty="0" err="1" smtClean="0">
              <a:latin typeface="Candara" panose="020E0502030303020204" pitchFamily="34" charset="0"/>
            </a:rPr>
            <a:t>редовни</a:t>
          </a:r>
          <a:r>
            <a:rPr lang="bg-BG" sz="1600" dirty="0" smtClean="0">
              <a:latin typeface="Candara" panose="020E0502030303020204" pitchFamily="34" charset="0"/>
            </a:rPr>
            <a:t> </a:t>
          </a:r>
          <a:r>
            <a:rPr lang="bg-BG" sz="1600" b="1" dirty="0" smtClean="0">
              <a:latin typeface="Candara" panose="020E0502030303020204" pitchFamily="34" charset="0"/>
            </a:rPr>
            <a:t>– присъствие на </a:t>
          </a:r>
          <a:r>
            <a:rPr lang="en-US" sz="1600" b="1" dirty="0" smtClean="0">
              <a:latin typeface="Candara" panose="020E0502030303020204" pitchFamily="34" charset="0"/>
            </a:rPr>
            <a:t> </a:t>
          </a:r>
          <a:r>
            <a:rPr lang="en-US" sz="1600" b="1" dirty="0" err="1" smtClean="0">
              <a:latin typeface="Candara" panose="020E0502030303020204" pitchFamily="34" charset="0"/>
            </a:rPr>
            <a:t>повече</a:t>
          </a:r>
          <a:r>
            <a:rPr lang="en-US" sz="1600" b="1" dirty="0" smtClean="0">
              <a:latin typeface="Candara" panose="020E0502030303020204" pitchFamily="34" charset="0"/>
            </a:rPr>
            <a:t> </a:t>
          </a:r>
          <a:r>
            <a:rPr lang="en-US" sz="1600" b="1" dirty="0" err="1" smtClean="0">
              <a:latin typeface="Candara" panose="020E0502030303020204" pitchFamily="34" charset="0"/>
            </a:rPr>
            <a:t>от</a:t>
          </a:r>
          <a:r>
            <a:rPr lang="en-US" sz="1600" b="1" dirty="0" smtClean="0">
              <a:latin typeface="Candara" panose="020E0502030303020204" pitchFamily="34" charset="0"/>
            </a:rPr>
            <a:t> </a:t>
          </a:r>
          <a:r>
            <a:rPr lang="bg-BG" sz="1600" b="1" dirty="0" smtClean="0">
              <a:latin typeface="Candara" panose="020E0502030303020204" pitchFamily="34" charset="0"/>
            </a:rPr>
            <a:t>½ от</a:t>
          </a:r>
          <a:r>
            <a:rPr lang="en-US" sz="1600" b="1" dirty="0" smtClean="0">
              <a:latin typeface="Candara" panose="020E0502030303020204" pitchFamily="34" charset="0"/>
            </a:rPr>
            <a:t> </a:t>
          </a:r>
          <a:r>
            <a:rPr lang="en-US" sz="1600" b="1" dirty="0" err="1" smtClean="0">
              <a:latin typeface="Candara" panose="020E0502030303020204" pitchFamily="34" charset="0"/>
            </a:rPr>
            <a:t>членовете</a:t>
          </a:r>
          <a:r>
            <a:rPr lang="bg-BG" sz="1600" b="1" dirty="0" smtClean="0">
              <a:latin typeface="Candara" panose="020E0502030303020204" pitchFamily="34" charset="0"/>
            </a:rPr>
            <a:t>/заместник</a:t>
          </a:r>
          <a:r>
            <a:rPr lang="bg-BG" sz="1600" dirty="0" smtClean="0">
              <a:latin typeface="Candara" panose="020E0502030303020204" pitchFamily="34" charset="0"/>
            </a:rPr>
            <a:t>. </a:t>
          </a:r>
          <a:endParaRPr lang="en-US" sz="1600" dirty="0">
            <a:latin typeface="Candara" panose="020E0502030303020204" pitchFamily="34" charset="0"/>
          </a:endParaRPr>
        </a:p>
      </dgm:t>
    </dgm:pt>
    <dgm:pt modelId="{8F9F7F8E-0205-4040-BE46-E3A6F2D72E88}" type="parTrans" cxnId="{F2C6CD26-0DC4-493A-8A6D-9C9CF8A365F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EAB5782-97B0-40F1-92B9-06775CBF72DA}" type="sibTrans" cxnId="{F2C6CD26-0DC4-493A-8A6D-9C9CF8A365F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55F5949-8966-49B9-B18A-EC7740F6306C}">
      <dgm:prSet custT="1"/>
      <dgm:spPr/>
      <dgm:t>
        <a:bodyPr/>
        <a:lstStyle/>
        <a:p>
          <a:pPr marL="0" indent="0"/>
          <a:endParaRPr lang="bg-BG" sz="400" dirty="0" smtClean="0">
            <a:latin typeface="Candara" panose="020E0502030303020204" pitchFamily="34" charset="0"/>
          </a:endParaRPr>
        </a:p>
        <a:p>
          <a:pPr marL="0" indent="0"/>
          <a:r>
            <a:rPr lang="bg-BG" sz="1600" dirty="0" smtClean="0">
              <a:latin typeface="Candara" panose="020E0502030303020204" pitchFamily="34" charset="0"/>
            </a:rPr>
            <a:t>У</a:t>
          </a:r>
          <a:r>
            <a:rPr lang="en-US" sz="1600" dirty="0" err="1" smtClean="0">
              <a:latin typeface="Candara" panose="020E0502030303020204" pitchFamily="34" charset="0"/>
            </a:rPr>
            <a:t>частва</a:t>
          </a:r>
          <a:r>
            <a:rPr lang="en-US" sz="1600" dirty="0" smtClean="0">
              <a:latin typeface="Candara" panose="020E0502030303020204" pitchFamily="34" charset="0"/>
            </a:rPr>
            <a:t> </a:t>
          </a:r>
          <a:r>
            <a:rPr lang="en-US" sz="1600" dirty="0" err="1" smtClean="0">
              <a:latin typeface="Candara" panose="020E0502030303020204" pitchFamily="34" charset="0"/>
            </a:rPr>
            <a:t>титуляр</a:t>
          </a:r>
          <a:r>
            <a:rPr lang="en-US" sz="1600" dirty="0" smtClean="0">
              <a:latin typeface="Candara" panose="020E0502030303020204" pitchFamily="34" charset="0"/>
            </a:rPr>
            <a:t>, </a:t>
          </a:r>
          <a:r>
            <a:rPr lang="bg-BG" sz="1600" dirty="0" smtClean="0">
              <a:latin typeface="Candara" panose="020E0502030303020204" pitchFamily="34" charset="0"/>
            </a:rPr>
            <a:t>а в случай</a:t>
          </a:r>
          <a:r>
            <a:rPr lang="en-US" sz="1600" dirty="0" smtClean="0">
              <a:latin typeface="Candara" panose="020E0502030303020204" pitchFamily="34" charset="0"/>
            </a:rPr>
            <a:t> </a:t>
          </a:r>
          <a:r>
            <a:rPr lang="en-US" sz="1600" dirty="0" err="1" smtClean="0">
              <a:latin typeface="Candara" panose="020E0502030303020204" pitchFamily="34" charset="0"/>
            </a:rPr>
            <a:t>на</a:t>
          </a:r>
          <a:r>
            <a:rPr lang="en-US" sz="1600" dirty="0" smtClean="0">
              <a:latin typeface="Candara" panose="020E0502030303020204" pitchFamily="34" charset="0"/>
            </a:rPr>
            <a:t> </a:t>
          </a:r>
          <a:r>
            <a:rPr lang="en-US" sz="1600" dirty="0" err="1" smtClean="0">
              <a:latin typeface="Candara" panose="020E0502030303020204" pitchFamily="34" charset="0"/>
            </a:rPr>
            <a:t>невъзможност</a:t>
          </a:r>
          <a:r>
            <a:rPr lang="en-US" sz="1600" dirty="0" smtClean="0">
              <a:latin typeface="Candara" panose="020E0502030303020204" pitchFamily="34" charset="0"/>
            </a:rPr>
            <a:t> </a:t>
          </a:r>
          <a:r>
            <a:rPr lang="bg-BG" sz="1600" dirty="0" smtClean="0">
              <a:latin typeface="Candara" panose="020E0502030303020204" pitchFamily="34" charset="0"/>
            </a:rPr>
            <a:t>участва </a:t>
          </a:r>
          <a:r>
            <a:rPr lang="en-US" sz="1600" dirty="0" err="1" smtClean="0">
              <a:latin typeface="Candara" panose="020E0502030303020204" pitchFamily="34" charset="0"/>
            </a:rPr>
            <a:t>негов</a:t>
          </a:r>
          <a:r>
            <a:rPr lang="en-US" sz="1600" dirty="0" smtClean="0">
              <a:latin typeface="Candara" panose="020E0502030303020204" pitchFamily="34" charset="0"/>
            </a:rPr>
            <a:t> </a:t>
          </a:r>
          <a:r>
            <a:rPr lang="en-US" sz="1600" dirty="0" err="1" smtClean="0">
              <a:latin typeface="Candara" panose="020E0502030303020204" pitchFamily="34" charset="0"/>
            </a:rPr>
            <a:t>заместник</a:t>
          </a:r>
          <a:r>
            <a:rPr lang="bg-BG" sz="1600" dirty="0" smtClean="0">
              <a:latin typeface="Candara" panose="020E0502030303020204" pitchFamily="34" charset="0"/>
            </a:rPr>
            <a:t>.</a:t>
          </a:r>
          <a:endParaRPr lang="en-US" sz="400" dirty="0">
            <a:latin typeface="Candara" panose="020E0502030303020204" pitchFamily="34" charset="0"/>
          </a:endParaRPr>
        </a:p>
      </dgm:t>
    </dgm:pt>
    <dgm:pt modelId="{F1E3D3E4-ECF4-445E-B1A9-B2F4E78D91BF}" type="parTrans" cxnId="{BCE230C6-CA1C-4EFB-B21A-93D04BB5FC4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A41C6C9-ABCE-40E7-BBD4-0CC64723015B}" type="sibTrans" cxnId="{BCE230C6-CA1C-4EFB-B21A-93D04BB5FC4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4868A9C-CBC2-4B3E-A211-7C0C3876849B}">
      <dgm:prSet/>
      <dgm:spPr/>
      <dgm:t>
        <a:bodyPr/>
        <a:lstStyle/>
        <a:p>
          <a:endParaRPr lang="en-US" dirty="0"/>
        </a:p>
      </dgm:t>
    </dgm:pt>
    <dgm:pt modelId="{06F15F72-9368-402D-B7A4-FC1B894315FC}" type="parTrans" cxnId="{115055BA-38AF-488B-87C7-B407FAC5714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8630CFA-0C45-4877-A203-6C8E56476B64}" type="sibTrans" cxnId="{115055BA-38AF-488B-87C7-B407FAC5714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D3C043E-B99A-4508-B5A6-02AC6BA94F57}">
      <dgm:prSet custT="1"/>
      <dgm:spPr/>
      <dgm:t>
        <a:bodyPr/>
        <a:lstStyle/>
        <a:p>
          <a:pPr marL="0" indent="0"/>
          <a:r>
            <a:rPr lang="en-US" sz="1500" b="0" dirty="0" smtClean="0">
              <a:latin typeface="Candara" panose="020E0502030303020204" pitchFamily="34" charset="0"/>
            </a:rPr>
            <a:t>5 </a:t>
          </a:r>
          <a:r>
            <a:rPr lang="en-US" sz="1500" b="0" dirty="0" err="1" smtClean="0">
              <a:latin typeface="Candara" panose="020E0502030303020204" pitchFamily="34" charset="0"/>
            </a:rPr>
            <a:t>раб</a:t>
          </a:r>
          <a:r>
            <a:rPr lang="bg-BG" sz="1500" b="0" dirty="0" smtClean="0">
              <a:latin typeface="Candara" panose="020E0502030303020204" pitchFamily="34" charset="0"/>
            </a:rPr>
            <a:t>.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дни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след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заседанието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на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bg-BG" sz="1500" b="0" dirty="0" smtClean="0">
              <a:latin typeface="Candara" panose="020E0502030303020204" pitchFamily="34" charset="0"/>
            </a:rPr>
            <a:t>състава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се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bg-BG" sz="1500" b="0" dirty="0" smtClean="0">
              <a:latin typeface="Candara" panose="020E0502030303020204" pitchFamily="34" charset="0"/>
            </a:rPr>
            <a:t>изпращат </a:t>
          </a:r>
          <a:r>
            <a:rPr lang="en-US" sz="1500" b="0" dirty="0" err="1" smtClean="0">
              <a:latin typeface="Candara" panose="020E0502030303020204" pitchFamily="34" charset="0"/>
            </a:rPr>
            <a:t>решенията</a:t>
          </a:r>
          <a:r>
            <a:rPr lang="en-US" sz="1500" b="0" dirty="0" smtClean="0">
              <a:latin typeface="Candara" panose="020E0502030303020204" pitchFamily="34" charset="0"/>
            </a:rPr>
            <a:t>, </a:t>
          </a:r>
          <a:r>
            <a:rPr lang="en-US" sz="1500" b="0" dirty="0" err="1" smtClean="0">
              <a:latin typeface="Candara" panose="020E0502030303020204" pitchFamily="34" charset="0"/>
            </a:rPr>
            <a:t>по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които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следва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да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се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предприемат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действия</a:t>
          </a:r>
          <a:r>
            <a:rPr lang="bg-BG" sz="1500" b="0" dirty="0" smtClean="0">
              <a:latin typeface="Candara" panose="020E0502030303020204" pitchFamily="34" charset="0"/>
            </a:rPr>
            <a:t> (</a:t>
          </a:r>
          <a:r>
            <a:rPr lang="bg-BG" sz="1500" b="0" i="1" dirty="0" smtClean="0">
              <a:latin typeface="Candara" panose="020E0502030303020204" pitchFamily="34" charset="0"/>
            </a:rPr>
            <a:t>ако е приложимо</a:t>
          </a:r>
          <a:r>
            <a:rPr lang="bg-BG" sz="1500" b="0" dirty="0" smtClean="0">
              <a:latin typeface="Candara" panose="020E0502030303020204" pitchFamily="34" charset="0"/>
            </a:rPr>
            <a:t>)</a:t>
          </a:r>
          <a:r>
            <a:rPr lang="en-US" sz="1500" b="0" dirty="0" smtClean="0">
              <a:latin typeface="Candara" panose="020E0502030303020204" pitchFamily="34" charset="0"/>
            </a:rPr>
            <a:t>.</a:t>
          </a:r>
          <a:endParaRPr lang="en-US" sz="1500" b="0" dirty="0">
            <a:latin typeface="Candara" panose="020E0502030303020204" pitchFamily="34" charset="0"/>
          </a:endParaRPr>
        </a:p>
      </dgm:t>
    </dgm:pt>
    <dgm:pt modelId="{C17C6B45-50ED-42B7-A957-031142A1FD9A}" type="parTrans" cxnId="{76FCDB0A-30DF-4A67-BE7F-5F1CA737BB48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70D7C90-9AAB-4B47-8C5C-D3C0FA97390F}" type="sibTrans" cxnId="{76FCDB0A-30DF-4A67-BE7F-5F1CA737BB48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DBB25F1-926C-4B17-BDD2-3EBCF0266A24}">
      <dgm:prSet custT="1"/>
      <dgm:spPr/>
      <dgm:t>
        <a:bodyPr/>
        <a:lstStyle/>
        <a:p>
          <a:pPr marL="0" indent="0"/>
          <a:r>
            <a:rPr lang="en-US" sz="1500" b="0" dirty="0" err="1" smtClean="0">
              <a:latin typeface="Candara" panose="020E0502030303020204" pitchFamily="34" charset="0"/>
            </a:rPr>
            <a:t>Проект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на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протокол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bg-BG" sz="1500" b="0" dirty="0" smtClean="0">
              <a:latin typeface="Candara" panose="020E0502030303020204" pitchFamily="34" charset="0"/>
            </a:rPr>
            <a:t>- 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изготвя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bg-BG" sz="1500" b="0" dirty="0" smtClean="0">
              <a:latin typeface="Candara" panose="020E0502030303020204" pitchFamily="34" charset="0"/>
            </a:rPr>
            <a:t>се </a:t>
          </a:r>
          <a:r>
            <a:rPr lang="en-US" sz="1500" b="0" dirty="0" err="1" smtClean="0">
              <a:latin typeface="Candara" panose="020E0502030303020204" pitchFamily="34" charset="0"/>
            </a:rPr>
            <a:t>не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по-късно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от</a:t>
          </a:r>
          <a:r>
            <a:rPr lang="en-US" sz="1500" b="0" dirty="0" smtClean="0">
              <a:latin typeface="Candara" panose="020E0502030303020204" pitchFamily="34" charset="0"/>
            </a:rPr>
            <a:t> 10 </a:t>
          </a:r>
          <a:r>
            <a:rPr lang="en-US" sz="1500" b="0" dirty="0" err="1" smtClean="0">
              <a:latin typeface="Candara" panose="020E0502030303020204" pitchFamily="34" charset="0"/>
            </a:rPr>
            <a:t>раб</a:t>
          </a:r>
          <a:r>
            <a:rPr lang="bg-BG" sz="1500" b="0" dirty="0" smtClean="0">
              <a:latin typeface="Candara" panose="020E0502030303020204" pitchFamily="34" charset="0"/>
            </a:rPr>
            <a:t>. </a:t>
          </a:r>
          <a:r>
            <a:rPr lang="en-US" sz="1500" b="0" dirty="0" err="1" smtClean="0">
              <a:latin typeface="Candara" panose="020E0502030303020204" pitchFamily="34" charset="0"/>
            </a:rPr>
            <a:t>дни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след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заседанието</a:t>
          </a:r>
          <a:r>
            <a:rPr lang="en-US" sz="1500" b="0" dirty="0" smtClean="0">
              <a:latin typeface="Candara" panose="020E0502030303020204" pitchFamily="34" charset="0"/>
            </a:rPr>
            <a:t>. </a:t>
          </a:r>
          <a:endParaRPr lang="en-US" sz="1500" b="0" dirty="0">
            <a:latin typeface="Candara" panose="020E0502030303020204" pitchFamily="34" charset="0"/>
          </a:endParaRPr>
        </a:p>
      </dgm:t>
    </dgm:pt>
    <dgm:pt modelId="{D4D8C09C-0637-4F63-9A8A-4B19D51F2F09}" type="parTrans" cxnId="{6ADF7CF8-90FB-4FE0-8FA0-018A6CDCB8C5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4531081-3EBD-4045-BCB8-C916DC0A513E}" type="sibTrans" cxnId="{6ADF7CF8-90FB-4FE0-8FA0-018A6CDCB8C5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7253D33-9EAE-41F1-8F9A-4477B600DB12}">
      <dgm:prSet custT="1"/>
      <dgm:spPr/>
      <dgm:t>
        <a:bodyPr/>
        <a:lstStyle/>
        <a:p>
          <a:pPr marL="0" indent="0"/>
          <a:r>
            <a:rPr lang="bg-BG" sz="1500" b="0" dirty="0" smtClean="0">
              <a:latin typeface="Candara" panose="020E0502030303020204" pitchFamily="34" charset="0"/>
            </a:rPr>
            <a:t>Б</a:t>
          </a:r>
          <a:r>
            <a:rPr lang="en-US" sz="1500" b="0" dirty="0" err="1" smtClean="0">
              <a:latin typeface="Candara" panose="020E0502030303020204" pitchFamily="34" charset="0"/>
            </a:rPr>
            <a:t>ележки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по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bg-BG" sz="1500" b="0" dirty="0" smtClean="0">
              <a:latin typeface="Candara" panose="020E0502030303020204" pitchFamily="34" charset="0"/>
            </a:rPr>
            <a:t>протокола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bg-BG" sz="1500" b="0" dirty="0" smtClean="0">
              <a:latin typeface="Candara" panose="020E0502030303020204" pitchFamily="34" charset="0"/>
            </a:rPr>
            <a:t>- </a:t>
          </a:r>
          <a:r>
            <a:rPr lang="en-US" sz="1500" b="0" dirty="0" smtClean="0">
              <a:latin typeface="Candara" panose="020E0502030303020204" pitchFamily="34" charset="0"/>
            </a:rPr>
            <a:t>в </a:t>
          </a:r>
          <a:r>
            <a:rPr lang="en-US" sz="1500" b="0" dirty="0" err="1" smtClean="0">
              <a:latin typeface="Candara" panose="020E0502030303020204" pitchFamily="34" charset="0"/>
            </a:rPr>
            <a:t>срок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до</a:t>
          </a:r>
          <a:r>
            <a:rPr lang="en-US" sz="1500" b="0" dirty="0" smtClean="0">
              <a:latin typeface="Candara" panose="020E0502030303020204" pitchFamily="34" charset="0"/>
            </a:rPr>
            <a:t> 5 </a:t>
          </a:r>
          <a:r>
            <a:rPr lang="en-US" sz="1500" b="0" dirty="0" err="1" smtClean="0">
              <a:latin typeface="Candara" panose="020E0502030303020204" pitchFamily="34" charset="0"/>
            </a:rPr>
            <a:t>работни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дни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след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изпращането</a:t>
          </a:r>
          <a:r>
            <a:rPr lang="en-US" sz="1500" b="0" dirty="0" smtClean="0">
              <a:latin typeface="Candara" panose="020E0502030303020204" pitchFamily="34" charset="0"/>
            </a:rPr>
            <a:t>. </a:t>
          </a:r>
          <a:endParaRPr lang="en-US" sz="1500" b="0" dirty="0">
            <a:latin typeface="Candara" panose="020E0502030303020204" pitchFamily="34" charset="0"/>
          </a:endParaRPr>
        </a:p>
      </dgm:t>
    </dgm:pt>
    <dgm:pt modelId="{954C9730-3372-484D-AEF3-E5780BCD885F}" type="parTrans" cxnId="{67209587-A3A6-497C-93A4-C2E6281D4E2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BAA7840-3301-4A61-900F-C201E2804071}" type="sibTrans" cxnId="{67209587-A3A6-497C-93A4-C2E6281D4E2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8A1A3F9-69CF-45E5-968F-64A2713AA207}">
      <dgm:prSet custT="1"/>
      <dgm:spPr/>
      <dgm:t>
        <a:bodyPr/>
        <a:lstStyle/>
        <a:p>
          <a:pPr marL="0" indent="0"/>
          <a:r>
            <a:rPr lang="en-US" sz="1500" b="0" dirty="0" err="1" smtClean="0">
              <a:latin typeface="Candara" panose="020E0502030303020204" pitchFamily="34" charset="0"/>
            </a:rPr>
            <a:t>Секретариатът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b="0" dirty="0" err="1" smtClean="0">
              <a:latin typeface="Candara" panose="020E0502030303020204" pitchFamily="34" charset="0"/>
            </a:rPr>
            <a:t>обобщава</a:t>
          </a:r>
          <a:r>
            <a:rPr lang="en-US" sz="1500" b="0" dirty="0" smtClean="0">
              <a:latin typeface="Candara" panose="020E0502030303020204" pitchFamily="34" charset="0"/>
            </a:rPr>
            <a:t> и </a:t>
          </a:r>
          <a:r>
            <a:rPr lang="en-US" sz="1500" b="0" dirty="0" err="1" smtClean="0">
              <a:latin typeface="Candara" panose="020E0502030303020204" pitchFamily="34" charset="0"/>
            </a:rPr>
            <a:t>отразява</a:t>
          </a:r>
          <a:r>
            <a:rPr lang="en-US" sz="1500" b="0" dirty="0" smtClean="0">
              <a:latin typeface="Candara" panose="020E0502030303020204" pitchFamily="34" charset="0"/>
            </a:rPr>
            <a:t> </a:t>
          </a:r>
          <a:r>
            <a:rPr lang="en-US" sz="1500" dirty="0" err="1" smtClean="0">
              <a:latin typeface="Candara" panose="020E0502030303020204" pitchFamily="34" charset="0"/>
            </a:rPr>
            <a:t>бележките</a:t>
          </a:r>
          <a:r>
            <a:rPr lang="en-US" sz="1500" dirty="0" smtClean="0">
              <a:latin typeface="Candara" panose="020E0502030303020204" pitchFamily="34" charset="0"/>
            </a:rPr>
            <a:t> и </a:t>
          </a:r>
          <a:r>
            <a:rPr lang="en-US" sz="1500" dirty="0" err="1" smtClean="0">
              <a:latin typeface="Candara" panose="020E0502030303020204" pitchFamily="34" charset="0"/>
            </a:rPr>
            <a:t>изготвя</a:t>
          </a:r>
          <a:r>
            <a:rPr lang="en-US" sz="1500" dirty="0" smtClean="0">
              <a:latin typeface="Candara" panose="020E0502030303020204" pitchFamily="34" charset="0"/>
            </a:rPr>
            <a:t> </a:t>
          </a:r>
          <a:r>
            <a:rPr lang="en-US" sz="1500" dirty="0" err="1" smtClean="0">
              <a:latin typeface="Candara" panose="020E0502030303020204" pitchFamily="34" charset="0"/>
            </a:rPr>
            <a:t>окончателен</a:t>
          </a:r>
          <a:r>
            <a:rPr lang="en-US" sz="1500" dirty="0" smtClean="0">
              <a:latin typeface="Candara" panose="020E0502030303020204" pitchFamily="34" charset="0"/>
            </a:rPr>
            <a:t> </a:t>
          </a:r>
          <a:r>
            <a:rPr lang="en-US" sz="1500" dirty="0" err="1" smtClean="0">
              <a:latin typeface="Candara" panose="020E0502030303020204" pitchFamily="34" charset="0"/>
            </a:rPr>
            <a:t>вариант</a:t>
          </a:r>
          <a:r>
            <a:rPr lang="en-US" sz="1500" dirty="0" smtClean="0">
              <a:latin typeface="Candara" panose="020E0502030303020204" pitchFamily="34" charset="0"/>
            </a:rPr>
            <a:t>, </a:t>
          </a:r>
          <a:r>
            <a:rPr lang="en-US" sz="1500" dirty="0" err="1" smtClean="0">
              <a:latin typeface="Candara" panose="020E0502030303020204" pitchFamily="34" charset="0"/>
            </a:rPr>
            <a:t>който</a:t>
          </a:r>
          <a:r>
            <a:rPr lang="en-US" sz="1500" dirty="0" smtClean="0">
              <a:latin typeface="Candara" panose="020E0502030303020204" pitchFamily="34" charset="0"/>
            </a:rPr>
            <a:t> </a:t>
          </a:r>
          <a:r>
            <a:rPr lang="en-US" sz="1500" dirty="0" err="1" smtClean="0">
              <a:latin typeface="Candara" panose="020E0502030303020204" pitchFamily="34" charset="0"/>
            </a:rPr>
            <a:t>се</a:t>
          </a:r>
          <a:r>
            <a:rPr lang="en-US" sz="1500" dirty="0" smtClean="0">
              <a:latin typeface="Candara" panose="020E0502030303020204" pitchFamily="34" charset="0"/>
            </a:rPr>
            <a:t> </a:t>
          </a:r>
          <a:r>
            <a:rPr lang="bg-BG" sz="1500" dirty="0" smtClean="0">
              <a:latin typeface="Candara" panose="020E0502030303020204" pitchFamily="34" charset="0"/>
            </a:rPr>
            <a:t>утвърждава </a:t>
          </a:r>
          <a:r>
            <a:rPr lang="en-US" sz="1500" dirty="0" err="1" smtClean="0">
              <a:latin typeface="Candara" panose="020E0502030303020204" pitchFamily="34" charset="0"/>
            </a:rPr>
            <a:t>от</a:t>
          </a:r>
          <a:r>
            <a:rPr lang="en-US" sz="1500" dirty="0" smtClean="0">
              <a:latin typeface="Candara" panose="020E0502030303020204" pitchFamily="34" charset="0"/>
            </a:rPr>
            <a:t> </a:t>
          </a:r>
          <a:r>
            <a:rPr lang="en-US" sz="1500" dirty="0" err="1" smtClean="0">
              <a:latin typeface="Candara" panose="020E0502030303020204" pitchFamily="34" charset="0"/>
            </a:rPr>
            <a:t>председателя</a:t>
          </a:r>
          <a:r>
            <a:rPr lang="en-US" sz="1500" dirty="0" smtClean="0">
              <a:latin typeface="Candara" panose="020E0502030303020204" pitchFamily="34" charset="0"/>
            </a:rPr>
            <a:t>.</a:t>
          </a:r>
          <a:endParaRPr lang="en-US" sz="1500" dirty="0">
            <a:latin typeface="Candara" panose="020E0502030303020204" pitchFamily="34" charset="0"/>
          </a:endParaRPr>
        </a:p>
      </dgm:t>
    </dgm:pt>
    <dgm:pt modelId="{41C215C6-1B5A-47D9-BFF6-F4B9EAEABB77}" type="parTrans" cxnId="{ABF67D6D-DC7E-4683-BDF2-B3B86D19635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C831572-1C2C-4A25-A87F-86037EA30F98}" type="sibTrans" cxnId="{ABF67D6D-DC7E-4683-BDF2-B3B86D19635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94F249A-C581-431C-9777-563F66013197}">
      <dgm:prSet/>
      <dgm:spPr/>
      <dgm:t>
        <a:bodyPr/>
        <a:lstStyle/>
        <a:p>
          <a:endParaRPr lang="en-US" dirty="0"/>
        </a:p>
      </dgm:t>
    </dgm:pt>
    <dgm:pt modelId="{560B02A4-0D1D-44A4-971B-A465FB2DF0DA}" type="parTrans" cxnId="{E9A1CA16-9DE0-441E-8184-A278D44E89D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81BBC41-E644-4140-9FAF-510719056ABB}" type="sibTrans" cxnId="{E9A1CA16-9DE0-441E-8184-A278D44E89D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5534B31-3904-423F-A70E-E33C164807A9}">
      <dgm:prSet custT="1"/>
      <dgm:spPr/>
      <dgm:t>
        <a:bodyPr/>
        <a:lstStyle/>
        <a:p>
          <a:pPr marL="0" indent="0"/>
          <a:r>
            <a:rPr lang="bg-BG" sz="1500" dirty="0" smtClean="0">
              <a:latin typeface="Candara" panose="020E0502030303020204" pitchFamily="34" charset="0"/>
            </a:rPr>
            <a:t>Определя се от председателя.</a:t>
          </a:r>
          <a:endParaRPr lang="en-US" sz="1500" dirty="0">
            <a:latin typeface="Candara" panose="020E0502030303020204" pitchFamily="34" charset="0"/>
          </a:endParaRPr>
        </a:p>
      </dgm:t>
    </dgm:pt>
    <dgm:pt modelId="{FA128941-55CA-49B7-9661-EC62D7F92691}" type="parTrans" cxnId="{946B9967-DD17-459D-A35E-853DBDF6947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DDDF982-AFD0-4FD4-863E-A5C852DB7B62}" type="sibTrans" cxnId="{946B9967-DD17-459D-A35E-853DBDF6947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7269CF1-2EBC-4D8E-BB9D-DE6ECA0FCFD4}">
      <dgm:prSet custT="1"/>
      <dgm:spPr/>
      <dgm:t>
        <a:bodyPr/>
        <a:lstStyle/>
        <a:p>
          <a:pPr marL="0" indent="0"/>
          <a:r>
            <a:rPr lang="bg-BG" sz="1500" b="0" dirty="0" smtClean="0">
              <a:latin typeface="Candara" panose="020E0502030303020204" pitchFamily="34" charset="0"/>
            </a:rPr>
            <a:t>Изпращане на покана и всички материали - най-малко </a:t>
          </a:r>
          <a:r>
            <a:rPr lang="en-US" sz="1500" b="0" dirty="0" smtClean="0">
              <a:latin typeface="Candara" panose="020E0502030303020204" pitchFamily="34" charset="0"/>
            </a:rPr>
            <a:t>10</a:t>
          </a:r>
          <a:r>
            <a:rPr lang="bg-BG" sz="1500" b="0" dirty="0" smtClean="0">
              <a:solidFill>
                <a:schemeClr val="tx1"/>
              </a:solidFill>
              <a:latin typeface="Candara" panose="020E0502030303020204" pitchFamily="34" charset="0"/>
            </a:rPr>
            <a:t> раб. </a:t>
          </a:r>
          <a:r>
            <a:rPr lang="bg-BG" sz="1500" b="0" dirty="0" smtClean="0">
              <a:latin typeface="Candara" panose="020E0502030303020204" pitchFamily="34" charset="0"/>
            </a:rPr>
            <a:t>дни преди заседанието. </a:t>
          </a:r>
          <a:endParaRPr lang="en-US" sz="1500" b="0" dirty="0">
            <a:latin typeface="Candara" panose="020E0502030303020204" pitchFamily="34" charset="0"/>
          </a:endParaRPr>
        </a:p>
      </dgm:t>
    </dgm:pt>
    <dgm:pt modelId="{27557CB4-6105-478C-8A03-065A839D5D3D}" type="parTrans" cxnId="{5C6EE8E0-1554-46A5-82C5-BEF763B7CC7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E0540FF-FF01-4BC3-8A43-79E2D7D97211}" type="sibTrans" cxnId="{5C6EE8E0-1554-46A5-82C5-BEF763B7CC7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055C283-DFAD-417C-80EE-6CCF000FC703}">
      <dgm:prSet custT="1"/>
      <dgm:spPr/>
      <dgm:t>
        <a:bodyPr/>
        <a:lstStyle/>
        <a:p>
          <a:pPr marL="0" indent="0"/>
          <a:r>
            <a:rPr lang="bg-BG" sz="1500" b="0" dirty="0" smtClean="0">
              <a:latin typeface="Candara" panose="020E0502030303020204" pitchFamily="34" charset="0"/>
            </a:rPr>
            <a:t>Предложения за промяна в дневния ред - най-късно до 3 раб. дни преди заседанието. </a:t>
          </a:r>
        </a:p>
      </dgm:t>
    </dgm:pt>
    <dgm:pt modelId="{7D55917D-3837-4DB9-B1B3-3A6A94713319}" type="parTrans" cxnId="{838B6BDE-F902-4CC3-A01C-D58BAFFF740C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1BE6993-1A6C-4967-A061-0BD999F62B96}" type="sibTrans" cxnId="{838B6BDE-F902-4CC3-A01C-D58BAFFF740C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D1940CE-2EA0-45DE-A98A-2D5297E9AB41}">
      <dgm:prSet custT="1"/>
      <dgm:spPr/>
      <dgm:t>
        <a:bodyPr/>
        <a:lstStyle/>
        <a:p>
          <a:pPr marL="0" indent="0"/>
          <a:r>
            <a:rPr lang="bg-BG" sz="1500" b="0" dirty="0" smtClean="0">
              <a:latin typeface="Candara" panose="020E0502030303020204" pitchFamily="34" charset="0"/>
            </a:rPr>
            <a:t>При извънредни сл</a:t>
          </a:r>
          <a:r>
            <a:rPr lang="bg-BG" sz="1500" dirty="0" smtClean="0">
              <a:latin typeface="Candara" panose="020E0502030303020204" pitchFamily="34" charset="0"/>
            </a:rPr>
            <a:t>учаи и спешни въпроси председателят може да съкрати сроковете</a:t>
          </a:r>
          <a:endParaRPr lang="en-US" sz="1500" dirty="0">
            <a:latin typeface="Candara" panose="020E0502030303020204" pitchFamily="34" charset="0"/>
          </a:endParaRPr>
        </a:p>
      </dgm:t>
    </dgm:pt>
    <dgm:pt modelId="{E8770F36-A32E-41D1-AE0C-4668AD808D41}" type="parTrans" cxnId="{D5E59CA8-C955-4592-A779-B4360C734789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EC2B2E2-2B07-4055-BA1D-AB13E49F8852}" type="sibTrans" cxnId="{D5E59CA8-C955-4592-A779-B4360C734789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977C0A4-34CB-472B-B439-AEF96B3E7B2B}">
      <dgm:prSet/>
      <dgm:spPr/>
      <dgm:t>
        <a:bodyPr/>
        <a:lstStyle/>
        <a:p>
          <a:endParaRPr lang="en-US" dirty="0"/>
        </a:p>
      </dgm:t>
    </dgm:pt>
    <dgm:pt modelId="{9C128ADD-5A10-4165-8375-51B0FE798855}" type="sibTrans" cxnId="{CAAD9FB1-FEC6-48FE-A59C-74E49A848E0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D18980F-F902-45D1-BB52-A34F45FEB16D}" type="parTrans" cxnId="{CAAD9FB1-FEC6-48FE-A59C-74E49A848E0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57671C9-4FB9-47FC-A162-9009AB3EF43E}">
      <dgm:prSet custT="1"/>
      <dgm:spPr/>
      <dgm:t>
        <a:bodyPr/>
        <a:lstStyle/>
        <a:p>
          <a:endParaRPr lang="bg-BG" sz="1500" dirty="0" smtClean="0">
            <a:solidFill>
              <a:schemeClr val="bg1"/>
            </a:solidFill>
            <a:latin typeface="Candara" panose="020E0502030303020204" pitchFamily="34" charset="0"/>
          </a:endParaRPr>
        </a:p>
      </dgm:t>
    </dgm:pt>
    <dgm:pt modelId="{50619335-6EA6-443C-B1AB-7A42A66E9974}" type="parTrans" cxnId="{BE686B8C-9DD2-4AF0-B625-AF3DF1A1A974}">
      <dgm:prSet/>
      <dgm:spPr/>
      <dgm:t>
        <a:bodyPr/>
        <a:lstStyle/>
        <a:p>
          <a:endParaRPr lang="en-US"/>
        </a:p>
      </dgm:t>
    </dgm:pt>
    <dgm:pt modelId="{9A1B5AC8-5CB8-49C6-BCCB-9C0F0B927F07}" type="sibTrans" cxnId="{BE686B8C-9DD2-4AF0-B625-AF3DF1A1A974}">
      <dgm:prSet/>
      <dgm:spPr/>
      <dgm:t>
        <a:bodyPr/>
        <a:lstStyle/>
        <a:p>
          <a:endParaRPr lang="en-US"/>
        </a:p>
      </dgm:t>
    </dgm:pt>
    <dgm:pt modelId="{E5DE689A-B863-4677-82F8-301379931181}">
      <dgm:prSet custT="1"/>
      <dgm:spPr/>
      <dgm:t>
        <a:bodyPr/>
        <a:lstStyle/>
        <a:p>
          <a:pPr marL="0" indent="0"/>
          <a:r>
            <a:rPr lang="bg-BG" sz="1500" b="0" dirty="0" smtClean="0">
              <a:latin typeface="Candara" panose="020E0502030303020204" pitchFamily="34" charset="0"/>
            </a:rPr>
            <a:t>Изпращане на становища по материалите - до </a:t>
          </a:r>
          <a:r>
            <a:rPr lang="en-US" sz="1500" b="0" dirty="0" smtClean="0">
              <a:latin typeface="Candara" panose="020E0502030303020204" pitchFamily="34" charset="0"/>
            </a:rPr>
            <a:t>5</a:t>
          </a:r>
          <a:r>
            <a:rPr lang="bg-BG" sz="1500" b="0" dirty="0" smtClean="0">
              <a:latin typeface="Candara" panose="020E0502030303020204" pitchFamily="34" charset="0"/>
            </a:rPr>
            <a:t> </a:t>
          </a:r>
          <a:r>
            <a:rPr lang="bg-BG" sz="1500" b="0" dirty="0" smtClean="0">
              <a:latin typeface="Candara" panose="020E0502030303020204" pitchFamily="34" charset="0"/>
            </a:rPr>
            <a:t>раб. дни преди датата на заседанието.</a:t>
          </a:r>
          <a:endParaRPr lang="en-US" sz="1500" b="0" dirty="0">
            <a:latin typeface="Candara" panose="020E0502030303020204" pitchFamily="34" charset="0"/>
          </a:endParaRPr>
        </a:p>
      </dgm:t>
    </dgm:pt>
    <dgm:pt modelId="{E0947ED6-72F1-4F06-B800-7318245E7F2B}" type="sibTrans" cxnId="{6FD41D70-76FC-413C-9268-898543441C5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4218594-9446-4383-8C0E-DA6B52A1192D}" type="parTrans" cxnId="{6FD41D70-76FC-413C-9268-898543441C5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B52E15C-F665-4CA1-967E-04EC0CB52988}" type="pres">
      <dgm:prSet presAssocID="{B0A21B3B-1669-49BD-A191-AAC4812C167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63C8E79-8770-4B67-9C50-9C5AFB1688B4}" type="pres">
      <dgm:prSet presAssocID="{F977C0A4-34CB-472B-B439-AEF96B3E7B2B}" presName="compositeNode" presStyleCnt="0">
        <dgm:presLayoutVars>
          <dgm:bulletEnabled val="1"/>
        </dgm:presLayoutVars>
      </dgm:prSet>
      <dgm:spPr/>
    </dgm:pt>
    <dgm:pt modelId="{863CD233-696A-4EAF-A1EA-FED55B477ABA}" type="pres">
      <dgm:prSet presAssocID="{F977C0A4-34CB-472B-B439-AEF96B3E7B2B}" presName="bgRect" presStyleLbl="node1" presStyleIdx="0" presStyleCnt="4" custScaleY="128357" custLinFactNeighborX="-78" custLinFactNeighborY="-4246"/>
      <dgm:spPr/>
      <dgm:t>
        <a:bodyPr/>
        <a:lstStyle/>
        <a:p>
          <a:endParaRPr lang="en-US"/>
        </a:p>
      </dgm:t>
    </dgm:pt>
    <dgm:pt modelId="{31271617-AB9A-4049-8227-931065BE4557}" type="pres">
      <dgm:prSet presAssocID="{F977C0A4-34CB-472B-B439-AEF96B3E7B2B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9AB25B-C13D-4A35-A79E-BA54D8C5DA63}" type="pres">
      <dgm:prSet presAssocID="{F977C0A4-34CB-472B-B439-AEF96B3E7B2B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D9E57C-1C6A-4488-9F52-C9222F3F4EDD}" type="pres">
      <dgm:prSet presAssocID="{9C128ADD-5A10-4165-8375-51B0FE798855}" presName="hSp" presStyleCnt="0"/>
      <dgm:spPr/>
    </dgm:pt>
    <dgm:pt modelId="{D9617540-61A2-4AE4-970F-E588F62B7CFF}" type="pres">
      <dgm:prSet presAssocID="{9C128ADD-5A10-4165-8375-51B0FE798855}" presName="vProcSp" presStyleCnt="0"/>
      <dgm:spPr/>
    </dgm:pt>
    <dgm:pt modelId="{8AE5CCE9-F122-4DB3-84DA-ED1739BC89B4}" type="pres">
      <dgm:prSet presAssocID="{9C128ADD-5A10-4165-8375-51B0FE798855}" presName="vSp1" presStyleCnt="0"/>
      <dgm:spPr/>
    </dgm:pt>
    <dgm:pt modelId="{C87558C4-6BFB-4D4C-90FC-4C796F4734A0}" type="pres">
      <dgm:prSet presAssocID="{9C128ADD-5A10-4165-8375-51B0FE798855}" presName="simulatedConn" presStyleLbl="solidFgAcc1" presStyleIdx="0" presStyleCnt="3" custScaleY="55604" custLinFactY="-285398" custLinFactNeighborX="-13855" custLinFactNeighborY="-300000"/>
      <dgm:spPr/>
    </dgm:pt>
    <dgm:pt modelId="{CF44EB59-9053-47A2-B645-15E8C15C148B}" type="pres">
      <dgm:prSet presAssocID="{9C128ADD-5A10-4165-8375-51B0FE798855}" presName="vSp2" presStyleCnt="0"/>
      <dgm:spPr/>
    </dgm:pt>
    <dgm:pt modelId="{C3BE916B-FD9B-4A3A-BE4F-C688348920E8}" type="pres">
      <dgm:prSet presAssocID="{9C128ADD-5A10-4165-8375-51B0FE798855}" presName="sibTrans" presStyleCnt="0"/>
      <dgm:spPr/>
    </dgm:pt>
    <dgm:pt modelId="{256DFF10-9157-4F1E-817A-29D2CE8A479B}" type="pres">
      <dgm:prSet presAssocID="{DFAFC129-F854-43E5-9F1E-7C27A32DDB75}" presName="compositeNode" presStyleCnt="0">
        <dgm:presLayoutVars>
          <dgm:bulletEnabled val="1"/>
        </dgm:presLayoutVars>
      </dgm:prSet>
      <dgm:spPr/>
    </dgm:pt>
    <dgm:pt modelId="{FFEEA7D3-D0CE-4F6A-966A-DBC382E7CBBB}" type="pres">
      <dgm:prSet presAssocID="{DFAFC129-F854-43E5-9F1E-7C27A32DDB75}" presName="bgRect" presStyleLbl="node1" presStyleIdx="1" presStyleCnt="4" custScaleY="128357"/>
      <dgm:spPr/>
      <dgm:t>
        <a:bodyPr/>
        <a:lstStyle/>
        <a:p>
          <a:endParaRPr lang="en-US"/>
        </a:p>
      </dgm:t>
    </dgm:pt>
    <dgm:pt modelId="{D004FB7B-5A2A-471A-BFC0-E69BBF580ED7}" type="pres">
      <dgm:prSet presAssocID="{DFAFC129-F854-43E5-9F1E-7C27A32DDB75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4482CA-7FED-445F-84A0-4C8DE9B63C70}" type="pres">
      <dgm:prSet presAssocID="{DFAFC129-F854-43E5-9F1E-7C27A32DDB75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F7FB46-FB47-4E1E-98AB-FB120E2E906B}" type="pres">
      <dgm:prSet presAssocID="{E5BFCFF8-A3A2-4B8E-8FFC-23CFD64CB292}" presName="hSp" presStyleCnt="0"/>
      <dgm:spPr/>
    </dgm:pt>
    <dgm:pt modelId="{5EF84EDE-2986-45D4-AB26-5CC7EC098BBC}" type="pres">
      <dgm:prSet presAssocID="{E5BFCFF8-A3A2-4B8E-8FFC-23CFD64CB292}" presName="vProcSp" presStyleCnt="0"/>
      <dgm:spPr/>
    </dgm:pt>
    <dgm:pt modelId="{082E6B80-F149-419B-AF90-8339742C8A96}" type="pres">
      <dgm:prSet presAssocID="{E5BFCFF8-A3A2-4B8E-8FFC-23CFD64CB292}" presName="vSp1" presStyleCnt="0"/>
      <dgm:spPr/>
    </dgm:pt>
    <dgm:pt modelId="{5C67A6F9-B62D-43D5-9E14-A19BFB8E4E1C}" type="pres">
      <dgm:prSet presAssocID="{E5BFCFF8-A3A2-4B8E-8FFC-23CFD64CB292}" presName="simulatedConn" presStyleLbl="solidFgAcc1" presStyleIdx="1" presStyleCnt="3" custScaleY="57326" custLinFactY="-200000" custLinFactNeighborX="3608" custLinFactNeighborY="-254010"/>
      <dgm:spPr/>
    </dgm:pt>
    <dgm:pt modelId="{39C79B1A-98AD-4119-BC99-2FE513D3DEE8}" type="pres">
      <dgm:prSet presAssocID="{E5BFCFF8-A3A2-4B8E-8FFC-23CFD64CB292}" presName="vSp2" presStyleCnt="0"/>
      <dgm:spPr/>
    </dgm:pt>
    <dgm:pt modelId="{943CC96E-DC66-4C5E-8FB8-82ECD8C8E8A5}" type="pres">
      <dgm:prSet presAssocID="{E5BFCFF8-A3A2-4B8E-8FFC-23CFD64CB292}" presName="sibTrans" presStyleCnt="0"/>
      <dgm:spPr/>
    </dgm:pt>
    <dgm:pt modelId="{8D7E6B65-10F5-47BB-90F3-36462C816CE9}" type="pres">
      <dgm:prSet presAssocID="{694F249A-C581-431C-9777-563F66013197}" presName="compositeNode" presStyleCnt="0">
        <dgm:presLayoutVars>
          <dgm:bulletEnabled val="1"/>
        </dgm:presLayoutVars>
      </dgm:prSet>
      <dgm:spPr/>
    </dgm:pt>
    <dgm:pt modelId="{1C284F8C-3D69-41C8-9264-12A97DB5687C}" type="pres">
      <dgm:prSet presAssocID="{694F249A-C581-431C-9777-563F66013197}" presName="bgRect" presStyleLbl="node1" presStyleIdx="2" presStyleCnt="4" custScaleY="128357" custLinFactNeighborX="846" custLinFactNeighborY="-315"/>
      <dgm:spPr/>
      <dgm:t>
        <a:bodyPr/>
        <a:lstStyle/>
        <a:p>
          <a:endParaRPr lang="en-US"/>
        </a:p>
      </dgm:t>
    </dgm:pt>
    <dgm:pt modelId="{F7CC747B-0388-423D-928F-E3EF9C026DC1}" type="pres">
      <dgm:prSet presAssocID="{694F249A-C581-431C-9777-563F66013197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F07A87-2201-43CF-8ABD-519F6B8C95A6}" type="pres">
      <dgm:prSet presAssocID="{694F249A-C581-431C-9777-563F66013197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9188A3-5425-45B3-AF2E-90111B25B012}" type="pres">
      <dgm:prSet presAssocID="{481BBC41-E644-4140-9FAF-510719056ABB}" presName="hSp" presStyleCnt="0"/>
      <dgm:spPr/>
    </dgm:pt>
    <dgm:pt modelId="{D69B6565-DCDB-477E-A403-122A79DFB020}" type="pres">
      <dgm:prSet presAssocID="{481BBC41-E644-4140-9FAF-510719056ABB}" presName="vProcSp" presStyleCnt="0"/>
      <dgm:spPr/>
    </dgm:pt>
    <dgm:pt modelId="{92EC7BC8-5979-47D1-A0F2-8B87E46BB5C9}" type="pres">
      <dgm:prSet presAssocID="{481BBC41-E644-4140-9FAF-510719056ABB}" presName="vSp1" presStyleCnt="0"/>
      <dgm:spPr/>
    </dgm:pt>
    <dgm:pt modelId="{4E62030B-C6EC-45D2-AC71-70E2639FCCC9}" type="pres">
      <dgm:prSet presAssocID="{481BBC41-E644-4140-9FAF-510719056ABB}" presName="simulatedConn" presStyleLbl="solidFgAcc1" presStyleIdx="2" presStyleCnt="3" custScaleY="54747" custLinFactY="-100000" custLinFactNeighborX="10940" custLinFactNeighborY="-196403"/>
      <dgm:spPr/>
    </dgm:pt>
    <dgm:pt modelId="{FF9510F8-B55C-4F5E-8530-4599BFBA8884}" type="pres">
      <dgm:prSet presAssocID="{481BBC41-E644-4140-9FAF-510719056ABB}" presName="vSp2" presStyleCnt="0"/>
      <dgm:spPr/>
    </dgm:pt>
    <dgm:pt modelId="{F269346E-AB9C-4FB6-BFD8-31BE8CD9D6E1}" type="pres">
      <dgm:prSet presAssocID="{481BBC41-E644-4140-9FAF-510719056ABB}" presName="sibTrans" presStyleCnt="0"/>
      <dgm:spPr/>
    </dgm:pt>
    <dgm:pt modelId="{2E8C76CB-34DE-4C0A-8198-3DCC628A3FE7}" type="pres">
      <dgm:prSet presAssocID="{C4868A9C-CBC2-4B3E-A211-7C0C3876849B}" presName="compositeNode" presStyleCnt="0">
        <dgm:presLayoutVars>
          <dgm:bulletEnabled val="1"/>
        </dgm:presLayoutVars>
      </dgm:prSet>
      <dgm:spPr/>
    </dgm:pt>
    <dgm:pt modelId="{948EE649-6408-4073-B97E-65EEDF39FFB7}" type="pres">
      <dgm:prSet presAssocID="{C4868A9C-CBC2-4B3E-A211-7C0C3876849B}" presName="bgRect" presStyleLbl="node1" presStyleIdx="3" presStyleCnt="4" custScaleY="127189" custLinFactNeighborX="341" custLinFactNeighborY="1181"/>
      <dgm:spPr/>
      <dgm:t>
        <a:bodyPr/>
        <a:lstStyle/>
        <a:p>
          <a:endParaRPr lang="en-US"/>
        </a:p>
      </dgm:t>
    </dgm:pt>
    <dgm:pt modelId="{CF3C1452-3224-4CF1-AD6D-693A4C6A9C8A}" type="pres">
      <dgm:prSet presAssocID="{C4868A9C-CBC2-4B3E-A211-7C0C3876849B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529B89-B386-40E4-BC5C-AD959697578B}" type="pres">
      <dgm:prSet presAssocID="{C4868A9C-CBC2-4B3E-A211-7C0C3876849B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000C40B-EA82-4D5D-B4AA-6D2D6BEAC9AA}" type="presOf" srcId="{4DBB25F1-926C-4B17-BDD2-3EBCF0266A24}" destId="{CB529B89-B386-40E4-BC5C-AD959697578B}" srcOrd="0" destOrd="1" presId="urn:microsoft.com/office/officeart/2005/8/layout/hProcess7"/>
    <dgm:cxn modelId="{4AEAD01B-FDC4-472B-AABB-FFCF079B1731}" srcId="{F977C0A4-34CB-472B-B439-AEF96B3E7B2B}" destId="{D5205D8A-8E01-4C0B-91AC-0995DE45464F}" srcOrd="0" destOrd="0" parTransId="{F217A81D-BFC8-4668-82DC-70EADCEB39A5}" sibTransId="{42F188FA-11B4-4EA4-8CE0-9296B6C987D8}"/>
    <dgm:cxn modelId="{76FCDB0A-30DF-4A67-BE7F-5F1CA737BB48}" srcId="{C4868A9C-CBC2-4B3E-A211-7C0C3876849B}" destId="{4D3C043E-B99A-4508-B5A6-02AC6BA94F57}" srcOrd="0" destOrd="0" parTransId="{C17C6B45-50ED-42B7-A957-031142A1FD9A}" sibTransId="{A70D7C90-9AAB-4B47-8C5C-D3C0FA97390F}"/>
    <dgm:cxn modelId="{A2851897-4AF5-43D0-8AFE-239D91FAEF2D}" type="presOf" srcId="{00D47DF2-6E46-4085-AA1F-9798781949F9}" destId="{894482CA-7FED-445F-84A0-4C8DE9B63C70}" srcOrd="0" destOrd="0" presId="urn:microsoft.com/office/officeart/2005/8/layout/hProcess7"/>
    <dgm:cxn modelId="{6FD41D70-76FC-413C-9268-898543441C52}" srcId="{694F249A-C581-431C-9777-563F66013197}" destId="{E5DE689A-B863-4677-82F8-301379931181}" srcOrd="3" destOrd="0" parTransId="{F4218594-9446-4383-8C0E-DA6B52A1192D}" sibTransId="{E0947ED6-72F1-4F06-B800-7318245E7F2B}"/>
    <dgm:cxn modelId="{B601C9CD-4299-47A6-B263-C0AD22DB593C}" type="presOf" srcId="{9D8BC2D1-EA9B-4849-9AF6-6A9F6BE56C88}" destId="{359AB25B-C13D-4A35-A79E-BA54D8C5DA63}" srcOrd="0" destOrd="1" presId="urn:microsoft.com/office/officeart/2005/8/layout/hProcess7"/>
    <dgm:cxn modelId="{5F9F6E45-DA8E-4F07-B0E2-4EBD23DE1266}" type="presOf" srcId="{C4868A9C-CBC2-4B3E-A211-7C0C3876849B}" destId="{CF3C1452-3224-4CF1-AD6D-693A4C6A9C8A}" srcOrd="1" destOrd="0" presId="urn:microsoft.com/office/officeart/2005/8/layout/hProcess7"/>
    <dgm:cxn modelId="{0160CB2D-9F88-49BD-9133-3B79858EB9B0}" srcId="{B0A21B3B-1669-49BD-A191-AAC4812C1675}" destId="{DFAFC129-F854-43E5-9F1E-7C27A32DDB75}" srcOrd="1" destOrd="0" parTransId="{D3725FEA-60FD-4E23-BF9A-3EE5D2AB722B}" sibTransId="{E5BFCFF8-A3A2-4B8E-8FFC-23CFD64CB292}"/>
    <dgm:cxn modelId="{CAAD9FB1-FEC6-48FE-A59C-74E49A848E03}" srcId="{B0A21B3B-1669-49BD-A191-AAC4812C1675}" destId="{F977C0A4-34CB-472B-B439-AEF96B3E7B2B}" srcOrd="0" destOrd="0" parTransId="{BD18980F-F902-45D1-BB52-A34F45FEB16D}" sibTransId="{9C128ADD-5A10-4165-8375-51B0FE798855}"/>
    <dgm:cxn modelId="{2BF21186-1F98-431A-8968-A878D6F44BA3}" type="presOf" srcId="{F977C0A4-34CB-472B-B439-AEF96B3E7B2B}" destId="{863CD233-696A-4EAF-A1EA-FED55B477ABA}" srcOrd="0" destOrd="0" presId="urn:microsoft.com/office/officeart/2005/8/layout/hProcess7"/>
    <dgm:cxn modelId="{857F21CB-0FB1-4973-9814-99EA8BD927B2}" type="presOf" srcId="{B0A21B3B-1669-49BD-A191-AAC4812C1675}" destId="{FB52E15C-F665-4CA1-967E-04EC0CB52988}" srcOrd="0" destOrd="0" presId="urn:microsoft.com/office/officeart/2005/8/layout/hProcess7"/>
    <dgm:cxn modelId="{BC2685F6-AF9E-4734-85D3-8E5AC8A1DD3B}" type="presOf" srcId="{E5DE689A-B863-4677-82F8-301379931181}" destId="{FBF07A87-2201-43CF-8ABD-519F6B8C95A6}" srcOrd="0" destOrd="3" presId="urn:microsoft.com/office/officeart/2005/8/layout/hProcess7"/>
    <dgm:cxn modelId="{989728BB-1FC1-4014-BA78-FF839354B809}" type="presOf" srcId="{257671C9-4FB9-47FC-A162-9009AB3EF43E}" destId="{359AB25B-C13D-4A35-A79E-BA54D8C5DA63}" srcOrd="0" destOrd="2" presId="urn:microsoft.com/office/officeart/2005/8/layout/hProcess7"/>
    <dgm:cxn modelId="{60DC4271-A689-438D-B1B2-AAF0C120F1EC}" type="presOf" srcId="{2055C283-DFAD-417C-80EE-6CCF000FC703}" destId="{FBF07A87-2201-43CF-8ABD-519F6B8C95A6}" srcOrd="0" destOrd="2" presId="urn:microsoft.com/office/officeart/2005/8/layout/hProcess7"/>
    <dgm:cxn modelId="{FF14EAD1-FE4A-4FF7-839F-D61009A41BC4}" type="presOf" srcId="{855F5949-8966-49B9-B18A-EC7740F6306C}" destId="{894482CA-7FED-445F-84A0-4C8DE9B63C70}" srcOrd="0" destOrd="1" presId="urn:microsoft.com/office/officeart/2005/8/layout/hProcess7"/>
    <dgm:cxn modelId="{5C6EE8E0-1554-46A5-82C5-BEF763B7CC7B}" srcId="{694F249A-C581-431C-9777-563F66013197}" destId="{E7269CF1-2EBC-4D8E-BB9D-DE6ECA0FCFD4}" srcOrd="1" destOrd="0" parTransId="{27557CB4-6105-478C-8A03-065A839D5D3D}" sibTransId="{7E0540FF-FF01-4BC3-8A43-79E2D7D97211}"/>
    <dgm:cxn modelId="{838B6BDE-F902-4CC3-A01C-D58BAFFF740C}" srcId="{694F249A-C581-431C-9777-563F66013197}" destId="{2055C283-DFAD-417C-80EE-6CCF000FC703}" srcOrd="2" destOrd="0" parTransId="{7D55917D-3837-4DB9-B1B3-3A6A94713319}" sibTransId="{21BE6993-1A6C-4967-A061-0BD999F62B96}"/>
    <dgm:cxn modelId="{3CC095DA-D628-4931-959A-CFECA0474FEF}" type="presOf" srcId="{85534B31-3904-423F-A70E-E33C164807A9}" destId="{FBF07A87-2201-43CF-8ABD-519F6B8C95A6}" srcOrd="0" destOrd="0" presId="urn:microsoft.com/office/officeart/2005/8/layout/hProcess7"/>
    <dgm:cxn modelId="{FAAEB791-FBC3-45B8-9D5C-A6188B35D1B0}" srcId="{F977C0A4-34CB-472B-B439-AEF96B3E7B2B}" destId="{9D8BC2D1-EA9B-4849-9AF6-6A9F6BE56C88}" srcOrd="1" destOrd="0" parTransId="{9A13DB77-A8F8-414E-AF90-70A58C263A8A}" sibTransId="{6EF56158-0D71-4F5B-9DB9-7BEF32560234}"/>
    <dgm:cxn modelId="{E9A1CA16-9DE0-441E-8184-A278D44E89D6}" srcId="{B0A21B3B-1669-49BD-A191-AAC4812C1675}" destId="{694F249A-C581-431C-9777-563F66013197}" srcOrd="2" destOrd="0" parTransId="{560B02A4-0D1D-44A4-971B-A465FB2DF0DA}" sibTransId="{481BBC41-E644-4140-9FAF-510719056ABB}"/>
    <dgm:cxn modelId="{117653AF-1013-46A7-AFD5-9A0956A0F86C}" type="presOf" srcId="{6D1940CE-2EA0-45DE-A98A-2D5297E9AB41}" destId="{FBF07A87-2201-43CF-8ABD-519F6B8C95A6}" srcOrd="0" destOrd="4" presId="urn:microsoft.com/office/officeart/2005/8/layout/hProcess7"/>
    <dgm:cxn modelId="{F2C6CD26-0DC4-493A-8A6D-9C9CF8A365FE}" srcId="{DFAFC129-F854-43E5-9F1E-7C27A32DDB75}" destId="{00D47DF2-6E46-4085-AA1F-9798781949F9}" srcOrd="0" destOrd="0" parTransId="{8F9F7F8E-0205-4040-BE46-E3A6F2D72E88}" sibTransId="{9EAB5782-97B0-40F1-92B9-06775CBF72DA}"/>
    <dgm:cxn modelId="{0F3AFCF8-B496-41A7-B89D-9997A1518CCE}" type="presOf" srcId="{C4868A9C-CBC2-4B3E-A211-7C0C3876849B}" destId="{948EE649-6408-4073-B97E-65EEDF39FFB7}" srcOrd="0" destOrd="0" presId="urn:microsoft.com/office/officeart/2005/8/layout/hProcess7"/>
    <dgm:cxn modelId="{67209587-A3A6-497C-93A4-C2E6281D4E2D}" srcId="{C4868A9C-CBC2-4B3E-A211-7C0C3876849B}" destId="{67253D33-9EAE-41F1-8F9A-4477B600DB12}" srcOrd="2" destOrd="0" parTransId="{954C9730-3372-484D-AEF3-E5780BCD885F}" sibTransId="{ABAA7840-3301-4A61-900F-C201E2804071}"/>
    <dgm:cxn modelId="{D5E59CA8-C955-4592-A779-B4360C734789}" srcId="{694F249A-C581-431C-9777-563F66013197}" destId="{6D1940CE-2EA0-45DE-A98A-2D5297E9AB41}" srcOrd="4" destOrd="0" parTransId="{E8770F36-A32E-41D1-AE0C-4668AD808D41}" sibTransId="{8EC2B2E2-2B07-4055-BA1D-AB13E49F8852}"/>
    <dgm:cxn modelId="{A54AD3E0-AF10-47FB-8273-F8E29CB962D3}" type="presOf" srcId="{E7269CF1-2EBC-4D8E-BB9D-DE6ECA0FCFD4}" destId="{FBF07A87-2201-43CF-8ABD-519F6B8C95A6}" srcOrd="0" destOrd="1" presId="urn:microsoft.com/office/officeart/2005/8/layout/hProcess7"/>
    <dgm:cxn modelId="{817EFD11-6C82-4C8A-85DD-D0B33B15D63B}" type="presOf" srcId="{F977C0A4-34CB-472B-B439-AEF96B3E7B2B}" destId="{31271617-AB9A-4049-8227-931065BE4557}" srcOrd="1" destOrd="0" presId="urn:microsoft.com/office/officeart/2005/8/layout/hProcess7"/>
    <dgm:cxn modelId="{393EBF82-A674-48C4-8A1F-326117F92181}" type="presOf" srcId="{694F249A-C581-431C-9777-563F66013197}" destId="{F7CC747B-0388-423D-928F-E3EF9C026DC1}" srcOrd="1" destOrd="0" presId="urn:microsoft.com/office/officeart/2005/8/layout/hProcess7"/>
    <dgm:cxn modelId="{096A09D9-2E34-411C-8D7D-12A098A2E9E9}" type="presOf" srcId="{67253D33-9EAE-41F1-8F9A-4477B600DB12}" destId="{CB529B89-B386-40E4-BC5C-AD959697578B}" srcOrd="0" destOrd="2" presId="urn:microsoft.com/office/officeart/2005/8/layout/hProcess7"/>
    <dgm:cxn modelId="{2E3E0482-9119-498C-97BE-C9AD4E881866}" type="presOf" srcId="{DFAFC129-F854-43E5-9F1E-7C27A32DDB75}" destId="{D004FB7B-5A2A-471A-BFC0-E69BBF580ED7}" srcOrd="1" destOrd="0" presId="urn:microsoft.com/office/officeart/2005/8/layout/hProcess7"/>
    <dgm:cxn modelId="{BCE230C6-CA1C-4EFB-B21A-93D04BB5FC4B}" srcId="{DFAFC129-F854-43E5-9F1E-7C27A32DDB75}" destId="{855F5949-8966-49B9-B18A-EC7740F6306C}" srcOrd="1" destOrd="0" parTransId="{F1E3D3E4-ECF4-445E-B1A9-B2F4E78D91BF}" sibTransId="{2A41C6C9-ABCE-40E7-BBD4-0CC64723015B}"/>
    <dgm:cxn modelId="{91796E86-4A77-49BC-8D5E-27059437C962}" type="presOf" srcId="{DFAFC129-F854-43E5-9F1E-7C27A32DDB75}" destId="{FFEEA7D3-D0CE-4F6A-966A-DBC382E7CBBB}" srcOrd="0" destOrd="0" presId="urn:microsoft.com/office/officeart/2005/8/layout/hProcess7"/>
    <dgm:cxn modelId="{B4E71450-CB5D-41DC-A585-3A89877AB61F}" type="presOf" srcId="{D5205D8A-8E01-4C0B-91AC-0995DE45464F}" destId="{359AB25B-C13D-4A35-A79E-BA54D8C5DA63}" srcOrd="0" destOrd="0" presId="urn:microsoft.com/office/officeart/2005/8/layout/hProcess7"/>
    <dgm:cxn modelId="{946B9967-DD17-459D-A35E-853DBDF6947A}" srcId="{694F249A-C581-431C-9777-563F66013197}" destId="{85534B31-3904-423F-A70E-E33C164807A9}" srcOrd="0" destOrd="0" parTransId="{FA128941-55CA-49B7-9661-EC62D7F92691}" sibTransId="{2DDDF982-AFD0-4FD4-863E-A5C852DB7B62}"/>
    <dgm:cxn modelId="{0E2C7D4C-961C-4EAA-AD60-6E352F16DD32}" type="presOf" srcId="{28A1A3F9-69CF-45E5-968F-64A2713AA207}" destId="{CB529B89-B386-40E4-BC5C-AD959697578B}" srcOrd="0" destOrd="3" presId="urn:microsoft.com/office/officeart/2005/8/layout/hProcess7"/>
    <dgm:cxn modelId="{F40D95C1-5EBD-44CF-83A4-C1FEB9D36A9B}" type="presOf" srcId="{4D3C043E-B99A-4508-B5A6-02AC6BA94F57}" destId="{CB529B89-B386-40E4-BC5C-AD959697578B}" srcOrd="0" destOrd="0" presId="urn:microsoft.com/office/officeart/2005/8/layout/hProcess7"/>
    <dgm:cxn modelId="{ABF67D6D-DC7E-4683-BDF2-B3B86D19635B}" srcId="{C4868A9C-CBC2-4B3E-A211-7C0C3876849B}" destId="{28A1A3F9-69CF-45E5-968F-64A2713AA207}" srcOrd="3" destOrd="0" parTransId="{41C215C6-1B5A-47D9-BFF6-F4B9EAEABB77}" sibTransId="{5C831572-1C2C-4A25-A87F-86037EA30F98}"/>
    <dgm:cxn modelId="{6ADF7CF8-90FB-4FE0-8FA0-018A6CDCB8C5}" srcId="{C4868A9C-CBC2-4B3E-A211-7C0C3876849B}" destId="{4DBB25F1-926C-4B17-BDD2-3EBCF0266A24}" srcOrd="1" destOrd="0" parTransId="{D4D8C09C-0637-4F63-9A8A-4B19D51F2F09}" sibTransId="{E4531081-3EBD-4045-BCB8-C916DC0A513E}"/>
    <dgm:cxn modelId="{115055BA-38AF-488B-87C7-B407FAC5714D}" srcId="{B0A21B3B-1669-49BD-A191-AAC4812C1675}" destId="{C4868A9C-CBC2-4B3E-A211-7C0C3876849B}" srcOrd="3" destOrd="0" parTransId="{06F15F72-9368-402D-B7A4-FC1B894315FC}" sibTransId="{C8630CFA-0C45-4877-A203-6C8E56476B64}"/>
    <dgm:cxn modelId="{7DF9E331-DB85-4081-8AE1-ABE134DD0A83}" type="presOf" srcId="{694F249A-C581-431C-9777-563F66013197}" destId="{1C284F8C-3D69-41C8-9264-12A97DB5687C}" srcOrd="0" destOrd="0" presId="urn:microsoft.com/office/officeart/2005/8/layout/hProcess7"/>
    <dgm:cxn modelId="{BE686B8C-9DD2-4AF0-B625-AF3DF1A1A974}" srcId="{F977C0A4-34CB-472B-B439-AEF96B3E7B2B}" destId="{257671C9-4FB9-47FC-A162-9009AB3EF43E}" srcOrd="2" destOrd="0" parTransId="{50619335-6EA6-443C-B1AB-7A42A66E9974}" sibTransId="{9A1B5AC8-5CB8-49C6-BCCB-9C0F0B927F07}"/>
    <dgm:cxn modelId="{0FD841B1-3744-4F48-9595-747F3B72A71A}" type="presParOf" srcId="{FB52E15C-F665-4CA1-967E-04EC0CB52988}" destId="{963C8E79-8770-4B67-9C50-9C5AFB1688B4}" srcOrd="0" destOrd="0" presId="urn:microsoft.com/office/officeart/2005/8/layout/hProcess7"/>
    <dgm:cxn modelId="{8DACBE2A-7615-4257-8486-49721833DA22}" type="presParOf" srcId="{963C8E79-8770-4B67-9C50-9C5AFB1688B4}" destId="{863CD233-696A-4EAF-A1EA-FED55B477ABA}" srcOrd="0" destOrd="0" presId="urn:microsoft.com/office/officeart/2005/8/layout/hProcess7"/>
    <dgm:cxn modelId="{CD933FD3-23BC-47F3-A99A-4061C0439D93}" type="presParOf" srcId="{963C8E79-8770-4B67-9C50-9C5AFB1688B4}" destId="{31271617-AB9A-4049-8227-931065BE4557}" srcOrd="1" destOrd="0" presId="urn:microsoft.com/office/officeart/2005/8/layout/hProcess7"/>
    <dgm:cxn modelId="{C2BE9562-280E-44EE-8D72-B0027F3A3305}" type="presParOf" srcId="{963C8E79-8770-4B67-9C50-9C5AFB1688B4}" destId="{359AB25B-C13D-4A35-A79E-BA54D8C5DA63}" srcOrd="2" destOrd="0" presId="urn:microsoft.com/office/officeart/2005/8/layout/hProcess7"/>
    <dgm:cxn modelId="{B7A8362C-898D-41D0-A84D-6EB18B569FEC}" type="presParOf" srcId="{FB52E15C-F665-4CA1-967E-04EC0CB52988}" destId="{B9D9E57C-1C6A-4488-9F52-C9222F3F4EDD}" srcOrd="1" destOrd="0" presId="urn:microsoft.com/office/officeart/2005/8/layout/hProcess7"/>
    <dgm:cxn modelId="{81C85952-324E-4350-9B13-05E2212271AE}" type="presParOf" srcId="{FB52E15C-F665-4CA1-967E-04EC0CB52988}" destId="{D9617540-61A2-4AE4-970F-E588F62B7CFF}" srcOrd="2" destOrd="0" presId="urn:microsoft.com/office/officeart/2005/8/layout/hProcess7"/>
    <dgm:cxn modelId="{28A3E4F3-337C-4BE9-9B13-634400538C1A}" type="presParOf" srcId="{D9617540-61A2-4AE4-970F-E588F62B7CFF}" destId="{8AE5CCE9-F122-4DB3-84DA-ED1739BC89B4}" srcOrd="0" destOrd="0" presId="urn:microsoft.com/office/officeart/2005/8/layout/hProcess7"/>
    <dgm:cxn modelId="{A1FDCE37-D10A-437A-8F81-8631DCA031E2}" type="presParOf" srcId="{D9617540-61A2-4AE4-970F-E588F62B7CFF}" destId="{C87558C4-6BFB-4D4C-90FC-4C796F4734A0}" srcOrd="1" destOrd="0" presId="urn:microsoft.com/office/officeart/2005/8/layout/hProcess7"/>
    <dgm:cxn modelId="{5548187B-A095-44F2-ADF3-3FD60900A413}" type="presParOf" srcId="{D9617540-61A2-4AE4-970F-E588F62B7CFF}" destId="{CF44EB59-9053-47A2-B645-15E8C15C148B}" srcOrd="2" destOrd="0" presId="urn:microsoft.com/office/officeart/2005/8/layout/hProcess7"/>
    <dgm:cxn modelId="{9A8F8879-FA82-4C02-8CEC-32E9E7976201}" type="presParOf" srcId="{FB52E15C-F665-4CA1-967E-04EC0CB52988}" destId="{C3BE916B-FD9B-4A3A-BE4F-C688348920E8}" srcOrd="3" destOrd="0" presId="urn:microsoft.com/office/officeart/2005/8/layout/hProcess7"/>
    <dgm:cxn modelId="{AEE4FA9E-2A3F-4863-A742-C26ECD38C31E}" type="presParOf" srcId="{FB52E15C-F665-4CA1-967E-04EC0CB52988}" destId="{256DFF10-9157-4F1E-817A-29D2CE8A479B}" srcOrd="4" destOrd="0" presId="urn:microsoft.com/office/officeart/2005/8/layout/hProcess7"/>
    <dgm:cxn modelId="{2A30DA74-30FA-4CBC-8311-9E039A098F20}" type="presParOf" srcId="{256DFF10-9157-4F1E-817A-29D2CE8A479B}" destId="{FFEEA7D3-D0CE-4F6A-966A-DBC382E7CBBB}" srcOrd="0" destOrd="0" presId="urn:microsoft.com/office/officeart/2005/8/layout/hProcess7"/>
    <dgm:cxn modelId="{4020351D-F79D-47D7-A210-8C79E790D099}" type="presParOf" srcId="{256DFF10-9157-4F1E-817A-29D2CE8A479B}" destId="{D004FB7B-5A2A-471A-BFC0-E69BBF580ED7}" srcOrd="1" destOrd="0" presId="urn:microsoft.com/office/officeart/2005/8/layout/hProcess7"/>
    <dgm:cxn modelId="{EFC08C8C-77B4-4A71-9165-6313F99D253E}" type="presParOf" srcId="{256DFF10-9157-4F1E-817A-29D2CE8A479B}" destId="{894482CA-7FED-445F-84A0-4C8DE9B63C70}" srcOrd="2" destOrd="0" presId="urn:microsoft.com/office/officeart/2005/8/layout/hProcess7"/>
    <dgm:cxn modelId="{D65E5079-E2FA-4982-8E8A-1573B9406229}" type="presParOf" srcId="{FB52E15C-F665-4CA1-967E-04EC0CB52988}" destId="{9BF7FB46-FB47-4E1E-98AB-FB120E2E906B}" srcOrd="5" destOrd="0" presId="urn:microsoft.com/office/officeart/2005/8/layout/hProcess7"/>
    <dgm:cxn modelId="{31ACAA99-79F9-480E-AED7-E825C2050E60}" type="presParOf" srcId="{FB52E15C-F665-4CA1-967E-04EC0CB52988}" destId="{5EF84EDE-2986-45D4-AB26-5CC7EC098BBC}" srcOrd="6" destOrd="0" presId="urn:microsoft.com/office/officeart/2005/8/layout/hProcess7"/>
    <dgm:cxn modelId="{96F8784B-BD24-428E-B4A4-EC0257692328}" type="presParOf" srcId="{5EF84EDE-2986-45D4-AB26-5CC7EC098BBC}" destId="{082E6B80-F149-419B-AF90-8339742C8A96}" srcOrd="0" destOrd="0" presId="urn:microsoft.com/office/officeart/2005/8/layout/hProcess7"/>
    <dgm:cxn modelId="{072BE581-6805-4149-B624-D59A76E3014C}" type="presParOf" srcId="{5EF84EDE-2986-45D4-AB26-5CC7EC098BBC}" destId="{5C67A6F9-B62D-43D5-9E14-A19BFB8E4E1C}" srcOrd="1" destOrd="0" presId="urn:microsoft.com/office/officeart/2005/8/layout/hProcess7"/>
    <dgm:cxn modelId="{0A36EF90-996B-4629-A925-86BEFB2F301C}" type="presParOf" srcId="{5EF84EDE-2986-45D4-AB26-5CC7EC098BBC}" destId="{39C79B1A-98AD-4119-BC99-2FE513D3DEE8}" srcOrd="2" destOrd="0" presId="urn:microsoft.com/office/officeart/2005/8/layout/hProcess7"/>
    <dgm:cxn modelId="{94BB8829-F160-42A7-99AA-C5FFB026A9E3}" type="presParOf" srcId="{FB52E15C-F665-4CA1-967E-04EC0CB52988}" destId="{943CC96E-DC66-4C5E-8FB8-82ECD8C8E8A5}" srcOrd="7" destOrd="0" presId="urn:microsoft.com/office/officeart/2005/8/layout/hProcess7"/>
    <dgm:cxn modelId="{9E979377-C273-4B43-BDDF-0DB195462D79}" type="presParOf" srcId="{FB52E15C-F665-4CA1-967E-04EC0CB52988}" destId="{8D7E6B65-10F5-47BB-90F3-36462C816CE9}" srcOrd="8" destOrd="0" presId="urn:microsoft.com/office/officeart/2005/8/layout/hProcess7"/>
    <dgm:cxn modelId="{FE0CA642-902C-4081-8BF5-0E903FADD00E}" type="presParOf" srcId="{8D7E6B65-10F5-47BB-90F3-36462C816CE9}" destId="{1C284F8C-3D69-41C8-9264-12A97DB5687C}" srcOrd="0" destOrd="0" presId="urn:microsoft.com/office/officeart/2005/8/layout/hProcess7"/>
    <dgm:cxn modelId="{F7D9C12F-DBA5-41F0-8EE3-E77369525268}" type="presParOf" srcId="{8D7E6B65-10F5-47BB-90F3-36462C816CE9}" destId="{F7CC747B-0388-423D-928F-E3EF9C026DC1}" srcOrd="1" destOrd="0" presId="urn:microsoft.com/office/officeart/2005/8/layout/hProcess7"/>
    <dgm:cxn modelId="{A9B3BC83-BD75-4404-A76A-4ACC6632FA0D}" type="presParOf" srcId="{8D7E6B65-10F5-47BB-90F3-36462C816CE9}" destId="{FBF07A87-2201-43CF-8ABD-519F6B8C95A6}" srcOrd="2" destOrd="0" presId="urn:microsoft.com/office/officeart/2005/8/layout/hProcess7"/>
    <dgm:cxn modelId="{4426B980-A77E-43E7-A5DA-E4A3BF48A870}" type="presParOf" srcId="{FB52E15C-F665-4CA1-967E-04EC0CB52988}" destId="{629188A3-5425-45B3-AF2E-90111B25B012}" srcOrd="9" destOrd="0" presId="urn:microsoft.com/office/officeart/2005/8/layout/hProcess7"/>
    <dgm:cxn modelId="{31E1305E-065C-4729-B8E6-D27BBBCC73B3}" type="presParOf" srcId="{FB52E15C-F665-4CA1-967E-04EC0CB52988}" destId="{D69B6565-DCDB-477E-A403-122A79DFB020}" srcOrd="10" destOrd="0" presId="urn:microsoft.com/office/officeart/2005/8/layout/hProcess7"/>
    <dgm:cxn modelId="{79DBC3A5-C8DB-428E-A3AB-4E38D12792EA}" type="presParOf" srcId="{D69B6565-DCDB-477E-A403-122A79DFB020}" destId="{92EC7BC8-5979-47D1-A0F2-8B87E46BB5C9}" srcOrd="0" destOrd="0" presId="urn:microsoft.com/office/officeart/2005/8/layout/hProcess7"/>
    <dgm:cxn modelId="{9AF1EC0B-1B1F-4414-853A-E59482B1AE4D}" type="presParOf" srcId="{D69B6565-DCDB-477E-A403-122A79DFB020}" destId="{4E62030B-C6EC-45D2-AC71-70E2639FCCC9}" srcOrd="1" destOrd="0" presId="urn:microsoft.com/office/officeart/2005/8/layout/hProcess7"/>
    <dgm:cxn modelId="{ACD90A89-6142-4483-B10D-2B55F091E0E1}" type="presParOf" srcId="{D69B6565-DCDB-477E-A403-122A79DFB020}" destId="{FF9510F8-B55C-4F5E-8530-4599BFBA8884}" srcOrd="2" destOrd="0" presId="urn:microsoft.com/office/officeart/2005/8/layout/hProcess7"/>
    <dgm:cxn modelId="{E02DCD52-0BE6-4DF0-BAC8-A3F3A83D49CA}" type="presParOf" srcId="{FB52E15C-F665-4CA1-967E-04EC0CB52988}" destId="{F269346E-AB9C-4FB6-BFD8-31BE8CD9D6E1}" srcOrd="11" destOrd="0" presId="urn:microsoft.com/office/officeart/2005/8/layout/hProcess7"/>
    <dgm:cxn modelId="{6EC45F12-CB6A-4577-BF2D-81E9481818B9}" type="presParOf" srcId="{FB52E15C-F665-4CA1-967E-04EC0CB52988}" destId="{2E8C76CB-34DE-4C0A-8198-3DCC628A3FE7}" srcOrd="12" destOrd="0" presId="urn:microsoft.com/office/officeart/2005/8/layout/hProcess7"/>
    <dgm:cxn modelId="{E0911349-B346-4BF1-8A7A-7985D505180D}" type="presParOf" srcId="{2E8C76CB-34DE-4C0A-8198-3DCC628A3FE7}" destId="{948EE649-6408-4073-B97E-65EEDF39FFB7}" srcOrd="0" destOrd="0" presId="urn:microsoft.com/office/officeart/2005/8/layout/hProcess7"/>
    <dgm:cxn modelId="{D208A115-89FB-4851-8867-38DF51300C73}" type="presParOf" srcId="{2E8C76CB-34DE-4C0A-8198-3DCC628A3FE7}" destId="{CF3C1452-3224-4CF1-AD6D-693A4C6A9C8A}" srcOrd="1" destOrd="0" presId="urn:microsoft.com/office/officeart/2005/8/layout/hProcess7"/>
    <dgm:cxn modelId="{3A4F6C9C-4B65-4368-9ADC-D63C3C0042AC}" type="presParOf" srcId="{2E8C76CB-34DE-4C0A-8198-3DCC628A3FE7}" destId="{CB529B89-B386-40E4-BC5C-AD959697578B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F11B94-DFAB-47AA-AC1C-46DD5826094C}">
      <dsp:nvSpPr>
        <dsp:cNvPr id="0" name=""/>
        <dsp:cNvSpPr/>
      </dsp:nvSpPr>
      <dsp:spPr>
        <a:xfrm rot="5400000">
          <a:off x="5853584" y="-2888672"/>
          <a:ext cx="2034294" cy="79469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организира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по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изготвяне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проект на ОПНО;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ръководи </a:t>
          </a:r>
          <a:r>
            <a:rPr lang="bg-BG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 на </a:t>
          </a: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ТРГ; 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предлага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дневния ред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насрочва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 ръководи заседанията и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работата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представлява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ТРГ пред трети лица и 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организации.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sp:txBody>
      <dsp:txXfrm rot="-5400000">
        <a:off x="2897254" y="166964"/>
        <a:ext cx="7847649" cy="1835682"/>
      </dsp:txXfrm>
    </dsp:sp>
    <dsp:sp modelId="{1BF0BCC8-705C-46DB-9F19-D85FF2C9429A}">
      <dsp:nvSpPr>
        <dsp:cNvPr id="0" name=""/>
        <dsp:cNvSpPr/>
      </dsp:nvSpPr>
      <dsp:spPr>
        <a:xfrm>
          <a:off x="312042" y="18577"/>
          <a:ext cx="2660376" cy="213245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Председател</a:t>
          </a:r>
          <a:endParaRPr lang="en-US" sz="2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416140" y="122675"/>
        <a:ext cx="2452180" cy="1924260"/>
      </dsp:txXfrm>
    </dsp:sp>
    <dsp:sp modelId="{7A3C2618-D639-458D-8586-58D81FC6A4BF}">
      <dsp:nvSpPr>
        <dsp:cNvPr id="0" name=""/>
        <dsp:cNvSpPr/>
      </dsp:nvSpPr>
      <dsp:spPr>
        <a:xfrm rot="5400000">
          <a:off x="5918178" y="-693491"/>
          <a:ext cx="1951299" cy="803738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изпълнява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функциите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председателя в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негово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отсъствие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подпомага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председателя при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организиране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по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изготвяне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проект на ОПНО;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съдейства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председателя при организация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Секретариата на ТРГ;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организира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 на ТРГ.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</dsp:txBody>
      <dsp:txXfrm rot="-5400000">
        <a:off x="2875138" y="2444804"/>
        <a:ext cx="7942126" cy="1760789"/>
      </dsp:txXfrm>
    </dsp:sp>
    <dsp:sp modelId="{3D17BCB1-FE63-4CF3-9366-DBEA2F334DD2}">
      <dsp:nvSpPr>
        <dsp:cNvPr id="0" name=""/>
        <dsp:cNvSpPr/>
      </dsp:nvSpPr>
      <dsp:spPr>
        <a:xfrm>
          <a:off x="312042" y="2382972"/>
          <a:ext cx="2569927" cy="204293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Заместник-председател</a:t>
          </a:r>
          <a:endParaRPr lang="en-US" sz="24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411770" y="2482700"/>
        <a:ext cx="2370471" cy="18434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1510DC-FCF8-47E2-BC0D-E9F273475B50}">
      <dsp:nvSpPr>
        <dsp:cNvPr id="0" name=""/>
        <dsp:cNvSpPr/>
      </dsp:nvSpPr>
      <dsp:spPr>
        <a:xfrm>
          <a:off x="115596" y="1276949"/>
          <a:ext cx="10834018" cy="0"/>
        </a:xfrm>
        <a:prstGeom prst="line">
          <a:avLst/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39F912-8929-45E8-98A4-4124E6620E30}">
      <dsp:nvSpPr>
        <dsp:cNvPr id="0" name=""/>
        <dsp:cNvSpPr/>
      </dsp:nvSpPr>
      <dsp:spPr>
        <a:xfrm>
          <a:off x="2923702" y="142554"/>
          <a:ext cx="8017173" cy="829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43815" rIns="43815" bIns="43815" numCol="1" spcCol="1270" anchor="b" anchorCtr="0">
          <a:noAutofit/>
        </a:bodyPr>
        <a:lstStyle/>
        <a:p>
          <a:pPr marL="534988" lvl="0" indent="-358775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300" b="1" kern="1200" dirty="0" smtClean="0"/>
            <a:t>Координация, административна и организационно-техническа работа, свързани с дейността на ТРГ</a:t>
          </a:r>
          <a:endParaRPr lang="en-US" sz="2300" b="1" kern="1200" dirty="0">
            <a:latin typeface="Candara" panose="020E0502030303020204" pitchFamily="34" charset="0"/>
          </a:endParaRPr>
        </a:p>
      </dsp:txBody>
      <dsp:txXfrm>
        <a:off x="2923702" y="142554"/>
        <a:ext cx="8017173" cy="829298"/>
      </dsp:txXfrm>
    </dsp:sp>
    <dsp:sp modelId="{9E205DC5-47C8-4363-A7F8-A213FE476078}">
      <dsp:nvSpPr>
        <dsp:cNvPr id="0" name=""/>
        <dsp:cNvSpPr/>
      </dsp:nvSpPr>
      <dsp:spPr>
        <a:xfrm>
          <a:off x="2091" y="9055"/>
          <a:ext cx="3279229" cy="1276099"/>
        </a:xfrm>
        <a:prstGeom prst="round2SameRect">
          <a:avLst>
            <a:gd name="adj1" fmla="val 1667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Дирекция „</a:t>
          </a:r>
          <a:r>
            <a:rPr lang="ru-RU" sz="2000" b="1" kern="1200" dirty="0" err="1" smtClean="0">
              <a:solidFill>
                <a:schemeClr val="bg1"/>
              </a:solidFill>
              <a:latin typeface="Candara" panose="020E0502030303020204" pitchFamily="34" charset="0"/>
            </a:rPr>
            <a:t>Програмиране</a:t>
          </a:r>
          <a:r>
            <a:rPr lang="ru-RU" sz="20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, наблюдение и оценка“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bg1"/>
              </a:solidFill>
              <a:latin typeface="Candara" panose="020E0502030303020204" pitchFamily="34" charset="0"/>
            </a:rPr>
            <a:t>на ИА ОПНОИР</a:t>
          </a:r>
          <a:endParaRPr lang="en-US" sz="2000" b="1" kern="1200" dirty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64396" y="71360"/>
        <a:ext cx="3154619" cy="1213794"/>
      </dsp:txXfrm>
    </dsp:sp>
    <dsp:sp modelId="{972D834A-5BEB-432A-85C8-516B73371014}">
      <dsp:nvSpPr>
        <dsp:cNvPr id="0" name=""/>
        <dsp:cNvSpPr/>
      </dsp:nvSpPr>
      <dsp:spPr>
        <a:xfrm>
          <a:off x="0" y="1276949"/>
          <a:ext cx="10834018" cy="35504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534988" lvl="1" indent="-358775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организира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подготовката и провеждането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подготвя </a:t>
          </a:r>
          <a:r>
            <a:rPr lang="bg-BG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материалите за </a:t>
          </a: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разпростран</a:t>
          </a:r>
          <a:r>
            <a:rPr lang="bg-BG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дневния ред и всички документи и материали, необходими за провеждането на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 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изготвя </a:t>
          </a:r>
          <a:r>
            <a:rPr lang="bg-BG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протоколите от </a:t>
          </a:r>
          <a:r>
            <a:rPr lang="bg-BG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заседанията;  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координира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 следи за изпълнение на решенията на ТРГ и докладва за текущото им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изпълнение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съхранява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документите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от и за </a:t>
          </a: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дейността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на ТРГ;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534988" lvl="1" indent="-358775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изпълнява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 </a:t>
          </a:r>
          <a:r>
            <a:rPr lang="ru-RU" sz="2000" kern="1200" dirty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други задачи, възложени от председателя и заместник-председателя на </a:t>
          </a:r>
          <a:r>
            <a:rPr lang="ru-RU" sz="2000" kern="1200" dirty="0" smtClean="0">
              <a:solidFill>
                <a:srgbClr val="002060"/>
              </a:solidFill>
              <a:latin typeface="Candara" panose="020E0502030303020204" pitchFamily="34" charset="0"/>
              <a:ea typeface="+mn-ea"/>
              <a:cs typeface="+mn-cs"/>
            </a:rPr>
            <a:t>ТРГ.</a:t>
          </a:r>
          <a:endParaRPr lang="en-US" sz="2000" kern="1200" dirty="0">
            <a:solidFill>
              <a:srgbClr val="002060"/>
            </a:solidFill>
            <a:latin typeface="Candara" panose="020E0502030303020204" pitchFamily="34" charset="0"/>
            <a:ea typeface="+mn-ea"/>
            <a:cs typeface="+mn-cs"/>
          </a:endParaRPr>
        </a:p>
        <a:p>
          <a:pPr marL="17145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b="1" kern="1200" dirty="0">
            <a:latin typeface="Candara" panose="020E0502030303020204" pitchFamily="34" charset="0"/>
          </a:endParaRPr>
        </a:p>
      </dsp:txBody>
      <dsp:txXfrm>
        <a:off x="0" y="1276949"/>
        <a:ext cx="10834018" cy="35504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3CD233-696A-4EAF-A1EA-FED55B477ABA}">
      <dsp:nvSpPr>
        <dsp:cNvPr id="0" name=""/>
        <dsp:cNvSpPr/>
      </dsp:nvSpPr>
      <dsp:spPr>
        <a:xfrm>
          <a:off x="2525" y="-457194"/>
          <a:ext cx="2861369" cy="4407322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</dsp:txBody>
      <dsp:txXfrm rot="16200000">
        <a:off x="-1518339" y="1063671"/>
        <a:ext cx="3614004" cy="572273"/>
      </dsp:txXfrm>
    </dsp:sp>
    <dsp:sp modelId="{359AB25B-C13D-4A35-A79E-BA54D8C5DA63}">
      <dsp:nvSpPr>
        <dsp:cNvPr id="0" name=""/>
        <dsp:cNvSpPr/>
      </dsp:nvSpPr>
      <dsp:spPr>
        <a:xfrm>
          <a:off x="574799" y="-457194"/>
          <a:ext cx="2131720" cy="440732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latin typeface="Candara" panose="020E0502030303020204" pitchFamily="34" charset="0"/>
            </a:rPr>
            <a:t>П</a:t>
          </a:r>
          <a:r>
            <a:rPr lang="en-US" sz="1800" kern="1200" dirty="0" smtClean="0">
              <a:latin typeface="Candara" panose="020E0502030303020204" pitchFamily="34" charset="0"/>
            </a:rPr>
            <a:t>о </a:t>
          </a:r>
          <a:r>
            <a:rPr lang="en-US" sz="1800" kern="1200" dirty="0" err="1" smtClean="0">
              <a:latin typeface="Candara" panose="020E0502030303020204" pitchFamily="34" charset="0"/>
            </a:rPr>
            <a:t>инициатива</a:t>
          </a:r>
          <a:r>
            <a:rPr lang="en-US" sz="1800" kern="1200" dirty="0" smtClean="0">
              <a:latin typeface="Candara" panose="020E0502030303020204" pitchFamily="34" charset="0"/>
            </a:rPr>
            <a:t> </a:t>
          </a:r>
          <a:r>
            <a:rPr lang="en-US" sz="1800" kern="1200" dirty="0" err="1" smtClean="0">
              <a:latin typeface="Candara" panose="020E0502030303020204" pitchFamily="34" charset="0"/>
            </a:rPr>
            <a:t>на</a:t>
          </a:r>
          <a:r>
            <a:rPr lang="en-US" sz="1800" kern="1200" dirty="0" smtClean="0">
              <a:latin typeface="Candara" panose="020E0502030303020204" pitchFamily="34" charset="0"/>
            </a:rPr>
            <a:t> </a:t>
          </a:r>
          <a:r>
            <a:rPr lang="en-US" sz="1800" kern="1200" dirty="0" err="1" smtClean="0">
              <a:latin typeface="Candara" panose="020E0502030303020204" pitchFamily="34" charset="0"/>
            </a:rPr>
            <a:t>председател</a:t>
          </a:r>
          <a:r>
            <a:rPr lang="bg-BG" sz="1800" kern="1200" dirty="0" smtClean="0">
              <a:latin typeface="Candara" panose="020E0502030303020204" pitchFamily="34" charset="0"/>
            </a:rPr>
            <a:t>я</a:t>
          </a:r>
          <a:r>
            <a:rPr lang="en-US" sz="1800" kern="1200" dirty="0" smtClean="0">
              <a:latin typeface="Candara" panose="020E0502030303020204" pitchFamily="34" charset="0"/>
            </a:rPr>
            <a:t>.</a:t>
          </a:r>
          <a:endParaRPr lang="en-US" sz="1800" kern="1200" dirty="0">
            <a:latin typeface="Candara" panose="020E0502030303020204" pitchFamily="34" charset="0"/>
          </a:endParaRP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>
              <a:latin typeface="Candara" panose="020E0502030303020204" pitchFamily="34" charset="0"/>
            </a:rPr>
            <a:t>Извънредни заседания -</a:t>
          </a:r>
          <a:r>
            <a:rPr lang="en-US" sz="1800" kern="1200" dirty="0" smtClean="0">
              <a:latin typeface="Candara" panose="020E0502030303020204" pitchFamily="34" charset="0"/>
            </a:rPr>
            <a:t> </a:t>
          </a:r>
          <a:r>
            <a:rPr lang="en-US" sz="1800" kern="1200" dirty="0" err="1" smtClean="0">
              <a:latin typeface="Candara" panose="020E0502030303020204" pitchFamily="34" charset="0"/>
            </a:rPr>
            <a:t>писмено</a:t>
          </a:r>
          <a:r>
            <a:rPr lang="en-US" sz="1800" kern="1200" dirty="0" smtClean="0">
              <a:latin typeface="Candara" panose="020E0502030303020204" pitchFamily="34" charset="0"/>
            </a:rPr>
            <a:t> </a:t>
          </a:r>
          <a:r>
            <a:rPr lang="en-US" sz="1800" kern="1200" dirty="0" err="1" smtClean="0">
              <a:latin typeface="Candara" panose="020E0502030303020204" pitchFamily="34" charset="0"/>
            </a:rPr>
            <a:t>искане</a:t>
          </a:r>
          <a:r>
            <a:rPr lang="en-US" sz="1800" kern="1200" dirty="0" smtClean="0">
              <a:latin typeface="Candara" panose="020E0502030303020204" pitchFamily="34" charset="0"/>
            </a:rPr>
            <a:t> </a:t>
          </a:r>
          <a:r>
            <a:rPr lang="en-US" sz="1800" kern="1200" dirty="0" err="1" smtClean="0">
              <a:latin typeface="Candara" panose="020E0502030303020204" pitchFamily="34" charset="0"/>
            </a:rPr>
            <a:t>най-малко</a:t>
          </a:r>
          <a:r>
            <a:rPr lang="en-US" sz="1800" kern="1200" dirty="0" smtClean="0">
              <a:latin typeface="Candara" panose="020E0502030303020204" pitchFamily="34" charset="0"/>
            </a:rPr>
            <a:t> </a:t>
          </a:r>
          <a:r>
            <a:rPr lang="en-US" sz="1800" kern="1200" dirty="0" err="1" smtClean="0">
              <a:latin typeface="Candara" panose="020E0502030303020204" pitchFamily="34" charset="0"/>
            </a:rPr>
            <a:t>на</a:t>
          </a:r>
          <a:r>
            <a:rPr lang="en-US" sz="1800" kern="1200" dirty="0" smtClean="0">
              <a:latin typeface="Candara" panose="020E0502030303020204" pitchFamily="34" charset="0"/>
            </a:rPr>
            <a:t> 1/3 </a:t>
          </a:r>
          <a:r>
            <a:rPr lang="en-US" sz="1800" kern="1200" dirty="0" err="1" smtClean="0">
              <a:latin typeface="Candara" panose="020E0502030303020204" pitchFamily="34" charset="0"/>
            </a:rPr>
            <a:t>от</a:t>
          </a:r>
          <a:r>
            <a:rPr lang="en-US" sz="1800" kern="1200" dirty="0" smtClean="0">
              <a:latin typeface="Candara" panose="020E0502030303020204" pitchFamily="34" charset="0"/>
            </a:rPr>
            <a:t>  </a:t>
          </a:r>
          <a:r>
            <a:rPr lang="en-US" sz="1800" kern="1200" dirty="0" err="1" smtClean="0">
              <a:latin typeface="Candara" panose="020E0502030303020204" pitchFamily="34" charset="0"/>
            </a:rPr>
            <a:t>членовете</a:t>
          </a:r>
          <a:r>
            <a:rPr lang="bg-BG" sz="1800" kern="1200" dirty="0" smtClean="0">
              <a:latin typeface="Candara" panose="020E0502030303020204" pitchFamily="34" charset="0"/>
            </a:rPr>
            <a:t>.</a:t>
          </a:r>
          <a:r>
            <a:rPr lang="en-US" sz="1800" kern="1200" dirty="0" smtClean="0">
              <a:latin typeface="Candara" panose="020E0502030303020204" pitchFamily="34" charset="0"/>
            </a:rPr>
            <a:t> </a:t>
          </a:r>
          <a:endParaRPr lang="bg-BG" sz="1800" kern="1200" dirty="0" smtClean="0">
            <a:latin typeface="Candara" panose="020E0502030303020204" pitchFamily="34" charset="0"/>
          </a:endParaRPr>
        </a:p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500" kern="1200" dirty="0" smtClean="0">
            <a:solidFill>
              <a:schemeClr val="bg1"/>
            </a:solidFill>
            <a:latin typeface="Candara" panose="020E0502030303020204" pitchFamily="34" charset="0"/>
          </a:endParaRPr>
        </a:p>
      </dsp:txBody>
      <dsp:txXfrm>
        <a:off x="574799" y="-457194"/>
        <a:ext cx="2131720" cy="4407322"/>
      </dsp:txXfrm>
    </dsp:sp>
    <dsp:sp modelId="{FFEEA7D3-D0CE-4F6A-966A-DBC382E7CBBB}">
      <dsp:nvSpPr>
        <dsp:cNvPr id="0" name=""/>
        <dsp:cNvSpPr/>
      </dsp:nvSpPr>
      <dsp:spPr>
        <a:xfrm>
          <a:off x="2966274" y="-457194"/>
          <a:ext cx="2861369" cy="4407322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 smtClean="0"/>
        </a:p>
      </dsp:txBody>
      <dsp:txXfrm rot="16200000">
        <a:off x="1445409" y="1063671"/>
        <a:ext cx="3614004" cy="572273"/>
      </dsp:txXfrm>
    </dsp:sp>
    <dsp:sp modelId="{C87558C4-6BFB-4D4C-90FC-4C796F4734A0}">
      <dsp:nvSpPr>
        <dsp:cNvPr id="0" name=""/>
        <dsp:cNvSpPr/>
      </dsp:nvSpPr>
      <dsp:spPr>
        <a:xfrm rot="5400000">
          <a:off x="2770930" y="61449"/>
          <a:ext cx="300369" cy="429205"/>
        </a:xfrm>
        <a:prstGeom prst="flowChartExtra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94482CA-7FED-445F-84A0-4C8DE9B63C70}">
      <dsp:nvSpPr>
        <dsp:cNvPr id="0" name=""/>
        <dsp:cNvSpPr/>
      </dsp:nvSpPr>
      <dsp:spPr>
        <a:xfrm>
          <a:off x="3538548" y="-457194"/>
          <a:ext cx="2131720" cy="440732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Candara" panose="020E0502030303020204" pitchFamily="34" charset="0"/>
            </a:rPr>
            <a:t>Заседанията</a:t>
          </a:r>
          <a:r>
            <a:rPr lang="en-US" sz="1600" kern="1200" dirty="0" smtClean="0">
              <a:latin typeface="Candara" panose="020E0502030303020204" pitchFamily="34" charset="0"/>
            </a:rPr>
            <a:t> </a:t>
          </a:r>
          <a:r>
            <a:rPr lang="en-US" sz="1600" kern="1200" dirty="0" err="1" smtClean="0">
              <a:latin typeface="Candara" panose="020E0502030303020204" pitchFamily="34" charset="0"/>
            </a:rPr>
            <a:t>са</a:t>
          </a:r>
          <a:r>
            <a:rPr lang="en-US" sz="1600" kern="1200" dirty="0" smtClean="0">
              <a:latin typeface="Candara" panose="020E0502030303020204" pitchFamily="34" charset="0"/>
            </a:rPr>
            <a:t> </a:t>
          </a:r>
          <a:r>
            <a:rPr lang="en-US" sz="1600" kern="1200" dirty="0" err="1" smtClean="0">
              <a:latin typeface="Candara" panose="020E0502030303020204" pitchFamily="34" charset="0"/>
            </a:rPr>
            <a:t>редовни</a:t>
          </a:r>
          <a:r>
            <a:rPr lang="bg-BG" sz="1600" kern="1200" dirty="0" smtClean="0">
              <a:latin typeface="Candara" panose="020E0502030303020204" pitchFamily="34" charset="0"/>
            </a:rPr>
            <a:t> </a:t>
          </a:r>
          <a:r>
            <a:rPr lang="bg-BG" sz="1600" b="1" kern="1200" dirty="0" smtClean="0">
              <a:latin typeface="Candara" panose="020E0502030303020204" pitchFamily="34" charset="0"/>
            </a:rPr>
            <a:t>– присъствие на </a:t>
          </a:r>
          <a:r>
            <a:rPr lang="en-US" sz="1600" b="1" kern="1200" dirty="0" smtClean="0">
              <a:latin typeface="Candara" panose="020E0502030303020204" pitchFamily="34" charset="0"/>
            </a:rPr>
            <a:t> </a:t>
          </a:r>
          <a:r>
            <a:rPr lang="en-US" sz="1600" b="1" kern="1200" dirty="0" err="1" smtClean="0">
              <a:latin typeface="Candara" panose="020E0502030303020204" pitchFamily="34" charset="0"/>
            </a:rPr>
            <a:t>повече</a:t>
          </a:r>
          <a:r>
            <a:rPr lang="en-US" sz="1600" b="1" kern="1200" dirty="0" smtClean="0">
              <a:latin typeface="Candara" panose="020E0502030303020204" pitchFamily="34" charset="0"/>
            </a:rPr>
            <a:t> </a:t>
          </a:r>
          <a:r>
            <a:rPr lang="en-US" sz="1600" b="1" kern="1200" dirty="0" err="1" smtClean="0">
              <a:latin typeface="Candara" panose="020E0502030303020204" pitchFamily="34" charset="0"/>
            </a:rPr>
            <a:t>от</a:t>
          </a:r>
          <a:r>
            <a:rPr lang="en-US" sz="1600" b="1" kern="1200" dirty="0" smtClean="0">
              <a:latin typeface="Candara" panose="020E0502030303020204" pitchFamily="34" charset="0"/>
            </a:rPr>
            <a:t> </a:t>
          </a:r>
          <a:r>
            <a:rPr lang="bg-BG" sz="1600" b="1" kern="1200" dirty="0" smtClean="0">
              <a:latin typeface="Candara" panose="020E0502030303020204" pitchFamily="34" charset="0"/>
            </a:rPr>
            <a:t>½ от</a:t>
          </a:r>
          <a:r>
            <a:rPr lang="en-US" sz="1600" b="1" kern="1200" dirty="0" smtClean="0">
              <a:latin typeface="Candara" panose="020E0502030303020204" pitchFamily="34" charset="0"/>
            </a:rPr>
            <a:t> </a:t>
          </a:r>
          <a:r>
            <a:rPr lang="en-US" sz="1600" b="1" kern="1200" dirty="0" err="1" smtClean="0">
              <a:latin typeface="Candara" panose="020E0502030303020204" pitchFamily="34" charset="0"/>
            </a:rPr>
            <a:t>членовете</a:t>
          </a:r>
          <a:r>
            <a:rPr lang="bg-BG" sz="1600" b="1" kern="1200" dirty="0" smtClean="0">
              <a:latin typeface="Candara" panose="020E0502030303020204" pitchFamily="34" charset="0"/>
            </a:rPr>
            <a:t>/заместник</a:t>
          </a:r>
          <a:r>
            <a:rPr lang="bg-BG" sz="1600" kern="1200" dirty="0" smtClean="0">
              <a:latin typeface="Candara" panose="020E0502030303020204" pitchFamily="34" charset="0"/>
            </a:rPr>
            <a:t>. </a:t>
          </a:r>
          <a:endParaRPr lang="en-US" sz="1600" kern="1200" dirty="0">
            <a:latin typeface="Candara" panose="020E0502030303020204" pitchFamily="34" charset="0"/>
          </a:endParaRPr>
        </a:p>
        <a:p>
          <a:pPr marL="0" lvl="0" indent="0" algn="l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400" kern="1200" dirty="0" smtClean="0">
            <a:latin typeface="Candara" panose="020E0502030303020204" pitchFamily="34" charset="0"/>
          </a:endParaRPr>
        </a:p>
        <a:p>
          <a:pPr marL="0" lvl="0" indent="0" algn="l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latin typeface="Candara" panose="020E0502030303020204" pitchFamily="34" charset="0"/>
            </a:rPr>
            <a:t>У</a:t>
          </a:r>
          <a:r>
            <a:rPr lang="en-US" sz="1600" kern="1200" dirty="0" err="1" smtClean="0">
              <a:latin typeface="Candara" panose="020E0502030303020204" pitchFamily="34" charset="0"/>
            </a:rPr>
            <a:t>частва</a:t>
          </a:r>
          <a:r>
            <a:rPr lang="en-US" sz="1600" kern="1200" dirty="0" smtClean="0">
              <a:latin typeface="Candara" panose="020E0502030303020204" pitchFamily="34" charset="0"/>
            </a:rPr>
            <a:t> </a:t>
          </a:r>
          <a:r>
            <a:rPr lang="en-US" sz="1600" kern="1200" dirty="0" err="1" smtClean="0">
              <a:latin typeface="Candara" panose="020E0502030303020204" pitchFamily="34" charset="0"/>
            </a:rPr>
            <a:t>титуляр</a:t>
          </a:r>
          <a:r>
            <a:rPr lang="en-US" sz="1600" kern="1200" dirty="0" smtClean="0">
              <a:latin typeface="Candara" panose="020E0502030303020204" pitchFamily="34" charset="0"/>
            </a:rPr>
            <a:t>, </a:t>
          </a:r>
          <a:r>
            <a:rPr lang="bg-BG" sz="1600" kern="1200" dirty="0" smtClean="0">
              <a:latin typeface="Candara" panose="020E0502030303020204" pitchFamily="34" charset="0"/>
            </a:rPr>
            <a:t>а в случай</a:t>
          </a:r>
          <a:r>
            <a:rPr lang="en-US" sz="1600" kern="1200" dirty="0" smtClean="0">
              <a:latin typeface="Candara" panose="020E0502030303020204" pitchFamily="34" charset="0"/>
            </a:rPr>
            <a:t> </a:t>
          </a:r>
          <a:r>
            <a:rPr lang="en-US" sz="1600" kern="1200" dirty="0" err="1" smtClean="0">
              <a:latin typeface="Candara" panose="020E0502030303020204" pitchFamily="34" charset="0"/>
            </a:rPr>
            <a:t>на</a:t>
          </a:r>
          <a:r>
            <a:rPr lang="en-US" sz="1600" kern="1200" dirty="0" smtClean="0">
              <a:latin typeface="Candara" panose="020E0502030303020204" pitchFamily="34" charset="0"/>
            </a:rPr>
            <a:t> </a:t>
          </a:r>
          <a:r>
            <a:rPr lang="en-US" sz="1600" kern="1200" dirty="0" err="1" smtClean="0">
              <a:latin typeface="Candara" panose="020E0502030303020204" pitchFamily="34" charset="0"/>
            </a:rPr>
            <a:t>невъзможност</a:t>
          </a:r>
          <a:r>
            <a:rPr lang="en-US" sz="1600" kern="1200" dirty="0" smtClean="0">
              <a:latin typeface="Candara" panose="020E0502030303020204" pitchFamily="34" charset="0"/>
            </a:rPr>
            <a:t> </a:t>
          </a:r>
          <a:r>
            <a:rPr lang="bg-BG" sz="1600" kern="1200" dirty="0" smtClean="0">
              <a:latin typeface="Candara" panose="020E0502030303020204" pitchFamily="34" charset="0"/>
            </a:rPr>
            <a:t>участва </a:t>
          </a:r>
          <a:r>
            <a:rPr lang="en-US" sz="1600" kern="1200" dirty="0" err="1" smtClean="0">
              <a:latin typeface="Candara" panose="020E0502030303020204" pitchFamily="34" charset="0"/>
            </a:rPr>
            <a:t>негов</a:t>
          </a:r>
          <a:r>
            <a:rPr lang="en-US" sz="1600" kern="1200" dirty="0" smtClean="0">
              <a:latin typeface="Candara" panose="020E0502030303020204" pitchFamily="34" charset="0"/>
            </a:rPr>
            <a:t> </a:t>
          </a:r>
          <a:r>
            <a:rPr lang="en-US" sz="1600" kern="1200" dirty="0" err="1" smtClean="0">
              <a:latin typeface="Candara" panose="020E0502030303020204" pitchFamily="34" charset="0"/>
            </a:rPr>
            <a:t>заместник</a:t>
          </a:r>
          <a:r>
            <a:rPr lang="bg-BG" sz="1600" kern="1200" dirty="0" smtClean="0">
              <a:latin typeface="Candara" panose="020E0502030303020204" pitchFamily="34" charset="0"/>
            </a:rPr>
            <a:t>.</a:t>
          </a:r>
          <a:endParaRPr lang="en-US" sz="400" kern="1200" dirty="0">
            <a:latin typeface="Candara" panose="020E0502030303020204" pitchFamily="34" charset="0"/>
          </a:endParaRPr>
        </a:p>
      </dsp:txBody>
      <dsp:txXfrm>
        <a:off x="3538548" y="-457194"/>
        <a:ext cx="2131720" cy="4407322"/>
      </dsp:txXfrm>
    </dsp:sp>
    <dsp:sp modelId="{1C284F8C-3D69-41C8-9264-12A97DB5687C}">
      <dsp:nvSpPr>
        <dsp:cNvPr id="0" name=""/>
        <dsp:cNvSpPr/>
      </dsp:nvSpPr>
      <dsp:spPr>
        <a:xfrm>
          <a:off x="5951999" y="-457194"/>
          <a:ext cx="2861369" cy="4407322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</dsp:txBody>
      <dsp:txXfrm rot="16200000">
        <a:off x="4431134" y="1063671"/>
        <a:ext cx="3614004" cy="572273"/>
      </dsp:txXfrm>
    </dsp:sp>
    <dsp:sp modelId="{5C67A6F9-B62D-43D5-9E14-A19BFB8E4E1C}">
      <dsp:nvSpPr>
        <dsp:cNvPr id="0" name=""/>
        <dsp:cNvSpPr/>
      </dsp:nvSpPr>
      <dsp:spPr>
        <a:xfrm rot="5400000">
          <a:off x="5803234" y="639229"/>
          <a:ext cx="308701" cy="429205"/>
        </a:xfrm>
        <a:prstGeom prst="flowChartExtra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BF07A87-2201-43CF-8ABD-519F6B8C95A6}">
      <dsp:nvSpPr>
        <dsp:cNvPr id="0" name=""/>
        <dsp:cNvSpPr/>
      </dsp:nvSpPr>
      <dsp:spPr>
        <a:xfrm>
          <a:off x="6524273" y="-457194"/>
          <a:ext cx="2131720" cy="4407322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51435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>
              <a:latin typeface="Candara" panose="020E0502030303020204" pitchFamily="34" charset="0"/>
            </a:rPr>
            <a:t>Определя се от председателя.</a:t>
          </a:r>
          <a:endParaRPr lang="en-US" sz="1500" kern="1200" dirty="0">
            <a:latin typeface="Candara" panose="020E0502030303020204" pitchFamily="34" charset="0"/>
          </a:endParaRP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b="0" kern="1200" dirty="0" smtClean="0">
              <a:latin typeface="Candara" panose="020E0502030303020204" pitchFamily="34" charset="0"/>
            </a:rPr>
            <a:t>Изпращане на покана и всички материали - най-малко </a:t>
          </a:r>
          <a:r>
            <a:rPr lang="en-US" sz="1500" b="0" kern="1200" dirty="0" smtClean="0">
              <a:latin typeface="Candara" panose="020E0502030303020204" pitchFamily="34" charset="0"/>
            </a:rPr>
            <a:t>10</a:t>
          </a:r>
          <a:r>
            <a:rPr lang="bg-BG" sz="1500" b="0" kern="1200" dirty="0" smtClean="0">
              <a:solidFill>
                <a:schemeClr val="tx1"/>
              </a:solidFill>
              <a:latin typeface="Candara" panose="020E0502030303020204" pitchFamily="34" charset="0"/>
            </a:rPr>
            <a:t> раб. </a:t>
          </a:r>
          <a:r>
            <a:rPr lang="bg-BG" sz="1500" b="0" kern="1200" dirty="0" smtClean="0">
              <a:latin typeface="Candara" panose="020E0502030303020204" pitchFamily="34" charset="0"/>
            </a:rPr>
            <a:t>дни преди заседанието. </a:t>
          </a:r>
          <a:endParaRPr lang="en-US" sz="1500" b="0" kern="1200" dirty="0">
            <a:latin typeface="Candara" panose="020E0502030303020204" pitchFamily="34" charset="0"/>
          </a:endParaRP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b="0" kern="1200" dirty="0" smtClean="0">
              <a:latin typeface="Candara" panose="020E0502030303020204" pitchFamily="34" charset="0"/>
            </a:rPr>
            <a:t>Предложения за промяна в дневния ред - най-късно до 3 раб. дни преди заседанието. 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b="0" kern="1200" dirty="0" smtClean="0">
              <a:latin typeface="Candara" panose="020E0502030303020204" pitchFamily="34" charset="0"/>
            </a:rPr>
            <a:t>Изпращане на становища по материалите - до </a:t>
          </a:r>
          <a:r>
            <a:rPr lang="en-US" sz="1500" b="0" kern="1200" dirty="0" smtClean="0">
              <a:latin typeface="Candara" panose="020E0502030303020204" pitchFamily="34" charset="0"/>
            </a:rPr>
            <a:t>5</a:t>
          </a:r>
          <a:r>
            <a:rPr lang="bg-BG" sz="1500" b="0" kern="1200" dirty="0" smtClean="0">
              <a:latin typeface="Candara" panose="020E0502030303020204" pitchFamily="34" charset="0"/>
            </a:rPr>
            <a:t> </a:t>
          </a:r>
          <a:r>
            <a:rPr lang="bg-BG" sz="1500" b="0" kern="1200" dirty="0" smtClean="0">
              <a:latin typeface="Candara" panose="020E0502030303020204" pitchFamily="34" charset="0"/>
            </a:rPr>
            <a:t>раб. дни преди датата на заседанието.</a:t>
          </a:r>
          <a:endParaRPr lang="en-US" sz="1500" b="0" kern="1200" dirty="0">
            <a:latin typeface="Candara" panose="020E0502030303020204" pitchFamily="34" charset="0"/>
          </a:endParaRP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b="0" kern="1200" dirty="0" smtClean="0">
              <a:latin typeface="Candara" panose="020E0502030303020204" pitchFamily="34" charset="0"/>
            </a:rPr>
            <a:t>При извънредни сл</a:t>
          </a:r>
          <a:r>
            <a:rPr lang="bg-BG" sz="1500" kern="1200" dirty="0" smtClean="0">
              <a:latin typeface="Candara" panose="020E0502030303020204" pitchFamily="34" charset="0"/>
            </a:rPr>
            <a:t>учаи и спешни въпроси председателят може да съкрати сроковете</a:t>
          </a:r>
          <a:endParaRPr lang="en-US" sz="1500" kern="1200" dirty="0">
            <a:latin typeface="Candara" panose="020E0502030303020204" pitchFamily="34" charset="0"/>
          </a:endParaRPr>
        </a:p>
      </dsp:txBody>
      <dsp:txXfrm>
        <a:off x="6524273" y="-457194"/>
        <a:ext cx="2131720" cy="4407322"/>
      </dsp:txXfrm>
    </dsp:sp>
    <dsp:sp modelId="{948EE649-6408-4073-B97E-65EEDF39FFB7}">
      <dsp:nvSpPr>
        <dsp:cNvPr id="0" name=""/>
        <dsp:cNvSpPr/>
      </dsp:nvSpPr>
      <dsp:spPr>
        <a:xfrm>
          <a:off x="8894067" y="-457194"/>
          <a:ext cx="2861369" cy="4367217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 dirty="0"/>
        </a:p>
      </dsp:txBody>
      <dsp:txXfrm rot="16200000">
        <a:off x="7389645" y="1047227"/>
        <a:ext cx="3581118" cy="572273"/>
      </dsp:txXfrm>
    </dsp:sp>
    <dsp:sp modelId="{4E62030B-C6EC-45D2-AC71-70E2639FCCC9}">
      <dsp:nvSpPr>
        <dsp:cNvPr id="0" name=""/>
        <dsp:cNvSpPr/>
      </dsp:nvSpPr>
      <dsp:spPr>
        <a:xfrm rot="5400000">
          <a:off x="8802617" y="1322944"/>
          <a:ext cx="295909" cy="429205"/>
        </a:xfrm>
        <a:prstGeom prst="flowChartExtra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B529B89-B386-40E4-BC5C-AD959697578B}">
      <dsp:nvSpPr>
        <dsp:cNvPr id="0" name=""/>
        <dsp:cNvSpPr/>
      </dsp:nvSpPr>
      <dsp:spPr>
        <a:xfrm>
          <a:off x="9466341" y="-457194"/>
          <a:ext cx="2131720" cy="4367217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51435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0" kern="1200" dirty="0" smtClean="0">
              <a:latin typeface="Candara" panose="020E0502030303020204" pitchFamily="34" charset="0"/>
            </a:rPr>
            <a:t>5 </a:t>
          </a:r>
          <a:r>
            <a:rPr lang="en-US" sz="1500" b="0" kern="1200" dirty="0" err="1" smtClean="0">
              <a:latin typeface="Candara" panose="020E0502030303020204" pitchFamily="34" charset="0"/>
            </a:rPr>
            <a:t>раб</a:t>
          </a:r>
          <a:r>
            <a:rPr lang="bg-BG" sz="1500" b="0" kern="1200" dirty="0" smtClean="0">
              <a:latin typeface="Candara" panose="020E0502030303020204" pitchFamily="34" charset="0"/>
            </a:rPr>
            <a:t>.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дни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след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заседанието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на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bg-BG" sz="1500" b="0" kern="1200" dirty="0" smtClean="0">
              <a:latin typeface="Candara" panose="020E0502030303020204" pitchFamily="34" charset="0"/>
            </a:rPr>
            <a:t>състава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се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bg-BG" sz="1500" b="0" kern="1200" dirty="0" smtClean="0">
              <a:latin typeface="Candara" panose="020E0502030303020204" pitchFamily="34" charset="0"/>
            </a:rPr>
            <a:t>изпращат </a:t>
          </a:r>
          <a:r>
            <a:rPr lang="en-US" sz="1500" b="0" kern="1200" dirty="0" err="1" smtClean="0">
              <a:latin typeface="Candara" panose="020E0502030303020204" pitchFamily="34" charset="0"/>
            </a:rPr>
            <a:t>решенията</a:t>
          </a:r>
          <a:r>
            <a:rPr lang="en-US" sz="1500" b="0" kern="1200" dirty="0" smtClean="0">
              <a:latin typeface="Candara" panose="020E0502030303020204" pitchFamily="34" charset="0"/>
            </a:rPr>
            <a:t>, </a:t>
          </a:r>
          <a:r>
            <a:rPr lang="en-US" sz="1500" b="0" kern="1200" dirty="0" err="1" smtClean="0">
              <a:latin typeface="Candara" panose="020E0502030303020204" pitchFamily="34" charset="0"/>
            </a:rPr>
            <a:t>по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които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следва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да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се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предприемат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действия</a:t>
          </a:r>
          <a:r>
            <a:rPr lang="bg-BG" sz="1500" b="0" kern="1200" dirty="0" smtClean="0">
              <a:latin typeface="Candara" panose="020E0502030303020204" pitchFamily="34" charset="0"/>
            </a:rPr>
            <a:t> (</a:t>
          </a:r>
          <a:r>
            <a:rPr lang="bg-BG" sz="1500" b="0" i="1" kern="1200" dirty="0" smtClean="0">
              <a:latin typeface="Candara" panose="020E0502030303020204" pitchFamily="34" charset="0"/>
            </a:rPr>
            <a:t>ако е приложимо</a:t>
          </a:r>
          <a:r>
            <a:rPr lang="bg-BG" sz="1500" b="0" kern="1200" dirty="0" smtClean="0">
              <a:latin typeface="Candara" panose="020E0502030303020204" pitchFamily="34" charset="0"/>
            </a:rPr>
            <a:t>)</a:t>
          </a:r>
          <a:r>
            <a:rPr lang="en-US" sz="1500" b="0" kern="1200" dirty="0" smtClean="0">
              <a:latin typeface="Candara" panose="020E0502030303020204" pitchFamily="34" charset="0"/>
            </a:rPr>
            <a:t>.</a:t>
          </a:r>
          <a:endParaRPr lang="en-US" sz="1500" b="0" kern="1200" dirty="0">
            <a:latin typeface="Candara" panose="020E0502030303020204" pitchFamily="34" charset="0"/>
          </a:endParaRP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0" kern="1200" dirty="0" err="1" smtClean="0">
              <a:latin typeface="Candara" panose="020E0502030303020204" pitchFamily="34" charset="0"/>
            </a:rPr>
            <a:t>Проект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на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протокол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bg-BG" sz="1500" b="0" kern="1200" dirty="0" smtClean="0">
              <a:latin typeface="Candara" panose="020E0502030303020204" pitchFamily="34" charset="0"/>
            </a:rPr>
            <a:t>- 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изготвя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bg-BG" sz="1500" b="0" kern="1200" dirty="0" smtClean="0">
              <a:latin typeface="Candara" panose="020E0502030303020204" pitchFamily="34" charset="0"/>
            </a:rPr>
            <a:t>се </a:t>
          </a:r>
          <a:r>
            <a:rPr lang="en-US" sz="1500" b="0" kern="1200" dirty="0" err="1" smtClean="0">
              <a:latin typeface="Candara" panose="020E0502030303020204" pitchFamily="34" charset="0"/>
            </a:rPr>
            <a:t>не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по-късно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от</a:t>
          </a:r>
          <a:r>
            <a:rPr lang="en-US" sz="1500" b="0" kern="1200" dirty="0" smtClean="0">
              <a:latin typeface="Candara" panose="020E0502030303020204" pitchFamily="34" charset="0"/>
            </a:rPr>
            <a:t> 10 </a:t>
          </a:r>
          <a:r>
            <a:rPr lang="en-US" sz="1500" b="0" kern="1200" dirty="0" err="1" smtClean="0">
              <a:latin typeface="Candara" panose="020E0502030303020204" pitchFamily="34" charset="0"/>
            </a:rPr>
            <a:t>раб</a:t>
          </a:r>
          <a:r>
            <a:rPr lang="bg-BG" sz="1500" b="0" kern="1200" dirty="0" smtClean="0">
              <a:latin typeface="Candara" panose="020E0502030303020204" pitchFamily="34" charset="0"/>
            </a:rPr>
            <a:t>. </a:t>
          </a:r>
          <a:r>
            <a:rPr lang="en-US" sz="1500" b="0" kern="1200" dirty="0" err="1" smtClean="0">
              <a:latin typeface="Candara" panose="020E0502030303020204" pitchFamily="34" charset="0"/>
            </a:rPr>
            <a:t>дни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след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заседанието</a:t>
          </a:r>
          <a:r>
            <a:rPr lang="en-US" sz="1500" b="0" kern="1200" dirty="0" smtClean="0">
              <a:latin typeface="Candara" panose="020E0502030303020204" pitchFamily="34" charset="0"/>
            </a:rPr>
            <a:t>. </a:t>
          </a:r>
          <a:endParaRPr lang="en-US" sz="1500" b="0" kern="1200" dirty="0">
            <a:latin typeface="Candara" panose="020E0502030303020204" pitchFamily="34" charset="0"/>
          </a:endParaRP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b="0" kern="1200" dirty="0" smtClean="0">
              <a:latin typeface="Candara" panose="020E0502030303020204" pitchFamily="34" charset="0"/>
            </a:rPr>
            <a:t>Б</a:t>
          </a:r>
          <a:r>
            <a:rPr lang="en-US" sz="1500" b="0" kern="1200" dirty="0" err="1" smtClean="0">
              <a:latin typeface="Candara" panose="020E0502030303020204" pitchFamily="34" charset="0"/>
            </a:rPr>
            <a:t>ележки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по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bg-BG" sz="1500" b="0" kern="1200" dirty="0" smtClean="0">
              <a:latin typeface="Candara" panose="020E0502030303020204" pitchFamily="34" charset="0"/>
            </a:rPr>
            <a:t>протокола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bg-BG" sz="1500" b="0" kern="1200" dirty="0" smtClean="0">
              <a:latin typeface="Candara" panose="020E0502030303020204" pitchFamily="34" charset="0"/>
            </a:rPr>
            <a:t>- </a:t>
          </a:r>
          <a:r>
            <a:rPr lang="en-US" sz="1500" b="0" kern="1200" dirty="0" smtClean="0">
              <a:latin typeface="Candara" panose="020E0502030303020204" pitchFamily="34" charset="0"/>
            </a:rPr>
            <a:t>в </a:t>
          </a:r>
          <a:r>
            <a:rPr lang="en-US" sz="1500" b="0" kern="1200" dirty="0" err="1" smtClean="0">
              <a:latin typeface="Candara" panose="020E0502030303020204" pitchFamily="34" charset="0"/>
            </a:rPr>
            <a:t>срок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до</a:t>
          </a:r>
          <a:r>
            <a:rPr lang="en-US" sz="1500" b="0" kern="1200" dirty="0" smtClean="0">
              <a:latin typeface="Candara" panose="020E0502030303020204" pitchFamily="34" charset="0"/>
            </a:rPr>
            <a:t> 5 </a:t>
          </a:r>
          <a:r>
            <a:rPr lang="en-US" sz="1500" b="0" kern="1200" dirty="0" err="1" smtClean="0">
              <a:latin typeface="Candara" panose="020E0502030303020204" pitchFamily="34" charset="0"/>
            </a:rPr>
            <a:t>работни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дни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след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изпращането</a:t>
          </a:r>
          <a:r>
            <a:rPr lang="en-US" sz="1500" b="0" kern="1200" dirty="0" smtClean="0">
              <a:latin typeface="Candara" panose="020E0502030303020204" pitchFamily="34" charset="0"/>
            </a:rPr>
            <a:t>. </a:t>
          </a:r>
          <a:endParaRPr lang="en-US" sz="1500" b="0" kern="1200" dirty="0">
            <a:latin typeface="Candara" panose="020E0502030303020204" pitchFamily="34" charset="0"/>
          </a:endParaRP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0" kern="1200" dirty="0" err="1" smtClean="0">
              <a:latin typeface="Candara" panose="020E0502030303020204" pitchFamily="34" charset="0"/>
            </a:rPr>
            <a:t>Секретариатът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b="0" kern="1200" dirty="0" err="1" smtClean="0">
              <a:latin typeface="Candara" panose="020E0502030303020204" pitchFamily="34" charset="0"/>
            </a:rPr>
            <a:t>обобщава</a:t>
          </a:r>
          <a:r>
            <a:rPr lang="en-US" sz="1500" b="0" kern="1200" dirty="0" smtClean="0">
              <a:latin typeface="Candara" panose="020E0502030303020204" pitchFamily="34" charset="0"/>
            </a:rPr>
            <a:t> и </a:t>
          </a:r>
          <a:r>
            <a:rPr lang="en-US" sz="1500" b="0" kern="1200" dirty="0" err="1" smtClean="0">
              <a:latin typeface="Candara" panose="020E0502030303020204" pitchFamily="34" charset="0"/>
            </a:rPr>
            <a:t>отразява</a:t>
          </a:r>
          <a:r>
            <a:rPr lang="en-US" sz="1500" b="0" kern="1200" dirty="0" smtClean="0">
              <a:latin typeface="Candara" panose="020E0502030303020204" pitchFamily="34" charset="0"/>
            </a:rPr>
            <a:t> </a:t>
          </a:r>
          <a:r>
            <a:rPr lang="en-US" sz="1500" kern="1200" dirty="0" err="1" smtClean="0">
              <a:latin typeface="Candara" panose="020E0502030303020204" pitchFamily="34" charset="0"/>
            </a:rPr>
            <a:t>бележките</a:t>
          </a:r>
          <a:r>
            <a:rPr lang="en-US" sz="1500" kern="1200" dirty="0" smtClean="0">
              <a:latin typeface="Candara" panose="020E0502030303020204" pitchFamily="34" charset="0"/>
            </a:rPr>
            <a:t> и </a:t>
          </a:r>
          <a:r>
            <a:rPr lang="en-US" sz="1500" kern="1200" dirty="0" err="1" smtClean="0">
              <a:latin typeface="Candara" panose="020E0502030303020204" pitchFamily="34" charset="0"/>
            </a:rPr>
            <a:t>изготвя</a:t>
          </a:r>
          <a:r>
            <a:rPr lang="en-US" sz="1500" kern="1200" dirty="0" smtClean="0">
              <a:latin typeface="Candara" panose="020E0502030303020204" pitchFamily="34" charset="0"/>
            </a:rPr>
            <a:t> </a:t>
          </a:r>
          <a:r>
            <a:rPr lang="en-US" sz="1500" kern="1200" dirty="0" err="1" smtClean="0">
              <a:latin typeface="Candara" panose="020E0502030303020204" pitchFamily="34" charset="0"/>
            </a:rPr>
            <a:t>окончателен</a:t>
          </a:r>
          <a:r>
            <a:rPr lang="en-US" sz="1500" kern="1200" dirty="0" smtClean="0">
              <a:latin typeface="Candara" panose="020E0502030303020204" pitchFamily="34" charset="0"/>
            </a:rPr>
            <a:t> </a:t>
          </a:r>
          <a:r>
            <a:rPr lang="en-US" sz="1500" kern="1200" dirty="0" err="1" smtClean="0">
              <a:latin typeface="Candara" panose="020E0502030303020204" pitchFamily="34" charset="0"/>
            </a:rPr>
            <a:t>вариант</a:t>
          </a:r>
          <a:r>
            <a:rPr lang="en-US" sz="1500" kern="1200" dirty="0" smtClean="0">
              <a:latin typeface="Candara" panose="020E0502030303020204" pitchFamily="34" charset="0"/>
            </a:rPr>
            <a:t>, </a:t>
          </a:r>
          <a:r>
            <a:rPr lang="en-US" sz="1500" kern="1200" dirty="0" err="1" smtClean="0">
              <a:latin typeface="Candara" panose="020E0502030303020204" pitchFamily="34" charset="0"/>
            </a:rPr>
            <a:t>който</a:t>
          </a:r>
          <a:r>
            <a:rPr lang="en-US" sz="1500" kern="1200" dirty="0" smtClean="0">
              <a:latin typeface="Candara" panose="020E0502030303020204" pitchFamily="34" charset="0"/>
            </a:rPr>
            <a:t> </a:t>
          </a:r>
          <a:r>
            <a:rPr lang="en-US" sz="1500" kern="1200" dirty="0" err="1" smtClean="0">
              <a:latin typeface="Candara" panose="020E0502030303020204" pitchFamily="34" charset="0"/>
            </a:rPr>
            <a:t>се</a:t>
          </a:r>
          <a:r>
            <a:rPr lang="en-US" sz="1500" kern="1200" dirty="0" smtClean="0">
              <a:latin typeface="Candara" panose="020E0502030303020204" pitchFamily="34" charset="0"/>
            </a:rPr>
            <a:t> </a:t>
          </a:r>
          <a:r>
            <a:rPr lang="bg-BG" sz="1500" kern="1200" dirty="0" smtClean="0">
              <a:latin typeface="Candara" panose="020E0502030303020204" pitchFamily="34" charset="0"/>
            </a:rPr>
            <a:t>утвърждава </a:t>
          </a:r>
          <a:r>
            <a:rPr lang="en-US" sz="1500" kern="1200" dirty="0" err="1" smtClean="0">
              <a:latin typeface="Candara" panose="020E0502030303020204" pitchFamily="34" charset="0"/>
            </a:rPr>
            <a:t>от</a:t>
          </a:r>
          <a:r>
            <a:rPr lang="en-US" sz="1500" kern="1200" dirty="0" smtClean="0">
              <a:latin typeface="Candara" panose="020E0502030303020204" pitchFamily="34" charset="0"/>
            </a:rPr>
            <a:t> </a:t>
          </a:r>
          <a:r>
            <a:rPr lang="en-US" sz="1500" kern="1200" dirty="0" err="1" smtClean="0">
              <a:latin typeface="Candara" panose="020E0502030303020204" pitchFamily="34" charset="0"/>
            </a:rPr>
            <a:t>председателя</a:t>
          </a:r>
          <a:r>
            <a:rPr lang="en-US" sz="1500" kern="1200" dirty="0" smtClean="0">
              <a:latin typeface="Candara" panose="020E0502030303020204" pitchFamily="34" charset="0"/>
            </a:rPr>
            <a:t>.</a:t>
          </a:r>
          <a:endParaRPr lang="en-US" sz="1500" kern="1200" dirty="0">
            <a:latin typeface="Candara" panose="020E0502030303020204" pitchFamily="34" charset="0"/>
          </a:endParaRPr>
        </a:p>
      </dsp:txBody>
      <dsp:txXfrm>
        <a:off x="9466341" y="-457194"/>
        <a:ext cx="2131720" cy="43672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31.10.2019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31.10.2019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31/10/2019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11784" y="1773383"/>
            <a:ext cx="10925402" cy="4472694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en-US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en-US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32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ВЪТРЕШНИ </a:t>
            </a:r>
            <a: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ПРАВИЛА </a:t>
            </a:r>
            <a:b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ЗА ДЕЙНОСТТА НА  </a:t>
            </a:r>
            <a:b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ТЕМАТИЧНА РАБОТНА ГРУПА ЗА РАЗРАБОТВАНЕ НА </a:t>
            </a:r>
            <a:b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„ОПЕРАТИВНА ПРОГРАМА ЗА </a:t>
            </a:r>
            <a:r>
              <a:rPr lang="ru-RU" sz="32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НАУКА </a:t>
            </a:r>
            <a: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И ОБРАЗОВАНИЕ“ </a:t>
            </a:r>
            <a:r>
              <a:rPr lang="ru-RU" sz="32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ru-RU" sz="32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32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ЗА </a:t>
            </a:r>
            <a: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ПРОГРАМЕН ПЕРИОД 2021-2027 г.</a:t>
            </a:r>
            <a:br>
              <a:rPr lang="ru-RU" sz="3200" b="1" dirty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32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ru-RU" sz="32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Първо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заседание на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Тематична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работна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група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за </a:t>
            </a:r>
            <a:b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разработване на „Оперативна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програма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за наука и образование“ за </a:t>
            </a:r>
            <a:r>
              <a:rPr lang="ru-RU" sz="2000" b="1" i="1" dirty="0" err="1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програмния</a:t>
            </a: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 период 2021-2027</a:t>
            </a:r>
            <a:b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</a:br>
            <a:r>
              <a:rPr lang="ru-RU" sz="2000" b="1" i="1" dirty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29.10.2019 г., гр. </a:t>
            </a:r>
            <a:r>
              <a:rPr lang="ru-RU" sz="2000" b="1" i="1" dirty="0" smtClean="0">
                <a:ln/>
                <a:solidFill>
                  <a:schemeClr val="accent3">
                    <a:lumMod val="75000"/>
                  </a:schemeClr>
                </a:solidFill>
                <a:cs typeface="Courier New" panose="02070309020205020404" pitchFamily="49" charset="0"/>
              </a:rPr>
              <a:t>София</a:t>
            </a:r>
            <a:endParaRPr lang="ru-RU" sz="2000" b="1" dirty="0">
              <a:ln/>
              <a:solidFill>
                <a:schemeClr val="accent3">
                  <a:lumMod val="75000"/>
                </a:schemeClr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b="1" dirty="0" smtClean="0">
                <a:solidFill>
                  <a:srgbClr val="002060"/>
                </a:solidFill>
              </a:rPr>
              <a:t>Раздел </a:t>
            </a:r>
            <a:r>
              <a:rPr lang="en-US" sz="2400" b="1" dirty="0" smtClean="0">
                <a:solidFill>
                  <a:srgbClr val="002060"/>
                </a:solidFill>
              </a:rPr>
              <a:t> I </a:t>
            </a:r>
            <a:r>
              <a:rPr lang="bg-BG" sz="2400" b="1" dirty="0" smtClean="0">
                <a:solidFill>
                  <a:srgbClr val="002060"/>
                </a:solidFill>
              </a:rPr>
              <a:t>ОБЩИ ПРИЛОЖЕНИЯ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850" y="2586182"/>
            <a:ext cx="10628768" cy="2963592"/>
          </a:xfrm>
        </p:spPr>
        <p:txBody>
          <a:bodyPr>
            <a:normAutofit/>
          </a:bodyPr>
          <a:lstStyle/>
          <a:p>
            <a:pPr marL="442913" lvl="0" indent="-442913"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bg-BG" sz="2800" b="1" dirty="0" smtClean="0">
                <a:solidFill>
                  <a:srgbClr val="002060"/>
                </a:solidFill>
              </a:rPr>
              <a:t>Уреждат дейността на ТРГ за разработване на ОПНО 2021-2027 г.</a:t>
            </a:r>
          </a:p>
          <a:p>
            <a:pPr marL="442913" lvl="0" indent="-442913" algn="just">
              <a:spcBef>
                <a:spcPts val="24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bg-BG" sz="2800" b="1" dirty="0" smtClean="0">
                <a:solidFill>
                  <a:srgbClr val="002060"/>
                </a:solidFill>
              </a:rPr>
              <a:t>ТРГ е създадена в съответствие с ПМС № 142 </a:t>
            </a:r>
            <a:r>
              <a:rPr lang="ru-RU" sz="2800" b="1" dirty="0" smtClean="0">
                <a:solidFill>
                  <a:srgbClr val="002060"/>
                </a:solidFill>
              </a:rPr>
              <a:t>от </a:t>
            </a:r>
            <a:r>
              <a:rPr lang="ru-RU" sz="2800" b="1" dirty="0">
                <a:solidFill>
                  <a:srgbClr val="002060"/>
                </a:solidFill>
              </a:rPr>
              <a:t>07.06.2019 г.</a:t>
            </a:r>
            <a:r>
              <a:rPr lang="ru-RU" sz="2800" dirty="0">
                <a:solidFill>
                  <a:srgbClr val="002060"/>
                </a:solidFill>
              </a:rPr>
              <a:t> за разработване на </a:t>
            </a:r>
            <a:r>
              <a:rPr lang="ru-RU" sz="2800" dirty="0" err="1">
                <a:solidFill>
                  <a:srgbClr val="002060"/>
                </a:solidFill>
              </a:rPr>
              <a:t>стратегическите</a:t>
            </a:r>
            <a:r>
              <a:rPr lang="ru-RU" sz="2800" dirty="0">
                <a:solidFill>
                  <a:srgbClr val="002060"/>
                </a:solidFill>
              </a:rPr>
              <a:t> и </a:t>
            </a:r>
            <a:r>
              <a:rPr lang="ru-RU" sz="2800" dirty="0" err="1">
                <a:solidFill>
                  <a:srgbClr val="002060"/>
                </a:solidFill>
              </a:rPr>
              <a:t>програмните</a:t>
            </a:r>
            <a:r>
              <a:rPr lang="ru-RU" sz="2800" dirty="0">
                <a:solidFill>
                  <a:srgbClr val="002060"/>
                </a:solidFill>
              </a:rPr>
              <a:t> </a:t>
            </a:r>
            <a:r>
              <a:rPr lang="ru-RU" sz="2800" dirty="0" err="1">
                <a:solidFill>
                  <a:srgbClr val="002060"/>
                </a:solidFill>
              </a:rPr>
              <a:t>документи</a:t>
            </a:r>
            <a:r>
              <a:rPr lang="ru-RU" sz="2800" dirty="0">
                <a:solidFill>
                  <a:srgbClr val="002060"/>
                </a:solidFill>
              </a:rPr>
              <a:t> на </a:t>
            </a:r>
            <a:r>
              <a:rPr lang="ru-RU" sz="2800" dirty="0" err="1">
                <a:solidFill>
                  <a:srgbClr val="002060"/>
                </a:solidFill>
              </a:rPr>
              <a:t>Република</a:t>
            </a:r>
            <a:r>
              <a:rPr lang="ru-RU" sz="2800" dirty="0">
                <a:solidFill>
                  <a:srgbClr val="002060"/>
                </a:solidFill>
              </a:rPr>
              <a:t> </a:t>
            </a:r>
            <a:r>
              <a:rPr lang="ru-RU" sz="2800" dirty="0" err="1">
                <a:solidFill>
                  <a:srgbClr val="002060"/>
                </a:solidFill>
              </a:rPr>
              <a:t>България</a:t>
            </a:r>
            <a:r>
              <a:rPr lang="ru-RU" sz="2800" dirty="0">
                <a:solidFill>
                  <a:srgbClr val="002060"/>
                </a:solidFill>
              </a:rPr>
              <a:t> за управление на </a:t>
            </a:r>
            <a:r>
              <a:rPr lang="ru-RU" sz="2800" dirty="0" err="1">
                <a:solidFill>
                  <a:srgbClr val="002060"/>
                </a:solidFill>
              </a:rPr>
              <a:t>средствата</a:t>
            </a:r>
            <a:r>
              <a:rPr lang="ru-RU" sz="2800" dirty="0">
                <a:solidFill>
                  <a:srgbClr val="002060"/>
                </a:solidFill>
              </a:rPr>
              <a:t> от </a:t>
            </a:r>
            <a:r>
              <a:rPr lang="ru-RU" sz="2800" dirty="0" err="1">
                <a:solidFill>
                  <a:srgbClr val="002060"/>
                </a:solidFill>
              </a:rPr>
              <a:t>фондовете</a:t>
            </a:r>
            <a:r>
              <a:rPr lang="ru-RU" sz="2800" dirty="0">
                <a:solidFill>
                  <a:srgbClr val="002060"/>
                </a:solidFill>
              </a:rPr>
              <a:t> на </a:t>
            </a:r>
            <a:r>
              <a:rPr lang="ru-RU" sz="2800" dirty="0" err="1">
                <a:solidFill>
                  <a:srgbClr val="002060"/>
                </a:solidFill>
              </a:rPr>
              <a:t>Европейския</a:t>
            </a:r>
            <a:r>
              <a:rPr lang="ru-RU" sz="2800" dirty="0">
                <a:solidFill>
                  <a:srgbClr val="002060"/>
                </a:solidFill>
              </a:rPr>
              <a:t> </a:t>
            </a:r>
            <a:r>
              <a:rPr lang="ru-RU" sz="2800" dirty="0" err="1">
                <a:solidFill>
                  <a:srgbClr val="002060"/>
                </a:solidFill>
              </a:rPr>
              <a:t>съюз</a:t>
            </a:r>
            <a:r>
              <a:rPr lang="ru-RU" sz="2800" dirty="0">
                <a:solidFill>
                  <a:srgbClr val="002060"/>
                </a:solidFill>
              </a:rPr>
              <a:t> за </a:t>
            </a:r>
            <a:r>
              <a:rPr lang="ru-RU" sz="2800" dirty="0" err="1">
                <a:solidFill>
                  <a:srgbClr val="002060"/>
                </a:solidFill>
              </a:rPr>
              <a:t>програмния</a:t>
            </a:r>
            <a:r>
              <a:rPr lang="ru-RU" sz="2800" dirty="0">
                <a:solidFill>
                  <a:srgbClr val="002060"/>
                </a:solidFill>
              </a:rPr>
              <a:t> период 2021-2027 г.</a:t>
            </a:r>
            <a:endParaRPr lang="bg-BG" sz="2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12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638" y="1254189"/>
            <a:ext cx="10058400" cy="5089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b="1" dirty="0" smtClean="0">
                <a:solidFill>
                  <a:srgbClr val="002060"/>
                </a:solidFill>
              </a:rPr>
              <a:t>Раздел </a:t>
            </a:r>
            <a:r>
              <a:rPr lang="en-US" sz="2400" b="1" dirty="0" smtClean="0">
                <a:solidFill>
                  <a:srgbClr val="002060"/>
                </a:solidFill>
              </a:rPr>
              <a:t> II </a:t>
            </a:r>
            <a:r>
              <a:rPr lang="bg-BG" sz="2400" b="1" dirty="0" smtClean="0">
                <a:solidFill>
                  <a:srgbClr val="002060"/>
                </a:solidFill>
              </a:rPr>
              <a:t>ФУНКЦИИ (1) </a:t>
            </a:r>
            <a:r>
              <a:rPr lang="bg-BG" sz="2400" dirty="0" smtClean="0">
                <a:solidFill>
                  <a:srgbClr val="002060"/>
                </a:solidFill>
              </a:rPr>
              <a:t>/</a:t>
            </a:r>
            <a:r>
              <a:rPr lang="bg-BG" sz="1800" dirty="0" smtClean="0">
                <a:solidFill>
                  <a:srgbClr val="002060"/>
                </a:solidFill>
              </a:rPr>
              <a:t>съгласно ПМС №142/2019 г.</a:t>
            </a:r>
            <a:r>
              <a:rPr lang="bg-BG" sz="2400" dirty="0" smtClean="0">
                <a:solidFill>
                  <a:srgbClr val="002060"/>
                </a:solidFill>
              </a:rPr>
              <a:t>/</a:t>
            </a:r>
            <a:r>
              <a:rPr lang="bg-BG" sz="2400" b="1" dirty="0" smtClean="0">
                <a:solidFill>
                  <a:srgbClr val="002060"/>
                </a:solidFill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838" y="1852820"/>
            <a:ext cx="11196000" cy="4470225"/>
          </a:xfrm>
        </p:spPr>
        <p:txBody>
          <a:bodyPr>
            <a:noAutofit/>
          </a:bodyPr>
          <a:lstStyle/>
          <a:p>
            <a:pPr marL="358775" lvl="0" indent="-358775" algn="just">
              <a:lnSpc>
                <a:spcPct val="100000"/>
              </a:lnSpc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bg-BG" sz="1800" b="1" dirty="0">
                <a:solidFill>
                  <a:srgbClr val="002060"/>
                </a:solidFill>
              </a:rPr>
              <a:t>отговаря за изготвянето на проекта на </a:t>
            </a:r>
            <a:r>
              <a:rPr lang="bg-BG" sz="1800" b="1" dirty="0" smtClean="0">
                <a:solidFill>
                  <a:srgbClr val="002060"/>
                </a:solidFill>
              </a:rPr>
              <a:t>ОПНО;</a:t>
            </a:r>
            <a:endParaRPr lang="bg-BG" sz="1800" b="1" dirty="0">
              <a:solidFill>
                <a:srgbClr val="002060"/>
              </a:solidFill>
            </a:endParaRPr>
          </a:p>
          <a:p>
            <a:pPr marL="358775" lvl="0" indent="-358775" algn="just">
              <a:lnSpc>
                <a:spcPct val="10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002060"/>
                </a:solidFill>
              </a:rPr>
              <a:t>внася</a:t>
            </a:r>
            <a:r>
              <a:rPr lang="ru-RU" sz="1800" b="1" dirty="0" smtClean="0">
                <a:solidFill>
                  <a:srgbClr val="002060"/>
                </a:solidFill>
              </a:rPr>
              <a:t> </a:t>
            </a:r>
            <a:r>
              <a:rPr lang="ru-RU" sz="1800" b="1" dirty="0">
                <a:solidFill>
                  <a:srgbClr val="002060"/>
                </a:solidFill>
              </a:rPr>
              <a:t>чрез </a:t>
            </a:r>
            <a:r>
              <a:rPr lang="ru-RU" sz="1800" b="1" dirty="0" err="1">
                <a:solidFill>
                  <a:srgbClr val="002060"/>
                </a:solidFill>
              </a:rPr>
              <a:t>министъра</a:t>
            </a:r>
            <a:r>
              <a:rPr lang="ru-RU" sz="1800" b="1" dirty="0">
                <a:solidFill>
                  <a:srgbClr val="002060"/>
                </a:solidFill>
              </a:rPr>
              <a:t> на </a:t>
            </a:r>
            <a:r>
              <a:rPr lang="ru-RU" sz="1800" b="1" dirty="0" err="1">
                <a:solidFill>
                  <a:srgbClr val="002060"/>
                </a:solidFill>
              </a:rPr>
              <a:t>образованието</a:t>
            </a:r>
            <a:r>
              <a:rPr lang="ru-RU" sz="1800" b="1" dirty="0">
                <a:solidFill>
                  <a:srgbClr val="002060"/>
                </a:solidFill>
              </a:rPr>
              <a:t> и </a:t>
            </a:r>
            <a:r>
              <a:rPr lang="ru-RU" sz="1800" b="1" dirty="0" err="1">
                <a:solidFill>
                  <a:srgbClr val="002060"/>
                </a:solidFill>
              </a:rPr>
              <a:t>науката</a:t>
            </a:r>
            <a:r>
              <a:rPr lang="ru-RU" sz="1800" b="1" dirty="0">
                <a:solidFill>
                  <a:srgbClr val="002060"/>
                </a:solidFill>
              </a:rPr>
              <a:t> </a:t>
            </a:r>
            <a:r>
              <a:rPr lang="ru-RU" sz="1800" b="1" dirty="0" err="1">
                <a:solidFill>
                  <a:srgbClr val="002060"/>
                </a:solidFill>
              </a:rPr>
              <a:t>приоритетите</a:t>
            </a:r>
            <a:r>
              <a:rPr lang="ru-RU" sz="1800" b="1" dirty="0">
                <a:solidFill>
                  <a:srgbClr val="002060"/>
                </a:solidFill>
              </a:rPr>
              <a:t> на ОПНО за </a:t>
            </a:r>
            <a:r>
              <a:rPr lang="ru-RU" sz="1800" b="1" dirty="0" err="1">
                <a:solidFill>
                  <a:srgbClr val="002060"/>
                </a:solidFill>
              </a:rPr>
              <a:t>разглеждане</a:t>
            </a:r>
            <a:r>
              <a:rPr lang="ru-RU" sz="1800" b="1" dirty="0">
                <a:solidFill>
                  <a:srgbClr val="002060"/>
                </a:solidFill>
              </a:rPr>
              <a:t> от </a:t>
            </a:r>
            <a:r>
              <a:rPr lang="ru-RU" sz="1800" b="1" dirty="0" smtClean="0">
                <a:solidFill>
                  <a:srgbClr val="002060"/>
                </a:solidFill>
              </a:rPr>
              <a:t>СКУСЕС</a:t>
            </a:r>
            <a:r>
              <a:rPr lang="ru-RU" sz="1800" dirty="0" smtClean="0">
                <a:solidFill>
                  <a:srgbClr val="002060"/>
                </a:solidFill>
              </a:rPr>
              <a:t>;</a:t>
            </a:r>
            <a:endParaRPr lang="ru-RU" sz="1800" dirty="0">
              <a:solidFill>
                <a:srgbClr val="002060"/>
              </a:solidFill>
            </a:endParaRPr>
          </a:p>
          <a:p>
            <a:pPr marL="358775" lvl="0" indent="-358775" algn="just">
              <a:lnSpc>
                <a:spcPct val="10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002060"/>
                </a:solidFill>
              </a:rPr>
              <a:t>анализира</a:t>
            </a:r>
            <a:r>
              <a:rPr lang="ru-RU" sz="1800" b="1" dirty="0" smtClean="0">
                <a:solidFill>
                  <a:srgbClr val="002060"/>
                </a:solidFill>
              </a:rPr>
              <a:t> </a:t>
            </a:r>
            <a:r>
              <a:rPr lang="ru-RU" sz="1800" b="1" dirty="0" err="1">
                <a:solidFill>
                  <a:srgbClr val="002060"/>
                </a:solidFill>
              </a:rPr>
              <a:t>приоритетите</a:t>
            </a:r>
            <a:r>
              <a:rPr lang="ru-RU" sz="1800" b="1" dirty="0">
                <a:solidFill>
                  <a:srgbClr val="002060"/>
                </a:solidFill>
              </a:rPr>
              <a:t> на </a:t>
            </a:r>
            <a:r>
              <a:rPr lang="ru-RU" sz="1800" b="1" dirty="0" err="1" smtClean="0">
                <a:solidFill>
                  <a:srgbClr val="002060"/>
                </a:solidFill>
              </a:rPr>
              <a:t>Република</a:t>
            </a:r>
            <a:r>
              <a:rPr lang="ru-RU" sz="1800" b="1" dirty="0" smtClean="0">
                <a:solidFill>
                  <a:srgbClr val="002060"/>
                </a:solidFill>
              </a:rPr>
              <a:t> </a:t>
            </a:r>
            <a:r>
              <a:rPr lang="ru-RU" sz="1800" b="1" dirty="0" err="1">
                <a:solidFill>
                  <a:srgbClr val="002060"/>
                </a:solidFill>
              </a:rPr>
              <a:t>България</a:t>
            </a:r>
            <a:r>
              <a:rPr lang="ru-RU" sz="1800" b="1" dirty="0">
                <a:solidFill>
                  <a:srgbClr val="002060"/>
                </a:solidFill>
              </a:rPr>
              <a:t> и </a:t>
            </a:r>
            <a:r>
              <a:rPr lang="ru-RU" sz="1800" b="1" dirty="0" err="1">
                <a:solidFill>
                  <a:srgbClr val="002060"/>
                </a:solidFill>
              </a:rPr>
              <a:t>секторните</a:t>
            </a:r>
            <a:r>
              <a:rPr lang="ru-RU" sz="1800" b="1" dirty="0">
                <a:solidFill>
                  <a:srgbClr val="002060"/>
                </a:solidFill>
              </a:rPr>
              <a:t> стратегии в </a:t>
            </a:r>
            <a:r>
              <a:rPr lang="ru-RU" sz="1800" b="1" dirty="0" err="1">
                <a:solidFill>
                  <a:srgbClr val="002060"/>
                </a:solidFill>
              </a:rPr>
              <a:t>областта</a:t>
            </a:r>
            <a:r>
              <a:rPr lang="ru-RU" sz="1800" b="1" dirty="0">
                <a:solidFill>
                  <a:srgbClr val="002060"/>
                </a:solidFill>
              </a:rPr>
              <a:t> на ОПНО </a:t>
            </a:r>
            <a:r>
              <a:rPr lang="ru-RU" sz="1800" dirty="0">
                <a:solidFill>
                  <a:srgbClr val="002060"/>
                </a:solidFill>
              </a:rPr>
              <a:t>и при </a:t>
            </a:r>
            <a:r>
              <a:rPr lang="ru-RU" sz="1800" dirty="0" err="1">
                <a:solidFill>
                  <a:srgbClr val="002060"/>
                </a:solidFill>
              </a:rPr>
              <a:t>необходимост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изготвя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мотивирано</a:t>
            </a:r>
            <a:r>
              <a:rPr lang="ru-RU" sz="1800" dirty="0">
                <a:solidFill>
                  <a:srgbClr val="002060"/>
                </a:solidFill>
              </a:rPr>
              <a:t> предложение до СКУСЕС за </a:t>
            </a:r>
            <a:r>
              <a:rPr lang="ru-RU" sz="1800" dirty="0" err="1">
                <a:solidFill>
                  <a:srgbClr val="002060"/>
                </a:solidFill>
              </a:rPr>
              <a:t>включване</a:t>
            </a:r>
            <a:r>
              <a:rPr lang="ru-RU" sz="1800" dirty="0">
                <a:solidFill>
                  <a:srgbClr val="002060"/>
                </a:solidFill>
              </a:rPr>
              <a:t> на </a:t>
            </a:r>
            <a:r>
              <a:rPr lang="ru-RU" sz="1800" dirty="0" err="1">
                <a:solidFill>
                  <a:srgbClr val="002060"/>
                </a:solidFill>
              </a:rPr>
              <a:t>допълнителни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приоритети</a:t>
            </a:r>
            <a:r>
              <a:rPr lang="ru-RU" sz="1800" dirty="0">
                <a:solidFill>
                  <a:srgbClr val="002060"/>
                </a:solidFill>
              </a:rPr>
              <a:t> и мерки в </a:t>
            </a:r>
            <a:r>
              <a:rPr lang="ru-RU" sz="1800" dirty="0" err="1">
                <a:solidFill>
                  <a:srgbClr val="002060"/>
                </a:solidFill>
              </a:rPr>
              <a:t>програмата</a:t>
            </a:r>
            <a:r>
              <a:rPr lang="ru-RU" sz="1800" dirty="0">
                <a:solidFill>
                  <a:srgbClr val="002060"/>
                </a:solidFill>
              </a:rPr>
              <a:t>;</a:t>
            </a:r>
          </a:p>
          <a:p>
            <a:pPr marL="358775" lvl="0" indent="-358775" algn="just">
              <a:lnSpc>
                <a:spcPct val="10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800" dirty="0" err="1" smtClean="0">
                <a:solidFill>
                  <a:srgbClr val="002060"/>
                </a:solidFill>
              </a:rPr>
              <a:t>осигурява</a:t>
            </a:r>
            <a:r>
              <a:rPr lang="ru-RU" sz="1800" dirty="0" smtClean="0">
                <a:solidFill>
                  <a:srgbClr val="002060"/>
                </a:solidFill>
              </a:rPr>
              <a:t> </a:t>
            </a:r>
            <a:r>
              <a:rPr lang="ru-RU" sz="1800" b="1" dirty="0" err="1">
                <a:solidFill>
                  <a:srgbClr val="002060"/>
                </a:solidFill>
              </a:rPr>
              <a:t>съответствието</a:t>
            </a:r>
            <a:r>
              <a:rPr lang="ru-RU" sz="1800" b="1" dirty="0">
                <a:solidFill>
                  <a:srgbClr val="002060"/>
                </a:solidFill>
              </a:rPr>
              <a:t> на </a:t>
            </a:r>
            <a:r>
              <a:rPr lang="ru-RU" sz="1800" b="1" dirty="0" err="1">
                <a:solidFill>
                  <a:srgbClr val="002060"/>
                </a:solidFill>
              </a:rPr>
              <a:t>програмата</a:t>
            </a:r>
            <a:r>
              <a:rPr lang="ru-RU" sz="1800" b="1" dirty="0">
                <a:solidFill>
                  <a:srgbClr val="002060"/>
                </a:solidFill>
              </a:rPr>
              <a:t> с </a:t>
            </a:r>
            <a:r>
              <a:rPr lang="ru-RU" sz="1800" b="1" dirty="0" err="1">
                <a:solidFill>
                  <a:srgbClr val="002060"/>
                </a:solidFill>
              </a:rPr>
              <a:t>принципите</a:t>
            </a:r>
            <a:r>
              <a:rPr lang="ru-RU" sz="1800" b="1" dirty="0">
                <a:solidFill>
                  <a:srgbClr val="002060"/>
                </a:solidFill>
              </a:rPr>
              <a:t> на </a:t>
            </a:r>
            <a:r>
              <a:rPr lang="ru-RU" sz="1800" b="1" dirty="0" err="1">
                <a:solidFill>
                  <a:srgbClr val="002060"/>
                </a:solidFill>
              </a:rPr>
              <a:t>партньорство</a:t>
            </a:r>
            <a:r>
              <a:rPr lang="ru-RU" sz="1800" b="1" dirty="0">
                <a:solidFill>
                  <a:srgbClr val="002060"/>
                </a:solidFill>
              </a:rPr>
              <a:t> и многостепенно управление</a:t>
            </a:r>
            <a:r>
              <a:rPr lang="ru-RU" sz="1800" dirty="0">
                <a:solidFill>
                  <a:srgbClr val="002060"/>
                </a:solidFill>
              </a:rPr>
              <a:t>, </a:t>
            </a:r>
            <a:r>
              <a:rPr lang="ru-RU" sz="1800" dirty="0" err="1">
                <a:solidFill>
                  <a:srgbClr val="002060"/>
                </a:solidFill>
              </a:rPr>
              <a:t>както</a:t>
            </a:r>
            <a:r>
              <a:rPr lang="ru-RU" sz="1800" dirty="0">
                <a:solidFill>
                  <a:srgbClr val="002060"/>
                </a:solidFill>
              </a:rPr>
              <a:t> и с </a:t>
            </a:r>
            <a:r>
              <a:rPr lang="ru-RU" sz="1800" dirty="0" err="1">
                <a:solidFill>
                  <a:srgbClr val="002060"/>
                </a:solidFill>
              </a:rPr>
              <a:t>приложимото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европейско</a:t>
            </a:r>
            <a:r>
              <a:rPr lang="ru-RU" sz="1800" dirty="0">
                <a:solidFill>
                  <a:srgbClr val="002060"/>
                </a:solidFill>
              </a:rPr>
              <a:t> и </a:t>
            </a:r>
            <a:r>
              <a:rPr lang="ru-RU" sz="1800" dirty="0" err="1">
                <a:solidFill>
                  <a:srgbClr val="002060"/>
                </a:solidFill>
              </a:rPr>
              <a:t>национално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законодателство</a:t>
            </a:r>
            <a:r>
              <a:rPr lang="ru-RU" sz="1800" dirty="0">
                <a:solidFill>
                  <a:srgbClr val="002060"/>
                </a:solidFill>
              </a:rPr>
              <a:t>;</a:t>
            </a:r>
          </a:p>
          <a:p>
            <a:pPr marL="358775" lvl="0" indent="-358775" algn="just">
              <a:lnSpc>
                <a:spcPct val="10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800" b="1" dirty="0" smtClean="0">
                <a:solidFill>
                  <a:srgbClr val="002060"/>
                </a:solidFill>
              </a:rPr>
              <a:t>следи </a:t>
            </a:r>
            <a:r>
              <a:rPr lang="ru-RU" sz="1800" b="1" dirty="0">
                <a:solidFill>
                  <a:srgbClr val="002060"/>
                </a:solidFill>
              </a:rPr>
              <a:t>за </a:t>
            </a:r>
            <a:r>
              <a:rPr lang="ru-RU" sz="1800" b="1" dirty="0" err="1">
                <a:solidFill>
                  <a:srgbClr val="002060"/>
                </a:solidFill>
              </a:rPr>
              <a:t>изпълнението</a:t>
            </a:r>
            <a:r>
              <a:rPr lang="ru-RU" sz="1800" b="1" dirty="0">
                <a:solidFill>
                  <a:srgbClr val="002060"/>
                </a:solidFill>
              </a:rPr>
              <a:t> на </a:t>
            </a:r>
            <a:r>
              <a:rPr lang="ru-RU" sz="1800" b="1" dirty="0" err="1">
                <a:solidFill>
                  <a:srgbClr val="002060"/>
                </a:solidFill>
              </a:rPr>
              <a:t>тематичните</a:t>
            </a:r>
            <a:r>
              <a:rPr lang="ru-RU" sz="1800" b="1" dirty="0">
                <a:solidFill>
                  <a:srgbClr val="002060"/>
                </a:solidFill>
              </a:rPr>
              <a:t> </a:t>
            </a:r>
            <a:r>
              <a:rPr lang="ru-RU" sz="1800" b="1" dirty="0" err="1">
                <a:solidFill>
                  <a:srgbClr val="002060"/>
                </a:solidFill>
              </a:rPr>
              <a:t>отключващи</a:t>
            </a:r>
            <a:r>
              <a:rPr lang="ru-RU" sz="1800" b="1" dirty="0">
                <a:solidFill>
                  <a:srgbClr val="002060"/>
                </a:solidFill>
              </a:rPr>
              <a:t> условия </a:t>
            </a:r>
            <a:r>
              <a:rPr lang="ru-RU" sz="1800" dirty="0">
                <a:solidFill>
                  <a:srgbClr val="002060"/>
                </a:solidFill>
              </a:rPr>
              <a:t>в </a:t>
            </a:r>
            <a:r>
              <a:rPr lang="ru-RU" sz="1800" dirty="0" err="1">
                <a:solidFill>
                  <a:srgbClr val="002060"/>
                </a:solidFill>
              </a:rPr>
              <a:t>съответните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сектори</a:t>
            </a:r>
            <a:r>
              <a:rPr lang="ru-RU" sz="1800" dirty="0">
                <a:solidFill>
                  <a:srgbClr val="002060"/>
                </a:solidFill>
              </a:rPr>
              <a:t> и </a:t>
            </a:r>
            <a:r>
              <a:rPr lang="ru-RU" sz="1800" dirty="0" err="1">
                <a:solidFill>
                  <a:srgbClr val="002060"/>
                </a:solidFill>
              </a:rPr>
              <a:t>предоставя</a:t>
            </a:r>
            <a:r>
              <a:rPr lang="ru-RU" sz="1800" dirty="0">
                <a:solidFill>
                  <a:srgbClr val="002060"/>
                </a:solidFill>
              </a:rPr>
              <a:t> информация за </a:t>
            </a:r>
            <a:r>
              <a:rPr lang="ru-RU" sz="1800" dirty="0" err="1">
                <a:solidFill>
                  <a:srgbClr val="002060"/>
                </a:solidFill>
              </a:rPr>
              <a:t>напредъка</a:t>
            </a:r>
            <a:r>
              <a:rPr lang="ru-RU" sz="1800" dirty="0">
                <a:solidFill>
                  <a:srgbClr val="002060"/>
                </a:solidFill>
              </a:rPr>
              <a:t> в </a:t>
            </a:r>
            <a:r>
              <a:rPr lang="ru-RU" sz="1800" dirty="0" err="1">
                <a:solidFill>
                  <a:srgbClr val="002060"/>
                </a:solidFill>
              </a:rPr>
              <a:t>изпълнението</a:t>
            </a:r>
            <a:r>
              <a:rPr lang="ru-RU" sz="1800" dirty="0">
                <a:solidFill>
                  <a:srgbClr val="002060"/>
                </a:solidFill>
              </a:rPr>
              <a:t> им на </a:t>
            </a:r>
            <a:r>
              <a:rPr lang="ru-RU" sz="1800" dirty="0" err="1">
                <a:solidFill>
                  <a:srgbClr val="002060"/>
                </a:solidFill>
              </a:rPr>
              <a:t>работната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група</a:t>
            </a:r>
            <a:r>
              <a:rPr lang="ru-RU" sz="1800" dirty="0">
                <a:solidFill>
                  <a:srgbClr val="002060"/>
                </a:solidFill>
              </a:rPr>
              <a:t> за </a:t>
            </a:r>
            <a:r>
              <a:rPr lang="ru-RU" sz="1800" dirty="0" err="1">
                <a:solidFill>
                  <a:srgbClr val="002060"/>
                </a:solidFill>
              </a:rPr>
              <a:t>разработване</a:t>
            </a:r>
            <a:r>
              <a:rPr lang="ru-RU" sz="1800" dirty="0">
                <a:solidFill>
                  <a:srgbClr val="002060"/>
                </a:solidFill>
              </a:rPr>
              <a:t> на </a:t>
            </a:r>
            <a:r>
              <a:rPr lang="ru-RU" sz="1800" dirty="0" err="1">
                <a:solidFill>
                  <a:srgbClr val="002060"/>
                </a:solidFill>
              </a:rPr>
              <a:t>Споразумението</a:t>
            </a:r>
            <a:r>
              <a:rPr lang="ru-RU" sz="1800" dirty="0">
                <a:solidFill>
                  <a:srgbClr val="002060"/>
                </a:solidFill>
              </a:rPr>
              <a:t> за </a:t>
            </a:r>
            <a:r>
              <a:rPr lang="ru-RU" sz="1800" dirty="0" err="1">
                <a:solidFill>
                  <a:srgbClr val="002060"/>
                </a:solidFill>
              </a:rPr>
              <a:t>партньорство</a:t>
            </a:r>
            <a:r>
              <a:rPr lang="ru-RU" sz="1800" dirty="0">
                <a:solidFill>
                  <a:srgbClr val="002060"/>
                </a:solidFill>
              </a:rPr>
              <a:t> за периода 2021-2027 г.;</a:t>
            </a:r>
          </a:p>
          <a:p>
            <a:pPr marL="358775" lvl="0" indent="-358775" algn="just">
              <a:lnSpc>
                <a:spcPct val="10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800" dirty="0" err="1" smtClean="0">
                <a:solidFill>
                  <a:srgbClr val="002060"/>
                </a:solidFill>
              </a:rPr>
              <a:t>осъществява</a:t>
            </a:r>
            <a:r>
              <a:rPr lang="ru-RU" sz="1800" dirty="0" smtClean="0">
                <a:solidFill>
                  <a:srgbClr val="002060"/>
                </a:solidFill>
              </a:rPr>
              <a:t> </a:t>
            </a:r>
            <a:r>
              <a:rPr lang="ru-RU" sz="1800" b="1" dirty="0">
                <a:solidFill>
                  <a:srgbClr val="002060"/>
                </a:solidFill>
              </a:rPr>
              <a:t>мониторинг на </a:t>
            </a:r>
            <a:r>
              <a:rPr lang="ru-RU" sz="1800" b="1" dirty="0" err="1">
                <a:solidFill>
                  <a:srgbClr val="002060"/>
                </a:solidFill>
              </a:rPr>
              <a:t>промените</a:t>
            </a:r>
            <a:r>
              <a:rPr lang="ru-RU" sz="1800" b="1" dirty="0">
                <a:solidFill>
                  <a:srgbClr val="002060"/>
                </a:solidFill>
              </a:rPr>
              <a:t> в </a:t>
            </a:r>
            <a:r>
              <a:rPr lang="ru-RU" sz="1800" b="1" dirty="0" err="1">
                <a:solidFill>
                  <a:srgbClr val="002060"/>
                </a:solidFill>
              </a:rPr>
              <a:t>европейското</a:t>
            </a:r>
            <a:r>
              <a:rPr lang="ru-RU" sz="1800" b="1" dirty="0">
                <a:solidFill>
                  <a:srgbClr val="002060"/>
                </a:solidFill>
              </a:rPr>
              <a:t> </a:t>
            </a:r>
            <a:r>
              <a:rPr lang="ru-RU" sz="1800" b="1" dirty="0" err="1">
                <a:solidFill>
                  <a:srgbClr val="002060"/>
                </a:solidFill>
              </a:rPr>
              <a:t>законодателство</a:t>
            </a:r>
            <a:r>
              <a:rPr lang="ru-RU" sz="1800" dirty="0">
                <a:solidFill>
                  <a:srgbClr val="002060"/>
                </a:solidFill>
              </a:rPr>
              <a:t>, </a:t>
            </a:r>
            <a:r>
              <a:rPr lang="ru-RU" sz="1800" dirty="0" err="1">
                <a:solidFill>
                  <a:srgbClr val="002060"/>
                </a:solidFill>
              </a:rPr>
              <a:t>като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отразява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необходимите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промени</a:t>
            </a:r>
            <a:r>
              <a:rPr lang="ru-RU" sz="1800" dirty="0">
                <a:solidFill>
                  <a:srgbClr val="002060"/>
                </a:solidFill>
              </a:rPr>
              <a:t> и </a:t>
            </a:r>
            <a:r>
              <a:rPr lang="ru-RU" sz="1800" dirty="0" err="1">
                <a:solidFill>
                  <a:srgbClr val="002060"/>
                </a:solidFill>
              </a:rPr>
              <a:t>актуализира</a:t>
            </a:r>
            <a:r>
              <a:rPr lang="ru-RU" sz="1800" dirty="0">
                <a:solidFill>
                  <a:srgbClr val="002060"/>
                </a:solidFill>
              </a:rPr>
              <a:t> проекта на </a:t>
            </a:r>
            <a:r>
              <a:rPr lang="ru-RU" sz="1800" dirty="0" err="1" smtClean="0">
                <a:solidFill>
                  <a:srgbClr val="002060"/>
                </a:solidFill>
              </a:rPr>
              <a:t>програма</a:t>
            </a:r>
            <a:r>
              <a:rPr lang="ru-RU" sz="1800" dirty="0" smtClean="0">
                <a:solidFill>
                  <a:srgbClr val="002060"/>
                </a:solidFill>
              </a:rPr>
              <a:t>;</a:t>
            </a:r>
          </a:p>
          <a:p>
            <a:pPr marL="358775" lvl="0" indent="-358775" algn="just">
              <a:lnSpc>
                <a:spcPct val="10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800" b="1" dirty="0" err="1" smtClean="0">
                <a:solidFill>
                  <a:srgbClr val="002060"/>
                </a:solidFill>
              </a:rPr>
              <a:t>внася</a:t>
            </a:r>
            <a:r>
              <a:rPr lang="ru-RU" sz="1800" b="1" dirty="0" smtClean="0">
                <a:solidFill>
                  <a:srgbClr val="002060"/>
                </a:solidFill>
              </a:rPr>
              <a:t> </a:t>
            </a:r>
            <a:r>
              <a:rPr lang="ru-RU" sz="1800" b="1" dirty="0">
                <a:solidFill>
                  <a:srgbClr val="002060"/>
                </a:solidFill>
              </a:rPr>
              <a:t>чрез </a:t>
            </a:r>
            <a:r>
              <a:rPr lang="ru-RU" sz="1800" b="1" dirty="0" err="1">
                <a:solidFill>
                  <a:srgbClr val="002060"/>
                </a:solidFill>
              </a:rPr>
              <a:t>министъра</a:t>
            </a:r>
            <a:r>
              <a:rPr lang="ru-RU" sz="1800" b="1" dirty="0">
                <a:solidFill>
                  <a:srgbClr val="002060"/>
                </a:solidFill>
              </a:rPr>
              <a:t> на </a:t>
            </a:r>
            <a:r>
              <a:rPr lang="ru-RU" sz="1800" b="1" dirty="0" err="1">
                <a:solidFill>
                  <a:srgbClr val="002060"/>
                </a:solidFill>
              </a:rPr>
              <a:t>образованието</a:t>
            </a:r>
            <a:r>
              <a:rPr lang="ru-RU" sz="1800" b="1" dirty="0">
                <a:solidFill>
                  <a:srgbClr val="002060"/>
                </a:solidFill>
              </a:rPr>
              <a:t> и </a:t>
            </a:r>
            <a:r>
              <a:rPr lang="ru-RU" sz="1800" b="1" dirty="0" err="1">
                <a:solidFill>
                  <a:srgbClr val="002060"/>
                </a:solidFill>
              </a:rPr>
              <a:t>науката</a:t>
            </a:r>
            <a:r>
              <a:rPr lang="ru-RU" sz="1800" b="1" dirty="0">
                <a:solidFill>
                  <a:srgbClr val="002060"/>
                </a:solidFill>
              </a:rPr>
              <a:t> проекта на </a:t>
            </a:r>
            <a:r>
              <a:rPr lang="ru-RU" sz="1800" b="1" dirty="0" err="1">
                <a:solidFill>
                  <a:srgbClr val="002060"/>
                </a:solidFill>
              </a:rPr>
              <a:t>програма</a:t>
            </a:r>
            <a:r>
              <a:rPr lang="ru-RU" sz="1800" b="1" dirty="0">
                <a:solidFill>
                  <a:srgbClr val="002060"/>
                </a:solidFill>
              </a:rPr>
              <a:t> за </a:t>
            </a:r>
            <a:r>
              <a:rPr lang="ru-RU" sz="1800" b="1" dirty="0" err="1">
                <a:solidFill>
                  <a:srgbClr val="002060"/>
                </a:solidFill>
              </a:rPr>
              <a:t>разглеждане</a:t>
            </a:r>
            <a:r>
              <a:rPr lang="ru-RU" sz="1800" b="1" dirty="0">
                <a:solidFill>
                  <a:srgbClr val="002060"/>
                </a:solidFill>
              </a:rPr>
              <a:t> от СКУСЕС</a:t>
            </a:r>
            <a:r>
              <a:rPr lang="ru-RU" sz="1800" dirty="0">
                <a:solidFill>
                  <a:srgbClr val="002060"/>
                </a:solidFill>
              </a:rPr>
              <a:t>;</a:t>
            </a:r>
          </a:p>
          <a:p>
            <a:pPr marL="358775" lvl="0" indent="-358775" algn="just">
              <a:lnSpc>
                <a:spcPct val="10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1800" dirty="0" err="1" smtClean="0">
                <a:solidFill>
                  <a:srgbClr val="002060"/>
                </a:solidFill>
              </a:rPr>
              <a:t>изпълнява</a:t>
            </a:r>
            <a:r>
              <a:rPr lang="ru-RU" sz="1800" dirty="0" smtClean="0">
                <a:solidFill>
                  <a:srgbClr val="002060"/>
                </a:solidFill>
              </a:rPr>
              <a:t> </a:t>
            </a:r>
            <a:r>
              <a:rPr lang="ru-RU" sz="1800" dirty="0">
                <a:solidFill>
                  <a:srgbClr val="002060"/>
                </a:solidFill>
              </a:rPr>
              <a:t>и </a:t>
            </a:r>
            <a:r>
              <a:rPr lang="ru-RU" sz="1800" dirty="0" err="1">
                <a:solidFill>
                  <a:srgbClr val="002060"/>
                </a:solidFill>
              </a:rPr>
              <a:t>други</a:t>
            </a:r>
            <a:r>
              <a:rPr lang="ru-RU" sz="1800" dirty="0">
                <a:solidFill>
                  <a:srgbClr val="002060"/>
                </a:solidFill>
              </a:rPr>
              <a:t> задачи, </a:t>
            </a:r>
            <a:r>
              <a:rPr lang="ru-RU" sz="1800" dirty="0" err="1">
                <a:solidFill>
                  <a:srgbClr val="002060"/>
                </a:solidFill>
              </a:rPr>
              <a:t>възложени</a:t>
            </a:r>
            <a:r>
              <a:rPr lang="ru-RU" sz="1800" dirty="0">
                <a:solidFill>
                  <a:srgbClr val="002060"/>
                </a:solidFill>
              </a:rPr>
              <a:t> й </a:t>
            </a:r>
            <a:r>
              <a:rPr lang="ru-RU" sz="1800" dirty="0" err="1">
                <a:solidFill>
                  <a:srgbClr val="002060"/>
                </a:solidFill>
              </a:rPr>
              <a:t>със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съответната</a:t>
            </a:r>
            <a:r>
              <a:rPr lang="ru-RU" sz="1800" dirty="0">
                <a:solidFill>
                  <a:srgbClr val="002060"/>
                </a:solidFill>
              </a:rPr>
              <a:t> </a:t>
            </a:r>
            <a:r>
              <a:rPr lang="ru-RU" sz="1800" dirty="0" err="1">
                <a:solidFill>
                  <a:srgbClr val="002060"/>
                </a:solidFill>
              </a:rPr>
              <a:t>заповед</a:t>
            </a:r>
            <a:r>
              <a:rPr lang="ru-RU" sz="1800" dirty="0">
                <a:solidFill>
                  <a:srgbClr val="002060"/>
                </a:solidFill>
              </a:rPr>
              <a:t> за </a:t>
            </a:r>
            <a:r>
              <a:rPr lang="ru-RU" sz="1800" dirty="0" err="1">
                <a:solidFill>
                  <a:srgbClr val="002060"/>
                </a:solidFill>
              </a:rPr>
              <a:t>създаването</a:t>
            </a:r>
            <a:r>
              <a:rPr lang="ru-RU" sz="1800" dirty="0">
                <a:solidFill>
                  <a:srgbClr val="002060"/>
                </a:solidFill>
              </a:rPr>
              <a:t> й</a:t>
            </a:r>
            <a:r>
              <a:rPr lang="ru-RU" sz="1800" dirty="0" smtClean="0">
                <a:solidFill>
                  <a:srgbClr val="002060"/>
                </a:solidFill>
              </a:rPr>
              <a:t>.</a:t>
            </a:r>
            <a:endParaRPr lang="bg-BG" sz="18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00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5089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b="1" dirty="0" smtClean="0">
                <a:solidFill>
                  <a:srgbClr val="002060"/>
                </a:solidFill>
              </a:rPr>
              <a:t>Раздел </a:t>
            </a:r>
            <a:r>
              <a:rPr lang="en-US" sz="2400" b="1" dirty="0" smtClean="0">
                <a:solidFill>
                  <a:srgbClr val="002060"/>
                </a:solidFill>
              </a:rPr>
              <a:t> II </a:t>
            </a:r>
            <a:r>
              <a:rPr lang="bg-BG" sz="2400" b="1" dirty="0" smtClean="0">
                <a:solidFill>
                  <a:srgbClr val="002060"/>
                </a:solidFill>
              </a:rPr>
              <a:t>ФУНКЦИИ (2) </a:t>
            </a:r>
            <a:r>
              <a:rPr lang="bg-BG" sz="1800" dirty="0" smtClean="0">
                <a:solidFill>
                  <a:srgbClr val="002060"/>
                </a:solidFill>
              </a:rPr>
              <a:t>/дейност на ТРГ при изпълнение на функциите/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602" y="2044800"/>
            <a:ext cx="11196000" cy="4505427"/>
          </a:xfrm>
        </p:spPr>
        <p:txBody>
          <a:bodyPr>
            <a:noAutofit/>
          </a:bodyPr>
          <a:lstStyle/>
          <a:p>
            <a:pPr marL="358775" lvl="0" indent="-358775" algn="just">
              <a:lnSpc>
                <a:spcPct val="120000"/>
              </a:lnSpc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2100" b="1" dirty="0" err="1">
                <a:solidFill>
                  <a:srgbClr val="002060"/>
                </a:solidFill>
              </a:rPr>
              <a:t>В</a:t>
            </a:r>
            <a:r>
              <a:rPr lang="ru-RU" sz="2100" b="1" dirty="0" err="1" smtClean="0">
                <a:solidFill>
                  <a:srgbClr val="002060"/>
                </a:solidFill>
              </a:rPr>
              <a:t>заимодейства</a:t>
            </a:r>
            <a:r>
              <a:rPr lang="ru-RU" sz="2100" b="1" dirty="0" smtClean="0">
                <a:solidFill>
                  <a:srgbClr val="002060"/>
                </a:solidFill>
              </a:rPr>
              <a:t> </a:t>
            </a:r>
            <a:r>
              <a:rPr lang="ru-RU" sz="2100" b="1" dirty="0">
                <a:solidFill>
                  <a:srgbClr val="002060"/>
                </a:solidFill>
              </a:rPr>
              <a:t>с ТРГ за </a:t>
            </a:r>
            <a:r>
              <a:rPr lang="ru-RU" sz="2100" b="1" dirty="0" err="1">
                <a:solidFill>
                  <a:srgbClr val="002060"/>
                </a:solidFill>
              </a:rPr>
              <a:t>разработване</a:t>
            </a:r>
            <a:r>
              <a:rPr lang="ru-RU" sz="2100" b="1" dirty="0">
                <a:solidFill>
                  <a:srgbClr val="002060"/>
                </a:solidFill>
              </a:rPr>
              <a:t> на </a:t>
            </a:r>
            <a:r>
              <a:rPr lang="ru-RU" sz="2100" b="1" dirty="0" err="1">
                <a:solidFill>
                  <a:srgbClr val="002060"/>
                </a:solidFill>
              </a:rPr>
              <a:t>останалите</a:t>
            </a:r>
            <a:r>
              <a:rPr lang="ru-RU" sz="2100" b="1" dirty="0">
                <a:solidFill>
                  <a:srgbClr val="002060"/>
                </a:solidFill>
              </a:rPr>
              <a:t> </a:t>
            </a:r>
            <a:r>
              <a:rPr lang="ru-RU" sz="2100" b="1" dirty="0" err="1">
                <a:solidFill>
                  <a:srgbClr val="002060"/>
                </a:solidFill>
              </a:rPr>
              <a:t>програми</a:t>
            </a:r>
            <a:r>
              <a:rPr lang="ru-RU" sz="2100" b="1" dirty="0">
                <a:solidFill>
                  <a:srgbClr val="002060"/>
                </a:solidFill>
              </a:rPr>
              <a:t> </a:t>
            </a:r>
            <a:r>
              <a:rPr lang="ru-RU" sz="2100" dirty="0">
                <a:solidFill>
                  <a:srgbClr val="002060"/>
                </a:solidFill>
              </a:rPr>
              <a:t>и </a:t>
            </a:r>
            <a:r>
              <a:rPr lang="ru-RU" sz="2100" dirty="0" err="1">
                <a:solidFill>
                  <a:srgbClr val="002060"/>
                </a:solidFill>
              </a:rPr>
              <a:t>работната</a:t>
            </a:r>
            <a:r>
              <a:rPr lang="ru-RU" sz="2100" dirty="0">
                <a:solidFill>
                  <a:srgbClr val="002060"/>
                </a:solidFill>
              </a:rPr>
              <a:t> </a:t>
            </a:r>
            <a:r>
              <a:rPr lang="ru-RU" sz="2100" dirty="0" err="1">
                <a:solidFill>
                  <a:srgbClr val="002060"/>
                </a:solidFill>
              </a:rPr>
              <a:t>група</a:t>
            </a:r>
            <a:r>
              <a:rPr lang="ru-RU" sz="2100" dirty="0">
                <a:solidFill>
                  <a:srgbClr val="002060"/>
                </a:solidFill>
              </a:rPr>
              <a:t> за </a:t>
            </a:r>
            <a:r>
              <a:rPr lang="ru-RU" sz="2100" dirty="0" err="1">
                <a:solidFill>
                  <a:srgbClr val="002060"/>
                </a:solidFill>
              </a:rPr>
              <a:t>разработване</a:t>
            </a:r>
            <a:r>
              <a:rPr lang="ru-RU" sz="2100" dirty="0">
                <a:solidFill>
                  <a:srgbClr val="002060"/>
                </a:solidFill>
              </a:rPr>
              <a:t> на </a:t>
            </a:r>
            <a:r>
              <a:rPr lang="ru-RU" sz="2100" dirty="0" err="1">
                <a:solidFill>
                  <a:srgbClr val="002060"/>
                </a:solidFill>
              </a:rPr>
              <a:t>Споразумението</a:t>
            </a:r>
            <a:r>
              <a:rPr lang="ru-RU" sz="2100" dirty="0">
                <a:solidFill>
                  <a:srgbClr val="002060"/>
                </a:solidFill>
              </a:rPr>
              <a:t> за </a:t>
            </a:r>
            <a:r>
              <a:rPr lang="ru-RU" sz="2100" dirty="0" err="1">
                <a:solidFill>
                  <a:srgbClr val="002060"/>
                </a:solidFill>
              </a:rPr>
              <a:t>партньорство</a:t>
            </a:r>
            <a:r>
              <a:rPr lang="ru-RU" sz="2100" dirty="0">
                <a:solidFill>
                  <a:srgbClr val="002060"/>
                </a:solidFill>
              </a:rPr>
              <a:t> за </a:t>
            </a:r>
            <a:r>
              <a:rPr lang="ru-RU" sz="2100" dirty="0" err="1">
                <a:solidFill>
                  <a:srgbClr val="002060"/>
                </a:solidFill>
              </a:rPr>
              <a:t>програмен</a:t>
            </a:r>
            <a:r>
              <a:rPr lang="ru-RU" sz="2100" dirty="0">
                <a:solidFill>
                  <a:srgbClr val="002060"/>
                </a:solidFill>
              </a:rPr>
              <a:t> период 2021-2027 г., </a:t>
            </a:r>
            <a:r>
              <a:rPr lang="ru-RU" sz="2100" dirty="0" err="1">
                <a:solidFill>
                  <a:srgbClr val="002060"/>
                </a:solidFill>
              </a:rPr>
              <a:t>като</a:t>
            </a:r>
            <a:r>
              <a:rPr lang="ru-RU" sz="2100" dirty="0">
                <a:solidFill>
                  <a:srgbClr val="002060"/>
                </a:solidFill>
              </a:rPr>
              <a:t> регулярно </a:t>
            </a:r>
            <a:r>
              <a:rPr lang="ru-RU" sz="2100" dirty="0" err="1">
                <a:solidFill>
                  <a:srgbClr val="002060"/>
                </a:solidFill>
              </a:rPr>
              <a:t>обменя</a:t>
            </a:r>
            <a:r>
              <a:rPr lang="ru-RU" sz="2100" dirty="0">
                <a:solidFill>
                  <a:srgbClr val="002060"/>
                </a:solidFill>
              </a:rPr>
              <a:t> информация по </a:t>
            </a:r>
            <a:r>
              <a:rPr lang="ru-RU" sz="2100" dirty="0" err="1">
                <a:solidFill>
                  <a:srgbClr val="002060"/>
                </a:solidFill>
              </a:rPr>
              <a:t>напредъка</a:t>
            </a:r>
            <a:r>
              <a:rPr lang="ru-RU" sz="2100" dirty="0">
                <a:solidFill>
                  <a:srgbClr val="002060"/>
                </a:solidFill>
              </a:rPr>
              <a:t> в </a:t>
            </a:r>
            <a:r>
              <a:rPr lang="ru-RU" sz="2100" dirty="0" err="1">
                <a:solidFill>
                  <a:srgbClr val="002060"/>
                </a:solidFill>
              </a:rPr>
              <a:t>разработването</a:t>
            </a:r>
            <a:r>
              <a:rPr lang="ru-RU" sz="2100" dirty="0">
                <a:solidFill>
                  <a:srgbClr val="002060"/>
                </a:solidFill>
              </a:rPr>
              <a:t> на </a:t>
            </a:r>
            <a:r>
              <a:rPr lang="ru-RU" sz="2100" dirty="0" err="1">
                <a:solidFill>
                  <a:srgbClr val="002060"/>
                </a:solidFill>
              </a:rPr>
              <a:t>Споразумението</a:t>
            </a:r>
            <a:r>
              <a:rPr lang="ru-RU" sz="2100" dirty="0">
                <a:solidFill>
                  <a:srgbClr val="002060"/>
                </a:solidFill>
              </a:rPr>
              <a:t> за </a:t>
            </a:r>
            <a:r>
              <a:rPr lang="ru-RU" sz="2100" dirty="0" err="1">
                <a:solidFill>
                  <a:srgbClr val="002060"/>
                </a:solidFill>
              </a:rPr>
              <a:t>партньорство</a:t>
            </a:r>
            <a:r>
              <a:rPr lang="ru-RU" sz="2100" dirty="0">
                <a:solidFill>
                  <a:srgbClr val="002060"/>
                </a:solidFill>
              </a:rPr>
              <a:t> и </a:t>
            </a:r>
            <a:r>
              <a:rPr lang="ru-RU" sz="2100" dirty="0" err="1">
                <a:solidFill>
                  <a:srgbClr val="002060"/>
                </a:solidFill>
              </a:rPr>
              <a:t>програмите</a:t>
            </a:r>
            <a:r>
              <a:rPr lang="ru-RU" sz="2100" dirty="0">
                <a:solidFill>
                  <a:srgbClr val="002060"/>
                </a:solidFill>
              </a:rPr>
              <a:t>. </a:t>
            </a:r>
          </a:p>
          <a:p>
            <a:pPr marL="358775" lvl="0" indent="-358775" algn="just">
              <a:lnSpc>
                <a:spcPct val="120000"/>
              </a:lnSpc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2100" dirty="0" smtClean="0">
                <a:solidFill>
                  <a:srgbClr val="002060"/>
                </a:solidFill>
              </a:rPr>
              <a:t>ТРГ </a:t>
            </a:r>
            <a:r>
              <a:rPr lang="ru-RU" sz="2100" b="1" dirty="0" err="1">
                <a:solidFill>
                  <a:srgbClr val="002060"/>
                </a:solidFill>
              </a:rPr>
              <a:t>отчита</a:t>
            </a:r>
            <a:r>
              <a:rPr lang="ru-RU" sz="2100" b="1" dirty="0">
                <a:solidFill>
                  <a:srgbClr val="002060"/>
                </a:solidFill>
              </a:rPr>
              <a:t> </a:t>
            </a:r>
            <a:r>
              <a:rPr lang="ru-RU" sz="2100" b="1" dirty="0" err="1">
                <a:solidFill>
                  <a:srgbClr val="002060"/>
                </a:solidFill>
              </a:rPr>
              <a:t>работата</a:t>
            </a:r>
            <a:r>
              <a:rPr lang="ru-RU" sz="2100" b="1" dirty="0">
                <a:solidFill>
                  <a:srgbClr val="002060"/>
                </a:solidFill>
              </a:rPr>
              <a:t> си пред </a:t>
            </a:r>
            <a:r>
              <a:rPr lang="ru-RU" sz="2100" b="1" dirty="0" err="1">
                <a:solidFill>
                  <a:srgbClr val="002060"/>
                </a:solidFill>
              </a:rPr>
              <a:t>министъра</a:t>
            </a:r>
            <a:r>
              <a:rPr lang="ru-RU" sz="2100" b="1" dirty="0">
                <a:solidFill>
                  <a:srgbClr val="002060"/>
                </a:solidFill>
              </a:rPr>
              <a:t> на </a:t>
            </a:r>
            <a:r>
              <a:rPr lang="ru-RU" sz="2100" b="1" dirty="0" err="1">
                <a:solidFill>
                  <a:srgbClr val="002060"/>
                </a:solidFill>
              </a:rPr>
              <a:t>образованието</a:t>
            </a:r>
            <a:r>
              <a:rPr lang="ru-RU" sz="2100" b="1" dirty="0">
                <a:solidFill>
                  <a:srgbClr val="002060"/>
                </a:solidFill>
              </a:rPr>
              <a:t> и </a:t>
            </a:r>
            <a:r>
              <a:rPr lang="ru-RU" sz="2100" b="1" dirty="0" err="1">
                <a:solidFill>
                  <a:srgbClr val="002060"/>
                </a:solidFill>
              </a:rPr>
              <a:t>науката</a:t>
            </a:r>
            <a:r>
              <a:rPr lang="ru-RU" sz="2100" b="1" dirty="0">
                <a:solidFill>
                  <a:srgbClr val="002060"/>
                </a:solidFill>
              </a:rPr>
              <a:t> и пред </a:t>
            </a:r>
            <a:r>
              <a:rPr lang="ru-RU" sz="2100" b="1" dirty="0" err="1">
                <a:solidFill>
                  <a:srgbClr val="002060"/>
                </a:solidFill>
              </a:rPr>
              <a:t>заместник</a:t>
            </a:r>
            <a:r>
              <a:rPr lang="ru-RU" sz="2100" b="1" dirty="0">
                <a:solidFill>
                  <a:srgbClr val="002060"/>
                </a:solidFill>
              </a:rPr>
              <a:t> </a:t>
            </a:r>
            <a:r>
              <a:rPr lang="ru-RU" sz="2100" b="1" dirty="0" err="1">
                <a:solidFill>
                  <a:srgbClr val="002060"/>
                </a:solidFill>
              </a:rPr>
              <a:t>минисър</a:t>
            </a:r>
            <a:r>
              <a:rPr lang="ru-RU" sz="2100" b="1" dirty="0">
                <a:solidFill>
                  <a:srgbClr val="002060"/>
                </a:solidFill>
              </a:rPr>
              <a:t>-председателя </a:t>
            </a:r>
            <a:r>
              <a:rPr lang="ru-RU" sz="2100" dirty="0">
                <a:solidFill>
                  <a:srgbClr val="002060"/>
                </a:solidFill>
              </a:rPr>
              <a:t>по чл. 5, ал. 1, т. 2 от </a:t>
            </a:r>
            <a:r>
              <a:rPr lang="ru-RU" sz="2100" dirty="0" err="1">
                <a:solidFill>
                  <a:srgbClr val="002060"/>
                </a:solidFill>
              </a:rPr>
              <a:t>Устройствения</a:t>
            </a:r>
            <a:r>
              <a:rPr lang="ru-RU" sz="2100" dirty="0">
                <a:solidFill>
                  <a:srgbClr val="002060"/>
                </a:solidFill>
              </a:rPr>
              <a:t> </a:t>
            </a:r>
            <a:r>
              <a:rPr lang="ru-RU" sz="2100" dirty="0" err="1">
                <a:solidFill>
                  <a:srgbClr val="002060"/>
                </a:solidFill>
              </a:rPr>
              <a:t>правилник</a:t>
            </a:r>
            <a:r>
              <a:rPr lang="ru-RU" sz="2100" dirty="0">
                <a:solidFill>
                  <a:srgbClr val="002060"/>
                </a:solidFill>
              </a:rPr>
              <a:t> на </a:t>
            </a:r>
            <a:r>
              <a:rPr lang="ru-RU" sz="2100" dirty="0" smtClean="0">
                <a:solidFill>
                  <a:srgbClr val="002060"/>
                </a:solidFill>
              </a:rPr>
              <a:t>МС и </a:t>
            </a:r>
            <a:r>
              <a:rPr lang="ru-RU" sz="2100" dirty="0">
                <a:solidFill>
                  <a:srgbClr val="002060"/>
                </a:solidFill>
              </a:rPr>
              <a:t>на </a:t>
            </a:r>
            <a:r>
              <a:rPr lang="ru-RU" sz="2100" dirty="0" err="1">
                <a:solidFill>
                  <a:srgbClr val="002060"/>
                </a:solidFill>
              </a:rPr>
              <a:t>неговата</a:t>
            </a:r>
            <a:r>
              <a:rPr lang="ru-RU" sz="2100" dirty="0">
                <a:solidFill>
                  <a:srgbClr val="002060"/>
                </a:solidFill>
              </a:rPr>
              <a:t> администрация.</a:t>
            </a:r>
          </a:p>
          <a:p>
            <a:pPr marL="358775" lvl="0" indent="-358775" algn="just">
              <a:lnSpc>
                <a:spcPct val="120000"/>
              </a:lnSpc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2100" dirty="0" err="1" smtClean="0">
                <a:solidFill>
                  <a:srgbClr val="002060"/>
                </a:solidFill>
              </a:rPr>
              <a:t>Министърът</a:t>
            </a:r>
            <a:r>
              <a:rPr lang="ru-RU" sz="2100" dirty="0" smtClean="0">
                <a:solidFill>
                  <a:srgbClr val="002060"/>
                </a:solidFill>
              </a:rPr>
              <a:t> </a:t>
            </a:r>
            <a:r>
              <a:rPr lang="ru-RU" sz="2100" dirty="0">
                <a:solidFill>
                  <a:srgbClr val="002060"/>
                </a:solidFill>
              </a:rPr>
              <a:t>на </a:t>
            </a:r>
            <a:r>
              <a:rPr lang="ru-RU" sz="2100" dirty="0" err="1">
                <a:solidFill>
                  <a:srgbClr val="002060"/>
                </a:solidFill>
              </a:rPr>
              <a:t>образованието</a:t>
            </a:r>
            <a:r>
              <a:rPr lang="ru-RU" sz="2100" dirty="0">
                <a:solidFill>
                  <a:srgbClr val="002060"/>
                </a:solidFill>
              </a:rPr>
              <a:t> и </a:t>
            </a:r>
            <a:r>
              <a:rPr lang="ru-RU" sz="2100" dirty="0" err="1">
                <a:solidFill>
                  <a:srgbClr val="002060"/>
                </a:solidFill>
              </a:rPr>
              <a:t>науката</a:t>
            </a:r>
            <a:r>
              <a:rPr lang="ru-RU" sz="2100" dirty="0">
                <a:solidFill>
                  <a:srgbClr val="002060"/>
                </a:solidFill>
              </a:rPr>
              <a:t> носи </a:t>
            </a:r>
            <a:r>
              <a:rPr lang="ru-RU" sz="2100" dirty="0" err="1">
                <a:solidFill>
                  <a:srgbClr val="002060"/>
                </a:solidFill>
              </a:rPr>
              <a:t>отговорност</a:t>
            </a:r>
            <a:r>
              <a:rPr lang="ru-RU" sz="2100" dirty="0">
                <a:solidFill>
                  <a:srgbClr val="002060"/>
                </a:solidFill>
              </a:rPr>
              <a:t> за </a:t>
            </a:r>
            <a:r>
              <a:rPr lang="ru-RU" sz="2100" dirty="0" err="1">
                <a:solidFill>
                  <a:srgbClr val="002060"/>
                </a:solidFill>
              </a:rPr>
              <a:t>качественото</a:t>
            </a:r>
            <a:r>
              <a:rPr lang="ru-RU" sz="2100" dirty="0">
                <a:solidFill>
                  <a:srgbClr val="002060"/>
                </a:solidFill>
              </a:rPr>
              <a:t> и своевременно </a:t>
            </a:r>
            <a:r>
              <a:rPr lang="ru-RU" sz="2100" dirty="0" err="1">
                <a:solidFill>
                  <a:srgbClr val="002060"/>
                </a:solidFill>
              </a:rPr>
              <a:t>изготвяне</a:t>
            </a:r>
            <a:r>
              <a:rPr lang="ru-RU" sz="2100" dirty="0">
                <a:solidFill>
                  <a:srgbClr val="002060"/>
                </a:solidFill>
              </a:rPr>
              <a:t> на проекта на </a:t>
            </a:r>
            <a:r>
              <a:rPr lang="ru-RU" sz="2100" dirty="0" err="1">
                <a:solidFill>
                  <a:srgbClr val="002060"/>
                </a:solidFill>
              </a:rPr>
              <a:t>програмата</a:t>
            </a:r>
            <a:r>
              <a:rPr lang="ru-RU" sz="2100" dirty="0">
                <a:solidFill>
                  <a:srgbClr val="002060"/>
                </a:solidFill>
              </a:rPr>
              <a:t>.</a:t>
            </a:r>
          </a:p>
          <a:p>
            <a:pPr marL="358775" lvl="0" indent="-358775" algn="just">
              <a:lnSpc>
                <a:spcPct val="120000"/>
              </a:lnSpc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sz="2100" dirty="0" smtClean="0">
                <a:solidFill>
                  <a:srgbClr val="002060"/>
                </a:solidFill>
              </a:rPr>
              <a:t>ТРГ </a:t>
            </a:r>
            <a:r>
              <a:rPr lang="ru-RU" sz="2100" b="1" dirty="0" err="1">
                <a:solidFill>
                  <a:srgbClr val="002060"/>
                </a:solidFill>
              </a:rPr>
              <a:t>осъществява</a:t>
            </a:r>
            <a:r>
              <a:rPr lang="ru-RU" sz="2100" b="1" dirty="0">
                <a:solidFill>
                  <a:srgbClr val="002060"/>
                </a:solidFill>
              </a:rPr>
              <a:t> </a:t>
            </a:r>
            <a:r>
              <a:rPr lang="ru-RU" sz="2100" b="1" dirty="0" err="1">
                <a:solidFill>
                  <a:srgbClr val="002060"/>
                </a:solidFill>
              </a:rPr>
              <a:t>функциите</a:t>
            </a:r>
            <a:r>
              <a:rPr lang="ru-RU" sz="2100" b="1" dirty="0">
                <a:solidFill>
                  <a:srgbClr val="002060"/>
                </a:solidFill>
              </a:rPr>
              <a:t> си до </a:t>
            </a:r>
            <a:r>
              <a:rPr lang="ru-RU" sz="2100" b="1" dirty="0" err="1">
                <a:solidFill>
                  <a:srgbClr val="002060"/>
                </a:solidFill>
              </a:rPr>
              <a:t>официалното</a:t>
            </a:r>
            <a:r>
              <a:rPr lang="ru-RU" sz="2100" b="1" dirty="0">
                <a:solidFill>
                  <a:srgbClr val="002060"/>
                </a:solidFill>
              </a:rPr>
              <a:t> одобрение на </a:t>
            </a:r>
            <a:r>
              <a:rPr lang="ru-RU" sz="2100" b="1" dirty="0" err="1">
                <a:solidFill>
                  <a:srgbClr val="002060"/>
                </a:solidFill>
              </a:rPr>
              <a:t>програмата</a:t>
            </a:r>
            <a:r>
              <a:rPr lang="ru-RU" sz="2100" b="1" dirty="0">
                <a:solidFill>
                  <a:srgbClr val="002060"/>
                </a:solidFill>
              </a:rPr>
              <a:t> от </a:t>
            </a:r>
            <a:r>
              <a:rPr lang="ru-RU" sz="2100" b="1" dirty="0" smtClean="0">
                <a:solidFill>
                  <a:srgbClr val="002060"/>
                </a:solidFill>
              </a:rPr>
              <a:t>ЕК.</a:t>
            </a:r>
            <a:endParaRPr lang="ru-RU" sz="21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10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5089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b="1" dirty="0" smtClean="0">
                <a:solidFill>
                  <a:srgbClr val="002060"/>
                </a:solidFill>
              </a:rPr>
              <a:t>Раздел </a:t>
            </a:r>
            <a:r>
              <a:rPr lang="en-US" sz="2400" b="1" dirty="0" smtClean="0">
                <a:solidFill>
                  <a:srgbClr val="002060"/>
                </a:solidFill>
              </a:rPr>
              <a:t> III </a:t>
            </a:r>
            <a:r>
              <a:rPr lang="bg-BG" sz="2400" b="1" dirty="0" smtClean="0">
                <a:solidFill>
                  <a:srgbClr val="002060"/>
                </a:solidFill>
              </a:rPr>
              <a:t>СЪСТАВ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149" y="2048859"/>
            <a:ext cx="11196000" cy="4505427"/>
          </a:xfrm>
        </p:spPr>
        <p:txBody>
          <a:bodyPr>
            <a:noAutofit/>
          </a:bodyPr>
          <a:lstStyle/>
          <a:p>
            <a:pPr marL="358775" lvl="0" indent="-358775" algn="just">
              <a:lnSpc>
                <a:spcPct val="12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002060"/>
                </a:solidFill>
              </a:rPr>
              <a:t>О</a:t>
            </a:r>
            <a:r>
              <a:rPr lang="ru-RU" b="1" dirty="0" smtClean="0">
                <a:solidFill>
                  <a:srgbClr val="002060"/>
                </a:solidFill>
              </a:rPr>
              <a:t>пределен </a:t>
            </a:r>
            <a:r>
              <a:rPr lang="ru-RU" b="1" dirty="0" err="1">
                <a:solidFill>
                  <a:srgbClr val="002060"/>
                </a:solidFill>
              </a:rPr>
              <a:t>със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Заповед</a:t>
            </a:r>
            <a:r>
              <a:rPr lang="ru-RU" b="1" dirty="0">
                <a:solidFill>
                  <a:srgbClr val="002060"/>
                </a:solidFill>
              </a:rPr>
              <a:t> № </a:t>
            </a:r>
            <a:r>
              <a:rPr lang="ru-RU" b="1" dirty="0" smtClean="0">
                <a:solidFill>
                  <a:srgbClr val="002060"/>
                </a:solidFill>
              </a:rPr>
              <a:t>РД09-2726/22.10.2019 </a:t>
            </a:r>
            <a:r>
              <a:rPr lang="ru-RU" b="1" dirty="0">
                <a:solidFill>
                  <a:srgbClr val="002060"/>
                </a:solidFill>
              </a:rPr>
              <a:t>г. </a:t>
            </a:r>
            <a:r>
              <a:rPr lang="ru-RU" b="1" dirty="0" smtClean="0">
                <a:solidFill>
                  <a:srgbClr val="002060"/>
                </a:solidFill>
              </a:rPr>
              <a:t>на </a:t>
            </a:r>
            <a:r>
              <a:rPr lang="ru-RU" b="1" dirty="0" err="1">
                <a:solidFill>
                  <a:srgbClr val="002060"/>
                </a:solidFill>
              </a:rPr>
              <a:t>министъра</a:t>
            </a:r>
            <a:r>
              <a:rPr lang="ru-RU" b="1" dirty="0">
                <a:solidFill>
                  <a:srgbClr val="002060"/>
                </a:solidFill>
              </a:rPr>
              <a:t> на </a:t>
            </a:r>
            <a:r>
              <a:rPr lang="ru-RU" b="1" dirty="0" err="1">
                <a:solidFill>
                  <a:srgbClr val="002060"/>
                </a:solidFill>
              </a:rPr>
              <a:t>образованието</a:t>
            </a:r>
            <a:r>
              <a:rPr lang="ru-RU" b="1" dirty="0">
                <a:solidFill>
                  <a:srgbClr val="002060"/>
                </a:solidFill>
              </a:rPr>
              <a:t> и </a:t>
            </a:r>
            <a:r>
              <a:rPr lang="ru-RU" b="1" dirty="0" err="1">
                <a:solidFill>
                  <a:srgbClr val="002060"/>
                </a:solidFill>
              </a:rPr>
              <a:t>науката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съгласно</a:t>
            </a:r>
            <a:r>
              <a:rPr lang="ru-RU" dirty="0">
                <a:solidFill>
                  <a:srgbClr val="002060"/>
                </a:solidFill>
              </a:rPr>
              <a:t> чл. 7, ал. 6 от ПМС № 142/2019 г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 marL="358775" lvl="0" indent="-358775" algn="just">
              <a:lnSpc>
                <a:spcPct val="12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dirty="0" err="1" smtClean="0">
                <a:solidFill>
                  <a:srgbClr val="002060"/>
                </a:solidFill>
              </a:rPr>
              <a:t>Състои</a:t>
            </a:r>
            <a:r>
              <a:rPr lang="ru-RU" dirty="0" smtClean="0">
                <a:solidFill>
                  <a:srgbClr val="002060"/>
                </a:solidFill>
              </a:rPr>
              <a:t> се от </a:t>
            </a:r>
            <a:r>
              <a:rPr lang="ru-RU" b="1" dirty="0" err="1" smtClean="0">
                <a:solidFill>
                  <a:srgbClr val="002060"/>
                </a:solidFill>
              </a:rPr>
              <a:t>председател</a:t>
            </a:r>
            <a:r>
              <a:rPr lang="ru-RU" b="1" dirty="0" smtClean="0">
                <a:solidFill>
                  <a:srgbClr val="002060"/>
                </a:solidFill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</a:rPr>
              <a:t>заместник-председател</a:t>
            </a:r>
            <a:r>
              <a:rPr lang="ru-RU" b="1" dirty="0" smtClean="0">
                <a:solidFill>
                  <a:srgbClr val="002060"/>
                </a:solidFill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</a:rPr>
              <a:t>членове</a:t>
            </a:r>
            <a:r>
              <a:rPr lang="ru-RU" b="1" dirty="0" smtClean="0">
                <a:solidFill>
                  <a:srgbClr val="002060"/>
                </a:solidFill>
              </a:rPr>
              <a:t> и </a:t>
            </a:r>
            <a:r>
              <a:rPr lang="ru-RU" b="1" dirty="0" err="1" smtClean="0">
                <a:solidFill>
                  <a:srgbClr val="002060"/>
                </a:solidFill>
              </a:rPr>
              <a:t>резервни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членове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 marL="358775" lvl="0" indent="-358775" algn="just">
              <a:lnSpc>
                <a:spcPct val="12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При </a:t>
            </a:r>
            <a:r>
              <a:rPr lang="ru-RU" dirty="0" err="1">
                <a:solidFill>
                  <a:srgbClr val="002060"/>
                </a:solidFill>
              </a:rPr>
              <a:t>включване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състава</a:t>
            </a:r>
            <a:r>
              <a:rPr lang="ru-RU" dirty="0">
                <a:solidFill>
                  <a:srgbClr val="002060"/>
                </a:solidFill>
              </a:rPr>
              <a:t> на ТРГ </a:t>
            </a:r>
            <a:r>
              <a:rPr lang="ru-RU" b="1" dirty="0" err="1" smtClean="0">
                <a:solidFill>
                  <a:srgbClr val="002060"/>
                </a:solidFill>
              </a:rPr>
              <a:t>всеки</a:t>
            </a:r>
            <a:r>
              <a:rPr lang="ru-RU" b="1" dirty="0" smtClean="0">
                <a:solidFill>
                  <a:srgbClr val="002060"/>
                </a:solidFill>
              </a:rPr>
              <a:t> участник </a:t>
            </a:r>
            <a:r>
              <a:rPr lang="ru-RU" b="1" dirty="0" err="1" smtClean="0">
                <a:solidFill>
                  <a:srgbClr val="002060"/>
                </a:solidFill>
              </a:rPr>
              <a:t>подписва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декларация за </a:t>
            </a:r>
            <a:r>
              <a:rPr lang="ru-RU" b="1" dirty="0" err="1">
                <a:solidFill>
                  <a:srgbClr val="002060"/>
                </a:solidFill>
              </a:rPr>
              <a:t>информираност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  <a:r>
              <a:rPr lang="ru-RU" b="1" dirty="0" err="1">
                <a:solidFill>
                  <a:srgbClr val="002060"/>
                </a:solidFill>
              </a:rPr>
              <a:t>липса</a:t>
            </a:r>
            <a:r>
              <a:rPr lang="ru-RU" b="1" dirty="0">
                <a:solidFill>
                  <a:srgbClr val="002060"/>
                </a:solidFill>
              </a:rPr>
              <a:t> на конфликт на </a:t>
            </a:r>
            <a:r>
              <a:rPr lang="ru-RU" b="1" dirty="0" err="1">
                <a:solidFill>
                  <a:srgbClr val="002060"/>
                </a:solidFill>
              </a:rPr>
              <a:t>интереси</a:t>
            </a:r>
            <a:r>
              <a:rPr lang="ru-RU" b="1" dirty="0">
                <a:solidFill>
                  <a:srgbClr val="002060"/>
                </a:solidFill>
              </a:rPr>
              <a:t> и за </a:t>
            </a:r>
            <a:r>
              <a:rPr lang="ru-RU" b="1" dirty="0" err="1" smtClean="0">
                <a:solidFill>
                  <a:srgbClr val="002060"/>
                </a:solidFill>
              </a:rPr>
              <a:t>безпристрастност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i="1" dirty="0" smtClean="0">
                <a:solidFill>
                  <a:srgbClr val="002060"/>
                </a:solidFill>
              </a:rPr>
              <a:t>(Приложение 1).</a:t>
            </a:r>
          </a:p>
          <a:p>
            <a:pPr marL="358775" lvl="0" indent="-358775" algn="just">
              <a:lnSpc>
                <a:spcPct val="12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В </a:t>
            </a:r>
            <a:r>
              <a:rPr lang="ru-RU" dirty="0">
                <a:solidFill>
                  <a:srgbClr val="002060"/>
                </a:solidFill>
              </a:rPr>
              <a:t>случай, че </a:t>
            </a:r>
            <a:r>
              <a:rPr lang="ru-RU" b="1" dirty="0" err="1">
                <a:solidFill>
                  <a:srgbClr val="002060"/>
                </a:solidFill>
              </a:rPr>
              <a:t>титулярът</a:t>
            </a:r>
            <a:r>
              <a:rPr lang="ru-RU" b="1" dirty="0">
                <a:solidFill>
                  <a:srgbClr val="002060"/>
                </a:solidFill>
              </a:rPr>
              <a:t> и </a:t>
            </a:r>
            <a:r>
              <a:rPr lang="ru-RU" b="1" dirty="0" err="1">
                <a:solidFill>
                  <a:srgbClr val="002060"/>
                </a:solidFill>
              </a:rPr>
              <a:t>неговите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заместници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u="sng" dirty="0">
                <a:solidFill>
                  <a:srgbClr val="002060"/>
                </a:solidFill>
              </a:rPr>
              <a:t>не </a:t>
            </a:r>
            <a:r>
              <a:rPr lang="ru-RU" b="1" u="sng" dirty="0" err="1">
                <a:solidFill>
                  <a:srgbClr val="002060"/>
                </a:solidFill>
              </a:rPr>
              <a:t>могат</a:t>
            </a:r>
            <a:r>
              <a:rPr lang="ru-RU" b="1" u="sng" dirty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да </a:t>
            </a:r>
            <a:r>
              <a:rPr lang="ru-RU" b="1" dirty="0" err="1">
                <a:solidFill>
                  <a:srgbClr val="002060"/>
                </a:solidFill>
              </a:rPr>
              <a:t>участват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в дадено заседание, </a:t>
            </a:r>
            <a:r>
              <a:rPr lang="ru-RU" dirty="0" err="1">
                <a:solidFill>
                  <a:srgbClr val="002060"/>
                </a:solidFill>
              </a:rPr>
              <a:t>ръководителят</a:t>
            </a:r>
            <a:r>
              <a:rPr lang="ru-RU" dirty="0">
                <a:solidFill>
                  <a:srgbClr val="002060"/>
                </a:solidFill>
              </a:rPr>
              <a:t> на </a:t>
            </a:r>
            <a:r>
              <a:rPr lang="ru-RU" dirty="0" err="1">
                <a:solidFill>
                  <a:srgbClr val="002060"/>
                </a:solidFill>
              </a:rPr>
              <a:t>съответното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ведомство/организация </a:t>
            </a:r>
            <a:r>
              <a:rPr lang="ru-RU" dirty="0" err="1">
                <a:solidFill>
                  <a:srgbClr val="002060"/>
                </a:solidFill>
              </a:rPr>
              <a:t>може</a:t>
            </a:r>
            <a:r>
              <a:rPr lang="ru-RU" dirty="0">
                <a:solidFill>
                  <a:srgbClr val="002060"/>
                </a:solidFill>
              </a:rPr>
              <a:t> да </a:t>
            </a:r>
            <a:r>
              <a:rPr lang="ru-RU" b="1" dirty="0" err="1">
                <a:solidFill>
                  <a:srgbClr val="002060"/>
                </a:solidFill>
              </a:rPr>
              <a:t>упълномощи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писмено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друго</a:t>
            </a:r>
            <a:r>
              <a:rPr lang="ru-RU" dirty="0">
                <a:solidFill>
                  <a:srgbClr val="002060"/>
                </a:solidFill>
              </a:rPr>
              <a:t> лице да </a:t>
            </a:r>
            <a:r>
              <a:rPr lang="ru-RU" dirty="0" err="1">
                <a:solidFill>
                  <a:srgbClr val="002060"/>
                </a:solidFill>
              </a:rPr>
              <a:t>участва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 smtClean="0">
                <a:solidFill>
                  <a:srgbClr val="002060"/>
                </a:solidFill>
              </a:rPr>
              <a:t>даденото</a:t>
            </a:r>
            <a:r>
              <a:rPr lang="ru-RU" dirty="0" smtClean="0">
                <a:solidFill>
                  <a:srgbClr val="002060"/>
                </a:solidFill>
              </a:rPr>
              <a:t> заседание.</a:t>
            </a:r>
          </a:p>
          <a:p>
            <a:pPr marL="358775" lvl="0" indent="-358775" algn="just">
              <a:lnSpc>
                <a:spcPct val="120000"/>
              </a:lnSpc>
              <a:spcBef>
                <a:spcPts val="600"/>
              </a:spcBef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b="1" dirty="0" err="1">
                <a:solidFill>
                  <a:srgbClr val="002060"/>
                </a:solidFill>
              </a:rPr>
              <a:t>П</a:t>
            </a:r>
            <a:r>
              <a:rPr lang="ru-RU" b="1" dirty="0" err="1" smtClean="0">
                <a:solidFill>
                  <a:srgbClr val="002060"/>
                </a:solidFill>
              </a:rPr>
              <a:t>редседателят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може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да </a:t>
            </a:r>
            <a:r>
              <a:rPr lang="ru-RU" b="1" dirty="0" err="1">
                <a:solidFill>
                  <a:srgbClr val="002060"/>
                </a:solidFill>
              </a:rPr>
              <a:t>кани</a:t>
            </a:r>
            <a:r>
              <a:rPr lang="ru-RU" b="1" dirty="0">
                <a:solidFill>
                  <a:srgbClr val="002060"/>
                </a:solidFill>
              </a:rPr>
              <a:t> за участие в </a:t>
            </a:r>
            <a:r>
              <a:rPr lang="ru-RU" b="1" dirty="0" err="1">
                <a:solidFill>
                  <a:srgbClr val="002060"/>
                </a:solidFill>
              </a:rPr>
              <a:t>заседанията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представители </a:t>
            </a:r>
            <a:r>
              <a:rPr lang="ru-RU" dirty="0">
                <a:solidFill>
                  <a:srgbClr val="002060"/>
                </a:solidFill>
              </a:rPr>
              <a:t>и на </a:t>
            </a:r>
            <a:r>
              <a:rPr lang="ru-RU" dirty="0" err="1">
                <a:solidFill>
                  <a:srgbClr val="002060"/>
                </a:solidFill>
              </a:rPr>
              <a:t>други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ведомства и </a:t>
            </a:r>
            <a:r>
              <a:rPr lang="ru-RU" dirty="0">
                <a:solidFill>
                  <a:srgbClr val="002060"/>
                </a:solidFill>
              </a:rPr>
              <a:t>организации, </a:t>
            </a:r>
            <a:r>
              <a:rPr lang="ru-RU" dirty="0" err="1">
                <a:solidFill>
                  <a:srgbClr val="002060"/>
                </a:solidFill>
              </a:rPr>
              <a:t>имащи</a:t>
            </a:r>
            <a:r>
              <a:rPr lang="ru-RU" dirty="0">
                <a:solidFill>
                  <a:srgbClr val="002060"/>
                </a:solidFill>
              </a:rPr>
              <a:t> отношение </a:t>
            </a:r>
            <a:r>
              <a:rPr lang="ru-RU" dirty="0" err="1">
                <a:solidFill>
                  <a:srgbClr val="002060"/>
                </a:solidFill>
              </a:rPr>
              <a:t>към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изпълнението</a:t>
            </a:r>
            <a:r>
              <a:rPr lang="ru-RU" dirty="0">
                <a:solidFill>
                  <a:srgbClr val="002060"/>
                </a:solidFill>
              </a:rPr>
              <a:t> на </a:t>
            </a:r>
            <a:r>
              <a:rPr lang="ru-RU" dirty="0" err="1">
                <a:solidFill>
                  <a:srgbClr val="002060"/>
                </a:solidFill>
              </a:rPr>
              <a:t>политиките</a:t>
            </a:r>
            <a:r>
              <a:rPr lang="ru-RU" dirty="0">
                <a:solidFill>
                  <a:srgbClr val="002060"/>
                </a:solidFill>
              </a:rPr>
              <a:t>, мерки по </a:t>
            </a:r>
            <a:r>
              <a:rPr lang="ru-RU" dirty="0" err="1">
                <a:solidFill>
                  <a:srgbClr val="002060"/>
                </a:solidFill>
              </a:rPr>
              <a:t>които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ще</a:t>
            </a:r>
            <a:r>
              <a:rPr lang="ru-RU" dirty="0">
                <a:solidFill>
                  <a:srgbClr val="002060"/>
                </a:solidFill>
              </a:rPr>
              <a:t> се </a:t>
            </a:r>
            <a:r>
              <a:rPr lang="ru-RU" dirty="0" err="1">
                <a:solidFill>
                  <a:srgbClr val="002060"/>
                </a:solidFill>
              </a:rPr>
              <a:t>финансират</a:t>
            </a:r>
            <a:r>
              <a:rPr lang="ru-RU" dirty="0">
                <a:solidFill>
                  <a:srgbClr val="002060"/>
                </a:solidFill>
              </a:rPr>
              <a:t> по </a:t>
            </a:r>
            <a:r>
              <a:rPr lang="ru-RU" dirty="0" smtClean="0">
                <a:solidFill>
                  <a:srgbClr val="002060"/>
                </a:solidFill>
              </a:rPr>
              <a:t>ОПНО.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47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5089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b="1" dirty="0" smtClean="0">
                <a:solidFill>
                  <a:srgbClr val="002060"/>
                </a:solidFill>
              </a:rPr>
              <a:t>Раздел </a:t>
            </a:r>
            <a:r>
              <a:rPr lang="en-US" sz="2400" b="1" dirty="0" smtClean="0">
                <a:solidFill>
                  <a:srgbClr val="002060"/>
                </a:solidFill>
              </a:rPr>
              <a:t> III </a:t>
            </a:r>
            <a:r>
              <a:rPr lang="bg-BG" sz="2400" b="1" dirty="0" smtClean="0">
                <a:solidFill>
                  <a:srgbClr val="002060"/>
                </a:solidFill>
              </a:rPr>
              <a:t>СЪСТАВ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656" y="2126281"/>
            <a:ext cx="11196000" cy="4505427"/>
          </a:xfrm>
        </p:spPr>
        <p:txBody>
          <a:bodyPr>
            <a:noAutofit/>
          </a:bodyPr>
          <a:lstStyle/>
          <a:p>
            <a:pPr marL="358775" lvl="0" indent="-358775" algn="just">
              <a:lnSpc>
                <a:spcPct val="120000"/>
              </a:lnSpc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dirty="0" err="1" smtClean="0">
                <a:solidFill>
                  <a:srgbClr val="002060"/>
                </a:solidFill>
              </a:rPr>
              <a:t>Членовете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на ТРГ </a:t>
            </a:r>
            <a:r>
              <a:rPr lang="ru-RU" b="1" dirty="0" err="1">
                <a:solidFill>
                  <a:srgbClr val="002060"/>
                </a:solidFill>
              </a:rPr>
              <a:t>участват</a:t>
            </a:r>
            <a:r>
              <a:rPr lang="ru-RU" b="1" dirty="0">
                <a:solidFill>
                  <a:srgbClr val="002060"/>
                </a:solidFill>
              </a:rPr>
              <a:t> в </a:t>
            </a:r>
            <a:r>
              <a:rPr lang="ru-RU" b="1" dirty="0" err="1">
                <a:solidFill>
                  <a:srgbClr val="002060"/>
                </a:solidFill>
              </a:rPr>
              <a:t>заседанията</a:t>
            </a:r>
            <a:r>
              <a:rPr lang="ru-RU" b="1" dirty="0">
                <a:solidFill>
                  <a:srgbClr val="002060"/>
                </a:solidFill>
              </a:rPr>
              <a:t> на ТРГ при </a:t>
            </a:r>
            <a:r>
              <a:rPr lang="ru-RU" b="1" dirty="0" err="1">
                <a:solidFill>
                  <a:srgbClr val="002060"/>
                </a:solidFill>
              </a:rPr>
              <a:t>вземането</a:t>
            </a:r>
            <a:r>
              <a:rPr lang="ru-RU" b="1" dirty="0">
                <a:solidFill>
                  <a:srgbClr val="002060"/>
                </a:solidFill>
              </a:rPr>
              <a:t> на решения и </a:t>
            </a:r>
            <a:r>
              <a:rPr lang="ru-RU" b="1" dirty="0" err="1">
                <a:solidFill>
                  <a:srgbClr val="002060"/>
                </a:solidFill>
              </a:rPr>
              <a:t>могат</a:t>
            </a:r>
            <a:r>
              <a:rPr lang="ru-RU" b="1" dirty="0">
                <a:solidFill>
                  <a:srgbClr val="002060"/>
                </a:solidFill>
              </a:rPr>
              <a:t> да </a:t>
            </a:r>
            <a:r>
              <a:rPr lang="ru-RU" b="1" dirty="0" err="1">
                <a:solidFill>
                  <a:srgbClr val="002060"/>
                </a:solidFill>
              </a:rPr>
              <a:t>внасят</a:t>
            </a:r>
            <a:r>
              <a:rPr lang="ru-RU" b="1" dirty="0">
                <a:solidFill>
                  <a:srgbClr val="002060"/>
                </a:solidFill>
              </a:rPr>
              <a:t> за </a:t>
            </a:r>
            <a:r>
              <a:rPr lang="ru-RU" b="1" dirty="0" err="1">
                <a:solidFill>
                  <a:srgbClr val="002060"/>
                </a:solidFill>
              </a:rPr>
              <a:t>обсъждане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актуални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въпроси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по </a:t>
            </a:r>
            <a:r>
              <a:rPr lang="ru-RU" dirty="0" err="1">
                <a:solidFill>
                  <a:srgbClr val="002060"/>
                </a:solidFill>
              </a:rPr>
              <a:t>проблеми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свързани</a:t>
            </a:r>
            <a:r>
              <a:rPr lang="ru-RU" dirty="0">
                <a:solidFill>
                  <a:srgbClr val="002060"/>
                </a:solidFill>
              </a:rPr>
              <a:t> с </a:t>
            </a:r>
            <a:r>
              <a:rPr lang="ru-RU" dirty="0" err="1">
                <a:solidFill>
                  <a:srgbClr val="002060"/>
                </a:solidFill>
              </a:rPr>
              <a:t>разработването</a:t>
            </a:r>
            <a:r>
              <a:rPr lang="ru-RU" dirty="0">
                <a:solidFill>
                  <a:srgbClr val="002060"/>
                </a:solidFill>
              </a:rPr>
              <a:t> на </a:t>
            </a:r>
            <a:r>
              <a:rPr lang="ru-RU" dirty="0" err="1">
                <a:solidFill>
                  <a:srgbClr val="002060"/>
                </a:solidFill>
              </a:rPr>
              <a:t>програмата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 marL="358775" lvl="0" indent="-358775" algn="just">
              <a:lnSpc>
                <a:spcPct val="120000"/>
              </a:lnSpc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dirty="0" err="1" smtClean="0">
                <a:solidFill>
                  <a:srgbClr val="002060"/>
                </a:solidFill>
              </a:rPr>
              <a:t>Членовете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на ТРГ по чл. 7, ал. 4, т. 9-14 и ал. 5 от ПМС № 142/2019 г. </a:t>
            </a:r>
            <a:r>
              <a:rPr lang="ru-RU" b="1" dirty="0">
                <a:solidFill>
                  <a:srgbClr val="002060"/>
                </a:solidFill>
              </a:rPr>
              <a:t>представят информация </a:t>
            </a:r>
            <a:r>
              <a:rPr lang="ru-RU" b="1" dirty="0" err="1">
                <a:solidFill>
                  <a:srgbClr val="002060"/>
                </a:solidFill>
              </a:rPr>
              <a:t>относно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дейността</a:t>
            </a:r>
            <a:r>
              <a:rPr lang="ru-RU" b="1" dirty="0">
                <a:solidFill>
                  <a:srgbClr val="002060"/>
                </a:solidFill>
              </a:rPr>
              <a:t> на ТРГ на </a:t>
            </a:r>
            <a:r>
              <a:rPr lang="ru-RU" b="1" dirty="0" err="1">
                <a:solidFill>
                  <a:srgbClr val="002060"/>
                </a:solidFill>
              </a:rPr>
              <a:t>организациите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  <a:r>
              <a:rPr lang="ru-RU" b="1" dirty="0" err="1">
                <a:solidFill>
                  <a:srgbClr val="002060"/>
                </a:solidFill>
              </a:rPr>
              <a:t>които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са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ги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</a:rPr>
              <a:t>излъчили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 marL="360363" lvl="0" indent="0" algn="just">
              <a:lnSpc>
                <a:spcPct val="120000"/>
              </a:lnSpc>
              <a:buClr>
                <a:srgbClr val="4A66AC"/>
              </a:buClr>
              <a:buNone/>
            </a:pPr>
            <a:r>
              <a:rPr lang="ru-RU" sz="1600" i="1" dirty="0" smtClean="0">
                <a:solidFill>
                  <a:srgbClr val="002060"/>
                </a:solidFill>
              </a:rPr>
              <a:t>(</a:t>
            </a:r>
            <a:r>
              <a:rPr lang="ru-RU" sz="1600" i="1" dirty="0">
                <a:solidFill>
                  <a:srgbClr val="002060"/>
                </a:solidFill>
              </a:rPr>
              <a:t>РСР в </a:t>
            </a:r>
            <a:r>
              <a:rPr lang="ru-RU" sz="1600" i="1" dirty="0" err="1">
                <a:solidFill>
                  <a:srgbClr val="002060"/>
                </a:solidFill>
              </a:rPr>
              <a:t>районите</a:t>
            </a:r>
            <a:r>
              <a:rPr lang="ru-RU" sz="1600" i="1" dirty="0">
                <a:solidFill>
                  <a:srgbClr val="002060"/>
                </a:solidFill>
              </a:rPr>
              <a:t> от </a:t>
            </a:r>
            <a:r>
              <a:rPr lang="ru-RU" sz="1600" i="1" dirty="0" err="1">
                <a:solidFill>
                  <a:srgbClr val="002060"/>
                </a:solidFill>
              </a:rPr>
              <a:t>ниво</a:t>
            </a:r>
            <a:r>
              <a:rPr lang="ru-RU" sz="1600" i="1" dirty="0">
                <a:solidFill>
                  <a:srgbClr val="002060"/>
                </a:solidFill>
              </a:rPr>
              <a:t> 2; </a:t>
            </a:r>
            <a:r>
              <a:rPr lang="ru-RU" sz="1600" i="1" dirty="0" err="1">
                <a:solidFill>
                  <a:srgbClr val="002060"/>
                </a:solidFill>
              </a:rPr>
              <a:t>представителните</a:t>
            </a:r>
            <a:r>
              <a:rPr lang="ru-RU" sz="1600" i="1" dirty="0">
                <a:solidFill>
                  <a:srgbClr val="002060"/>
                </a:solidFill>
              </a:rPr>
              <a:t> организации на </a:t>
            </a:r>
            <a:r>
              <a:rPr lang="ru-RU" sz="1600" i="1" dirty="0" err="1">
                <a:solidFill>
                  <a:srgbClr val="002060"/>
                </a:solidFill>
              </a:rPr>
              <a:t>работодателите</a:t>
            </a:r>
            <a:r>
              <a:rPr lang="ru-RU" sz="1600" i="1" dirty="0">
                <a:solidFill>
                  <a:srgbClr val="002060"/>
                </a:solidFill>
              </a:rPr>
              <a:t> и на </a:t>
            </a:r>
            <a:r>
              <a:rPr lang="ru-RU" sz="1600" i="1" dirty="0" err="1">
                <a:solidFill>
                  <a:srgbClr val="002060"/>
                </a:solidFill>
              </a:rPr>
              <a:t>работниците</a:t>
            </a:r>
            <a:r>
              <a:rPr lang="ru-RU" sz="1600" i="1" dirty="0">
                <a:solidFill>
                  <a:srgbClr val="002060"/>
                </a:solidFill>
              </a:rPr>
              <a:t> и </a:t>
            </a:r>
            <a:r>
              <a:rPr lang="ru-RU" sz="1600" i="1" dirty="0" err="1">
                <a:solidFill>
                  <a:srgbClr val="002060"/>
                </a:solidFill>
              </a:rPr>
              <a:t>служителите</a:t>
            </a:r>
            <a:r>
              <a:rPr lang="ru-RU" sz="1600" i="1" dirty="0">
                <a:solidFill>
                  <a:srgbClr val="002060"/>
                </a:solidFill>
              </a:rPr>
              <a:t> на </a:t>
            </a:r>
            <a:r>
              <a:rPr lang="ru-RU" sz="1600" i="1" dirty="0" err="1">
                <a:solidFill>
                  <a:srgbClr val="002060"/>
                </a:solidFill>
              </a:rPr>
              <a:t>национално</a:t>
            </a:r>
            <a:r>
              <a:rPr lang="ru-RU" sz="1600" i="1" dirty="0">
                <a:solidFill>
                  <a:srgbClr val="002060"/>
                </a:solidFill>
              </a:rPr>
              <a:t> </a:t>
            </a:r>
            <a:r>
              <a:rPr lang="ru-RU" sz="1600" i="1" dirty="0" err="1">
                <a:solidFill>
                  <a:srgbClr val="002060"/>
                </a:solidFill>
              </a:rPr>
              <a:t>равнище</a:t>
            </a:r>
            <a:r>
              <a:rPr lang="ru-RU" sz="1600" i="1" dirty="0">
                <a:solidFill>
                  <a:srgbClr val="002060"/>
                </a:solidFill>
              </a:rPr>
              <a:t>, </a:t>
            </a:r>
            <a:r>
              <a:rPr lang="ru-RU" sz="1600" i="1" dirty="0" err="1">
                <a:solidFill>
                  <a:srgbClr val="002060"/>
                </a:solidFill>
              </a:rPr>
              <a:t>признати</a:t>
            </a:r>
            <a:r>
              <a:rPr lang="ru-RU" sz="1600" i="1" dirty="0">
                <a:solidFill>
                  <a:srgbClr val="002060"/>
                </a:solidFill>
              </a:rPr>
              <a:t> от МС по </a:t>
            </a:r>
            <a:r>
              <a:rPr lang="ru-RU" sz="1600" i="1" dirty="0" err="1">
                <a:solidFill>
                  <a:srgbClr val="002060"/>
                </a:solidFill>
              </a:rPr>
              <a:t>реда</a:t>
            </a:r>
            <a:r>
              <a:rPr lang="ru-RU" sz="1600" i="1" dirty="0">
                <a:solidFill>
                  <a:srgbClr val="002060"/>
                </a:solidFill>
              </a:rPr>
              <a:t> на КТ; </a:t>
            </a:r>
            <a:r>
              <a:rPr lang="ru-RU" sz="1600" i="1" dirty="0" err="1">
                <a:solidFill>
                  <a:srgbClr val="002060"/>
                </a:solidFill>
              </a:rPr>
              <a:t>национално</a:t>
            </a:r>
            <a:r>
              <a:rPr lang="ru-RU" sz="1600" i="1" dirty="0">
                <a:solidFill>
                  <a:srgbClr val="002060"/>
                </a:solidFill>
              </a:rPr>
              <a:t> </a:t>
            </a:r>
            <a:r>
              <a:rPr lang="ru-RU" sz="1600" i="1" dirty="0" err="1">
                <a:solidFill>
                  <a:srgbClr val="002060"/>
                </a:solidFill>
              </a:rPr>
              <a:t>представителните</a:t>
            </a:r>
            <a:r>
              <a:rPr lang="ru-RU" sz="1600" i="1" dirty="0">
                <a:solidFill>
                  <a:srgbClr val="002060"/>
                </a:solidFill>
              </a:rPr>
              <a:t> организации на и за хора с </a:t>
            </a:r>
            <a:r>
              <a:rPr lang="ru-RU" sz="1600" i="1" dirty="0" err="1">
                <a:solidFill>
                  <a:srgbClr val="002060"/>
                </a:solidFill>
              </a:rPr>
              <a:t>увреждания</a:t>
            </a:r>
            <a:r>
              <a:rPr lang="ru-RU" sz="1600" i="1" dirty="0">
                <a:solidFill>
                  <a:srgbClr val="002060"/>
                </a:solidFill>
              </a:rPr>
              <a:t>, </a:t>
            </a:r>
            <a:r>
              <a:rPr lang="ru-RU" sz="1600" i="1" dirty="0" err="1">
                <a:solidFill>
                  <a:srgbClr val="002060"/>
                </a:solidFill>
              </a:rPr>
              <a:t>признати</a:t>
            </a:r>
            <a:r>
              <a:rPr lang="ru-RU" sz="1600" i="1" dirty="0">
                <a:solidFill>
                  <a:srgbClr val="002060"/>
                </a:solidFill>
              </a:rPr>
              <a:t> от МС по </a:t>
            </a:r>
            <a:r>
              <a:rPr lang="ru-RU" sz="1600" i="1" dirty="0" err="1">
                <a:solidFill>
                  <a:srgbClr val="002060"/>
                </a:solidFill>
              </a:rPr>
              <a:t>реда</a:t>
            </a:r>
            <a:r>
              <a:rPr lang="ru-RU" sz="1600" i="1" dirty="0">
                <a:solidFill>
                  <a:srgbClr val="002060"/>
                </a:solidFill>
              </a:rPr>
              <a:t> на ЗХУ; </a:t>
            </a:r>
            <a:r>
              <a:rPr lang="ru-RU" sz="1600" i="1" dirty="0" err="1">
                <a:solidFill>
                  <a:srgbClr val="002060"/>
                </a:solidFill>
              </a:rPr>
              <a:t>Националното</a:t>
            </a:r>
            <a:r>
              <a:rPr lang="ru-RU" sz="1600" i="1" dirty="0">
                <a:solidFill>
                  <a:srgbClr val="002060"/>
                </a:solidFill>
              </a:rPr>
              <a:t> </a:t>
            </a:r>
            <a:r>
              <a:rPr lang="ru-RU" sz="1600" i="1" dirty="0" err="1">
                <a:solidFill>
                  <a:srgbClr val="002060"/>
                </a:solidFill>
              </a:rPr>
              <a:t>сдружение</a:t>
            </a:r>
            <a:r>
              <a:rPr lang="ru-RU" sz="1600" i="1" dirty="0">
                <a:solidFill>
                  <a:srgbClr val="002060"/>
                </a:solidFill>
              </a:rPr>
              <a:t> на </a:t>
            </a:r>
            <a:r>
              <a:rPr lang="ru-RU" sz="1600" i="1" dirty="0" err="1">
                <a:solidFill>
                  <a:srgbClr val="002060"/>
                </a:solidFill>
              </a:rPr>
              <a:t>общините</a:t>
            </a:r>
            <a:r>
              <a:rPr lang="ru-RU" sz="1600" i="1" dirty="0">
                <a:solidFill>
                  <a:srgbClr val="002060"/>
                </a:solidFill>
              </a:rPr>
              <a:t> в </a:t>
            </a:r>
            <a:r>
              <a:rPr lang="ru-RU" sz="1600" i="1" dirty="0" err="1">
                <a:solidFill>
                  <a:srgbClr val="002060"/>
                </a:solidFill>
              </a:rPr>
              <a:t>Република</a:t>
            </a:r>
            <a:r>
              <a:rPr lang="ru-RU" sz="1600" i="1" dirty="0">
                <a:solidFill>
                  <a:srgbClr val="002060"/>
                </a:solidFill>
              </a:rPr>
              <a:t> </a:t>
            </a:r>
            <a:r>
              <a:rPr lang="ru-RU" sz="1600" i="1" dirty="0" err="1">
                <a:solidFill>
                  <a:srgbClr val="002060"/>
                </a:solidFill>
              </a:rPr>
              <a:t>България</a:t>
            </a:r>
            <a:r>
              <a:rPr lang="ru-RU" sz="1600" i="1" dirty="0">
                <a:solidFill>
                  <a:srgbClr val="002060"/>
                </a:solidFill>
              </a:rPr>
              <a:t>; </a:t>
            </a:r>
            <a:r>
              <a:rPr lang="ru-RU" sz="1600" i="1" dirty="0" err="1">
                <a:solidFill>
                  <a:srgbClr val="002060"/>
                </a:solidFill>
              </a:rPr>
              <a:t>Академичната</a:t>
            </a:r>
            <a:r>
              <a:rPr lang="ru-RU" sz="1600" i="1" dirty="0">
                <a:solidFill>
                  <a:srgbClr val="002060"/>
                </a:solidFill>
              </a:rPr>
              <a:t> </a:t>
            </a:r>
            <a:r>
              <a:rPr lang="ru-RU" sz="1600" i="1" dirty="0" err="1">
                <a:solidFill>
                  <a:srgbClr val="002060"/>
                </a:solidFill>
              </a:rPr>
              <a:t>общност</a:t>
            </a:r>
            <a:r>
              <a:rPr lang="ru-RU" sz="1600" i="1" dirty="0">
                <a:solidFill>
                  <a:srgbClr val="002060"/>
                </a:solidFill>
              </a:rPr>
              <a:t> </a:t>
            </a:r>
            <a:r>
              <a:rPr lang="ru-RU" sz="1600" i="1" dirty="0" smtClean="0">
                <a:solidFill>
                  <a:srgbClr val="002060"/>
                </a:solidFill>
              </a:rPr>
              <a:t>– БАН</a:t>
            </a:r>
            <a:r>
              <a:rPr lang="ru-RU" sz="1600" i="1" dirty="0">
                <a:solidFill>
                  <a:srgbClr val="002060"/>
                </a:solidFill>
              </a:rPr>
              <a:t>, </a:t>
            </a:r>
            <a:r>
              <a:rPr lang="ru-RU" sz="1600" i="1" dirty="0" smtClean="0">
                <a:solidFill>
                  <a:srgbClr val="002060"/>
                </a:solidFill>
              </a:rPr>
              <a:t>СРВУРБ,ССА; </a:t>
            </a:r>
            <a:r>
              <a:rPr lang="ru-RU" sz="1600" i="1" dirty="0" err="1" smtClean="0">
                <a:solidFill>
                  <a:srgbClr val="002060"/>
                </a:solidFill>
              </a:rPr>
              <a:t>Групи</a:t>
            </a:r>
            <a:r>
              <a:rPr lang="ru-RU" sz="1600" i="1" dirty="0" smtClean="0">
                <a:solidFill>
                  <a:srgbClr val="002060"/>
                </a:solidFill>
              </a:rPr>
              <a:t> </a:t>
            </a:r>
            <a:r>
              <a:rPr lang="ru-RU" sz="1600" i="1" dirty="0">
                <a:solidFill>
                  <a:srgbClr val="002060"/>
                </a:solidFill>
              </a:rPr>
              <a:t>ЮЛНЦ за </a:t>
            </a:r>
            <a:r>
              <a:rPr lang="ru-RU" sz="1600" i="1" dirty="0" smtClean="0">
                <a:solidFill>
                  <a:srgbClr val="002060"/>
                </a:solidFill>
              </a:rPr>
              <a:t>ОПД</a:t>
            </a:r>
            <a:r>
              <a:rPr lang="ru-RU" sz="1600" i="1" dirty="0">
                <a:solidFill>
                  <a:srgbClr val="002060"/>
                </a:solidFill>
              </a:rPr>
              <a:t>)</a:t>
            </a:r>
            <a:endParaRPr lang="ru-RU" sz="1600" i="1" dirty="0" smtClean="0">
              <a:solidFill>
                <a:srgbClr val="002060"/>
              </a:solidFill>
            </a:endParaRPr>
          </a:p>
          <a:p>
            <a:pPr marL="358775" lvl="0" indent="-358775" algn="just">
              <a:lnSpc>
                <a:spcPct val="120000"/>
              </a:lnSpc>
              <a:buClr>
                <a:srgbClr val="4A66AC"/>
              </a:buClr>
              <a:buFont typeface="Wingdings" panose="05000000000000000000" pitchFamily="2" charset="2"/>
              <a:buChar char="Ø"/>
            </a:pPr>
            <a:r>
              <a:rPr lang="ru-RU" dirty="0" err="1" smtClean="0">
                <a:solidFill>
                  <a:srgbClr val="002060"/>
                </a:solidFill>
              </a:rPr>
              <a:t>Членовете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на </a:t>
            </a:r>
            <a:r>
              <a:rPr lang="ru-RU" dirty="0" err="1">
                <a:solidFill>
                  <a:srgbClr val="002060"/>
                </a:solidFill>
              </a:rPr>
              <a:t>работната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група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не </a:t>
            </a:r>
            <a:r>
              <a:rPr lang="ru-RU" b="1" dirty="0" err="1">
                <a:solidFill>
                  <a:srgbClr val="002060"/>
                </a:solidFill>
              </a:rPr>
              <a:t>получават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възнаграждение</a:t>
            </a:r>
            <a:r>
              <a:rPr lang="ru-RU" b="1" dirty="0">
                <a:solidFill>
                  <a:srgbClr val="002060"/>
                </a:solidFill>
              </a:rPr>
              <a:t> за </a:t>
            </a:r>
            <a:r>
              <a:rPr lang="ru-RU" b="1" dirty="0" err="1">
                <a:solidFill>
                  <a:srgbClr val="002060"/>
                </a:solidFill>
              </a:rPr>
              <a:t>участието</a:t>
            </a:r>
            <a:r>
              <a:rPr lang="ru-RU" b="1" dirty="0">
                <a:solidFill>
                  <a:srgbClr val="002060"/>
                </a:solidFill>
              </a:rPr>
              <a:t> си </a:t>
            </a:r>
            <a:r>
              <a:rPr lang="ru-RU" dirty="0">
                <a:solidFill>
                  <a:srgbClr val="002060"/>
                </a:solidFill>
              </a:rPr>
              <a:t>в </a:t>
            </a:r>
            <a:r>
              <a:rPr lang="ru-RU" dirty="0" err="1">
                <a:solidFill>
                  <a:srgbClr val="002060"/>
                </a:solidFill>
              </a:rPr>
              <a:t>нейната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работата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126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202549"/>
            <a:ext cx="10058400" cy="561024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b="1" dirty="0">
                <a:solidFill>
                  <a:srgbClr val="002060"/>
                </a:solidFill>
              </a:rPr>
              <a:t>Раздел  IV ПРЕДСЕДАТЕЛ И ЗАМЕСТНИК-ПРЕДСЕДАТЕЛ</a:t>
            </a:r>
            <a:endParaRPr lang="bg-BG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9550652"/>
              </p:ext>
            </p:extLst>
          </p:nvPr>
        </p:nvGraphicFramePr>
        <p:xfrm>
          <a:off x="471055" y="1763573"/>
          <a:ext cx="11231417" cy="4434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1123643" y="6216073"/>
            <a:ext cx="10058400" cy="4566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q"/>
            </a:pPr>
            <a:endParaRPr lang="bg-BG" sz="2400" b="1" dirty="0">
              <a:solidFill>
                <a:srgbClr val="00206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4006" y="6303369"/>
            <a:ext cx="11397673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>
                <a:solidFill>
                  <a:srgbClr val="A51321"/>
                </a:solidFill>
              </a:rPr>
              <a:t>K</a:t>
            </a:r>
            <a:r>
              <a:rPr lang="ru-RU" dirty="0" err="1" smtClean="0">
                <a:solidFill>
                  <a:srgbClr val="A51321"/>
                </a:solidFill>
              </a:rPr>
              <a:t>ореспонденция</a:t>
            </a:r>
            <a:r>
              <a:rPr lang="ru-RU" dirty="0">
                <a:solidFill>
                  <a:srgbClr val="A51321"/>
                </a:solidFill>
              </a:rPr>
              <a:t>, </a:t>
            </a:r>
            <a:r>
              <a:rPr lang="ru-RU" dirty="0" err="1">
                <a:solidFill>
                  <a:srgbClr val="A51321"/>
                </a:solidFill>
              </a:rPr>
              <a:t>свързана</a:t>
            </a:r>
            <a:r>
              <a:rPr lang="ru-RU" dirty="0">
                <a:solidFill>
                  <a:srgbClr val="A51321"/>
                </a:solidFill>
              </a:rPr>
              <a:t> с </a:t>
            </a:r>
            <a:r>
              <a:rPr lang="ru-RU" dirty="0" err="1">
                <a:solidFill>
                  <a:srgbClr val="A51321"/>
                </a:solidFill>
              </a:rPr>
              <a:t>работата</a:t>
            </a:r>
            <a:r>
              <a:rPr lang="ru-RU" dirty="0">
                <a:solidFill>
                  <a:srgbClr val="A51321"/>
                </a:solidFill>
              </a:rPr>
              <a:t> на ТРГ, се </a:t>
            </a:r>
            <a:r>
              <a:rPr lang="ru-RU" dirty="0" err="1">
                <a:solidFill>
                  <a:srgbClr val="A51321"/>
                </a:solidFill>
              </a:rPr>
              <a:t>адресира</a:t>
            </a:r>
            <a:r>
              <a:rPr lang="ru-RU" dirty="0">
                <a:solidFill>
                  <a:srgbClr val="A51321"/>
                </a:solidFill>
              </a:rPr>
              <a:t> </a:t>
            </a:r>
            <a:r>
              <a:rPr lang="ru-RU" dirty="0" smtClean="0">
                <a:solidFill>
                  <a:srgbClr val="A51321"/>
                </a:solidFill>
              </a:rPr>
              <a:t>до председателя</a:t>
            </a:r>
            <a:r>
              <a:rPr lang="ru-RU" dirty="0">
                <a:solidFill>
                  <a:srgbClr val="A51321"/>
                </a:solidFill>
              </a:rPr>
              <a:t>, </a:t>
            </a:r>
            <a:r>
              <a:rPr lang="ru-RU" dirty="0" smtClean="0">
                <a:solidFill>
                  <a:srgbClr val="A51321"/>
                </a:solidFill>
              </a:rPr>
              <a:t>зам.-председателя </a:t>
            </a:r>
            <a:r>
              <a:rPr lang="ru-RU" dirty="0">
                <a:solidFill>
                  <a:srgbClr val="A51321"/>
                </a:solidFill>
              </a:rPr>
              <a:t>или </a:t>
            </a:r>
            <a:r>
              <a:rPr lang="ru-RU" dirty="0" smtClean="0">
                <a:solidFill>
                  <a:srgbClr val="A51321"/>
                </a:solidFill>
              </a:rPr>
              <a:t>Секретариата</a:t>
            </a:r>
            <a:endParaRPr lang="en-US" dirty="0">
              <a:solidFill>
                <a:srgbClr val="A513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05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202549"/>
            <a:ext cx="10058400" cy="561024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b="1" dirty="0">
                <a:solidFill>
                  <a:srgbClr val="002060"/>
                </a:solidFill>
              </a:rPr>
              <a:t>Раздел  </a:t>
            </a:r>
            <a:r>
              <a:rPr lang="ru-RU" sz="2400" b="1" dirty="0" smtClean="0">
                <a:solidFill>
                  <a:srgbClr val="002060"/>
                </a:solidFill>
              </a:rPr>
              <a:t>V СЕКРЕТАРИАТ</a:t>
            </a:r>
            <a:endParaRPr lang="bg-BG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2063841"/>
              </p:ext>
            </p:extLst>
          </p:nvPr>
        </p:nvGraphicFramePr>
        <p:xfrm>
          <a:off x="509975" y="1844413"/>
          <a:ext cx="10834018" cy="4828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1123643" y="6216073"/>
            <a:ext cx="10058400" cy="4566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marL="342900" indent="-342900">
              <a:buFont typeface="Wingdings" panose="05000000000000000000" pitchFamily="2" charset="2"/>
              <a:buChar char="q"/>
            </a:pPr>
            <a:endParaRPr lang="bg-BG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75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6940053"/>
              </p:ext>
            </p:extLst>
          </p:nvPr>
        </p:nvGraphicFramePr>
        <p:xfrm>
          <a:off x="196417" y="2918691"/>
          <a:ext cx="11755437" cy="3492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31181" y="1345310"/>
            <a:ext cx="10058400" cy="48859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b="1" dirty="0">
                <a:solidFill>
                  <a:srgbClr val="002060"/>
                </a:solidFill>
              </a:rPr>
              <a:t>Раздел  </a:t>
            </a:r>
            <a:r>
              <a:rPr lang="ru-RU" sz="2400" b="1" dirty="0" smtClean="0">
                <a:solidFill>
                  <a:srgbClr val="002060"/>
                </a:solidFill>
              </a:rPr>
              <a:t>V</a:t>
            </a:r>
            <a:r>
              <a:rPr lang="en-US" sz="2400" b="1" dirty="0" smtClean="0">
                <a:solidFill>
                  <a:srgbClr val="002060"/>
                </a:solidFill>
              </a:rPr>
              <a:t>I</a:t>
            </a:r>
            <a:r>
              <a:rPr lang="ru-RU" sz="2400" b="1" dirty="0" smtClean="0">
                <a:solidFill>
                  <a:srgbClr val="002060"/>
                </a:solidFill>
              </a:rPr>
              <a:t> ЗАСЕДАНИЯ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123643" y="1667632"/>
            <a:ext cx="3235959" cy="67875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42240" tIns="81280" rIns="142240" bIns="8128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000" b="1" kern="1200" dirty="0">
              <a:latin typeface="Candara" panose="020E0502030303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342701" y="1799516"/>
            <a:ext cx="2660376" cy="523955"/>
            <a:chOff x="323892" y="171387"/>
            <a:chExt cx="2660376" cy="213245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5" name="Rounded Rectangle 24"/>
            <p:cNvSpPr/>
            <p:nvPr/>
          </p:nvSpPr>
          <p:spPr>
            <a:xfrm>
              <a:off x="323892" y="171387"/>
              <a:ext cx="2660376" cy="2132456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Rounded Rectangle 4"/>
            <p:cNvSpPr/>
            <p:nvPr/>
          </p:nvSpPr>
          <p:spPr>
            <a:xfrm>
              <a:off x="431940" y="382827"/>
              <a:ext cx="2452180" cy="145594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200" b="1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Свикване</a:t>
              </a:r>
              <a:endParaRPr lang="en-US" sz="2200" b="1" kern="1200" dirty="0">
                <a:solidFill>
                  <a:schemeClr val="bg1"/>
                </a:solidFill>
                <a:latin typeface="Candara" panose="020E0502030303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199876" y="1823310"/>
            <a:ext cx="2739523" cy="508041"/>
            <a:chOff x="319942" y="606370"/>
            <a:chExt cx="2660376" cy="181944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8" name="Rounded Rectangle 27"/>
            <p:cNvSpPr/>
            <p:nvPr/>
          </p:nvSpPr>
          <p:spPr>
            <a:xfrm>
              <a:off x="319942" y="606370"/>
              <a:ext cx="2660376" cy="1819445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ounded Rectangle 4"/>
            <p:cNvSpPr/>
            <p:nvPr/>
          </p:nvSpPr>
          <p:spPr>
            <a:xfrm>
              <a:off x="424040" y="869894"/>
              <a:ext cx="2452180" cy="128114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200" b="1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Участие</a:t>
              </a:r>
              <a:endParaRPr lang="en-US" sz="2200" b="1" kern="1200" dirty="0">
                <a:solidFill>
                  <a:schemeClr val="bg1"/>
                </a:solidFill>
                <a:latin typeface="Candara" panose="020E0502030303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164549" y="1831190"/>
            <a:ext cx="2660376" cy="484527"/>
            <a:chOff x="348390" y="319991"/>
            <a:chExt cx="2660376" cy="213245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1" name="Rounded Rectangle 30"/>
            <p:cNvSpPr/>
            <p:nvPr/>
          </p:nvSpPr>
          <p:spPr>
            <a:xfrm>
              <a:off x="348390" y="319991"/>
              <a:ext cx="2660376" cy="2132456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unded Rectangle 4"/>
            <p:cNvSpPr/>
            <p:nvPr/>
          </p:nvSpPr>
          <p:spPr>
            <a:xfrm>
              <a:off x="375351" y="397292"/>
              <a:ext cx="2452180" cy="173965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200" b="1" kern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Дневен</a:t>
              </a:r>
              <a:r>
                <a:rPr lang="bg-BG" sz="2400" b="1" kern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2200" b="1" kern="1200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ред</a:t>
              </a:r>
              <a:endParaRPr lang="en-US" sz="2200" b="1" kern="1200" dirty="0">
                <a:solidFill>
                  <a:schemeClr val="bg1"/>
                </a:solidFill>
                <a:latin typeface="Candara" panose="020E0502030303020204" pitchFamily="34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137816" y="1776666"/>
            <a:ext cx="2767510" cy="569720"/>
            <a:chOff x="358263" y="-215889"/>
            <a:chExt cx="2669225" cy="208084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ounded Rectangle 33"/>
            <p:cNvSpPr/>
            <p:nvPr/>
          </p:nvSpPr>
          <p:spPr>
            <a:xfrm>
              <a:off x="367112" y="-215889"/>
              <a:ext cx="2660376" cy="2080847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ounded Rectangle 4"/>
            <p:cNvSpPr/>
            <p:nvPr/>
          </p:nvSpPr>
          <p:spPr>
            <a:xfrm>
              <a:off x="358263" y="-45530"/>
              <a:ext cx="2669225" cy="19104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45720" rIns="91440" bIns="4572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2200" b="1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Последващи</a:t>
              </a:r>
              <a:r>
                <a:rPr lang="bg-BG" sz="2400" b="1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 </a:t>
              </a:r>
              <a:r>
                <a:rPr lang="bg-BG" sz="2200" b="1" dirty="0" smtClean="0">
                  <a:solidFill>
                    <a:schemeClr val="bg1"/>
                  </a:solidFill>
                  <a:latin typeface="Candara" panose="020E0502030303020204" pitchFamily="34" charset="0"/>
                </a:rPr>
                <a:t>действия</a:t>
              </a:r>
              <a:endParaRPr lang="en-US" sz="2200" b="1" kern="1200" dirty="0">
                <a:solidFill>
                  <a:schemeClr val="bg1"/>
                </a:solidFill>
                <a:latin typeface="Candara" panose="020E0502030303020204" pitchFamily="34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58384" y="2464408"/>
            <a:ext cx="2663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bg-BG" dirty="0" smtClean="0">
                <a:latin typeface="Candara" panose="020E0502030303020204" pitchFamily="34" charset="0"/>
              </a:rPr>
              <a:t>*</a:t>
            </a:r>
          </a:p>
          <a:p>
            <a:pPr lvl="0"/>
            <a:endParaRPr lang="bg-BG" dirty="0">
              <a:latin typeface="Candara" panose="020E0502030303020204" pitchFamily="34" charset="0"/>
            </a:endParaRPr>
          </a:p>
          <a:p>
            <a:r>
              <a:rPr lang="bg-BG" dirty="0">
                <a:latin typeface="Candara" panose="020E0502030303020204" pitchFamily="34" charset="0"/>
              </a:rPr>
              <a:t>*</a:t>
            </a:r>
            <a:endParaRPr lang="en-US" dirty="0"/>
          </a:p>
          <a:p>
            <a:pPr lvl="0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307072" y="2502064"/>
            <a:ext cx="31431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 smtClean="0">
                <a:latin typeface="Candara" panose="020E0502030303020204" pitchFamily="34" charset="0"/>
              </a:rPr>
              <a:t>*</a:t>
            </a:r>
            <a:endParaRPr lang="bg-BG" dirty="0" smtClean="0">
              <a:latin typeface="Candara" panose="020E0502030303020204" pitchFamily="34" charset="0"/>
            </a:endParaRPr>
          </a:p>
          <a:p>
            <a:pPr lvl="0"/>
            <a:endParaRPr lang="bg-BG" dirty="0">
              <a:latin typeface="Candara" panose="020E0502030303020204" pitchFamily="34" charset="0"/>
            </a:endParaRPr>
          </a:p>
          <a:p>
            <a:pPr lvl="0"/>
            <a:endParaRPr lang="bg-BG" dirty="0" smtClean="0">
              <a:latin typeface="Candara" panose="020E0502030303020204" pitchFamily="34" charset="0"/>
            </a:endParaRPr>
          </a:p>
          <a:p>
            <a:endParaRPr lang="bg-BG" sz="1200" dirty="0" smtClean="0">
              <a:latin typeface="Candara" panose="020E0502030303020204" pitchFamily="34" charset="0"/>
            </a:endParaRPr>
          </a:p>
          <a:p>
            <a:r>
              <a:rPr lang="en-US" dirty="0" smtClean="0">
                <a:latin typeface="Candara" panose="020E0502030303020204" pitchFamily="34" charset="0"/>
              </a:rPr>
              <a:t>*</a:t>
            </a:r>
            <a:r>
              <a:rPr lang="bg-BG" dirty="0" smtClean="0">
                <a:latin typeface="Candara" panose="020E0502030303020204" pitchFamily="34" charset="0"/>
              </a:rPr>
              <a:t> </a:t>
            </a:r>
            <a:endParaRPr lang="en-US" dirty="0"/>
          </a:p>
          <a:p>
            <a:pPr lvl="0"/>
            <a:endParaRPr lang="bg-BG" dirty="0" smtClean="0">
              <a:latin typeface="Candara" panose="020E0502030303020204" pitchFamily="34" charset="0"/>
            </a:endParaRPr>
          </a:p>
          <a:p>
            <a:pPr lvl="0"/>
            <a:endParaRPr lang="bg-BG" dirty="0">
              <a:latin typeface="Candara" panose="020E0502030303020204" pitchFamily="34" charset="0"/>
            </a:endParaRPr>
          </a:p>
          <a:p>
            <a:pPr lvl="0"/>
            <a:endParaRPr lang="bg-BG" dirty="0" smtClean="0">
              <a:latin typeface="Candara" panose="020E0502030303020204" pitchFamily="34" charset="0"/>
            </a:endParaRPr>
          </a:p>
          <a:p>
            <a:r>
              <a:rPr lang="bg-BG" dirty="0" smtClean="0">
                <a:latin typeface="Candara" panose="020E0502030303020204" pitchFamily="34" charset="0"/>
              </a:rPr>
              <a:t> </a:t>
            </a:r>
            <a:endParaRPr lang="en-US" dirty="0"/>
          </a:p>
          <a:p>
            <a:pPr lvl="0"/>
            <a:r>
              <a:rPr lang="bg-BG" dirty="0" smtClean="0">
                <a:latin typeface="Candara" panose="020E0502030303020204" pitchFamily="34" charset="0"/>
              </a:rPr>
              <a:t>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303767" y="2502063"/>
            <a:ext cx="35052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 smtClean="0">
                <a:latin typeface="Candara" panose="020E0502030303020204" pitchFamily="34" charset="0"/>
              </a:rPr>
              <a:t>*</a:t>
            </a:r>
            <a:endParaRPr lang="bg-BG" dirty="0" smtClean="0">
              <a:latin typeface="Candara" panose="020E0502030303020204" pitchFamily="34" charset="0"/>
            </a:endParaRPr>
          </a:p>
          <a:p>
            <a:pPr lvl="0"/>
            <a:endParaRPr lang="bg-BG" dirty="0">
              <a:latin typeface="Candara" panose="020E0502030303020204" pitchFamily="34" charset="0"/>
            </a:endParaRPr>
          </a:p>
          <a:p>
            <a:r>
              <a:rPr lang="en-US" dirty="0">
                <a:latin typeface="Candara" panose="020E0502030303020204" pitchFamily="34" charset="0"/>
              </a:rPr>
              <a:t>*</a:t>
            </a:r>
            <a:r>
              <a:rPr lang="bg-BG" dirty="0">
                <a:latin typeface="Candara" panose="020E0502030303020204" pitchFamily="34" charset="0"/>
              </a:rPr>
              <a:t> </a:t>
            </a:r>
            <a:endParaRPr lang="en-US" dirty="0"/>
          </a:p>
          <a:p>
            <a:pPr lvl="0"/>
            <a:endParaRPr lang="bg-BG" dirty="0" smtClean="0">
              <a:latin typeface="Candara" panose="020E0502030303020204" pitchFamily="34" charset="0"/>
            </a:endParaRPr>
          </a:p>
          <a:p>
            <a:pPr lvl="0"/>
            <a:endParaRPr lang="bg-BG" dirty="0">
              <a:latin typeface="Candara" panose="020E0502030303020204" pitchFamily="34" charset="0"/>
            </a:endParaRPr>
          </a:p>
          <a:p>
            <a:r>
              <a:rPr lang="en-US" dirty="0">
                <a:latin typeface="Candara" panose="020E0502030303020204" pitchFamily="34" charset="0"/>
              </a:rPr>
              <a:t>*</a:t>
            </a:r>
            <a:r>
              <a:rPr lang="bg-BG" dirty="0">
                <a:latin typeface="Candara" panose="020E0502030303020204" pitchFamily="34" charset="0"/>
              </a:rPr>
              <a:t> </a:t>
            </a:r>
            <a:endParaRPr lang="en-US" dirty="0"/>
          </a:p>
          <a:p>
            <a:pPr lvl="0"/>
            <a:endParaRPr lang="bg-BG" dirty="0" smtClean="0">
              <a:latin typeface="Candara" panose="020E0502030303020204" pitchFamily="34" charset="0"/>
            </a:endParaRPr>
          </a:p>
          <a:p>
            <a:pPr lvl="0"/>
            <a:endParaRPr lang="bg-BG" dirty="0">
              <a:latin typeface="Candara" panose="020E0502030303020204" pitchFamily="34" charset="0"/>
            </a:endParaRPr>
          </a:p>
          <a:p>
            <a:endParaRPr lang="bg-BG" sz="800" dirty="0" smtClean="0">
              <a:latin typeface="Candara" panose="020E0502030303020204" pitchFamily="34" charset="0"/>
            </a:endParaRPr>
          </a:p>
          <a:p>
            <a:r>
              <a:rPr lang="en-US" dirty="0" smtClean="0">
                <a:latin typeface="Candara" panose="020E0502030303020204" pitchFamily="34" charset="0"/>
              </a:rPr>
              <a:t>*</a:t>
            </a:r>
            <a:r>
              <a:rPr lang="bg-BG" dirty="0" smtClean="0">
                <a:latin typeface="Candara" panose="020E0502030303020204" pitchFamily="34" charset="0"/>
              </a:rPr>
              <a:t> </a:t>
            </a:r>
            <a:endParaRPr lang="en-US" dirty="0"/>
          </a:p>
          <a:p>
            <a:pPr lvl="0"/>
            <a:endParaRPr lang="bg-BG" dirty="0" smtClean="0">
              <a:latin typeface="Candara" panose="020E0502030303020204" pitchFamily="34" charset="0"/>
            </a:endParaRPr>
          </a:p>
          <a:p>
            <a:pPr lvl="0"/>
            <a:endParaRPr lang="bg-BG" dirty="0">
              <a:latin typeface="Candara" panose="020E0502030303020204" pitchFamily="34" charset="0"/>
            </a:endParaRPr>
          </a:p>
          <a:p>
            <a:pPr lvl="0"/>
            <a:endParaRPr lang="bg-BG" dirty="0" smtClean="0">
              <a:latin typeface="Candara" panose="020E0502030303020204" pitchFamily="34" charset="0"/>
            </a:endParaRPr>
          </a:p>
          <a:p>
            <a:r>
              <a:rPr lang="en-US" dirty="0">
                <a:latin typeface="Candara" panose="020E0502030303020204" pitchFamily="34" charset="0"/>
              </a:rPr>
              <a:t>*</a:t>
            </a:r>
            <a:r>
              <a:rPr lang="bg-BG" dirty="0">
                <a:latin typeface="Candara" panose="020E0502030303020204" pitchFamily="34" charset="0"/>
              </a:rPr>
              <a:t> </a:t>
            </a:r>
            <a:endParaRPr lang="en-US" dirty="0"/>
          </a:p>
          <a:p>
            <a:pPr lvl="0"/>
            <a:r>
              <a:rPr lang="bg-BG" dirty="0" smtClean="0">
                <a:latin typeface="Candara" panose="020E0502030303020204" pitchFamily="34" charset="0"/>
              </a:rPr>
              <a:t>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336677" y="2502063"/>
            <a:ext cx="241889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bg-BG" dirty="0">
                <a:latin typeface="Candara" panose="020E0502030303020204" pitchFamily="34" charset="0"/>
              </a:rPr>
              <a:t>*</a:t>
            </a:r>
            <a:endParaRPr lang="en-US" dirty="0"/>
          </a:p>
          <a:p>
            <a:endParaRPr lang="bg-BG" dirty="0" smtClean="0"/>
          </a:p>
          <a:p>
            <a:endParaRPr lang="bg-BG" dirty="0"/>
          </a:p>
          <a:p>
            <a:endParaRPr lang="bg-BG" dirty="0" smtClean="0"/>
          </a:p>
          <a:p>
            <a:endParaRPr lang="bg-BG" sz="1200" dirty="0"/>
          </a:p>
          <a:p>
            <a:pPr lvl="0"/>
            <a:r>
              <a:rPr lang="bg-BG" dirty="0">
                <a:latin typeface="Candara" panose="020E0502030303020204" pitchFamily="34" charset="0"/>
              </a:rPr>
              <a:t>*</a:t>
            </a:r>
            <a:endParaRPr lang="en-US" dirty="0"/>
          </a:p>
          <a:p>
            <a:endParaRPr lang="bg-BG" dirty="0" smtClean="0"/>
          </a:p>
          <a:p>
            <a:endParaRPr lang="bg-BG" dirty="0"/>
          </a:p>
          <a:p>
            <a:endParaRPr lang="bg-BG" sz="800" dirty="0" smtClean="0"/>
          </a:p>
          <a:p>
            <a:pPr lvl="0"/>
            <a:r>
              <a:rPr lang="bg-BG" dirty="0">
                <a:latin typeface="Candara" panose="020E0502030303020204" pitchFamily="34" charset="0"/>
              </a:rPr>
              <a:t>*</a:t>
            </a:r>
            <a:endParaRPr lang="en-US" dirty="0"/>
          </a:p>
          <a:p>
            <a:endParaRPr lang="bg-BG" dirty="0" smtClean="0"/>
          </a:p>
          <a:p>
            <a:endParaRPr lang="bg-BG" sz="1200" dirty="0" smtClean="0"/>
          </a:p>
          <a:p>
            <a:pPr lvl="0"/>
            <a:r>
              <a:rPr lang="bg-BG" dirty="0">
                <a:latin typeface="Candara" panose="020E0502030303020204" pitchFamily="34" charset="0"/>
              </a:rPr>
              <a:t>*</a:t>
            </a:r>
            <a:endParaRPr lang="en-US" dirty="0"/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37717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5089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b="1" dirty="0">
                <a:solidFill>
                  <a:srgbClr val="002060"/>
                </a:solidFill>
              </a:rPr>
              <a:t>Раздел VII ВЗЕМАНЕ НА </a:t>
            </a:r>
            <a:r>
              <a:rPr lang="ru-RU" sz="2400" b="1" dirty="0" smtClean="0">
                <a:solidFill>
                  <a:srgbClr val="002060"/>
                </a:solidFill>
              </a:rPr>
              <a:t>РЕШЕНИЯ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834" y="2290618"/>
            <a:ext cx="10972800" cy="4147127"/>
          </a:xfrm>
        </p:spPr>
        <p:txBody>
          <a:bodyPr>
            <a:noAutofit/>
          </a:bodyPr>
          <a:lstStyle/>
          <a:p>
            <a:pPr marL="442913" indent="-442913"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bg-BG" sz="2800" b="1" dirty="0" smtClean="0">
                <a:solidFill>
                  <a:srgbClr val="002060"/>
                </a:solidFill>
              </a:rPr>
              <a:t>ТРГ се стреми да взема решения </a:t>
            </a:r>
            <a:r>
              <a:rPr lang="bg-BG" sz="2800" b="1" dirty="0">
                <a:solidFill>
                  <a:srgbClr val="002060"/>
                </a:solidFill>
              </a:rPr>
              <a:t>с единодушие.</a:t>
            </a:r>
            <a:endParaRPr lang="en-US" sz="2800" b="1" dirty="0">
              <a:solidFill>
                <a:srgbClr val="002060"/>
              </a:solidFill>
            </a:endParaRPr>
          </a:p>
          <a:p>
            <a:pPr marL="442913" indent="-442913"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bg-BG" sz="2800" dirty="0">
                <a:solidFill>
                  <a:srgbClr val="002060"/>
                </a:solidFill>
              </a:rPr>
              <a:t>При липса на единодушие</a:t>
            </a:r>
            <a:r>
              <a:rPr lang="en-US" sz="2800" dirty="0">
                <a:solidFill>
                  <a:srgbClr val="002060"/>
                </a:solidFill>
              </a:rPr>
              <a:t>, </a:t>
            </a:r>
            <a:r>
              <a:rPr lang="en-US" sz="2800" dirty="0" err="1">
                <a:solidFill>
                  <a:srgbClr val="002060"/>
                </a:solidFill>
              </a:rPr>
              <a:t>решенията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се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вземат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b="1" dirty="0">
                <a:solidFill>
                  <a:srgbClr val="002060"/>
                </a:solidFill>
              </a:rPr>
              <a:t>с </a:t>
            </a:r>
            <a:r>
              <a:rPr lang="en-US" sz="2800" b="1" dirty="0" err="1">
                <a:solidFill>
                  <a:srgbClr val="002060"/>
                </a:solidFill>
              </a:rPr>
              <a:t>мнозинство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от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bg-BG" sz="2800" b="1" dirty="0">
                <a:solidFill>
                  <a:srgbClr val="002060"/>
                </a:solidFill>
              </a:rPr>
              <a:t>2/3 </a:t>
            </a:r>
            <a:r>
              <a:rPr lang="en-US" sz="2800" b="1" dirty="0" err="1">
                <a:solidFill>
                  <a:srgbClr val="002060"/>
                </a:solidFill>
              </a:rPr>
              <a:t>от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присъстващите</a:t>
            </a:r>
            <a:r>
              <a:rPr lang="bg-BG" sz="2800" b="1" dirty="0">
                <a:solidFill>
                  <a:srgbClr val="002060"/>
                </a:solidFill>
              </a:rPr>
              <a:t> членове</a:t>
            </a:r>
            <a:r>
              <a:rPr lang="en-US" sz="2800" dirty="0">
                <a:solidFill>
                  <a:srgbClr val="002060"/>
                </a:solidFill>
              </a:rPr>
              <a:t>.</a:t>
            </a:r>
            <a:endParaRPr lang="bg-BG" sz="2800" dirty="0">
              <a:solidFill>
                <a:srgbClr val="002060"/>
              </a:solidFill>
            </a:endParaRPr>
          </a:p>
          <a:p>
            <a:pPr marL="442913" indent="-442913">
              <a:spcBef>
                <a:spcPts val="2400"/>
              </a:spcBef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bg-BG" sz="2800" dirty="0" smtClean="0">
                <a:solidFill>
                  <a:srgbClr val="002060"/>
                </a:solidFill>
              </a:rPr>
              <a:t>Т</a:t>
            </a:r>
            <a:r>
              <a:rPr lang="en-US" sz="2800" dirty="0" err="1" smtClean="0">
                <a:solidFill>
                  <a:srgbClr val="002060"/>
                </a:solidFill>
              </a:rPr>
              <a:t>ехнически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срещи</a:t>
            </a:r>
            <a:r>
              <a:rPr lang="bg-BG" sz="2800" dirty="0" smtClean="0">
                <a:solidFill>
                  <a:srgbClr val="002060"/>
                </a:solidFill>
              </a:rPr>
              <a:t> за п</a:t>
            </a:r>
            <a:r>
              <a:rPr lang="en-US" sz="2800" dirty="0" err="1" smtClean="0">
                <a:solidFill>
                  <a:srgbClr val="002060"/>
                </a:solidFill>
              </a:rPr>
              <a:t>остигане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на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единодушие</a:t>
            </a:r>
            <a:r>
              <a:rPr lang="bg-BG" sz="2800" dirty="0" smtClean="0">
                <a:solidFill>
                  <a:srgbClr val="002060"/>
                </a:solidFill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</a:rPr>
              <a:t>по</a:t>
            </a:r>
            <a:r>
              <a:rPr lang="en-US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err="1">
                <a:solidFill>
                  <a:srgbClr val="002060"/>
                </a:solidFill>
              </a:rPr>
              <a:t>предложение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</a:rPr>
              <a:t>на</a:t>
            </a:r>
            <a:r>
              <a:rPr lang="bg-BG" sz="2800" dirty="0" smtClean="0">
                <a:solidFill>
                  <a:srgbClr val="002060"/>
                </a:solidFill>
              </a:rPr>
              <a:t> председателя</a:t>
            </a:r>
            <a:r>
              <a:rPr lang="en-US" sz="2800" dirty="0" smtClean="0">
                <a:solidFill>
                  <a:srgbClr val="002060"/>
                </a:solidFill>
              </a:rPr>
              <a:t>.</a:t>
            </a:r>
            <a:endParaRPr lang="en-US" sz="2800" dirty="0">
              <a:solidFill>
                <a:srgbClr val="002060"/>
              </a:solidFill>
            </a:endParaRPr>
          </a:p>
          <a:p>
            <a:pPr marL="442913" indent="-442913">
              <a:spcBef>
                <a:spcPts val="2400"/>
              </a:spcBef>
              <a:buFont typeface="Wingdings" panose="05000000000000000000" pitchFamily="2" charset="2"/>
              <a:buChar char="Ø"/>
              <a:tabLst>
                <a:tab pos="534988" algn="l"/>
              </a:tabLst>
            </a:pPr>
            <a:r>
              <a:rPr lang="bg-BG" sz="2800" b="1" dirty="0" smtClean="0">
                <a:solidFill>
                  <a:srgbClr val="002060"/>
                </a:solidFill>
              </a:rPr>
              <a:t>Писмена процедура</a:t>
            </a:r>
            <a:r>
              <a:rPr lang="bg-BG" sz="2800" dirty="0" smtClean="0">
                <a:solidFill>
                  <a:srgbClr val="002060"/>
                </a:solidFill>
              </a:rPr>
              <a:t>.</a:t>
            </a:r>
          </a:p>
          <a:p>
            <a:pPr marL="90488" indent="269875">
              <a:buFont typeface="Arial" panose="020B0604020202020204" pitchFamily="34" charset="0"/>
              <a:buChar char="•"/>
              <a:tabLst>
                <a:tab pos="534988" algn="l"/>
              </a:tabLst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00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5089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b="1" dirty="0">
                <a:solidFill>
                  <a:srgbClr val="002060"/>
                </a:solidFill>
              </a:rPr>
              <a:t>Раздел VII ВЗЕМАНЕ НА </a:t>
            </a:r>
            <a:r>
              <a:rPr lang="ru-RU" sz="2400" b="1" dirty="0" smtClean="0">
                <a:solidFill>
                  <a:srgbClr val="002060"/>
                </a:solidFill>
              </a:rPr>
              <a:t>РЕШЕНИЯ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80" y="1932318"/>
            <a:ext cx="11343126" cy="4505427"/>
          </a:xfrm>
        </p:spPr>
        <p:txBody>
          <a:bodyPr>
            <a:noAutofit/>
          </a:bodyPr>
          <a:lstStyle/>
          <a:p>
            <a:pPr>
              <a:tabLst>
                <a:tab pos="620713" algn="l"/>
              </a:tabLst>
            </a:pPr>
            <a:r>
              <a:rPr lang="ru-RU" b="1" dirty="0" err="1" smtClean="0">
                <a:solidFill>
                  <a:srgbClr val="002060"/>
                </a:solidFill>
              </a:rPr>
              <a:t>Писмена</a:t>
            </a:r>
            <a:r>
              <a:rPr lang="ru-RU" b="1" dirty="0" smtClean="0">
                <a:solidFill>
                  <a:srgbClr val="002060"/>
                </a:solidFill>
              </a:rPr>
              <a:t> процедура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/</a:t>
            </a:r>
            <a:r>
              <a:rPr lang="ru-RU" sz="1600" i="1" dirty="0">
                <a:solidFill>
                  <a:srgbClr val="002060"/>
                </a:solidFill>
              </a:rPr>
              <a:t>п</a:t>
            </a:r>
            <a:r>
              <a:rPr lang="ru-RU" sz="1600" i="1" dirty="0" smtClean="0">
                <a:solidFill>
                  <a:srgbClr val="002060"/>
                </a:solidFill>
              </a:rPr>
              <a:t>ри </a:t>
            </a:r>
            <a:r>
              <a:rPr lang="ru-RU" sz="1600" i="1" dirty="0" err="1">
                <a:solidFill>
                  <a:srgbClr val="002060"/>
                </a:solidFill>
              </a:rPr>
              <a:t>необходимост</a:t>
            </a:r>
            <a:r>
              <a:rPr lang="ru-RU" sz="1600" i="1" dirty="0">
                <a:solidFill>
                  <a:srgbClr val="002060"/>
                </a:solidFill>
              </a:rPr>
              <a:t> от </a:t>
            </a:r>
            <a:r>
              <a:rPr lang="ru-RU" sz="1600" i="1" dirty="0" err="1">
                <a:solidFill>
                  <a:srgbClr val="002060"/>
                </a:solidFill>
              </a:rPr>
              <a:t>вземане</a:t>
            </a:r>
            <a:r>
              <a:rPr lang="ru-RU" sz="1600" i="1" dirty="0">
                <a:solidFill>
                  <a:srgbClr val="002060"/>
                </a:solidFill>
              </a:rPr>
              <a:t> на решения по </a:t>
            </a:r>
            <a:r>
              <a:rPr lang="ru-RU" sz="1600" i="1" dirty="0" err="1">
                <a:solidFill>
                  <a:srgbClr val="002060"/>
                </a:solidFill>
              </a:rPr>
              <a:t>въпроси</a:t>
            </a:r>
            <a:r>
              <a:rPr lang="ru-RU" sz="1600" i="1" dirty="0">
                <a:solidFill>
                  <a:srgbClr val="002060"/>
                </a:solidFill>
              </a:rPr>
              <a:t>, </a:t>
            </a:r>
            <a:r>
              <a:rPr lang="ru-RU" sz="1600" i="1" dirty="0" err="1">
                <a:solidFill>
                  <a:srgbClr val="002060"/>
                </a:solidFill>
              </a:rPr>
              <a:t>които</a:t>
            </a:r>
            <a:r>
              <a:rPr lang="ru-RU" sz="1600" i="1" dirty="0">
                <a:solidFill>
                  <a:srgbClr val="002060"/>
                </a:solidFill>
              </a:rPr>
              <a:t> не </a:t>
            </a:r>
            <a:r>
              <a:rPr lang="ru-RU" sz="1600" i="1" dirty="0" err="1">
                <a:solidFill>
                  <a:srgbClr val="002060"/>
                </a:solidFill>
              </a:rPr>
              <a:t>търпят</a:t>
            </a:r>
            <a:r>
              <a:rPr lang="ru-RU" sz="1600" i="1" dirty="0">
                <a:solidFill>
                  <a:srgbClr val="002060"/>
                </a:solidFill>
              </a:rPr>
              <a:t> </a:t>
            </a:r>
            <a:r>
              <a:rPr lang="ru-RU" sz="1600" i="1" dirty="0" err="1">
                <a:solidFill>
                  <a:srgbClr val="002060"/>
                </a:solidFill>
              </a:rPr>
              <a:t>отлагане</a:t>
            </a:r>
            <a:r>
              <a:rPr lang="ru-RU" sz="1600" i="1" dirty="0">
                <a:solidFill>
                  <a:srgbClr val="002060"/>
                </a:solidFill>
              </a:rPr>
              <a:t>, или по </a:t>
            </a:r>
            <a:r>
              <a:rPr lang="ru-RU" sz="1600" i="1" dirty="0" err="1">
                <a:solidFill>
                  <a:srgbClr val="002060"/>
                </a:solidFill>
              </a:rPr>
              <a:t>въпроси</a:t>
            </a:r>
            <a:r>
              <a:rPr lang="ru-RU" sz="1600" i="1" dirty="0">
                <a:solidFill>
                  <a:srgbClr val="002060"/>
                </a:solidFill>
              </a:rPr>
              <a:t>, за </a:t>
            </a:r>
            <a:r>
              <a:rPr lang="ru-RU" sz="1600" i="1" dirty="0" err="1">
                <a:solidFill>
                  <a:srgbClr val="002060"/>
                </a:solidFill>
              </a:rPr>
              <a:t>които</a:t>
            </a:r>
            <a:r>
              <a:rPr lang="ru-RU" sz="1600" i="1" dirty="0">
                <a:solidFill>
                  <a:srgbClr val="002060"/>
                </a:solidFill>
              </a:rPr>
              <a:t> </a:t>
            </a:r>
            <a:r>
              <a:rPr lang="ru-RU" sz="1600" i="1" dirty="0" err="1">
                <a:solidFill>
                  <a:srgbClr val="002060"/>
                </a:solidFill>
              </a:rPr>
              <a:t>свикването</a:t>
            </a:r>
            <a:r>
              <a:rPr lang="ru-RU" sz="1600" i="1" dirty="0">
                <a:solidFill>
                  <a:srgbClr val="002060"/>
                </a:solidFill>
              </a:rPr>
              <a:t> на </a:t>
            </a:r>
            <a:r>
              <a:rPr lang="ru-RU" sz="1600" i="1" dirty="0" err="1">
                <a:solidFill>
                  <a:srgbClr val="002060"/>
                </a:solidFill>
              </a:rPr>
              <a:t>извънредно</a:t>
            </a:r>
            <a:r>
              <a:rPr lang="ru-RU" sz="1600" i="1" dirty="0">
                <a:solidFill>
                  <a:srgbClr val="002060"/>
                </a:solidFill>
              </a:rPr>
              <a:t> заседание не е </a:t>
            </a:r>
            <a:r>
              <a:rPr lang="ru-RU" sz="1600" i="1" dirty="0" smtClean="0">
                <a:solidFill>
                  <a:srgbClr val="002060"/>
                </a:solidFill>
              </a:rPr>
              <a:t>оправдано</a:t>
            </a:r>
            <a:r>
              <a:rPr lang="ru-RU" sz="1600" dirty="0" smtClean="0">
                <a:solidFill>
                  <a:srgbClr val="002060"/>
                </a:solidFill>
              </a:rPr>
              <a:t>/</a:t>
            </a:r>
            <a:endParaRPr lang="ru-RU" sz="1600" dirty="0">
              <a:solidFill>
                <a:srgbClr val="002060"/>
              </a:solidFill>
            </a:endParaRPr>
          </a:p>
          <a:p>
            <a:pPr marL="428625" indent="-342900" algn="just">
              <a:buFont typeface="Wingdings" panose="05000000000000000000" pitchFamily="2" charset="2"/>
              <a:buChar char="Ø"/>
              <a:tabLst>
                <a:tab pos="449263" algn="l"/>
                <a:tab pos="620713" algn="l"/>
              </a:tabLst>
            </a:pPr>
            <a:r>
              <a:rPr lang="ru-RU" sz="1900" dirty="0" smtClean="0">
                <a:solidFill>
                  <a:srgbClr val="002060"/>
                </a:solidFill>
              </a:rPr>
              <a:t>проект </a:t>
            </a:r>
            <a:r>
              <a:rPr lang="ru-RU" sz="1900" dirty="0">
                <a:solidFill>
                  <a:srgbClr val="002060"/>
                </a:solidFill>
              </a:rPr>
              <a:t>на решение, </a:t>
            </a:r>
            <a:r>
              <a:rPr lang="ru-RU" sz="1900" dirty="0" err="1">
                <a:solidFill>
                  <a:srgbClr val="002060"/>
                </a:solidFill>
              </a:rPr>
              <a:t>придружен</a:t>
            </a:r>
            <a:r>
              <a:rPr lang="ru-RU" sz="1900" dirty="0">
                <a:solidFill>
                  <a:srgbClr val="002060"/>
                </a:solidFill>
              </a:rPr>
              <a:t> от </a:t>
            </a:r>
            <a:r>
              <a:rPr lang="ru-RU" sz="1900" dirty="0" err="1">
                <a:solidFill>
                  <a:srgbClr val="002060"/>
                </a:solidFill>
              </a:rPr>
              <a:t>съответния</a:t>
            </a:r>
            <a:r>
              <a:rPr lang="ru-RU" sz="1900" dirty="0">
                <a:solidFill>
                  <a:srgbClr val="002060"/>
                </a:solidFill>
              </a:rPr>
              <a:t> документ за </a:t>
            </a:r>
            <a:r>
              <a:rPr lang="ru-RU" sz="1900" dirty="0" err="1">
                <a:solidFill>
                  <a:srgbClr val="002060"/>
                </a:solidFill>
              </a:rPr>
              <a:t>гласуване</a:t>
            </a:r>
            <a:r>
              <a:rPr lang="ru-RU" sz="1900" dirty="0">
                <a:solidFill>
                  <a:srgbClr val="002060"/>
                </a:solidFill>
              </a:rPr>
              <a:t>, </a:t>
            </a:r>
            <a:r>
              <a:rPr lang="ru-RU" sz="1900" dirty="0" err="1">
                <a:solidFill>
                  <a:srgbClr val="002060"/>
                </a:solidFill>
              </a:rPr>
              <a:t>както</a:t>
            </a:r>
            <a:r>
              <a:rPr lang="ru-RU" sz="1900" dirty="0">
                <a:solidFill>
                  <a:srgbClr val="002060"/>
                </a:solidFill>
              </a:rPr>
              <a:t> и </a:t>
            </a:r>
            <a:r>
              <a:rPr lang="ru-RU" sz="1900" dirty="0" err="1" smtClean="0">
                <a:solidFill>
                  <a:srgbClr val="002060"/>
                </a:solidFill>
              </a:rPr>
              <a:t>обосновка</a:t>
            </a:r>
            <a:r>
              <a:rPr lang="ru-RU" sz="1900" dirty="0" smtClean="0">
                <a:solidFill>
                  <a:srgbClr val="002060"/>
                </a:solidFill>
              </a:rPr>
              <a:t> </a:t>
            </a:r>
            <a:r>
              <a:rPr lang="ru-RU" sz="1900" dirty="0" err="1" smtClean="0">
                <a:solidFill>
                  <a:srgbClr val="002060"/>
                </a:solidFill>
              </a:rPr>
              <a:t>към</a:t>
            </a:r>
            <a:r>
              <a:rPr lang="ru-RU" sz="1900" dirty="0" smtClean="0">
                <a:solidFill>
                  <a:srgbClr val="002060"/>
                </a:solidFill>
              </a:rPr>
              <a:t> </a:t>
            </a:r>
            <a:r>
              <a:rPr lang="ru-RU" sz="1900" dirty="0">
                <a:solidFill>
                  <a:srgbClr val="002060"/>
                </a:solidFill>
              </a:rPr>
              <a:t>него (</a:t>
            </a:r>
            <a:r>
              <a:rPr lang="ru-RU" sz="1900" i="1" dirty="0" err="1">
                <a:solidFill>
                  <a:srgbClr val="002060"/>
                </a:solidFill>
              </a:rPr>
              <a:t>ако</a:t>
            </a:r>
            <a:r>
              <a:rPr lang="ru-RU" sz="1900" i="1" dirty="0">
                <a:solidFill>
                  <a:srgbClr val="002060"/>
                </a:solidFill>
              </a:rPr>
              <a:t> </a:t>
            </a:r>
            <a:r>
              <a:rPr lang="ru-RU" sz="1900" i="1" dirty="0" err="1">
                <a:solidFill>
                  <a:srgbClr val="002060"/>
                </a:solidFill>
              </a:rPr>
              <a:t>има</a:t>
            </a:r>
            <a:r>
              <a:rPr lang="ru-RU" sz="1900" i="1" dirty="0">
                <a:solidFill>
                  <a:srgbClr val="002060"/>
                </a:solidFill>
              </a:rPr>
              <a:t> </a:t>
            </a:r>
            <a:r>
              <a:rPr lang="ru-RU" sz="1900" i="1" dirty="0" err="1">
                <a:solidFill>
                  <a:srgbClr val="002060"/>
                </a:solidFill>
              </a:rPr>
              <a:t>такава</a:t>
            </a:r>
            <a:r>
              <a:rPr lang="ru-RU" sz="1900" dirty="0">
                <a:solidFill>
                  <a:srgbClr val="002060"/>
                </a:solidFill>
              </a:rPr>
              <a:t>) се </a:t>
            </a:r>
            <a:r>
              <a:rPr lang="ru-RU" sz="1900" dirty="0" err="1">
                <a:solidFill>
                  <a:srgbClr val="002060"/>
                </a:solidFill>
              </a:rPr>
              <a:t>изпраща</a:t>
            </a:r>
            <a:r>
              <a:rPr lang="ru-RU" sz="1900" dirty="0">
                <a:solidFill>
                  <a:srgbClr val="002060"/>
                </a:solidFill>
              </a:rPr>
              <a:t> по </a:t>
            </a:r>
            <a:r>
              <a:rPr lang="ru-RU" sz="1900" dirty="0" err="1">
                <a:solidFill>
                  <a:srgbClr val="002060"/>
                </a:solidFill>
              </a:rPr>
              <a:t>електронен</a:t>
            </a:r>
            <a:r>
              <a:rPr lang="ru-RU" sz="1900" dirty="0">
                <a:solidFill>
                  <a:srgbClr val="002060"/>
                </a:solidFill>
              </a:rPr>
              <a:t> </a:t>
            </a:r>
            <a:r>
              <a:rPr lang="ru-RU" sz="1900" dirty="0" err="1">
                <a:solidFill>
                  <a:srgbClr val="002060"/>
                </a:solidFill>
              </a:rPr>
              <a:t>път</a:t>
            </a:r>
            <a:r>
              <a:rPr lang="ru-RU" sz="1900" dirty="0">
                <a:solidFill>
                  <a:srgbClr val="002060"/>
                </a:solidFill>
              </a:rPr>
              <a:t>.</a:t>
            </a:r>
          </a:p>
          <a:p>
            <a:pPr marL="428625" indent="-342900" algn="just">
              <a:buFont typeface="Wingdings" panose="05000000000000000000" pitchFamily="2" charset="2"/>
              <a:buChar char="Ø"/>
              <a:tabLst>
                <a:tab pos="85725" algn="l"/>
                <a:tab pos="620713" algn="l"/>
              </a:tabLst>
            </a:pPr>
            <a:r>
              <a:rPr lang="ru-RU" sz="1900" dirty="0" smtClean="0">
                <a:solidFill>
                  <a:srgbClr val="002060"/>
                </a:solidFill>
              </a:rPr>
              <a:t>становище </a:t>
            </a:r>
            <a:r>
              <a:rPr lang="ru-RU" sz="1900" dirty="0">
                <a:solidFill>
                  <a:srgbClr val="002060"/>
                </a:solidFill>
              </a:rPr>
              <a:t>от </a:t>
            </a:r>
            <a:r>
              <a:rPr lang="bg-BG" sz="1900" dirty="0" smtClean="0">
                <a:solidFill>
                  <a:srgbClr val="002060"/>
                </a:solidFill>
              </a:rPr>
              <a:t>член</a:t>
            </a:r>
            <a:r>
              <a:rPr lang="ru-RU" sz="1900" dirty="0" smtClean="0">
                <a:solidFill>
                  <a:srgbClr val="002060"/>
                </a:solidFill>
              </a:rPr>
              <a:t> на ТРГ -  до </a:t>
            </a:r>
            <a:r>
              <a:rPr lang="en-US" sz="1900" dirty="0" smtClean="0">
                <a:solidFill>
                  <a:srgbClr val="002060"/>
                </a:solidFill>
              </a:rPr>
              <a:t>10</a:t>
            </a:r>
            <a:r>
              <a:rPr lang="ru-RU" sz="1900" dirty="0" smtClean="0">
                <a:solidFill>
                  <a:srgbClr val="002060"/>
                </a:solidFill>
              </a:rPr>
              <a:t> </a:t>
            </a:r>
            <a:r>
              <a:rPr lang="ru-RU" sz="1900" dirty="0">
                <a:solidFill>
                  <a:srgbClr val="002060"/>
                </a:solidFill>
              </a:rPr>
              <a:t>работни дни от </a:t>
            </a:r>
            <a:r>
              <a:rPr lang="ru-RU" sz="1900" dirty="0" err="1">
                <a:solidFill>
                  <a:srgbClr val="002060"/>
                </a:solidFill>
              </a:rPr>
              <a:t>изпращане</a:t>
            </a:r>
            <a:r>
              <a:rPr lang="ru-RU" sz="1900" dirty="0">
                <a:solidFill>
                  <a:srgbClr val="002060"/>
                </a:solidFill>
              </a:rPr>
              <a:t> на </a:t>
            </a:r>
            <a:r>
              <a:rPr lang="ru-RU" sz="1900" dirty="0" err="1">
                <a:solidFill>
                  <a:srgbClr val="002060"/>
                </a:solidFill>
              </a:rPr>
              <a:t>материалите</a:t>
            </a:r>
            <a:r>
              <a:rPr lang="ru-RU" sz="1900" dirty="0">
                <a:solidFill>
                  <a:srgbClr val="002060"/>
                </a:solidFill>
              </a:rPr>
              <a:t>.</a:t>
            </a:r>
          </a:p>
          <a:p>
            <a:pPr marL="428625" indent="-342900" algn="just">
              <a:buFont typeface="Wingdings" panose="05000000000000000000" pitchFamily="2" charset="2"/>
              <a:buChar char="Ø"/>
              <a:tabLst>
                <a:tab pos="85725" algn="l"/>
                <a:tab pos="620713" algn="l"/>
              </a:tabLst>
            </a:pPr>
            <a:r>
              <a:rPr lang="ru-RU" sz="1900" dirty="0" err="1" smtClean="0">
                <a:solidFill>
                  <a:srgbClr val="002060"/>
                </a:solidFill>
              </a:rPr>
              <a:t>решението</a:t>
            </a:r>
            <a:r>
              <a:rPr lang="ru-RU" sz="1900" dirty="0" smtClean="0">
                <a:solidFill>
                  <a:srgbClr val="002060"/>
                </a:solidFill>
              </a:rPr>
              <a:t> </a:t>
            </a:r>
            <a:r>
              <a:rPr lang="ru-RU" sz="1900" dirty="0">
                <a:solidFill>
                  <a:srgbClr val="002060"/>
                </a:solidFill>
              </a:rPr>
              <a:t>се </a:t>
            </a:r>
            <a:r>
              <a:rPr lang="ru-RU" sz="1900" dirty="0" err="1">
                <a:solidFill>
                  <a:srgbClr val="002060"/>
                </a:solidFill>
              </a:rPr>
              <a:t>счита</a:t>
            </a:r>
            <a:r>
              <a:rPr lang="ru-RU" sz="1900" dirty="0">
                <a:solidFill>
                  <a:srgbClr val="002060"/>
                </a:solidFill>
              </a:rPr>
              <a:t> за </a:t>
            </a:r>
            <a:r>
              <a:rPr lang="ru-RU" sz="1900" dirty="0" err="1">
                <a:solidFill>
                  <a:srgbClr val="002060"/>
                </a:solidFill>
              </a:rPr>
              <a:t>прието</a:t>
            </a:r>
            <a:r>
              <a:rPr lang="ru-RU" sz="1900" dirty="0">
                <a:solidFill>
                  <a:srgbClr val="002060"/>
                </a:solidFill>
              </a:rPr>
              <a:t>, </a:t>
            </a:r>
            <a:r>
              <a:rPr lang="ru-RU" sz="1900" dirty="0" err="1">
                <a:solidFill>
                  <a:srgbClr val="002060"/>
                </a:solidFill>
              </a:rPr>
              <a:t>когато</a:t>
            </a:r>
            <a:r>
              <a:rPr lang="ru-RU" sz="1900" dirty="0">
                <a:solidFill>
                  <a:srgbClr val="002060"/>
                </a:solidFill>
              </a:rPr>
              <a:t> е </a:t>
            </a:r>
            <a:r>
              <a:rPr lang="ru-RU" sz="1900" b="1" dirty="0" err="1" smtClean="0">
                <a:solidFill>
                  <a:srgbClr val="002060"/>
                </a:solidFill>
              </a:rPr>
              <a:t>гласувано</a:t>
            </a:r>
            <a:r>
              <a:rPr lang="ru-RU" sz="1900" b="1" dirty="0" smtClean="0">
                <a:solidFill>
                  <a:srgbClr val="002060"/>
                </a:solidFill>
              </a:rPr>
              <a:t> </a:t>
            </a:r>
            <a:r>
              <a:rPr lang="ru-RU" sz="1900" b="1" dirty="0">
                <a:solidFill>
                  <a:srgbClr val="002060"/>
                </a:solidFill>
              </a:rPr>
              <a:t>от </a:t>
            </a:r>
            <a:r>
              <a:rPr lang="ru-RU" sz="1900" b="1" dirty="0" err="1">
                <a:solidFill>
                  <a:srgbClr val="002060"/>
                </a:solidFill>
              </a:rPr>
              <a:t>повече</a:t>
            </a:r>
            <a:r>
              <a:rPr lang="ru-RU" sz="1900" b="1" dirty="0">
                <a:solidFill>
                  <a:srgbClr val="002060"/>
                </a:solidFill>
              </a:rPr>
              <a:t> от 2/3 от </a:t>
            </a:r>
            <a:r>
              <a:rPr lang="ru-RU" sz="1900" b="1" dirty="0" err="1" smtClean="0">
                <a:solidFill>
                  <a:srgbClr val="002060"/>
                </a:solidFill>
              </a:rPr>
              <a:t>състава</a:t>
            </a:r>
            <a:r>
              <a:rPr lang="ru-RU" sz="1900" b="1" dirty="0" smtClean="0">
                <a:solidFill>
                  <a:srgbClr val="002060"/>
                </a:solidFill>
              </a:rPr>
              <a:t> на ТРГ</a:t>
            </a:r>
            <a:r>
              <a:rPr lang="ru-RU" sz="1900" dirty="0" smtClean="0">
                <a:solidFill>
                  <a:srgbClr val="002060"/>
                </a:solidFill>
              </a:rPr>
              <a:t>.</a:t>
            </a:r>
            <a:endParaRPr lang="ru-RU" sz="1900" dirty="0">
              <a:solidFill>
                <a:srgbClr val="002060"/>
              </a:solidFill>
            </a:endParaRPr>
          </a:p>
          <a:p>
            <a:pPr marL="428625" indent="-342900" algn="just">
              <a:buFont typeface="Wingdings" panose="05000000000000000000" pitchFamily="2" charset="2"/>
              <a:buChar char="Ø"/>
              <a:tabLst>
                <a:tab pos="85725" algn="l"/>
                <a:tab pos="620713" algn="l"/>
              </a:tabLst>
            </a:pPr>
            <a:r>
              <a:rPr lang="ru-RU" sz="1900" b="1" dirty="0" smtClean="0">
                <a:solidFill>
                  <a:srgbClr val="002060"/>
                </a:solidFill>
              </a:rPr>
              <a:t>при </a:t>
            </a:r>
            <a:r>
              <a:rPr lang="ru-RU" sz="1900" b="1" dirty="0" err="1">
                <a:solidFill>
                  <a:srgbClr val="002060"/>
                </a:solidFill>
              </a:rPr>
              <a:t>липса</a:t>
            </a:r>
            <a:r>
              <a:rPr lang="ru-RU" sz="1900" b="1" dirty="0">
                <a:solidFill>
                  <a:srgbClr val="002060"/>
                </a:solidFill>
              </a:rPr>
              <a:t> на </a:t>
            </a:r>
            <a:r>
              <a:rPr lang="ru-RU" sz="1900" b="1" dirty="0" err="1">
                <a:solidFill>
                  <a:srgbClr val="002060"/>
                </a:solidFill>
              </a:rPr>
              <a:t>писмен</a:t>
            </a:r>
            <a:r>
              <a:rPr lang="ru-RU" sz="1900" b="1" dirty="0">
                <a:solidFill>
                  <a:srgbClr val="002060"/>
                </a:solidFill>
              </a:rPr>
              <a:t> отговор  </a:t>
            </a:r>
            <a:r>
              <a:rPr lang="ru-RU" sz="1900" dirty="0">
                <a:solidFill>
                  <a:srgbClr val="002060"/>
                </a:solidFill>
              </a:rPr>
              <a:t>от член се приема, че той </a:t>
            </a:r>
            <a:r>
              <a:rPr lang="ru-RU" sz="1900" dirty="0" err="1">
                <a:solidFill>
                  <a:srgbClr val="002060"/>
                </a:solidFill>
              </a:rPr>
              <a:t>гласува</a:t>
            </a:r>
            <a:r>
              <a:rPr lang="ru-RU" sz="1900" dirty="0">
                <a:solidFill>
                  <a:srgbClr val="002060"/>
                </a:solidFill>
              </a:rPr>
              <a:t> </a:t>
            </a:r>
            <a:r>
              <a:rPr lang="ru-RU" sz="1900" dirty="0" err="1">
                <a:solidFill>
                  <a:srgbClr val="002060"/>
                </a:solidFill>
              </a:rPr>
              <a:t>решението</a:t>
            </a:r>
            <a:r>
              <a:rPr lang="ru-RU" sz="1900" dirty="0">
                <a:solidFill>
                  <a:srgbClr val="002060"/>
                </a:solidFill>
              </a:rPr>
              <a:t> без </a:t>
            </a:r>
            <a:r>
              <a:rPr lang="ru-RU" sz="1900" dirty="0" err="1">
                <a:solidFill>
                  <a:srgbClr val="002060"/>
                </a:solidFill>
              </a:rPr>
              <a:t>бележки</a:t>
            </a:r>
            <a:r>
              <a:rPr lang="ru-RU" sz="1900" dirty="0">
                <a:solidFill>
                  <a:srgbClr val="002060"/>
                </a:solidFill>
              </a:rPr>
              <a:t>. </a:t>
            </a:r>
          </a:p>
          <a:p>
            <a:pPr marL="428625" indent="-342900" algn="just">
              <a:buFont typeface="Wingdings" panose="05000000000000000000" pitchFamily="2" charset="2"/>
              <a:buChar char="Ø"/>
              <a:tabLst>
                <a:tab pos="85725" algn="l"/>
                <a:tab pos="620713" algn="l"/>
              </a:tabLst>
            </a:pPr>
            <a:r>
              <a:rPr lang="ru-RU" sz="1900" dirty="0" smtClean="0">
                <a:solidFill>
                  <a:srgbClr val="002060"/>
                </a:solidFill>
              </a:rPr>
              <a:t>при </a:t>
            </a:r>
            <a:r>
              <a:rPr lang="ru-RU" sz="1900" dirty="0" err="1">
                <a:solidFill>
                  <a:srgbClr val="002060"/>
                </a:solidFill>
              </a:rPr>
              <a:t>необходимост</a:t>
            </a:r>
            <a:r>
              <a:rPr lang="ru-RU" sz="1900" dirty="0">
                <a:solidFill>
                  <a:srgbClr val="002060"/>
                </a:solidFill>
              </a:rPr>
              <a:t> </a:t>
            </a:r>
            <a:r>
              <a:rPr lang="ru-RU" sz="1900" dirty="0" err="1">
                <a:solidFill>
                  <a:srgbClr val="002060"/>
                </a:solidFill>
              </a:rPr>
              <a:t>решението</a:t>
            </a:r>
            <a:r>
              <a:rPr lang="ru-RU" sz="1900" dirty="0">
                <a:solidFill>
                  <a:srgbClr val="002060"/>
                </a:solidFill>
              </a:rPr>
              <a:t> се </a:t>
            </a:r>
            <a:r>
              <a:rPr lang="ru-RU" sz="1900" dirty="0" err="1">
                <a:solidFill>
                  <a:srgbClr val="002060"/>
                </a:solidFill>
              </a:rPr>
              <a:t>изпраща</a:t>
            </a:r>
            <a:r>
              <a:rPr lang="ru-RU" sz="1900" dirty="0">
                <a:solidFill>
                  <a:srgbClr val="002060"/>
                </a:solidFill>
              </a:rPr>
              <a:t> за повторно </a:t>
            </a:r>
            <a:r>
              <a:rPr lang="ru-RU" sz="1900" dirty="0" err="1">
                <a:solidFill>
                  <a:srgbClr val="002060"/>
                </a:solidFill>
              </a:rPr>
              <a:t>гласуване</a:t>
            </a:r>
            <a:r>
              <a:rPr lang="ru-RU" sz="1900" dirty="0">
                <a:solidFill>
                  <a:srgbClr val="002060"/>
                </a:solidFill>
              </a:rPr>
              <a:t> </a:t>
            </a:r>
            <a:r>
              <a:rPr lang="ru-RU" sz="1900" dirty="0" err="1" smtClean="0">
                <a:solidFill>
                  <a:srgbClr val="002060"/>
                </a:solidFill>
              </a:rPr>
              <a:t>придружено</a:t>
            </a:r>
            <a:r>
              <a:rPr lang="ru-RU" sz="1900" dirty="0" smtClean="0">
                <a:solidFill>
                  <a:srgbClr val="002060"/>
                </a:solidFill>
              </a:rPr>
              <a:t> от справка за </a:t>
            </a:r>
            <a:r>
              <a:rPr lang="ru-RU" sz="1900" dirty="0" err="1">
                <a:solidFill>
                  <a:srgbClr val="002060"/>
                </a:solidFill>
              </a:rPr>
              <a:t>отразяване</a:t>
            </a:r>
            <a:r>
              <a:rPr lang="ru-RU" sz="1900" dirty="0">
                <a:solidFill>
                  <a:srgbClr val="002060"/>
                </a:solidFill>
              </a:rPr>
              <a:t> на </a:t>
            </a:r>
            <a:r>
              <a:rPr lang="ru-RU" sz="1900" dirty="0" err="1">
                <a:solidFill>
                  <a:srgbClr val="002060"/>
                </a:solidFill>
              </a:rPr>
              <a:t>получените</a:t>
            </a:r>
            <a:r>
              <a:rPr lang="ru-RU" sz="1900" dirty="0">
                <a:solidFill>
                  <a:srgbClr val="002060"/>
                </a:solidFill>
              </a:rPr>
              <a:t> становища</a:t>
            </a:r>
            <a:r>
              <a:rPr lang="ru-RU" sz="1900" dirty="0" smtClean="0">
                <a:solidFill>
                  <a:srgbClr val="002060"/>
                </a:solidFill>
              </a:rPr>
              <a:t>.</a:t>
            </a:r>
            <a:endParaRPr lang="ru-RU" sz="1900" dirty="0">
              <a:solidFill>
                <a:srgbClr val="002060"/>
              </a:solidFill>
            </a:endParaRPr>
          </a:p>
          <a:p>
            <a:pPr marL="428625" indent="-342900" algn="just">
              <a:buFont typeface="Wingdings" panose="05000000000000000000" pitchFamily="2" charset="2"/>
              <a:buChar char="Ø"/>
              <a:tabLst>
                <a:tab pos="85725" algn="l"/>
                <a:tab pos="620713" algn="l"/>
              </a:tabLst>
            </a:pPr>
            <a:r>
              <a:rPr lang="ru-RU" sz="1900" dirty="0" err="1" smtClean="0">
                <a:solidFill>
                  <a:srgbClr val="002060"/>
                </a:solidFill>
              </a:rPr>
              <a:t>становището</a:t>
            </a:r>
            <a:r>
              <a:rPr lang="ru-RU" sz="1900" dirty="0" smtClean="0">
                <a:solidFill>
                  <a:srgbClr val="002060"/>
                </a:solidFill>
              </a:rPr>
              <a:t> </a:t>
            </a:r>
            <a:r>
              <a:rPr lang="ru-RU" sz="1900" dirty="0">
                <a:solidFill>
                  <a:srgbClr val="002060"/>
                </a:solidFill>
              </a:rPr>
              <a:t>от </a:t>
            </a:r>
            <a:r>
              <a:rPr lang="ru-RU" sz="1900" dirty="0" err="1" smtClean="0">
                <a:solidFill>
                  <a:srgbClr val="002060"/>
                </a:solidFill>
              </a:rPr>
              <a:t>състава</a:t>
            </a:r>
            <a:r>
              <a:rPr lang="ru-RU" sz="1900" dirty="0" smtClean="0">
                <a:solidFill>
                  <a:srgbClr val="002060"/>
                </a:solidFill>
              </a:rPr>
              <a:t> на ТРГ </a:t>
            </a:r>
            <a:r>
              <a:rPr lang="ru-RU" sz="1900" dirty="0">
                <a:solidFill>
                  <a:srgbClr val="002060"/>
                </a:solidFill>
              </a:rPr>
              <a:t>по </a:t>
            </a:r>
            <a:r>
              <a:rPr lang="ru-RU" sz="1900" dirty="0" err="1">
                <a:solidFill>
                  <a:srgbClr val="002060"/>
                </a:solidFill>
              </a:rPr>
              <a:t>преработения</a:t>
            </a:r>
            <a:r>
              <a:rPr lang="ru-RU" sz="1900" dirty="0">
                <a:solidFill>
                  <a:srgbClr val="002060"/>
                </a:solidFill>
              </a:rPr>
              <a:t> проект на решение  се </a:t>
            </a:r>
            <a:r>
              <a:rPr lang="ru-RU" sz="1900" dirty="0" err="1">
                <a:solidFill>
                  <a:srgbClr val="002060"/>
                </a:solidFill>
              </a:rPr>
              <a:t>изпраща</a:t>
            </a:r>
            <a:r>
              <a:rPr lang="ru-RU" sz="1900" dirty="0">
                <a:solidFill>
                  <a:srgbClr val="002060"/>
                </a:solidFill>
              </a:rPr>
              <a:t> в срок до 3 работни дни от </a:t>
            </a:r>
            <a:r>
              <a:rPr lang="ru-RU" sz="1900" dirty="0" err="1">
                <a:solidFill>
                  <a:srgbClr val="002060"/>
                </a:solidFill>
              </a:rPr>
              <a:t>повторното</a:t>
            </a:r>
            <a:r>
              <a:rPr lang="ru-RU" sz="1900" dirty="0">
                <a:solidFill>
                  <a:srgbClr val="002060"/>
                </a:solidFill>
              </a:rPr>
              <a:t> </a:t>
            </a:r>
            <a:r>
              <a:rPr lang="ru-RU" sz="1900" dirty="0" err="1">
                <a:solidFill>
                  <a:srgbClr val="002060"/>
                </a:solidFill>
              </a:rPr>
              <a:t>изпращане</a:t>
            </a:r>
            <a:r>
              <a:rPr lang="ru-RU" sz="1900" dirty="0">
                <a:solidFill>
                  <a:srgbClr val="002060"/>
                </a:solidFill>
              </a:rPr>
              <a:t>.</a:t>
            </a:r>
          </a:p>
          <a:p>
            <a:pPr marL="428625" indent="-342900" algn="just">
              <a:buFont typeface="Wingdings" panose="05000000000000000000" pitchFamily="2" charset="2"/>
              <a:buChar char="Ø"/>
              <a:tabLst>
                <a:tab pos="85725" algn="l"/>
                <a:tab pos="620713" algn="l"/>
              </a:tabLst>
            </a:pPr>
            <a:r>
              <a:rPr lang="ru-RU" sz="1900" b="1" dirty="0" err="1" smtClean="0">
                <a:solidFill>
                  <a:srgbClr val="002060"/>
                </a:solidFill>
              </a:rPr>
              <a:t>изготвя</a:t>
            </a:r>
            <a:r>
              <a:rPr lang="ru-RU" sz="1900" b="1" dirty="0" smtClean="0">
                <a:solidFill>
                  <a:srgbClr val="002060"/>
                </a:solidFill>
              </a:rPr>
              <a:t> </a:t>
            </a:r>
            <a:r>
              <a:rPr lang="ru-RU" sz="1900" b="1" dirty="0">
                <a:solidFill>
                  <a:srgbClr val="002060"/>
                </a:solidFill>
              </a:rPr>
              <a:t>се протокол</a:t>
            </a:r>
            <a:r>
              <a:rPr lang="ru-RU" sz="1900" dirty="0">
                <a:solidFill>
                  <a:srgbClr val="002060"/>
                </a:solidFill>
              </a:rPr>
              <a:t>, </a:t>
            </a:r>
            <a:r>
              <a:rPr lang="ru-RU" sz="1900" dirty="0" err="1">
                <a:solidFill>
                  <a:srgbClr val="002060"/>
                </a:solidFill>
              </a:rPr>
              <a:t>който</a:t>
            </a:r>
            <a:r>
              <a:rPr lang="ru-RU" sz="1900" dirty="0">
                <a:solidFill>
                  <a:srgbClr val="002060"/>
                </a:solidFill>
              </a:rPr>
              <a:t> се </a:t>
            </a:r>
            <a:r>
              <a:rPr lang="ru-RU" sz="1900" dirty="0" err="1">
                <a:solidFill>
                  <a:srgbClr val="002060"/>
                </a:solidFill>
              </a:rPr>
              <a:t>одобрява</a:t>
            </a:r>
            <a:r>
              <a:rPr lang="ru-RU" sz="1900" dirty="0">
                <a:solidFill>
                  <a:srgbClr val="002060"/>
                </a:solidFill>
              </a:rPr>
              <a:t> от председателя и се </a:t>
            </a:r>
            <a:r>
              <a:rPr lang="ru-RU" sz="1900" dirty="0" err="1">
                <a:solidFill>
                  <a:srgbClr val="002060"/>
                </a:solidFill>
              </a:rPr>
              <a:t>изпраща</a:t>
            </a:r>
            <a:r>
              <a:rPr lang="ru-RU" sz="1900" dirty="0">
                <a:solidFill>
                  <a:srgbClr val="002060"/>
                </a:solidFill>
              </a:rPr>
              <a:t> на ТРГ в срок до 3 работни дни от </a:t>
            </a:r>
            <a:r>
              <a:rPr lang="ru-RU" sz="1900" dirty="0" err="1">
                <a:solidFill>
                  <a:srgbClr val="002060"/>
                </a:solidFill>
              </a:rPr>
              <a:t>одобряването</a:t>
            </a:r>
            <a:r>
              <a:rPr lang="ru-RU" sz="1900" dirty="0">
                <a:solidFill>
                  <a:srgbClr val="002060"/>
                </a:solidFill>
              </a:rPr>
              <a:t> </a:t>
            </a:r>
            <a:r>
              <a:rPr lang="ru-RU" sz="1900" dirty="0" err="1">
                <a:solidFill>
                  <a:srgbClr val="002060"/>
                </a:solidFill>
              </a:rPr>
              <a:t>му</a:t>
            </a:r>
            <a:r>
              <a:rPr lang="ru-RU" sz="1900" dirty="0">
                <a:solidFill>
                  <a:srgbClr val="002060"/>
                </a:solidFill>
              </a:rPr>
              <a:t>. </a:t>
            </a:r>
            <a:endParaRPr lang="en-US" sz="1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2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5089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b="1" dirty="0">
                <a:solidFill>
                  <a:srgbClr val="002060"/>
                </a:solidFill>
              </a:rPr>
              <a:t>Раздел </a:t>
            </a:r>
            <a:r>
              <a:rPr lang="en-US" sz="2400" b="1" dirty="0" smtClean="0">
                <a:solidFill>
                  <a:srgbClr val="002060"/>
                </a:solidFill>
              </a:rPr>
              <a:t>VIII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002060"/>
                </a:solidFill>
              </a:rPr>
              <a:t>ПУБЛИЧНОСТ И ПРОЗРАЧНОСТ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80" y="2050013"/>
            <a:ext cx="11343126" cy="4505427"/>
          </a:xfrm>
        </p:spPr>
        <p:txBody>
          <a:bodyPr>
            <a:noAutofit/>
          </a:bodyPr>
          <a:lstStyle/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200" dirty="0" err="1">
                <a:solidFill>
                  <a:srgbClr val="002060"/>
                </a:solidFill>
              </a:rPr>
              <a:t>Поименият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състав</a:t>
            </a:r>
            <a:r>
              <a:rPr lang="ru-RU" sz="2200" dirty="0">
                <a:solidFill>
                  <a:srgbClr val="002060"/>
                </a:solidFill>
              </a:rPr>
              <a:t> и информация </a:t>
            </a:r>
            <a:r>
              <a:rPr lang="ru-RU" sz="2200" dirty="0" err="1">
                <a:solidFill>
                  <a:srgbClr val="002060"/>
                </a:solidFill>
              </a:rPr>
              <a:t>относно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дейността</a:t>
            </a:r>
            <a:r>
              <a:rPr lang="ru-RU" sz="2200" dirty="0">
                <a:solidFill>
                  <a:srgbClr val="002060"/>
                </a:solidFill>
              </a:rPr>
              <a:t> на ТРГ и </a:t>
            </a:r>
            <a:r>
              <a:rPr lang="ru-RU" sz="2200" dirty="0" err="1">
                <a:solidFill>
                  <a:srgbClr val="002060"/>
                </a:solidFill>
              </a:rPr>
              <a:t>взетите</a:t>
            </a:r>
            <a:r>
              <a:rPr lang="ru-RU" sz="2200" dirty="0">
                <a:solidFill>
                  <a:srgbClr val="002060"/>
                </a:solidFill>
              </a:rPr>
              <a:t> решения се </a:t>
            </a:r>
            <a:r>
              <a:rPr lang="ru-RU" sz="2200" dirty="0" err="1">
                <a:solidFill>
                  <a:srgbClr val="002060"/>
                </a:solidFill>
              </a:rPr>
              <a:t>публикува</a:t>
            </a:r>
            <a:r>
              <a:rPr lang="ru-RU" sz="2200" dirty="0">
                <a:solidFill>
                  <a:srgbClr val="002060"/>
                </a:solidFill>
              </a:rPr>
              <a:t> на интернет </a:t>
            </a:r>
            <a:r>
              <a:rPr lang="ru-RU" sz="2200" dirty="0" err="1">
                <a:solidFill>
                  <a:srgbClr val="002060"/>
                </a:solidFill>
              </a:rPr>
              <a:t>страниците</a:t>
            </a:r>
            <a:r>
              <a:rPr lang="ru-RU" sz="2200" dirty="0">
                <a:solidFill>
                  <a:srgbClr val="002060"/>
                </a:solidFill>
              </a:rPr>
              <a:t> на </a:t>
            </a:r>
            <a:r>
              <a:rPr lang="ru-RU" sz="2200" dirty="0" smtClean="0">
                <a:solidFill>
                  <a:srgbClr val="002060"/>
                </a:solidFill>
              </a:rPr>
              <a:t>МОН и ИА ОПНОИР.</a:t>
            </a:r>
            <a:endParaRPr lang="ru-RU" sz="2200" dirty="0">
              <a:solidFill>
                <a:srgbClr val="002060"/>
              </a:solidFill>
            </a:endParaRP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200" dirty="0" smtClean="0">
                <a:solidFill>
                  <a:srgbClr val="002060"/>
                </a:solidFill>
              </a:rPr>
              <a:t>Информация </a:t>
            </a:r>
            <a:r>
              <a:rPr lang="ru-RU" sz="2200" dirty="0">
                <a:solidFill>
                  <a:srgbClr val="002060"/>
                </a:solidFill>
              </a:rPr>
              <a:t>за хода на </a:t>
            </a:r>
            <a:r>
              <a:rPr lang="ru-RU" sz="2200" dirty="0" err="1">
                <a:solidFill>
                  <a:srgbClr val="002060"/>
                </a:solidFill>
              </a:rPr>
              <a:t>изготвянето</a:t>
            </a:r>
            <a:r>
              <a:rPr lang="ru-RU" sz="2200" dirty="0">
                <a:solidFill>
                  <a:srgbClr val="002060"/>
                </a:solidFill>
              </a:rPr>
              <a:t> на </a:t>
            </a:r>
            <a:r>
              <a:rPr lang="ru-RU" sz="2200" dirty="0" err="1">
                <a:solidFill>
                  <a:srgbClr val="002060"/>
                </a:solidFill>
              </a:rPr>
              <a:t>оперативната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програма</a:t>
            </a:r>
            <a:r>
              <a:rPr lang="ru-RU" sz="2200" dirty="0">
                <a:solidFill>
                  <a:srgbClr val="002060"/>
                </a:solidFill>
              </a:rPr>
              <a:t> се </a:t>
            </a:r>
            <a:r>
              <a:rPr lang="ru-RU" sz="2200" dirty="0" err="1">
                <a:solidFill>
                  <a:srgbClr val="002060"/>
                </a:solidFill>
              </a:rPr>
              <a:t>публикува</a:t>
            </a:r>
            <a:r>
              <a:rPr lang="ru-RU" sz="2200" dirty="0">
                <a:solidFill>
                  <a:srgbClr val="002060"/>
                </a:solidFill>
              </a:rPr>
              <a:t> на интернет </a:t>
            </a:r>
            <a:r>
              <a:rPr lang="ru-RU" sz="2200" dirty="0" err="1">
                <a:solidFill>
                  <a:srgbClr val="002060"/>
                </a:solidFill>
              </a:rPr>
              <a:t>страниците</a:t>
            </a:r>
            <a:r>
              <a:rPr lang="ru-RU" sz="2200" dirty="0">
                <a:solidFill>
                  <a:srgbClr val="002060"/>
                </a:solidFill>
              </a:rPr>
              <a:t> на </a:t>
            </a:r>
            <a:r>
              <a:rPr lang="ru-RU" sz="2200" dirty="0" smtClean="0">
                <a:solidFill>
                  <a:srgbClr val="002060"/>
                </a:solidFill>
              </a:rPr>
              <a:t>МОН и ИА ОПНОИР</a:t>
            </a:r>
            <a:endParaRPr lang="ru-RU" sz="2200" dirty="0">
              <a:solidFill>
                <a:srgbClr val="002060"/>
              </a:solidFill>
            </a:endParaRP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200" dirty="0" err="1">
                <a:solidFill>
                  <a:srgbClr val="002060"/>
                </a:solidFill>
              </a:rPr>
              <a:t>Официалното</a:t>
            </a:r>
            <a:r>
              <a:rPr lang="ru-RU" sz="2200" dirty="0">
                <a:solidFill>
                  <a:srgbClr val="002060"/>
                </a:solidFill>
              </a:rPr>
              <a:t> становище на ТРГ по </a:t>
            </a:r>
            <a:r>
              <a:rPr lang="ru-RU" sz="2200" dirty="0" err="1">
                <a:solidFill>
                  <a:srgbClr val="002060"/>
                </a:solidFill>
              </a:rPr>
              <a:t>разглежданите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въпроси</a:t>
            </a:r>
            <a:r>
              <a:rPr lang="ru-RU" sz="2200" dirty="0">
                <a:solidFill>
                  <a:srgbClr val="002060"/>
                </a:solidFill>
              </a:rPr>
              <a:t> се </a:t>
            </a:r>
            <a:r>
              <a:rPr lang="ru-RU" sz="2200" dirty="0" err="1">
                <a:solidFill>
                  <a:srgbClr val="002060"/>
                </a:solidFill>
              </a:rPr>
              <a:t>изразява</a:t>
            </a:r>
            <a:r>
              <a:rPr lang="ru-RU" sz="2200" dirty="0">
                <a:solidFill>
                  <a:srgbClr val="002060"/>
                </a:solidFill>
              </a:rPr>
              <a:t> пред </a:t>
            </a:r>
            <a:r>
              <a:rPr lang="ru-RU" sz="2200" dirty="0" err="1">
                <a:solidFill>
                  <a:srgbClr val="002060"/>
                </a:solidFill>
              </a:rPr>
              <a:t>средствата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400" dirty="0">
                <a:solidFill>
                  <a:srgbClr val="002060"/>
                </a:solidFill>
              </a:rPr>
              <a:t>за </a:t>
            </a:r>
            <a:r>
              <a:rPr lang="ru-RU" sz="2400" dirty="0" err="1">
                <a:solidFill>
                  <a:srgbClr val="002060"/>
                </a:solidFill>
              </a:rPr>
              <a:t>масово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осведомяване</a:t>
            </a:r>
            <a:r>
              <a:rPr lang="ru-RU" sz="2400" dirty="0">
                <a:solidFill>
                  <a:srgbClr val="002060"/>
                </a:solidFill>
              </a:rPr>
              <a:t> от </a:t>
            </a:r>
            <a:r>
              <a:rPr lang="ru-RU" sz="2400" b="1" dirty="0">
                <a:solidFill>
                  <a:srgbClr val="002060"/>
                </a:solidFill>
              </a:rPr>
              <a:t>председателя или </a:t>
            </a:r>
            <a:r>
              <a:rPr lang="ru-RU" sz="2400" b="1" dirty="0" err="1">
                <a:solidFill>
                  <a:srgbClr val="002060"/>
                </a:solidFill>
              </a:rPr>
              <a:t>заместник</a:t>
            </a:r>
            <a:r>
              <a:rPr lang="ru-RU" sz="2400" b="1" dirty="0">
                <a:solidFill>
                  <a:srgbClr val="002060"/>
                </a:solidFill>
              </a:rPr>
              <a:t>-председателя</a:t>
            </a:r>
            <a:r>
              <a:rPr lang="ru-RU" sz="2400" dirty="0">
                <a:solidFill>
                  <a:srgbClr val="002060"/>
                </a:solidFill>
              </a:rPr>
              <a:t>. </a:t>
            </a:r>
            <a:r>
              <a:rPr lang="ru-RU" sz="2400" dirty="0" err="1">
                <a:solidFill>
                  <a:srgbClr val="002060"/>
                </a:solidFill>
              </a:rPr>
              <a:t>Останалите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членове</a:t>
            </a:r>
            <a:r>
              <a:rPr lang="ru-RU" sz="2400" dirty="0">
                <a:solidFill>
                  <a:srgbClr val="002060"/>
                </a:solidFill>
              </a:rPr>
              <a:t> на ТРГ </a:t>
            </a:r>
            <a:r>
              <a:rPr lang="ru-RU" sz="2400" dirty="0" err="1">
                <a:solidFill>
                  <a:srgbClr val="002060"/>
                </a:solidFill>
              </a:rPr>
              <a:t>могат</a:t>
            </a:r>
            <a:r>
              <a:rPr lang="ru-RU" sz="2400" dirty="0">
                <a:solidFill>
                  <a:srgbClr val="002060"/>
                </a:solidFill>
              </a:rPr>
              <a:t> да правят </a:t>
            </a:r>
            <a:r>
              <a:rPr lang="ru-RU" sz="2400" dirty="0" err="1">
                <a:solidFill>
                  <a:srgbClr val="002060"/>
                </a:solidFill>
              </a:rPr>
              <a:t>изявления</a:t>
            </a:r>
            <a:r>
              <a:rPr lang="ru-RU" sz="2400" dirty="0">
                <a:solidFill>
                  <a:srgbClr val="002060"/>
                </a:solidFill>
              </a:rPr>
              <a:t> пред </a:t>
            </a:r>
            <a:r>
              <a:rPr lang="ru-RU" sz="2400" dirty="0" err="1">
                <a:solidFill>
                  <a:srgbClr val="002060"/>
                </a:solidFill>
              </a:rPr>
              <a:t>медиите</a:t>
            </a:r>
            <a:r>
              <a:rPr lang="ru-RU" sz="2400" dirty="0">
                <a:solidFill>
                  <a:srgbClr val="002060"/>
                </a:solidFill>
              </a:rPr>
              <a:t> по </a:t>
            </a:r>
            <a:r>
              <a:rPr lang="ru-RU" sz="2400" dirty="0" err="1">
                <a:solidFill>
                  <a:srgbClr val="002060"/>
                </a:solidFill>
              </a:rPr>
              <a:t>документите</a:t>
            </a:r>
            <a:r>
              <a:rPr lang="ru-RU" sz="2400" dirty="0">
                <a:solidFill>
                  <a:srgbClr val="002060"/>
                </a:solidFill>
              </a:rPr>
              <a:t> и </a:t>
            </a:r>
            <a:r>
              <a:rPr lang="ru-RU" sz="2400" dirty="0" err="1" smtClean="0">
                <a:solidFill>
                  <a:srgbClr val="002060"/>
                </a:solidFill>
              </a:rPr>
              <a:t>сведенията</a:t>
            </a:r>
            <a:r>
              <a:rPr lang="ru-RU" sz="2400" dirty="0" smtClean="0">
                <a:solidFill>
                  <a:srgbClr val="002060"/>
                </a:solidFill>
              </a:rPr>
              <a:t>, но </a:t>
            </a:r>
            <a:r>
              <a:rPr lang="ru-RU" sz="2400" dirty="0">
                <a:solidFill>
                  <a:srgbClr val="002060"/>
                </a:solidFill>
              </a:rPr>
              <a:t>не в </a:t>
            </a:r>
            <a:r>
              <a:rPr lang="ru-RU" sz="2400" dirty="0" err="1">
                <a:solidFill>
                  <a:srgbClr val="002060"/>
                </a:solidFill>
              </a:rPr>
              <a:t>качеството</a:t>
            </a:r>
            <a:r>
              <a:rPr lang="ru-RU" sz="2400" dirty="0">
                <a:solidFill>
                  <a:srgbClr val="002060"/>
                </a:solidFill>
              </a:rPr>
              <a:t> си на </a:t>
            </a:r>
            <a:r>
              <a:rPr lang="ru-RU" sz="2400" dirty="0" err="1">
                <a:solidFill>
                  <a:srgbClr val="002060"/>
                </a:solidFill>
              </a:rPr>
              <a:t>изразители</a:t>
            </a:r>
            <a:r>
              <a:rPr lang="ru-RU" sz="2400" dirty="0">
                <a:solidFill>
                  <a:srgbClr val="002060"/>
                </a:solidFill>
              </a:rPr>
              <a:t> на </a:t>
            </a:r>
            <a:r>
              <a:rPr lang="ru-RU" sz="2400" dirty="0" err="1">
                <a:solidFill>
                  <a:srgbClr val="002060"/>
                </a:solidFill>
              </a:rPr>
              <a:t>официалното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становище на ТРГ.</a:t>
            </a:r>
          </a:p>
          <a:p>
            <a:endParaRPr lang="ru-RU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51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5089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b="1" dirty="0">
                <a:solidFill>
                  <a:srgbClr val="002060"/>
                </a:solidFill>
              </a:rPr>
              <a:t>Раздел </a:t>
            </a:r>
            <a:r>
              <a:rPr lang="en-US" sz="2400" b="1" dirty="0" smtClean="0">
                <a:solidFill>
                  <a:srgbClr val="002060"/>
                </a:solidFill>
              </a:rPr>
              <a:t>I</a:t>
            </a:r>
            <a:r>
              <a:rPr lang="ru-RU" sz="2400" b="1" dirty="0" smtClean="0">
                <a:solidFill>
                  <a:srgbClr val="002060"/>
                </a:solidFill>
              </a:rPr>
              <a:t>Х </a:t>
            </a:r>
            <a:r>
              <a:rPr lang="ru-RU" sz="2400" b="1" dirty="0">
                <a:solidFill>
                  <a:srgbClr val="002060"/>
                </a:solidFill>
              </a:rPr>
              <a:t>КОДЕКС НА ПОВЕДЕНИЕ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80" y="2131494"/>
            <a:ext cx="11125263" cy="4505427"/>
          </a:xfrm>
        </p:spPr>
        <p:txBody>
          <a:bodyPr>
            <a:noAutofit/>
          </a:bodyPr>
          <a:lstStyle/>
          <a:p>
            <a:pPr marL="361950" indent="-361950" algn="just">
              <a:buFont typeface="Wingdings" panose="05000000000000000000" pitchFamily="2" charset="2"/>
              <a:buChar char="Ø"/>
              <a:tabLst>
                <a:tab pos="720725" algn="l"/>
              </a:tabLst>
            </a:pPr>
            <a:r>
              <a:rPr lang="ru-RU" sz="2200" dirty="0" err="1" smtClean="0">
                <a:solidFill>
                  <a:srgbClr val="002060"/>
                </a:solidFill>
              </a:rPr>
              <a:t>Участниците</a:t>
            </a:r>
            <a:r>
              <a:rPr lang="ru-RU" sz="2200" dirty="0" smtClean="0">
                <a:solidFill>
                  <a:srgbClr val="002060"/>
                </a:solidFill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</a:rPr>
              <a:t>са</a:t>
            </a:r>
            <a:r>
              <a:rPr lang="ru-RU" sz="2200" dirty="0" smtClean="0">
                <a:solidFill>
                  <a:srgbClr val="002060"/>
                </a:solidFill>
              </a:rPr>
              <a:t> </a:t>
            </a:r>
            <a:r>
              <a:rPr lang="ru-RU" sz="2200" b="1" dirty="0" err="1" smtClean="0">
                <a:solidFill>
                  <a:srgbClr val="002060"/>
                </a:solidFill>
              </a:rPr>
              <a:t>отговорни</a:t>
            </a:r>
            <a:r>
              <a:rPr lang="ru-RU" sz="2200" b="1" dirty="0" smtClean="0">
                <a:solidFill>
                  <a:srgbClr val="002060"/>
                </a:solidFill>
              </a:rPr>
              <a:t> </a:t>
            </a:r>
            <a:r>
              <a:rPr lang="ru-RU" sz="2200" b="1" dirty="0">
                <a:solidFill>
                  <a:srgbClr val="002060"/>
                </a:solidFill>
              </a:rPr>
              <a:t>за </a:t>
            </a:r>
            <a:r>
              <a:rPr lang="ru-RU" sz="2200" b="1" dirty="0" err="1">
                <a:solidFill>
                  <a:srgbClr val="002060"/>
                </a:solidFill>
              </a:rPr>
              <a:t>своите</a:t>
            </a:r>
            <a:r>
              <a:rPr lang="ru-RU" sz="2200" b="1" dirty="0">
                <a:solidFill>
                  <a:srgbClr val="002060"/>
                </a:solidFill>
              </a:rPr>
              <a:t> действия</a:t>
            </a:r>
            <a:r>
              <a:rPr lang="ru-RU" sz="2200" dirty="0">
                <a:solidFill>
                  <a:srgbClr val="002060"/>
                </a:solidFill>
              </a:rPr>
              <a:t> и </a:t>
            </a:r>
            <a:r>
              <a:rPr lang="ru-RU" sz="2200" dirty="0" err="1">
                <a:solidFill>
                  <a:srgbClr val="002060"/>
                </a:solidFill>
              </a:rPr>
              <a:t>вземат</a:t>
            </a:r>
            <a:r>
              <a:rPr lang="ru-RU" sz="2200" dirty="0">
                <a:solidFill>
                  <a:srgbClr val="002060"/>
                </a:solidFill>
              </a:rPr>
              <a:t> решения, </a:t>
            </a:r>
            <a:r>
              <a:rPr lang="ru-RU" sz="2200" dirty="0" err="1">
                <a:solidFill>
                  <a:srgbClr val="002060"/>
                </a:solidFill>
              </a:rPr>
              <a:t>свързани</a:t>
            </a:r>
            <a:r>
              <a:rPr lang="ru-RU" sz="2200" dirty="0">
                <a:solidFill>
                  <a:srgbClr val="002060"/>
                </a:solidFill>
              </a:rPr>
              <a:t> с разработване на ОПНО </a:t>
            </a:r>
            <a:r>
              <a:rPr lang="ru-RU" sz="2200" dirty="0" err="1">
                <a:solidFill>
                  <a:srgbClr val="002060"/>
                </a:solidFill>
              </a:rPr>
              <a:t>единствено</a:t>
            </a:r>
            <a:r>
              <a:rPr lang="ru-RU" sz="2200" dirty="0">
                <a:solidFill>
                  <a:srgbClr val="002060"/>
                </a:solidFill>
              </a:rPr>
              <a:t> в </a:t>
            </a:r>
            <a:r>
              <a:rPr lang="ru-RU" sz="2200" dirty="0" err="1">
                <a:solidFill>
                  <a:srgbClr val="002060"/>
                </a:solidFill>
              </a:rPr>
              <a:t>името</a:t>
            </a:r>
            <a:r>
              <a:rPr lang="ru-RU" sz="2200" dirty="0">
                <a:solidFill>
                  <a:srgbClr val="002060"/>
                </a:solidFill>
              </a:rPr>
              <a:t> на </a:t>
            </a:r>
            <a:r>
              <a:rPr lang="ru-RU" sz="2200" dirty="0" err="1">
                <a:solidFill>
                  <a:srgbClr val="002060"/>
                </a:solidFill>
              </a:rPr>
              <a:t>общия</a:t>
            </a:r>
            <a:r>
              <a:rPr lang="ru-RU" sz="2200" dirty="0">
                <a:solidFill>
                  <a:srgbClr val="002060"/>
                </a:solidFill>
              </a:rPr>
              <a:t> интерес, </a:t>
            </a:r>
            <a:r>
              <a:rPr lang="ru-RU" sz="2200" dirty="0" err="1">
                <a:solidFill>
                  <a:srgbClr val="002060"/>
                </a:solidFill>
              </a:rPr>
              <a:t>безпристрастно</a:t>
            </a:r>
            <a:r>
              <a:rPr lang="ru-RU" sz="2200" dirty="0">
                <a:solidFill>
                  <a:srgbClr val="002060"/>
                </a:solidFill>
              </a:rPr>
              <a:t> и </a:t>
            </a:r>
            <a:r>
              <a:rPr lang="ru-RU" sz="2200" dirty="0" err="1">
                <a:solidFill>
                  <a:srgbClr val="002060"/>
                </a:solidFill>
              </a:rPr>
              <a:t>обективно</a:t>
            </a:r>
            <a:r>
              <a:rPr lang="ru-RU" sz="2200" dirty="0">
                <a:solidFill>
                  <a:srgbClr val="002060"/>
                </a:solidFill>
              </a:rPr>
              <a:t>. </a:t>
            </a:r>
          </a:p>
          <a:p>
            <a:pPr marL="361950" indent="-361950" algn="just">
              <a:buFont typeface="Wingdings" panose="05000000000000000000" pitchFamily="2" charset="2"/>
              <a:buChar char="Ø"/>
              <a:tabLst>
                <a:tab pos="720725" algn="l"/>
              </a:tabLst>
            </a:pPr>
            <a:r>
              <a:rPr lang="ru-RU" sz="2200" dirty="0" err="1" smtClean="0">
                <a:solidFill>
                  <a:srgbClr val="002060"/>
                </a:solidFill>
              </a:rPr>
              <a:t>Решенията</a:t>
            </a:r>
            <a:r>
              <a:rPr lang="ru-RU" sz="2200" dirty="0" smtClean="0">
                <a:solidFill>
                  <a:srgbClr val="002060"/>
                </a:solidFill>
              </a:rPr>
              <a:t> </a:t>
            </a:r>
            <a:r>
              <a:rPr lang="ru-RU" sz="2200" dirty="0">
                <a:solidFill>
                  <a:srgbClr val="002060"/>
                </a:solidFill>
              </a:rPr>
              <a:t>не </a:t>
            </a:r>
            <a:r>
              <a:rPr lang="ru-RU" sz="2200" dirty="0" err="1">
                <a:solidFill>
                  <a:srgbClr val="002060"/>
                </a:solidFill>
              </a:rPr>
              <a:t>могат</a:t>
            </a:r>
            <a:r>
              <a:rPr lang="ru-RU" sz="2200" dirty="0">
                <a:solidFill>
                  <a:srgbClr val="002060"/>
                </a:solidFill>
              </a:rPr>
              <a:t> да </a:t>
            </a:r>
            <a:r>
              <a:rPr lang="ru-RU" sz="2200" dirty="0" err="1">
                <a:solidFill>
                  <a:srgbClr val="002060"/>
                </a:solidFill>
              </a:rPr>
              <a:t>бъдат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вземани</a:t>
            </a:r>
            <a:r>
              <a:rPr lang="ru-RU" sz="2200" dirty="0">
                <a:solidFill>
                  <a:srgbClr val="002060"/>
                </a:solidFill>
              </a:rPr>
              <a:t> по причини, </a:t>
            </a:r>
            <a:r>
              <a:rPr lang="ru-RU" sz="2200" dirty="0" err="1">
                <a:solidFill>
                  <a:srgbClr val="002060"/>
                </a:solidFill>
              </a:rPr>
              <a:t>свързани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със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семейния</a:t>
            </a:r>
            <a:r>
              <a:rPr lang="ru-RU" sz="2200" dirty="0">
                <a:solidFill>
                  <a:srgbClr val="002060"/>
                </a:solidFill>
              </a:rPr>
              <a:t> и </a:t>
            </a:r>
            <a:r>
              <a:rPr lang="ru-RU" sz="2200" dirty="0" err="1">
                <a:solidFill>
                  <a:srgbClr val="002060"/>
                </a:solidFill>
              </a:rPr>
              <a:t>емоционалния</a:t>
            </a:r>
            <a:r>
              <a:rPr lang="ru-RU" sz="2200" dirty="0">
                <a:solidFill>
                  <a:srgbClr val="002060"/>
                </a:solidFill>
              </a:rPr>
              <a:t> живот, </a:t>
            </a:r>
            <a:r>
              <a:rPr lang="ru-RU" sz="2200" dirty="0" err="1">
                <a:solidFill>
                  <a:srgbClr val="002060"/>
                </a:solidFill>
              </a:rPr>
              <a:t>политическа</a:t>
            </a:r>
            <a:r>
              <a:rPr lang="ru-RU" sz="2200" dirty="0">
                <a:solidFill>
                  <a:srgbClr val="002060"/>
                </a:solidFill>
              </a:rPr>
              <a:t> или </a:t>
            </a:r>
            <a:r>
              <a:rPr lang="ru-RU" sz="2200" dirty="0" err="1">
                <a:solidFill>
                  <a:srgbClr val="002060"/>
                </a:solidFill>
              </a:rPr>
              <a:t>национална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принадлежност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икономически</a:t>
            </a:r>
            <a:r>
              <a:rPr lang="ru-RU" sz="2200" dirty="0">
                <a:solidFill>
                  <a:srgbClr val="002060"/>
                </a:solidFill>
              </a:rPr>
              <a:t> интерес или </a:t>
            </a:r>
            <a:r>
              <a:rPr lang="ru-RU" sz="2200" dirty="0" err="1">
                <a:solidFill>
                  <a:srgbClr val="002060"/>
                </a:solidFill>
              </a:rPr>
              <a:t>всякакъв</a:t>
            </a:r>
            <a:r>
              <a:rPr lang="ru-RU" sz="2200" dirty="0">
                <a:solidFill>
                  <a:srgbClr val="002060"/>
                </a:solidFill>
              </a:rPr>
              <a:t> друг </a:t>
            </a:r>
            <a:r>
              <a:rPr lang="ru-RU" sz="2200" dirty="0" err="1">
                <a:solidFill>
                  <a:srgbClr val="002060"/>
                </a:solidFill>
              </a:rPr>
              <a:t>пряк</a:t>
            </a:r>
            <a:r>
              <a:rPr lang="ru-RU" sz="2200" dirty="0">
                <a:solidFill>
                  <a:srgbClr val="002060"/>
                </a:solidFill>
              </a:rPr>
              <a:t> или </a:t>
            </a:r>
            <a:r>
              <a:rPr lang="ru-RU" sz="2200" dirty="0" err="1">
                <a:solidFill>
                  <a:srgbClr val="002060"/>
                </a:solidFill>
              </a:rPr>
              <a:t>косвен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личен</a:t>
            </a:r>
            <a:r>
              <a:rPr lang="ru-RU" sz="2200" dirty="0">
                <a:solidFill>
                  <a:srgbClr val="002060"/>
                </a:solidFill>
              </a:rPr>
              <a:t> интерес на </a:t>
            </a:r>
            <a:r>
              <a:rPr lang="ru-RU" sz="2200" dirty="0" err="1">
                <a:solidFill>
                  <a:srgbClr val="002060"/>
                </a:solidFill>
              </a:rPr>
              <a:t>лицата</a:t>
            </a:r>
            <a:r>
              <a:rPr lang="ru-RU" sz="2200" dirty="0">
                <a:solidFill>
                  <a:srgbClr val="002060"/>
                </a:solidFill>
              </a:rPr>
              <a:t>, </a:t>
            </a:r>
            <a:r>
              <a:rPr lang="ru-RU" sz="2200" dirty="0" err="1">
                <a:solidFill>
                  <a:srgbClr val="002060"/>
                </a:solidFill>
              </a:rPr>
              <a:t>включени</a:t>
            </a:r>
            <a:r>
              <a:rPr lang="ru-RU" sz="2200" dirty="0">
                <a:solidFill>
                  <a:srgbClr val="002060"/>
                </a:solidFill>
              </a:rPr>
              <a:t> в </a:t>
            </a:r>
            <a:r>
              <a:rPr lang="ru-RU" sz="2200" dirty="0" err="1">
                <a:solidFill>
                  <a:srgbClr val="002060"/>
                </a:solidFill>
              </a:rPr>
              <a:t>състава</a:t>
            </a:r>
            <a:r>
              <a:rPr lang="ru-RU" sz="2200" dirty="0">
                <a:solidFill>
                  <a:srgbClr val="002060"/>
                </a:solidFill>
              </a:rPr>
              <a:t> на ТРГ.</a:t>
            </a:r>
          </a:p>
          <a:p>
            <a:pPr marL="361950" indent="-361950" algn="just">
              <a:buFont typeface="Wingdings" panose="05000000000000000000" pitchFamily="2" charset="2"/>
              <a:buChar char="Ø"/>
              <a:tabLst>
                <a:tab pos="720725" algn="l"/>
              </a:tabLst>
            </a:pPr>
            <a:r>
              <a:rPr lang="ru-RU" sz="2200" dirty="0" err="1" smtClean="0">
                <a:solidFill>
                  <a:srgbClr val="002060"/>
                </a:solidFill>
              </a:rPr>
              <a:t>Задължен</a:t>
            </a:r>
            <a:r>
              <a:rPr lang="ru-RU" sz="2200" dirty="0" smtClean="0">
                <a:solidFill>
                  <a:srgbClr val="002060"/>
                </a:solidFill>
              </a:rPr>
              <a:t> </a:t>
            </a:r>
            <a:r>
              <a:rPr lang="ru-RU" sz="2200" dirty="0">
                <a:solidFill>
                  <a:srgbClr val="002060"/>
                </a:solidFill>
              </a:rPr>
              <a:t>да </a:t>
            </a:r>
            <a:r>
              <a:rPr lang="ru-RU" sz="2200" dirty="0" err="1">
                <a:solidFill>
                  <a:srgbClr val="002060"/>
                </a:solidFill>
              </a:rPr>
              <a:t>декларира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липса</a:t>
            </a:r>
            <a:r>
              <a:rPr lang="ru-RU" sz="2200" dirty="0">
                <a:solidFill>
                  <a:srgbClr val="002060"/>
                </a:solidFill>
              </a:rPr>
              <a:t> на </a:t>
            </a:r>
            <a:r>
              <a:rPr lang="ru-RU" sz="2200" dirty="0" err="1">
                <a:solidFill>
                  <a:srgbClr val="002060"/>
                </a:solidFill>
              </a:rPr>
              <a:t>пряк</a:t>
            </a:r>
            <a:r>
              <a:rPr lang="ru-RU" sz="2200" dirty="0">
                <a:solidFill>
                  <a:srgbClr val="002060"/>
                </a:solidFill>
              </a:rPr>
              <a:t> или </a:t>
            </a:r>
            <a:r>
              <a:rPr lang="ru-RU" sz="2200" dirty="0" err="1">
                <a:solidFill>
                  <a:srgbClr val="002060"/>
                </a:solidFill>
              </a:rPr>
              <a:t>косвен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личен</a:t>
            </a:r>
            <a:r>
              <a:rPr lang="ru-RU" sz="2200" dirty="0">
                <a:solidFill>
                  <a:srgbClr val="002060"/>
                </a:solidFill>
              </a:rPr>
              <a:t> интерес, </a:t>
            </a:r>
            <a:r>
              <a:rPr lang="ru-RU" sz="2200" dirty="0" err="1">
                <a:solidFill>
                  <a:srgbClr val="002060"/>
                </a:solidFill>
              </a:rPr>
              <a:t>свързани</a:t>
            </a:r>
            <a:r>
              <a:rPr lang="ru-RU" sz="2200" dirty="0">
                <a:solidFill>
                  <a:srgbClr val="002060"/>
                </a:solidFill>
              </a:rPr>
              <a:t> с </a:t>
            </a:r>
            <a:r>
              <a:rPr lang="ru-RU" sz="2200" dirty="0" err="1">
                <a:solidFill>
                  <a:srgbClr val="002060"/>
                </a:solidFill>
              </a:rPr>
              <a:t>дейността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му</a:t>
            </a:r>
            <a:r>
              <a:rPr lang="ru-RU" sz="2200" dirty="0">
                <a:solidFill>
                  <a:srgbClr val="002060"/>
                </a:solidFill>
              </a:rPr>
              <a:t> в ТРГ, </a:t>
            </a:r>
            <a:r>
              <a:rPr lang="ru-RU" sz="2200" dirty="0" err="1">
                <a:solidFill>
                  <a:srgbClr val="002060"/>
                </a:solidFill>
              </a:rPr>
              <a:t>като</a:t>
            </a:r>
            <a:r>
              <a:rPr lang="ru-RU" sz="2200" dirty="0">
                <a:solidFill>
                  <a:srgbClr val="002060"/>
                </a:solidFill>
              </a:rPr>
              <a:t> за </a:t>
            </a:r>
            <a:r>
              <a:rPr lang="ru-RU" sz="2200" dirty="0" err="1">
                <a:solidFill>
                  <a:srgbClr val="002060"/>
                </a:solidFill>
              </a:rPr>
              <a:t>целта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подписва</a:t>
            </a:r>
            <a:r>
              <a:rPr lang="ru-RU" sz="2200" dirty="0">
                <a:solidFill>
                  <a:srgbClr val="002060"/>
                </a:solidFill>
              </a:rPr>
              <a:t> декларация по чл. 4, ал. 5 </a:t>
            </a:r>
            <a:r>
              <a:rPr lang="ru-RU" sz="2200" dirty="0" smtClean="0">
                <a:solidFill>
                  <a:srgbClr val="002060"/>
                </a:solidFill>
              </a:rPr>
              <a:t>от </a:t>
            </a:r>
            <a:r>
              <a:rPr lang="ru-RU" sz="2200" dirty="0" err="1" smtClean="0">
                <a:solidFill>
                  <a:srgbClr val="002060"/>
                </a:solidFill>
              </a:rPr>
              <a:t>Вътрешните</a:t>
            </a:r>
            <a:r>
              <a:rPr lang="ru-RU" sz="2200" dirty="0" smtClean="0">
                <a:solidFill>
                  <a:srgbClr val="002060"/>
                </a:solidFill>
              </a:rPr>
              <a:t> правила (</a:t>
            </a:r>
            <a:r>
              <a:rPr lang="ru-RU" sz="2200" i="1" dirty="0" smtClean="0">
                <a:solidFill>
                  <a:srgbClr val="002060"/>
                </a:solidFill>
              </a:rPr>
              <a:t>Приложение </a:t>
            </a:r>
            <a:r>
              <a:rPr lang="ru-RU" sz="2200" i="1" dirty="0">
                <a:solidFill>
                  <a:srgbClr val="002060"/>
                </a:solidFill>
              </a:rPr>
              <a:t>№1</a:t>
            </a:r>
            <a:r>
              <a:rPr lang="ru-RU" sz="2200" dirty="0">
                <a:solidFill>
                  <a:srgbClr val="002060"/>
                </a:solidFill>
              </a:rPr>
              <a:t>).</a:t>
            </a:r>
          </a:p>
          <a:p>
            <a:pPr marL="361950" indent="-361950" algn="just">
              <a:buFont typeface="Wingdings" panose="05000000000000000000" pitchFamily="2" charset="2"/>
              <a:buChar char="Ø"/>
              <a:tabLst>
                <a:tab pos="720725" algn="l"/>
              </a:tabLst>
            </a:pPr>
            <a:r>
              <a:rPr lang="ru-RU" sz="2200" dirty="0" smtClean="0">
                <a:solidFill>
                  <a:srgbClr val="002060"/>
                </a:solidFill>
              </a:rPr>
              <a:t>При </a:t>
            </a:r>
            <a:r>
              <a:rPr lang="ru-RU" sz="2200" dirty="0" err="1" smtClean="0">
                <a:solidFill>
                  <a:srgbClr val="002060"/>
                </a:solidFill>
              </a:rPr>
              <a:t>непредставяне</a:t>
            </a:r>
            <a:r>
              <a:rPr lang="ru-RU" sz="2200" dirty="0" smtClean="0">
                <a:solidFill>
                  <a:srgbClr val="002060"/>
                </a:solidFill>
              </a:rPr>
              <a:t> </a:t>
            </a:r>
            <a:r>
              <a:rPr lang="ru-RU" sz="2200" dirty="0">
                <a:solidFill>
                  <a:srgbClr val="002060"/>
                </a:solidFill>
              </a:rPr>
              <a:t>на декларация, или </a:t>
            </a:r>
            <a:r>
              <a:rPr lang="ru-RU" sz="2200" dirty="0" smtClean="0">
                <a:solidFill>
                  <a:srgbClr val="002060"/>
                </a:solidFill>
              </a:rPr>
              <a:t>нарушение на </a:t>
            </a:r>
            <a:r>
              <a:rPr lang="ru-RU" sz="2200" dirty="0" err="1">
                <a:solidFill>
                  <a:srgbClr val="002060"/>
                </a:solidFill>
              </a:rPr>
              <a:t>декларираните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обстоятелства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 smtClean="0">
                <a:solidFill>
                  <a:srgbClr val="002060"/>
                </a:solidFill>
              </a:rPr>
              <a:t>представителят</a:t>
            </a:r>
            <a:r>
              <a:rPr lang="ru-RU" sz="2200" dirty="0" smtClean="0">
                <a:solidFill>
                  <a:srgbClr val="002060"/>
                </a:solidFill>
              </a:rPr>
              <a:t> </a:t>
            </a:r>
            <a:r>
              <a:rPr lang="ru-RU" sz="2200" dirty="0">
                <a:solidFill>
                  <a:srgbClr val="002060"/>
                </a:solidFill>
              </a:rPr>
              <a:t>се </a:t>
            </a:r>
            <a:r>
              <a:rPr lang="ru-RU" sz="2200" dirty="0" err="1">
                <a:solidFill>
                  <a:srgbClr val="002060"/>
                </a:solidFill>
              </a:rPr>
              <a:t>заменя</a:t>
            </a:r>
            <a:r>
              <a:rPr lang="ru-RU" sz="2200" dirty="0">
                <a:solidFill>
                  <a:srgbClr val="002060"/>
                </a:solidFill>
              </a:rPr>
              <a:t>.</a:t>
            </a:r>
          </a:p>
          <a:p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51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49189"/>
            <a:ext cx="10058400" cy="50898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bg-BG" sz="2400" b="1" dirty="0" smtClean="0">
                <a:solidFill>
                  <a:srgbClr val="002060"/>
                </a:solidFill>
              </a:rPr>
              <a:t>Раздел X ИЗМЕНЕНИЕ НА ВЪТРЕШНИТЕ ПРАВИЛА ЗА РАБОТА</a:t>
            </a:r>
            <a:endParaRPr lang="bg-BG" sz="24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80" y="1976710"/>
            <a:ext cx="10991852" cy="4505427"/>
          </a:xfrm>
        </p:spPr>
        <p:txBody>
          <a:bodyPr>
            <a:noAutofit/>
          </a:bodyPr>
          <a:lstStyle/>
          <a:p>
            <a:endParaRPr lang="bg-BG" dirty="0" smtClean="0">
              <a:solidFill>
                <a:srgbClr val="002060"/>
              </a:solidFill>
            </a:endParaRPr>
          </a:p>
          <a:p>
            <a:pPr marL="442913" indent="-442913" algn="just">
              <a:buFont typeface="Wingdings" panose="05000000000000000000" pitchFamily="2" charset="2"/>
              <a:buChar char="Ø"/>
            </a:pPr>
            <a:r>
              <a:rPr lang="bg-BG" sz="2400" dirty="0" smtClean="0">
                <a:solidFill>
                  <a:srgbClr val="002060"/>
                </a:solidFill>
              </a:rPr>
              <a:t>Правилата могат да бъдат изменяни от ТРГ след обсъждане, при спазване на процедурата в раздел VII „Вземане на решения“ от Вътрешните правила.</a:t>
            </a:r>
          </a:p>
          <a:p>
            <a:pPr marL="442913" indent="-442913" algn="just">
              <a:spcBef>
                <a:spcPts val="2400"/>
              </a:spcBef>
              <a:buFont typeface="Wingdings" panose="05000000000000000000" pitchFamily="2" charset="2"/>
              <a:buChar char="Ø"/>
            </a:pPr>
            <a:r>
              <a:rPr lang="bg-BG" sz="2400" dirty="0" smtClean="0">
                <a:solidFill>
                  <a:srgbClr val="002060"/>
                </a:solidFill>
              </a:rPr>
              <a:t>Измененията не може да противоречат на разпоредбите на ПМС № 142/2019 г.</a:t>
            </a:r>
          </a:p>
          <a:p>
            <a:pPr marL="442913" indent="-442913"/>
            <a:endParaRPr lang="bg-BG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81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653" y="3051019"/>
            <a:ext cx="11821886" cy="3257418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err="1" smtClean="0">
                <a:solidFill>
                  <a:schemeClr val="accent1">
                    <a:lumMod val="75000"/>
                  </a:schemeClr>
                </a:solidFill>
              </a:rPr>
              <a:t>гр.София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30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6360" y="2127564"/>
            <a:ext cx="10058400" cy="537226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11926</TotalTime>
  <Words>1551</Words>
  <Application>Microsoft Office PowerPoint</Application>
  <PresentationFormat>Widescreen</PresentationFormat>
  <Paragraphs>147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Candara</vt:lpstr>
      <vt:lpstr>Courier New</vt:lpstr>
      <vt:lpstr>Times New Roman</vt:lpstr>
      <vt:lpstr>Wingdings</vt:lpstr>
      <vt:lpstr>Retrospect</vt:lpstr>
      <vt:lpstr>      ВЪТРЕШНИ ПРАВИЛА  ЗА ДЕЙНОСТТА НА   ТЕМАТИЧНА РАБОТНА ГРУПА ЗА РАЗРАБОТВАНЕ НА  „ОПЕРАТИВНА ПРОГРАМА ЗА НАУКА И ОБРАЗОВАНИЕ“  ЗА ПРОГРАМЕН ПЕРИОД 2021-2027 г.   Първо заседание на Тематична работна група за  разработване на „Оперативна програма за наука и образование“ за програмния период 2021-2027 29.10.2019 г., гр. София</vt:lpstr>
      <vt:lpstr>Раздел  I ОБЩИ ПРИЛОЖЕНИЯ</vt:lpstr>
      <vt:lpstr>Раздел  II ФУНКЦИИ (1) /съгласно ПМС №142/2019 г./ </vt:lpstr>
      <vt:lpstr>Раздел  II ФУНКЦИИ (2) /дейност на ТРГ при изпълнение на функциите/</vt:lpstr>
      <vt:lpstr>Раздел  III СЪСТАВ (1)</vt:lpstr>
      <vt:lpstr>Раздел  III СЪСТАВ (2)</vt:lpstr>
      <vt:lpstr>Раздел  IV ПРЕДСЕДАТЕЛ И ЗАМЕСТНИК-ПРЕДСЕДАТЕЛ</vt:lpstr>
      <vt:lpstr>Раздел  V СЕКРЕТАРИАТ</vt:lpstr>
      <vt:lpstr>Раздел  VI ЗАСЕДАНИЯ</vt:lpstr>
      <vt:lpstr>Раздел VII ВЗЕМАНЕ НА РЕШЕНИЯ (1)</vt:lpstr>
      <vt:lpstr>Раздел VII ВЗЕМАНЕ НА РЕШЕНИЯ (2)</vt:lpstr>
      <vt:lpstr>Раздел VIII ПУБЛИЧНОСТ И ПРОЗРАЧНОСТ</vt:lpstr>
      <vt:lpstr>Раздел IХ КОДЕКС НА ПОВЕДЕНИЕ</vt:lpstr>
      <vt:lpstr>Раздел X ИЗМЕНЕНИЕ НА ВЪТРЕШНИТЕ ПРАВИЛА ЗА РАБОТА</vt:lpstr>
      <vt:lpstr>Благодаря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Mariya Stanevska</cp:lastModifiedBy>
  <cp:revision>1128</cp:revision>
  <cp:lastPrinted>2019-07-02T10:25:35Z</cp:lastPrinted>
  <dcterms:created xsi:type="dcterms:W3CDTF">2016-05-13T12:08:51Z</dcterms:created>
  <dcterms:modified xsi:type="dcterms:W3CDTF">2019-10-31T09:43:54Z</dcterms:modified>
</cp:coreProperties>
</file>