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4" r:id="rId2"/>
    <p:sldId id="300" r:id="rId3"/>
    <p:sldId id="296" r:id="rId4"/>
    <p:sldId id="294" r:id="rId5"/>
    <p:sldId id="285" r:id="rId6"/>
    <p:sldId id="286" r:id="rId7"/>
    <p:sldId id="288" r:id="rId8"/>
    <p:sldId id="298" r:id="rId9"/>
    <p:sldId id="306" r:id="rId10"/>
    <p:sldId id="312" r:id="rId11"/>
    <p:sldId id="314" r:id="rId12"/>
    <p:sldId id="316" r:id="rId13"/>
    <p:sldId id="309" r:id="rId14"/>
    <p:sldId id="315" r:id="rId15"/>
    <p:sldId id="310" r:id="rId16"/>
    <p:sldId id="311" r:id="rId17"/>
    <p:sldId id="302" r:id="rId18"/>
    <p:sldId id="303" r:id="rId19"/>
    <p:sldId id="304" r:id="rId20"/>
    <p:sldId id="307" r:id="rId21"/>
    <p:sldId id="305" r:id="rId22"/>
    <p:sldId id="308" r:id="rId23"/>
    <p:sldId id="28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D2C4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5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DA4D94-DC1B-4080-BED4-A4556EBE1F58}" type="doc">
      <dgm:prSet loTypeId="urn:microsoft.com/office/officeart/2005/8/layout/hierarchy3" loCatId="list" qsTypeId="urn:microsoft.com/office/officeart/2005/8/quickstyle/3d5" qsCatId="3D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56E3A53F-177C-4F4F-A2B4-1F9ACBACEBC6}">
      <dgm:prSet phldrT="[Text]"/>
      <dgm:spPr/>
      <dgm:t>
        <a:bodyPr/>
        <a:lstStyle/>
        <a:p>
          <a:r>
            <a:rPr lang="ru-RU" dirty="0" smtClean="0"/>
            <a:t>Разширяване на достъпа до висше образование</a:t>
          </a:r>
          <a:endParaRPr lang="en-US" dirty="0"/>
        </a:p>
      </dgm:t>
    </dgm:pt>
    <dgm:pt modelId="{66A9AD1E-91B9-4D3A-8E28-F685E7D79E10}" type="parTrans" cxnId="{5EF89881-1CF7-4499-A944-7525A50BC1B6}">
      <dgm:prSet/>
      <dgm:spPr/>
      <dgm:t>
        <a:bodyPr/>
        <a:lstStyle/>
        <a:p>
          <a:endParaRPr lang="en-US"/>
        </a:p>
      </dgm:t>
    </dgm:pt>
    <dgm:pt modelId="{4195B20A-5CA1-4013-AC59-4BEC20C23DFC}" type="sibTrans" cxnId="{5EF89881-1CF7-4499-A944-7525A50BC1B6}">
      <dgm:prSet/>
      <dgm:spPr/>
      <dgm:t>
        <a:bodyPr/>
        <a:lstStyle/>
        <a:p>
          <a:endParaRPr lang="en-US"/>
        </a:p>
      </dgm:t>
    </dgm:pt>
    <dgm:pt modelId="{3EDE46F3-9B16-483A-89FD-A68EF08FB136}">
      <dgm:prSet phldrT="[Text]"/>
      <dgm:spPr/>
      <dgm:t>
        <a:bodyPr/>
        <a:lstStyle/>
        <a:p>
          <a:r>
            <a:rPr lang="bg-BG" dirty="0" smtClean="0"/>
            <a:t>Въздействие </a:t>
          </a:r>
          <a:br>
            <a:rPr lang="bg-BG" dirty="0" smtClean="0"/>
          </a:br>
          <a:r>
            <a:rPr lang="bg-BG" dirty="0" smtClean="0"/>
            <a:t>в области</a:t>
          </a:r>
          <a:endParaRPr lang="en-US" dirty="0"/>
        </a:p>
      </dgm:t>
    </dgm:pt>
    <dgm:pt modelId="{8C5D0716-6488-4E99-86E8-75BF85DEA288}" type="parTrans" cxnId="{097CAE2D-7638-4B5E-91F8-97B12D7057D4}">
      <dgm:prSet/>
      <dgm:spPr/>
      <dgm:t>
        <a:bodyPr/>
        <a:lstStyle/>
        <a:p>
          <a:endParaRPr lang="en-US"/>
        </a:p>
      </dgm:t>
    </dgm:pt>
    <dgm:pt modelId="{9567B915-30D8-4055-889A-A9ACCDD4D9E0}" type="sibTrans" cxnId="{097CAE2D-7638-4B5E-91F8-97B12D7057D4}">
      <dgm:prSet/>
      <dgm:spPr/>
      <dgm:t>
        <a:bodyPr/>
        <a:lstStyle/>
        <a:p>
          <a:endParaRPr lang="en-US"/>
        </a:p>
      </dgm:t>
    </dgm:pt>
    <dgm:pt modelId="{6D0E56EC-AC50-4668-84CC-2BFA3C5DDB24}">
      <dgm:prSet phldrT="[Text]"/>
      <dgm:spPr/>
      <dgm:t>
        <a:bodyPr/>
        <a:lstStyle/>
        <a:p>
          <a:r>
            <a:rPr lang="ru-RU" dirty="0" smtClean="0"/>
            <a:t>Очертани в анализа на резултатите от рейтинговата система</a:t>
          </a:r>
          <a:endParaRPr lang="en-US" dirty="0"/>
        </a:p>
      </dgm:t>
    </dgm:pt>
    <dgm:pt modelId="{15D12506-70A5-4A1C-925E-013F0D24DE0C}" type="parTrans" cxnId="{E5A81BD8-D7D8-486D-A25D-6A87DCD9F020}">
      <dgm:prSet/>
      <dgm:spPr/>
      <dgm:t>
        <a:bodyPr/>
        <a:lstStyle/>
        <a:p>
          <a:endParaRPr lang="en-US"/>
        </a:p>
      </dgm:t>
    </dgm:pt>
    <dgm:pt modelId="{E44CF97D-4CB4-4547-8177-B96EF3B4AB76}" type="sibTrans" cxnId="{E5A81BD8-D7D8-486D-A25D-6A87DCD9F020}">
      <dgm:prSet/>
      <dgm:spPr/>
      <dgm:t>
        <a:bodyPr/>
        <a:lstStyle/>
        <a:p>
          <a:endParaRPr lang="en-US"/>
        </a:p>
      </dgm:t>
    </dgm:pt>
    <dgm:pt modelId="{3C38B8D0-66FA-4C35-B37E-403584A05811}">
      <dgm:prSet phldrT="[Text]"/>
      <dgm:spPr/>
      <dgm:t>
        <a:bodyPr/>
        <a:lstStyle/>
        <a:p>
          <a:r>
            <a:rPr lang="ru-RU" dirty="0" smtClean="0"/>
            <a:t>В съответствие </a:t>
          </a:r>
          <a:br>
            <a:rPr lang="ru-RU" dirty="0" smtClean="0"/>
          </a:br>
          <a:r>
            <a:rPr lang="ru-RU" dirty="0" smtClean="0"/>
            <a:t>с изискванията </a:t>
          </a:r>
          <a:br>
            <a:rPr lang="ru-RU" dirty="0" smtClean="0"/>
          </a:br>
          <a:r>
            <a:rPr lang="ru-RU" dirty="0" smtClean="0"/>
            <a:t>на пазара на труда</a:t>
          </a:r>
          <a:endParaRPr lang="en-US" dirty="0"/>
        </a:p>
      </dgm:t>
    </dgm:pt>
    <dgm:pt modelId="{2B223C35-96FC-4AEC-AA15-072DCB7169D4}" type="parTrans" cxnId="{DC86E08E-96BE-4A7F-A113-430F3A0D5DB8}">
      <dgm:prSet/>
      <dgm:spPr/>
      <dgm:t>
        <a:bodyPr/>
        <a:lstStyle/>
        <a:p>
          <a:endParaRPr lang="en-US"/>
        </a:p>
      </dgm:t>
    </dgm:pt>
    <dgm:pt modelId="{AC8F3B4F-8B1B-4157-89C9-2AF2C142D648}" type="sibTrans" cxnId="{DC86E08E-96BE-4A7F-A113-430F3A0D5DB8}">
      <dgm:prSet/>
      <dgm:spPr/>
      <dgm:t>
        <a:bodyPr/>
        <a:lstStyle/>
        <a:p>
          <a:endParaRPr lang="en-US"/>
        </a:p>
      </dgm:t>
    </dgm:pt>
    <dgm:pt modelId="{5192D6ED-86DE-4E65-A7AC-E3CC7B8A2E89}">
      <dgm:prSet phldrT="[Text]"/>
      <dgm:spPr/>
      <dgm:t>
        <a:bodyPr/>
        <a:lstStyle/>
        <a:p>
          <a:r>
            <a:rPr lang="ru-RU" dirty="0" smtClean="0"/>
            <a:t>Подобряване на качеството във висшето образование</a:t>
          </a:r>
          <a:endParaRPr lang="en-US" dirty="0"/>
        </a:p>
      </dgm:t>
    </dgm:pt>
    <dgm:pt modelId="{38C06A33-D4A7-4D4E-B7D8-A54CB4361242}" type="parTrans" cxnId="{AE42D701-B93A-403B-8A00-DA1541F30480}">
      <dgm:prSet/>
      <dgm:spPr/>
      <dgm:t>
        <a:bodyPr/>
        <a:lstStyle/>
        <a:p>
          <a:endParaRPr lang="en-US"/>
        </a:p>
      </dgm:t>
    </dgm:pt>
    <dgm:pt modelId="{563165AF-3A53-4E8D-AA07-E8AB076C9255}" type="sibTrans" cxnId="{AE42D701-B93A-403B-8A00-DA1541F30480}">
      <dgm:prSet/>
      <dgm:spPr/>
      <dgm:t>
        <a:bodyPr/>
        <a:lstStyle/>
        <a:p>
          <a:endParaRPr lang="en-US"/>
        </a:p>
      </dgm:t>
    </dgm:pt>
    <dgm:pt modelId="{EB22A2D6-0060-4644-94AC-A5A8233BF387}" type="pres">
      <dgm:prSet presAssocID="{9DDA4D94-DC1B-4080-BED4-A4556EBE1F5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712FC43-06F3-4F93-B0F0-6B7C18C4C861}" type="pres">
      <dgm:prSet presAssocID="{56E3A53F-177C-4F4F-A2B4-1F9ACBACEBC6}" presName="root" presStyleCnt="0"/>
      <dgm:spPr/>
    </dgm:pt>
    <dgm:pt modelId="{14065EC2-1341-47F8-9D05-CC99BFD17D24}" type="pres">
      <dgm:prSet presAssocID="{56E3A53F-177C-4F4F-A2B4-1F9ACBACEBC6}" presName="rootComposite" presStyleCnt="0"/>
      <dgm:spPr/>
    </dgm:pt>
    <dgm:pt modelId="{0BA68AC0-2D12-410A-89FE-9925DFA9DF5E}" type="pres">
      <dgm:prSet presAssocID="{56E3A53F-177C-4F4F-A2B4-1F9ACBACEBC6}" presName="rootText" presStyleLbl="node1" presStyleIdx="0" presStyleCnt="3" custLinFactNeighborX="86963" custLinFactNeighborY="-2685"/>
      <dgm:spPr/>
      <dgm:t>
        <a:bodyPr/>
        <a:lstStyle/>
        <a:p>
          <a:endParaRPr lang="en-US"/>
        </a:p>
      </dgm:t>
    </dgm:pt>
    <dgm:pt modelId="{AB661F4F-C0A1-4C39-80F4-729807DD02BA}" type="pres">
      <dgm:prSet presAssocID="{56E3A53F-177C-4F4F-A2B4-1F9ACBACEBC6}" presName="rootConnector" presStyleLbl="node1" presStyleIdx="0" presStyleCnt="3"/>
      <dgm:spPr/>
      <dgm:t>
        <a:bodyPr/>
        <a:lstStyle/>
        <a:p>
          <a:endParaRPr lang="en-US"/>
        </a:p>
      </dgm:t>
    </dgm:pt>
    <dgm:pt modelId="{78407637-F7ED-4302-ADB2-2D5E7A319942}" type="pres">
      <dgm:prSet presAssocID="{56E3A53F-177C-4F4F-A2B4-1F9ACBACEBC6}" presName="childShape" presStyleCnt="0"/>
      <dgm:spPr/>
    </dgm:pt>
    <dgm:pt modelId="{36364576-98D7-4AB9-B397-3385B6D84EF9}" type="pres">
      <dgm:prSet presAssocID="{5192D6ED-86DE-4E65-A7AC-E3CC7B8A2E89}" presName="root" presStyleCnt="0"/>
      <dgm:spPr/>
    </dgm:pt>
    <dgm:pt modelId="{B0E32C33-DCAC-4EC0-B509-A4F7F3C35AE3}" type="pres">
      <dgm:prSet presAssocID="{5192D6ED-86DE-4E65-A7AC-E3CC7B8A2E89}" presName="rootComposite" presStyleCnt="0"/>
      <dgm:spPr/>
    </dgm:pt>
    <dgm:pt modelId="{5087D5ED-0964-4244-B4D6-DAFC7FFEAEC5}" type="pres">
      <dgm:prSet presAssocID="{5192D6ED-86DE-4E65-A7AC-E3CC7B8A2E89}" presName="rootText" presStyleLbl="node1" presStyleIdx="1" presStyleCnt="3" custLinFactNeighborX="79069" custLinFactNeighborY="7643"/>
      <dgm:spPr/>
      <dgm:t>
        <a:bodyPr/>
        <a:lstStyle/>
        <a:p>
          <a:endParaRPr lang="en-US"/>
        </a:p>
      </dgm:t>
    </dgm:pt>
    <dgm:pt modelId="{3042DFC3-7E51-4BA3-9477-7A95E4AA9D8C}" type="pres">
      <dgm:prSet presAssocID="{5192D6ED-86DE-4E65-A7AC-E3CC7B8A2E89}" presName="rootConnector" presStyleLbl="node1" presStyleIdx="1" presStyleCnt="3"/>
      <dgm:spPr/>
      <dgm:t>
        <a:bodyPr/>
        <a:lstStyle/>
        <a:p>
          <a:endParaRPr lang="en-US"/>
        </a:p>
      </dgm:t>
    </dgm:pt>
    <dgm:pt modelId="{13F99855-D255-4CCF-A1B8-E9D8E07170B9}" type="pres">
      <dgm:prSet presAssocID="{5192D6ED-86DE-4E65-A7AC-E3CC7B8A2E89}" presName="childShape" presStyleCnt="0"/>
      <dgm:spPr/>
    </dgm:pt>
    <dgm:pt modelId="{2BB6B91C-F89C-4B98-9ACF-C2CE9E2DA666}" type="pres">
      <dgm:prSet presAssocID="{3EDE46F3-9B16-483A-89FD-A68EF08FB136}" presName="root" presStyleCnt="0"/>
      <dgm:spPr/>
    </dgm:pt>
    <dgm:pt modelId="{AD1A3761-139E-4714-A402-E75FEE5160D0}" type="pres">
      <dgm:prSet presAssocID="{3EDE46F3-9B16-483A-89FD-A68EF08FB136}" presName="rootComposite" presStyleCnt="0"/>
      <dgm:spPr/>
    </dgm:pt>
    <dgm:pt modelId="{10E3CAB4-4302-4DD8-AD68-02D75AB1EDDB}" type="pres">
      <dgm:prSet presAssocID="{3EDE46F3-9B16-483A-89FD-A68EF08FB136}" presName="rootText" presStyleLbl="node1" presStyleIdx="2" presStyleCnt="3" custLinFactX="-100000" custLinFactY="12297" custLinFactNeighborX="-133848" custLinFactNeighborY="100000"/>
      <dgm:spPr/>
      <dgm:t>
        <a:bodyPr/>
        <a:lstStyle/>
        <a:p>
          <a:endParaRPr lang="en-US"/>
        </a:p>
      </dgm:t>
    </dgm:pt>
    <dgm:pt modelId="{DAED9370-F7D8-49B2-8D17-5DBEDD44A6EB}" type="pres">
      <dgm:prSet presAssocID="{3EDE46F3-9B16-483A-89FD-A68EF08FB136}" presName="rootConnector" presStyleLbl="node1" presStyleIdx="2" presStyleCnt="3"/>
      <dgm:spPr/>
      <dgm:t>
        <a:bodyPr/>
        <a:lstStyle/>
        <a:p>
          <a:endParaRPr lang="en-US"/>
        </a:p>
      </dgm:t>
    </dgm:pt>
    <dgm:pt modelId="{C0D5351A-E881-4160-9C32-610F6FECFEA8}" type="pres">
      <dgm:prSet presAssocID="{3EDE46F3-9B16-483A-89FD-A68EF08FB136}" presName="childShape" presStyleCnt="0"/>
      <dgm:spPr/>
    </dgm:pt>
    <dgm:pt modelId="{D768BB0B-6294-4B01-8401-7DE04916DA1D}" type="pres">
      <dgm:prSet presAssocID="{15D12506-70A5-4A1C-925E-013F0D24DE0C}" presName="Name13" presStyleLbl="parChTrans1D2" presStyleIdx="0" presStyleCnt="2"/>
      <dgm:spPr/>
      <dgm:t>
        <a:bodyPr/>
        <a:lstStyle/>
        <a:p>
          <a:endParaRPr lang="en-US"/>
        </a:p>
      </dgm:t>
    </dgm:pt>
    <dgm:pt modelId="{784FA57D-68E0-4167-AB08-11DDBD54FEAE}" type="pres">
      <dgm:prSet presAssocID="{6D0E56EC-AC50-4668-84CC-2BFA3C5DDB24}" presName="childText" presStyleLbl="bgAcc1" presStyleIdx="0" presStyleCnt="2" custLinFactX="-52464" custLinFactNeighborX="-100000" custLinFactNeighborY="326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2ED15-1EB5-47D1-9002-AA3BB6C1CEC5}" type="pres">
      <dgm:prSet presAssocID="{2B223C35-96FC-4AEC-AA15-072DCB7169D4}" presName="Name13" presStyleLbl="parChTrans1D2" presStyleIdx="1" presStyleCnt="2"/>
      <dgm:spPr/>
      <dgm:t>
        <a:bodyPr/>
        <a:lstStyle/>
        <a:p>
          <a:endParaRPr lang="en-US"/>
        </a:p>
      </dgm:t>
    </dgm:pt>
    <dgm:pt modelId="{7C7F88CD-3B4E-48E2-A820-7BFEB159FC91}" type="pres">
      <dgm:prSet presAssocID="{3C38B8D0-66FA-4C35-B37E-403584A05811}" presName="childText" presStyleLbl="bgAcc1" presStyleIdx="1" presStyleCnt="2" custLinFactX="-85600" custLinFactNeighborX="-100000" custLinFactNeighborY="7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7CAE2D-7638-4B5E-91F8-97B12D7057D4}" srcId="{9DDA4D94-DC1B-4080-BED4-A4556EBE1F58}" destId="{3EDE46F3-9B16-483A-89FD-A68EF08FB136}" srcOrd="2" destOrd="0" parTransId="{8C5D0716-6488-4E99-86E8-75BF85DEA288}" sibTransId="{9567B915-30D8-4055-889A-A9ACCDD4D9E0}"/>
    <dgm:cxn modelId="{BAC9AC4D-CBC1-455D-AE6E-5534028DE860}" type="presOf" srcId="{56E3A53F-177C-4F4F-A2B4-1F9ACBACEBC6}" destId="{0BA68AC0-2D12-410A-89FE-9925DFA9DF5E}" srcOrd="0" destOrd="0" presId="urn:microsoft.com/office/officeart/2005/8/layout/hierarchy3"/>
    <dgm:cxn modelId="{AE42D701-B93A-403B-8A00-DA1541F30480}" srcId="{9DDA4D94-DC1B-4080-BED4-A4556EBE1F58}" destId="{5192D6ED-86DE-4E65-A7AC-E3CC7B8A2E89}" srcOrd="1" destOrd="0" parTransId="{38C06A33-D4A7-4D4E-B7D8-A54CB4361242}" sibTransId="{563165AF-3A53-4E8D-AA07-E8AB076C9255}"/>
    <dgm:cxn modelId="{AEE5A796-CDFC-4EA0-B29A-29970A647F62}" type="presOf" srcId="{5192D6ED-86DE-4E65-A7AC-E3CC7B8A2E89}" destId="{3042DFC3-7E51-4BA3-9477-7A95E4AA9D8C}" srcOrd="1" destOrd="0" presId="urn:microsoft.com/office/officeart/2005/8/layout/hierarchy3"/>
    <dgm:cxn modelId="{98AB5C3D-9998-47EA-AE6C-DB32EBB9989F}" type="presOf" srcId="{15D12506-70A5-4A1C-925E-013F0D24DE0C}" destId="{D768BB0B-6294-4B01-8401-7DE04916DA1D}" srcOrd="0" destOrd="0" presId="urn:microsoft.com/office/officeart/2005/8/layout/hierarchy3"/>
    <dgm:cxn modelId="{B979034F-28EB-4183-9FF2-1DD5C5CBC1ED}" type="presOf" srcId="{6D0E56EC-AC50-4668-84CC-2BFA3C5DDB24}" destId="{784FA57D-68E0-4167-AB08-11DDBD54FEAE}" srcOrd="0" destOrd="0" presId="urn:microsoft.com/office/officeart/2005/8/layout/hierarchy3"/>
    <dgm:cxn modelId="{5EFF09A5-A3AD-4021-B08E-742DEC7ECB68}" type="presOf" srcId="{56E3A53F-177C-4F4F-A2B4-1F9ACBACEBC6}" destId="{AB661F4F-C0A1-4C39-80F4-729807DD02BA}" srcOrd="1" destOrd="0" presId="urn:microsoft.com/office/officeart/2005/8/layout/hierarchy3"/>
    <dgm:cxn modelId="{E34531F1-D8B8-490B-A618-1E45CDCC4F87}" type="presOf" srcId="{3C38B8D0-66FA-4C35-B37E-403584A05811}" destId="{7C7F88CD-3B4E-48E2-A820-7BFEB159FC91}" srcOrd="0" destOrd="0" presId="urn:microsoft.com/office/officeart/2005/8/layout/hierarchy3"/>
    <dgm:cxn modelId="{DC86E08E-96BE-4A7F-A113-430F3A0D5DB8}" srcId="{3EDE46F3-9B16-483A-89FD-A68EF08FB136}" destId="{3C38B8D0-66FA-4C35-B37E-403584A05811}" srcOrd="1" destOrd="0" parTransId="{2B223C35-96FC-4AEC-AA15-072DCB7169D4}" sibTransId="{AC8F3B4F-8B1B-4157-89C9-2AF2C142D648}"/>
    <dgm:cxn modelId="{E5A81BD8-D7D8-486D-A25D-6A87DCD9F020}" srcId="{3EDE46F3-9B16-483A-89FD-A68EF08FB136}" destId="{6D0E56EC-AC50-4668-84CC-2BFA3C5DDB24}" srcOrd="0" destOrd="0" parTransId="{15D12506-70A5-4A1C-925E-013F0D24DE0C}" sibTransId="{E44CF97D-4CB4-4547-8177-B96EF3B4AB76}"/>
    <dgm:cxn modelId="{B412F904-06AD-4F58-AE47-D84D88E134CD}" type="presOf" srcId="{3EDE46F3-9B16-483A-89FD-A68EF08FB136}" destId="{10E3CAB4-4302-4DD8-AD68-02D75AB1EDDB}" srcOrd="0" destOrd="0" presId="urn:microsoft.com/office/officeart/2005/8/layout/hierarchy3"/>
    <dgm:cxn modelId="{AA306665-5215-4928-B96D-9FC65762EA4A}" type="presOf" srcId="{5192D6ED-86DE-4E65-A7AC-E3CC7B8A2E89}" destId="{5087D5ED-0964-4244-B4D6-DAFC7FFEAEC5}" srcOrd="0" destOrd="0" presId="urn:microsoft.com/office/officeart/2005/8/layout/hierarchy3"/>
    <dgm:cxn modelId="{5EF89881-1CF7-4499-A944-7525A50BC1B6}" srcId="{9DDA4D94-DC1B-4080-BED4-A4556EBE1F58}" destId="{56E3A53F-177C-4F4F-A2B4-1F9ACBACEBC6}" srcOrd="0" destOrd="0" parTransId="{66A9AD1E-91B9-4D3A-8E28-F685E7D79E10}" sibTransId="{4195B20A-5CA1-4013-AC59-4BEC20C23DFC}"/>
    <dgm:cxn modelId="{2E0CC169-7D73-4C00-993E-FEDB5949C6E1}" type="presOf" srcId="{9DDA4D94-DC1B-4080-BED4-A4556EBE1F58}" destId="{EB22A2D6-0060-4644-94AC-A5A8233BF387}" srcOrd="0" destOrd="0" presId="urn:microsoft.com/office/officeart/2005/8/layout/hierarchy3"/>
    <dgm:cxn modelId="{77E46A40-8047-4BAD-A830-55412943BC75}" type="presOf" srcId="{3EDE46F3-9B16-483A-89FD-A68EF08FB136}" destId="{DAED9370-F7D8-49B2-8D17-5DBEDD44A6EB}" srcOrd="1" destOrd="0" presId="urn:microsoft.com/office/officeart/2005/8/layout/hierarchy3"/>
    <dgm:cxn modelId="{67D6EAE7-4230-4852-B6EA-98D8D9D0D3AB}" type="presOf" srcId="{2B223C35-96FC-4AEC-AA15-072DCB7169D4}" destId="{A392ED15-1EB5-47D1-9002-AA3BB6C1CEC5}" srcOrd="0" destOrd="0" presId="urn:microsoft.com/office/officeart/2005/8/layout/hierarchy3"/>
    <dgm:cxn modelId="{5928749E-AA47-44B8-AD3F-9E07A9B5E87C}" type="presParOf" srcId="{EB22A2D6-0060-4644-94AC-A5A8233BF387}" destId="{5712FC43-06F3-4F93-B0F0-6B7C18C4C861}" srcOrd="0" destOrd="0" presId="urn:microsoft.com/office/officeart/2005/8/layout/hierarchy3"/>
    <dgm:cxn modelId="{0C898EC4-D893-4643-AB9B-1E9E796AFC22}" type="presParOf" srcId="{5712FC43-06F3-4F93-B0F0-6B7C18C4C861}" destId="{14065EC2-1341-47F8-9D05-CC99BFD17D24}" srcOrd="0" destOrd="0" presId="urn:microsoft.com/office/officeart/2005/8/layout/hierarchy3"/>
    <dgm:cxn modelId="{7B4DDD83-8643-4272-81E2-1D3108462BA5}" type="presParOf" srcId="{14065EC2-1341-47F8-9D05-CC99BFD17D24}" destId="{0BA68AC0-2D12-410A-89FE-9925DFA9DF5E}" srcOrd="0" destOrd="0" presId="urn:microsoft.com/office/officeart/2005/8/layout/hierarchy3"/>
    <dgm:cxn modelId="{7ABBADB7-0908-4CC1-A034-FC6F94BED820}" type="presParOf" srcId="{14065EC2-1341-47F8-9D05-CC99BFD17D24}" destId="{AB661F4F-C0A1-4C39-80F4-729807DD02BA}" srcOrd="1" destOrd="0" presId="urn:microsoft.com/office/officeart/2005/8/layout/hierarchy3"/>
    <dgm:cxn modelId="{96F3464C-332F-4CC0-8774-47D29294A86F}" type="presParOf" srcId="{5712FC43-06F3-4F93-B0F0-6B7C18C4C861}" destId="{78407637-F7ED-4302-ADB2-2D5E7A319942}" srcOrd="1" destOrd="0" presId="urn:microsoft.com/office/officeart/2005/8/layout/hierarchy3"/>
    <dgm:cxn modelId="{17A0EB45-9F06-45E6-87F3-4362B007461E}" type="presParOf" srcId="{EB22A2D6-0060-4644-94AC-A5A8233BF387}" destId="{36364576-98D7-4AB9-B397-3385B6D84EF9}" srcOrd="1" destOrd="0" presId="urn:microsoft.com/office/officeart/2005/8/layout/hierarchy3"/>
    <dgm:cxn modelId="{10A94E19-74FD-484D-ABB4-7BFF11AC2CBE}" type="presParOf" srcId="{36364576-98D7-4AB9-B397-3385B6D84EF9}" destId="{B0E32C33-DCAC-4EC0-B509-A4F7F3C35AE3}" srcOrd="0" destOrd="0" presId="urn:microsoft.com/office/officeart/2005/8/layout/hierarchy3"/>
    <dgm:cxn modelId="{BE72302B-32BB-4951-B4E9-C3A954E92EF5}" type="presParOf" srcId="{B0E32C33-DCAC-4EC0-B509-A4F7F3C35AE3}" destId="{5087D5ED-0964-4244-B4D6-DAFC7FFEAEC5}" srcOrd="0" destOrd="0" presId="urn:microsoft.com/office/officeart/2005/8/layout/hierarchy3"/>
    <dgm:cxn modelId="{AC53202A-67C4-482C-8996-9662BB7F2B5A}" type="presParOf" srcId="{B0E32C33-DCAC-4EC0-B509-A4F7F3C35AE3}" destId="{3042DFC3-7E51-4BA3-9477-7A95E4AA9D8C}" srcOrd="1" destOrd="0" presId="urn:microsoft.com/office/officeart/2005/8/layout/hierarchy3"/>
    <dgm:cxn modelId="{D35CEC32-1E9B-4546-9701-49E60D5C5F06}" type="presParOf" srcId="{36364576-98D7-4AB9-B397-3385B6D84EF9}" destId="{13F99855-D255-4CCF-A1B8-E9D8E07170B9}" srcOrd="1" destOrd="0" presId="urn:microsoft.com/office/officeart/2005/8/layout/hierarchy3"/>
    <dgm:cxn modelId="{63DD9176-F0DC-4DB9-980A-46A9BB63991F}" type="presParOf" srcId="{EB22A2D6-0060-4644-94AC-A5A8233BF387}" destId="{2BB6B91C-F89C-4B98-9ACF-C2CE9E2DA666}" srcOrd="2" destOrd="0" presId="urn:microsoft.com/office/officeart/2005/8/layout/hierarchy3"/>
    <dgm:cxn modelId="{90010C73-CDC3-468E-BAE3-62E0819EF735}" type="presParOf" srcId="{2BB6B91C-F89C-4B98-9ACF-C2CE9E2DA666}" destId="{AD1A3761-139E-4714-A402-E75FEE5160D0}" srcOrd="0" destOrd="0" presId="urn:microsoft.com/office/officeart/2005/8/layout/hierarchy3"/>
    <dgm:cxn modelId="{8BAD5B05-6779-4921-A142-B7799FC3B722}" type="presParOf" srcId="{AD1A3761-139E-4714-A402-E75FEE5160D0}" destId="{10E3CAB4-4302-4DD8-AD68-02D75AB1EDDB}" srcOrd="0" destOrd="0" presId="urn:microsoft.com/office/officeart/2005/8/layout/hierarchy3"/>
    <dgm:cxn modelId="{696881D1-A511-4E6F-BB74-FC3F62194B0F}" type="presParOf" srcId="{AD1A3761-139E-4714-A402-E75FEE5160D0}" destId="{DAED9370-F7D8-49B2-8D17-5DBEDD44A6EB}" srcOrd="1" destOrd="0" presId="urn:microsoft.com/office/officeart/2005/8/layout/hierarchy3"/>
    <dgm:cxn modelId="{A57DF2A6-94A9-4348-A83E-9A04A8566BF1}" type="presParOf" srcId="{2BB6B91C-F89C-4B98-9ACF-C2CE9E2DA666}" destId="{C0D5351A-E881-4160-9C32-610F6FECFEA8}" srcOrd="1" destOrd="0" presId="urn:microsoft.com/office/officeart/2005/8/layout/hierarchy3"/>
    <dgm:cxn modelId="{2BDF67C1-C899-496C-AC7E-4031B81AF6CF}" type="presParOf" srcId="{C0D5351A-E881-4160-9C32-610F6FECFEA8}" destId="{D768BB0B-6294-4B01-8401-7DE04916DA1D}" srcOrd="0" destOrd="0" presId="urn:microsoft.com/office/officeart/2005/8/layout/hierarchy3"/>
    <dgm:cxn modelId="{856DCA56-33D4-422F-AD03-E0D4AD275894}" type="presParOf" srcId="{C0D5351A-E881-4160-9C32-610F6FECFEA8}" destId="{784FA57D-68E0-4167-AB08-11DDBD54FEAE}" srcOrd="1" destOrd="0" presId="urn:microsoft.com/office/officeart/2005/8/layout/hierarchy3"/>
    <dgm:cxn modelId="{AF1EA6EB-F811-44F7-B674-F726DD6CD66E}" type="presParOf" srcId="{C0D5351A-E881-4160-9C32-610F6FECFEA8}" destId="{A392ED15-1EB5-47D1-9002-AA3BB6C1CEC5}" srcOrd="2" destOrd="0" presId="urn:microsoft.com/office/officeart/2005/8/layout/hierarchy3"/>
    <dgm:cxn modelId="{0C4321D6-AF7E-424A-9922-96F142875052}" type="presParOf" srcId="{C0D5351A-E881-4160-9C32-610F6FECFEA8}" destId="{7C7F88CD-3B4E-48E2-A820-7BFEB159FC9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D56BFA-0ACB-4D9B-B122-1D536F9A3A2C}" type="doc">
      <dgm:prSet loTypeId="urn:microsoft.com/office/officeart/2005/8/layout/cycle6" loCatId="cycle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37C33FA-7083-466E-AAF5-60A511C008FF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bg-BG" dirty="0" smtClean="0"/>
            <a:t>Биотехнологии</a:t>
          </a:r>
          <a:endParaRPr lang="en-US" dirty="0"/>
        </a:p>
      </dgm:t>
    </dgm:pt>
    <dgm:pt modelId="{3C41A608-4BE7-44D8-AC09-813631C6AD50}" type="sibTrans" cxnId="{10BA7CC1-CE11-4F94-96C5-B588E4BDAA47}">
      <dgm:prSet/>
      <dgm:spPr/>
      <dgm:t>
        <a:bodyPr/>
        <a:lstStyle/>
        <a:p>
          <a:endParaRPr lang="en-US"/>
        </a:p>
      </dgm:t>
    </dgm:pt>
    <dgm:pt modelId="{AB8899E8-6E94-492B-AE6F-8D1C027404E8}" type="parTrans" cxnId="{10BA7CC1-CE11-4F94-96C5-B588E4BDAA47}">
      <dgm:prSet/>
      <dgm:spPr/>
      <dgm:t>
        <a:bodyPr/>
        <a:lstStyle/>
        <a:p>
          <a:endParaRPr lang="en-US"/>
        </a:p>
      </dgm:t>
    </dgm:pt>
    <dgm:pt modelId="{FC0D96D9-AC34-403A-89BE-09A0FA7077AE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bg-BG" dirty="0" smtClean="0"/>
            <a:t>Педагогика</a:t>
          </a:r>
          <a:endParaRPr lang="en-US" dirty="0"/>
        </a:p>
      </dgm:t>
    </dgm:pt>
    <dgm:pt modelId="{F4DC7B87-5F95-4829-9605-72593EB747CD}" type="parTrans" cxnId="{B4848E06-F94B-450D-A569-171A10B7D8A1}">
      <dgm:prSet/>
      <dgm:spPr/>
      <dgm:t>
        <a:bodyPr/>
        <a:lstStyle/>
        <a:p>
          <a:endParaRPr lang="en-US"/>
        </a:p>
      </dgm:t>
    </dgm:pt>
    <dgm:pt modelId="{F0F0F455-EECA-4D6E-8BD5-D911F2281858}" type="sibTrans" cxnId="{B4848E06-F94B-450D-A569-171A10B7D8A1}">
      <dgm:prSet/>
      <dgm:spPr/>
      <dgm:t>
        <a:bodyPr/>
        <a:lstStyle/>
        <a:p>
          <a:endParaRPr lang="en-US"/>
        </a:p>
      </dgm:t>
    </dgm:pt>
    <dgm:pt modelId="{E2292B8E-3FC3-44BB-B9D4-BAF3B3A98122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bg-BG" sz="2200" dirty="0" smtClean="0"/>
            <a:t>Химия</a:t>
          </a:r>
          <a:endParaRPr lang="en-US" sz="2200" dirty="0"/>
        </a:p>
      </dgm:t>
    </dgm:pt>
    <dgm:pt modelId="{5F5777CD-F9C0-479C-907E-FDEC4E657095}" type="parTrans" cxnId="{69DFA6AD-2730-4A4C-A2AA-8A66D780678C}">
      <dgm:prSet/>
      <dgm:spPr/>
      <dgm:t>
        <a:bodyPr/>
        <a:lstStyle/>
        <a:p>
          <a:endParaRPr lang="en-US"/>
        </a:p>
      </dgm:t>
    </dgm:pt>
    <dgm:pt modelId="{6B68324B-5CF3-4F47-A76C-908D422E53C3}" type="sibTrans" cxnId="{69DFA6AD-2730-4A4C-A2AA-8A66D780678C}">
      <dgm:prSet/>
      <dgm:spPr/>
      <dgm:t>
        <a:bodyPr/>
        <a:lstStyle/>
        <a:p>
          <a:endParaRPr lang="en-US"/>
        </a:p>
      </dgm:t>
    </dgm:pt>
    <dgm:pt modelId="{A0BD1629-6068-41C4-BD08-6ECA90823BB2}">
      <dgm:prSet custT="1"/>
      <dgm:spPr>
        <a:solidFill>
          <a:srgbClr val="4472C4"/>
        </a:solidFill>
      </dgm:spPr>
      <dgm:t>
        <a:bodyPr/>
        <a:lstStyle/>
        <a:p>
          <a:r>
            <a:rPr lang="bg-BG" sz="2200" dirty="0" smtClean="0"/>
            <a:t>Физика</a:t>
          </a:r>
          <a:endParaRPr lang="en-US" sz="2200" dirty="0"/>
        </a:p>
      </dgm:t>
    </dgm:pt>
    <dgm:pt modelId="{B8CC56E5-55AE-497C-8590-7CD718A5364F}" type="parTrans" cxnId="{7778B0F8-7579-48C3-A5ED-4D7191F1736F}">
      <dgm:prSet/>
      <dgm:spPr/>
      <dgm:t>
        <a:bodyPr/>
        <a:lstStyle/>
        <a:p>
          <a:endParaRPr lang="en-US"/>
        </a:p>
      </dgm:t>
    </dgm:pt>
    <dgm:pt modelId="{0A8946D8-A536-45E6-B518-FFDD18AFF3C2}" type="sibTrans" cxnId="{7778B0F8-7579-48C3-A5ED-4D7191F1736F}">
      <dgm:prSet/>
      <dgm:spPr/>
      <dgm:t>
        <a:bodyPr/>
        <a:lstStyle/>
        <a:p>
          <a:endParaRPr lang="en-US"/>
        </a:p>
      </dgm:t>
    </dgm:pt>
    <dgm:pt modelId="{61A41A06-2385-4D1C-B18C-831F7CE4ED7B}">
      <dgm:prSet/>
      <dgm:spPr>
        <a:solidFill>
          <a:srgbClr val="33D2C4"/>
        </a:solidFill>
      </dgm:spPr>
      <dgm:t>
        <a:bodyPr/>
        <a:lstStyle/>
        <a:p>
          <a:r>
            <a:rPr lang="bg-BG" dirty="0" smtClean="0"/>
            <a:t>Математика</a:t>
          </a:r>
          <a:endParaRPr lang="en-US" dirty="0"/>
        </a:p>
      </dgm:t>
    </dgm:pt>
    <dgm:pt modelId="{7813139F-4279-4115-A840-92702AC0932E}" type="parTrans" cxnId="{D592ACE9-152E-4FF6-B43A-B5C09BE4F8F9}">
      <dgm:prSet/>
      <dgm:spPr/>
      <dgm:t>
        <a:bodyPr/>
        <a:lstStyle/>
        <a:p>
          <a:endParaRPr lang="en-US"/>
        </a:p>
      </dgm:t>
    </dgm:pt>
    <dgm:pt modelId="{D81C3AEC-8509-4F72-9D1D-68F2D5FC111F}" type="sibTrans" cxnId="{D592ACE9-152E-4FF6-B43A-B5C09BE4F8F9}">
      <dgm:prSet/>
      <dgm:spPr/>
      <dgm:t>
        <a:bodyPr/>
        <a:lstStyle/>
        <a:p>
          <a:endParaRPr lang="en-US"/>
        </a:p>
      </dgm:t>
    </dgm:pt>
    <dgm:pt modelId="{CB0F08EE-2860-4660-9670-0CDC426F465F}" type="pres">
      <dgm:prSet presAssocID="{86D56BFA-0ACB-4D9B-B122-1D536F9A3A2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A710296-1CFB-44DE-BFEF-BCACD73041D4}" type="pres">
      <dgm:prSet presAssocID="{037C33FA-7083-466E-AAF5-60A511C008FF}" presName="node" presStyleLbl="node1" presStyleIdx="0" presStyleCnt="5" custScaleX="123399" custScaleY="1035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3C52A0-629A-4F7A-A8A5-28E454CC901B}" type="pres">
      <dgm:prSet presAssocID="{037C33FA-7083-466E-AAF5-60A511C008FF}" presName="spNode" presStyleCnt="0"/>
      <dgm:spPr/>
    </dgm:pt>
    <dgm:pt modelId="{74052ADC-69FC-4120-B33E-807F58872B83}" type="pres">
      <dgm:prSet presAssocID="{3C41A608-4BE7-44D8-AC09-813631C6AD50}" presName="sibTrans" presStyleLbl="sibTrans1D1" presStyleIdx="0" presStyleCnt="5"/>
      <dgm:spPr/>
      <dgm:t>
        <a:bodyPr/>
        <a:lstStyle/>
        <a:p>
          <a:endParaRPr lang="en-US"/>
        </a:p>
      </dgm:t>
    </dgm:pt>
    <dgm:pt modelId="{8CA00CE4-2EF9-4F56-A147-4C096FA4BD75}" type="pres">
      <dgm:prSet presAssocID="{FC0D96D9-AC34-403A-89BE-09A0FA7077AE}" presName="node" presStyleLbl="node1" presStyleIdx="1" presStyleCnt="5" custScaleX="123399" custScaleY="1035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ABF0CB-8BEC-46BF-B09B-F177C461479A}" type="pres">
      <dgm:prSet presAssocID="{FC0D96D9-AC34-403A-89BE-09A0FA7077AE}" presName="spNode" presStyleCnt="0"/>
      <dgm:spPr/>
    </dgm:pt>
    <dgm:pt modelId="{418C348C-1011-491E-8D96-1B87C711B507}" type="pres">
      <dgm:prSet presAssocID="{F0F0F455-EECA-4D6E-8BD5-D911F2281858}" presName="sibTrans" presStyleLbl="sibTrans1D1" presStyleIdx="1" presStyleCnt="5"/>
      <dgm:spPr/>
      <dgm:t>
        <a:bodyPr/>
        <a:lstStyle/>
        <a:p>
          <a:endParaRPr lang="en-US"/>
        </a:p>
      </dgm:t>
    </dgm:pt>
    <dgm:pt modelId="{08D125A2-4B99-4ED0-868A-BCD944AFCFE6}" type="pres">
      <dgm:prSet presAssocID="{E2292B8E-3FC3-44BB-B9D4-BAF3B3A98122}" presName="node" presStyleLbl="node1" presStyleIdx="2" presStyleCnt="5" custScaleX="123399" custScaleY="1035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DD1B42-FF3D-4179-B693-5F8486AC8596}" type="pres">
      <dgm:prSet presAssocID="{E2292B8E-3FC3-44BB-B9D4-BAF3B3A98122}" presName="spNode" presStyleCnt="0"/>
      <dgm:spPr/>
    </dgm:pt>
    <dgm:pt modelId="{FCBEAC7A-48C4-4760-8D00-7681ED801978}" type="pres">
      <dgm:prSet presAssocID="{6B68324B-5CF3-4F47-A76C-908D422E53C3}" presName="sibTrans" presStyleLbl="sibTrans1D1" presStyleIdx="2" presStyleCnt="5"/>
      <dgm:spPr/>
      <dgm:t>
        <a:bodyPr/>
        <a:lstStyle/>
        <a:p>
          <a:endParaRPr lang="en-US"/>
        </a:p>
      </dgm:t>
    </dgm:pt>
    <dgm:pt modelId="{A0469071-029E-4945-8D31-84B233442390}" type="pres">
      <dgm:prSet presAssocID="{A0BD1629-6068-41C4-BD08-6ECA90823BB2}" presName="node" presStyleLbl="node1" presStyleIdx="3" presStyleCnt="5" custScaleX="112181" custScaleY="1035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34273A-3F71-4CF7-BF7D-BB0576864030}" type="pres">
      <dgm:prSet presAssocID="{A0BD1629-6068-41C4-BD08-6ECA90823BB2}" presName="spNode" presStyleCnt="0"/>
      <dgm:spPr/>
    </dgm:pt>
    <dgm:pt modelId="{69665107-7039-4BF8-85BF-1E4DBEDB9B36}" type="pres">
      <dgm:prSet presAssocID="{0A8946D8-A536-45E6-B518-FFDD18AFF3C2}" presName="sibTrans" presStyleLbl="sibTrans1D1" presStyleIdx="3" presStyleCnt="5"/>
      <dgm:spPr/>
      <dgm:t>
        <a:bodyPr/>
        <a:lstStyle/>
        <a:p>
          <a:endParaRPr lang="en-US"/>
        </a:p>
      </dgm:t>
    </dgm:pt>
    <dgm:pt modelId="{624832A8-0AA6-4EA1-A367-AD6A71B11FE7}" type="pres">
      <dgm:prSet presAssocID="{61A41A06-2385-4D1C-B18C-831F7CE4ED7B}" presName="node" presStyleLbl="node1" presStyleIdx="4" presStyleCnt="5" custScaleX="123399" custScaleY="1035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8B6BD9-0348-4F43-B28B-89698DA17A13}" type="pres">
      <dgm:prSet presAssocID="{61A41A06-2385-4D1C-B18C-831F7CE4ED7B}" presName="spNode" presStyleCnt="0"/>
      <dgm:spPr/>
    </dgm:pt>
    <dgm:pt modelId="{D9D4F583-D90E-4015-9E1A-F5D986E4C85E}" type="pres">
      <dgm:prSet presAssocID="{D81C3AEC-8509-4F72-9D1D-68F2D5FC111F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455ADC31-B3AC-4E58-915E-1BF152C1AB51}" type="presOf" srcId="{0A8946D8-A536-45E6-B518-FFDD18AFF3C2}" destId="{69665107-7039-4BF8-85BF-1E4DBEDB9B36}" srcOrd="0" destOrd="0" presId="urn:microsoft.com/office/officeart/2005/8/layout/cycle6"/>
    <dgm:cxn modelId="{D56406A2-26E6-4A8B-855A-8E639444D347}" type="presOf" srcId="{A0BD1629-6068-41C4-BD08-6ECA90823BB2}" destId="{A0469071-029E-4945-8D31-84B233442390}" srcOrd="0" destOrd="0" presId="urn:microsoft.com/office/officeart/2005/8/layout/cycle6"/>
    <dgm:cxn modelId="{EC9C865E-395F-4C95-8977-E2BA7238C841}" type="presOf" srcId="{86D56BFA-0ACB-4D9B-B122-1D536F9A3A2C}" destId="{CB0F08EE-2860-4660-9670-0CDC426F465F}" srcOrd="0" destOrd="0" presId="urn:microsoft.com/office/officeart/2005/8/layout/cycle6"/>
    <dgm:cxn modelId="{C3885BDB-2C4E-460B-85F6-603247330154}" type="presOf" srcId="{FC0D96D9-AC34-403A-89BE-09A0FA7077AE}" destId="{8CA00CE4-2EF9-4F56-A147-4C096FA4BD75}" srcOrd="0" destOrd="0" presId="urn:microsoft.com/office/officeart/2005/8/layout/cycle6"/>
    <dgm:cxn modelId="{7778B0F8-7579-48C3-A5ED-4D7191F1736F}" srcId="{86D56BFA-0ACB-4D9B-B122-1D536F9A3A2C}" destId="{A0BD1629-6068-41C4-BD08-6ECA90823BB2}" srcOrd="3" destOrd="0" parTransId="{B8CC56E5-55AE-497C-8590-7CD718A5364F}" sibTransId="{0A8946D8-A536-45E6-B518-FFDD18AFF3C2}"/>
    <dgm:cxn modelId="{D592ACE9-152E-4FF6-B43A-B5C09BE4F8F9}" srcId="{86D56BFA-0ACB-4D9B-B122-1D536F9A3A2C}" destId="{61A41A06-2385-4D1C-B18C-831F7CE4ED7B}" srcOrd="4" destOrd="0" parTransId="{7813139F-4279-4115-A840-92702AC0932E}" sibTransId="{D81C3AEC-8509-4F72-9D1D-68F2D5FC111F}"/>
    <dgm:cxn modelId="{1D4DC9D1-77E9-424D-BF9E-3C4AED898265}" type="presOf" srcId="{61A41A06-2385-4D1C-B18C-831F7CE4ED7B}" destId="{624832A8-0AA6-4EA1-A367-AD6A71B11FE7}" srcOrd="0" destOrd="0" presId="urn:microsoft.com/office/officeart/2005/8/layout/cycle6"/>
    <dgm:cxn modelId="{621E43A5-D9E4-4DC2-9B76-7DA593EED3B9}" type="presOf" srcId="{D81C3AEC-8509-4F72-9D1D-68F2D5FC111F}" destId="{D9D4F583-D90E-4015-9E1A-F5D986E4C85E}" srcOrd="0" destOrd="0" presId="urn:microsoft.com/office/officeart/2005/8/layout/cycle6"/>
    <dgm:cxn modelId="{69DFA6AD-2730-4A4C-A2AA-8A66D780678C}" srcId="{86D56BFA-0ACB-4D9B-B122-1D536F9A3A2C}" destId="{E2292B8E-3FC3-44BB-B9D4-BAF3B3A98122}" srcOrd="2" destOrd="0" parTransId="{5F5777CD-F9C0-479C-907E-FDEC4E657095}" sibTransId="{6B68324B-5CF3-4F47-A76C-908D422E53C3}"/>
    <dgm:cxn modelId="{D4C9EFDB-AD13-436F-AD8E-469A65A8983A}" type="presOf" srcId="{E2292B8E-3FC3-44BB-B9D4-BAF3B3A98122}" destId="{08D125A2-4B99-4ED0-868A-BCD944AFCFE6}" srcOrd="0" destOrd="0" presId="urn:microsoft.com/office/officeart/2005/8/layout/cycle6"/>
    <dgm:cxn modelId="{C7FC6CA7-8B9E-4A88-999D-0CAB604A0622}" type="presOf" srcId="{037C33FA-7083-466E-AAF5-60A511C008FF}" destId="{3A710296-1CFB-44DE-BFEF-BCACD73041D4}" srcOrd="0" destOrd="0" presId="urn:microsoft.com/office/officeart/2005/8/layout/cycle6"/>
    <dgm:cxn modelId="{10BA7CC1-CE11-4F94-96C5-B588E4BDAA47}" srcId="{86D56BFA-0ACB-4D9B-B122-1D536F9A3A2C}" destId="{037C33FA-7083-466E-AAF5-60A511C008FF}" srcOrd="0" destOrd="0" parTransId="{AB8899E8-6E94-492B-AE6F-8D1C027404E8}" sibTransId="{3C41A608-4BE7-44D8-AC09-813631C6AD50}"/>
    <dgm:cxn modelId="{484D89C9-8501-4E8E-8C80-4219BDCF0C1F}" type="presOf" srcId="{F0F0F455-EECA-4D6E-8BD5-D911F2281858}" destId="{418C348C-1011-491E-8D96-1B87C711B507}" srcOrd="0" destOrd="0" presId="urn:microsoft.com/office/officeart/2005/8/layout/cycle6"/>
    <dgm:cxn modelId="{B4848E06-F94B-450D-A569-171A10B7D8A1}" srcId="{86D56BFA-0ACB-4D9B-B122-1D536F9A3A2C}" destId="{FC0D96D9-AC34-403A-89BE-09A0FA7077AE}" srcOrd="1" destOrd="0" parTransId="{F4DC7B87-5F95-4829-9605-72593EB747CD}" sibTransId="{F0F0F455-EECA-4D6E-8BD5-D911F2281858}"/>
    <dgm:cxn modelId="{7BC5F22A-7C18-46AB-AFD7-3D8B303722F0}" type="presOf" srcId="{6B68324B-5CF3-4F47-A76C-908D422E53C3}" destId="{FCBEAC7A-48C4-4760-8D00-7681ED801978}" srcOrd="0" destOrd="0" presId="urn:microsoft.com/office/officeart/2005/8/layout/cycle6"/>
    <dgm:cxn modelId="{D55B5F94-601A-4505-AA5A-BAAC80E76583}" type="presOf" srcId="{3C41A608-4BE7-44D8-AC09-813631C6AD50}" destId="{74052ADC-69FC-4120-B33E-807F58872B83}" srcOrd="0" destOrd="0" presId="urn:microsoft.com/office/officeart/2005/8/layout/cycle6"/>
    <dgm:cxn modelId="{D6DE7583-B5AC-4C40-9442-E8847E76CDCF}" type="presParOf" srcId="{CB0F08EE-2860-4660-9670-0CDC426F465F}" destId="{3A710296-1CFB-44DE-BFEF-BCACD73041D4}" srcOrd="0" destOrd="0" presId="urn:microsoft.com/office/officeart/2005/8/layout/cycle6"/>
    <dgm:cxn modelId="{8E8EE219-1E6C-4BDE-8F3A-19DE22CA5047}" type="presParOf" srcId="{CB0F08EE-2860-4660-9670-0CDC426F465F}" destId="{2A3C52A0-629A-4F7A-A8A5-28E454CC901B}" srcOrd="1" destOrd="0" presId="urn:microsoft.com/office/officeart/2005/8/layout/cycle6"/>
    <dgm:cxn modelId="{FC55113A-E745-409B-B1D0-F35C594B3F25}" type="presParOf" srcId="{CB0F08EE-2860-4660-9670-0CDC426F465F}" destId="{74052ADC-69FC-4120-B33E-807F58872B83}" srcOrd="2" destOrd="0" presId="urn:microsoft.com/office/officeart/2005/8/layout/cycle6"/>
    <dgm:cxn modelId="{5A67D626-C0EF-4D16-9278-309A2159F5EC}" type="presParOf" srcId="{CB0F08EE-2860-4660-9670-0CDC426F465F}" destId="{8CA00CE4-2EF9-4F56-A147-4C096FA4BD75}" srcOrd="3" destOrd="0" presId="urn:microsoft.com/office/officeart/2005/8/layout/cycle6"/>
    <dgm:cxn modelId="{523EEA20-84FD-4B5D-8C1C-C5109B03A499}" type="presParOf" srcId="{CB0F08EE-2860-4660-9670-0CDC426F465F}" destId="{54ABF0CB-8BEC-46BF-B09B-F177C461479A}" srcOrd="4" destOrd="0" presId="urn:microsoft.com/office/officeart/2005/8/layout/cycle6"/>
    <dgm:cxn modelId="{3270D4BD-2757-4545-8348-73FAA3D60BCA}" type="presParOf" srcId="{CB0F08EE-2860-4660-9670-0CDC426F465F}" destId="{418C348C-1011-491E-8D96-1B87C711B507}" srcOrd="5" destOrd="0" presId="urn:microsoft.com/office/officeart/2005/8/layout/cycle6"/>
    <dgm:cxn modelId="{8AE2736E-58C2-43A1-A990-B67B972F1F21}" type="presParOf" srcId="{CB0F08EE-2860-4660-9670-0CDC426F465F}" destId="{08D125A2-4B99-4ED0-868A-BCD944AFCFE6}" srcOrd="6" destOrd="0" presId="urn:microsoft.com/office/officeart/2005/8/layout/cycle6"/>
    <dgm:cxn modelId="{459129B2-D556-4F89-8A44-7ABE4B5C86AC}" type="presParOf" srcId="{CB0F08EE-2860-4660-9670-0CDC426F465F}" destId="{5DDD1B42-FF3D-4179-B693-5F8486AC8596}" srcOrd="7" destOrd="0" presId="urn:microsoft.com/office/officeart/2005/8/layout/cycle6"/>
    <dgm:cxn modelId="{7CDBC61F-9350-4F35-B2BA-7C184B0ED0C6}" type="presParOf" srcId="{CB0F08EE-2860-4660-9670-0CDC426F465F}" destId="{FCBEAC7A-48C4-4760-8D00-7681ED801978}" srcOrd="8" destOrd="0" presId="urn:microsoft.com/office/officeart/2005/8/layout/cycle6"/>
    <dgm:cxn modelId="{DC0B295E-E978-4DC9-AC6C-8DBEF9374B0C}" type="presParOf" srcId="{CB0F08EE-2860-4660-9670-0CDC426F465F}" destId="{A0469071-029E-4945-8D31-84B233442390}" srcOrd="9" destOrd="0" presId="urn:microsoft.com/office/officeart/2005/8/layout/cycle6"/>
    <dgm:cxn modelId="{1E5A8040-58B5-4700-B7F5-41ABA4D14CC3}" type="presParOf" srcId="{CB0F08EE-2860-4660-9670-0CDC426F465F}" destId="{2134273A-3F71-4CF7-BF7D-BB0576864030}" srcOrd="10" destOrd="0" presId="urn:microsoft.com/office/officeart/2005/8/layout/cycle6"/>
    <dgm:cxn modelId="{16786252-C700-4031-B0D3-8882A3D3548B}" type="presParOf" srcId="{CB0F08EE-2860-4660-9670-0CDC426F465F}" destId="{69665107-7039-4BF8-85BF-1E4DBEDB9B36}" srcOrd="11" destOrd="0" presId="urn:microsoft.com/office/officeart/2005/8/layout/cycle6"/>
    <dgm:cxn modelId="{BBD6EE62-94F9-45C2-A387-685D4EC1C558}" type="presParOf" srcId="{CB0F08EE-2860-4660-9670-0CDC426F465F}" destId="{624832A8-0AA6-4EA1-A367-AD6A71B11FE7}" srcOrd="12" destOrd="0" presId="urn:microsoft.com/office/officeart/2005/8/layout/cycle6"/>
    <dgm:cxn modelId="{35648D55-D8DA-4DFA-ACCE-08D5CFF20663}" type="presParOf" srcId="{CB0F08EE-2860-4660-9670-0CDC426F465F}" destId="{308B6BD9-0348-4F43-B28B-89698DA17A13}" srcOrd="13" destOrd="0" presId="urn:microsoft.com/office/officeart/2005/8/layout/cycle6"/>
    <dgm:cxn modelId="{29556236-60CD-4F30-8003-6DF034FBB659}" type="presParOf" srcId="{CB0F08EE-2860-4660-9670-0CDC426F465F}" destId="{D9D4F583-D90E-4015-9E1A-F5D986E4C85E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977674E-B63D-423F-B1B1-E9931B9CC647}" type="doc">
      <dgm:prSet loTypeId="urn:microsoft.com/office/officeart/2005/8/layout/target1" loCatId="relationship" qsTypeId="urn:microsoft.com/office/officeart/2005/8/quickstyle/simple5" qsCatId="simple" csTypeId="urn:microsoft.com/office/officeart/2005/8/colors/accent1_4" csCatId="accent1" phldr="1"/>
      <dgm:spPr/>
    </dgm:pt>
    <dgm:pt modelId="{D412F9EA-B09B-48B3-A860-3B1480858F0B}">
      <dgm:prSet phldrT="[Text]"/>
      <dgm:spPr/>
      <dgm:t>
        <a:bodyPr/>
        <a:lstStyle/>
        <a:p>
          <a:r>
            <a:rPr lang="bg-BG" b="1" dirty="0" smtClean="0"/>
            <a:t>31 декември 2023 година</a:t>
          </a:r>
          <a:r>
            <a:rPr lang="bg-BG" dirty="0" smtClean="0"/>
            <a:t/>
          </a:r>
          <a:br>
            <a:rPr lang="bg-BG" dirty="0" smtClean="0"/>
          </a:br>
          <a:endParaRPr lang="bg-BG" dirty="0" smtClean="0"/>
        </a:p>
        <a:p>
          <a:r>
            <a:rPr lang="bg-BG" dirty="0" smtClean="0"/>
            <a:t>Създадени и внедрени  </a:t>
          </a:r>
          <a:br>
            <a:rPr lang="bg-BG" dirty="0" smtClean="0"/>
          </a:br>
          <a:r>
            <a:rPr lang="bg-BG" dirty="0" smtClean="0"/>
            <a:t>съвместни програми</a:t>
          </a:r>
          <a:br>
            <a:rPr lang="bg-BG" dirty="0" smtClean="0"/>
          </a:br>
          <a:r>
            <a:rPr lang="bg-BG" dirty="0" smtClean="0"/>
            <a:t>(обучени студенти през 2022/2023 г.)</a:t>
          </a:r>
          <a:endParaRPr lang="bg-BG" dirty="0"/>
        </a:p>
      </dgm:t>
    </dgm:pt>
    <dgm:pt modelId="{DB7DB37C-B857-4FB4-B0A0-CA8A7BA985E4}" type="parTrans" cxnId="{8DF5E518-5C65-40AD-A478-C17E81C2B3B7}">
      <dgm:prSet/>
      <dgm:spPr/>
      <dgm:t>
        <a:bodyPr/>
        <a:lstStyle/>
        <a:p>
          <a:endParaRPr lang="bg-BG"/>
        </a:p>
      </dgm:t>
    </dgm:pt>
    <dgm:pt modelId="{8A304270-22F6-40D8-9C05-D274FF029D06}" type="sibTrans" cxnId="{8DF5E518-5C65-40AD-A478-C17E81C2B3B7}">
      <dgm:prSet/>
      <dgm:spPr/>
      <dgm:t>
        <a:bodyPr/>
        <a:lstStyle/>
        <a:p>
          <a:endParaRPr lang="bg-BG"/>
        </a:p>
      </dgm:t>
    </dgm:pt>
    <dgm:pt modelId="{848445C8-33F8-4EBE-B7C1-D84E89E80A9E}">
      <dgm:prSet phldrT="[Text]" custT="1"/>
      <dgm:spPr/>
      <dgm:t>
        <a:bodyPr/>
        <a:lstStyle/>
        <a:p>
          <a:r>
            <a:rPr lang="bg-BG" sz="2200" dirty="0" smtClean="0"/>
            <a:t>Работеща в партньорство дигитализирана академична екосистема</a:t>
          </a:r>
          <a:endParaRPr lang="bg-BG" sz="2200" dirty="0"/>
        </a:p>
      </dgm:t>
    </dgm:pt>
    <dgm:pt modelId="{FEE65E22-05B8-4C1A-BE0D-D26D11E041C3}" type="sibTrans" cxnId="{F1B4BE9C-B5CD-45DE-AB4A-24B42B67E034}">
      <dgm:prSet/>
      <dgm:spPr/>
      <dgm:t>
        <a:bodyPr/>
        <a:lstStyle/>
        <a:p>
          <a:endParaRPr lang="bg-BG"/>
        </a:p>
      </dgm:t>
    </dgm:pt>
    <dgm:pt modelId="{56E00097-9B7B-4AD2-9BD7-9A16F58420FD}" type="parTrans" cxnId="{F1B4BE9C-B5CD-45DE-AB4A-24B42B67E034}">
      <dgm:prSet/>
      <dgm:spPr/>
      <dgm:t>
        <a:bodyPr/>
        <a:lstStyle/>
        <a:p>
          <a:endParaRPr lang="bg-BG"/>
        </a:p>
      </dgm:t>
    </dgm:pt>
    <dgm:pt modelId="{8075AA05-0B17-4CF2-8B5C-2F9A789A1C2C}" type="pres">
      <dgm:prSet presAssocID="{F977674E-B63D-423F-B1B1-E9931B9CC647}" presName="composite" presStyleCnt="0">
        <dgm:presLayoutVars>
          <dgm:chMax val="5"/>
          <dgm:dir/>
          <dgm:resizeHandles val="exact"/>
        </dgm:presLayoutVars>
      </dgm:prSet>
      <dgm:spPr/>
    </dgm:pt>
    <dgm:pt modelId="{981E0047-4D67-46E3-9C29-7E8B9BF244A9}" type="pres">
      <dgm:prSet presAssocID="{D412F9EA-B09B-48B3-A860-3B1480858F0B}" presName="circle1" presStyleLbl="lnNode1" presStyleIdx="0" presStyleCnt="2" custScaleX="147880" custScaleY="149478" custLinFactNeighborX="686" custLinFactNeighborY="-2748"/>
      <dgm:spPr/>
    </dgm:pt>
    <dgm:pt modelId="{21C07DA2-2F3A-4B19-A77E-CCBF5D2EB561}" type="pres">
      <dgm:prSet presAssocID="{D412F9EA-B09B-48B3-A860-3B1480858F0B}" presName="text1" presStyleLbl="revTx" presStyleIdx="0" presStyleCnt="2" custScaleX="257139" custScaleY="133449" custLinFactNeighborX="49628" custLinFactNeighborY="5558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8B8DD3B-14E6-4087-A114-6B7261B7A669}" type="pres">
      <dgm:prSet presAssocID="{D412F9EA-B09B-48B3-A860-3B1480858F0B}" presName="line1" presStyleLbl="callout" presStyleIdx="0" presStyleCnt="4"/>
      <dgm:spPr/>
    </dgm:pt>
    <dgm:pt modelId="{BC4D30A7-D50E-4260-950E-70DFAEFF84E9}" type="pres">
      <dgm:prSet presAssocID="{D412F9EA-B09B-48B3-A860-3B1480858F0B}" presName="d1" presStyleLbl="callout" presStyleIdx="1" presStyleCnt="4"/>
      <dgm:spPr/>
    </dgm:pt>
    <dgm:pt modelId="{0C486A96-5BE2-4661-84D4-F5C5909D6180}" type="pres">
      <dgm:prSet presAssocID="{848445C8-33F8-4EBE-B7C1-D84E89E80A9E}" presName="circle2" presStyleLbl="lnNode1" presStyleIdx="1" presStyleCnt="2" custScaleX="112890" custScaleY="120155"/>
      <dgm:spPr/>
    </dgm:pt>
    <dgm:pt modelId="{074A80BE-A0AF-4918-AE97-DDC6895F45C4}" type="pres">
      <dgm:prSet presAssocID="{848445C8-33F8-4EBE-B7C1-D84E89E80A9E}" presName="text2" presStyleLbl="revTx" presStyleIdx="1" presStyleCnt="2" custScaleX="216651" custLinFactNeighborX="65508" custLinFactNeighborY="41290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78498DC1-DB6D-45CF-9B4F-F69F8740BEC6}" type="pres">
      <dgm:prSet presAssocID="{848445C8-33F8-4EBE-B7C1-D84E89E80A9E}" presName="line2" presStyleLbl="callout" presStyleIdx="2" presStyleCnt="4"/>
      <dgm:spPr/>
    </dgm:pt>
    <dgm:pt modelId="{7604AE92-A79F-46AF-AF9B-A2F9A6374443}" type="pres">
      <dgm:prSet presAssocID="{848445C8-33F8-4EBE-B7C1-D84E89E80A9E}" presName="d2" presStyleLbl="callout" presStyleIdx="3" presStyleCnt="4"/>
      <dgm:spPr/>
    </dgm:pt>
  </dgm:ptLst>
  <dgm:cxnLst>
    <dgm:cxn modelId="{F1B4BE9C-B5CD-45DE-AB4A-24B42B67E034}" srcId="{F977674E-B63D-423F-B1B1-E9931B9CC647}" destId="{848445C8-33F8-4EBE-B7C1-D84E89E80A9E}" srcOrd="1" destOrd="0" parTransId="{56E00097-9B7B-4AD2-9BD7-9A16F58420FD}" sibTransId="{FEE65E22-05B8-4C1A-BE0D-D26D11E041C3}"/>
    <dgm:cxn modelId="{D2E74582-D6CA-498F-A05F-D20E3996CB39}" type="presOf" srcId="{D412F9EA-B09B-48B3-A860-3B1480858F0B}" destId="{21C07DA2-2F3A-4B19-A77E-CCBF5D2EB561}" srcOrd="0" destOrd="0" presId="urn:microsoft.com/office/officeart/2005/8/layout/target1"/>
    <dgm:cxn modelId="{528DFE62-E410-4254-8251-67E66A0E177F}" type="presOf" srcId="{F977674E-B63D-423F-B1B1-E9931B9CC647}" destId="{8075AA05-0B17-4CF2-8B5C-2F9A789A1C2C}" srcOrd="0" destOrd="0" presId="urn:microsoft.com/office/officeart/2005/8/layout/target1"/>
    <dgm:cxn modelId="{8DF5E518-5C65-40AD-A478-C17E81C2B3B7}" srcId="{F977674E-B63D-423F-B1B1-E9931B9CC647}" destId="{D412F9EA-B09B-48B3-A860-3B1480858F0B}" srcOrd="0" destOrd="0" parTransId="{DB7DB37C-B857-4FB4-B0A0-CA8A7BA985E4}" sibTransId="{8A304270-22F6-40D8-9C05-D274FF029D06}"/>
    <dgm:cxn modelId="{72F4BE86-3524-4259-A84E-092AD233DBF6}" type="presOf" srcId="{848445C8-33F8-4EBE-B7C1-D84E89E80A9E}" destId="{074A80BE-A0AF-4918-AE97-DDC6895F45C4}" srcOrd="0" destOrd="0" presId="urn:microsoft.com/office/officeart/2005/8/layout/target1"/>
    <dgm:cxn modelId="{2FD0D7CB-801B-4140-8872-994C76CE833A}" type="presParOf" srcId="{8075AA05-0B17-4CF2-8B5C-2F9A789A1C2C}" destId="{981E0047-4D67-46E3-9C29-7E8B9BF244A9}" srcOrd="0" destOrd="0" presId="urn:microsoft.com/office/officeart/2005/8/layout/target1"/>
    <dgm:cxn modelId="{636850E1-9AF6-4257-91A4-1DA2EA5151F1}" type="presParOf" srcId="{8075AA05-0B17-4CF2-8B5C-2F9A789A1C2C}" destId="{21C07DA2-2F3A-4B19-A77E-CCBF5D2EB561}" srcOrd="1" destOrd="0" presId="urn:microsoft.com/office/officeart/2005/8/layout/target1"/>
    <dgm:cxn modelId="{61E5FB03-EDD5-48C4-85E3-2592B4A4BB71}" type="presParOf" srcId="{8075AA05-0B17-4CF2-8B5C-2F9A789A1C2C}" destId="{F8B8DD3B-14E6-4087-A114-6B7261B7A669}" srcOrd="2" destOrd="0" presId="urn:microsoft.com/office/officeart/2005/8/layout/target1"/>
    <dgm:cxn modelId="{4D702549-F57A-4747-9901-442B0F2275B0}" type="presParOf" srcId="{8075AA05-0B17-4CF2-8B5C-2F9A789A1C2C}" destId="{BC4D30A7-D50E-4260-950E-70DFAEFF84E9}" srcOrd="3" destOrd="0" presId="urn:microsoft.com/office/officeart/2005/8/layout/target1"/>
    <dgm:cxn modelId="{B238E670-093F-456D-9AE8-0BBC738E857F}" type="presParOf" srcId="{8075AA05-0B17-4CF2-8B5C-2F9A789A1C2C}" destId="{0C486A96-5BE2-4661-84D4-F5C5909D6180}" srcOrd="4" destOrd="0" presId="urn:microsoft.com/office/officeart/2005/8/layout/target1"/>
    <dgm:cxn modelId="{2BD696A3-66A5-4FB2-9E43-8671D3AD3B06}" type="presParOf" srcId="{8075AA05-0B17-4CF2-8B5C-2F9A789A1C2C}" destId="{074A80BE-A0AF-4918-AE97-DDC6895F45C4}" srcOrd="5" destOrd="0" presId="urn:microsoft.com/office/officeart/2005/8/layout/target1"/>
    <dgm:cxn modelId="{E1D00BEB-835B-4206-84E5-074F8A2C83BB}" type="presParOf" srcId="{8075AA05-0B17-4CF2-8B5C-2F9A789A1C2C}" destId="{78498DC1-DB6D-45CF-9B4F-F69F8740BEC6}" srcOrd="6" destOrd="0" presId="urn:microsoft.com/office/officeart/2005/8/layout/target1"/>
    <dgm:cxn modelId="{C373910E-038B-4903-A8EC-66EE32378686}" type="presParOf" srcId="{8075AA05-0B17-4CF2-8B5C-2F9A789A1C2C}" destId="{7604AE92-A79F-46AF-AF9B-A2F9A6374443}" srcOrd="7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DEB8CF-496B-4C5A-A555-54D6AC9738A8}" type="doc">
      <dgm:prSet loTypeId="urn:microsoft.com/office/officeart/2005/8/layout/cycle6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22B62EE9-4FCE-48AC-BD5B-1B24473B9412}">
      <dgm:prSet phldrT="[Text]"/>
      <dgm:spPr/>
      <dgm:t>
        <a:bodyPr/>
        <a:lstStyle/>
        <a:p>
          <a:r>
            <a:rPr lang="bg-BG" b="1" dirty="0" smtClean="0"/>
            <a:t>СУ</a:t>
          </a:r>
          <a:endParaRPr lang="bg-BG" b="1" dirty="0"/>
        </a:p>
      </dgm:t>
    </dgm:pt>
    <dgm:pt modelId="{2B96430A-E027-41C7-9208-421F8565ACC8}" type="parTrans" cxnId="{9312D1DD-9747-4C01-AE7C-B1D2A898033E}">
      <dgm:prSet/>
      <dgm:spPr/>
      <dgm:t>
        <a:bodyPr/>
        <a:lstStyle/>
        <a:p>
          <a:endParaRPr lang="bg-BG"/>
        </a:p>
      </dgm:t>
    </dgm:pt>
    <dgm:pt modelId="{D6668E2E-3881-4A76-9186-23356C991350}" type="sibTrans" cxnId="{9312D1DD-9747-4C01-AE7C-B1D2A898033E}">
      <dgm:prSet/>
      <dgm:spPr/>
      <dgm:t>
        <a:bodyPr/>
        <a:lstStyle/>
        <a:p>
          <a:endParaRPr lang="bg-BG"/>
        </a:p>
      </dgm:t>
    </dgm:pt>
    <dgm:pt modelId="{38CDC2D7-1181-4778-AEB0-923D7AFC0EDF}">
      <dgm:prSet phldrT="[Text]"/>
      <dgm:spPr/>
      <dgm:t>
        <a:bodyPr/>
        <a:lstStyle/>
        <a:p>
          <a:r>
            <a:rPr lang="bg-BG" b="1" dirty="0" smtClean="0"/>
            <a:t>ТУ-София</a:t>
          </a:r>
          <a:endParaRPr lang="bg-BG" b="1" dirty="0"/>
        </a:p>
      </dgm:t>
    </dgm:pt>
    <dgm:pt modelId="{318A972A-5EBD-4806-8443-D4A1D64B21B3}" type="parTrans" cxnId="{DABD2121-DD5F-4E07-96D5-BCED7F4EDE1E}">
      <dgm:prSet/>
      <dgm:spPr/>
      <dgm:t>
        <a:bodyPr/>
        <a:lstStyle/>
        <a:p>
          <a:endParaRPr lang="bg-BG"/>
        </a:p>
      </dgm:t>
    </dgm:pt>
    <dgm:pt modelId="{D25E8273-2866-4AB3-A512-8E2562BBDF73}" type="sibTrans" cxnId="{DABD2121-DD5F-4E07-96D5-BCED7F4EDE1E}">
      <dgm:prSet/>
      <dgm:spPr/>
      <dgm:t>
        <a:bodyPr/>
        <a:lstStyle/>
        <a:p>
          <a:endParaRPr lang="bg-BG"/>
        </a:p>
      </dgm:t>
    </dgm:pt>
    <dgm:pt modelId="{15F6E92E-F4F5-497B-A62F-C28FCB3687B6}">
      <dgm:prSet phldrT="[Text]"/>
      <dgm:spPr/>
      <dgm:t>
        <a:bodyPr/>
        <a:lstStyle/>
        <a:p>
          <a:r>
            <a:rPr lang="bg-BG" b="1" dirty="0" smtClean="0"/>
            <a:t>ХТМУ</a:t>
          </a:r>
          <a:endParaRPr lang="bg-BG" b="1" dirty="0"/>
        </a:p>
      </dgm:t>
    </dgm:pt>
    <dgm:pt modelId="{23E88AD0-61D8-4C9C-9B6A-80D2D882FA00}" type="parTrans" cxnId="{7F32C5A7-2289-4F2C-A160-848C380BDE48}">
      <dgm:prSet/>
      <dgm:spPr/>
      <dgm:t>
        <a:bodyPr/>
        <a:lstStyle/>
        <a:p>
          <a:endParaRPr lang="bg-BG"/>
        </a:p>
      </dgm:t>
    </dgm:pt>
    <dgm:pt modelId="{65FCECBA-7D06-44BB-8356-47AA8B9AB62B}" type="sibTrans" cxnId="{7F32C5A7-2289-4F2C-A160-848C380BDE48}">
      <dgm:prSet/>
      <dgm:spPr/>
      <dgm:t>
        <a:bodyPr/>
        <a:lstStyle/>
        <a:p>
          <a:endParaRPr lang="bg-BG"/>
        </a:p>
      </dgm:t>
    </dgm:pt>
    <dgm:pt modelId="{4C1B4FC9-028E-4006-B10D-797C06DC2178}">
      <dgm:prSet phldrT="[Text]"/>
      <dgm:spPr/>
      <dgm:t>
        <a:bodyPr/>
        <a:lstStyle/>
        <a:p>
          <a:r>
            <a:rPr lang="bg-BG" b="1" dirty="0" smtClean="0"/>
            <a:t>ЮЗУ</a:t>
          </a:r>
          <a:endParaRPr lang="bg-BG" b="1" dirty="0"/>
        </a:p>
      </dgm:t>
    </dgm:pt>
    <dgm:pt modelId="{1BE0304F-0B32-465A-805F-4FC1E1DB8CCB}" type="parTrans" cxnId="{B9E2D744-D535-40FD-847E-260A0B6D797B}">
      <dgm:prSet/>
      <dgm:spPr/>
      <dgm:t>
        <a:bodyPr/>
        <a:lstStyle/>
        <a:p>
          <a:endParaRPr lang="bg-BG"/>
        </a:p>
      </dgm:t>
    </dgm:pt>
    <dgm:pt modelId="{02475029-97B8-4286-95BE-037CAE2CE608}" type="sibTrans" cxnId="{B9E2D744-D535-40FD-847E-260A0B6D797B}">
      <dgm:prSet/>
      <dgm:spPr/>
      <dgm:t>
        <a:bodyPr/>
        <a:lstStyle/>
        <a:p>
          <a:pPr algn="l"/>
          <a:endParaRPr lang="bg-BG"/>
        </a:p>
      </dgm:t>
    </dgm:pt>
    <dgm:pt modelId="{FA45BA75-C694-43FA-839D-06148E2FA171}">
      <dgm:prSet phldrT="[Text]"/>
      <dgm:spPr/>
      <dgm:t>
        <a:bodyPr/>
        <a:lstStyle/>
        <a:p>
          <a:r>
            <a:rPr lang="bg-BG" b="1" dirty="0" smtClean="0"/>
            <a:t>ПУ</a:t>
          </a:r>
          <a:endParaRPr lang="bg-BG" b="1" dirty="0"/>
        </a:p>
      </dgm:t>
    </dgm:pt>
    <dgm:pt modelId="{7D950688-4C07-4692-9CA0-4DF325535472}" type="parTrans" cxnId="{13CD9375-7211-4319-B7B5-8C98D08FF69A}">
      <dgm:prSet/>
      <dgm:spPr/>
      <dgm:t>
        <a:bodyPr/>
        <a:lstStyle/>
        <a:p>
          <a:endParaRPr lang="bg-BG"/>
        </a:p>
      </dgm:t>
    </dgm:pt>
    <dgm:pt modelId="{CD165C45-7FBC-49F1-B39E-83933BCF3B2B}" type="sibTrans" cxnId="{13CD9375-7211-4319-B7B5-8C98D08FF69A}">
      <dgm:prSet/>
      <dgm:spPr/>
      <dgm:t>
        <a:bodyPr/>
        <a:lstStyle/>
        <a:p>
          <a:endParaRPr lang="bg-BG"/>
        </a:p>
      </dgm:t>
    </dgm:pt>
    <dgm:pt modelId="{CC2278CA-9D34-4DF4-AAD4-CBA1E973D218}">
      <dgm:prSet phldrT="[Text]"/>
      <dgm:spPr/>
      <dgm:t>
        <a:bodyPr/>
        <a:lstStyle/>
        <a:p>
          <a:r>
            <a:rPr lang="bg-BG" b="1" dirty="0" err="1" smtClean="0"/>
            <a:t>ТрУ</a:t>
          </a:r>
          <a:endParaRPr lang="bg-BG" b="1" dirty="0"/>
        </a:p>
      </dgm:t>
    </dgm:pt>
    <dgm:pt modelId="{DA13EA41-0B07-4DC1-A528-BD334F0477A5}" type="parTrans" cxnId="{546A2A1C-C1CC-4E77-B0CE-60FBD6AE5483}">
      <dgm:prSet/>
      <dgm:spPr/>
      <dgm:t>
        <a:bodyPr/>
        <a:lstStyle/>
        <a:p>
          <a:endParaRPr lang="bg-BG"/>
        </a:p>
      </dgm:t>
    </dgm:pt>
    <dgm:pt modelId="{67FC1FC7-096B-4199-A9EF-0E70B9112774}" type="sibTrans" cxnId="{546A2A1C-C1CC-4E77-B0CE-60FBD6AE5483}">
      <dgm:prSet/>
      <dgm:spPr/>
      <dgm:t>
        <a:bodyPr/>
        <a:lstStyle/>
        <a:p>
          <a:endParaRPr lang="bg-BG"/>
        </a:p>
      </dgm:t>
    </dgm:pt>
    <dgm:pt modelId="{DBBB07C0-A327-4CC3-A4ED-2F03B036DC77}">
      <dgm:prSet phldrT="[Text]"/>
      <dgm:spPr/>
      <dgm:t>
        <a:bodyPr/>
        <a:lstStyle/>
        <a:p>
          <a:r>
            <a:rPr lang="bg-BG" b="1" dirty="0" smtClean="0"/>
            <a:t>УАЗ-Бургас</a:t>
          </a:r>
          <a:endParaRPr lang="bg-BG" b="1" dirty="0"/>
        </a:p>
      </dgm:t>
    </dgm:pt>
    <dgm:pt modelId="{4F32DECB-BE7F-45CD-BE40-FA4BC0855CA3}" type="parTrans" cxnId="{4BDA75FB-2411-4915-A941-A0BDD6CDF16A}">
      <dgm:prSet/>
      <dgm:spPr/>
      <dgm:t>
        <a:bodyPr/>
        <a:lstStyle/>
        <a:p>
          <a:endParaRPr lang="bg-BG"/>
        </a:p>
      </dgm:t>
    </dgm:pt>
    <dgm:pt modelId="{E2967156-44B7-41C5-B223-4B78EC7513ED}" type="sibTrans" cxnId="{4BDA75FB-2411-4915-A941-A0BDD6CDF16A}">
      <dgm:prSet/>
      <dgm:spPr/>
      <dgm:t>
        <a:bodyPr/>
        <a:lstStyle/>
        <a:p>
          <a:endParaRPr lang="bg-BG"/>
        </a:p>
      </dgm:t>
    </dgm:pt>
    <dgm:pt modelId="{6FE057A4-3959-4C27-A485-D8BE772A97DE}">
      <dgm:prSet phldrT="[Text]"/>
      <dgm:spPr/>
      <dgm:t>
        <a:bodyPr/>
        <a:lstStyle/>
        <a:p>
          <a:r>
            <a:rPr lang="bg-BG" b="1" dirty="0" smtClean="0"/>
            <a:t>ШУ</a:t>
          </a:r>
          <a:endParaRPr lang="bg-BG" b="1" dirty="0"/>
        </a:p>
      </dgm:t>
    </dgm:pt>
    <dgm:pt modelId="{BDD1B6AC-D3CB-4B6E-8E68-091B8F124581}" type="parTrans" cxnId="{11B2A182-7A5D-48D7-8408-54E7BA6729F6}">
      <dgm:prSet/>
      <dgm:spPr/>
      <dgm:t>
        <a:bodyPr/>
        <a:lstStyle/>
        <a:p>
          <a:endParaRPr lang="bg-BG"/>
        </a:p>
      </dgm:t>
    </dgm:pt>
    <dgm:pt modelId="{72698220-9C49-4B95-A6A7-DC34A82EA368}" type="sibTrans" cxnId="{11B2A182-7A5D-48D7-8408-54E7BA6729F6}">
      <dgm:prSet/>
      <dgm:spPr/>
      <dgm:t>
        <a:bodyPr/>
        <a:lstStyle/>
        <a:p>
          <a:endParaRPr lang="bg-BG"/>
        </a:p>
      </dgm:t>
    </dgm:pt>
    <dgm:pt modelId="{C749D356-6C82-4562-A175-A1689EA04241}">
      <dgm:prSet phldrT="[Text]"/>
      <dgm:spPr/>
      <dgm:t>
        <a:bodyPr/>
        <a:lstStyle/>
        <a:p>
          <a:r>
            <a:rPr lang="bg-BG" b="1" dirty="0" smtClean="0"/>
            <a:t>ВТУ</a:t>
          </a:r>
          <a:endParaRPr lang="bg-BG" b="1" dirty="0"/>
        </a:p>
      </dgm:t>
    </dgm:pt>
    <dgm:pt modelId="{A96527A4-C063-4054-A256-8A7B15D5BDA7}" type="parTrans" cxnId="{7AE1B275-1235-42B2-88B0-03150B97B728}">
      <dgm:prSet/>
      <dgm:spPr/>
      <dgm:t>
        <a:bodyPr/>
        <a:lstStyle/>
        <a:p>
          <a:endParaRPr lang="bg-BG"/>
        </a:p>
      </dgm:t>
    </dgm:pt>
    <dgm:pt modelId="{D76686BD-5902-410E-B763-E24E04F27A40}" type="sibTrans" cxnId="{7AE1B275-1235-42B2-88B0-03150B97B728}">
      <dgm:prSet/>
      <dgm:spPr/>
      <dgm:t>
        <a:bodyPr/>
        <a:lstStyle/>
        <a:p>
          <a:endParaRPr lang="bg-BG"/>
        </a:p>
      </dgm:t>
    </dgm:pt>
    <dgm:pt modelId="{AC2A7538-D6DB-4642-AE57-553DD0F3BBA2}">
      <dgm:prSet phldrT="[Text]"/>
      <dgm:spPr/>
      <dgm:t>
        <a:bodyPr/>
        <a:lstStyle/>
        <a:p>
          <a:r>
            <a:rPr lang="bg-BG" b="1" dirty="0" smtClean="0"/>
            <a:t>БСК</a:t>
          </a:r>
          <a:endParaRPr lang="bg-BG" b="1" dirty="0"/>
        </a:p>
      </dgm:t>
    </dgm:pt>
    <dgm:pt modelId="{3F8AE96F-645A-46B6-B16A-0408F2C2B9DF}" type="parTrans" cxnId="{9581C070-213B-4F9D-A2B4-67109C0674D9}">
      <dgm:prSet/>
      <dgm:spPr/>
      <dgm:t>
        <a:bodyPr/>
        <a:lstStyle/>
        <a:p>
          <a:endParaRPr lang="bg-BG"/>
        </a:p>
      </dgm:t>
    </dgm:pt>
    <dgm:pt modelId="{67994E74-6D6D-4031-A3BD-02304A8954EA}" type="sibTrans" cxnId="{9581C070-213B-4F9D-A2B4-67109C0674D9}">
      <dgm:prSet/>
      <dgm:spPr/>
      <dgm:t>
        <a:bodyPr/>
        <a:lstStyle/>
        <a:p>
          <a:endParaRPr lang="bg-BG"/>
        </a:p>
      </dgm:t>
    </dgm:pt>
    <dgm:pt modelId="{7978B473-601E-457D-BF52-6ABBF4E88C5A}">
      <dgm:prSet phldrT="[Text]"/>
      <dgm:spPr/>
      <dgm:t>
        <a:bodyPr/>
        <a:lstStyle/>
        <a:p>
          <a:r>
            <a:rPr lang="bg-BG" b="1" dirty="0" smtClean="0"/>
            <a:t>АИКБ</a:t>
          </a:r>
          <a:endParaRPr lang="bg-BG" b="1" dirty="0"/>
        </a:p>
      </dgm:t>
    </dgm:pt>
    <dgm:pt modelId="{4263087A-081D-4D1F-9FD1-8DB73E6C3ADB}" type="parTrans" cxnId="{826967E4-2080-45BA-BBE1-6DE8A2DCDEC1}">
      <dgm:prSet/>
      <dgm:spPr/>
      <dgm:t>
        <a:bodyPr/>
        <a:lstStyle/>
        <a:p>
          <a:endParaRPr lang="bg-BG"/>
        </a:p>
      </dgm:t>
    </dgm:pt>
    <dgm:pt modelId="{9630CADE-B83C-49E3-AF2D-BAD2A3301E00}" type="sibTrans" cxnId="{826967E4-2080-45BA-BBE1-6DE8A2DCDEC1}">
      <dgm:prSet/>
      <dgm:spPr/>
      <dgm:t>
        <a:bodyPr/>
        <a:lstStyle/>
        <a:p>
          <a:endParaRPr lang="bg-BG"/>
        </a:p>
      </dgm:t>
    </dgm:pt>
    <dgm:pt modelId="{51F64C58-662E-4BF2-9BF9-BEBB8BEE6054}">
      <dgm:prSet phldrT="[Text]" custT="1"/>
      <dgm:spPr/>
      <dgm:t>
        <a:bodyPr/>
        <a:lstStyle/>
        <a:p>
          <a:r>
            <a:rPr lang="bg-BG" sz="1400" b="1" dirty="0" smtClean="0"/>
            <a:t>БТПП</a:t>
          </a:r>
          <a:endParaRPr lang="bg-BG" sz="1400" b="1" dirty="0"/>
        </a:p>
      </dgm:t>
    </dgm:pt>
    <dgm:pt modelId="{68C190E6-6559-4452-8EB2-5DE04EBEB0AD}" type="parTrans" cxnId="{48B25A08-B50D-422F-B13B-37C646CE5964}">
      <dgm:prSet/>
      <dgm:spPr/>
      <dgm:t>
        <a:bodyPr/>
        <a:lstStyle/>
        <a:p>
          <a:endParaRPr lang="bg-BG"/>
        </a:p>
      </dgm:t>
    </dgm:pt>
    <dgm:pt modelId="{B2AB31E6-B8F8-4890-B9A2-6D62EEC00073}" type="sibTrans" cxnId="{48B25A08-B50D-422F-B13B-37C646CE5964}">
      <dgm:prSet/>
      <dgm:spPr/>
      <dgm:t>
        <a:bodyPr/>
        <a:lstStyle/>
        <a:p>
          <a:endParaRPr lang="bg-BG"/>
        </a:p>
      </dgm:t>
    </dgm:pt>
    <dgm:pt modelId="{2286E3DB-B196-4A63-8B91-1F6016448B05}" type="pres">
      <dgm:prSet presAssocID="{65DEB8CF-496B-4C5A-A555-54D6AC9738A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31954F18-6341-427E-9E1E-3E9DE1954088}" type="pres">
      <dgm:prSet presAssocID="{22B62EE9-4FCE-48AC-BD5B-1B24473B9412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872080E-628C-4092-B290-3E384B7AA0ED}" type="pres">
      <dgm:prSet presAssocID="{22B62EE9-4FCE-48AC-BD5B-1B24473B9412}" presName="spNode" presStyleCnt="0"/>
      <dgm:spPr/>
    </dgm:pt>
    <dgm:pt modelId="{2E65E69F-D373-4077-93FB-42847604EA88}" type="pres">
      <dgm:prSet presAssocID="{D6668E2E-3881-4A76-9186-23356C991350}" presName="sibTrans" presStyleLbl="sibTrans1D1" presStyleIdx="0" presStyleCnt="12"/>
      <dgm:spPr/>
      <dgm:t>
        <a:bodyPr/>
        <a:lstStyle/>
        <a:p>
          <a:endParaRPr lang="bg-BG"/>
        </a:p>
      </dgm:t>
    </dgm:pt>
    <dgm:pt modelId="{5D2D7231-E09F-489E-8DE2-859CA868A284}" type="pres">
      <dgm:prSet presAssocID="{38CDC2D7-1181-4778-AEB0-923D7AFC0EDF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2D5816C6-1A42-4D73-90A8-451660C4824D}" type="pres">
      <dgm:prSet presAssocID="{38CDC2D7-1181-4778-AEB0-923D7AFC0EDF}" presName="spNode" presStyleCnt="0"/>
      <dgm:spPr/>
    </dgm:pt>
    <dgm:pt modelId="{5E1D1F8F-D9A7-4659-9192-41E79B93BCDB}" type="pres">
      <dgm:prSet presAssocID="{D25E8273-2866-4AB3-A512-8E2562BBDF73}" presName="sibTrans" presStyleLbl="sibTrans1D1" presStyleIdx="1" presStyleCnt="12"/>
      <dgm:spPr/>
      <dgm:t>
        <a:bodyPr/>
        <a:lstStyle/>
        <a:p>
          <a:endParaRPr lang="bg-BG"/>
        </a:p>
      </dgm:t>
    </dgm:pt>
    <dgm:pt modelId="{404C9A7E-DCCF-4A6A-A6E5-DF3E056724FA}" type="pres">
      <dgm:prSet presAssocID="{15F6E92E-F4F5-497B-A62F-C28FCB3687B6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D3B8472-F691-4BFE-83AB-2CC905B8793B}" type="pres">
      <dgm:prSet presAssocID="{15F6E92E-F4F5-497B-A62F-C28FCB3687B6}" presName="spNode" presStyleCnt="0"/>
      <dgm:spPr/>
    </dgm:pt>
    <dgm:pt modelId="{AAF65AF5-0066-4499-9EA3-D51EB9D14958}" type="pres">
      <dgm:prSet presAssocID="{65FCECBA-7D06-44BB-8356-47AA8B9AB62B}" presName="sibTrans" presStyleLbl="sibTrans1D1" presStyleIdx="2" presStyleCnt="12"/>
      <dgm:spPr/>
      <dgm:t>
        <a:bodyPr/>
        <a:lstStyle/>
        <a:p>
          <a:endParaRPr lang="bg-BG"/>
        </a:p>
      </dgm:t>
    </dgm:pt>
    <dgm:pt modelId="{1A6E2B6D-32EF-47B4-93A1-144E33B636ED}" type="pres">
      <dgm:prSet presAssocID="{4C1B4FC9-028E-4006-B10D-797C06DC2178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CA068184-3A0E-4080-95F4-A0A45386D977}" type="pres">
      <dgm:prSet presAssocID="{4C1B4FC9-028E-4006-B10D-797C06DC2178}" presName="spNode" presStyleCnt="0"/>
      <dgm:spPr/>
    </dgm:pt>
    <dgm:pt modelId="{EDBAD5B8-12B3-46F3-99F0-57EE47DA12E6}" type="pres">
      <dgm:prSet presAssocID="{02475029-97B8-4286-95BE-037CAE2CE608}" presName="sibTrans" presStyleLbl="sibTrans1D1" presStyleIdx="3" presStyleCnt="12"/>
      <dgm:spPr/>
      <dgm:t>
        <a:bodyPr/>
        <a:lstStyle/>
        <a:p>
          <a:endParaRPr lang="bg-BG"/>
        </a:p>
      </dgm:t>
    </dgm:pt>
    <dgm:pt modelId="{4DA91EBF-4E92-4E7C-873B-5E8FA0F6EE56}" type="pres">
      <dgm:prSet presAssocID="{FA45BA75-C694-43FA-839D-06148E2FA171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89F25689-E931-4D29-B1A5-ED0424A5A947}" type="pres">
      <dgm:prSet presAssocID="{FA45BA75-C694-43FA-839D-06148E2FA171}" presName="spNode" presStyleCnt="0"/>
      <dgm:spPr/>
    </dgm:pt>
    <dgm:pt modelId="{1641DD55-0264-475E-AF85-47790D0BE2DC}" type="pres">
      <dgm:prSet presAssocID="{CD165C45-7FBC-49F1-B39E-83933BCF3B2B}" presName="sibTrans" presStyleLbl="sibTrans1D1" presStyleIdx="4" presStyleCnt="12"/>
      <dgm:spPr/>
      <dgm:t>
        <a:bodyPr/>
        <a:lstStyle/>
        <a:p>
          <a:endParaRPr lang="bg-BG"/>
        </a:p>
      </dgm:t>
    </dgm:pt>
    <dgm:pt modelId="{496E0AF2-9054-4C82-B6D6-9518BDD40D9B}" type="pres">
      <dgm:prSet presAssocID="{CC2278CA-9D34-4DF4-AAD4-CBA1E973D218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D28A126-6F6B-460E-B47C-4D8727DE21ED}" type="pres">
      <dgm:prSet presAssocID="{CC2278CA-9D34-4DF4-AAD4-CBA1E973D218}" presName="spNode" presStyleCnt="0"/>
      <dgm:spPr/>
    </dgm:pt>
    <dgm:pt modelId="{2EBCF8EC-A428-4D31-AB0D-8EF4D55E718B}" type="pres">
      <dgm:prSet presAssocID="{67FC1FC7-096B-4199-A9EF-0E70B9112774}" presName="sibTrans" presStyleLbl="sibTrans1D1" presStyleIdx="5" presStyleCnt="12"/>
      <dgm:spPr/>
      <dgm:t>
        <a:bodyPr/>
        <a:lstStyle/>
        <a:p>
          <a:endParaRPr lang="bg-BG"/>
        </a:p>
      </dgm:t>
    </dgm:pt>
    <dgm:pt modelId="{D2DE0650-D751-4F0D-BB74-CB3F97882749}" type="pres">
      <dgm:prSet presAssocID="{DBBB07C0-A327-4CC3-A4ED-2F03B036DC77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3FAED59C-9305-4786-86B7-1521D4F2C219}" type="pres">
      <dgm:prSet presAssocID="{DBBB07C0-A327-4CC3-A4ED-2F03B036DC77}" presName="spNode" presStyleCnt="0"/>
      <dgm:spPr/>
    </dgm:pt>
    <dgm:pt modelId="{44A689EA-25D0-4A97-B4F7-27050A4DB15E}" type="pres">
      <dgm:prSet presAssocID="{E2967156-44B7-41C5-B223-4B78EC7513ED}" presName="sibTrans" presStyleLbl="sibTrans1D1" presStyleIdx="6" presStyleCnt="12"/>
      <dgm:spPr/>
      <dgm:t>
        <a:bodyPr/>
        <a:lstStyle/>
        <a:p>
          <a:endParaRPr lang="bg-BG"/>
        </a:p>
      </dgm:t>
    </dgm:pt>
    <dgm:pt modelId="{DB312264-5996-4773-A429-86FE8A0CACFB}" type="pres">
      <dgm:prSet presAssocID="{6FE057A4-3959-4C27-A485-D8BE772A97DE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FDCEFC8-92F2-407D-A709-95503577DC3F}" type="pres">
      <dgm:prSet presAssocID="{6FE057A4-3959-4C27-A485-D8BE772A97DE}" presName="spNode" presStyleCnt="0"/>
      <dgm:spPr/>
    </dgm:pt>
    <dgm:pt modelId="{25E9B4D4-2622-40BA-9EF2-A1EAD05B6B6D}" type="pres">
      <dgm:prSet presAssocID="{72698220-9C49-4B95-A6A7-DC34A82EA368}" presName="sibTrans" presStyleLbl="sibTrans1D1" presStyleIdx="7" presStyleCnt="12"/>
      <dgm:spPr/>
      <dgm:t>
        <a:bodyPr/>
        <a:lstStyle/>
        <a:p>
          <a:endParaRPr lang="bg-BG"/>
        </a:p>
      </dgm:t>
    </dgm:pt>
    <dgm:pt modelId="{A988A34E-FEB4-4820-94B5-C19EB8CF0712}" type="pres">
      <dgm:prSet presAssocID="{C749D356-6C82-4562-A175-A1689EA04241}" presName="node" presStyleLbl="node1" presStyleIdx="8" presStyleCnt="12" custRadScaleRad="100396" custRadScaleInc="130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E0444EB7-71BC-4257-8CCE-D742656E5B9A}" type="pres">
      <dgm:prSet presAssocID="{C749D356-6C82-4562-A175-A1689EA04241}" presName="spNode" presStyleCnt="0"/>
      <dgm:spPr/>
    </dgm:pt>
    <dgm:pt modelId="{3BAF3C21-E337-46C6-9116-BA536785D588}" type="pres">
      <dgm:prSet presAssocID="{D76686BD-5902-410E-B763-E24E04F27A40}" presName="sibTrans" presStyleLbl="sibTrans1D1" presStyleIdx="8" presStyleCnt="12"/>
      <dgm:spPr/>
      <dgm:t>
        <a:bodyPr/>
        <a:lstStyle/>
        <a:p>
          <a:endParaRPr lang="bg-BG"/>
        </a:p>
      </dgm:t>
    </dgm:pt>
    <dgm:pt modelId="{29AC008B-B843-494C-AADC-6D94F189A16D}" type="pres">
      <dgm:prSet presAssocID="{AC2A7538-D6DB-4642-AE57-553DD0F3BBA2}" presName="node" presStyleLbl="node1" presStyleIdx="9" presStyleCnt="12" custScaleX="110000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C18FD9E0-E246-4D3D-8888-6C8FAF348ED0}" type="pres">
      <dgm:prSet presAssocID="{AC2A7538-D6DB-4642-AE57-553DD0F3BBA2}" presName="spNode" presStyleCnt="0"/>
      <dgm:spPr/>
    </dgm:pt>
    <dgm:pt modelId="{7D75A501-1C03-42D7-B268-1F9CB25DE63F}" type="pres">
      <dgm:prSet presAssocID="{67994E74-6D6D-4031-A3BD-02304A8954EA}" presName="sibTrans" presStyleLbl="sibTrans1D1" presStyleIdx="9" presStyleCnt="12"/>
      <dgm:spPr/>
      <dgm:t>
        <a:bodyPr/>
        <a:lstStyle/>
        <a:p>
          <a:endParaRPr lang="bg-BG"/>
        </a:p>
      </dgm:t>
    </dgm:pt>
    <dgm:pt modelId="{B2AD3083-AA88-4AC2-81F6-FE93805D711C}" type="pres">
      <dgm:prSet presAssocID="{7978B473-601E-457D-BF52-6ABBF4E88C5A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2E68F7F-D52C-4C58-A389-0EF32B73CD60}" type="pres">
      <dgm:prSet presAssocID="{7978B473-601E-457D-BF52-6ABBF4E88C5A}" presName="spNode" presStyleCnt="0"/>
      <dgm:spPr/>
    </dgm:pt>
    <dgm:pt modelId="{08FCE3F1-4501-4099-B755-3AE42C94F9F5}" type="pres">
      <dgm:prSet presAssocID="{9630CADE-B83C-49E3-AF2D-BAD2A3301E00}" presName="sibTrans" presStyleLbl="sibTrans1D1" presStyleIdx="10" presStyleCnt="12"/>
      <dgm:spPr/>
      <dgm:t>
        <a:bodyPr/>
        <a:lstStyle/>
        <a:p>
          <a:endParaRPr lang="bg-BG"/>
        </a:p>
      </dgm:t>
    </dgm:pt>
    <dgm:pt modelId="{7FBD4D1F-C5A2-49A4-ACDB-DB41484D787F}" type="pres">
      <dgm:prSet presAssocID="{51F64C58-662E-4BF2-9BF9-BEBB8BEE6054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DF71B5E-0789-43B4-A3A4-A201006F18EF}" type="pres">
      <dgm:prSet presAssocID="{51F64C58-662E-4BF2-9BF9-BEBB8BEE6054}" presName="spNode" presStyleCnt="0"/>
      <dgm:spPr/>
    </dgm:pt>
    <dgm:pt modelId="{508829F9-4825-45C3-AB1F-074153EF6425}" type="pres">
      <dgm:prSet presAssocID="{B2AB31E6-B8F8-4890-B9A2-6D62EEC00073}" presName="sibTrans" presStyleLbl="sibTrans1D1" presStyleIdx="11" presStyleCnt="12"/>
      <dgm:spPr/>
      <dgm:t>
        <a:bodyPr/>
        <a:lstStyle/>
        <a:p>
          <a:endParaRPr lang="bg-BG"/>
        </a:p>
      </dgm:t>
    </dgm:pt>
  </dgm:ptLst>
  <dgm:cxnLst>
    <dgm:cxn modelId="{3D068415-AB74-4E78-8E77-C9667939119D}" type="presOf" srcId="{CD165C45-7FBC-49F1-B39E-83933BCF3B2B}" destId="{1641DD55-0264-475E-AF85-47790D0BE2DC}" srcOrd="0" destOrd="0" presId="urn:microsoft.com/office/officeart/2005/8/layout/cycle6"/>
    <dgm:cxn modelId="{826967E4-2080-45BA-BBE1-6DE8A2DCDEC1}" srcId="{65DEB8CF-496B-4C5A-A555-54D6AC9738A8}" destId="{7978B473-601E-457D-BF52-6ABBF4E88C5A}" srcOrd="10" destOrd="0" parTransId="{4263087A-081D-4D1F-9FD1-8DB73E6C3ADB}" sibTransId="{9630CADE-B83C-49E3-AF2D-BAD2A3301E00}"/>
    <dgm:cxn modelId="{DE0EAF1C-F707-47AD-B315-614E75BF7095}" type="presOf" srcId="{AC2A7538-D6DB-4642-AE57-553DD0F3BBA2}" destId="{29AC008B-B843-494C-AADC-6D94F189A16D}" srcOrd="0" destOrd="0" presId="urn:microsoft.com/office/officeart/2005/8/layout/cycle6"/>
    <dgm:cxn modelId="{4BDA75FB-2411-4915-A941-A0BDD6CDF16A}" srcId="{65DEB8CF-496B-4C5A-A555-54D6AC9738A8}" destId="{DBBB07C0-A327-4CC3-A4ED-2F03B036DC77}" srcOrd="6" destOrd="0" parTransId="{4F32DECB-BE7F-45CD-BE40-FA4BC0855CA3}" sibTransId="{E2967156-44B7-41C5-B223-4B78EC7513ED}"/>
    <dgm:cxn modelId="{50C63BC5-6C61-4C84-9653-22F16705D481}" type="presOf" srcId="{7978B473-601E-457D-BF52-6ABBF4E88C5A}" destId="{B2AD3083-AA88-4AC2-81F6-FE93805D711C}" srcOrd="0" destOrd="0" presId="urn:microsoft.com/office/officeart/2005/8/layout/cycle6"/>
    <dgm:cxn modelId="{F4FD3141-556D-477F-A8BB-1B030346A4F6}" type="presOf" srcId="{51F64C58-662E-4BF2-9BF9-BEBB8BEE6054}" destId="{7FBD4D1F-C5A2-49A4-ACDB-DB41484D787F}" srcOrd="0" destOrd="0" presId="urn:microsoft.com/office/officeart/2005/8/layout/cycle6"/>
    <dgm:cxn modelId="{FCB1B5A4-74D3-4273-9933-09BEE5FD65F6}" type="presOf" srcId="{22B62EE9-4FCE-48AC-BD5B-1B24473B9412}" destId="{31954F18-6341-427E-9E1E-3E9DE1954088}" srcOrd="0" destOrd="0" presId="urn:microsoft.com/office/officeart/2005/8/layout/cycle6"/>
    <dgm:cxn modelId="{13CD9375-7211-4319-B7B5-8C98D08FF69A}" srcId="{65DEB8CF-496B-4C5A-A555-54D6AC9738A8}" destId="{FA45BA75-C694-43FA-839D-06148E2FA171}" srcOrd="4" destOrd="0" parTransId="{7D950688-4C07-4692-9CA0-4DF325535472}" sibTransId="{CD165C45-7FBC-49F1-B39E-83933BCF3B2B}"/>
    <dgm:cxn modelId="{9312D1DD-9747-4C01-AE7C-B1D2A898033E}" srcId="{65DEB8CF-496B-4C5A-A555-54D6AC9738A8}" destId="{22B62EE9-4FCE-48AC-BD5B-1B24473B9412}" srcOrd="0" destOrd="0" parTransId="{2B96430A-E027-41C7-9208-421F8565ACC8}" sibTransId="{D6668E2E-3881-4A76-9186-23356C991350}"/>
    <dgm:cxn modelId="{FCDA18FB-16F1-4191-BCA5-1F8F65F46DC5}" type="presOf" srcId="{4C1B4FC9-028E-4006-B10D-797C06DC2178}" destId="{1A6E2B6D-32EF-47B4-93A1-144E33B636ED}" srcOrd="0" destOrd="0" presId="urn:microsoft.com/office/officeart/2005/8/layout/cycle6"/>
    <dgm:cxn modelId="{9581C070-213B-4F9D-A2B4-67109C0674D9}" srcId="{65DEB8CF-496B-4C5A-A555-54D6AC9738A8}" destId="{AC2A7538-D6DB-4642-AE57-553DD0F3BBA2}" srcOrd="9" destOrd="0" parTransId="{3F8AE96F-645A-46B6-B16A-0408F2C2B9DF}" sibTransId="{67994E74-6D6D-4031-A3BD-02304A8954EA}"/>
    <dgm:cxn modelId="{BB50A3AD-64E6-43FF-8777-5231BCA03072}" type="presOf" srcId="{E2967156-44B7-41C5-B223-4B78EC7513ED}" destId="{44A689EA-25D0-4A97-B4F7-27050A4DB15E}" srcOrd="0" destOrd="0" presId="urn:microsoft.com/office/officeart/2005/8/layout/cycle6"/>
    <dgm:cxn modelId="{7F32C5A7-2289-4F2C-A160-848C380BDE48}" srcId="{65DEB8CF-496B-4C5A-A555-54D6AC9738A8}" destId="{15F6E92E-F4F5-497B-A62F-C28FCB3687B6}" srcOrd="2" destOrd="0" parTransId="{23E88AD0-61D8-4C9C-9B6A-80D2D882FA00}" sibTransId="{65FCECBA-7D06-44BB-8356-47AA8B9AB62B}"/>
    <dgm:cxn modelId="{0CE6BDA5-9457-4437-8231-D271730ADA8E}" type="presOf" srcId="{D6668E2E-3881-4A76-9186-23356C991350}" destId="{2E65E69F-D373-4077-93FB-42847604EA88}" srcOrd="0" destOrd="0" presId="urn:microsoft.com/office/officeart/2005/8/layout/cycle6"/>
    <dgm:cxn modelId="{C43705E6-15F4-4E62-A79F-19D98C2E64A0}" type="presOf" srcId="{67FC1FC7-096B-4199-A9EF-0E70B9112774}" destId="{2EBCF8EC-A428-4D31-AB0D-8EF4D55E718B}" srcOrd="0" destOrd="0" presId="urn:microsoft.com/office/officeart/2005/8/layout/cycle6"/>
    <dgm:cxn modelId="{1E47FDF6-228F-46D0-A552-F3BF25E0BC11}" type="presOf" srcId="{15F6E92E-F4F5-497B-A62F-C28FCB3687B6}" destId="{404C9A7E-DCCF-4A6A-A6E5-DF3E056724FA}" srcOrd="0" destOrd="0" presId="urn:microsoft.com/office/officeart/2005/8/layout/cycle6"/>
    <dgm:cxn modelId="{7AE1B275-1235-42B2-88B0-03150B97B728}" srcId="{65DEB8CF-496B-4C5A-A555-54D6AC9738A8}" destId="{C749D356-6C82-4562-A175-A1689EA04241}" srcOrd="8" destOrd="0" parTransId="{A96527A4-C063-4054-A256-8A7B15D5BDA7}" sibTransId="{D76686BD-5902-410E-B763-E24E04F27A40}"/>
    <dgm:cxn modelId="{3AE13B79-CCED-4D79-97A9-C21D1F0ABF06}" type="presOf" srcId="{D25E8273-2866-4AB3-A512-8E2562BBDF73}" destId="{5E1D1F8F-D9A7-4659-9192-41E79B93BCDB}" srcOrd="0" destOrd="0" presId="urn:microsoft.com/office/officeart/2005/8/layout/cycle6"/>
    <dgm:cxn modelId="{48B25A08-B50D-422F-B13B-37C646CE5964}" srcId="{65DEB8CF-496B-4C5A-A555-54D6AC9738A8}" destId="{51F64C58-662E-4BF2-9BF9-BEBB8BEE6054}" srcOrd="11" destOrd="0" parTransId="{68C190E6-6559-4452-8EB2-5DE04EBEB0AD}" sibTransId="{B2AB31E6-B8F8-4890-B9A2-6D62EEC00073}"/>
    <dgm:cxn modelId="{EE08AD00-531F-4AB7-A35E-C36FC70972DD}" type="presOf" srcId="{CC2278CA-9D34-4DF4-AAD4-CBA1E973D218}" destId="{496E0AF2-9054-4C82-B6D6-9518BDD40D9B}" srcOrd="0" destOrd="0" presId="urn:microsoft.com/office/officeart/2005/8/layout/cycle6"/>
    <dgm:cxn modelId="{3FEA8EF9-EC51-4DE3-A10D-B2918871AA54}" type="presOf" srcId="{B2AB31E6-B8F8-4890-B9A2-6D62EEC00073}" destId="{508829F9-4825-45C3-AB1F-074153EF6425}" srcOrd="0" destOrd="0" presId="urn:microsoft.com/office/officeart/2005/8/layout/cycle6"/>
    <dgm:cxn modelId="{92AF0DA4-A17C-4D44-9BC0-7D341BF37169}" type="presOf" srcId="{9630CADE-B83C-49E3-AF2D-BAD2A3301E00}" destId="{08FCE3F1-4501-4099-B755-3AE42C94F9F5}" srcOrd="0" destOrd="0" presId="urn:microsoft.com/office/officeart/2005/8/layout/cycle6"/>
    <dgm:cxn modelId="{E4C5B010-60CE-4DA4-BE93-9441DD01A3F8}" type="presOf" srcId="{72698220-9C49-4B95-A6A7-DC34A82EA368}" destId="{25E9B4D4-2622-40BA-9EF2-A1EAD05B6B6D}" srcOrd="0" destOrd="0" presId="urn:microsoft.com/office/officeart/2005/8/layout/cycle6"/>
    <dgm:cxn modelId="{DABD2121-DD5F-4E07-96D5-BCED7F4EDE1E}" srcId="{65DEB8CF-496B-4C5A-A555-54D6AC9738A8}" destId="{38CDC2D7-1181-4778-AEB0-923D7AFC0EDF}" srcOrd="1" destOrd="0" parTransId="{318A972A-5EBD-4806-8443-D4A1D64B21B3}" sibTransId="{D25E8273-2866-4AB3-A512-8E2562BBDF73}"/>
    <dgm:cxn modelId="{91E878F8-6D23-4400-AB28-56E8A261BD91}" type="presOf" srcId="{D76686BD-5902-410E-B763-E24E04F27A40}" destId="{3BAF3C21-E337-46C6-9116-BA536785D588}" srcOrd="0" destOrd="0" presId="urn:microsoft.com/office/officeart/2005/8/layout/cycle6"/>
    <dgm:cxn modelId="{546A2A1C-C1CC-4E77-B0CE-60FBD6AE5483}" srcId="{65DEB8CF-496B-4C5A-A555-54D6AC9738A8}" destId="{CC2278CA-9D34-4DF4-AAD4-CBA1E973D218}" srcOrd="5" destOrd="0" parTransId="{DA13EA41-0B07-4DC1-A528-BD334F0477A5}" sibTransId="{67FC1FC7-096B-4199-A9EF-0E70B9112774}"/>
    <dgm:cxn modelId="{876510CF-783D-4C61-B4CC-F2AC8EA65623}" type="presOf" srcId="{C749D356-6C82-4562-A175-A1689EA04241}" destId="{A988A34E-FEB4-4820-94B5-C19EB8CF0712}" srcOrd="0" destOrd="0" presId="urn:microsoft.com/office/officeart/2005/8/layout/cycle6"/>
    <dgm:cxn modelId="{9F6C71AA-8DD2-4F3B-9FBB-88939C8F1CA3}" type="presOf" srcId="{02475029-97B8-4286-95BE-037CAE2CE608}" destId="{EDBAD5B8-12B3-46F3-99F0-57EE47DA12E6}" srcOrd="0" destOrd="0" presId="urn:microsoft.com/office/officeart/2005/8/layout/cycle6"/>
    <dgm:cxn modelId="{6EE2C81E-B8D4-41BD-8AEA-1D958DA8CDFA}" type="presOf" srcId="{6FE057A4-3959-4C27-A485-D8BE772A97DE}" destId="{DB312264-5996-4773-A429-86FE8A0CACFB}" srcOrd="0" destOrd="0" presId="urn:microsoft.com/office/officeart/2005/8/layout/cycle6"/>
    <dgm:cxn modelId="{15A6873E-2887-4A52-B722-F49050F9CDC0}" type="presOf" srcId="{65DEB8CF-496B-4C5A-A555-54D6AC9738A8}" destId="{2286E3DB-B196-4A63-8B91-1F6016448B05}" srcOrd="0" destOrd="0" presId="urn:microsoft.com/office/officeart/2005/8/layout/cycle6"/>
    <dgm:cxn modelId="{CFFAE23B-7805-4F01-A3E1-04F683D1BBA1}" type="presOf" srcId="{67994E74-6D6D-4031-A3BD-02304A8954EA}" destId="{7D75A501-1C03-42D7-B268-1F9CB25DE63F}" srcOrd="0" destOrd="0" presId="urn:microsoft.com/office/officeart/2005/8/layout/cycle6"/>
    <dgm:cxn modelId="{11B2A182-7A5D-48D7-8408-54E7BA6729F6}" srcId="{65DEB8CF-496B-4C5A-A555-54D6AC9738A8}" destId="{6FE057A4-3959-4C27-A485-D8BE772A97DE}" srcOrd="7" destOrd="0" parTransId="{BDD1B6AC-D3CB-4B6E-8E68-091B8F124581}" sibTransId="{72698220-9C49-4B95-A6A7-DC34A82EA368}"/>
    <dgm:cxn modelId="{B9E2D744-D535-40FD-847E-260A0B6D797B}" srcId="{65DEB8CF-496B-4C5A-A555-54D6AC9738A8}" destId="{4C1B4FC9-028E-4006-B10D-797C06DC2178}" srcOrd="3" destOrd="0" parTransId="{1BE0304F-0B32-465A-805F-4FC1E1DB8CCB}" sibTransId="{02475029-97B8-4286-95BE-037CAE2CE608}"/>
    <dgm:cxn modelId="{3D372329-421C-43F2-B8BB-550D792F51E2}" type="presOf" srcId="{38CDC2D7-1181-4778-AEB0-923D7AFC0EDF}" destId="{5D2D7231-E09F-489E-8DE2-859CA868A284}" srcOrd="0" destOrd="0" presId="urn:microsoft.com/office/officeart/2005/8/layout/cycle6"/>
    <dgm:cxn modelId="{1BB3B8AE-6A85-47A5-B2A2-20CB5C374BDE}" type="presOf" srcId="{DBBB07C0-A327-4CC3-A4ED-2F03B036DC77}" destId="{D2DE0650-D751-4F0D-BB74-CB3F97882749}" srcOrd="0" destOrd="0" presId="urn:microsoft.com/office/officeart/2005/8/layout/cycle6"/>
    <dgm:cxn modelId="{CE905E92-1D70-415D-90A4-78F0E843B7ED}" type="presOf" srcId="{65FCECBA-7D06-44BB-8356-47AA8B9AB62B}" destId="{AAF65AF5-0066-4499-9EA3-D51EB9D14958}" srcOrd="0" destOrd="0" presId="urn:microsoft.com/office/officeart/2005/8/layout/cycle6"/>
    <dgm:cxn modelId="{94D5AE21-BDE4-41B7-8569-8DD75C62BF68}" type="presOf" srcId="{FA45BA75-C694-43FA-839D-06148E2FA171}" destId="{4DA91EBF-4E92-4E7C-873B-5E8FA0F6EE56}" srcOrd="0" destOrd="0" presId="urn:microsoft.com/office/officeart/2005/8/layout/cycle6"/>
    <dgm:cxn modelId="{95DBEED5-9034-4973-851E-4963F74397AF}" type="presParOf" srcId="{2286E3DB-B196-4A63-8B91-1F6016448B05}" destId="{31954F18-6341-427E-9E1E-3E9DE1954088}" srcOrd="0" destOrd="0" presId="urn:microsoft.com/office/officeart/2005/8/layout/cycle6"/>
    <dgm:cxn modelId="{980B73F4-75B6-42AB-BD85-DBF76D2A0EB3}" type="presParOf" srcId="{2286E3DB-B196-4A63-8B91-1F6016448B05}" destId="{B872080E-628C-4092-B290-3E384B7AA0ED}" srcOrd="1" destOrd="0" presId="urn:microsoft.com/office/officeart/2005/8/layout/cycle6"/>
    <dgm:cxn modelId="{4248C1BB-9261-48AA-A461-BD230040D025}" type="presParOf" srcId="{2286E3DB-B196-4A63-8B91-1F6016448B05}" destId="{2E65E69F-D373-4077-93FB-42847604EA88}" srcOrd="2" destOrd="0" presId="urn:microsoft.com/office/officeart/2005/8/layout/cycle6"/>
    <dgm:cxn modelId="{8899F0CA-3DFB-4C36-9900-904840BE0059}" type="presParOf" srcId="{2286E3DB-B196-4A63-8B91-1F6016448B05}" destId="{5D2D7231-E09F-489E-8DE2-859CA868A284}" srcOrd="3" destOrd="0" presId="urn:microsoft.com/office/officeart/2005/8/layout/cycle6"/>
    <dgm:cxn modelId="{2946FACB-C939-4F6F-BA3E-0F2B0C0C3DA3}" type="presParOf" srcId="{2286E3DB-B196-4A63-8B91-1F6016448B05}" destId="{2D5816C6-1A42-4D73-90A8-451660C4824D}" srcOrd="4" destOrd="0" presId="urn:microsoft.com/office/officeart/2005/8/layout/cycle6"/>
    <dgm:cxn modelId="{4F0A3EBD-2F84-472D-901D-4D4CAA0E1030}" type="presParOf" srcId="{2286E3DB-B196-4A63-8B91-1F6016448B05}" destId="{5E1D1F8F-D9A7-4659-9192-41E79B93BCDB}" srcOrd="5" destOrd="0" presId="urn:microsoft.com/office/officeart/2005/8/layout/cycle6"/>
    <dgm:cxn modelId="{66D35FCF-ABAA-4811-B311-65EEB4C48948}" type="presParOf" srcId="{2286E3DB-B196-4A63-8B91-1F6016448B05}" destId="{404C9A7E-DCCF-4A6A-A6E5-DF3E056724FA}" srcOrd="6" destOrd="0" presId="urn:microsoft.com/office/officeart/2005/8/layout/cycle6"/>
    <dgm:cxn modelId="{D398F6B4-1699-4100-B0CE-8A29DC60A221}" type="presParOf" srcId="{2286E3DB-B196-4A63-8B91-1F6016448B05}" destId="{1D3B8472-F691-4BFE-83AB-2CC905B8793B}" srcOrd="7" destOrd="0" presId="urn:microsoft.com/office/officeart/2005/8/layout/cycle6"/>
    <dgm:cxn modelId="{318E7630-1766-4E6F-BA62-994FCD533645}" type="presParOf" srcId="{2286E3DB-B196-4A63-8B91-1F6016448B05}" destId="{AAF65AF5-0066-4499-9EA3-D51EB9D14958}" srcOrd="8" destOrd="0" presId="urn:microsoft.com/office/officeart/2005/8/layout/cycle6"/>
    <dgm:cxn modelId="{56965D70-960F-4393-B643-5B45DE98725F}" type="presParOf" srcId="{2286E3DB-B196-4A63-8B91-1F6016448B05}" destId="{1A6E2B6D-32EF-47B4-93A1-144E33B636ED}" srcOrd="9" destOrd="0" presId="urn:microsoft.com/office/officeart/2005/8/layout/cycle6"/>
    <dgm:cxn modelId="{24FE99E2-031D-4790-920D-09FDC49292B6}" type="presParOf" srcId="{2286E3DB-B196-4A63-8B91-1F6016448B05}" destId="{CA068184-3A0E-4080-95F4-A0A45386D977}" srcOrd="10" destOrd="0" presId="urn:microsoft.com/office/officeart/2005/8/layout/cycle6"/>
    <dgm:cxn modelId="{CC088F56-3D45-4442-AE5A-16C3A58257C0}" type="presParOf" srcId="{2286E3DB-B196-4A63-8B91-1F6016448B05}" destId="{EDBAD5B8-12B3-46F3-99F0-57EE47DA12E6}" srcOrd="11" destOrd="0" presId="urn:microsoft.com/office/officeart/2005/8/layout/cycle6"/>
    <dgm:cxn modelId="{6CA4D6E4-9036-4DC0-9F9B-63272A3B82E1}" type="presParOf" srcId="{2286E3DB-B196-4A63-8B91-1F6016448B05}" destId="{4DA91EBF-4E92-4E7C-873B-5E8FA0F6EE56}" srcOrd="12" destOrd="0" presId="urn:microsoft.com/office/officeart/2005/8/layout/cycle6"/>
    <dgm:cxn modelId="{57998EB8-BB44-49FD-B015-EF92FF33BF33}" type="presParOf" srcId="{2286E3DB-B196-4A63-8B91-1F6016448B05}" destId="{89F25689-E931-4D29-B1A5-ED0424A5A947}" srcOrd="13" destOrd="0" presId="urn:microsoft.com/office/officeart/2005/8/layout/cycle6"/>
    <dgm:cxn modelId="{A936E97A-92AC-497F-8EA3-372CCC7423E7}" type="presParOf" srcId="{2286E3DB-B196-4A63-8B91-1F6016448B05}" destId="{1641DD55-0264-475E-AF85-47790D0BE2DC}" srcOrd="14" destOrd="0" presId="urn:microsoft.com/office/officeart/2005/8/layout/cycle6"/>
    <dgm:cxn modelId="{DF91A300-A275-43AE-B301-68E1A03C3E46}" type="presParOf" srcId="{2286E3DB-B196-4A63-8B91-1F6016448B05}" destId="{496E0AF2-9054-4C82-B6D6-9518BDD40D9B}" srcOrd="15" destOrd="0" presId="urn:microsoft.com/office/officeart/2005/8/layout/cycle6"/>
    <dgm:cxn modelId="{65E84633-050A-455D-8157-7B3194091274}" type="presParOf" srcId="{2286E3DB-B196-4A63-8B91-1F6016448B05}" destId="{0D28A126-6F6B-460E-B47C-4D8727DE21ED}" srcOrd="16" destOrd="0" presId="urn:microsoft.com/office/officeart/2005/8/layout/cycle6"/>
    <dgm:cxn modelId="{3AAC173F-7567-435F-A249-46ED0801C4E3}" type="presParOf" srcId="{2286E3DB-B196-4A63-8B91-1F6016448B05}" destId="{2EBCF8EC-A428-4D31-AB0D-8EF4D55E718B}" srcOrd="17" destOrd="0" presId="urn:microsoft.com/office/officeart/2005/8/layout/cycle6"/>
    <dgm:cxn modelId="{4357416A-06A1-4DC5-BA8A-9B00C1AEE787}" type="presParOf" srcId="{2286E3DB-B196-4A63-8B91-1F6016448B05}" destId="{D2DE0650-D751-4F0D-BB74-CB3F97882749}" srcOrd="18" destOrd="0" presId="urn:microsoft.com/office/officeart/2005/8/layout/cycle6"/>
    <dgm:cxn modelId="{8B7A545F-E407-4BA6-88B3-DAD356DF181F}" type="presParOf" srcId="{2286E3DB-B196-4A63-8B91-1F6016448B05}" destId="{3FAED59C-9305-4786-86B7-1521D4F2C219}" srcOrd="19" destOrd="0" presId="urn:microsoft.com/office/officeart/2005/8/layout/cycle6"/>
    <dgm:cxn modelId="{75E7566F-9EA1-4718-8CC8-8458ECDAFB9A}" type="presParOf" srcId="{2286E3DB-B196-4A63-8B91-1F6016448B05}" destId="{44A689EA-25D0-4A97-B4F7-27050A4DB15E}" srcOrd="20" destOrd="0" presId="urn:microsoft.com/office/officeart/2005/8/layout/cycle6"/>
    <dgm:cxn modelId="{C712649A-7892-435D-ABDE-7325FD6D0959}" type="presParOf" srcId="{2286E3DB-B196-4A63-8B91-1F6016448B05}" destId="{DB312264-5996-4773-A429-86FE8A0CACFB}" srcOrd="21" destOrd="0" presId="urn:microsoft.com/office/officeart/2005/8/layout/cycle6"/>
    <dgm:cxn modelId="{C0DC16BD-C0A8-45E4-8ABD-9112E4DF869D}" type="presParOf" srcId="{2286E3DB-B196-4A63-8B91-1F6016448B05}" destId="{1FDCEFC8-92F2-407D-A709-95503577DC3F}" srcOrd="22" destOrd="0" presId="urn:microsoft.com/office/officeart/2005/8/layout/cycle6"/>
    <dgm:cxn modelId="{6FA57748-A068-449A-B4DA-7E0C647299AF}" type="presParOf" srcId="{2286E3DB-B196-4A63-8B91-1F6016448B05}" destId="{25E9B4D4-2622-40BA-9EF2-A1EAD05B6B6D}" srcOrd="23" destOrd="0" presId="urn:microsoft.com/office/officeart/2005/8/layout/cycle6"/>
    <dgm:cxn modelId="{9F26FB97-042B-44A0-880E-C171C5F35F05}" type="presParOf" srcId="{2286E3DB-B196-4A63-8B91-1F6016448B05}" destId="{A988A34E-FEB4-4820-94B5-C19EB8CF0712}" srcOrd="24" destOrd="0" presId="urn:microsoft.com/office/officeart/2005/8/layout/cycle6"/>
    <dgm:cxn modelId="{C0019095-5CC6-46D7-A1E3-24F68B562AB6}" type="presParOf" srcId="{2286E3DB-B196-4A63-8B91-1F6016448B05}" destId="{E0444EB7-71BC-4257-8CCE-D742656E5B9A}" srcOrd="25" destOrd="0" presId="urn:microsoft.com/office/officeart/2005/8/layout/cycle6"/>
    <dgm:cxn modelId="{4A6C3411-5848-4438-B9A8-6948DCD4A66F}" type="presParOf" srcId="{2286E3DB-B196-4A63-8B91-1F6016448B05}" destId="{3BAF3C21-E337-46C6-9116-BA536785D588}" srcOrd="26" destOrd="0" presId="urn:microsoft.com/office/officeart/2005/8/layout/cycle6"/>
    <dgm:cxn modelId="{5D7F563C-45CD-4611-BB23-855ADCFD8FEE}" type="presParOf" srcId="{2286E3DB-B196-4A63-8B91-1F6016448B05}" destId="{29AC008B-B843-494C-AADC-6D94F189A16D}" srcOrd="27" destOrd="0" presId="urn:microsoft.com/office/officeart/2005/8/layout/cycle6"/>
    <dgm:cxn modelId="{C296A123-BE2B-4FCF-8412-794A268699DF}" type="presParOf" srcId="{2286E3DB-B196-4A63-8B91-1F6016448B05}" destId="{C18FD9E0-E246-4D3D-8888-6C8FAF348ED0}" srcOrd="28" destOrd="0" presId="urn:microsoft.com/office/officeart/2005/8/layout/cycle6"/>
    <dgm:cxn modelId="{AFD4F61A-12F3-40CF-96D3-51D0BB1776DF}" type="presParOf" srcId="{2286E3DB-B196-4A63-8B91-1F6016448B05}" destId="{7D75A501-1C03-42D7-B268-1F9CB25DE63F}" srcOrd="29" destOrd="0" presId="urn:microsoft.com/office/officeart/2005/8/layout/cycle6"/>
    <dgm:cxn modelId="{7184336D-0432-48BF-AB26-126363A3AB79}" type="presParOf" srcId="{2286E3DB-B196-4A63-8B91-1F6016448B05}" destId="{B2AD3083-AA88-4AC2-81F6-FE93805D711C}" srcOrd="30" destOrd="0" presId="urn:microsoft.com/office/officeart/2005/8/layout/cycle6"/>
    <dgm:cxn modelId="{2906AFBF-2DE3-48EA-BC71-15F9D98F174E}" type="presParOf" srcId="{2286E3DB-B196-4A63-8B91-1F6016448B05}" destId="{02E68F7F-D52C-4C58-A389-0EF32B73CD60}" srcOrd="31" destOrd="0" presId="urn:microsoft.com/office/officeart/2005/8/layout/cycle6"/>
    <dgm:cxn modelId="{7281ECD6-4BCF-44AB-B37F-1728F541FD1F}" type="presParOf" srcId="{2286E3DB-B196-4A63-8B91-1F6016448B05}" destId="{08FCE3F1-4501-4099-B755-3AE42C94F9F5}" srcOrd="32" destOrd="0" presId="urn:microsoft.com/office/officeart/2005/8/layout/cycle6"/>
    <dgm:cxn modelId="{02D7AE31-A1CC-46C9-AAB2-B3A03B8488A5}" type="presParOf" srcId="{2286E3DB-B196-4A63-8B91-1F6016448B05}" destId="{7FBD4D1F-C5A2-49A4-ACDB-DB41484D787F}" srcOrd="33" destOrd="0" presId="urn:microsoft.com/office/officeart/2005/8/layout/cycle6"/>
    <dgm:cxn modelId="{87D8E787-82AF-4D2D-9610-F950C74514C4}" type="presParOf" srcId="{2286E3DB-B196-4A63-8B91-1F6016448B05}" destId="{FDF71B5E-0789-43B4-A3A4-A201006F18EF}" srcOrd="34" destOrd="0" presId="urn:microsoft.com/office/officeart/2005/8/layout/cycle6"/>
    <dgm:cxn modelId="{64D6AAFF-CFFC-4B4B-9764-9F45506BED23}" type="presParOf" srcId="{2286E3DB-B196-4A63-8B91-1F6016448B05}" destId="{508829F9-4825-45C3-AB1F-074153EF6425}" srcOrd="35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B94A28-8C1A-4CC3-85A1-AC9C8E2B6EAC}" type="doc">
      <dgm:prSet loTypeId="urn:microsoft.com/office/officeart/2005/8/layout/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409954-9B6C-4474-AD85-FE01C92C43DA}">
      <dgm:prSet/>
      <dgm:spPr/>
      <dgm:t>
        <a:bodyPr/>
        <a:lstStyle/>
        <a:p>
          <a:r>
            <a:rPr lang="bg-BG" smtClean="0"/>
            <a:t>Предприемачество</a:t>
          </a:r>
          <a:endParaRPr lang="bg-BG" dirty="0" smtClean="0"/>
        </a:p>
      </dgm:t>
    </dgm:pt>
    <dgm:pt modelId="{F662FD92-3BFF-4869-9F4A-C18523B57711}" type="parTrans" cxnId="{9573AFBB-A924-4545-A5A4-D3A571E4F51B}">
      <dgm:prSet/>
      <dgm:spPr/>
      <dgm:t>
        <a:bodyPr/>
        <a:lstStyle/>
        <a:p>
          <a:endParaRPr lang="en-US"/>
        </a:p>
      </dgm:t>
    </dgm:pt>
    <dgm:pt modelId="{9A09A34B-3F67-4507-9E85-E429D825312F}" type="sibTrans" cxnId="{9573AFBB-A924-4545-A5A4-D3A571E4F51B}">
      <dgm:prSet/>
      <dgm:spPr/>
      <dgm:t>
        <a:bodyPr/>
        <a:lstStyle/>
        <a:p>
          <a:endParaRPr lang="en-US"/>
        </a:p>
      </dgm:t>
    </dgm:pt>
    <dgm:pt modelId="{C8EF0647-031A-4F71-A0D3-43B58E447731}">
      <dgm:prSet/>
      <dgm:spPr/>
      <dgm:t>
        <a:bodyPr/>
        <a:lstStyle/>
        <a:p>
          <a:r>
            <a:rPr lang="bg-BG" smtClean="0"/>
            <a:t>Стартиращи компании</a:t>
          </a:r>
          <a:endParaRPr lang="bg-BG" dirty="0" smtClean="0"/>
        </a:p>
      </dgm:t>
    </dgm:pt>
    <dgm:pt modelId="{362A1BBB-28F8-4C26-9704-36240C8E76DE}" type="parTrans" cxnId="{4A424771-E0B8-4C90-B3D6-22FF372386AE}">
      <dgm:prSet/>
      <dgm:spPr/>
      <dgm:t>
        <a:bodyPr/>
        <a:lstStyle/>
        <a:p>
          <a:endParaRPr lang="en-US"/>
        </a:p>
      </dgm:t>
    </dgm:pt>
    <dgm:pt modelId="{C621BD5F-A125-42E1-911D-7617AFC466B4}" type="sibTrans" cxnId="{4A424771-E0B8-4C90-B3D6-22FF372386AE}">
      <dgm:prSet/>
      <dgm:spPr/>
      <dgm:t>
        <a:bodyPr/>
        <a:lstStyle/>
        <a:p>
          <a:endParaRPr lang="en-US"/>
        </a:p>
      </dgm:t>
    </dgm:pt>
    <dgm:pt modelId="{9EBBA871-FFCA-4710-9E40-AF4EC3833B3F}">
      <dgm:prSet/>
      <dgm:spPr/>
      <dgm:t>
        <a:bodyPr/>
        <a:lstStyle/>
        <a:p>
          <a:r>
            <a:rPr lang="bg-BG" smtClean="0"/>
            <a:t>Интелектуална собственост</a:t>
          </a:r>
          <a:endParaRPr lang="bg-BG" dirty="0"/>
        </a:p>
      </dgm:t>
    </dgm:pt>
    <dgm:pt modelId="{B8A72066-7154-4C41-96C1-5280560CA13D}" type="parTrans" cxnId="{54097606-FB9F-42E8-843B-9292BC73822F}">
      <dgm:prSet/>
      <dgm:spPr/>
      <dgm:t>
        <a:bodyPr/>
        <a:lstStyle/>
        <a:p>
          <a:endParaRPr lang="en-US"/>
        </a:p>
      </dgm:t>
    </dgm:pt>
    <dgm:pt modelId="{6A3D4F0F-1683-41DE-84D5-3E1B0D4614BB}" type="sibTrans" cxnId="{54097606-FB9F-42E8-843B-9292BC73822F}">
      <dgm:prSet/>
      <dgm:spPr/>
      <dgm:t>
        <a:bodyPr/>
        <a:lstStyle/>
        <a:p>
          <a:endParaRPr lang="en-US"/>
        </a:p>
      </dgm:t>
    </dgm:pt>
    <dgm:pt modelId="{7319C47C-D303-4105-800C-935558C00B25}" type="pres">
      <dgm:prSet presAssocID="{FDB94A28-8C1A-4CC3-85A1-AC9C8E2B6EA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7E7C2A-902E-44F1-8C4F-E76642B77C03}" type="pres">
      <dgm:prSet presAssocID="{14409954-9B6C-4474-AD85-FE01C92C43DA}" presName="parentLin" presStyleCnt="0"/>
      <dgm:spPr/>
    </dgm:pt>
    <dgm:pt modelId="{B92DCBB0-5B41-42DE-8CDC-88F45FBB12A8}" type="pres">
      <dgm:prSet presAssocID="{14409954-9B6C-4474-AD85-FE01C92C43D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4660CD78-3A32-4020-93B0-7E4F97363139}" type="pres">
      <dgm:prSet presAssocID="{14409954-9B6C-4474-AD85-FE01C92C43D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B7CFF2-5DEF-4BD7-94BF-A6C025A47C53}" type="pres">
      <dgm:prSet presAssocID="{14409954-9B6C-4474-AD85-FE01C92C43DA}" presName="negativeSpace" presStyleCnt="0"/>
      <dgm:spPr/>
    </dgm:pt>
    <dgm:pt modelId="{E71A70DA-AFDC-4A1A-8DF0-D6BB73AB970A}" type="pres">
      <dgm:prSet presAssocID="{14409954-9B6C-4474-AD85-FE01C92C43DA}" presName="childText" presStyleLbl="conFgAcc1" presStyleIdx="0" presStyleCnt="3">
        <dgm:presLayoutVars>
          <dgm:bulletEnabled val="1"/>
        </dgm:presLayoutVars>
      </dgm:prSet>
      <dgm:spPr/>
    </dgm:pt>
    <dgm:pt modelId="{4A4ED618-3E35-4010-AA7F-AA8CAED384AD}" type="pres">
      <dgm:prSet presAssocID="{9A09A34B-3F67-4507-9E85-E429D825312F}" presName="spaceBetweenRectangles" presStyleCnt="0"/>
      <dgm:spPr/>
    </dgm:pt>
    <dgm:pt modelId="{6D8191E3-818A-47BD-B2D8-BF21C524AAE3}" type="pres">
      <dgm:prSet presAssocID="{C8EF0647-031A-4F71-A0D3-43B58E447731}" presName="parentLin" presStyleCnt="0"/>
      <dgm:spPr/>
    </dgm:pt>
    <dgm:pt modelId="{3A507E28-9406-4FF4-9D05-2C2E0D960CBE}" type="pres">
      <dgm:prSet presAssocID="{C8EF0647-031A-4F71-A0D3-43B58E447731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73581684-2336-4047-8641-9493D6310FCF}" type="pres">
      <dgm:prSet presAssocID="{C8EF0647-031A-4F71-A0D3-43B58E44773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73C1F9-42A4-44A8-A50D-04D44A06DD49}" type="pres">
      <dgm:prSet presAssocID="{C8EF0647-031A-4F71-A0D3-43B58E447731}" presName="negativeSpace" presStyleCnt="0"/>
      <dgm:spPr/>
    </dgm:pt>
    <dgm:pt modelId="{ABF2126D-FFB0-44E6-9BE2-233180EA934F}" type="pres">
      <dgm:prSet presAssocID="{C8EF0647-031A-4F71-A0D3-43B58E447731}" presName="childText" presStyleLbl="conFgAcc1" presStyleIdx="1" presStyleCnt="3">
        <dgm:presLayoutVars>
          <dgm:bulletEnabled val="1"/>
        </dgm:presLayoutVars>
      </dgm:prSet>
      <dgm:spPr/>
    </dgm:pt>
    <dgm:pt modelId="{3874186A-144D-42C5-8E31-92CD9CFA0650}" type="pres">
      <dgm:prSet presAssocID="{C621BD5F-A125-42E1-911D-7617AFC466B4}" presName="spaceBetweenRectangles" presStyleCnt="0"/>
      <dgm:spPr/>
    </dgm:pt>
    <dgm:pt modelId="{286ACCC5-D64F-4C65-920F-18DF3DA5AAC3}" type="pres">
      <dgm:prSet presAssocID="{9EBBA871-FFCA-4710-9E40-AF4EC3833B3F}" presName="parentLin" presStyleCnt="0"/>
      <dgm:spPr/>
    </dgm:pt>
    <dgm:pt modelId="{40B39CB7-7B7A-42FC-9456-4A554E1CA4FE}" type="pres">
      <dgm:prSet presAssocID="{9EBBA871-FFCA-4710-9E40-AF4EC3833B3F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E44B1425-1689-4EB4-8F74-610CDA2AE569}" type="pres">
      <dgm:prSet presAssocID="{9EBBA871-FFCA-4710-9E40-AF4EC3833B3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E3DD9D-B965-4A06-AEE3-5521362DEE17}" type="pres">
      <dgm:prSet presAssocID="{9EBBA871-FFCA-4710-9E40-AF4EC3833B3F}" presName="negativeSpace" presStyleCnt="0"/>
      <dgm:spPr/>
    </dgm:pt>
    <dgm:pt modelId="{27BA16F3-0B5C-4FC7-B6E1-F738E83857BE}" type="pres">
      <dgm:prSet presAssocID="{9EBBA871-FFCA-4710-9E40-AF4EC3833B3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84435E8-A5D9-4752-BF30-9CC6CDFF2318}" type="presOf" srcId="{14409954-9B6C-4474-AD85-FE01C92C43DA}" destId="{4660CD78-3A32-4020-93B0-7E4F97363139}" srcOrd="1" destOrd="0" presId="urn:microsoft.com/office/officeart/2005/8/layout/list1"/>
    <dgm:cxn modelId="{9573AFBB-A924-4545-A5A4-D3A571E4F51B}" srcId="{FDB94A28-8C1A-4CC3-85A1-AC9C8E2B6EAC}" destId="{14409954-9B6C-4474-AD85-FE01C92C43DA}" srcOrd="0" destOrd="0" parTransId="{F662FD92-3BFF-4869-9F4A-C18523B57711}" sibTransId="{9A09A34B-3F67-4507-9E85-E429D825312F}"/>
    <dgm:cxn modelId="{3C41E2D4-7202-4E34-BF84-E68C5D30353F}" type="presOf" srcId="{C8EF0647-031A-4F71-A0D3-43B58E447731}" destId="{73581684-2336-4047-8641-9493D6310FCF}" srcOrd="1" destOrd="0" presId="urn:microsoft.com/office/officeart/2005/8/layout/list1"/>
    <dgm:cxn modelId="{AAEDB15C-0DD6-4A15-9A5A-228FD5A86C9E}" type="presOf" srcId="{FDB94A28-8C1A-4CC3-85A1-AC9C8E2B6EAC}" destId="{7319C47C-D303-4105-800C-935558C00B25}" srcOrd="0" destOrd="0" presId="urn:microsoft.com/office/officeart/2005/8/layout/list1"/>
    <dgm:cxn modelId="{C5A905EE-5C5A-4E88-8F72-B097B8A7010F}" type="presOf" srcId="{14409954-9B6C-4474-AD85-FE01C92C43DA}" destId="{B92DCBB0-5B41-42DE-8CDC-88F45FBB12A8}" srcOrd="0" destOrd="0" presId="urn:microsoft.com/office/officeart/2005/8/layout/list1"/>
    <dgm:cxn modelId="{23DA7503-41DA-4301-971B-0FC3953E670F}" type="presOf" srcId="{9EBBA871-FFCA-4710-9E40-AF4EC3833B3F}" destId="{40B39CB7-7B7A-42FC-9456-4A554E1CA4FE}" srcOrd="0" destOrd="0" presId="urn:microsoft.com/office/officeart/2005/8/layout/list1"/>
    <dgm:cxn modelId="{F40677D5-D6E9-4391-BC9F-2102D045CF06}" type="presOf" srcId="{9EBBA871-FFCA-4710-9E40-AF4EC3833B3F}" destId="{E44B1425-1689-4EB4-8F74-610CDA2AE569}" srcOrd="1" destOrd="0" presId="urn:microsoft.com/office/officeart/2005/8/layout/list1"/>
    <dgm:cxn modelId="{379EE6CF-133A-4A3A-89C2-6BF060DCD7BF}" type="presOf" srcId="{C8EF0647-031A-4F71-A0D3-43B58E447731}" destId="{3A507E28-9406-4FF4-9D05-2C2E0D960CBE}" srcOrd="0" destOrd="0" presId="urn:microsoft.com/office/officeart/2005/8/layout/list1"/>
    <dgm:cxn modelId="{4A424771-E0B8-4C90-B3D6-22FF372386AE}" srcId="{FDB94A28-8C1A-4CC3-85A1-AC9C8E2B6EAC}" destId="{C8EF0647-031A-4F71-A0D3-43B58E447731}" srcOrd="1" destOrd="0" parTransId="{362A1BBB-28F8-4C26-9704-36240C8E76DE}" sibTransId="{C621BD5F-A125-42E1-911D-7617AFC466B4}"/>
    <dgm:cxn modelId="{54097606-FB9F-42E8-843B-9292BC73822F}" srcId="{FDB94A28-8C1A-4CC3-85A1-AC9C8E2B6EAC}" destId="{9EBBA871-FFCA-4710-9E40-AF4EC3833B3F}" srcOrd="2" destOrd="0" parTransId="{B8A72066-7154-4C41-96C1-5280560CA13D}" sibTransId="{6A3D4F0F-1683-41DE-84D5-3E1B0D4614BB}"/>
    <dgm:cxn modelId="{9FE0BA36-3526-4D25-B0BC-3E816FE95508}" type="presParOf" srcId="{7319C47C-D303-4105-800C-935558C00B25}" destId="{637E7C2A-902E-44F1-8C4F-E76642B77C03}" srcOrd="0" destOrd="0" presId="urn:microsoft.com/office/officeart/2005/8/layout/list1"/>
    <dgm:cxn modelId="{DEA8B626-3363-4EE2-A3BE-B2BC2E715788}" type="presParOf" srcId="{637E7C2A-902E-44F1-8C4F-E76642B77C03}" destId="{B92DCBB0-5B41-42DE-8CDC-88F45FBB12A8}" srcOrd="0" destOrd="0" presId="urn:microsoft.com/office/officeart/2005/8/layout/list1"/>
    <dgm:cxn modelId="{52412A47-A5FB-4688-BBCA-6CE47A338E9C}" type="presParOf" srcId="{637E7C2A-902E-44F1-8C4F-E76642B77C03}" destId="{4660CD78-3A32-4020-93B0-7E4F97363139}" srcOrd="1" destOrd="0" presId="urn:microsoft.com/office/officeart/2005/8/layout/list1"/>
    <dgm:cxn modelId="{18A6BA3E-2D16-458A-8897-FFDA45097A33}" type="presParOf" srcId="{7319C47C-D303-4105-800C-935558C00B25}" destId="{33B7CFF2-5DEF-4BD7-94BF-A6C025A47C53}" srcOrd="1" destOrd="0" presId="urn:microsoft.com/office/officeart/2005/8/layout/list1"/>
    <dgm:cxn modelId="{B43206F0-58D8-4D31-A959-83A256CBEB1B}" type="presParOf" srcId="{7319C47C-D303-4105-800C-935558C00B25}" destId="{E71A70DA-AFDC-4A1A-8DF0-D6BB73AB970A}" srcOrd="2" destOrd="0" presId="urn:microsoft.com/office/officeart/2005/8/layout/list1"/>
    <dgm:cxn modelId="{86FAB32E-2887-4D51-8482-9C6D8DE897CB}" type="presParOf" srcId="{7319C47C-D303-4105-800C-935558C00B25}" destId="{4A4ED618-3E35-4010-AA7F-AA8CAED384AD}" srcOrd="3" destOrd="0" presId="urn:microsoft.com/office/officeart/2005/8/layout/list1"/>
    <dgm:cxn modelId="{DCF89768-28B8-4D03-B03D-B8E6A41F3653}" type="presParOf" srcId="{7319C47C-D303-4105-800C-935558C00B25}" destId="{6D8191E3-818A-47BD-B2D8-BF21C524AAE3}" srcOrd="4" destOrd="0" presId="urn:microsoft.com/office/officeart/2005/8/layout/list1"/>
    <dgm:cxn modelId="{DE06CC5C-D6D4-4192-A9D0-B44B851FFDF8}" type="presParOf" srcId="{6D8191E3-818A-47BD-B2D8-BF21C524AAE3}" destId="{3A507E28-9406-4FF4-9D05-2C2E0D960CBE}" srcOrd="0" destOrd="0" presId="urn:microsoft.com/office/officeart/2005/8/layout/list1"/>
    <dgm:cxn modelId="{8069B205-2FD7-4A4E-9DBB-9872D196A5E1}" type="presParOf" srcId="{6D8191E3-818A-47BD-B2D8-BF21C524AAE3}" destId="{73581684-2336-4047-8641-9493D6310FCF}" srcOrd="1" destOrd="0" presId="urn:microsoft.com/office/officeart/2005/8/layout/list1"/>
    <dgm:cxn modelId="{6723514A-648B-43EB-85AB-D4E75D26E8A7}" type="presParOf" srcId="{7319C47C-D303-4105-800C-935558C00B25}" destId="{3873C1F9-42A4-44A8-A50D-04D44A06DD49}" srcOrd="5" destOrd="0" presId="urn:microsoft.com/office/officeart/2005/8/layout/list1"/>
    <dgm:cxn modelId="{8FDC7D5C-5BCE-41A1-8868-8429584F7121}" type="presParOf" srcId="{7319C47C-D303-4105-800C-935558C00B25}" destId="{ABF2126D-FFB0-44E6-9BE2-233180EA934F}" srcOrd="6" destOrd="0" presId="urn:microsoft.com/office/officeart/2005/8/layout/list1"/>
    <dgm:cxn modelId="{30971135-A072-4E82-A78B-1A8B95AAE3A7}" type="presParOf" srcId="{7319C47C-D303-4105-800C-935558C00B25}" destId="{3874186A-144D-42C5-8E31-92CD9CFA0650}" srcOrd="7" destOrd="0" presId="urn:microsoft.com/office/officeart/2005/8/layout/list1"/>
    <dgm:cxn modelId="{8CD7EDE0-7760-49B6-9013-3092DC2CF0E4}" type="presParOf" srcId="{7319C47C-D303-4105-800C-935558C00B25}" destId="{286ACCC5-D64F-4C65-920F-18DF3DA5AAC3}" srcOrd="8" destOrd="0" presId="urn:microsoft.com/office/officeart/2005/8/layout/list1"/>
    <dgm:cxn modelId="{AF703FD6-3738-47AD-B2D0-03E8BBB0B936}" type="presParOf" srcId="{286ACCC5-D64F-4C65-920F-18DF3DA5AAC3}" destId="{40B39CB7-7B7A-42FC-9456-4A554E1CA4FE}" srcOrd="0" destOrd="0" presId="urn:microsoft.com/office/officeart/2005/8/layout/list1"/>
    <dgm:cxn modelId="{60567014-BBA7-4D85-BD0B-1D1DF201D72A}" type="presParOf" srcId="{286ACCC5-D64F-4C65-920F-18DF3DA5AAC3}" destId="{E44B1425-1689-4EB4-8F74-610CDA2AE569}" srcOrd="1" destOrd="0" presId="urn:microsoft.com/office/officeart/2005/8/layout/list1"/>
    <dgm:cxn modelId="{B548E04B-4F8D-4929-9CD3-C7312F7F3F97}" type="presParOf" srcId="{7319C47C-D303-4105-800C-935558C00B25}" destId="{DBE3DD9D-B965-4A06-AEE3-5521362DEE17}" srcOrd="9" destOrd="0" presId="urn:microsoft.com/office/officeart/2005/8/layout/list1"/>
    <dgm:cxn modelId="{A7AAA09E-37F2-4025-8E38-BBF601519805}" type="presParOf" srcId="{7319C47C-D303-4105-800C-935558C00B25}" destId="{27BA16F3-0B5C-4FC7-B6E1-F738E83857B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9A3390A-843A-4F3B-9C01-8802F5FB9856}" type="doc">
      <dgm:prSet loTypeId="urn:microsoft.com/office/officeart/2005/8/layout/hList9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D9B407-7C74-4D25-B1FC-2C89690170E0}">
      <dgm:prSet phldrT="[Text]"/>
      <dgm:spPr/>
      <dgm:t>
        <a:bodyPr/>
        <a:lstStyle/>
        <a:p>
          <a:r>
            <a:rPr lang="bg-BG" dirty="0" smtClean="0"/>
            <a:t>17</a:t>
          </a:r>
          <a:endParaRPr lang="en-US" dirty="0"/>
        </a:p>
      </dgm:t>
    </dgm:pt>
    <dgm:pt modelId="{34AA5E33-0BA0-4C77-9845-A0E834F9C29B}" type="parTrans" cxnId="{64AAE02A-0B51-419B-BDDE-F21A177606E0}">
      <dgm:prSet/>
      <dgm:spPr/>
      <dgm:t>
        <a:bodyPr/>
        <a:lstStyle/>
        <a:p>
          <a:endParaRPr lang="en-US"/>
        </a:p>
      </dgm:t>
    </dgm:pt>
    <dgm:pt modelId="{0B56DE50-C671-46E2-95B0-83F8EF35C1DB}" type="sibTrans" cxnId="{64AAE02A-0B51-419B-BDDE-F21A177606E0}">
      <dgm:prSet/>
      <dgm:spPr/>
      <dgm:t>
        <a:bodyPr/>
        <a:lstStyle/>
        <a:p>
          <a:endParaRPr lang="en-US"/>
        </a:p>
      </dgm:t>
    </dgm:pt>
    <dgm:pt modelId="{0801D622-92B5-4C01-AAAE-837FC3CC36A7}">
      <dgm:prSet phldrT="[Text]" custT="1"/>
      <dgm:spPr/>
      <dgm:t>
        <a:bodyPr/>
        <a:lstStyle/>
        <a:p>
          <a:r>
            <a:rPr lang="bg-BG" sz="1800" b="1" dirty="0" smtClean="0"/>
            <a:t>Съвместни програми</a:t>
          </a:r>
          <a:endParaRPr lang="en-US" sz="1800" dirty="0"/>
        </a:p>
      </dgm:t>
    </dgm:pt>
    <dgm:pt modelId="{E080B95A-3F40-4510-9A44-8444B65C4278}" type="parTrans" cxnId="{01A5A37B-A0DF-43B4-83AA-63405E1D7974}">
      <dgm:prSet/>
      <dgm:spPr/>
      <dgm:t>
        <a:bodyPr/>
        <a:lstStyle/>
        <a:p>
          <a:endParaRPr lang="en-US"/>
        </a:p>
      </dgm:t>
    </dgm:pt>
    <dgm:pt modelId="{A8E0A538-2565-41F2-BFF6-BDE5FB5DA23A}" type="sibTrans" cxnId="{01A5A37B-A0DF-43B4-83AA-63405E1D7974}">
      <dgm:prSet/>
      <dgm:spPr/>
      <dgm:t>
        <a:bodyPr/>
        <a:lstStyle/>
        <a:p>
          <a:endParaRPr lang="en-US"/>
        </a:p>
      </dgm:t>
    </dgm:pt>
    <dgm:pt modelId="{ED3ECA98-C19B-4935-A8C8-1F1A96BD3A86}">
      <dgm:prSet phldrT="[Text]" custT="1"/>
      <dgm:spPr/>
      <dgm:t>
        <a:bodyPr rIns="0"/>
        <a:lstStyle/>
        <a:p>
          <a:r>
            <a:rPr lang="bg-BG" sz="1800" b="1" dirty="0" smtClean="0"/>
            <a:t>С университети</a:t>
          </a:r>
          <a:br>
            <a:rPr lang="bg-BG" sz="1800" b="1" dirty="0" smtClean="0"/>
          </a:br>
          <a:r>
            <a:rPr lang="bg-BG" sz="1800" b="1" dirty="0" smtClean="0"/>
            <a:t>в Европа</a:t>
          </a:r>
          <a:endParaRPr lang="en-US" sz="1600" dirty="0"/>
        </a:p>
      </dgm:t>
    </dgm:pt>
    <dgm:pt modelId="{E9AFE8B6-E44E-4280-9A47-C032E249A2AC}" type="parTrans" cxnId="{BDF131D8-5F16-4962-B18B-C8865189A56B}">
      <dgm:prSet/>
      <dgm:spPr/>
      <dgm:t>
        <a:bodyPr/>
        <a:lstStyle/>
        <a:p>
          <a:endParaRPr lang="en-US"/>
        </a:p>
      </dgm:t>
    </dgm:pt>
    <dgm:pt modelId="{D973BA3C-E473-4B59-9426-EB63D223C084}" type="sibTrans" cxnId="{BDF131D8-5F16-4962-B18B-C8865189A56B}">
      <dgm:prSet/>
      <dgm:spPr/>
      <dgm:t>
        <a:bodyPr/>
        <a:lstStyle/>
        <a:p>
          <a:endParaRPr lang="en-US"/>
        </a:p>
      </dgm:t>
    </dgm:pt>
    <dgm:pt modelId="{98D3CC78-A004-40FE-98A7-F89577E3D5D0}">
      <dgm:prSet phldrT="[Text]"/>
      <dgm:spPr/>
      <dgm:t>
        <a:bodyPr/>
        <a:lstStyle/>
        <a:p>
          <a:r>
            <a:rPr lang="bg-BG" b="1" dirty="0" smtClean="0"/>
            <a:t>15</a:t>
          </a:r>
          <a:endParaRPr lang="en-US" dirty="0"/>
        </a:p>
      </dgm:t>
    </dgm:pt>
    <dgm:pt modelId="{A78291B1-57A7-448B-900D-BEDD21834B54}" type="parTrans" cxnId="{3B37473C-F3FD-4F73-B39B-23555F5EB40B}">
      <dgm:prSet/>
      <dgm:spPr/>
      <dgm:t>
        <a:bodyPr/>
        <a:lstStyle/>
        <a:p>
          <a:endParaRPr lang="en-US"/>
        </a:p>
      </dgm:t>
    </dgm:pt>
    <dgm:pt modelId="{DC1F74CE-1527-4A66-AEEB-6A4BE16C38B2}" type="sibTrans" cxnId="{3B37473C-F3FD-4F73-B39B-23555F5EB40B}">
      <dgm:prSet/>
      <dgm:spPr/>
      <dgm:t>
        <a:bodyPr/>
        <a:lstStyle/>
        <a:p>
          <a:endParaRPr lang="en-US"/>
        </a:p>
      </dgm:t>
    </dgm:pt>
    <dgm:pt modelId="{FACA18A1-FDED-4244-AFF0-8057439D67BF}">
      <dgm:prSet phldrT="[Text]" custT="1"/>
      <dgm:spPr/>
      <dgm:t>
        <a:bodyPr/>
        <a:lstStyle/>
        <a:p>
          <a:r>
            <a:rPr lang="bg-BG" sz="1800" b="1" dirty="0" smtClean="0"/>
            <a:t>С дигитално съдържание</a:t>
          </a:r>
          <a:endParaRPr lang="en-US" sz="1800" dirty="0"/>
        </a:p>
      </dgm:t>
    </dgm:pt>
    <dgm:pt modelId="{C217F06B-8838-4FD3-8A77-FB48C0D362BB}" type="sibTrans" cxnId="{998E2CEB-3850-48D3-8DA9-175586717B68}">
      <dgm:prSet/>
      <dgm:spPr/>
      <dgm:t>
        <a:bodyPr/>
        <a:lstStyle/>
        <a:p>
          <a:endParaRPr lang="en-US"/>
        </a:p>
      </dgm:t>
    </dgm:pt>
    <dgm:pt modelId="{BD07E2BC-63D8-41CC-8F09-B14CC377449A}" type="parTrans" cxnId="{998E2CEB-3850-48D3-8DA9-175586717B68}">
      <dgm:prSet/>
      <dgm:spPr/>
      <dgm:t>
        <a:bodyPr/>
        <a:lstStyle/>
        <a:p>
          <a:endParaRPr lang="en-US"/>
        </a:p>
      </dgm:t>
    </dgm:pt>
    <dgm:pt modelId="{881B6DA6-3EE3-4737-9DBB-FA4EB9FDC88B}">
      <dgm:prSet phldrT="[Text]"/>
      <dgm:spPr/>
      <dgm:t>
        <a:bodyPr/>
        <a:lstStyle/>
        <a:p>
          <a:r>
            <a:rPr lang="bg-BG" b="1" dirty="0" smtClean="0"/>
            <a:t>2</a:t>
          </a:r>
          <a:endParaRPr lang="en-US" dirty="0"/>
        </a:p>
      </dgm:t>
    </dgm:pt>
    <dgm:pt modelId="{1D56118F-E19A-4504-8CB2-7A74F146F1EB}" type="parTrans" cxnId="{827987B0-1DD2-4BF7-AC19-220952CB80E1}">
      <dgm:prSet/>
      <dgm:spPr/>
      <dgm:t>
        <a:bodyPr/>
        <a:lstStyle/>
        <a:p>
          <a:endParaRPr lang="en-US"/>
        </a:p>
      </dgm:t>
    </dgm:pt>
    <dgm:pt modelId="{6D900224-A1AF-404E-A86A-6001C00C9A4D}" type="sibTrans" cxnId="{827987B0-1DD2-4BF7-AC19-220952CB80E1}">
      <dgm:prSet/>
      <dgm:spPr/>
      <dgm:t>
        <a:bodyPr/>
        <a:lstStyle/>
        <a:p>
          <a:endParaRPr lang="en-US"/>
        </a:p>
      </dgm:t>
    </dgm:pt>
    <dgm:pt modelId="{861A50F4-7568-4455-9139-DB6133E890AB}">
      <dgm:prSet phldrT="[Text]"/>
      <dgm:spPr/>
      <dgm:t>
        <a:bodyPr/>
        <a:lstStyle/>
        <a:p>
          <a:r>
            <a:rPr lang="bg-BG" b="1" dirty="0" smtClean="0"/>
            <a:t>15</a:t>
          </a:r>
          <a:endParaRPr lang="en-US" dirty="0"/>
        </a:p>
      </dgm:t>
    </dgm:pt>
    <dgm:pt modelId="{8A99A7AD-B771-4A16-B1A0-3D7ADE37E7FB}" type="parTrans" cxnId="{97D654E1-8490-42E3-BDAC-0025DE7EB4B4}">
      <dgm:prSet/>
      <dgm:spPr/>
      <dgm:t>
        <a:bodyPr/>
        <a:lstStyle/>
        <a:p>
          <a:endParaRPr lang="en-US"/>
        </a:p>
      </dgm:t>
    </dgm:pt>
    <dgm:pt modelId="{ACA9E89B-A0AA-4DD1-806C-5FAFDA5C7C9D}" type="sibTrans" cxnId="{97D654E1-8490-42E3-BDAC-0025DE7EB4B4}">
      <dgm:prSet/>
      <dgm:spPr/>
      <dgm:t>
        <a:bodyPr/>
        <a:lstStyle/>
        <a:p>
          <a:endParaRPr lang="en-US"/>
        </a:p>
      </dgm:t>
    </dgm:pt>
    <dgm:pt modelId="{3519BBF0-1D93-4E57-AE3B-C8E8E4A37705}">
      <dgm:prSet phldrT="[Text]" custT="1"/>
      <dgm:spPr/>
      <dgm:t>
        <a:bodyPr rIns="0"/>
        <a:lstStyle/>
        <a:p>
          <a:r>
            <a:rPr lang="bg-BG" sz="1800" b="1" dirty="0" smtClean="0"/>
            <a:t>С университети</a:t>
          </a:r>
          <a:br>
            <a:rPr lang="bg-BG" sz="1800" b="1" dirty="0" smtClean="0"/>
          </a:br>
          <a:r>
            <a:rPr lang="bg-BG" sz="1800" b="1" dirty="0" smtClean="0"/>
            <a:t>в България</a:t>
          </a:r>
          <a:endParaRPr lang="en-US" sz="1800" dirty="0"/>
        </a:p>
      </dgm:t>
    </dgm:pt>
    <dgm:pt modelId="{EDC860A9-06D7-494D-A672-FF7A6BE5747B}" type="parTrans" cxnId="{F69D2CEA-3869-49DE-8C57-E5799FDC33A6}">
      <dgm:prSet/>
      <dgm:spPr/>
      <dgm:t>
        <a:bodyPr/>
        <a:lstStyle/>
        <a:p>
          <a:endParaRPr lang="en-US"/>
        </a:p>
      </dgm:t>
    </dgm:pt>
    <dgm:pt modelId="{68D89272-26FB-4790-A544-037718DFE22B}" type="sibTrans" cxnId="{F69D2CEA-3869-49DE-8C57-E5799FDC33A6}">
      <dgm:prSet/>
      <dgm:spPr/>
      <dgm:t>
        <a:bodyPr/>
        <a:lstStyle/>
        <a:p>
          <a:endParaRPr lang="en-US"/>
        </a:p>
      </dgm:t>
    </dgm:pt>
    <dgm:pt modelId="{ED53F33A-4AE7-40D4-AF74-91F35FF7DD49}">
      <dgm:prSet phldrT="[Text]"/>
      <dgm:spPr/>
      <dgm:t>
        <a:bodyPr/>
        <a:lstStyle/>
        <a:p>
          <a:r>
            <a:rPr lang="bg-BG" b="1" dirty="0" smtClean="0"/>
            <a:t>10</a:t>
          </a:r>
          <a:endParaRPr lang="en-US" dirty="0"/>
        </a:p>
      </dgm:t>
    </dgm:pt>
    <dgm:pt modelId="{BB464253-7394-42E4-9E6E-57F616C1AE34}" type="parTrans" cxnId="{A128D409-EB40-4B91-9CDC-0863EAA5F48D}">
      <dgm:prSet/>
      <dgm:spPr/>
      <dgm:t>
        <a:bodyPr/>
        <a:lstStyle/>
        <a:p>
          <a:endParaRPr lang="en-US"/>
        </a:p>
      </dgm:t>
    </dgm:pt>
    <dgm:pt modelId="{EB20FDB2-F0F4-4523-AB5C-17DE9E884E4A}" type="sibTrans" cxnId="{A128D409-EB40-4B91-9CDC-0863EAA5F48D}">
      <dgm:prSet/>
      <dgm:spPr/>
      <dgm:t>
        <a:bodyPr/>
        <a:lstStyle/>
        <a:p>
          <a:endParaRPr lang="en-US"/>
        </a:p>
      </dgm:t>
    </dgm:pt>
    <dgm:pt modelId="{7ED604E9-C608-4C6E-B03B-C4206506A958}">
      <dgm:prSet phldrT="[Text]" custT="1"/>
      <dgm:spPr/>
      <dgm:t>
        <a:bodyPr/>
        <a:lstStyle/>
        <a:p>
          <a:r>
            <a:rPr lang="bg-BG" sz="1800" b="1" dirty="0" smtClean="0"/>
            <a:t>В дистанционна форма </a:t>
          </a:r>
          <a:endParaRPr lang="en-US" sz="1800" b="1" dirty="0"/>
        </a:p>
      </dgm:t>
    </dgm:pt>
    <dgm:pt modelId="{B5FC89AB-F945-402B-8422-BCCE716B4FD3}" type="parTrans" cxnId="{01CC21CD-71CB-46D9-B63F-6A1575E9595B}">
      <dgm:prSet/>
      <dgm:spPr/>
      <dgm:t>
        <a:bodyPr/>
        <a:lstStyle/>
        <a:p>
          <a:endParaRPr lang="en-US"/>
        </a:p>
      </dgm:t>
    </dgm:pt>
    <dgm:pt modelId="{A5BA547A-3572-484B-8AEB-07C58A192335}" type="sibTrans" cxnId="{01CC21CD-71CB-46D9-B63F-6A1575E9595B}">
      <dgm:prSet/>
      <dgm:spPr/>
      <dgm:t>
        <a:bodyPr/>
        <a:lstStyle/>
        <a:p>
          <a:endParaRPr lang="en-US"/>
        </a:p>
      </dgm:t>
    </dgm:pt>
    <dgm:pt modelId="{432F7A93-7C0E-4BA4-A93A-7889BE1CD893}">
      <dgm:prSet phldrT="[Text]"/>
      <dgm:spPr/>
      <dgm:t>
        <a:bodyPr/>
        <a:lstStyle/>
        <a:p>
          <a:r>
            <a:rPr lang="bg-BG" b="1" dirty="0" smtClean="0"/>
            <a:t>4</a:t>
          </a:r>
          <a:endParaRPr lang="en-US" dirty="0"/>
        </a:p>
      </dgm:t>
    </dgm:pt>
    <dgm:pt modelId="{BAD67A9C-034D-47B3-8533-59083B5D5320}" type="parTrans" cxnId="{80D9D81B-1B8A-4D6D-873F-7ED08EE94A5A}">
      <dgm:prSet/>
      <dgm:spPr/>
      <dgm:t>
        <a:bodyPr/>
        <a:lstStyle/>
        <a:p>
          <a:endParaRPr lang="en-US"/>
        </a:p>
      </dgm:t>
    </dgm:pt>
    <dgm:pt modelId="{23FCA849-6DC6-4BD9-B87E-67AA4E22484E}" type="sibTrans" cxnId="{80D9D81B-1B8A-4D6D-873F-7ED08EE94A5A}">
      <dgm:prSet/>
      <dgm:spPr/>
      <dgm:t>
        <a:bodyPr/>
        <a:lstStyle/>
        <a:p>
          <a:endParaRPr lang="en-US"/>
        </a:p>
      </dgm:t>
    </dgm:pt>
    <dgm:pt modelId="{6BACE8B7-D9C4-46F0-9851-5CD109AEFDE3}">
      <dgm:prSet phldrT="[Text]" custT="1"/>
      <dgm:spPr/>
      <dgm:t>
        <a:bodyPr/>
        <a:lstStyle/>
        <a:p>
          <a:r>
            <a:rPr lang="bg-BG" sz="1800" b="1" dirty="0" smtClean="0"/>
            <a:t>На чужд език</a:t>
          </a:r>
          <a:endParaRPr lang="en-US" sz="1800" b="1" dirty="0"/>
        </a:p>
      </dgm:t>
    </dgm:pt>
    <dgm:pt modelId="{25D102F8-9788-4273-844E-A4BB05AF415A}" type="parTrans" cxnId="{CE24080F-D8D2-4240-9897-3AF5026A28DB}">
      <dgm:prSet/>
      <dgm:spPr/>
      <dgm:t>
        <a:bodyPr/>
        <a:lstStyle/>
        <a:p>
          <a:endParaRPr lang="en-US"/>
        </a:p>
      </dgm:t>
    </dgm:pt>
    <dgm:pt modelId="{5F084759-6846-4313-88B3-6706A75CAC8D}" type="sibTrans" cxnId="{CE24080F-D8D2-4240-9897-3AF5026A28DB}">
      <dgm:prSet/>
      <dgm:spPr/>
      <dgm:t>
        <a:bodyPr/>
        <a:lstStyle/>
        <a:p>
          <a:endParaRPr lang="en-US"/>
        </a:p>
      </dgm:t>
    </dgm:pt>
    <dgm:pt modelId="{CC6BDAE3-4B81-4FF5-B0CD-CE7E52808335}" type="pres">
      <dgm:prSet presAssocID="{79A3390A-843A-4F3B-9C01-8802F5FB9856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2F4C427-22B7-4326-9158-8B93C1402653}" type="pres">
      <dgm:prSet presAssocID="{30D9B407-7C74-4D25-B1FC-2C89690170E0}" presName="posSpace" presStyleCnt="0"/>
      <dgm:spPr/>
    </dgm:pt>
    <dgm:pt modelId="{0C084C34-4033-4DCD-9C6C-6532F99AB732}" type="pres">
      <dgm:prSet presAssocID="{30D9B407-7C74-4D25-B1FC-2C89690170E0}" presName="vertFlow" presStyleCnt="0"/>
      <dgm:spPr/>
    </dgm:pt>
    <dgm:pt modelId="{879B6F66-938F-473C-8CCE-F720EA4C56FF}" type="pres">
      <dgm:prSet presAssocID="{30D9B407-7C74-4D25-B1FC-2C89690170E0}" presName="topSpace" presStyleCnt="0"/>
      <dgm:spPr/>
    </dgm:pt>
    <dgm:pt modelId="{77AB866B-B4B1-4DBA-A1A9-D3760B5FC6A4}" type="pres">
      <dgm:prSet presAssocID="{30D9B407-7C74-4D25-B1FC-2C89690170E0}" presName="firstComp" presStyleCnt="0"/>
      <dgm:spPr/>
    </dgm:pt>
    <dgm:pt modelId="{3A3D4E90-100D-4187-BBE1-86443DE28BFB}" type="pres">
      <dgm:prSet presAssocID="{30D9B407-7C74-4D25-B1FC-2C89690170E0}" presName="firstChild" presStyleLbl="bgAccFollowNode1" presStyleIdx="0" presStyleCnt="6" custScaleX="150797" custScaleY="100897" custLinFactX="53676" custLinFactY="-15405" custLinFactNeighborX="100000" custLinFactNeighborY="-100000"/>
      <dgm:spPr/>
      <dgm:t>
        <a:bodyPr/>
        <a:lstStyle/>
        <a:p>
          <a:endParaRPr lang="en-US"/>
        </a:p>
      </dgm:t>
    </dgm:pt>
    <dgm:pt modelId="{E31551C5-8D57-4C46-A78F-8C11356CBE18}" type="pres">
      <dgm:prSet presAssocID="{30D9B407-7C74-4D25-B1FC-2C89690170E0}" presName="firstChildTx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0A3802-8E82-46DB-A536-058C87316D25}" type="pres">
      <dgm:prSet presAssocID="{30D9B407-7C74-4D25-B1FC-2C89690170E0}" presName="negSpace" presStyleCnt="0"/>
      <dgm:spPr/>
    </dgm:pt>
    <dgm:pt modelId="{962A53D8-FFE1-4D15-9FFC-DB41E9973FD4}" type="pres">
      <dgm:prSet presAssocID="{30D9B407-7C74-4D25-B1FC-2C89690170E0}" presName="circle" presStyleLbl="node1" presStyleIdx="0" presStyleCnt="6" custLinFactX="22346" custLinFactNeighborX="100000" custLinFactNeighborY="-90636"/>
      <dgm:spPr/>
      <dgm:t>
        <a:bodyPr/>
        <a:lstStyle/>
        <a:p>
          <a:endParaRPr lang="en-US"/>
        </a:p>
      </dgm:t>
    </dgm:pt>
    <dgm:pt modelId="{7360F399-EFCF-4CB1-96B2-9A5E192C13A5}" type="pres">
      <dgm:prSet presAssocID="{0B56DE50-C671-46E2-95B0-83F8EF35C1DB}" presName="transSpace" presStyleCnt="0"/>
      <dgm:spPr/>
    </dgm:pt>
    <dgm:pt modelId="{7BA3A57B-94F8-4B9B-B95A-DD286792903F}" type="pres">
      <dgm:prSet presAssocID="{98D3CC78-A004-40FE-98A7-F89577E3D5D0}" presName="posSpace" presStyleCnt="0"/>
      <dgm:spPr/>
    </dgm:pt>
    <dgm:pt modelId="{B5ECD2DE-52CE-4F18-AD74-8BB9FF563139}" type="pres">
      <dgm:prSet presAssocID="{98D3CC78-A004-40FE-98A7-F89577E3D5D0}" presName="vertFlow" presStyleCnt="0"/>
      <dgm:spPr/>
    </dgm:pt>
    <dgm:pt modelId="{E5C0ECDC-739B-4619-8BD0-03A3678BFA71}" type="pres">
      <dgm:prSet presAssocID="{98D3CC78-A004-40FE-98A7-F89577E3D5D0}" presName="topSpace" presStyleCnt="0"/>
      <dgm:spPr/>
    </dgm:pt>
    <dgm:pt modelId="{4A6FE9A9-7CD8-40C1-8B65-F6FBA730E8F0}" type="pres">
      <dgm:prSet presAssocID="{98D3CC78-A004-40FE-98A7-F89577E3D5D0}" presName="firstComp" presStyleCnt="0"/>
      <dgm:spPr/>
    </dgm:pt>
    <dgm:pt modelId="{03D354E9-0D3E-416D-8328-5095D54861B0}" type="pres">
      <dgm:prSet presAssocID="{98D3CC78-A004-40FE-98A7-F89577E3D5D0}" presName="firstChild" presStyleLbl="bgAccFollowNode1" presStyleIdx="1" presStyleCnt="6" custScaleX="139525" custScaleY="88313" custLinFactY="90806" custLinFactNeighborX="2131" custLinFactNeighborY="100000"/>
      <dgm:spPr/>
      <dgm:t>
        <a:bodyPr/>
        <a:lstStyle/>
        <a:p>
          <a:endParaRPr lang="en-US"/>
        </a:p>
      </dgm:t>
    </dgm:pt>
    <dgm:pt modelId="{F1DBFB0A-11EC-4BDD-B976-64E510B035A6}" type="pres">
      <dgm:prSet presAssocID="{98D3CC78-A004-40FE-98A7-F89577E3D5D0}" presName="firstChildTx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0F223D-E002-4DA4-916E-6E5C0272507F}" type="pres">
      <dgm:prSet presAssocID="{98D3CC78-A004-40FE-98A7-F89577E3D5D0}" presName="negSpace" presStyleCnt="0"/>
      <dgm:spPr/>
    </dgm:pt>
    <dgm:pt modelId="{5B78BA90-FD61-42A8-B544-BBC2CC0CD9EE}" type="pres">
      <dgm:prSet presAssocID="{98D3CC78-A004-40FE-98A7-F89577E3D5D0}" presName="circle" presStyleLbl="node1" presStyleIdx="1" presStyleCnt="6" custLinFactY="100000" custLinFactNeighborX="-81208" custLinFactNeighborY="107008"/>
      <dgm:spPr/>
      <dgm:t>
        <a:bodyPr/>
        <a:lstStyle/>
        <a:p>
          <a:endParaRPr lang="en-US"/>
        </a:p>
      </dgm:t>
    </dgm:pt>
    <dgm:pt modelId="{EB93CD89-09ED-4024-A70C-FD114A2BB09A}" type="pres">
      <dgm:prSet presAssocID="{DC1F74CE-1527-4A66-AEEB-6A4BE16C38B2}" presName="transSpace" presStyleCnt="0"/>
      <dgm:spPr/>
    </dgm:pt>
    <dgm:pt modelId="{07A6BF97-3010-4F39-8F14-0E540C4CFE2D}" type="pres">
      <dgm:prSet presAssocID="{861A50F4-7568-4455-9139-DB6133E890AB}" presName="posSpace" presStyleCnt="0"/>
      <dgm:spPr/>
    </dgm:pt>
    <dgm:pt modelId="{4A0908D8-7E02-4A28-B856-AB07E7884A19}" type="pres">
      <dgm:prSet presAssocID="{861A50F4-7568-4455-9139-DB6133E890AB}" presName="vertFlow" presStyleCnt="0"/>
      <dgm:spPr/>
    </dgm:pt>
    <dgm:pt modelId="{0F0A7FC8-D78B-44DF-A8D3-DA416A4365BD}" type="pres">
      <dgm:prSet presAssocID="{861A50F4-7568-4455-9139-DB6133E890AB}" presName="topSpace" presStyleCnt="0"/>
      <dgm:spPr/>
    </dgm:pt>
    <dgm:pt modelId="{AE061D7B-0982-4405-B878-506797771787}" type="pres">
      <dgm:prSet presAssocID="{861A50F4-7568-4455-9139-DB6133E890AB}" presName="firstComp" presStyleCnt="0"/>
      <dgm:spPr/>
    </dgm:pt>
    <dgm:pt modelId="{2D4754EA-6A6E-4D64-82C7-A774D5749F5E}" type="pres">
      <dgm:prSet presAssocID="{861A50F4-7568-4455-9139-DB6133E890AB}" presName="firstChild" presStyleLbl="bgAccFollowNode1" presStyleIdx="2" presStyleCnt="6" custScaleX="149250" custLinFactY="-17023" custLinFactNeighborX="81246" custLinFactNeighborY="-100000"/>
      <dgm:spPr/>
      <dgm:t>
        <a:bodyPr/>
        <a:lstStyle/>
        <a:p>
          <a:endParaRPr lang="en-US"/>
        </a:p>
      </dgm:t>
    </dgm:pt>
    <dgm:pt modelId="{405EC826-F2E8-4B5D-96E0-2A562B74A941}" type="pres">
      <dgm:prSet presAssocID="{861A50F4-7568-4455-9139-DB6133E890AB}" presName="firstChildTx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2638B1-33FC-4720-B2C2-1D8F00FD2C8A}" type="pres">
      <dgm:prSet presAssocID="{861A50F4-7568-4455-9139-DB6133E890AB}" presName="negSpace" presStyleCnt="0"/>
      <dgm:spPr/>
    </dgm:pt>
    <dgm:pt modelId="{09189DF6-9B3F-4BB9-9479-14C0A7414537}" type="pres">
      <dgm:prSet presAssocID="{861A50F4-7568-4455-9139-DB6133E890AB}" presName="circle" presStyleLbl="node1" presStyleIdx="2" presStyleCnt="6" custLinFactNeighborX="8244" custLinFactNeighborY="-98403"/>
      <dgm:spPr/>
      <dgm:t>
        <a:bodyPr/>
        <a:lstStyle/>
        <a:p>
          <a:endParaRPr lang="en-US"/>
        </a:p>
      </dgm:t>
    </dgm:pt>
    <dgm:pt modelId="{77C6B1AC-7156-4684-9E59-51FB976C0265}" type="pres">
      <dgm:prSet presAssocID="{ACA9E89B-A0AA-4DD1-806C-5FAFDA5C7C9D}" presName="transSpace" presStyleCnt="0"/>
      <dgm:spPr/>
    </dgm:pt>
    <dgm:pt modelId="{20F62EB8-353D-4D17-9DA1-FB17F5958719}" type="pres">
      <dgm:prSet presAssocID="{881B6DA6-3EE3-4737-9DBB-FA4EB9FDC88B}" presName="posSpace" presStyleCnt="0"/>
      <dgm:spPr/>
    </dgm:pt>
    <dgm:pt modelId="{F4418D2B-1A6C-4ED5-A444-C1279944FECE}" type="pres">
      <dgm:prSet presAssocID="{881B6DA6-3EE3-4737-9DBB-FA4EB9FDC88B}" presName="vertFlow" presStyleCnt="0"/>
      <dgm:spPr/>
    </dgm:pt>
    <dgm:pt modelId="{4F5DEDEE-E20A-43FA-A39D-FAA70CAB77EF}" type="pres">
      <dgm:prSet presAssocID="{881B6DA6-3EE3-4737-9DBB-FA4EB9FDC88B}" presName="topSpace" presStyleCnt="0"/>
      <dgm:spPr/>
    </dgm:pt>
    <dgm:pt modelId="{95A7A1BD-308A-413F-9B03-AA5164F89457}" type="pres">
      <dgm:prSet presAssocID="{881B6DA6-3EE3-4737-9DBB-FA4EB9FDC88B}" presName="firstComp" presStyleCnt="0"/>
      <dgm:spPr/>
    </dgm:pt>
    <dgm:pt modelId="{FEC9B712-65F5-427F-A00B-B609646C7D93}" type="pres">
      <dgm:prSet presAssocID="{881B6DA6-3EE3-4737-9DBB-FA4EB9FDC88B}" presName="firstChild" presStyleLbl="bgAccFollowNode1" presStyleIdx="3" presStyleCnt="6" custScaleX="157636" custLinFactX="72725" custLinFactY="-15492" custLinFactNeighborX="100000" custLinFactNeighborY="-100000"/>
      <dgm:spPr/>
      <dgm:t>
        <a:bodyPr/>
        <a:lstStyle/>
        <a:p>
          <a:endParaRPr lang="en-US"/>
        </a:p>
      </dgm:t>
    </dgm:pt>
    <dgm:pt modelId="{E8334C47-A572-4F3E-848C-F65A8DD7FC9E}" type="pres">
      <dgm:prSet presAssocID="{881B6DA6-3EE3-4737-9DBB-FA4EB9FDC88B}" presName="firstChildTx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AC689F-9B33-4257-9FAF-8326C9648A9A}" type="pres">
      <dgm:prSet presAssocID="{881B6DA6-3EE3-4737-9DBB-FA4EB9FDC88B}" presName="negSpace" presStyleCnt="0"/>
      <dgm:spPr/>
    </dgm:pt>
    <dgm:pt modelId="{C4A617C6-4A4E-4D6E-BA43-A49D6A3B7A1A}" type="pres">
      <dgm:prSet presAssocID="{881B6DA6-3EE3-4737-9DBB-FA4EB9FDC88B}" presName="circle" presStyleLbl="node1" presStyleIdx="3" presStyleCnt="6" custLinFactX="41169" custLinFactNeighborX="100000" custLinFactNeighborY="-98403"/>
      <dgm:spPr/>
      <dgm:t>
        <a:bodyPr/>
        <a:lstStyle/>
        <a:p>
          <a:endParaRPr lang="en-US"/>
        </a:p>
      </dgm:t>
    </dgm:pt>
    <dgm:pt modelId="{2150A35F-1806-4F4B-98C7-B13292D3CB88}" type="pres">
      <dgm:prSet presAssocID="{6D900224-A1AF-404E-A86A-6001C00C9A4D}" presName="transSpace" presStyleCnt="0"/>
      <dgm:spPr/>
    </dgm:pt>
    <dgm:pt modelId="{EC4A714E-AE08-4C91-90C4-BBDFBEE1C596}" type="pres">
      <dgm:prSet presAssocID="{ED53F33A-4AE7-40D4-AF74-91F35FF7DD49}" presName="posSpace" presStyleCnt="0"/>
      <dgm:spPr/>
    </dgm:pt>
    <dgm:pt modelId="{4BCD3B12-5F07-4CC4-8141-019E314C1027}" type="pres">
      <dgm:prSet presAssocID="{ED53F33A-4AE7-40D4-AF74-91F35FF7DD49}" presName="vertFlow" presStyleCnt="0"/>
      <dgm:spPr/>
    </dgm:pt>
    <dgm:pt modelId="{D563A312-023C-4CCB-AEF5-66231F900977}" type="pres">
      <dgm:prSet presAssocID="{ED53F33A-4AE7-40D4-AF74-91F35FF7DD49}" presName="topSpace" presStyleCnt="0"/>
      <dgm:spPr/>
    </dgm:pt>
    <dgm:pt modelId="{2F0BFE01-202C-41A8-A9AE-CB988D7D8C49}" type="pres">
      <dgm:prSet presAssocID="{ED53F33A-4AE7-40D4-AF74-91F35FF7DD49}" presName="firstComp" presStyleCnt="0"/>
      <dgm:spPr/>
    </dgm:pt>
    <dgm:pt modelId="{9A4AF35B-84A7-4DCB-8602-B1C902F30C54}" type="pres">
      <dgm:prSet presAssocID="{ED53F33A-4AE7-40D4-AF74-91F35FF7DD49}" presName="firstChild" presStyleLbl="bgAccFollowNode1" presStyleIdx="4" presStyleCnt="6" custScaleX="154083" custScaleY="88313" custLinFactX="-110254" custLinFactY="86173" custLinFactNeighborX="-200000" custLinFactNeighborY="100000"/>
      <dgm:spPr/>
      <dgm:t>
        <a:bodyPr/>
        <a:lstStyle/>
        <a:p>
          <a:endParaRPr lang="en-US"/>
        </a:p>
      </dgm:t>
    </dgm:pt>
    <dgm:pt modelId="{DA9F0596-5F15-4ADD-88DF-E49B7E39636D}" type="pres">
      <dgm:prSet presAssocID="{ED53F33A-4AE7-40D4-AF74-91F35FF7DD49}" presName="firstChildTx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F9A67-538F-4A2F-99C4-032BFF8FCBE2}" type="pres">
      <dgm:prSet presAssocID="{ED53F33A-4AE7-40D4-AF74-91F35FF7DD49}" presName="negSpace" presStyleCnt="0"/>
      <dgm:spPr/>
    </dgm:pt>
    <dgm:pt modelId="{0F443407-E9DB-41D2-B150-24CE8A5ED153}" type="pres">
      <dgm:prSet presAssocID="{ED53F33A-4AE7-40D4-AF74-91F35FF7DD49}" presName="circle" presStyleLbl="node1" presStyleIdx="4" presStyleCnt="6" custLinFactX="-302991" custLinFactY="100000" custLinFactNeighborX="-400000" custLinFactNeighborY="102113"/>
      <dgm:spPr/>
      <dgm:t>
        <a:bodyPr/>
        <a:lstStyle/>
        <a:p>
          <a:endParaRPr lang="en-US"/>
        </a:p>
      </dgm:t>
    </dgm:pt>
    <dgm:pt modelId="{0E14FBB8-698E-4EA3-9A5C-8D4CCCA420F8}" type="pres">
      <dgm:prSet presAssocID="{EB20FDB2-F0F4-4523-AB5C-17DE9E884E4A}" presName="transSpace" presStyleCnt="0"/>
      <dgm:spPr/>
    </dgm:pt>
    <dgm:pt modelId="{A8D7F213-CD22-4B60-9D2A-536524CA26D2}" type="pres">
      <dgm:prSet presAssocID="{432F7A93-7C0E-4BA4-A93A-7889BE1CD893}" presName="posSpace" presStyleCnt="0"/>
      <dgm:spPr/>
    </dgm:pt>
    <dgm:pt modelId="{5CBE467F-43FA-4865-BDCA-0CBCA0F1E3C2}" type="pres">
      <dgm:prSet presAssocID="{432F7A93-7C0E-4BA4-A93A-7889BE1CD893}" presName="vertFlow" presStyleCnt="0"/>
      <dgm:spPr/>
    </dgm:pt>
    <dgm:pt modelId="{18266BB9-615B-4E6B-AE3C-5F562EFEE389}" type="pres">
      <dgm:prSet presAssocID="{432F7A93-7C0E-4BA4-A93A-7889BE1CD893}" presName="topSpace" presStyleCnt="0"/>
      <dgm:spPr/>
    </dgm:pt>
    <dgm:pt modelId="{3E718AB3-6772-4E86-B969-D3EAD61DAD6D}" type="pres">
      <dgm:prSet presAssocID="{432F7A93-7C0E-4BA4-A93A-7889BE1CD893}" presName="firstComp" presStyleCnt="0"/>
      <dgm:spPr/>
    </dgm:pt>
    <dgm:pt modelId="{92A63F1A-9D9E-456D-B0C7-C048134F5284}" type="pres">
      <dgm:prSet presAssocID="{432F7A93-7C0E-4BA4-A93A-7889BE1CD893}" presName="firstChild" presStyleLbl="bgAccFollowNode1" presStyleIdx="5" presStyleCnt="6" custScaleX="122092" custScaleY="88313" custLinFactX="-100000" custLinFactY="78628" custLinFactNeighborX="-168739" custLinFactNeighborY="100000"/>
      <dgm:spPr/>
      <dgm:t>
        <a:bodyPr/>
        <a:lstStyle/>
        <a:p>
          <a:endParaRPr lang="en-US"/>
        </a:p>
      </dgm:t>
    </dgm:pt>
    <dgm:pt modelId="{82A8F20F-21BA-4BA7-A69E-0906FB004CD3}" type="pres">
      <dgm:prSet presAssocID="{432F7A93-7C0E-4BA4-A93A-7889BE1CD893}" presName="firstChildTx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95886E-BB14-4C93-8542-CF8576677AF1}" type="pres">
      <dgm:prSet presAssocID="{432F7A93-7C0E-4BA4-A93A-7889BE1CD893}" presName="negSpace" presStyleCnt="0"/>
      <dgm:spPr/>
    </dgm:pt>
    <dgm:pt modelId="{33829114-1EFE-47E5-A4A2-09AE2E33FC18}" type="pres">
      <dgm:prSet presAssocID="{432F7A93-7C0E-4BA4-A93A-7889BE1CD893}" presName="circle" presStyleLbl="node1" presStyleIdx="5" presStyleCnt="6" custLinFactX="-106160" custLinFactY="97072" custLinFactNeighborX="-200000" custLinFactNeighborY="100000"/>
      <dgm:spPr/>
      <dgm:t>
        <a:bodyPr/>
        <a:lstStyle/>
        <a:p>
          <a:endParaRPr lang="en-US"/>
        </a:p>
      </dgm:t>
    </dgm:pt>
  </dgm:ptLst>
  <dgm:cxnLst>
    <dgm:cxn modelId="{319EC190-C602-4A22-8E7A-B8AA4A4A4A9A}" type="presOf" srcId="{881B6DA6-3EE3-4737-9DBB-FA4EB9FDC88B}" destId="{C4A617C6-4A4E-4D6E-BA43-A49D6A3B7A1A}" srcOrd="0" destOrd="0" presId="urn:microsoft.com/office/officeart/2005/8/layout/hList9"/>
    <dgm:cxn modelId="{64AAE02A-0B51-419B-BDDE-F21A177606E0}" srcId="{79A3390A-843A-4F3B-9C01-8802F5FB9856}" destId="{30D9B407-7C74-4D25-B1FC-2C89690170E0}" srcOrd="0" destOrd="0" parTransId="{34AA5E33-0BA0-4C77-9845-A0E834F9C29B}" sibTransId="{0B56DE50-C671-46E2-95B0-83F8EF35C1DB}"/>
    <dgm:cxn modelId="{BDF131D8-5F16-4962-B18B-C8865189A56B}" srcId="{881B6DA6-3EE3-4737-9DBB-FA4EB9FDC88B}" destId="{ED3ECA98-C19B-4935-A8C8-1F1A96BD3A86}" srcOrd="0" destOrd="0" parTransId="{E9AFE8B6-E44E-4280-9A47-C032E249A2AC}" sibTransId="{D973BA3C-E473-4B59-9426-EB63D223C084}"/>
    <dgm:cxn modelId="{3D87C863-49CF-4EF1-AFE3-D721C80F7CC6}" type="presOf" srcId="{861A50F4-7568-4455-9139-DB6133E890AB}" destId="{09189DF6-9B3F-4BB9-9479-14C0A7414537}" srcOrd="0" destOrd="0" presId="urn:microsoft.com/office/officeart/2005/8/layout/hList9"/>
    <dgm:cxn modelId="{80D9D81B-1B8A-4D6D-873F-7ED08EE94A5A}" srcId="{79A3390A-843A-4F3B-9C01-8802F5FB9856}" destId="{432F7A93-7C0E-4BA4-A93A-7889BE1CD893}" srcOrd="5" destOrd="0" parTransId="{BAD67A9C-034D-47B3-8533-59083B5D5320}" sibTransId="{23FCA849-6DC6-4BD9-B87E-67AA4E22484E}"/>
    <dgm:cxn modelId="{97D654E1-8490-42E3-BDAC-0025DE7EB4B4}" srcId="{79A3390A-843A-4F3B-9C01-8802F5FB9856}" destId="{861A50F4-7568-4455-9139-DB6133E890AB}" srcOrd="2" destOrd="0" parTransId="{8A99A7AD-B771-4A16-B1A0-3D7ADE37E7FB}" sibTransId="{ACA9E89B-A0AA-4DD1-806C-5FAFDA5C7C9D}"/>
    <dgm:cxn modelId="{B687BB2A-56D2-4F20-AE21-CC63A34BC9A5}" type="presOf" srcId="{FACA18A1-FDED-4244-AFF0-8057439D67BF}" destId="{F1DBFB0A-11EC-4BDD-B976-64E510B035A6}" srcOrd="1" destOrd="0" presId="urn:microsoft.com/office/officeart/2005/8/layout/hList9"/>
    <dgm:cxn modelId="{2175E2E1-7D41-4259-AEB5-F41188D896F8}" type="presOf" srcId="{6BACE8B7-D9C4-46F0-9851-5CD109AEFDE3}" destId="{82A8F20F-21BA-4BA7-A69E-0906FB004CD3}" srcOrd="1" destOrd="0" presId="urn:microsoft.com/office/officeart/2005/8/layout/hList9"/>
    <dgm:cxn modelId="{998E2CEB-3850-48D3-8DA9-175586717B68}" srcId="{98D3CC78-A004-40FE-98A7-F89577E3D5D0}" destId="{FACA18A1-FDED-4244-AFF0-8057439D67BF}" srcOrd="0" destOrd="0" parTransId="{BD07E2BC-63D8-41CC-8F09-B14CC377449A}" sibTransId="{C217F06B-8838-4FD3-8A77-FB48C0D362BB}"/>
    <dgm:cxn modelId="{73F67AB4-A582-4BB6-BC76-9FE9556BDCA4}" type="presOf" srcId="{ED3ECA98-C19B-4935-A8C8-1F1A96BD3A86}" destId="{E8334C47-A572-4F3E-848C-F65A8DD7FC9E}" srcOrd="1" destOrd="0" presId="urn:microsoft.com/office/officeart/2005/8/layout/hList9"/>
    <dgm:cxn modelId="{01CC21CD-71CB-46D9-B63F-6A1575E9595B}" srcId="{ED53F33A-4AE7-40D4-AF74-91F35FF7DD49}" destId="{7ED604E9-C608-4C6E-B03B-C4206506A958}" srcOrd="0" destOrd="0" parTransId="{B5FC89AB-F945-402B-8422-BCCE716B4FD3}" sibTransId="{A5BA547A-3572-484B-8AEB-07C58A192335}"/>
    <dgm:cxn modelId="{3B37473C-F3FD-4F73-B39B-23555F5EB40B}" srcId="{79A3390A-843A-4F3B-9C01-8802F5FB9856}" destId="{98D3CC78-A004-40FE-98A7-F89577E3D5D0}" srcOrd="1" destOrd="0" parTransId="{A78291B1-57A7-448B-900D-BEDD21834B54}" sibTransId="{DC1F74CE-1527-4A66-AEEB-6A4BE16C38B2}"/>
    <dgm:cxn modelId="{CE24080F-D8D2-4240-9897-3AF5026A28DB}" srcId="{432F7A93-7C0E-4BA4-A93A-7889BE1CD893}" destId="{6BACE8B7-D9C4-46F0-9851-5CD109AEFDE3}" srcOrd="0" destOrd="0" parTransId="{25D102F8-9788-4273-844E-A4BB05AF415A}" sibTransId="{5F084759-6846-4313-88B3-6706A75CAC8D}"/>
    <dgm:cxn modelId="{36251572-9251-4EF7-8421-F84A668E7339}" type="presOf" srcId="{432F7A93-7C0E-4BA4-A93A-7889BE1CD893}" destId="{33829114-1EFE-47E5-A4A2-09AE2E33FC18}" srcOrd="0" destOrd="0" presId="urn:microsoft.com/office/officeart/2005/8/layout/hList9"/>
    <dgm:cxn modelId="{E9EB340A-4ECB-404D-809D-CD04BDA723F0}" type="presOf" srcId="{6BACE8B7-D9C4-46F0-9851-5CD109AEFDE3}" destId="{92A63F1A-9D9E-456D-B0C7-C048134F5284}" srcOrd="0" destOrd="0" presId="urn:microsoft.com/office/officeart/2005/8/layout/hList9"/>
    <dgm:cxn modelId="{B5856986-9FE9-4F18-A0D3-1EE2693FA524}" type="presOf" srcId="{0801D622-92B5-4C01-AAAE-837FC3CC36A7}" destId="{3A3D4E90-100D-4187-BBE1-86443DE28BFB}" srcOrd="0" destOrd="0" presId="urn:microsoft.com/office/officeart/2005/8/layout/hList9"/>
    <dgm:cxn modelId="{58E94142-0C6F-42D5-88BF-82461B65102E}" type="presOf" srcId="{79A3390A-843A-4F3B-9C01-8802F5FB9856}" destId="{CC6BDAE3-4B81-4FF5-B0CD-CE7E52808335}" srcOrd="0" destOrd="0" presId="urn:microsoft.com/office/officeart/2005/8/layout/hList9"/>
    <dgm:cxn modelId="{3328ACBA-2429-460F-BCF9-CB2C9BDD4358}" type="presOf" srcId="{7ED604E9-C608-4C6E-B03B-C4206506A958}" destId="{DA9F0596-5F15-4ADD-88DF-E49B7E39636D}" srcOrd="1" destOrd="0" presId="urn:microsoft.com/office/officeart/2005/8/layout/hList9"/>
    <dgm:cxn modelId="{AAE7A765-2135-46AA-843C-FE93E73920CD}" type="presOf" srcId="{ED53F33A-4AE7-40D4-AF74-91F35FF7DD49}" destId="{0F443407-E9DB-41D2-B150-24CE8A5ED153}" srcOrd="0" destOrd="0" presId="urn:microsoft.com/office/officeart/2005/8/layout/hList9"/>
    <dgm:cxn modelId="{3A643319-F260-4303-956D-0038A05AEDD3}" type="presOf" srcId="{98D3CC78-A004-40FE-98A7-F89577E3D5D0}" destId="{5B78BA90-FD61-42A8-B544-BBC2CC0CD9EE}" srcOrd="0" destOrd="0" presId="urn:microsoft.com/office/officeart/2005/8/layout/hList9"/>
    <dgm:cxn modelId="{D5EA0F36-F279-4959-B3E8-AD0A92E22ECC}" type="presOf" srcId="{3519BBF0-1D93-4E57-AE3B-C8E8E4A37705}" destId="{2D4754EA-6A6E-4D64-82C7-A774D5749F5E}" srcOrd="0" destOrd="0" presId="urn:microsoft.com/office/officeart/2005/8/layout/hList9"/>
    <dgm:cxn modelId="{F8C153FD-CE7C-425D-BE24-4AC6194123F2}" type="presOf" srcId="{3519BBF0-1D93-4E57-AE3B-C8E8E4A37705}" destId="{405EC826-F2E8-4B5D-96E0-2A562B74A941}" srcOrd="1" destOrd="0" presId="urn:microsoft.com/office/officeart/2005/8/layout/hList9"/>
    <dgm:cxn modelId="{2CE925C9-51C3-4E89-A885-64C8DBC9FA99}" type="presOf" srcId="{FACA18A1-FDED-4244-AFF0-8057439D67BF}" destId="{03D354E9-0D3E-416D-8328-5095D54861B0}" srcOrd="0" destOrd="0" presId="urn:microsoft.com/office/officeart/2005/8/layout/hList9"/>
    <dgm:cxn modelId="{01A5A37B-A0DF-43B4-83AA-63405E1D7974}" srcId="{30D9B407-7C74-4D25-B1FC-2C89690170E0}" destId="{0801D622-92B5-4C01-AAAE-837FC3CC36A7}" srcOrd="0" destOrd="0" parTransId="{E080B95A-3F40-4510-9A44-8444B65C4278}" sibTransId="{A8E0A538-2565-41F2-BFF6-BDE5FB5DA23A}"/>
    <dgm:cxn modelId="{78173D21-A9AB-40C6-AA0D-63FBE09A6ADB}" type="presOf" srcId="{30D9B407-7C74-4D25-B1FC-2C89690170E0}" destId="{962A53D8-FFE1-4D15-9FFC-DB41E9973FD4}" srcOrd="0" destOrd="0" presId="urn:microsoft.com/office/officeart/2005/8/layout/hList9"/>
    <dgm:cxn modelId="{8C9A4160-00EB-40A5-A401-88FAC4F736ED}" type="presOf" srcId="{ED3ECA98-C19B-4935-A8C8-1F1A96BD3A86}" destId="{FEC9B712-65F5-427F-A00B-B609646C7D93}" srcOrd="0" destOrd="0" presId="urn:microsoft.com/office/officeart/2005/8/layout/hList9"/>
    <dgm:cxn modelId="{E6D1B187-F36C-47ED-A115-44431ECD3D2B}" type="presOf" srcId="{0801D622-92B5-4C01-AAAE-837FC3CC36A7}" destId="{E31551C5-8D57-4C46-A78F-8C11356CBE18}" srcOrd="1" destOrd="0" presId="urn:microsoft.com/office/officeart/2005/8/layout/hList9"/>
    <dgm:cxn modelId="{827987B0-1DD2-4BF7-AC19-220952CB80E1}" srcId="{79A3390A-843A-4F3B-9C01-8802F5FB9856}" destId="{881B6DA6-3EE3-4737-9DBB-FA4EB9FDC88B}" srcOrd="3" destOrd="0" parTransId="{1D56118F-E19A-4504-8CB2-7A74F146F1EB}" sibTransId="{6D900224-A1AF-404E-A86A-6001C00C9A4D}"/>
    <dgm:cxn modelId="{F69D2CEA-3869-49DE-8C57-E5799FDC33A6}" srcId="{861A50F4-7568-4455-9139-DB6133E890AB}" destId="{3519BBF0-1D93-4E57-AE3B-C8E8E4A37705}" srcOrd="0" destOrd="0" parTransId="{EDC860A9-06D7-494D-A672-FF7A6BE5747B}" sibTransId="{68D89272-26FB-4790-A544-037718DFE22B}"/>
    <dgm:cxn modelId="{C3268431-14A6-461D-83BE-91C0ECA61287}" type="presOf" srcId="{7ED604E9-C608-4C6E-B03B-C4206506A958}" destId="{9A4AF35B-84A7-4DCB-8602-B1C902F30C54}" srcOrd="0" destOrd="0" presId="urn:microsoft.com/office/officeart/2005/8/layout/hList9"/>
    <dgm:cxn modelId="{A128D409-EB40-4B91-9CDC-0863EAA5F48D}" srcId="{79A3390A-843A-4F3B-9C01-8802F5FB9856}" destId="{ED53F33A-4AE7-40D4-AF74-91F35FF7DD49}" srcOrd="4" destOrd="0" parTransId="{BB464253-7394-42E4-9E6E-57F616C1AE34}" sibTransId="{EB20FDB2-F0F4-4523-AB5C-17DE9E884E4A}"/>
    <dgm:cxn modelId="{84B7DB53-943C-4A4C-98A9-CEF424F0ABAD}" type="presParOf" srcId="{CC6BDAE3-4B81-4FF5-B0CD-CE7E52808335}" destId="{E2F4C427-22B7-4326-9158-8B93C1402653}" srcOrd="0" destOrd="0" presId="urn:microsoft.com/office/officeart/2005/8/layout/hList9"/>
    <dgm:cxn modelId="{5B1ED319-5758-45C2-8EB1-B78F6FB2FEEA}" type="presParOf" srcId="{CC6BDAE3-4B81-4FF5-B0CD-CE7E52808335}" destId="{0C084C34-4033-4DCD-9C6C-6532F99AB732}" srcOrd="1" destOrd="0" presId="urn:microsoft.com/office/officeart/2005/8/layout/hList9"/>
    <dgm:cxn modelId="{082DEBA5-F198-4BB3-9500-C692FF9A45B3}" type="presParOf" srcId="{0C084C34-4033-4DCD-9C6C-6532F99AB732}" destId="{879B6F66-938F-473C-8CCE-F720EA4C56FF}" srcOrd="0" destOrd="0" presId="urn:microsoft.com/office/officeart/2005/8/layout/hList9"/>
    <dgm:cxn modelId="{D49168D6-836A-499B-B9D1-44AA0F941E19}" type="presParOf" srcId="{0C084C34-4033-4DCD-9C6C-6532F99AB732}" destId="{77AB866B-B4B1-4DBA-A1A9-D3760B5FC6A4}" srcOrd="1" destOrd="0" presId="urn:microsoft.com/office/officeart/2005/8/layout/hList9"/>
    <dgm:cxn modelId="{BDF271C4-7FD7-4FB6-86D1-BC3406FF7283}" type="presParOf" srcId="{77AB866B-B4B1-4DBA-A1A9-D3760B5FC6A4}" destId="{3A3D4E90-100D-4187-BBE1-86443DE28BFB}" srcOrd="0" destOrd="0" presId="urn:microsoft.com/office/officeart/2005/8/layout/hList9"/>
    <dgm:cxn modelId="{FAE4F5FC-BF87-4A4D-B3CC-B8DADB88A411}" type="presParOf" srcId="{77AB866B-B4B1-4DBA-A1A9-D3760B5FC6A4}" destId="{E31551C5-8D57-4C46-A78F-8C11356CBE18}" srcOrd="1" destOrd="0" presId="urn:microsoft.com/office/officeart/2005/8/layout/hList9"/>
    <dgm:cxn modelId="{C21A8F0A-3281-4F2D-BC5E-3B7AD40A8009}" type="presParOf" srcId="{CC6BDAE3-4B81-4FF5-B0CD-CE7E52808335}" destId="{030A3802-8E82-46DB-A536-058C87316D25}" srcOrd="2" destOrd="0" presId="urn:microsoft.com/office/officeart/2005/8/layout/hList9"/>
    <dgm:cxn modelId="{6595D0F5-A84B-44CD-9522-38FAD8D3355B}" type="presParOf" srcId="{CC6BDAE3-4B81-4FF5-B0CD-CE7E52808335}" destId="{962A53D8-FFE1-4D15-9FFC-DB41E9973FD4}" srcOrd="3" destOrd="0" presId="urn:microsoft.com/office/officeart/2005/8/layout/hList9"/>
    <dgm:cxn modelId="{7491C909-F4B9-4063-80A4-F22E5CC4397D}" type="presParOf" srcId="{CC6BDAE3-4B81-4FF5-B0CD-CE7E52808335}" destId="{7360F399-EFCF-4CB1-96B2-9A5E192C13A5}" srcOrd="4" destOrd="0" presId="urn:microsoft.com/office/officeart/2005/8/layout/hList9"/>
    <dgm:cxn modelId="{3351F111-2AC4-4736-A79D-2C59B663F5F0}" type="presParOf" srcId="{CC6BDAE3-4B81-4FF5-B0CD-CE7E52808335}" destId="{7BA3A57B-94F8-4B9B-B95A-DD286792903F}" srcOrd="5" destOrd="0" presId="urn:microsoft.com/office/officeart/2005/8/layout/hList9"/>
    <dgm:cxn modelId="{BD877FD4-EDBC-4734-9AD1-70BA702C8CFE}" type="presParOf" srcId="{CC6BDAE3-4B81-4FF5-B0CD-CE7E52808335}" destId="{B5ECD2DE-52CE-4F18-AD74-8BB9FF563139}" srcOrd="6" destOrd="0" presId="urn:microsoft.com/office/officeart/2005/8/layout/hList9"/>
    <dgm:cxn modelId="{E243E1F6-027D-472C-9077-020C62346EF2}" type="presParOf" srcId="{B5ECD2DE-52CE-4F18-AD74-8BB9FF563139}" destId="{E5C0ECDC-739B-4619-8BD0-03A3678BFA71}" srcOrd="0" destOrd="0" presId="urn:microsoft.com/office/officeart/2005/8/layout/hList9"/>
    <dgm:cxn modelId="{E61EF825-A0DA-4FE7-8E43-4A07BC669FD8}" type="presParOf" srcId="{B5ECD2DE-52CE-4F18-AD74-8BB9FF563139}" destId="{4A6FE9A9-7CD8-40C1-8B65-F6FBA730E8F0}" srcOrd="1" destOrd="0" presId="urn:microsoft.com/office/officeart/2005/8/layout/hList9"/>
    <dgm:cxn modelId="{C053F731-828D-44D3-8834-9B4893EFD29C}" type="presParOf" srcId="{4A6FE9A9-7CD8-40C1-8B65-F6FBA730E8F0}" destId="{03D354E9-0D3E-416D-8328-5095D54861B0}" srcOrd="0" destOrd="0" presId="urn:microsoft.com/office/officeart/2005/8/layout/hList9"/>
    <dgm:cxn modelId="{831A7E2B-5819-4087-8B68-91168E158EB6}" type="presParOf" srcId="{4A6FE9A9-7CD8-40C1-8B65-F6FBA730E8F0}" destId="{F1DBFB0A-11EC-4BDD-B976-64E510B035A6}" srcOrd="1" destOrd="0" presId="urn:microsoft.com/office/officeart/2005/8/layout/hList9"/>
    <dgm:cxn modelId="{C6EAC046-811A-4D8C-9B2A-C2165A43A653}" type="presParOf" srcId="{CC6BDAE3-4B81-4FF5-B0CD-CE7E52808335}" destId="{FA0F223D-E002-4DA4-916E-6E5C0272507F}" srcOrd="7" destOrd="0" presId="urn:microsoft.com/office/officeart/2005/8/layout/hList9"/>
    <dgm:cxn modelId="{202EC4E1-B165-4C3A-BE81-7D3717C876DA}" type="presParOf" srcId="{CC6BDAE3-4B81-4FF5-B0CD-CE7E52808335}" destId="{5B78BA90-FD61-42A8-B544-BBC2CC0CD9EE}" srcOrd="8" destOrd="0" presId="urn:microsoft.com/office/officeart/2005/8/layout/hList9"/>
    <dgm:cxn modelId="{64BF2C47-7E25-4000-A84A-65DD9F64EF7E}" type="presParOf" srcId="{CC6BDAE3-4B81-4FF5-B0CD-CE7E52808335}" destId="{EB93CD89-09ED-4024-A70C-FD114A2BB09A}" srcOrd="9" destOrd="0" presId="urn:microsoft.com/office/officeart/2005/8/layout/hList9"/>
    <dgm:cxn modelId="{82CBA111-41A1-444A-808E-A81B11BCC849}" type="presParOf" srcId="{CC6BDAE3-4B81-4FF5-B0CD-CE7E52808335}" destId="{07A6BF97-3010-4F39-8F14-0E540C4CFE2D}" srcOrd="10" destOrd="0" presId="urn:microsoft.com/office/officeart/2005/8/layout/hList9"/>
    <dgm:cxn modelId="{1D3D5086-A62A-4405-84D7-A0412420F168}" type="presParOf" srcId="{CC6BDAE3-4B81-4FF5-B0CD-CE7E52808335}" destId="{4A0908D8-7E02-4A28-B856-AB07E7884A19}" srcOrd="11" destOrd="0" presId="urn:microsoft.com/office/officeart/2005/8/layout/hList9"/>
    <dgm:cxn modelId="{7B667C5E-90AE-4AC8-B206-90BCB34BE385}" type="presParOf" srcId="{4A0908D8-7E02-4A28-B856-AB07E7884A19}" destId="{0F0A7FC8-D78B-44DF-A8D3-DA416A4365BD}" srcOrd="0" destOrd="0" presId="urn:microsoft.com/office/officeart/2005/8/layout/hList9"/>
    <dgm:cxn modelId="{23D0F99C-6AD6-40C2-B271-F635B142FD98}" type="presParOf" srcId="{4A0908D8-7E02-4A28-B856-AB07E7884A19}" destId="{AE061D7B-0982-4405-B878-506797771787}" srcOrd="1" destOrd="0" presId="urn:microsoft.com/office/officeart/2005/8/layout/hList9"/>
    <dgm:cxn modelId="{4414D084-3DA9-4DDA-953E-AB7CB3C9A548}" type="presParOf" srcId="{AE061D7B-0982-4405-B878-506797771787}" destId="{2D4754EA-6A6E-4D64-82C7-A774D5749F5E}" srcOrd="0" destOrd="0" presId="urn:microsoft.com/office/officeart/2005/8/layout/hList9"/>
    <dgm:cxn modelId="{9B09C3B8-8FE4-4107-AC23-0EBE689DEE7E}" type="presParOf" srcId="{AE061D7B-0982-4405-B878-506797771787}" destId="{405EC826-F2E8-4B5D-96E0-2A562B74A941}" srcOrd="1" destOrd="0" presId="urn:microsoft.com/office/officeart/2005/8/layout/hList9"/>
    <dgm:cxn modelId="{15538305-0690-43CC-9CFB-CAF8BA9B3D48}" type="presParOf" srcId="{CC6BDAE3-4B81-4FF5-B0CD-CE7E52808335}" destId="{652638B1-33FC-4720-B2C2-1D8F00FD2C8A}" srcOrd="12" destOrd="0" presId="urn:microsoft.com/office/officeart/2005/8/layout/hList9"/>
    <dgm:cxn modelId="{A0FC3ACA-1494-437F-97F9-555B8940C05D}" type="presParOf" srcId="{CC6BDAE3-4B81-4FF5-B0CD-CE7E52808335}" destId="{09189DF6-9B3F-4BB9-9479-14C0A7414537}" srcOrd="13" destOrd="0" presId="urn:microsoft.com/office/officeart/2005/8/layout/hList9"/>
    <dgm:cxn modelId="{4B560724-2132-4EC9-B131-CC18DD23066A}" type="presParOf" srcId="{CC6BDAE3-4B81-4FF5-B0CD-CE7E52808335}" destId="{77C6B1AC-7156-4684-9E59-51FB976C0265}" srcOrd="14" destOrd="0" presId="urn:microsoft.com/office/officeart/2005/8/layout/hList9"/>
    <dgm:cxn modelId="{832917AD-A487-41C8-9D6F-8A460BB224B0}" type="presParOf" srcId="{CC6BDAE3-4B81-4FF5-B0CD-CE7E52808335}" destId="{20F62EB8-353D-4D17-9DA1-FB17F5958719}" srcOrd="15" destOrd="0" presId="urn:microsoft.com/office/officeart/2005/8/layout/hList9"/>
    <dgm:cxn modelId="{FD80AB85-CA0C-4A32-91C2-75FCD911ED7B}" type="presParOf" srcId="{CC6BDAE3-4B81-4FF5-B0CD-CE7E52808335}" destId="{F4418D2B-1A6C-4ED5-A444-C1279944FECE}" srcOrd="16" destOrd="0" presId="urn:microsoft.com/office/officeart/2005/8/layout/hList9"/>
    <dgm:cxn modelId="{0A791BB1-79CC-4F50-9FB2-4A0CE5803FE5}" type="presParOf" srcId="{F4418D2B-1A6C-4ED5-A444-C1279944FECE}" destId="{4F5DEDEE-E20A-43FA-A39D-FAA70CAB77EF}" srcOrd="0" destOrd="0" presId="urn:microsoft.com/office/officeart/2005/8/layout/hList9"/>
    <dgm:cxn modelId="{5FA2C687-51B3-4002-94E8-E498E5245302}" type="presParOf" srcId="{F4418D2B-1A6C-4ED5-A444-C1279944FECE}" destId="{95A7A1BD-308A-413F-9B03-AA5164F89457}" srcOrd="1" destOrd="0" presId="urn:microsoft.com/office/officeart/2005/8/layout/hList9"/>
    <dgm:cxn modelId="{D361C074-A535-4EBC-9DAD-03D33A413815}" type="presParOf" srcId="{95A7A1BD-308A-413F-9B03-AA5164F89457}" destId="{FEC9B712-65F5-427F-A00B-B609646C7D93}" srcOrd="0" destOrd="0" presId="urn:microsoft.com/office/officeart/2005/8/layout/hList9"/>
    <dgm:cxn modelId="{374FEA9E-FF71-4645-9002-B7175EDB5849}" type="presParOf" srcId="{95A7A1BD-308A-413F-9B03-AA5164F89457}" destId="{E8334C47-A572-4F3E-848C-F65A8DD7FC9E}" srcOrd="1" destOrd="0" presId="urn:microsoft.com/office/officeart/2005/8/layout/hList9"/>
    <dgm:cxn modelId="{0E479519-DD29-47E2-A6F2-34C81F749E78}" type="presParOf" srcId="{CC6BDAE3-4B81-4FF5-B0CD-CE7E52808335}" destId="{BAAC689F-9B33-4257-9FAF-8326C9648A9A}" srcOrd="17" destOrd="0" presId="urn:microsoft.com/office/officeart/2005/8/layout/hList9"/>
    <dgm:cxn modelId="{7AFA530A-67B5-4ECF-A7A8-158D46A78488}" type="presParOf" srcId="{CC6BDAE3-4B81-4FF5-B0CD-CE7E52808335}" destId="{C4A617C6-4A4E-4D6E-BA43-A49D6A3B7A1A}" srcOrd="18" destOrd="0" presId="urn:microsoft.com/office/officeart/2005/8/layout/hList9"/>
    <dgm:cxn modelId="{39F73622-341A-47CC-9823-B570864D6661}" type="presParOf" srcId="{CC6BDAE3-4B81-4FF5-B0CD-CE7E52808335}" destId="{2150A35F-1806-4F4B-98C7-B13292D3CB88}" srcOrd="19" destOrd="0" presId="urn:microsoft.com/office/officeart/2005/8/layout/hList9"/>
    <dgm:cxn modelId="{29EC91D2-F565-4AAA-8DE9-EB9C5E9A8960}" type="presParOf" srcId="{CC6BDAE3-4B81-4FF5-B0CD-CE7E52808335}" destId="{EC4A714E-AE08-4C91-90C4-BBDFBEE1C596}" srcOrd="20" destOrd="0" presId="urn:microsoft.com/office/officeart/2005/8/layout/hList9"/>
    <dgm:cxn modelId="{6F47CAA6-2F2C-44FD-BDF5-5D6FA07D5DCE}" type="presParOf" srcId="{CC6BDAE3-4B81-4FF5-B0CD-CE7E52808335}" destId="{4BCD3B12-5F07-4CC4-8141-019E314C1027}" srcOrd="21" destOrd="0" presId="urn:microsoft.com/office/officeart/2005/8/layout/hList9"/>
    <dgm:cxn modelId="{EBEA496D-0FB3-4316-BACB-8737FE7DBA1B}" type="presParOf" srcId="{4BCD3B12-5F07-4CC4-8141-019E314C1027}" destId="{D563A312-023C-4CCB-AEF5-66231F900977}" srcOrd="0" destOrd="0" presId="urn:microsoft.com/office/officeart/2005/8/layout/hList9"/>
    <dgm:cxn modelId="{2BD38BDF-D6ED-4833-AF3C-7E506DD6584E}" type="presParOf" srcId="{4BCD3B12-5F07-4CC4-8141-019E314C1027}" destId="{2F0BFE01-202C-41A8-A9AE-CB988D7D8C49}" srcOrd="1" destOrd="0" presId="urn:microsoft.com/office/officeart/2005/8/layout/hList9"/>
    <dgm:cxn modelId="{7FF1103C-F608-4A8F-9D7F-F32E00E26AC2}" type="presParOf" srcId="{2F0BFE01-202C-41A8-A9AE-CB988D7D8C49}" destId="{9A4AF35B-84A7-4DCB-8602-B1C902F30C54}" srcOrd="0" destOrd="0" presId="urn:microsoft.com/office/officeart/2005/8/layout/hList9"/>
    <dgm:cxn modelId="{29F75C26-1068-48B9-A39F-A822ECC865D7}" type="presParOf" srcId="{2F0BFE01-202C-41A8-A9AE-CB988D7D8C49}" destId="{DA9F0596-5F15-4ADD-88DF-E49B7E39636D}" srcOrd="1" destOrd="0" presId="urn:microsoft.com/office/officeart/2005/8/layout/hList9"/>
    <dgm:cxn modelId="{4DD6F27A-4282-48B2-BC64-0B337578557D}" type="presParOf" srcId="{CC6BDAE3-4B81-4FF5-B0CD-CE7E52808335}" destId="{8F5F9A67-538F-4A2F-99C4-032BFF8FCBE2}" srcOrd="22" destOrd="0" presId="urn:microsoft.com/office/officeart/2005/8/layout/hList9"/>
    <dgm:cxn modelId="{F2805B90-32A5-40D8-9C5E-B9B3D225EE2F}" type="presParOf" srcId="{CC6BDAE3-4B81-4FF5-B0CD-CE7E52808335}" destId="{0F443407-E9DB-41D2-B150-24CE8A5ED153}" srcOrd="23" destOrd="0" presId="urn:microsoft.com/office/officeart/2005/8/layout/hList9"/>
    <dgm:cxn modelId="{0CE925D9-6595-4EC8-8C16-ABE560AA6336}" type="presParOf" srcId="{CC6BDAE3-4B81-4FF5-B0CD-CE7E52808335}" destId="{0E14FBB8-698E-4EA3-9A5C-8D4CCCA420F8}" srcOrd="24" destOrd="0" presId="urn:microsoft.com/office/officeart/2005/8/layout/hList9"/>
    <dgm:cxn modelId="{2025A456-7C46-49B2-8289-FA42AF5BF405}" type="presParOf" srcId="{CC6BDAE3-4B81-4FF5-B0CD-CE7E52808335}" destId="{A8D7F213-CD22-4B60-9D2A-536524CA26D2}" srcOrd="25" destOrd="0" presId="urn:microsoft.com/office/officeart/2005/8/layout/hList9"/>
    <dgm:cxn modelId="{8F47D805-B905-4346-99EE-A1BF8BE7D2E5}" type="presParOf" srcId="{CC6BDAE3-4B81-4FF5-B0CD-CE7E52808335}" destId="{5CBE467F-43FA-4865-BDCA-0CBCA0F1E3C2}" srcOrd="26" destOrd="0" presId="urn:microsoft.com/office/officeart/2005/8/layout/hList9"/>
    <dgm:cxn modelId="{2E34A1D8-41F0-452B-873F-FCEBD579DCDC}" type="presParOf" srcId="{5CBE467F-43FA-4865-BDCA-0CBCA0F1E3C2}" destId="{18266BB9-615B-4E6B-AE3C-5F562EFEE389}" srcOrd="0" destOrd="0" presId="urn:microsoft.com/office/officeart/2005/8/layout/hList9"/>
    <dgm:cxn modelId="{A4E61DF0-2408-46E1-8C45-41B3EA28D538}" type="presParOf" srcId="{5CBE467F-43FA-4865-BDCA-0CBCA0F1E3C2}" destId="{3E718AB3-6772-4E86-B969-D3EAD61DAD6D}" srcOrd="1" destOrd="0" presId="urn:microsoft.com/office/officeart/2005/8/layout/hList9"/>
    <dgm:cxn modelId="{C96138FC-2C89-4FAC-B5CC-8A5430020BBE}" type="presParOf" srcId="{3E718AB3-6772-4E86-B969-D3EAD61DAD6D}" destId="{92A63F1A-9D9E-456D-B0C7-C048134F5284}" srcOrd="0" destOrd="0" presId="urn:microsoft.com/office/officeart/2005/8/layout/hList9"/>
    <dgm:cxn modelId="{8EFD4031-DB38-4511-ADBF-71341A967DA5}" type="presParOf" srcId="{3E718AB3-6772-4E86-B969-D3EAD61DAD6D}" destId="{82A8F20F-21BA-4BA7-A69E-0906FB004CD3}" srcOrd="1" destOrd="0" presId="urn:microsoft.com/office/officeart/2005/8/layout/hList9"/>
    <dgm:cxn modelId="{03414965-C5C1-40C4-A04F-66EF8637EB06}" type="presParOf" srcId="{CC6BDAE3-4B81-4FF5-B0CD-CE7E52808335}" destId="{F695886E-BB14-4C93-8542-CF8576677AF1}" srcOrd="27" destOrd="0" presId="urn:microsoft.com/office/officeart/2005/8/layout/hList9"/>
    <dgm:cxn modelId="{A6669F48-A7F2-4903-9238-BF7F3D451E3C}" type="presParOf" srcId="{CC6BDAE3-4B81-4FF5-B0CD-CE7E52808335}" destId="{33829114-1EFE-47E5-A4A2-09AE2E33FC18}" srcOrd="2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CB1091-0E90-4FD2-8350-3F280B7A1007}" type="doc">
      <dgm:prSet loTypeId="urn:microsoft.com/office/officeart/2005/8/layout/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26B890-40DB-4CC2-9EB1-43EAF287E837}">
      <dgm:prSet phldrT="[Text]"/>
      <dgm:spPr/>
      <dgm:t>
        <a:bodyPr/>
        <a:lstStyle/>
        <a:p>
          <a:r>
            <a:rPr lang="ru-RU" b="1" dirty="0" smtClean="0"/>
            <a:t>Създадени електронни курсове</a:t>
          </a:r>
          <a:endParaRPr lang="en-US" dirty="0"/>
        </a:p>
      </dgm:t>
    </dgm:pt>
    <dgm:pt modelId="{18E09A9F-0D0D-4180-B16C-E31C584DD2AC}" type="parTrans" cxnId="{56A255BA-3DBC-4A14-AAA2-C4E3B8319216}">
      <dgm:prSet/>
      <dgm:spPr/>
      <dgm:t>
        <a:bodyPr/>
        <a:lstStyle/>
        <a:p>
          <a:endParaRPr lang="en-US"/>
        </a:p>
      </dgm:t>
    </dgm:pt>
    <dgm:pt modelId="{D6DC5499-73D8-4C0A-8035-45AFDB0C0092}" type="sibTrans" cxnId="{56A255BA-3DBC-4A14-AAA2-C4E3B8319216}">
      <dgm:prSet/>
      <dgm:spPr/>
      <dgm:t>
        <a:bodyPr/>
        <a:lstStyle/>
        <a:p>
          <a:endParaRPr lang="en-US"/>
        </a:p>
      </dgm:t>
    </dgm:pt>
    <dgm:pt modelId="{3895600E-A8BE-4CA3-8D38-13DDA5A74F44}">
      <dgm:prSet phldrT="[Text]"/>
      <dgm:spPr/>
      <dgm:t>
        <a:bodyPr/>
        <a:lstStyle/>
        <a:p>
          <a:r>
            <a:rPr lang="ru-RU" b="1" dirty="0" smtClean="0"/>
            <a:t>Функционираща академична облачна екосистема</a:t>
          </a:r>
          <a:endParaRPr lang="en-US" dirty="0"/>
        </a:p>
      </dgm:t>
    </dgm:pt>
    <dgm:pt modelId="{5C4BA288-D875-4C7A-9338-06CBD445BDBC}" type="parTrans" cxnId="{5E4BBD9B-8382-45CE-A4AC-F36929124001}">
      <dgm:prSet/>
      <dgm:spPr/>
      <dgm:t>
        <a:bodyPr/>
        <a:lstStyle/>
        <a:p>
          <a:endParaRPr lang="en-US"/>
        </a:p>
      </dgm:t>
    </dgm:pt>
    <dgm:pt modelId="{5479E612-5851-4226-B4A8-08F0FACEA013}" type="sibTrans" cxnId="{5E4BBD9B-8382-45CE-A4AC-F36929124001}">
      <dgm:prSet/>
      <dgm:spPr/>
      <dgm:t>
        <a:bodyPr/>
        <a:lstStyle/>
        <a:p>
          <a:endParaRPr lang="en-US"/>
        </a:p>
      </dgm:t>
    </dgm:pt>
    <dgm:pt modelId="{3DC6800B-36BB-48C4-8973-ADF53BA02DCB}">
      <dgm:prSet phldrT="[Text]"/>
      <dgm:spPr/>
      <dgm:t>
        <a:bodyPr/>
        <a:lstStyle/>
        <a:p>
          <a:r>
            <a:rPr lang="bg-BG" b="1" dirty="0" smtClean="0"/>
            <a:t>Гъвкав модел за споделяне на ресурси</a:t>
          </a:r>
          <a:endParaRPr lang="en-US" b="1" dirty="0"/>
        </a:p>
      </dgm:t>
    </dgm:pt>
    <dgm:pt modelId="{875D2B14-A744-4E6C-AC54-8354C9185297}" type="parTrans" cxnId="{E927FCBC-BED6-4155-8D7A-E52E3DBC68CE}">
      <dgm:prSet/>
      <dgm:spPr/>
      <dgm:t>
        <a:bodyPr/>
        <a:lstStyle/>
        <a:p>
          <a:endParaRPr lang="en-US"/>
        </a:p>
      </dgm:t>
    </dgm:pt>
    <dgm:pt modelId="{8C33265A-02CD-4748-AB55-7C4299B0A44B}" type="sibTrans" cxnId="{E927FCBC-BED6-4155-8D7A-E52E3DBC68CE}">
      <dgm:prSet/>
      <dgm:spPr/>
      <dgm:t>
        <a:bodyPr/>
        <a:lstStyle/>
        <a:p>
          <a:endParaRPr lang="en-US"/>
        </a:p>
      </dgm:t>
    </dgm:pt>
    <dgm:pt modelId="{603AA362-4773-4D02-B428-3E0107E3CB4D}">
      <dgm:prSet phldrT="[Text]"/>
      <dgm:spPr/>
      <dgm:t>
        <a:bodyPr/>
        <a:lstStyle/>
        <a:p>
          <a:r>
            <a:rPr lang="bg-BG" b="1" dirty="0" smtClean="0"/>
            <a:t>Записани в съвместните програми студенти</a:t>
          </a:r>
          <a:endParaRPr lang="en-US" b="1" dirty="0"/>
        </a:p>
      </dgm:t>
    </dgm:pt>
    <dgm:pt modelId="{BAED045B-44C9-424A-A9F8-92DA01A83B65}" type="parTrans" cxnId="{A10D368E-408E-42E8-9F2B-B34540A1410C}">
      <dgm:prSet/>
      <dgm:spPr/>
    </dgm:pt>
    <dgm:pt modelId="{66C9AD36-8A82-4FF6-BE8A-C3B604635030}" type="sibTrans" cxnId="{A10D368E-408E-42E8-9F2B-B34540A1410C}">
      <dgm:prSet/>
      <dgm:spPr/>
    </dgm:pt>
    <dgm:pt modelId="{505D06C2-BEC1-4BC6-82EC-E9C3A35000A7}" type="pres">
      <dgm:prSet presAssocID="{3BCB1091-0E90-4FD2-8350-3F280B7A100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49E73CE-8940-4058-BA68-24258CFCD4BD}" type="pres">
      <dgm:prSet presAssocID="{D726B890-40DB-4CC2-9EB1-43EAF287E837}" presName="parentLin" presStyleCnt="0"/>
      <dgm:spPr/>
    </dgm:pt>
    <dgm:pt modelId="{E9841171-6689-4603-8D48-E71FFD7A64EB}" type="pres">
      <dgm:prSet presAssocID="{D726B890-40DB-4CC2-9EB1-43EAF287E837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15F2D23E-72D4-4193-9CB1-DCF33C480F91}" type="pres">
      <dgm:prSet presAssocID="{D726B890-40DB-4CC2-9EB1-43EAF287E83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B61D0C-C4EF-44DE-A0AB-73CC1513F757}" type="pres">
      <dgm:prSet presAssocID="{D726B890-40DB-4CC2-9EB1-43EAF287E837}" presName="negativeSpace" presStyleCnt="0"/>
      <dgm:spPr/>
    </dgm:pt>
    <dgm:pt modelId="{99F03492-6D4A-4076-9C76-A8315D31C87B}" type="pres">
      <dgm:prSet presAssocID="{D726B890-40DB-4CC2-9EB1-43EAF287E837}" presName="childText" presStyleLbl="conFgAcc1" presStyleIdx="0" presStyleCnt="4">
        <dgm:presLayoutVars>
          <dgm:bulletEnabled val="1"/>
        </dgm:presLayoutVars>
      </dgm:prSet>
      <dgm:spPr/>
    </dgm:pt>
    <dgm:pt modelId="{24052BDF-6FE7-4616-B250-4585B7D6C7F8}" type="pres">
      <dgm:prSet presAssocID="{D6DC5499-73D8-4C0A-8035-45AFDB0C0092}" presName="spaceBetweenRectangles" presStyleCnt="0"/>
      <dgm:spPr/>
    </dgm:pt>
    <dgm:pt modelId="{076852E4-C216-4254-9D20-5FE5870C5F4C}" type="pres">
      <dgm:prSet presAssocID="{3895600E-A8BE-4CA3-8D38-13DDA5A74F44}" presName="parentLin" presStyleCnt="0"/>
      <dgm:spPr/>
    </dgm:pt>
    <dgm:pt modelId="{B529BF80-9865-464D-BBB1-282BF6BDB667}" type="pres">
      <dgm:prSet presAssocID="{3895600E-A8BE-4CA3-8D38-13DDA5A74F44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E4B4DBDC-A04E-4B32-9710-C86915CFDC8B}" type="pres">
      <dgm:prSet presAssocID="{3895600E-A8BE-4CA3-8D38-13DDA5A74F4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410DF8-9FE3-4087-916A-E8BE11DD1075}" type="pres">
      <dgm:prSet presAssocID="{3895600E-A8BE-4CA3-8D38-13DDA5A74F44}" presName="negativeSpace" presStyleCnt="0"/>
      <dgm:spPr/>
    </dgm:pt>
    <dgm:pt modelId="{5B4D45A1-E363-4E40-A1DC-39148CE0392E}" type="pres">
      <dgm:prSet presAssocID="{3895600E-A8BE-4CA3-8D38-13DDA5A74F44}" presName="childText" presStyleLbl="conFgAcc1" presStyleIdx="1" presStyleCnt="4">
        <dgm:presLayoutVars>
          <dgm:bulletEnabled val="1"/>
        </dgm:presLayoutVars>
      </dgm:prSet>
      <dgm:spPr/>
    </dgm:pt>
    <dgm:pt modelId="{A4D157F2-5CC0-49EF-94F9-B128A2CED91C}" type="pres">
      <dgm:prSet presAssocID="{5479E612-5851-4226-B4A8-08F0FACEA013}" presName="spaceBetweenRectangles" presStyleCnt="0"/>
      <dgm:spPr/>
    </dgm:pt>
    <dgm:pt modelId="{A1114670-8477-4645-B5C2-E382D0223241}" type="pres">
      <dgm:prSet presAssocID="{3DC6800B-36BB-48C4-8973-ADF53BA02DCB}" presName="parentLin" presStyleCnt="0"/>
      <dgm:spPr/>
    </dgm:pt>
    <dgm:pt modelId="{C865CEB0-0917-4980-8D22-CE210621A2E9}" type="pres">
      <dgm:prSet presAssocID="{3DC6800B-36BB-48C4-8973-ADF53BA02DCB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9371C4EB-B3AC-42D7-B817-17BD53000FED}" type="pres">
      <dgm:prSet presAssocID="{3DC6800B-36BB-48C4-8973-ADF53BA02DCB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6793CD-258C-4A31-B586-5BB476B71ADB}" type="pres">
      <dgm:prSet presAssocID="{3DC6800B-36BB-48C4-8973-ADF53BA02DCB}" presName="negativeSpace" presStyleCnt="0"/>
      <dgm:spPr/>
    </dgm:pt>
    <dgm:pt modelId="{86E4FE0A-24BC-4B28-AA98-91BD0BBBB5BD}" type="pres">
      <dgm:prSet presAssocID="{3DC6800B-36BB-48C4-8973-ADF53BA02DCB}" presName="childText" presStyleLbl="conFgAcc1" presStyleIdx="2" presStyleCnt="4">
        <dgm:presLayoutVars>
          <dgm:bulletEnabled val="1"/>
        </dgm:presLayoutVars>
      </dgm:prSet>
      <dgm:spPr/>
    </dgm:pt>
    <dgm:pt modelId="{52B7C60A-3CCB-41DC-BB41-3A37E175A913}" type="pres">
      <dgm:prSet presAssocID="{8C33265A-02CD-4748-AB55-7C4299B0A44B}" presName="spaceBetweenRectangles" presStyleCnt="0"/>
      <dgm:spPr/>
    </dgm:pt>
    <dgm:pt modelId="{CFF9C30B-01E8-426A-BC85-6706EFCCC6ED}" type="pres">
      <dgm:prSet presAssocID="{603AA362-4773-4D02-B428-3E0107E3CB4D}" presName="parentLin" presStyleCnt="0"/>
      <dgm:spPr/>
    </dgm:pt>
    <dgm:pt modelId="{A2D98CD4-2318-4940-A7A4-E158FBBE82CA}" type="pres">
      <dgm:prSet presAssocID="{603AA362-4773-4D02-B428-3E0107E3CB4D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0F89D30D-F409-43DE-9930-0A81C5B51BB2}" type="pres">
      <dgm:prSet presAssocID="{603AA362-4773-4D02-B428-3E0107E3CB4D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58C63C-0F17-4086-8DD7-A513FEDEF18C}" type="pres">
      <dgm:prSet presAssocID="{603AA362-4773-4D02-B428-3E0107E3CB4D}" presName="negativeSpace" presStyleCnt="0"/>
      <dgm:spPr/>
    </dgm:pt>
    <dgm:pt modelId="{E71DC50B-3826-4E64-876B-7FE52B392DCD}" type="pres">
      <dgm:prSet presAssocID="{603AA362-4773-4D02-B428-3E0107E3CB4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A10D368E-408E-42E8-9F2B-B34540A1410C}" srcId="{3BCB1091-0E90-4FD2-8350-3F280B7A1007}" destId="{603AA362-4773-4D02-B428-3E0107E3CB4D}" srcOrd="3" destOrd="0" parTransId="{BAED045B-44C9-424A-A9F8-92DA01A83B65}" sibTransId="{66C9AD36-8A82-4FF6-BE8A-C3B604635030}"/>
    <dgm:cxn modelId="{B3AB6E19-2B79-46D4-8BBC-E88B123F9E2A}" type="presOf" srcId="{D726B890-40DB-4CC2-9EB1-43EAF287E837}" destId="{15F2D23E-72D4-4193-9CB1-DCF33C480F91}" srcOrd="1" destOrd="0" presId="urn:microsoft.com/office/officeart/2005/8/layout/list1"/>
    <dgm:cxn modelId="{4F69ACDA-F472-4D80-9F7B-6B997467720B}" type="presOf" srcId="{3DC6800B-36BB-48C4-8973-ADF53BA02DCB}" destId="{9371C4EB-B3AC-42D7-B817-17BD53000FED}" srcOrd="1" destOrd="0" presId="urn:microsoft.com/office/officeart/2005/8/layout/list1"/>
    <dgm:cxn modelId="{ABF56903-3ADE-4AC3-A149-6358068DE571}" type="presOf" srcId="{D726B890-40DB-4CC2-9EB1-43EAF287E837}" destId="{E9841171-6689-4603-8D48-E71FFD7A64EB}" srcOrd="0" destOrd="0" presId="urn:microsoft.com/office/officeart/2005/8/layout/list1"/>
    <dgm:cxn modelId="{5E4BBD9B-8382-45CE-A4AC-F36929124001}" srcId="{3BCB1091-0E90-4FD2-8350-3F280B7A1007}" destId="{3895600E-A8BE-4CA3-8D38-13DDA5A74F44}" srcOrd="1" destOrd="0" parTransId="{5C4BA288-D875-4C7A-9338-06CBD445BDBC}" sibTransId="{5479E612-5851-4226-B4A8-08F0FACEA013}"/>
    <dgm:cxn modelId="{56A255BA-3DBC-4A14-AAA2-C4E3B8319216}" srcId="{3BCB1091-0E90-4FD2-8350-3F280B7A1007}" destId="{D726B890-40DB-4CC2-9EB1-43EAF287E837}" srcOrd="0" destOrd="0" parTransId="{18E09A9F-0D0D-4180-B16C-E31C584DD2AC}" sibTransId="{D6DC5499-73D8-4C0A-8035-45AFDB0C0092}"/>
    <dgm:cxn modelId="{86BDEDD7-5086-463C-AE2D-521CBA9ACD12}" type="presOf" srcId="{3895600E-A8BE-4CA3-8D38-13DDA5A74F44}" destId="{E4B4DBDC-A04E-4B32-9710-C86915CFDC8B}" srcOrd="1" destOrd="0" presId="urn:microsoft.com/office/officeart/2005/8/layout/list1"/>
    <dgm:cxn modelId="{0C106504-0622-49FA-B804-6E624E6E9A78}" type="presOf" srcId="{3DC6800B-36BB-48C4-8973-ADF53BA02DCB}" destId="{C865CEB0-0917-4980-8D22-CE210621A2E9}" srcOrd="0" destOrd="0" presId="urn:microsoft.com/office/officeart/2005/8/layout/list1"/>
    <dgm:cxn modelId="{AEC51013-357A-46B2-BBC2-AF007C330C7D}" type="presOf" srcId="{603AA362-4773-4D02-B428-3E0107E3CB4D}" destId="{0F89D30D-F409-43DE-9930-0A81C5B51BB2}" srcOrd="1" destOrd="0" presId="urn:microsoft.com/office/officeart/2005/8/layout/list1"/>
    <dgm:cxn modelId="{9E7CB681-DEDE-4BF2-9FD5-9479FD4DA8B9}" type="presOf" srcId="{3BCB1091-0E90-4FD2-8350-3F280B7A1007}" destId="{505D06C2-BEC1-4BC6-82EC-E9C3A35000A7}" srcOrd="0" destOrd="0" presId="urn:microsoft.com/office/officeart/2005/8/layout/list1"/>
    <dgm:cxn modelId="{DD4B827E-A01A-40B3-995B-6D25CB6DAD37}" type="presOf" srcId="{603AA362-4773-4D02-B428-3E0107E3CB4D}" destId="{A2D98CD4-2318-4940-A7A4-E158FBBE82CA}" srcOrd="0" destOrd="0" presId="urn:microsoft.com/office/officeart/2005/8/layout/list1"/>
    <dgm:cxn modelId="{9C098D1B-6623-4417-B503-B366B989B532}" type="presOf" srcId="{3895600E-A8BE-4CA3-8D38-13DDA5A74F44}" destId="{B529BF80-9865-464D-BBB1-282BF6BDB667}" srcOrd="0" destOrd="0" presId="urn:microsoft.com/office/officeart/2005/8/layout/list1"/>
    <dgm:cxn modelId="{E927FCBC-BED6-4155-8D7A-E52E3DBC68CE}" srcId="{3BCB1091-0E90-4FD2-8350-3F280B7A1007}" destId="{3DC6800B-36BB-48C4-8973-ADF53BA02DCB}" srcOrd="2" destOrd="0" parTransId="{875D2B14-A744-4E6C-AC54-8354C9185297}" sibTransId="{8C33265A-02CD-4748-AB55-7C4299B0A44B}"/>
    <dgm:cxn modelId="{17A635F5-34D5-4B98-A97C-6069A4FEFA96}" type="presParOf" srcId="{505D06C2-BEC1-4BC6-82EC-E9C3A35000A7}" destId="{549E73CE-8940-4058-BA68-24258CFCD4BD}" srcOrd="0" destOrd="0" presId="urn:microsoft.com/office/officeart/2005/8/layout/list1"/>
    <dgm:cxn modelId="{B8392EB6-C1A4-47D1-BBC9-47D9C2B9BC59}" type="presParOf" srcId="{549E73CE-8940-4058-BA68-24258CFCD4BD}" destId="{E9841171-6689-4603-8D48-E71FFD7A64EB}" srcOrd="0" destOrd="0" presId="urn:microsoft.com/office/officeart/2005/8/layout/list1"/>
    <dgm:cxn modelId="{28927579-DBFF-4202-8519-48C0934580A6}" type="presParOf" srcId="{549E73CE-8940-4058-BA68-24258CFCD4BD}" destId="{15F2D23E-72D4-4193-9CB1-DCF33C480F91}" srcOrd="1" destOrd="0" presId="urn:microsoft.com/office/officeart/2005/8/layout/list1"/>
    <dgm:cxn modelId="{C2F0CB8A-3FB7-421F-9F64-C10A38F1A3F7}" type="presParOf" srcId="{505D06C2-BEC1-4BC6-82EC-E9C3A35000A7}" destId="{74B61D0C-C4EF-44DE-A0AB-73CC1513F757}" srcOrd="1" destOrd="0" presId="urn:microsoft.com/office/officeart/2005/8/layout/list1"/>
    <dgm:cxn modelId="{3569845B-3192-4A59-B897-F881C3300F45}" type="presParOf" srcId="{505D06C2-BEC1-4BC6-82EC-E9C3A35000A7}" destId="{99F03492-6D4A-4076-9C76-A8315D31C87B}" srcOrd="2" destOrd="0" presId="urn:microsoft.com/office/officeart/2005/8/layout/list1"/>
    <dgm:cxn modelId="{DD56AF52-AA84-4A0D-B191-3F166E0767FC}" type="presParOf" srcId="{505D06C2-BEC1-4BC6-82EC-E9C3A35000A7}" destId="{24052BDF-6FE7-4616-B250-4585B7D6C7F8}" srcOrd="3" destOrd="0" presId="urn:microsoft.com/office/officeart/2005/8/layout/list1"/>
    <dgm:cxn modelId="{C7A0B293-7C5C-4425-AF08-C82A05FE1F5D}" type="presParOf" srcId="{505D06C2-BEC1-4BC6-82EC-E9C3A35000A7}" destId="{076852E4-C216-4254-9D20-5FE5870C5F4C}" srcOrd="4" destOrd="0" presId="urn:microsoft.com/office/officeart/2005/8/layout/list1"/>
    <dgm:cxn modelId="{D1A1DDD2-8CC7-4E35-9544-BCF4563600DE}" type="presParOf" srcId="{076852E4-C216-4254-9D20-5FE5870C5F4C}" destId="{B529BF80-9865-464D-BBB1-282BF6BDB667}" srcOrd="0" destOrd="0" presId="urn:microsoft.com/office/officeart/2005/8/layout/list1"/>
    <dgm:cxn modelId="{208B412C-8AF2-423D-B9A4-F016CC1A4DBF}" type="presParOf" srcId="{076852E4-C216-4254-9D20-5FE5870C5F4C}" destId="{E4B4DBDC-A04E-4B32-9710-C86915CFDC8B}" srcOrd="1" destOrd="0" presId="urn:microsoft.com/office/officeart/2005/8/layout/list1"/>
    <dgm:cxn modelId="{1A15C7EC-E4E5-4BAA-96C4-BEC927EC1308}" type="presParOf" srcId="{505D06C2-BEC1-4BC6-82EC-E9C3A35000A7}" destId="{5A410DF8-9FE3-4087-916A-E8BE11DD1075}" srcOrd="5" destOrd="0" presId="urn:microsoft.com/office/officeart/2005/8/layout/list1"/>
    <dgm:cxn modelId="{FA16F28E-80FE-461F-AFC3-3F9CE0023FD1}" type="presParOf" srcId="{505D06C2-BEC1-4BC6-82EC-E9C3A35000A7}" destId="{5B4D45A1-E363-4E40-A1DC-39148CE0392E}" srcOrd="6" destOrd="0" presId="urn:microsoft.com/office/officeart/2005/8/layout/list1"/>
    <dgm:cxn modelId="{C06706EF-CE12-4E56-AF86-F690DFCE00D9}" type="presParOf" srcId="{505D06C2-BEC1-4BC6-82EC-E9C3A35000A7}" destId="{A4D157F2-5CC0-49EF-94F9-B128A2CED91C}" srcOrd="7" destOrd="0" presId="urn:microsoft.com/office/officeart/2005/8/layout/list1"/>
    <dgm:cxn modelId="{33B7DBE0-4A5C-4865-B31C-A9B5783D4890}" type="presParOf" srcId="{505D06C2-BEC1-4BC6-82EC-E9C3A35000A7}" destId="{A1114670-8477-4645-B5C2-E382D0223241}" srcOrd="8" destOrd="0" presId="urn:microsoft.com/office/officeart/2005/8/layout/list1"/>
    <dgm:cxn modelId="{1F017067-49EE-454A-BC28-231679008EE1}" type="presParOf" srcId="{A1114670-8477-4645-B5C2-E382D0223241}" destId="{C865CEB0-0917-4980-8D22-CE210621A2E9}" srcOrd="0" destOrd="0" presId="urn:microsoft.com/office/officeart/2005/8/layout/list1"/>
    <dgm:cxn modelId="{B1F739AA-5CF7-49CC-A1B1-3035AC641A24}" type="presParOf" srcId="{A1114670-8477-4645-B5C2-E382D0223241}" destId="{9371C4EB-B3AC-42D7-B817-17BD53000FED}" srcOrd="1" destOrd="0" presId="urn:microsoft.com/office/officeart/2005/8/layout/list1"/>
    <dgm:cxn modelId="{1C12D90A-2498-4E35-A1EB-904D7A119B24}" type="presParOf" srcId="{505D06C2-BEC1-4BC6-82EC-E9C3A35000A7}" destId="{116793CD-258C-4A31-B586-5BB476B71ADB}" srcOrd="9" destOrd="0" presId="urn:microsoft.com/office/officeart/2005/8/layout/list1"/>
    <dgm:cxn modelId="{4B4EC921-1C49-43C2-A0AE-29036E31CB0F}" type="presParOf" srcId="{505D06C2-BEC1-4BC6-82EC-E9C3A35000A7}" destId="{86E4FE0A-24BC-4B28-AA98-91BD0BBBB5BD}" srcOrd="10" destOrd="0" presId="urn:microsoft.com/office/officeart/2005/8/layout/list1"/>
    <dgm:cxn modelId="{E4A83C87-BE90-4B87-95E4-70DBFDE21076}" type="presParOf" srcId="{505D06C2-BEC1-4BC6-82EC-E9C3A35000A7}" destId="{52B7C60A-3CCB-41DC-BB41-3A37E175A913}" srcOrd="11" destOrd="0" presId="urn:microsoft.com/office/officeart/2005/8/layout/list1"/>
    <dgm:cxn modelId="{F26A86A2-2075-454C-8776-758C223E8BE9}" type="presParOf" srcId="{505D06C2-BEC1-4BC6-82EC-E9C3A35000A7}" destId="{CFF9C30B-01E8-426A-BC85-6706EFCCC6ED}" srcOrd="12" destOrd="0" presId="urn:microsoft.com/office/officeart/2005/8/layout/list1"/>
    <dgm:cxn modelId="{24772D4F-D6E5-4A56-85A1-DAD9C230B54C}" type="presParOf" srcId="{CFF9C30B-01E8-426A-BC85-6706EFCCC6ED}" destId="{A2D98CD4-2318-4940-A7A4-E158FBBE82CA}" srcOrd="0" destOrd="0" presId="urn:microsoft.com/office/officeart/2005/8/layout/list1"/>
    <dgm:cxn modelId="{1CA122B5-0FF9-4C56-9D8F-0EC20527896C}" type="presParOf" srcId="{CFF9C30B-01E8-426A-BC85-6706EFCCC6ED}" destId="{0F89D30D-F409-43DE-9930-0A81C5B51BB2}" srcOrd="1" destOrd="0" presId="urn:microsoft.com/office/officeart/2005/8/layout/list1"/>
    <dgm:cxn modelId="{A941A506-0933-4DAD-A42B-F0F0607A51EB}" type="presParOf" srcId="{505D06C2-BEC1-4BC6-82EC-E9C3A35000A7}" destId="{7C58C63C-0F17-4086-8DD7-A513FEDEF18C}" srcOrd="13" destOrd="0" presId="urn:microsoft.com/office/officeart/2005/8/layout/list1"/>
    <dgm:cxn modelId="{E1DF51A7-1474-4092-9A4B-F13B587B0136}" type="presParOf" srcId="{505D06C2-BEC1-4BC6-82EC-E9C3A35000A7}" destId="{E71DC50B-3826-4E64-876B-7FE52B392DC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9A3390A-843A-4F3B-9C01-8802F5FB9856}" type="doc">
      <dgm:prSet loTypeId="urn:microsoft.com/office/officeart/2005/8/layout/hList9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D9B407-7C74-4D25-B1FC-2C89690170E0}">
      <dgm:prSet phldrT="[Text]"/>
      <dgm:spPr/>
      <dgm:t>
        <a:bodyPr/>
        <a:lstStyle/>
        <a:p>
          <a:r>
            <a:rPr lang="bg-BG" dirty="0" smtClean="0"/>
            <a:t>228</a:t>
          </a:r>
          <a:endParaRPr lang="en-US" dirty="0"/>
        </a:p>
      </dgm:t>
    </dgm:pt>
    <dgm:pt modelId="{34AA5E33-0BA0-4C77-9845-A0E834F9C29B}" type="parTrans" cxnId="{64AAE02A-0B51-419B-BDDE-F21A177606E0}">
      <dgm:prSet/>
      <dgm:spPr/>
      <dgm:t>
        <a:bodyPr/>
        <a:lstStyle/>
        <a:p>
          <a:endParaRPr lang="en-US"/>
        </a:p>
      </dgm:t>
    </dgm:pt>
    <dgm:pt modelId="{0B56DE50-C671-46E2-95B0-83F8EF35C1DB}" type="sibTrans" cxnId="{64AAE02A-0B51-419B-BDDE-F21A177606E0}">
      <dgm:prSet/>
      <dgm:spPr/>
      <dgm:t>
        <a:bodyPr/>
        <a:lstStyle/>
        <a:p>
          <a:endParaRPr lang="en-US"/>
        </a:p>
      </dgm:t>
    </dgm:pt>
    <dgm:pt modelId="{0801D622-92B5-4C01-AAAE-837FC3CC36A7}">
      <dgm:prSet phldrT="[Text]" custT="1"/>
      <dgm:spPr/>
      <dgm:t>
        <a:bodyPr/>
        <a:lstStyle/>
        <a:p>
          <a:r>
            <a:rPr lang="bg-BG" sz="2000" b="1" dirty="0" smtClean="0"/>
            <a:t>Студенти</a:t>
          </a:r>
          <a:endParaRPr lang="en-US" sz="2000" dirty="0"/>
        </a:p>
      </dgm:t>
    </dgm:pt>
    <dgm:pt modelId="{E080B95A-3F40-4510-9A44-8444B65C4278}" type="parTrans" cxnId="{01A5A37B-A0DF-43B4-83AA-63405E1D7974}">
      <dgm:prSet/>
      <dgm:spPr/>
      <dgm:t>
        <a:bodyPr/>
        <a:lstStyle/>
        <a:p>
          <a:endParaRPr lang="en-US"/>
        </a:p>
      </dgm:t>
    </dgm:pt>
    <dgm:pt modelId="{A8E0A538-2565-41F2-BFF6-BDE5FB5DA23A}" type="sibTrans" cxnId="{01A5A37B-A0DF-43B4-83AA-63405E1D7974}">
      <dgm:prSet/>
      <dgm:spPr/>
      <dgm:t>
        <a:bodyPr/>
        <a:lstStyle/>
        <a:p>
          <a:endParaRPr lang="en-US"/>
        </a:p>
      </dgm:t>
    </dgm:pt>
    <dgm:pt modelId="{71E4D22F-EF0E-4EA5-99AF-905C1016C5FA}">
      <dgm:prSet phldrT="[Text]"/>
      <dgm:spPr/>
      <dgm:t>
        <a:bodyPr/>
        <a:lstStyle/>
        <a:p>
          <a:r>
            <a:rPr lang="ru-RU" b="1" dirty="0" smtClean="0"/>
            <a:t>обучав</a:t>
          </a:r>
          <a:r>
            <a:rPr lang="bg-BG" b="1" dirty="0" smtClean="0"/>
            <a:t>а</a:t>
          </a:r>
          <a:r>
            <a:rPr lang="ru-RU" b="1" dirty="0" smtClean="0"/>
            <a:t>ни</a:t>
          </a:r>
          <a:r>
            <a:rPr lang="ru-RU" dirty="0" smtClean="0"/>
            <a:t> </a:t>
          </a:r>
          <a:r>
            <a:rPr lang="ru-RU" b="1" dirty="0" smtClean="0"/>
            <a:t>по поне 1 учебна дисциплина </a:t>
          </a:r>
          <a:br>
            <a:rPr lang="ru-RU" b="1" dirty="0" smtClean="0"/>
          </a:br>
          <a:r>
            <a:rPr lang="ru-RU" b="1" dirty="0" smtClean="0"/>
            <a:t>от споделени преподаватели</a:t>
          </a:r>
          <a:endParaRPr lang="en-US" b="1" dirty="0"/>
        </a:p>
      </dgm:t>
    </dgm:pt>
    <dgm:pt modelId="{34C95382-229D-4656-B651-C8993179B2FC}" type="parTrans" cxnId="{AEDA7D2C-9104-498B-964E-AE651E26827F}">
      <dgm:prSet/>
      <dgm:spPr/>
      <dgm:t>
        <a:bodyPr/>
        <a:lstStyle/>
        <a:p>
          <a:endParaRPr lang="en-US"/>
        </a:p>
      </dgm:t>
    </dgm:pt>
    <dgm:pt modelId="{C8B99AB3-432B-488A-B10D-53D3F975C834}" type="sibTrans" cxnId="{AEDA7D2C-9104-498B-964E-AE651E26827F}">
      <dgm:prSet/>
      <dgm:spPr/>
      <dgm:t>
        <a:bodyPr/>
        <a:lstStyle/>
        <a:p>
          <a:endParaRPr lang="en-US"/>
        </a:p>
      </dgm:t>
    </dgm:pt>
    <dgm:pt modelId="{E8C22DEE-7E42-4A98-9B5D-2BD1640CDAA3}">
      <dgm:prSet phldrT="[Text]"/>
      <dgm:spPr/>
      <dgm:t>
        <a:bodyPr/>
        <a:lstStyle/>
        <a:p>
          <a:r>
            <a:rPr lang="bg-BG" b="1" dirty="0" smtClean="0"/>
            <a:t>125</a:t>
          </a:r>
          <a:endParaRPr lang="en-US" dirty="0"/>
        </a:p>
      </dgm:t>
    </dgm:pt>
    <dgm:pt modelId="{848A18A7-0EF3-4359-A9A4-DEF980E48E50}" type="parTrans" cxnId="{3D6C05E3-35C6-4BBD-A1A4-5D13266F0192}">
      <dgm:prSet/>
      <dgm:spPr/>
      <dgm:t>
        <a:bodyPr/>
        <a:lstStyle/>
        <a:p>
          <a:endParaRPr lang="en-US"/>
        </a:p>
      </dgm:t>
    </dgm:pt>
    <dgm:pt modelId="{C9774D77-7CA3-4439-96E8-47E2199D5C15}" type="sibTrans" cxnId="{3D6C05E3-35C6-4BBD-A1A4-5D13266F0192}">
      <dgm:prSet/>
      <dgm:spPr/>
      <dgm:t>
        <a:bodyPr/>
        <a:lstStyle/>
        <a:p>
          <a:endParaRPr lang="en-US"/>
        </a:p>
      </dgm:t>
    </dgm:pt>
    <dgm:pt modelId="{ED3ECA98-C19B-4935-A8C8-1F1A96BD3A86}">
      <dgm:prSet phldrT="[Text]" custT="1"/>
      <dgm:spPr/>
      <dgm:t>
        <a:bodyPr/>
        <a:lstStyle/>
        <a:p>
          <a:r>
            <a:rPr lang="bg-BG" sz="2000" b="1" dirty="0" smtClean="0"/>
            <a:t>Споделени преподаватели</a:t>
          </a:r>
          <a:endParaRPr lang="en-US" sz="2000" dirty="0"/>
        </a:p>
      </dgm:t>
    </dgm:pt>
    <dgm:pt modelId="{E9AFE8B6-E44E-4280-9A47-C032E249A2AC}" type="parTrans" cxnId="{BDF131D8-5F16-4962-B18B-C8865189A56B}">
      <dgm:prSet/>
      <dgm:spPr/>
      <dgm:t>
        <a:bodyPr/>
        <a:lstStyle/>
        <a:p>
          <a:endParaRPr lang="en-US"/>
        </a:p>
      </dgm:t>
    </dgm:pt>
    <dgm:pt modelId="{D973BA3C-E473-4B59-9426-EB63D223C084}" type="sibTrans" cxnId="{BDF131D8-5F16-4962-B18B-C8865189A56B}">
      <dgm:prSet/>
      <dgm:spPr/>
      <dgm:t>
        <a:bodyPr/>
        <a:lstStyle/>
        <a:p>
          <a:endParaRPr lang="en-US"/>
        </a:p>
      </dgm:t>
    </dgm:pt>
    <dgm:pt modelId="{E08847E5-E3E1-4075-95E8-2E2CD8251C94}">
      <dgm:prSet custT="1"/>
      <dgm:spPr/>
      <dgm:t>
        <a:bodyPr/>
        <a:lstStyle/>
        <a:p>
          <a:r>
            <a:rPr lang="bg-BG" sz="2000" b="1" dirty="0" smtClean="0"/>
            <a:t>между български университети</a:t>
          </a:r>
          <a:endParaRPr lang="bg-BG" sz="2000" dirty="0"/>
        </a:p>
      </dgm:t>
    </dgm:pt>
    <dgm:pt modelId="{12887F81-C435-4A72-B0FD-EB4975749B27}" type="parTrans" cxnId="{22B2C232-04DE-4D4B-84A3-9AB30AEC2A29}">
      <dgm:prSet/>
      <dgm:spPr/>
      <dgm:t>
        <a:bodyPr/>
        <a:lstStyle/>
        <a:p>
          <a:endParaRPr lang="en-US"/>
        </a:p>
      </dgm:t>
    </dgm:pt>
    <dgm:pt modelId="{428CDB3B-B175-4B7A-BA7C-B32957F0E43B}" type="sibTrans" cxnId="{22B2C232-04DE-4D4B-84A3-9AB30AEC2A29}">
      <dgm:prSet/>
      <dgm:spPr/>
      <dgm:t>
        <a:bodyPr/>
        <a:lstStyle/>
        <a:p>
          <a:endParaRPr lang="en-US"/>
        </a:p>
      </dgm:t>
    </dgm:pt>
    <dgm:pt modelId="{CC6BDAE3-4B81-4FF5-B0CD-CE7E52808335}" type="pres">
      <dgm:prSet presAssocID="{79A3390A-843A-4F3B-9C01-8802F5FB9856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2F4C427-22B7-4326-9158-8B93C1402653}" type="pres">
      <dgm:prSet presAssocID="{30D9B407-7C74-4D25-B1FC-2C89690170E0}" presName="posSpace" presStyleCnt="0"/>
      <dgm:spPr/>
    </dgm:pt>
    <dgm:pt modelId="{0C084C34-4033-4DCD-9C6C-6532F99AB732}" type="pres">
      <dgm:prSet presAssocID="{30D9B407-7C74-4D25-B1FC-2C89690170E0}" presName="vertFlow" presStyleCnt="0"/>
      <dgm:spPr/>
    </dgm:pt>
    <dgm:pt modelId="{879B6F66-938F-473C-8CCE-F720EA4C56FF}" type="pres">
      <dgm:prSet presAssocID="{30D9B407-7C74-4D25-B1FC-2C89690170E0}" presName="topSpace" presStyleCnt="0"/>
      <dgm:spPr/>
    </dgm:pt>
    <dgm:pt modelId="{77AB866B-B4B1-4DBA-A1A9-D3760B5FC6A4}" type="pres">
      <dgm:prSet presAssocID="{30D9B407-7C74-4D25-B1FC-2C89690170E0}" presName="firstComp" presStyleCnt="0"/>
      <dgm:spPr/>
    </dgm:pt>
    <dgm:pt modelId="{3A3D4E90-100D-4187-BBE1-86443DE28BFB}" type="pres">
      <dgm:prSet presAssocID="{30D9B407-7C74-4D25-B1FC-2C89690170E0}" presName="firstChild" presStyleLbl="bgAccFollowNode1" presStyleIdx="0" presStyleCnt="4" custScaleY="39014"/>
      <dgm:spPr/>
      <dgm:t>
        <a:bodyPr/>
        <a:lstStyle/>
        <a:p>
          <a:endParaRPr lang="en-US"/>
        </a:p>
      </dgm:t>
    </dgm:pt>
    <dgm:pt modelId="{E31551C5-8D57-4C46-A78F-8C11356CBE18}" type="pres">
      <dgm:prSet presAssocID="{30D9B407-7C74-4D25-B1FC-2C89690170E0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80DAD5-CAF3-49AE-BC8E-50E7EDF5C939}" type="pres">
      <dgm:prSet presAssocID="{71E4D22F-EF0E-4EA5-99AF-905C1016C5FA}" presName="comp" presStyleCnt="0"/>
      <dgm:spPr/>
    </dgm:pt>
    <dgm:pt modelId="{E4AC10C5-D0B5-437E-886C-3FE836B2D844}" type="pres">
      <dgm:prSet presAssocID="{71E4D22F-EF0E-4EA5-99AF-905C1016C5FA}" presName="child" presStyleLbl="bgAccFollowNode1" presStyleIdx="1" presStyleCnt="4" custScaleY="63723"/>
      <dgm:spPr/>
      <dgm:t>
        <a:bodyPr/>
        <a:lstStyle/>
        <a:p>
          <a:endParaRPr lang="en-US"/>
        </a:p>
      </dgm:t>
    </dgm:pt>
    <dgm:pt modelId="{9B23CC62-7A8F-45C9-85A3-5DD7EFC528B6}" type="pres">
      <dgm:prSet presAssocID="{71E4D22F-EF0E-4EA5-99AF-905C1016C5FA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0A3802-8E82-46DB-A536-058C87316D25}" type="pres">
      <dgm:prSet presAssocID="{30D9B407-7C74-4D25-B1FC-2C89690170E0}" presName="negSpace" presStyleCnt="0"/>
      <dgm:spPr/>
    </dgm:pt>
    <dgm:pt modelId="{962A53D8-FFE1-4D15-9FFC-DB41E9973FD4}" type="pres">
      <dgm:prSet presAssocID="{30D9B407-7C74-4D25-B1FC-2C89690170E0}" presName="circle" presStyleLbl="node1" presStyleIdx="0" presStyleCnt="2"/>
      <dgm:spPr/>
      <dgm:t>
        <a:bodyPr/>
        <a:lstStyle/>
        <a:p>
          <a:endParaRPr lang="en-US"/>
        </a:p>
      </dgm:t>
    </dgm:pt>
    <dgm:pt modelId="{7360F399-EFCF-4CB1-96B2-9A5E192C13A5}" type="pres">
      <dgm:prSet presAssocID="{0B56DE50-C671-46E2-95B0-83F8EF35C1DB}" presName="transSpace" presStyleCnt="0"/>
      <dgm:spPr/>
    </dgm:pt>
    <dgm:pt modelId="{2ED1E6E6-D710-4CB4-B5E8-1B89B5F1FE64}" type="pres">
      <dgm:prSet presAssocID="{E8C22DEE-7E42-4A98-9B5D-2BD1640CDAA3}" presName="posSpace" presStyleCnt="0"/>
      <dgm:spPr/>
    </dgm:pt>
    <dgm:pt modelId="{53B1A8F3-0739-4729-BDC4-46794AA96D7F}" type="pres">
      <dgm:prSet presAssocID="{E8C22DEE-7E42-4A98-9B5D-2BD1640CDAA3}" presName="vertFlow" presStyleCnt="0"/>
      <dgm:spPr/>
    </dgm:pt>
    <dgm:pt modelId="{DBB67879-1929-45AF-A333-D6E7CA6ECA99}" type="pres">
      <dgm:prSet presAssocID="{E8C22DEE-7E42-4A98-9B5D-2BD1640CDAA3}" presName="topSpace" presStyleCnt="0"/>
      <dgm:spPr/>
    </dgm:pt>
    <dgm:pt modelId="{D6EF9CFD-C973-4B1F-9CEF-59E914000D5E}" type="pres">
      <dgm:prSet presAssocID="{E8C22DEE-7E42-4A98-9B5D-2BD1640CDAA3}" presName="firstComp" presStyleCnt="0"/>
      <dgm:spPr/>
    </dgm:pt>
    <dgm:pt modelId="{1AC4FF56-2AFD-49B6-A383-695FC4974D70}" type="pres">
      <dgm:prSet presAssocID="{E8C22DEE-7E42-4A98-9B5D-2BD1640CDAA3}" presName="firstChild" presStyleLbl="bgAccFollowNode1" presStyleIdx="2" presStyleCnt="4" custScaleY="41806"/>
      <dgm:spPr/>
      <dgm:t>
        <a:bodyPr/>
        <a:lstStyle/>
        <a:p>
          <a:endParaRPr lang="en-US"/>
        </a:p>
      </dgm:t>
    </dgm:pt>
    <dgm:pt modelId="{F8015268-F760-4C86-B077-7C0067A6CCF1}" type="pres">
      <dgm:prSet presAssocID="{E8C22DEE-7E42-4A98-9B5D-2BD1640CDAA3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0609C8-35D2-49F5-8FAE-A0DE8EF25650}" type="pres">
      <dgm:prSet presAssocID="{E08847E5-E3E1-4075-95E8-2E2CD8251C94}" presName="comp" presStyleCnt="0"/>
      <dgm:spPr/>
    </dgm:pt>
    <dgm:pt modelId="{ABAD48F6-E536-4872-8623-4723B6403202}" type="pres">
      <dgm:prSet presAssocID="{E08847E5-E3E1-4075-95E8-2E2CD8251C94}" presName="child" presStyleLbl="bgAccFollowNode1" presStyleIdx="3" presStyleCnt="4" custScaleY="57310"/>
      <dgm:spPr/>
      <dgm:t>
        <a:bodyPr/>
        <a:lstStyle/>
        <a:p>
          <a:endParaRPr lang="en-US"/>
        </a:p>
      </dgm:t>
    </dgm:pt>
    <dgm:pt modelId="{B4C9322E-7281-4EB6-8F70-D5375F298131}" type="pres">
      <dgm:prSet presAssocID="{E08847E5-E3E1-4075-95E8-2E2CD8251C94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677069-CBC0-4A12-8059-21182A135782}" type="pres">
      <dgm:prSet presAssocID="{E8C22DEE-7E42-4A98-9B5D-2BD1640CDAA3}" presName="negSpace" presStyleCnt="0"/>
      <dgm:spPr/>
    </dgm:pt>
    <dgm:pt modelId="{BBC37267-6B2A-448E-B47D-380937EC595A}" type="pres">
      <dgm:prSet presAssocID="{E8C22DEE-7E42-4A98-9B5D-2BD1640CDAA3}" presName="circle" presStyleLbl="node1" presStyleIdx="1" presStyleCnt="2"/>
      <dgm:spPr/>
      <dgm:t>
        <a:bodyPr/>
        <a:lstStyle/>
        <a:p>
          <a:endParaRPr lang="en-US"/>
        </a:p>
      </dgm:t>
    </dgm:pt>
  </dgm:ptLst>
  <dgm:cxnLst>
    <dgm:cxn modelId="{BDF131D8-5F16-4962-B18B-C8865189A56B}" srcId="{E8C22DEE-7E42-4A98-9B5D-2BD1640CDAA3}" destId="{ED3ECA98-C19B-4935-A8C8-1F1A96BD3A86}" srcOrd="0" destOrd="0" parTransId="{E9AFE8B6-E44E-4280-9A47-C032E249A2AC}" sibTransId="{D973BA3C-E473-4B59-9426-EB63D223C084}"/>
    <dgm:cxn modelId="{AEDA7D2C-9104-498B-964E-AE651E26827F}" srcId="{30D9B407-7C74-4D25-B1FC-2C89690170E0}" destId="{71E4D22F-EF0E-4EA5-99AF-905C1016C5FA}" srcOrd="1" destOrd="0" parTransId="{34C95382-229D-4656-B651-C8993179B2FC}" sibTransId="{C8B99AB3-432B-488A-B10D-53D3F975C834}"/>
    <dgm:cxn modelId="{1E7FB235-976B-4947-8086-155C127DA91F}" type="presOf" srcId="{E08847E5-E3E1-4075-95E8-2E2CD8251C94}" destId="{B4C9322E-7281-4EB6-8F70-D5375F298131}" srcOrd="1" destOrd="0" presId="urn:microsoft.com/office/officeart/2005/8/layout/hList9"/>
    <dgm:cxn modelId="{42C063E0-E76B-4091-B2A6-968DD76F4452}" type="presOf" srcId="{ED3ECA98-C19B-4935-A8C8-1F1A96BD3A86}" destId="{1AC4FF56-2AFD-49B6-A383-695FC4974D70}" srcOrd="0" destOrd="0" presId="urn:microsoft.com/office/officeart/2005/8/layout/hList9"/>
    <dgm:cxn modelId="{9C9C8CE1-AA84-41FB-A9B8-C6AB5549B2F5}" type="presOf" srcId="{71E4D22F-EF0E-4EA5-99AF-905C1016C5FA}" destId="{9B23CC62-7A8F-45C9-85A3-5DD7EFC528B6}" srcOrd="1" destOrd="0" presId="urn:microsoft.com/office/officeart/2005/8/layout/hList9"/>
    <dgm:cxn modelId="{ECE1430F-9842-4194-B0EA-19051287CACC}" type="presOf" srcId="{E8C22DEE-7E42-4A98-9B5D-2BD1640CDAA3}" destId="{BBC37267-6B2A-448E-B47D-380937EC595A}" srcOrd="0" destOrd="0" presId="urn:microsoft.com/office/officeart/2005/8/layout/hList9"/>
    <dgm:cxn modelId="{A8C561CF-8978-45E9-8D0F-8AB04DB325CF}" type="presOf" srcId="{71E4D22F-EF0E-4EA5-99AF-905C1016C5FA}" destId="{E4AC10C5-D0B5-437E-886C-3FE836B2D844}" srcOrd="0" destOrd="0" presId="urn:microsoft.com/office/officeart/2005/8/layout/hList9"/>
    <dgm:cxn modelId="{22B2C232-04DE-4D4B-84A3-9AB30AEC2A29}" srcId="{E8C22DEE-7E42-4A98-9B5D-2BD1640CDAA3}" destId="{E08847E5-E3E1-4075-95E8-2E2CD8251C94}" srcOrd="1" destOrd="0" parTransId="{12887F81-C435-4A72-B0FD-EB4975749B27}" sibTransId="{428CDB3B-B175-4B7A-BA7C-B32957F0E43B}"/>
    <dgm:cxn modelId="{01A5A37B-A0DF-43B4-83AA-63405E1D7974}" srcId="{30D9B407-7C74-4D25-B1FC-2C89690170E0}" destId="{0801D622-92B5-4C01-AAAE-837FC3CC36A7}" srcOrd="0" destOrd="0" parTransId="{E080B95A-3F40-4510-9A44-8444B65C4278}" sibTransId="{A8E0A538-2565-41F2-BFF6-BDE5FB5DA23A}"/>
    <dgm:cxn modelId="{D8334862-BFDB-4311-AE01-48AE88BC5841}" type="presOf" srcId="{ED3ECA98-C19B-4935-A8C8-1F1A96BD3A86}" destId="{F8015268-F760-4C86-B077-7C0067A6CCF1}" srcOrd="1" destOrd="0" presId="urn:microsoft.com/office/officeart/2005/8/layout/hList9"/>
    <dgm:cxn modelId="{E6D1B187-F36C-47ED-A115-44431ECD3D2B}" type="presOf" srcId="{0801D622-92B5-4C01-AAAE-837FC3CC36A7}" destId="{E31551C5-8D57-4C46-A78F-8C11356CBE18}" srcOrd="1" destOrd="0" presId="urn:microsoft.com/office/officeart/2005/8/layout/hList9"/>
    <dgm:cxn modelId="{A17C4D9D-801E-4053-BD75-2BB384C154BA}" type="presOf" srcId="{E08847E5-E3E1-4075-95E8-2E2CD8251C94}" destId="{ABAD48F6-E536-4872-8623-4723B6403202}" srcOrd="0" destOrd="0" presId="urn:microsoft.com/office/officeart/2005/8/layout/hList9"/>
    <dgm:cxn modelId="{3D6C05E3-35C6-4BBD-A1A4-5D13266F0192}" srcId="{79A3390A-843A-4F3B-9C01-8802F5FB9856}" destId="{E8C22DEE-7E42-4A98-9B5D-2BD1640CDAA3}" srcOrd="1" destOrd="0" parTransId="{848A18A7-0EF3-4359-A9A4-DEF980E48E50}" sibTransId="{C9774D77-7CA3-4439-96E8-47E2199D5C15}"/>
    <dgm:cxn modelId="{78173D21-A9AB-40C6-AA0D-63FBE09A6ADB}" type="presOf" srcId="{30D9B407-7C74-4D25-B1FC-2C89690170E0}" destId="{962A53D8-FFE1-4D15-9FFC-DB41E9973FD4}" srcOrd="0" destOrd="0" presId="urn:microsoft.com/office/officeart/2005/8/layout/hList9"/>
    <dgm:cxn modelId="{64AAE02A-0B51-419B-BDDE-F21A177606E0}" srcId="{79A3390A-843A-4F3B-9C01-8802F5FB9856}" destId="{30D9B407-7C74-4D25-B1FC-2C89690170E0}" srcOrd="0" destOrd="0" parTransId="{34AA5E33-0BA0-4C77-9845-A0E834F9C29B}" sibTransId="{0B56DE50-C671-46E2-95B0-83F8EF35C1DB}"/>
    <dgm:cxn modelId="{58E94142-0C6F-42D5-88BF-82461B65102E}" type="presOf" srcId="{79A3390A-843A-4F3B-9C01-8802F5FB9856}" destId="{CC6BDAE3-4B81-4FF5-B0CD-CE7E52808335}" srcOrd="0" destOrd="0" presId="urn:microsoft.com/office/officeart/2005/8/layout/hList9"/>
    <dgm:cxn modelId="{B5856986-9FE9-4F18-A0D3-1EE2693FA524}" type="presOf" srcId="{0801D622-92B5-4C01-AAAE-837FC3CC36A7}" destId="{3A3D4E90-100D-4187-BBE1-86443DE28BFB}" srcOrd="0" destOrd="0" presId="urn:microsoft.com/office/officeart/2005/8/layout/hList9"/>
    <dgm:cxn modelId="{84B7DB53-943C-4A4C-98A9-CEF424F0ABAD}" type="presParOf" srcId="{CC6BDAE3-4B81-4FF5-B0CD-CE7E52808335}" destId="{E2F4C427-22B7-4326-9158-8B93C1402653}" srcOrd="0" destOrd="0" presId="urn:microsoft.com/office/officeart/2005/8/layout/hList9"/>
    <dgm:cxn modelId="{5B1ED319-5758-45C2-8EB1-B78F6FB2FEEA}" type="presParOf" srcId="{CC6BDAE3-4B81-4FF5-B0CD-CE7E52808335}" destId="{0C084C34-4033-4DCD-9C6C-6532F99AB732}" srcOrd="1" destOrd="0" presId="urn:microsoft.com/office/officeart/2005/8/layout/hList9"/>
    <dgm:cxn modelId="{082DEBA5-F198-4BB3-9500-C692FF9A45B3}" type="presParOf" srcId="{0C084C34-4033-4DCD-9C6C-6532F99AB732}" destId="{879B6F66-938F-473C-8CCE-F720EA4C56FF}" srcOrd="0" destOrd="0" presId="urn:microsoft.com/office/officeart/2005/8/layout/hList9"/>
    <dgm:cxn modelId="{D49168D6-836A-499B-B9D1-44AA0F941E19}" type="presParOf" srcId="{0C084C34-4033-4DCD-9C6C-6532F99AB732}" destId="{77AB866B-B4B1-4DBA-A1A9-D3760B5FC6A4}" srcOrd="1" destOrd="0" presId="urn:microsoft.com/office/officeart/2005/8/layout/hList9"/>
    <dgm:cxn modelId="{BDF271C4-7FD7-4FB6-86D1-BC3406FF7283}" type="presParOf" srcId="{77AB866B-B4B1-4DBA-A1A9-D3760B5FC6A4}" destId="{3A3D4E90-100D-4187-BBE1-86443DE28BFB}" srcOrd="0" destOrd="0" presId="urn:microsoft.com/office/officeart/2005/8/layout/hList9"/>
    <dgm:cxn modelId="{FAE4F5FC-BF87-4A4D-B3CC-B8DADB88A411}" type="presParOf" srcId="{77AB866B-B4B1-4DBA-A1A9-D3760B5FC6A4}" destId="{E31551C5-8D57-4C46-A78F-8C11356CBE18}" srcOrd="1" destOrd="0" presId="urn:microsoft.com/office/officeart/2005/8/layout/hList9"/>
    <dgm:cxn modelId="{BB0552DF-87C1-4BE1-A35C-02F9FB55485E}" type="presParOf" srcId="{0C084C34-4033-4DCD-9C6C-6532F99AB732}" destId="{7B80DAD5-CAF3-49AE-BC8E-50E7EDF5C939}" srcOrd="2" destOrd="0" presId="urn:microsoft.com/office/officeart/2005/8/layout/hList9"/>
    <dgm:cxn modelId="{657200E3-A83C-4464-8524-6F23B84A2595}" type="presParOf" srcId="{7B80DAD5-CAF3-49AE-BC8E-50E7EDF5C939}" destId="{E4AC10C5-D0B5-437E-886C-3FE836B2D844}" srcOrd="0" destOrd="0" presId="urn:microsoft.com/office/officeart/2005/8/layout/hList9"/>
    <dgm:cxn modelId="{64A82941-C5A3-4EFA-890F-35A911359933}" type="presParOf" srcId="{7B80DAD5-CAF3-49AE-BC8E-50E7EDF5C939}" destId="{9B23CC62-7A8F-45C9-85A3-5DD7EFC528B6}" srcOrd="1" destOrd="0" presId="urn:microsoft.com/office/officeart/2005/8/layout/hList9"/>
    <dgm:cxn modelId="{C21A8F0A-3281-4F2D-BC5E-3B7AD40A8009}" type="presParOf" srcId="{CC6BDAE3-4B81-4FF5-B0CD-CE7E52808335}" destId="{030A3802-8E82-46DB-A536-058C87316D25}" srcOrd="2" destOrd="0" presId="urn:microsoft.com/office/officeart/2005/8/layout/hList9"/>
    <dgm:cxn modelId="{6595D0F5-A84B-44CD-9522-38FAD8D3355B}" type="presParOf" srcId="{CC6BDAE3-4B81-4FF5-B0CD-CE7E52808335}" destId="{962A53D8-FFE1-4D15-9FFC-DB41E9973FD4}" srcOrd="3" destOrd="0" presId="urn:microsoft.com/office/officeart/2005/8/layout/hList9"/>
    <dgm:cxn modelId="{7491C909-F4B9-4063-80A4-F22E5CC4397D}" type="presParOf" srcId="{CC6BDAE3-4B81-4FF5-B0CD-CE7E52808335}" destId="{7360F399-EFCF-4CB1-96B2-9A5E192C13A5}" srcOrd="4" destOrd="0" presId="urn:microsoft.com/office/officeart/2005/8/layout/hList9"/>
    <dgm:cxn modelId="{D9CE932A-B870-4914-AC4B-5F5624341347}" type="presParOf" srcId="{CC6BDAE3-4B81-4FF5-B0CD-CE7E52808335}" destId="{2ED1E6E6-D710-4CB4-B5E8-1B89B5F1FE64}" srcOrd="5" destOrd="0" presId="urn:microsoft.com/office/officeart/2005/8/layout/hList9"/>
    <dgm:cxn modelId="{0AD05D53-7CEA-40F0-95FF-81EB08B783CA}" type="presParOf" srcId="{CC6BDAE3-4B81-4FF5-B0CD-CE7E52808335}" destId="{53B1A8F3-0739-4729-BDC4-46794AA96D7F}" srcOrd="6" destOrd="0" presId="urn:microsoft.com/office/officeart/2005/8/layout/hList9"/>
    <dgm:cxn modelId="{D05B96B7-BC70-4C32-8C45-6F77A765EB30}" type="presParOf" srcId="{53B1A8F3-0739-4729-BDC4-46794AA96D7F}" destId="{DBB67879-1929-45AF-A333-D6E7CA6ECA99}" srcOrd="0" destOrd="0" presId="urn:microsoft.com/office/officeart/2005/8/layout/hList9"/>
    <dgm:cxn modelId="{10717386-55EF-4356-980F-7FCD395875A7}" type="presParOf" srcId="{53B1A8F3-0739-4729-BDC4-46794AA96D7F}" destId="{D6EF9CFD-C973-4B1F-9CEF-59E914000D5E}" srcOrd="1" destOrd="0" presId="urn:microsoft.com/office/officeart/2005/8/layout/hList9"/>
    <dgm:cxn modelId="{151DEC92-16E6-44E8-8746-A81133506667}" type="presParOf" srcId="{D6EF9CFD-C973-4B1F-9CEF-59E914000D5E}" destId="{1AC4FF56-2AFD-49B6-A383-695FC4974D70}" srcOrd="0" destOrd="0" presId="urn:microsoft.com/office/officeart/2005/8/layout/hList9"/>
    <dgm:cxn modelId="{95600C02-EFB4-4289-897D-C65733C9D5E0}" type="presParOf" srcId="{D6EF9CFD-C973-4B1F-9CEF-59E914000D5E}" destId="{F8015268-F760-4C86-B077-7C0067A6CCF1}" srcOrd="1" destOrd="0" presId="urn:microsoft.com/office/officeart/2005/8/layout/hList9"/>
    <dgm:cxn modelId="{85B2FA13-FC79-4B37-BC9E-A7D3DD4E09F9}" type="presParOf" srcId="{53B1A8F3-0739-4729-BDC4-46794AA96D7F}" destId="{590609C8-35D2-49F5-8FAE-A0DE8EF25650}" srcOrd="2" destOrd="0" presId="urn:microsoft.com/office/officeart/2005/8/layout/hList9"/>
    <dgm:cxn modelId="{44868E65-C550-4D01-A1B7-8F0A58BD4348}" type="presParOf" srcId="{590609C8-35D2-49F5-8FAE-A0DE8EF25650}" destId="{ABAD48F6-E536-4872-8623-4723B6403202}" srcOrd="0" destOrd="0" presId="urn:microsoft.com/office/officeart/2005/8/layout/hList9"/>
    <dgm:cxn modelId="{A7B15C7A-646C-48A0-81F5-F749499B60BE}" type="presParOf" srcId="{590609C8-35D2-49F5-8FAE-A0DE8EF25650}" destId="{B4C9322E-7281-4EB6-8F70-D5375F298131}" srcOrd="1" destOrd="0" presId="urn:microsoft.com/office/officeart/2005/8/layout/hList9"/>
    <dgm:cxn modelId="{A6C60E33-1275-4123-BDA3-2F6C543C5840}" type="presParOf" srcId="{CC6BDAE3-4B81-4FF5-B0CD-CE7E52808335}" destId="{34677069-CBC0-4A12-8059-21182A135782}" srcOrd="7" destOrd="0" presId="urn:microsoft.com/office/officeart/2005/8/layout/hList9"/>
    <dgm:cxn modelId="{E37ADA9F-4C0D-4AF5-9D7D-08C8484C3393}" type="presParOf" srcId="{CC6BDAE3-4B81-4FF5-B0CD-CE7E52808335}" destId="{BBC37267-6B2A-448E-B47D-380937EC595A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9A3390A-843A-4F3B-9C01-8802F5FB9856}" type="doc">
      <dgm:prSet loTypeId="urn:microsoft.com/office/officeart/2005/8/layout/hList9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D9B407-7C74-4D25-B1FC-2C89690170E0}">
      <dgm:prSet phldrT="[Text]"/>
      <dgm:spPr/>
      <dgm:t>
        <a:bodyPr/>
        <a:lstStyle/>
        <a:p>
          <a:r>
            <a:rPr lang="bg-BG" dirty="0" smtClean="0"/>
            <a:t>200</a:t>
          </a:r>
          <a:endParaRPr lang="en-US" dirty="0"/>
        </a:p>
      </dgm:t>
    </dgm:pt>
    <dgm:pt modelId="{34AA5E33-0BA0-4C77-9845-A0E834F9C29B}" type="parTrans" cxnId="{64AAE02A-0B51-419B-BDDE-F21A177606E0}">
      <dgm:prSet/>
      <dgm:spPr/>
      <dgm:t>
        <a:bodyPr/>
        <a:lstStyle/>
        <a:p>
          <a:endParaRPr lang="en-US"/>
        </a:p>
      </dgm:t>
    </dgm:pt>
    <dgm:pt modelId="{0B56DE50-C671-46E2-95B0-83F8EF35C1DB}" type="sibTrans" cxnId="{64AAE02A-0B51-419B-BDDE-F21A177606E0}">
      <dgm:prSet/>
      <dgm:spPr/>
      <dgm:t>
        <a:bodyPr/>
        <a:lstStyle/>
        <a:p>
          <a:endParaRPr lang="en-US"/>
        </a:p>
      </dgm:t>
    </dgm:pt>
    <dgm:pt modelId="{0801D622-92B5-4C01-AAAE-837FC3CC36A7}">
      <dgm:prSet phldrT="[Text]"/>
      <dgm:spPr/>
      <dgm:t>
        <a:bodyPr/>
        <a:lstStyle/>
        <a:p>
          <a:r>
            <a:rPr lang="bg-BG" b="1" dirty="0" smtClean="0"/>
            <a:t>Университетски преподаватели</a:t>
          </a:r>
          <a:endParaRPr lang="en-US" dirty="0"/>
        </a:p>
      </dgm:t>
    </dgm:pt>
    <dgm:pt modelId="{E080B95A-3F40-4510-9A44-8444B65C4278}" type="parTrans" cxnId="{01A5A37B-A0DF-43B4-83AA-63405E1D7974}">
      <dgm:prSet/>
      <dgm:spPr/>
      <dgm:t>
        <a:bodyPr/>
        <a:lstStyle/>
        <a:p>
          <a:endParaRPr lang="en-US"/>
        </a:p>
      </dgm:t>
    </dgm:pt>
    <dgm:pt modelId="{A8E0A538-2565-41F2-BFF6-BDE5FB5DA23A}" type="sibTrans" cxnId="{01A5A37B-A0DF-43B4-83AA-63405E1D7974}">
      <dgm:prSet/>
      <dgm:spPr/>
      <dgm:t>
        <a:bodyPr/>
        <a:lstStyle/>
        <a:p>
          <a:endParaRPr lang="en-US"/>
        </a:p>
      </dgm:t>
    </dgm:pt>
    <dgm:pt modelId="{71E4D22F-EF0E-4EA5-99AF-905C1016C5FA}">
      <dgm:prSet phldrT="[Text]"/>
      <dgm:spPr/>
      <dgm:t>
        <a:bodyPr/>
        <a:lstStyle/>
        <a:p>
          <a:r>
            <a:rPr lang="bg-BG" b="1" dirty="0" smtClean="0"/>
            <a:t>1/3 от тях </a:t>
          </a:r>
          <a:br>
            <a:rPr lang="bg-BG" b="1" dirty="0" smtClean="0"/>
          </a:br>
          <a:r>
            <a:rPr lang="bg-BG" b="1" dirty="0" smtClean="0"/>
            <a:t>под 34 годишна възраст</a:t>
          </a:r>
          <a:endParaRPr lang="en-US" b="1" dirty="0"/>
        </a:p>
      </dgm:t>
    </dgm:pt>
    <dgm:pt modelId="{34C95382-229D-4656-B651-C8993179B2FC}" type="parTrans" cxnId="{AEDA7D2C-9104-498B-964E-AE651E26827F}">
      <dgm:prSet/>
      <dgm:spPr/>
      <dgm:t>
        <a:bodyPr/>
        <a:lstStyle/>
        <a:p>
          <a:endParaRPr lang="en-US"/>
        </a:p>
      </dgm:t>
    </dgm:pt>
    <dgm:pt modelId="{C8B99AB3-432B-488A-B10D-53D3F975C834}" type="sibTrans" cxnId="{AEDA7D2C-9104-498B-964E-AE651E26827F}">
      <dgm:prSet/>
      <dgm:spPr/>
      <dgm:t>
        <a:bodyPr/>
        <a:lstStyle/>
        <a:p>
          <a:endParaRPr lang="en-US"/>
        </a:p>
      </dgm:t>
    </dgm:pt>
    <dgm:pt modelId="{E8C22DEE-7E42-4A98-9B5D-2BD1640CDAA3}">
      <dgm:prSet phldrT="[Text]"/>
      <dgm:spPr/>
      <dgm:t>
        <a:bodyPr/>
        <a:lstStyle/>
        <a:p>
          <a:r>
            <a:rPr lang="en-US" b="1" dirty="0" smtClean="0"/>
            <a:t>1300</a:t>
          </a:r>
          <a:endParaRPr lang="en-US" dirty="0"/>
        </a:p>
      </dgm:t>
    </dgm:pt>
    <dgm:pt modelId="{848A18A7-0EF3-4359-A9A4-DEF980E48E50}" type="parTrans" cxnId="{3D6C05E3-35C6-4BBD-A1A4-5D13266F0192}">
      <dgm:prSet/>
      <dgm:spPr/>
      <dgm:t>
        <a:bodyPr/>
        <a:lstStyle/>
        <a:p>
          <a:endParaRPr lang="en-US"/>
        </a:p>
      </dgm:t>
    </dgm:pt>
    <dgm:pt modelId="{C9774D77-7CA3-4439-96E8-47E2199D5C15}" type="sibTrans" cxnId="{3D6C05E3-35C6-4BBD-A1A4-5D13266F0192}">
      <dgm:prSet/>
      <dgm:spPr/>
      <dgm:t>
        <a:bodyPr/>
        <a:lstStyle/>
        <a:p>
          <a:endParaRPr lang="en-US"/>
        </a:p>
      </dgm:t>
    </dgm:pt>
    <dgm:pt modelId="{ED3ECA98-C19B-4935-A8C8-1F1A96BD3A86}">
      <dgm:prSet phldrT="[Text]"/>
      <dgm:spPr/>
      <dgm:t>
        <a:bodyPr/>
        <a:lstStyle/>
        <a:p>
          <a:r>
            <a:rPr lang="bg-BG" b="1" dirty="0" smtClean="0"/>
            <a:t>ИКТ</a:t>
          </a:r>
          <a:endParaRPr lang="en-US" dirty="0"/>
        </a:p>
      </dgm:t>
    </dgm:pt>
    <dgm:pt modelId="{E9AFE8B6-E44E-4280-9A47-C032E249A2AC}" type="parTrans" cxnId="{BDF131D8-5F16-4962-B18B-C8865189A56B}">
      <dgm:prSet/>
      <dgm:spPr/>
      <dgm:t>
        <a:bodyPr/>
        <a:lstStyle/>
        <a:p>
          <a:endParaRPr lang="en-US"/>
        </a:p>
      </dgm:t>
    </dgm:pt>
    <dgm:pt modelId="{D973BA3C-E473-4B59-9426-EB63D223C084}" type="sibTrans" cxnId="{BDF131D8-5F16-4962-B18B-C8865189A56B}">
      <dgm:prSet/>
      <dgm:spPr/>
      <dgm:t>
        <a:bodyPr/>
        <a:lstStyle/>
        <a:p>
          <a:endParaRPr lang="en-US"/>
        </a:p>
      </dgm:t>
    </dgm:pt>
    <dgm:pt modelId="{E08847E5-E3E1-4075-95E8-2E2CD8251C94}">
      <dgm:prSet/>
      <dgm:spPr/>
      <dgm:t>
        <a:bodyPr/>
        <a:lstStyle/>
        <a:p>
          <a:r>
            <a:rPr lang="bg-BG" b="1" dirty="0" smtClean="0"/>
            <a:t>Иновативни методи</a:t>
          </a:r>
          <a:endParaRPr lang="bg-BG" dirty="0"/>
        </a:p>
      </dgm:t>
    </dgm:pt>
    <dgm:pt modelId="{12887F81-C435-4A72-B0FD-EB4975749B27}" type="parTrans" cxnId="{22B2C232-04DE-4D4B-84A3-9AB30AEC2A29}">
      <dgm:prSet/>
      <dgm:spPr/>
      <dgm:t>
        <a:bodyPr/>
        <a:lstStyle/>
        <a:p>
          <a:endParaRPr lang="en-US"/>
        </a:p>
      </dgm:t>
    </dgm:pt>
    <dgm:pt modelId="{428CDB3B-B175-4B7A-BA7C-B32957F0E43B}" type="sibTrans" cxnId="{22B2C232-04DE-4D4B-84A3-9AB30AEC2A29}">
      <dgm:prSet/>
      <dgm:spPr/>
      <dgm:t>
        <a:bodyPr/>
        <a:lstStyle/>
        <a:p>
          <a:endParaRPr lang="en-US"/>
        </a:p>
      </dgm:t>
    </dgm:pt>
    <dgm:pt modelId="{B0797FE5-968F-415E-BABE-25ACC6DCB1EC}">
      <dgm:prSet/>
      <dgm:spPr/>
      <dgm:t>
        <a:bodyPr/>
        <a:lstStyle/>
        <a:p>
          <a:r>
            <a:rPr lang="bg-BG" b="1" dirty="0" smtClean="0"/>
            <a:t>Езикови курсове</a:t>
          </a:r>
          <a:endParaRPr lang="bg-BG" dirty="0"/>
        </a:p>
      </dgm:t>
    </dgm:pt>
    <dgm:pt modelId="{7E4A2698-4359-4412-A705-1EE43488B4F9}" type="parTrans" cxnId="{CA29159A-8B7F-48C3-B663-97D8EAB9111F}">
      <dgm:prSet/>
      <dgm:spPr/>
      <dgm:t>
        <a:bodyPr/>
        <a:lstStyle/>
        <a:p>
          <a:endParaRPr lang="en-US"/>
        </a:p>
      </dgm:t>
    </dgm:pt>
    <dgm:pt modelId="{11D971EF-3205-4712-8515-19871ADDCB89}" type="sibTrans" cxnId="{CA29159A-8B7F-48C3-B663-97D8EAB9111F}">
      <dgm:prSet/>
      <dgm:spPr/>
      <dgm:t>
        <a:bodyPr/>
        <a:lstStyle/>
        <a:p>
          <a:endParaRPr lang="en-US"/>
        </a:p>
      </dgm:t>
    </dgm:pt>
    <dgm:pt modelId="{CC6BDAE3-4B81-4FF5-B0CD-CE7E52808335}" type="pres">
      <dgm:prSet presAssocID="{79A3390A-843A-4F3B-9C01-8802F5FB9856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2F4C427-22B7-4326-9158-8B93C1402653}" type="pres">
      <dgm:prSet presAssocID="{30D9B407-7C74-4D25-B1FC-2C89690170E0}" presName="posSpace" presStyleCnt="0"/>
      <dgm:spPr/>
    </dgm:pt>
    <dgm:pt modelId="{0C084C34-4033-4DCD-9C6C-6532F99AB732}" type="pres">
      <dgm:prSet presAssocID="{30D9B407-7C74-4D25-B1FC-2C89690170E0}" presName="vertFlow" presStyleCnt="0"/>
      <dgm:spPr/>
    </dgm:pt>
    <dgm:pt modelId="{879B6F66-938F-473C-8CCE-F720EA4C56FF}" type="pres">
      <dgm:prSet presAssocID="{30D9B407-7C74-4D25-B1FC-2C89690170E0}" presName="topSpace" presStyleCnt="0"/>
      <dgm:spPr/>
    </dgm:pt>
    <dgm:pt modelId="{77AB866B-B4B1-4DBA-A1A9-D3760B5FC6A4}" type="pres">
      <dgm:prSet presAssocID="{30D9B407-7C74-4D25-B1FC-2C89690170E0}" presName="firstComp" presStyleCnt="0"/>
      <dgm:spPr/>
    </dgm:pt>
    <dgm:pt modelId="{3A3D4E90-100D-4187-BBE1-86443DE28BFB}" type="pres">
      <dgm:prSet presAssocID="{30D9B407-7C74-4D25-B1FC-2C89690170E0}" presName="firstChild" presStyleLbl="bgAccFollowNode1" presStyleIdx="0" presStyleCnt="5"/>
      <dgm:spPr/>
      <dgm:t>
        <a:bodyPr/>
        <a:lstStyle/>
        <a:p>
          <a:endParaRPr lang="en-US"/>
        </a:p>
      </dgm:t>
    </dgm:pt>
    <dgm:pt modelId="{E31551C5-8D57-4C46-A78F-8C11356CBE18}" type="pres">
      <dgm:prSet presAssocID="{30D9B407-7C74-4D25-B1FC-2C89690170E0}" presName="firstChildTx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80DAD5-CAF3-49AE-BC8E-50E7EDF5C939}" type="pres">
      <dgm:prSet presAssocID="{71E4D22F-EF0E-4EA5-99AF-905C1016C5FA}" presName="comp" presStyleCnt="0"/>
      <dgm:spPr/>
    </dgm:pt>
    <dgm:pt modelId="{E4AC10C5-D0B5-437E-886C-3FE836B2D844}" type="pres">
      <dgm:prSet presAssocID="{71E4D22F-EF0E-4EA5-99AF-905C1016C5FA}" presName="child" presStyleLbl="bgAccFollowNode1" presStyleIdx="1" presStyleCnt="5"/>
      <dgm:spPr/>
      <dgm:t>
        <a:bodyPr/>
        <a:lstStyle/>
        <a:p>
          <a:endParaRPr lang="en-US"/>
        </a:p>
      </dgm:t>
    </dgm:pt>
    <dgm:pt modelId="{9B23CC62-7A8F-45C9-85A3-5DD7EFC528B6}" type="pres">
      <dgm:prSet presAssocID="{71E4D22F-EF0E-4EA5-99AF-905C1016C5FA}" presName="childTx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0A3802-8E82-46DB-A536-058C87316D25}" type="pres">
      <dgm:prSet presAssocID="{30D9B407-7C74-4D25-B1FC-2C89690170E0}" presName="negSpace" presStyleCnt="0"/>
      <dgm:spPr/>
    </dgm:pt>
    <dgm:pt modelId="{962A53D8-FFE1-4D15-9FFC-DB41E9973FD4}" type="pres">
      <dgm:prSet presAssocID="{30D9B407-7C74-4D25-B1FC-2C89690170E0}" presName="circle" presStyleLbl="node1" presStyleIdx="0" presStyleCnt="2"/>
      <dgm:spPr/>
      <dgm:t>
        <a:bodyPr/>
        <a:lstStyle/>
        <a:p>
          <a:endParaRPr lang="en-US"/>
        </a:p>
      </dgm:t>
    </dgm:pt>
    <dgm:pt modelId="{7360F399-EFCF-4CB1-96B2-9A5E192C13A5}" type="pres">
      <dgm:prSet presAssocID="{0B56DE50-C671-46E2-95B0-83F8EF35C1DB}" presName="transSpace" presStyleCnt="0"/>
      <dgm:spPr/>
    </dgm:pt>
    <dgm:pt modelId="{2ED1E6E6-D710-4CB4-B5E8-1B89B5F1FE64}" type="pres">
      <dgm:prSet presAssocID="{E8C22DEE-7E42-4A98-9B5D-2BD1640CDAA3}" presName="posSpace" presStyleCnt="0"/>
      <dgm:spPr/>
    </dgm:pt>
    <dgm:pt modelId="{53B1A8F3-0739-4729-BDC4-46794AA96D7F}" type="pres">
      <dgm:prSet presAssocID="{E8C22DEE-7E42-4A98-9B5D-2BD1640CDAA3}" presName="vertFlow" presStyleCnt="0"/>
      <dgm:spPr/>
    </dgm:pt>
    <dgm:pt modelId="{DBB67879-1929-45AF-A333-D6E7CA6ECA99}" type="pres">
      <dgm:prSet presAssocID="{E8C22DEE-7E42-4A98-9B5D-2BD1640CDAA3}" presName="topSpace" presStyleCnt="0"/>
      <dgm:spPr/>
    </dgm:pt>
    <dgm:pt modelId="{D6EF9CFD-C973-4B1F-9CEF-59E914000D5E}" type="pres">
      <dgm:prSet presAssocID="{E8C22DEE-7E42-4A98-9B5D-2BD1640CDAA3}" presName="firstComp" presStyleCnt="0"/>
      <dgm:spPr/>
    </dgm:pt>
    <dgm:pt modelId="{1AC4FF56-2AFD-49B6-A383-695FC4974D70}" type="pres">
      <dgm:prSet presAssocID="{E8C22DEE-7E42-4A98-9B5D-2BD1640CDAA3}" presName="firstChild" presStyleLbl="bgAccFollowNode1" presStyleIdx="2" presStyleCnt="5" custScaleY="41806"/>
      <dgm:spPr/>
      <dgm:t>
        <a:bodyPr/>
        <a:lstStyle/>
        <a:p>
          <a:endParaRPr lang="en-US"/>
        </a:p>
      </dgm:t>
    </dgm:pt>
    <dgm:pt modelId="{F8015268-F760-4C86-B077-7C0067A6CCF1}" type="pres">
      <dgm:prSet presAssocID="{E8C22DEE-7E42-4A98-9B5D-2BD1640CDAA3}" presName="firstChildTx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0609C8-35D2-49F5-8FAE-A0DE8EF25650}" type="pres">
      <dgm:prSet presAssocID="{E08847E5-E3E1-4075-95E8-2E2CD8251C94}" presName="comp" presStyleCnt="0"/>
      <dgm:spPr/>
    </dgm:pt>
    <dgm:pt modelId="{ABAD48F6-E536-4872-8623-4723B6403202}" type="pres">
      <dgm:prSet presAssocID="{E08847E5-E3E1-4075-95E8-2E2CD8251C94}" presName="child" presStyleLbl="bgAccFollowNode1" presStyleIdx="3" presStyleCnt="5" custScaleY="57310"/>
      <dgm:spPr/>
      <dgm:t>
        <a:bodyPr/>
        <a:lstStyle/>
        <a:p>
          <a:endParaRPr lang="en-US"/>
        </a:p>
      </dgm:t>
    </dgm:pt>
    <dgm:pt modelId="{B4C9322E-7281-4EB6-8F70-D5375F298131}" type="pres">
      <dgm:prSet presAssocID="{E08847E5-E3E1-4075-95E8-2E2CD8251C94}" presName="childTx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90A5E6-E210-40FF-9C21-CD11EEF15F2E}" type="pres">
      <dgm:prSet presAssocID="{B0797FE5-968F-415E-BABE-25ACC6DCB1EC}" presName="comp" presStyleCnt="0"/>
      <dgm:spPr/>
    </dgm:pt>
    <dgm:pt modelId="{379378BB-4A13-46CB-8183-219F1DAA5821}" type="pres">
      <dgm:prSet presAssocID="{B0797FE5-968F-415E-BABE-25ACC6DCB1EC}" presName="child" presStyleLbl="bgAccFollowNode1" presStyleIdx="4" presStyleCnt="5"/>
      <dgm:spPr/>
      <dgm:t>
        <a:bodyPr/>
        <a:lstStyle/>
        <a:p>
          <a:endParaRPr lang="en-US"/>
        </a:p>
      </dgm:t>
    </dgm:pt>
    <dgm:pt modelId="{7948D853-D91D-428D-BE47-D5359A91D46A}" type="pres">
      <dgm:prSet presAssocID="{B0797FE5-968F-415E-BABE-25ACC6DCB1EC}" presName="childTx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677069-CBC0-4A12-8059-21182A135782}" type="pres">
      <dgm:prSet presAssocID="{E8C22DEE-7E42-4A98-9B5D-2BD1640CDAA3}" presName="negSpace" presStyleCnt="0"/>
      <dgm:spPr/>
    </dgm:pt>
    <dgm:pt modelId="{BBC37267-6B2A-448E-B47D-380937EC595A}" type="pres">
      <dgm:prSet presAssocID="{E8C22DEE-7E42-4A98-9B5D-2BD1640CDAA3}" presName="circle" presStyleLbl="node1" presStyleIdx="1" presStyleCnt="2"/>
      <dgm:spPr/>
      <dgm:t>
        <a:bodyPr/>
        <a:lstStyle/>
        <a:p>
          <a:endParaRPr lang="en-US"/>
        </a:p>
      </dgm:t>
    </dgm:pt>
  </dgm:ptLst>
  <dgm:cxnLst>
    <dgm:cxn modelId="{BDF131D8-5F16-4962-B18B-C8865189A56B}" srcId="{E8C22DEE-7E42-4A98-9B5D-2BD1640CDAA3}" destId="{ED3ECA98-C19B-4935-A8C8-1F1A96BD3A86}" srcOrd="0" destOrd="0" parTransId="{E9AFE8B6-E44E-4280-9A47-C032E249A2AC}" sibTransId="{D973BA3C-E473-4B59-9426-EB63D223C084}"/>
    <dgm:cxn modelId="{42C063E0-E76B-4091-B2A6-968DD76F4452}" type="presOf" srcId="{ED3ECA98-C19B-4935-A8C8-1F1A96BD3A86}" destId="{1AC4FF56-2AFD-49B6-A383-695FC4974D70}" srcOrd="0" destOrd="0" presId="urn:microsoft.com/office/officeart/2005/8/layout/hList9"/>
    <dgm:cxn modelId="{D8334862-BFDB-4311-AE01-48AE88BC5841}" type="presOf" srcId="{ED3ECA98-C19B-4935-A8C8-1F1A96BD3A86}" destId="{F8015268-F760-4C86-B077-7C0067A6CCF1}" srcOrd="1" destOrd="0" presId="urn:microsoft.com/office/officeart/2005/8/layout/hList9"/>
    <dgm:cxn modelId="{A8C561CF-8978-45E9-8D0F-8AB04DB325CF}" type="presOf" srcId="{71E4D22F-EF0E-4EA5-99AF-905C1016C5FA}" destId="{E4AC10C5-D0B5-437E-886C-3FE836B2D844}" srcOrd="0" destOrd="0" presId="urn:microsoft.com/office/officeart/2005/8/layout/hList9"/>
    <dgm:cxn modelId="{87BE6547-8A4A-4E03-AE1F-5FEC1C5EC4E9}" type="presOf" srcId="{B0797FE5-968F-415E-BABE-25ACC6DCB1EC}" destId="{7948D853-D91D-428D-BE47-D5359A91D46A}" srcOrd="1" destOrd="0" presId="urn:microsoft.com/office/officeart/2005/8/layout/hList9"/>
    <dgm:cxn modelId="{1E7FB235-976B-4947-8086-155C127DA91F}" type="presOf" srcId="{E08847E5-E3E1-4075-95E8-2E2CD8251C94}" destId="{B4C9322E-7281-4EB6-8F70-D5375F298131}" srcOrd="1" destOrd="0" presId="urn:microsoft.com/office/officeart/2005/8/layout/hList9"/>
    <dgm:cxn modelId="{64AAE02A-0B51-419B-BDDE-F21A177606E0}" srcId="{79A3390A-843A-4F3B-9C01-8802F5FB9856}" destId="{30D9B407-7C74-4D25-B1FC-2C89690170E0}" srcOrd="0" destOrd="0" parTransId="{34AA5E33-0BA0-4C77-9845-A0E834F9C29B}" sibTransId="{0B56DE50-C671-46E2-95B0-83F8EF35C1DB}"/>
    <dgm:cxn modelId="{CA29159A-8B7F-48C3-B663-97D8EAB9111F}" srcId="{E8C22DEE-7E42-4A98-9B5D-2BD1640CDAA3}" destId="{B0797FE5-968F-415E-BABE-25ACC6DCB1EC}" srcOrd="2" destOrd="0" parTransId="{7E4A2698-4359-4412-A705-1EE43488B4F9}" sibTransId="{11D971EF-3205-4712-8515-19871ADDCB89}"/>
    <dgm:cxn modelId="{01A5A37B-A0DF-43B4-83AA-63405E1D7974}" srcId="{30D9B407-7C74-4D25-B1FC-2C89690170E0}" destId="{0801D622-92B5-4C01-AAAE-837FC3CC36A7}" srcOrd="0" destOrd="0" parTransId="{E080B95A-3F40-4510-9A44-8444B65C4278}" sibTransId="{A8E0A538-2565-41F2-BFF6-BDE5FB5DA23A}"/>
    <dgm:cxn modelId="{E6D1B187-F36C-47ED-A115-44431ECD3D2B}" type="presOf" srcId="{0801D622-92B5-4C01-AAAE-837FC3CC36A7}" destId="{E31551C5-8D57-4C46-A78F-8C11356CBE18}" srcOrd="1" destOrd="0" presId="urn:microsoft.com/office/officeart/2005/8/layout/hList9"/>
    <dgm:cxn modelId="{58E94142-0C6F-42D5-88BF-82461B65102E}" type="presOf" srcId="{79A3390A-843A-4F3B-9C01-8802F5FB9856}" destId="{CC6BDAE3-4B81-4FF5-B0CD-CE7E52808335}" srcOrd="0" destOrd="0" presId="urn:microsoft.com/office/officeart/2005/8/layout/hList9"/>
    <dgm:cxn modelId="{A17C4D9D-801E-4053-BD75-2BB384C154BA}" type="presOf" srcId="{E08847E5-E3E1-4075-95E8-2E2CD8251C94}" destId="{ABAD48F6-E536-4872-8623-4723B6403202}" srcOrd="0" destOrd="0" presId="urn:microsoft.com/office/officeart/2005/8/layout/hList9"/>
    <dgm:cxn modelId="{B5856986-9FE9-4F18-A0D3-1EE2693FA524}" type="presOf" srcId="{0801D622-92B5-4C01-AAAE-837FC3CC36A7}" destId="{3A3D4E90-100D-4187-BBE1-86443DE28BFB}" srcOrd="0" destOrd="0" presId="urn:microsoft.com/office/officeart/2005/8/layout/hList9"/>
    <dgm:cxn modelId="{ECE1430F-9842-4194-B0EA-19051287CACC}" type="presOf" srcId="{E8C22DEE-7E42-4A98-9B5D-2BD1640CDAA3}" destId="{BBC37267-6B2A-448E-B47D-380937EC595A}" srcOrd="0" destOrd="0" presId="urn:microsoft.com/office/officeart/2005/8/layout/hList9"/>
    <dgm:cxn modelId="{22B2C232-04DE-4D4B-84A3-9AB30AEC2A29}" srcId="{E8C22DEE-7E42-4A98-9B5D-2BD1640CDAA3}" destId="{E08847E5-E3E1-4075-95E8-2E2CD8251C94}" srcOrd="1" destOrd="0" parTransId="{12887F81-C435-4A72-B0FD-EB4975749B27}" sibTransId="{428CDB3B-B175-4B7A-BA7C-B32957F0E43B}"/>
    <dgm:cxn modelId="{9259F1E8-BAC0-4BFE-81FB-587A335A1265}" type="presOf" srcId="{B0797FE5-968F-415E-BABE-25ACC6DCB1EC}" destId="{379378BB-4A13-46CB-8183-219F1DAA5821}" srcOrd="0" destOrd="0" presId="urn:microsoft.com/office/officeart/2005/8/layout/hList9"/>
    <dgm:cxn modelId="{9C9C8CE1-AA84-41FB-A9B8-C6AB5549B2F5}" type="presOf" srcId="{71E4D22F-EF0E-4EA5-99AF-905C1016C5FA}" destId="{9B23CC62-7A8F-45C9-85A3-5DD7EFC528B6}" srcOrd="1" destOrd="0" presId="urn:microsoft.com/office/officeart/2005/8/layout/hList9"/>
    <dgm:cxn modelId="{3D6C05E3-35C6-4BBD-A1A4-5D13266F0192}" srcId="{79A3390A-843A-4F3B-9C01-8802F5FB9856}" destId="{E8C22DEE-7E42-4A98-9B5D-2BD1640CDAA3}" srcOrd="1" destOrd="0" parTransId="{848A18A7-0EF3-4359-A9A4-DEF980E48E50}" sibTransId="{C9774D77-7CA3-4439-96E8-47E2199D5C15}"/>
    <dgm:cxn modelId="{78173D21-A9AB-40C6-AA0D-63FBE09A6ADB}" type="presOf" srcId="{30D9B407-7C74-4D25-B1FC-2C89690170E0}" destId="{962A53D8-FFE1-4D15-9FFC-DB41E9973FD4}" srcOrd="0" destOrd="0" presId="urn:microsoft.com/office/officeart/2005/8/layout/hList9"/>
    <dgm:cxn modelId="{AEDA7D2C-9104-498B-964E-AE651E26827F}" srcId="{30D9B407-7C74-4D25-B1FC-2C89690170E0}" destId="{71E4D22F-EF0E-4EA5-99AF-905C1016C5FA}" srcOrd="1" destOrd="0" parTransId="{34C95382-229D-4656-B651-C8993179B2FC}" sibTransId="{C8B99AB3-432B-488A-B10D-53D3F975C834}"/>
    <dgm:cxn modelId="{84B7DB53-943C-4A4C-98A9-CEF424F0ABAD}" type="presParOf" srcId="{CC6BDAE3-4B81-4FF5-B0CD-CE7E52808335}" destId="{E2F4C427-22B7-4326-9158-8B93C1402653}" srcOrd="0" destOrd="0" presId="urn:microsoft.com/office/officeart/2005/8/layout/hList9"/>
    <dgm:cxn modelId="{5B1ED319-5758-45C2-8EB1-B78F6FB2FEEA}" type="presParOf" srcId="{CC6BDAE3-4B81-4FF5-B0CD-CE7E52808335}" destId="{0C084C34-4033-4DCD-9C6C-6532F99AB732}" srcOrd="1" destOrd="0" presId="urn:microsoft.com/office/officeart/2005/8/layout/hList9"/>
    <dgm:cxn modelId="{082DEBA5-F198-4BB3-9500-C692FF9A45B3}" type="presParOf" srcId="{0C084C34-4033-4DCD-9C6C-6532F99AB732}" destId="{879B6F66-938F-473C-8CCE-F720EA4C56FF}" srcOrd="0" destOrd="0" presId="urn:microsoft.com/office/officeart/2005/8/layout/hList9"/>
    <dgm:cxn modelId="{D49168D6-836A-499B-B9D1-44AA0F941E19}" type="presParOf" srcId="{0C084C34-4033-4DCD-9C6C-6532F99AB732}" destId="{77AB866B-B4B1-4DBA-A1A9-D3760B5FC6A4}" srcOrd="1" destOrd="0" presId="urn:microsoft.com/office/officeart/2005/8/layout/hList9"/>
    <dgm:cxn modelId="{BDF271C4-7FD7-4FB6-86D1-BC3406FF7283}" type="presParOf" srcId="{77AB866B-B4B1-4DBA-A1A9-D3760B5FC6A4}" destId="{3A3D4E90-100D-4187-BBE1-86443DE28BFB}" srcOrd="0" destOrd="0" presId="urn:microsoft.com/office/officeart/2005/8/layout/hList9"/>
    <dgm:cxn modelId="{FAE4F5FC-BF87-4A4D-B3CC-B8DADB88A411}" type="presParOf" srcId="{77AB866B-B4B1-4DBA-A1A9-D3760B5FC6A4}" destId="{E31551C5-8D57-4C46-A78F-8C11356CBE18}" srcOrd="1" destOrd="0" presId="urn:microsoft.com/office/officeart/2005/8/layout/hList9"/>
    <dgm:cxn modelId="{BB0552DF-87C1-4BE1-A35C-02F9FB55485E}" type="presParOf" srcId="{0C084C34-4033-4DCD-9C6C-6532F99AB732}" destId="{7B80DAD5-CAF3-49AE-BC8E-50E7EDF5C939}" srcOrd="2" destOrd="0" presId="urn:microsoft.com/office/officeart/2005/8/layout/hList9"/>
    <dgm:cxn modelId="{657200E3-A83C-4464-8524-6F23B84A2595}" type="presParOf" srcId="{7B80DAD5-CAF3-49AE-BC8E-50E7EDF5C939}" destId="{E4AC10C5-D0B5-437E-886C-3FE836B2D844}" srcOrd="0" destOrd="0" presId="urn:microsoft.com/office/officeart/2005/8/layout/hList9"/>
    <dgm:cxn modelId="{64A82941-C5A3-4EFA-890F-35A911359933}" type="presParOf" srcId="{7B80DAD5-CAF3-49AE-BC8E-50E7EDF5C939}" destId="{9B23CC62-7A8F-45C9-85A3-5DD7EFC528B6}" srcOrd="1" destOrd="0" presId="urn:microsoft.com/office/officeart/2005/8/layout/hList9"/>
    <dgm:cxn modelId="{C21A8F0A-3281-4F2D-BC5E-3B7AD40A8009}" type="presParOf" srcId="{CC6BDAE3-4B81-4FF5-B0CD-CE7E52808335}" destId="{030A3802-8E82-46DB-A536-058C87316D25}" srcOrd="2" destOrd="0" presId="urn:microsoft.com/office/officeart/2005/8/layout/hList9"/>
    <dgm:cxn modelId="{6595D0F5-A84B-44CD-9522-38FAD8D3355B}" type="presParOf" srcId="{CC6BDAE3-4B81-4FF5-B0CD-CE7E52808335}" destId="{962A53D8-FFE1-4D15-9FFC-DB41E9973FD4}" srcOrd="3" destOrd="0" presId="urn:microsoft.com/office/officeart/2005/8/layout/hList9"/>
    <dgm:cxn modelId="{7491C909-F4B9-4063-80A4-F22E5CC4397D}" type="presParOf" srcId="{CC6BDAE3-4B81-4FF5-B0CD-CE7E52808335}" destId="{7360F399-EFCF-4CB1-96B2-9A5E192C13A5}" srcOrd="4" destOrd="0" presId="urn:microsoft.com/office/officeart/2005/8/layout/hList9"/>
    <dgm:cxn modelId="{D9CE932A-B870-4914-AC4B-5F5624341347}" type="presParOf" srcId="{CC6BDAE3-4B81-4FF5-B0CD-CE7E52808335}" destId="{2ED1E6E6-D710-4CB4-B5E8-1B89B5F1FE64}" srcOrd="5" destOrd="0" presId="urn:microsoft.com/office/officeart/2005/8/layout/hList9"/>
    <dgm:cxn modelId="{0AD05D53-7CEA-40F0-95FF-81EB08B783CA}" type="presParOf" srcId="{CC6BDAE3-4B81-4FF5-B0CD-CE7E52808335}" destId="{53B1A8F3-0739-4729-BDC4-46794AA96D7F}" srcOrd="6" destOrd="0" presId="urn:microsoft.com/office/officeart/2005/8/layout/hList9"/>
    <dgm:cxn modelId="{D05B96B7-BC70-4C32-8C45-6F77A765EB30}" type="presParOf" srcId="{53B1A8F3-0739-4729-BDC4-46794AA96D7F}" destId="{DBB67879-1929-45AF-A333-D6E7CA6ECA99}" srcOrd="0" destOrd="0" presId="urn:microsoft.com/office/officeart/2005/8/layout/hList9"/>
    <dgm:cxn modelId="{10717386-55EF-4356-980F-7FCD395875A7}" type="presParOf" srcId="{53B1A8F3-0739-4729-BDC4-46794AA96D7F}" destId="{D6EF9CFD-C973-4B1F-9CEF-59E914000D5E}" srcOrd="1" destOrd="0" presId="urn:microsoft.com/office/officeart/2005/8/layout/hList9"/>
    <dgm:cxn modelId="{151DEC92-16E6-44E8-8746-A81133506667}" type="presParOf" srcId="{D6EF9CFD-C973-4B1F-9CEF-59E914000D5E}" destId="{1AC4FF56-2AFD-49B6-A383-695FC4974D70}" srcOrd="0" destOrd="0" presId="urn:microsoft.com/office/officeart/2005/8/layout/hList9"/>
    <dgm:cxn modelId="{95600C02-EFB4-4289-897D-C65733C9D5E0}" type="presParOf" srcId="{D6EF9CFD-C973-4B1F-9CEF-59E914000D5E}" destId="{F8015268-F760-4C86-B077-7C0067A6CCF1}" srcOrd="1" destOrd="0" presId="urn:microsoft.com/office/officeart/2005/8/layout/hList9"/>
    <dgm:cxn modelId="{85B2FA13-FC79-4B37-BC9E-A7D3DD4E09F9}" type="presParOf" srcId="{53B1A8F3-0739-4729-BDC4-46794AA96D7F}" destId="{590609C8-35D2-49F5-8FAE-A0DE8EF25650}" srcOrd="2" destOrd="0" presId="urn:microsoft.com/office/officeart/2005/8/layout/hList9"/>
    <dgm:cxn modelId="{44868E65-C550-4D01-A1B7-8F0A58BD4348}" type="presParOf" srcId="{590609C8-35D2-49F5-8FAE-A0DE8EF25650}" destId="{ABAD48F6-E536-4872-8623-4723B6403202}" srcOrd="0" destOrd="0" presId="urn:microsoft.com/office/officeart/2005/8/layout/hList9"/>
    <dgm:cxn modelId="{A7B15C7A-646C-48A0-81F5-F749499B60BE}" type="presParOf" srcId="{590609C8-35D2-49F5-8FAE-A0DE8EF25650}" destId="{B4C9322E-7281-4EB6-8F70-D5375F298131}" srcOrd="1" destOrd="0" presId="urn:microsoft.com/office/officeart/2005/8/layout/hList9"/>
    <dgm:cxn modelId="{D0C4E2DA-D834-41B7-9DB4-B87C0D4040A8}" type="presParOf" srcId="{53B1A8F3-0739-4729-BDC4-46794AA96D7F}" destId="{5C90A5E6-E210-40FF-9C21-CD11EEF15F2E}" srcOrd="3" destOrd="0" presId="urn:microsoft.com/office/officeart/2005/8/layout/hList9"/>
    <dgm:cxn modelId="{A942A5C9-3C80-4505-B037-20F64B4220FF}" type="presParOf" srcId="{5C90A5E6-E210-40FF-9C21-CD11EEF15F2E}" destId="{379378BB-4A13-46CB-8183-219F1DAA5821}" srcOrd="0" destOrd="0" presId="urn:microsoft.com/office/officeart/2005/8/layout/hList9"/>
    <dgm:cxn modelId="{6337F623-A2A9-4FB5-AE4B-362453B89E9E}" type="presParOf" srcId="{5C90A5E6-E210-40FF-9C21-CD11EEF15F2E}" destId="{7948D853-D91D-428D-BE47-D5359A91D46A}" srcOrd="1" destOrd="0" presId="urn:microsoft.com/office/officeart/2005/8/layout/hList9"/>
    <dgm:cxn modelId="{A6C60E33-1275-4123-BDA3-2F6C543C5840}" type="presParOf" srcId="{CC6BDAE3-4B81-4FF5-B0CD-CE7E52808335}" destId="{34677069-CBC0-4A12-8059-21182A135782}" srcOrd="7" destOrd="0" presId="urn:microsoft.com/office/officeart/2005/8/layout/hList9"/>
    <dgm:cxn modelId="{E37ADA9F-4C0D-4AF5-9D7D-08C8484C3393}" type="presParOf" srcId="{CC6BDAE3-4B81-4FF5-B0CD-CE7E52808335}" destId="{BBC37267-6B2A-448E-B47D-380937EC595A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9A3390A-843A-4F3B-9C01-8802F5FB9856}" type="doc">
      <dgm:prSet loTypeId="urn:microsoft.com/office/officeart/2005/8/layout/hList9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D9B407-7C74-4D25-B1FC-2C89690170E0}">
      <dgm:prSet phldrT="[Text]"/>
      <dgm:spPr/>
      <dgm:t>
        <a:bodyPr/>
        <a:lstStyle/>
        <a:p>
          <a:r>
            <a:rPr lang="bg-BG" dirty="0" smtClean="0"/>
            <a:t>200</a:t>
          </a:r>
          <a:endParaRPr lang="en-US" dirty="0"/>
        </a:p>
      </dgm:t>
    </dgm:pt>
    <dgm:pt modelId="{34AA5E33-0BA0-4C77-9845-A0E834F9C29B}" type="parTrans" cxnId="{64AAE02A-0B51-419B-BDDE-F21A177606E0}">
      <dgm:prSet/>
      <dgm:spPr/>
      <dgm:t>
        <a:bodyPr/>
        <a:lstStyle/>
        <a:p>
          <a:endParaRPr lang="en-US"/>
        </a:p>
      </dgm:t>
    </dgm:pt>
    <dgm:pt modelId="{0B56DE50-C671-46E2-95B0-83F8EF35C1DB}" type="sibTrans" cxnId="{64AAE02A-0B51-419B-BDDE-F21A177606E0}">
      <dgm:prSet/>
      <dgm:spPr/>
      <dgm:t>
        <a:bodyPr/>
        <a:lstStyle/>
        <a:p>
          <a:endParaRPr lang="en-US"/>
        </a:p>
      </dgm:t>
    </dgm:pt>
    <dgm:pt modelId="{0801D622-92B5-4C01-AAAE-837FC3CC36A7}">
      <dgm:prSet phldrT="[Text]" custT="1"/>
      <dgm:spPr/>
      <dgm:t>
        <a:bodyPr/>
        <a:lstStyle/>
        <a:p>
          <a:r>
            <a:rPr lang="bg-BG" sz="1800" b="1" dirty="0" smtClean="0"/>
            <a:t>Краткосрочни специализации</a:t>
          </a:r>
          <a:endParaRPr lang="en-US" sz="1800" dirty="0"/>
        </a:p>
      </dgm:t>
    </dgm:pt>
    <dgm:pt modelId="{E080B95A-3F40-4510-9A44-8444B65C4278}" type="parTrans" cxnId="{01A5A37B-A0DF-43B4-83AA-63405E1D7974}">
      <dgm:prSet/>
      <dgm:spPr/>
      <dgm:t>
        <a:bodyPr/>
        <a:lstStyle/>
        <a:p>
          <a:endParaRPr lang="en-US"/>
        </a:p>
      </dgm:t>
    </dgm:pt>
    <dgm:pt modelId="{A8E0A538-2565-41F2-BFF6-BDE5FB5DA23A}" type="sibTrans" cxnId="{01A5A37B-A0DF-43B4-83AA-63405E1D7974}">
      <dgm:prSet/>
      <dgm:spPr/>
      <dgm:t>
        <a:bodyPr/>
        <a:lstStyle/>
        <a:p>
          <a:endParaRPr lang="en-US"/>
        </a:p>
      </dgm:t>
    </dgm:pt>
    <dgm:pt modelId="{E8C22DEE-7E42-4A98-9B5D-2BD1640CDAA3}">
      <dgm:prSet phldrT="[Text]"/>
      <dgm:spPr/>
      <dgm:t>
        <a:bodyPr/>
        <a:lstStyle/>
        <a:p>
          <a:r>
            <a:rPr lang="bg-BG" b="1" dirty="0" smtClean="0"/>
            <a:t>3</a:t>
          </a:r>
          <a:r>
            <a:rPr lang="en-US" b="1" dirty="0" smtClean="0"/>
            <a:t>0</a:t>
          </a:r>
          <a:endParaRPr lang="en-US" dirty="0"/>
        </a:p>
      </dgm:t>
    </dgm:pt>
    <dgm:pt modelId="{848A18A7-0EF3-4359-A9A4-DEF980E48E50}" type="parTrans" cxnId="{3D6C05E3-35C6-4BBD-A1A4-5D13266F0192}">
      <dgm:prSet/>
      <dgm:spPr/>
      <dgm:t>
        <a:bodyPr/>
        <a:lstStyle/>
        <a:p>
          <a:endParaRPr lang="en-US"/>
        </a:p>
      </dgm:t>
    </dgm:pt>
    <dgm:pt modelId="{C9774D77-7CA3-4439-96E8-47E2199D5C15}" type="sibTrans" cxnId="{3D6C05E3-35C6-4BBD-A1A4-5D13266F0192}">
      <dgm:prSet/>
      <dgm:spPr/>
      <dgm:t>
        <a:bodyPr/>
        <a:lstStyle/>
        <a:p>
          <a:endParaRPr lang="en-US"/>
        </a:p>
      </dgm:t>
    </dgm:pt>
    <dgm:pt modelId="{ED3ECA98-C19B-4935-A8C8-1F1A96BD3A86}">
      <dgm:prSet phldrT="[Text]" custT="1"/>
      <dgm:spPr/>
      <dgm:t>
        <a:bodyPr rIns="0"/>
        <a:lstStyle/>
        <a:p>
          <a:r>
            <a:rPr lang="bg-BG" sz="1800" b="1" dirty="0" smtClean="0"/>
            <a:t>Чуждестранни професори </a:t>
          </a:r>
          <a:r>
            <a:rPr lang="bg-BG" sz="1600" dirty="0" smtClean="0"/>
            <a:t> </a:t>
          </a:r>
          <a:endParaRPr lang="en-US" sz="1600" dirty="0"/>
        </a:p>
      </dgm:t>
    </dgm:pt>
    <dgm:pt modelId="{E9AFE8B6-E44E-4280-9A47-C032E249A2AC}" type="parTrans" cxnId="{BDF131D8-5F16-4962-B18B-C8865189A56B}">
      <dgm:prSet/>
      <dgm:spPr/>
      <dgm:t>
        <a:bodyPr/>
        <a:lstStyle/>
        <a:p>
          <a:endParaRPr lang="en-US"/>
        </a:p>
      </dgm:t>
    </dgm:pt>
    <dgm:pt modelId="{D973BA3C-E473-4B59-9426-EB63D223C084}" type="sibTrans" cxnId="{BDF131D8-5F16-4962-B18B-C8865189A56B}">
      <dgm:prSet/>
      <dgm:spPr/>
      <dgm:t>
        <a:bodyPr/>
        <a:lstStyle/>
        <a:p>
          <a:endParaRPr lang="en-US"/>
        </a:p>
      </dgm:t>
    </dgm:pt>
    <dgm:pt modelId="{98D3CC78-A004-40FE-98A7-F89577E3D5D0}">
      <dgm:prSet phldrT="[Text]"/>
      <dgm:spPr/>
      <dgm:t>
        <a:bodyPr/>
        <a:lstStyle/>
        <a:p>
          <a:r>
            <a:rPr lang="bg-BG" b="1" dirty="0" smtClean="0"/>
            <a:t>4</a:t>
          </a:r>
          <a:r>
            <a:rPr lang="en-US" b="1" dirty="0" smtClean="0"/>
            <a:t>0</a:t>
          </a:r>
          <a:endParaRPr lang="en-US" dirty="0"/>
        </a:p>
      </dgm:t>
    </dgm:pt>
    <dgm:pt modelId="{A78291B1-57A7-448B-900D-BEDD21834B54}" type="parTrans" cxnId="{3B37473C-F3FD-4F73-B39B-23555F5EB40B}">
      <dgm:prSet/>
      <dgm:spPr/>
      <dgm:t>
        <a:bodyPr/>
        <a:lstStyle/>
        <a:p>
          <a:endParaRPr lang="en-US"/>
        </a:p>
      </dgm:t>
    </dgm:pt>
    <dgm:pt modelId="{DC1F74CE-1527-4A66-AEEB-6A4BE16C38B2}" type="sibTrans" cxnId="{3B37473C-F3FD-4F73-B39B-23555F5EB40B}">
      <dgm:prSet/>
      <dgm:spPr/>
      <dgm:t>
        <a:bodyPr/>
        <a:lstStyle/>
        <a:p>
          <a:endParaRPr lang="en-US"/>
        </a:p>
      </dgm:t>
    </dgm:pt>
    <dgm:pt modelId="{FACA18A1-FDED-4244-AFF0-8057439D67BF}">
      <dgm:prSet phldrT="[Text]"/>
      <dgm:spPr/>
      <dgm:t>
        <a:bodyPr/>
        <a:lstStyle/>
        <a:p>
          <a:r>
            <a:rPr lang="bg-BG" b="1" dirty="0" smtClean="0"/>
            <a:t>Мобилности на студенти</a:t>
          </a:r>
          <a:endParaRPr lang="en-US" dirty="0"/>
        </a:p>
      </dgm:t>
    </dgm:pt>
    <dgm:pt modelId="{C217F06B-8838-4FD3-8A77-FB48C0D362BB}" type="sibTrans" cxnId="{998E2CEB-3850-48D3-8DA9-175586717B68}">
      <dgm:prSet/>
      <dgm:spPr/>
      <dgm:t>
        <a:bodyPr/>
        <a:lstStyle/>
        <a:p>
          <a:endParaRPr lang="en-US"/>
        </a:p>
      </dgm:t>
    </dgm:pt>
    <dgm:pt modelId="{BD07E2BC-63D8-41CC-8F09-B14CC377449A}" type="parTrans" cxnId="{998E2CEB-3850-48D3-8DA9-175586717B68}">
      <dgm:prSet/>
      <dgm:spPr/>
      <dgm:t>
        <a:bodyPr/>
        <a:lstStyle/>
        <a:p>
          <a:endParaRPr lang="en-US"/>
        </a:p>
      </dgm:t>
    </dgm:pt>
    <dgm:pt modelId="{0F509E22-F9AD-46D3-9F40-C8103D669465}">
      <dgm:prSet phldrT="[Text]"/>
      <dgm:spPr/>
      <dgm:t>
        <a:bodyPr/>
        <a:lstStyle/>
        <a:p>
          <a:r>
            <a:rPr lang="bg-BG" b="1" dirty="0" smtClean="0"/>
            <a:t>Мобилности на докторанти</a:t>
          </a:r>
          <a:endParaRPr lang="en-US" b="1" dirty="0"/>
        </a:p>
      </dgm:t>
    </dgm:pt>
    <dgm:pt modelId="{C4A2FE1E-F9F3-4E54-A4D2-5C2A0A6A52DC}" type="parTrans" cxnId="{7D6B9660-C1E4-46B5-B898-E10C258CB596}">
      <dgm:prSet/>
      <dgm:spPr/>
      <dgm:t>
        <a:bodyPr/>
        <a:lstStyle/>
        <a:p>
          <a:endParaRPr lang="en-US"/>
        </a:p>
      </dgm:t>
    </dgm:pt>
    <dgm:pt modelId="{716F127A-C3F9-4FE8-BEED-C6B69D3EA459}" type="sibTrans" cxnId="{7D6B9660-C1E4-46B5-B898-E10C258CB596}">
      <dgm:prSet/>
      <dgm:spPr/>
      <dgm:t>
        <a:bodyPr/>
        <a:lstStyle/>
        <a:p>
          <a:endParaRPr lang="en-US"/>
        </a:p>
      </dgm:t>
    </dgm:pt>
    <dgm:pt modelId="{881B6DA6-3EE3-4737-9DBB-FA4EB9FDC88B}">
      <dgm:prSet phldrT="[Text]"/>
      <dgm:spPr/>
      <dgm:t>
        <a:bodyPr/>
        <a:lstStyle/>
        <a:p>
          <a:r>
            <a:rPr lang="bg-BG" b="1" dirty="0" smtClean="0"/>
            <a:t>3</a:t>
          </a:r>
          <a:r>
            <a:rPr lang="en-US" b="1" dirty="0" smtClean="0"/>
            <a:t>0</a:t>
          </a:r>
          <a:endParaRPr lang="en-US" dirty="0"/>
        </a:p>
      </dgm:t>
    </dgm:pt>
    <dgm:pt modelId="{1D56118F-E19A-4504-8CB2-7A74F146F1EB}" type="parTrans" cxnId="{827987B0-1DD2-4BF7-AC19-220952CB80E1}">
      <dgm:prSet/>
      <dgm:spPr/>
      <dgm:t>
        <a:bodyPr/>
        <a:lstStyle/>
        <a:p>
          <a:endParaRPr lang="en-US"/>
        </a:p>
      </dgm:t>
    </dgm:pt>
    <dgm:pt modelId="{6D900224-A1AF-404E-A86A-6001C00C9A4D}" type="sibTrans" cxnId="{827987B0-1DD2-4BF7-AC19-220952CB80E1}">
      <dgm:prSet/>
      <dgm:spPr/>
      <dgm:t>
        <a:bodyPr/>
        <a:lstStyle/>
        <a:p>
          <a:endParaRPr lang="en-US"/>
        </a:p>
      </dgm:t>
    </dgm:pt>
    <dgm:pt modelId="{CC6BDAE3-4B81-4FF5-B0CD-CE7E52808335}" type="pres">
      <dgm:prSet presAssocID="{79A3390A-843A-4F3B-9C01-8802F5FB9856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2F4C427-22B7-4326-9158-8B93C1402653}" type="pres">
      <dgm:prSet presAssocID="{30D9B407-7C74-4D25-B1FC-2C89690170E0}" presName="posSpace" presStyleCnt="0"/>
      <dgm:spPr/>
    </dgm:pt>
    <dgm:pt modelId="{0C084C34-4033-4DCD-9C6C-6532F99AB732}" type="pres">
      <dgm:prSet presAssocID="{30D9B407-7C74-4D25-B1FC-2C89690170E0}" presName="vertFlow" presStyleCnt="0"/>
      <dgm:spPr/>
    </dgm:pt>
    <dgm:pt modelId="{879B6F66-938F-473C-8CCE-F720EA4C56FF}" type="pres">
      <dgm:prSet presAssocID="{30D9B407-7C74-4D25-B1FC-2C89690170E0}" presName="topSpace" presStyleCnt="0"/>
      <dgm:spPr/>
    </dgm:pt>
    <dgm:pt modelId="{77AB866B-B4B1-4DBA-A1A9-D3760B5FC6A4}" type="pres">
      <dgm:prSet presAssocID="{30D9B407-7C74-4D25-B1FC-2C89690170E0}" presName="firstComp" presStyleCnt="0"/>
      <dgm:spPr/>
    </dgm:pt>
    <dgm:pt modelId="{3A3D4E90-100D-4187-BBE1-86443DE28BFB}" type="pres">
      <dgm:prSet presAssocID="{30D9B407-7C74-4D25-B1FC-2C89690170E0}" presName="firstChild" presStyleLbl="bgAccFollowNode1" presStyleIdx="0" presStyleCnt="4" custScaleX="122598" custScaleY="100897" custLinFactY="-15405" custLinFactNeighborX="57419" custLinFactNeighborY="-100000"/>
      <dgm:spPr/>
      <dgm:t>
        <a:bodyPr/>
        <a:lstStyle/>
        <a:p>
          <a:endParaRPr lang="en-US"/>
        </a:p>
      </dgm:t>
    </dgm:pt>
    <dgm:pt modelId="{E31551C5-8D57-4C46-A78F-8C11356CBE18}" type="pres">
      <dgm:prSet presAssocID="{30D9B407-7C74-4D25-B1FC-2C89690170E0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0A3802-8E82-46DB-A536-058C87316D25}" type="pres">
      <dgm:prSet presAssocID="{30D9B407-7C74-4D25-B1FC-2C89690170E0}" presName="negSpace" presStyleCnt="0"/>
      <dgm:spPr/>
    </dgm:pt>
    <dgm:pt modelId="{962A53D8-FFE1-4D15-9FFC-DB41E9973FD4}" type="pres">
      <dgm:prSet presAssocID="{30D9B407-7C74-4D25-B1FC-2C89690170E0}" presName="circle" presStyleLbl="node1" presStyleIdx="0" presStyleCnt="4" custLinFactNeighborX="28297" custLinFactNeighborY="-95013"/>
      <dgm:spPr/>
      <dgm:t>
        <a:bodyPr/>
        <a:lstStyle/>
        <a:p>
          <a:endParaRPr lang="en-US"/>
        </a:p>
      </dgm:t>
    </dgm:pt>
    <dgm:pt modelId="{7360F399-EFCF-4CB1-96B2-9A5E192C13A5}" type="pres">
      <dgm:prSet presAssocID="{0B56DE50-C671-46E2-95B0-83F8EF35C1DB}" presName="transSpace" presStyleCnt="0"/>
      <dgm:spPr/>
    </dgm:pt>
    <dgm:pt modelId="{7BA3A57B-94F8-4B9B-B95A-DD286792903F}" type="pres">
      <dgm:prSet presAssocID="{98D3CC78-A004-40FE-98A7-F89577E3D5D0}" presName="posSpace" presStyleCnt="0"/>
      <dgm:spPr/>
    </dgm:pt>
    <dgm:pt modelId="{B5ECD2DE-52CE-4F18-AD74-8BB9FF563139}" type="pres">
      <dgm:prSet presAssocID="{98D3CC78-A004-40FE-98A7-F89577E3D5D0}" presName="vertFlow" presStyleCnt="0"/>
      <dgm:spPr/>
    </dgm:pt>
    <dgm:pt modelId="{E5C0ECDC-739B-4619-8BD0-03A3678BFA71}" type="pres">
      <dgm:prSet presAssocID="{98D3CC78-A004-40FE-98A7-F89577E3D5D0}" presName="topSpace" presStyleCnt="0"/>
      <dgm:spPr/>
    </dgm:pt>
    <dgm:pt modelId="{4A6FE9A9-7CD8-40C1-8B65-F6FBA730E8F0}" type="pres">
      <dgm:prSet presAssocID="{98D3CC78-A004-40FE-98A7-F89577E3D5D0}" presName="firstComp" presStyleCnt="0"/>
      <dgm:spPr/>
    </dgm:pt>
    <dgm:pt modelId="{03D354E9-0D3E-416D-8328-5095D54861B0}" type="pres">
      <dgm:prSet presAssocID="{98D3CC78-A004-40FE-98A7-F89577E3D5D0}" presName="firstChild" presStyleLbl="bgAccFollowNode1" presStyleIdx="1" presStyleCnt="4" custScaleX="122092" custScaleY="88313" custLinFactNeighborX="2131" custLinFactNeighborY="85717"/>
      <dgm:spPr/>
      <dgm:t>
        <a:bodyPr/>
        <a:lstStyle/>
        <a:p>
          <a:endParaRPr lang="en-US"/>
        </a:p>
      </dgm:t>
    </dgm:pt>
    <dgm:pt modelId="{F1DBFB0A-11EC-4BDD-B976-64E510B035A6}" type="pres">
      <dgm:prSet presAssocID="{98D3CC78-A004-40FE-98A7-F89577E3D5D0}" presName="first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0F223D-E002-4DA4-916E-6E5C0272507F}" type="pres">
      <dgm:prSet presAssocID="{98D3CC78-A004-40FE-98A7-F89577E3D5D0}" presName="negSpace" presStyleCnt="0"/>
      <dgm:spPr/>
    </dgm:pt>
    <dgm:pt modelId="{5B78BA90-FD61-42A8-B544-BBC2CC0CD9EE}" type="pres">
      <dgm:prSet presAssocID="{98D3CC78-A004-40FE-98A7-F89577E3D5D0}" presName="circle" presStyleLbl="node1" presStyleIdx="1" presStyleCnt="4" custLinFactNeighborX="-37460" custLinFactNeighborY="85755"/>
      <dgm:spPr/>
      <dgm:t>
        <a:bodyPr/>
        <a:lstStyle/>
        <a:p>
          <a:endParaRPr lang="en-US"/>
        </a:p>
      </dgm:t>
    </dgm:pt>
    <dgm:pt modelId="{EB93CD89-09ED-4024-A70C-FD114A2BB09A}" type="pres">
      <dgm:prSet presAssocID="{DC1F74CE-1527-4A66-AEEB-6A4BE16C38B2}" presName="transSpace" presStyleCnt="0"/>
      <dgm:spPr/>
    </dgm:pt>
    <dgm:pt modelId="{2ED1E6E6-D710-4CB4-B5E8-1B89B5F1FE64}" type="pres">
      <dgm:prSet presAssocID="{E8C22DEE-7E42-4A98-9B5D-2BD1640CDAA3}" presName="posSpace" presStyleCnt="0"/>
      <dgm:spPr/>
    </dgm:pt>
    <dgm:pt modelId="{53B1A8F3-0739-4729-BDC4-46794AA96D7F}" type="pres">
      <dgm:prSet presAssocID="{E8C22DEE-7E42-4A98-9B5D-2BD1640CDAA3}" presName="vertFlow" presStyleCnt="0"/>
      <dgm:spPr/>
    </dgm:pt>
    <dgm:pt modelId="{DBB67879-1929-45AF-A333-D6E7CA6ECA99}" type="pres">
      <dgm:prSet presAssocID="{E8C22DEE-7E42-4A98-9B5D-2BD1640CDAA3}" presName="topSpace" presStyleCnt="0"/>
      <dgm:spPr/>
    </dgm:pt>
    <dgm:pt modelId="{D6EF9CFD-C973-4B1F-9CEF-59E914000D5E}" type="pres">
      <dgm:prSet presAssocID="{E8C22DEE-7E42-4A98-9B5D-2BD1640CDAA3}" presName="firstComp" presStyleCnt="0"/>
      <dgm:spPr/>
    </dgm:pt>
    <dgm:pt modelId="{1AC4FF56-2AFD-49B6-A383-695FC4974D70}" type="pres">
      <dgm:prSet presAssocID="{E8C22DEE-7E42-4A98-9B5D-2BD1640CDAA3}" presName="firstChild" presStyleLbl="bgAccFollowNode1" presStyleIdx="2" presStyleCnt="4" custScaleX="113119" custScaleY="88313" custLinFactNeighborX="17510" custLinFactNeighborY="87288"/>
      <dgm:spPr/>
      <dgm:t>
        <a:bodyPr/>
        <a:lstStyle/>
        <a:p>
          <a:endParaRPr lang="en-US"/>
        </a:p>
      </dgm:t>
    </dgm:pt>
    <dgm:pt modelId="{F8015268-F760-4C86-B077-7C0067A6CCF1}" type="pres">
      <dgm:prSet presAssocID="{E8C22DEE-7E42-4A98-9B5D-2BD1640CDAA3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677069-CBC0-4A12-8059-21182A135782}" type="pres">
      <dgm:prSet presAssocID="{E8C22DEE-7E42-4A98-9B5D-2BD1640CDAA3}" presName="negSpace" presStyleCnt="0"/>
      <dgm:spPr/>
    </dgm:pt>
    <dgm:pt modelId="{BBC37267-6B2A-448E-B47D-380937EC595A}" type="pres">
      <dgm:prSet presAssocID="{E8C22DEE-7E42-4A98-9B5D-2BD1640CDAA3}" presName="circle" presStyleLbl="node1" presStyleIdx="2" presStyleCnt="4" custLinFactNeighborX="-2328" custLinFactNeighborY="87348"/>
      <dgm:spPr/>
      <dgm:t>
        <a:bodyPr/>
        <a:lstStyle/>
        <a:p>
          <a:endParaRPr lang="en-US"/>
        </a:p>
      </dgm:t>
    </dgm:pt>
    <dgm:pt modelId="{BE2607F3-7DA9-4D82-94A6-297DC89B806D}" type="pres">
      <dgm:prSet presAssocID="{C9774D77-7CA3-4439-96E8-47E2199D5C15}" presName="transSpace" presStyleCnt="0"/>
      <dgm:spPr/>
    </dgm:pt>
    <dgm:pt modelId="{20F62EB8-353D-4D17-9DA1-FB17F5958719}" type="pres">
      <dgm:prSet presAssocID="{881B6DA6-3EE3-4737-9DBB-FA4EB9FDC88B}" presName="posSpace" presStyleCnt="0"/>
      <dgm:spPr/>
    </dgm:pt>
    <dgm:pt modelId="{F4418D2B-1A6C-4ED5-A444-C1279944FECE}" type="pres">
      <dgm:prSet presAssocID="{881B6DA6-3EE3-4737-9DBB-FA4EB9FDC88B}" presName="vertFlow" presStyleCnt="0"/>
      <dgm:spPr/>
    </dgm:pt>
    <dgm:pt modelId="{4F5DEDEE-E20A-43FA-A39D-FAA70CAB77EF}" type="pres">
      <dgm:prSet presAssocID="{881B6DA6-3EE3-4737-9DBB-FA4EB9FDC88B}" presName="topSpace" presStyleCnt="0"/>
      <dgm:spPr/>
    </dgm:pt>
    <dgm:pt modelId="{95A7A1BD-308A-413F-9B03-AA5164F89457}" type="pres">
      <dgm:prSet presAssocID="{881B6DA6-3EE3-4737-9DBB-FA4EB9FDC88B}" presName="firstComp" presStyleCnt="0"/>
      <dgm:spPr/>
    </dgm:pt>
    <dgm:pt modelId="{FEC9B712-65F5-427F-A00B-B609646C7D93}" type="pres">
      <dgm:prSet presAssocID="{881B6DA6-3EE3-4737-9DBB-FA4EB9FDC88B}" presName="firstChild" presStyleLbl="bgAccFollowNode1" presStyleIdx="3" presStyleCnt="4" custScaleX="129841" custLinFactY="-17023" custLinFactNeighborX="-56065" custLinFactNeighborY="-100000"/>
      <dgm:spPr/>
      <dgm:t>
        <a:bodyPr/>
        <a:lstStyle/>
        <a:p>
          <a:endParaRPr lang="en-US"/>
        </a:p>
      </dgm:t>
    </dgm:pt>
    <dgm:pt modelId="{E8334C47-A572-4F3E-848C-F65A8DD7FC9E}" type="pres">
      <dgm:prSet presAssocID="{881B6DA6-3EE3-4737-9DBB-FA4EB9FDC88B}" presName="first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AC689F-9B33-4257-9FAF-8326C9648A9A}" type="pres">
      <dgm:prSet presAssocID="{881B6DA6-3EE3-4737-9DBB-FA4EB9FDC88B}" presName="negSpace" presStyleCnt="0"/>
      <dgm:spPr/>
    </dgm:pt>
    <dgm:pt modelId="{C4A617C6-4A4E-4D6E-BA43-A49D6A3B7A1A}" type="pres">
      <dgm:prSet presAssocID="{881B6DA6-3EE3-4737-9DBB-FA4EB9FDC88B}" presName="circle" presStyleLbl="node1" presStyleIdx="3" presStyleCnt="4" custLinFactNeighborX="-95693" custLinFactNeighborY="-98403"/>
      <dgm:spPr/>
      <dgm:t>
        <a:bodyPr/>
        <a:lstStyle/>
        <a:p>
          <a:endParaRPr lang="en-US"/>
        </a:p>
      </dgm:t>
    </dgm:pt>
  </dgm:ptLst>
  <dgm:cxnLst>
    <dgm:cxn modelId="{C8FE43A6-539D-4CDB-A635-26B12ABCF2AA}" type="presOf" srcId="{0F509E22-F9AD-46D3-9F40-C8103D669465}" destId="{1AC4FF56-2AFD-49B6-A383-695FC4974D70}" srcOrd="0" destOrd="0" presId="urn:microsoft.com/office/officeart/2005/8/layout/hList9"/>
    <dgm:cxn modelId="{58E94142-0C6F-42D5-88BF-82461B65102E}" type="presOf" srcId="{79A3390A-843A-4F3B-9C01-8802F5FB9856}" destId="{CC6BDAE3-4B81-4FF5-B0CD-CE7E52808335}" srcOrd="0" destOrd="0" presId="urn:microsoft.com/office/officeart/2005/8/layout/hList9"/>
    <dgm:cxn modelId="{2CE925C9-51C3-4E89-A885-64C8DBC9FA99}" type="presOf" srcId="{FACA18A1-FDED-4244-AFF0-8057439D67BF}" destId="{03D354E9-0D3E-416D-8328-5095D54861B0}" srcOrd="0" destOrd="0" presId="urn:microsoft.com/office/officeart/2005/8/layout/hList9"/>
    <dgm:cxn modelId="{ECE1430F-9842-4194-B0EA-19051287CACC}" type="presOf" srcId="{E8C22DEE-7E42-4A98-9B5D-2BD1640CDAA3}" destId="{BBC37267-6B2A-448E-B47D-380937EC595A}" srcOrd="0" destOrd="0" presId="urn:microsoft.com/office/officeart/2005/8/layout/hList9"/>
    <dgm:cxn modelId="{64AAE02A-0B51-419B-BDDE-F21A177606E0}" srcId="{79A3390A-843A-4F3B-9C01-8802F5FB9856}" destId="{30D9B407-7C74-4D25-B1FC-2C89690170E0}" srcOrd="0" destOrd="0" parTransId="{34AA5E33-0BA0-4C77-9845-A0E834F9C29B}" sibTransId="{0B56DE50-C671-46E2-95B0-83F8EF35C1DB}"/>
    <dgm:cxn modelId="{B687BB2A-56D2-4F20-AE21-CC63A34BC9A5}" type="presOf" srcId="{FACA18A1-FDED-4244-AFF0-8057439D67BF}" destId="{F1DBFB0A-11EC-4BDD-B976-64E510B035A6}" srcOrd="1" destOrd="0" presId="urn:microsoft.com/office/officeart/2005/8/layout/hList9"/>
    <dgm:cxn modelId="{01A5A37B-A0DF-43B4-83AA-63405E1D7974}" srcId="{30D9B407-7C74-4D25-B1FC-2C89690170E0}" destId="{0801D622-92B5-4C01-AAAE-837FC3CC36A7}" srcOrd="0" destOrd="0" parTransId="{E080B95A-3F40-4510-9A44-8444B65C4278}" sibTransId="{A8E0A538-2565-41F2-BFF6-BDE5FB5DA23A}"/>
    <dgm:cxn modelId="{BDF131D8-5F16-4962-B18B-C8865189A56B}" srcId="{881B6DA6-3EE3-4737-9DBB-FA4EB9FDC88B}" destId="{ED3ECA98-C19B-4935-A8C8-1F1A96BD3A86}" srcOrd="0" destOrd="0" parTransId="{E9AFE8B6-E44E-4280-9A47-C032E249A2AC}" sibTransId="{D973BA3C-E473-4B59-9426-EB63D223C084}"/>
    <dgm:cxn modelId="{4936A7EA-30CC-458C-87EC-DB16F8B5DBB9}" type="presOf" srcId="{0F509E22-F9AD-46D3-9F40-C8103D669465}" destId="{F8015268-F760-4C86-B077-7C0067A6CCF1}" srcOrd="1" destOrd="0" presId="urn:microsoft.com/office/officeart/2005/8/layout/hList9"/>
    <dgm:cxn modelId="{3B37473C-F3FD-4F73-B39B-23555F5EB40B}" srcId="{79A3390A-843A-4F3B-9C01-8802F5FB9856}" destId="{98D3CC78-A004-40FE-98A7-F89577E3D5D0}" srcOrd="1" destOrd="0" parTransId="{A78291B1-57A7-448B-900D-BEDD21834B54}" sibTransId="{DC1F74CE-1527-4A66-AEEB-6A4BE16C38B2}"/>
    <dgm:cxn modelId="{78173D21-A9AB-40C6-AA0D-63FBE09A6ADB}" type="presOf" srcId="{30D9B407-7C74-4D25-B1FC-2C89690170E0}" destId="{962A53D8-FFE1-4D15-9FFC-DB41E9973FD4}" srcOrd="0" destOrd="0" presId="urn:microsoft.com/office/officeart/2005/8/layout/hList9"/>
    <dgm:cxn modelId="{827987B0-1DD2-4BF7-AC19-220952CB80E1}" srcId="{79A3390A-843A-4F3B-9C01-8802F5FB9856}" destId="{881B6DA6-3EE3-4737-9DBB-FA4EB9FDC88B}" srcOrd="3" destOrd="0" parTransId="{1D56118F-E19A-4504-8CB2-7A74F146F1EB}" sibTransId="{6D900224-A1AF-404E-A86A-6001C00C9A4D}"/>
    <dgm:cxn modelId="{8C9A4160-00EB-40A5-A401-88FAC4F736ED}" type="presOf" srcId="{ED3ECA98-C19B-4935-A8C8-1F1A96BD3A86}" destId="{FEC9B712-65F5-427F-A00B-B609646C7D93}" srcOrd="0" destOrd="0" presId="urn:microsoft.com/office/officeart/2005/8/layout/hList9"/>
    <dgm:cxn modelId="{3D6C05E3-35C6-4BBD-A1A4-5D13266F0192}" srcId="{79A3390A-843A-4F3B-9C01-8802F5FB9856}" destId="{E8C22DEE-7E42-4A98-9B5D-2BD1640CDAA3}" srcOrd="2" destOrd="0" parTransId="{848A18A7-0EF3-4359-A9A4-DEF980E48E50}" sibTransId="{C9774D77-7CA3-4439-96E8-47E2199D5C15}"/>
    <dgm:cxn modelId="{319EC190-C602-4A22-8E7A-B8AA4A4A4A9A}" type="presOf" srcId="{881B6DA6-3EE3-4737-9DBB-FA4EB9FDC88B}" destId="{C4A617C6-4A4E-4D6E-BA43-A49D6A3B7A1A}" srcOrd="0" destOrd="0" presId="urn:microsoft.com/office/officeart/2005/8/layout/hList9"/>
    <dgm:cxn modelId="{73F67AB4-A582-4BB6-BC76-9FE9556BDCA4}" type="presOf" srcId="{ED3ECA98-C19B-4935-A8C8-1F1A96BD3A86}" destId="{E8334C47-A572-4F3E-848C-F65A8DD7FC9E}" srcOrd="1" destOrd="0" presId="urn:microsoft.com/office/officeart/2005/8/layout/hList9"/>
    <dgm:cxn modelId="{E6D1B187-F36C-47ED-A115-44431ECD3D2B}" type="presOf" srcId="{0801D622-92B5-4C01-AAAE-837FC3CC36A7}" destId="{E31551C5-8D57-4C46-A78F-8C11356CBE18}" srcOrd="1" destOrd="0" presId="urn:microsoft.com/office/officeart/2005/8/layout/hList9"/>
    <dgm:cxn modelId="{7D6B9660-C1E4-46B5-B898-E10C258CB596}" srcId="{E8C22DEE-7E42-4A98-9B5D-2BD1640CDAA3}" destId="{0F509E22-F9AD-46D3-9F40-C8103D669465}" srcOrd="0" destOrd="0" parTransId="{C4A2FE1E-F9F3-4E54-A4D2-5C2A0A6A52DC}" sibTransId="{716F127A-C3F9-4FE8-BEED-C6B69D3EA459}"/>
    <dgm:cxn modelId="{3A643319-F260-4303-956D-0038A05AEDD3}" type="presOf" srcId="{98D3CC78-A004-40FE-98A7-F89577E3D5D0}" destId="{5B78BA90-FD61-42A8-B544-BBC2CC0CD9EE}" srcOrd="0" destOrd="0" presId="urn:microsoft.com/office/officeart/2005/8/layout/hList9"/>
    <dgm:cxn modelId="{998E2CEB-3850-48D3-8DA9-175586717B68}" srcId="{98D3CC78-A004-40FE-98A7-F89577E3D5D0}" destId="{FACA18A1-FDED-4244-AFF0-8057439D67BF}" srcOrd="0" destOrd="0" parTransId="{BD07E2BC-63D8-41CC-8F09-B14CC377449A}" sibTransId="{C217F06B-8838-4FD3-8A77-FB48C0D362BB}"/>
    <dgm:cxn modelId="{B5856986-9FE9-4F18-A0D3-1EE2693FA524}" type="presOf" srcId="{0801D622-92B5-4C01-AAAE-837FC3CC36A7}" destId="{3A3D4E90-100D-4187-BBE1-86443DE28BFB}" srcOrd="0" destOrd="0" presId="urn:microsoft.com/office/officeart/2005/8/layout/hList9"/>
    <dgm:cxn modelId="{84B7DB53-943C-4A4C-98A9-CEF424F0ABAD}" type="presParOf" srcId="{CC6BDAE3-4B81-4FF5-B0CD-CE7E52808335}" destId="{E2F4C427-22B7-4326-9158-8B93C1402653}" srcOrd="0" destOrd="0" presId="urn:microsoft.com/office/officeart/2005/8/layout/hList9"/>
    <dgm:cxn modelId="{5B1ED319-5758-45C2-8EB1-B78F6FB2FEEA}" type="presParOf" srcId="{CC6BDAE3-4B81-4FF5-B0CD-CE7E52808335}" destId="{0C084C34-4033-4DCD-9C6C-6532F99AB732}" srcOrd="1" destOrd="0" presId="urn:microsoft.com/office/officeart/2005/8/layout/hList9"/>
    <dgm:cxn modelId="{082DEBA5-F198-4BB3-9500-C692FF9A45B3}" type="presParOf" srcId="{0C084C34-4033-4DCD-9C6C-6532F99AB732}" destId="{879B6F66-938F-473C-8CCE-F720EA4C56FF}" srcOrd="0" destOrd="0" presId="urn:microsoft.com/office/officeart/2005/8/layout/hList9"/>
    <dgm:cxn modelId="{D49168D6-836A-499B-B9D1-44AA0F941E19}" type="presParOf" srcId="{0C084C34-4033-4DCD-9C6C-6532F99AB732}" destId="{77AB866B-B4B1-4DBA-A1A9-D3760B5FC6A4}" srcOrd="1" destOrd="0" presId="urn:microsoft.com/office/officeart/2005/8/layout/hList9"/>
    <dgm:cxn modelId="{BDF271C4-7FD7-4FB6-86D1-BC3406FF7283}" type="presParOf" srcId="{77AB866B-B4B1-4DBA-A1A9-D3760B5FC6A4}" destId="{3A3D4E90-100D-4187-BBE1-86443DE28BFB}" srcOrd="0" destOrd="0" presId="urn:microsoft.com/office/officeart/2005/8/layout/hList9"/>
    <dgm:cxn modelId="{FAE4F5FC-BF87-4A4D-B3CC-B8DADB88A411}" type="presParOf" srcId="{77AB866B-B4B1-4DBA-A1A9-D3760B5FC6A4}" destId="{E31551C5-8D57-4C46-A78F-8C11356CBE18}" srcOrd="1" destOrd="0" presId="urn:microsoft.com/office/officeart/2005/8/layout/hList9"/>
    <dgm:cxn modelId="{C21A8F0A-3281-4F2D-BC5E-3B7AD40A8009}" type="presParOf" srcId="{CC6BDAE3-4B81-4FF5-B0CD-CE7E52808335}" destId="{030A3802-8E82-46DB-A536-058C87316D25}" srcOrd="2" destOrd="0" presId="urn:microsoft.com/office/officeart/2005/8/layout/hList9"/>
    <dgm:cxn modelId="{6595D0F5-A84B-44CD-9522-38FAD8D3355B}" type="presParOf" srcId="{CC6BDAE3-4B81-4FF5-B0CD-CE7E52808335}" destId="{962A53D8-FFE1-4D15-9FFC-DB41E9973FD4}" srcOrd="3" destOrd="0" presId="urn:microsoft.com/office/officeart/2005/8/layout/hList9"/>
    <dgm:cxn modelId="{7491C909-F4B9-4063-80A4-F22E5CC4397D}" type="presParOf" srcId="{CC6BDAE3-4B81-4FF5-B0CD-CE7E52808335}" destId="{7360F399-EFCF-4CB1-96B2-9A5E192C13A5}" srcOrd="4" destOrd="0" presId="urn:microsoft.com/office/officeart/2005/8/layout/hList9"/>
    <dgm:cxn modelId="{3351F111-2AC4-4736-A79D-2C59B663F5F0}" type="presParOf" srcId="{CC6BDAE3-4B81-4FF5-B0CD-CE7E52808335}" destId="{7BA3A57B-94F8-4B9B-B95A-DD286792903F}" srcOrd="5" destOrd="0" presId="urn:microsoft.com/office/officeart/2005/8/layout/hList9"/>
    <dgm:cxn modelId="{BD877FD4-EDBC-4734-9AD1-70BA702C8CFE}" type="presParOf" srcId="{CC6BDAE3-4B81-4FF5-B0CD-CE7E52808335}" destId="{B5ECD2DE-52CE-4F18-AD74-8BB9FF563139}" srcOrd="6" destOrd="0" presId="urn:microsoft.com/office/officeart/2005/8/layout/hList9"/>
    <dgm:cxn modelId="{E243E1F6-027D-472C-9077-020C62346EF2}" type="presParOf" srcId="{B5ECD2DE-52CE-4F18-AD74-8BB9FF563139}" destId="{E5C0ECDC-739B-4619-8BD0-03A3678BFA71}" srcOrd="0" destOrd="0" presId="urn:microsoft.com/office/officeart/2005/8/layout/hList9"/>
    <dgm:cxn modelId="{E61EF825-A0DA-4FE7-8E43-4A07BC669FD8}" type="presParOf" srcId="{B5ECD2DE-52CE-4F18-AD74-8BB9FF563139}" destId="{4A6FE9A9-7CD8-40C1-8B65-F6FBA730E8F0}" srcOrd="1" destOrd="0" presId="urn:microsoft.com/office/officeart/2005/8/layout/hList9"/>
    <dgm:cxn modelId="{C053F731-828D-44D3-8834-9B4893EFD29C}" type="presParOf" srcId="{4A6FE9A9-7CD8-40C1-8B65-F6FBA730E8F0}" destId="{03D354E9-0D3E-416D-8328-5095D54861B0}" srcOrd="0" destOrd="0" presId="urn:microsoft.com/office/officeart/2005/8/layout/hList9"/>
    <dgm:cxn modelId="{831A7E2B-5819-4087-8B68-91168E158EB6}" type="presParOf" srcId="{4A6FE9A9-7CD8-40C1-8B65-F6FBA730E8F0}" destId="{F1DBFB0A-11EC-4BDD-B976-64E510B035A6}" srcOrd="1" destOrd="0" presId="urn:microsoft.com/office/officeart/2005/8/layout/hList9"/>
    <dgm:cxn modelId="{C6EAC046-811A-4D8C-9B2A-C2165A43A653}" type="presParOf" srcId="{CC6BDAE3-4B81-4FF5-B0CD-CE7E52808335}" destId="{FA0F223D-E002-4DA4-916E-6E5C0272507F}" srcOrd="7" destOrd="0" presId="urn:microsoft.com/office/officeart/2005/8/layout/hList9"/>
    <dgm:cxn modelId="{202EC4E1-B165-4C3A-BE81-7D3717C876DA}" type="presParOf" srcId="{CC6BDAE3-4B81-4FF5-B0CD-CE7E52808335}" destId="{5B78BA90-FD61-42A8-B544-BBC2CC0CD9EE}" srcOrd="8" destOrd="0" presId="urn:microsoft.com/office/officeart/2005/8/layout/hList9"/>
    <dgm:cxn modelId="{64BF2C47-7E25-4000-A84A-65DD9F64EF7E}" type="presParOf" srcId="{CC6BDAE3-4B81-4FF5-B0CD-CE7E52808335}" destId="{EB93CD89-09ED-4024-A70C-FD114A2BB09A}" srcOrd="9" destOrd="0" presId="urn:microsoft.com/office/officeart/2005/8/layout/hList9"/>
    <dgm:cxn modelId="{D9CE932A-B870-4914-AC4B-5F5624341347}" type="presParOf" srcId="{CC6BDAE3-4B81-4FF5-B0CD-CE7E52808335}" destId="{2ED1E6E6-D710-4CB4-B5E8-1B89B5F1FE64}" srcOrd="10" destOrd="0" presId="urn:microsoft.com/office/officeart/2005/8/layout/hList9"/>
    <dgm:cxn modelId="{0AD05D53-7CEA-40F0-95FF-81EB08B783CA}" type="presParOf" srcId="{CC6BDAE3-4B81-4FF5-B0CD-CE7E52808335}" destId="{53B1A8F3-0739-4729-BDC4-46794AA96D7F}" srcOrd="11" destOrd="0" presId="urn:microsoft.com/office/officeart/2005/8/layout/hList9"/>
    <dgm:cxn modelId="{D05B96B7-BC70-4C32-8C45-6F77A765EB30}" type="presParOf" srcId="{53B1A8F3-0739-4729-BDC4-46794AA96D7F}" destId="{DBB67879-1929-45AF-A333-D6E7CA6ECA99}" srcOrd="0" destOrd="0" presId="urn:microsoft.com/office/officeart/2005/8/layout/hList9"/>
    <dgm:cxn modelId="{10717386-55EF-4356-980F-7FCD395875A7}" type="presParOf" srcId="{53B1A8F3-0739-4729-BDC4-46794AA96D7F}" destId="{D6EF9CFD-C973-4B1F-9CEF-59E914000D5E}" srcOrd="1" destOrd="0" presId="urn:microsoft.com/office/officeart/2005/8/layout/hList9"/>
    <dgm:cxn modelId="{151DEC92-16E6-44E8-8746-A81133506667}" type="presParOf" srcId="{D6EF9CFD-C973-4B1F-9CEF-59E914000D5E}" destId="{1AC4FF56-2AFD-49B6-A383-695FC4974D70}" srcOrd="0" destOrd="0" presId="urn:microsoft.com/office/officeart/2005/8/layout/hList9"/>
    <dgm:cxn modelId="{95600C02-EFB4-4289-897D-C65733C9D5E0}" type="presParOf" srcId="{D6EF9CFD-C973-4B1F-9CEF-59E914000D5E}" destId="{F8015268-F760-4C86-B077-7C0067A6CCF1}" srcOrd="1" destOrd="0" presId="urn:microsoft.com/office/officeart/2005/8/layout/hList9"/>
    <dgm:cxn modelId="{A6C60E33-1275-4123-BDA3-2F6C543C5840}" type="presParOf" srcId="{CC6BDAE3-4B81-4FF5-B0CD-CE7E52808335}" destId="{34677069-CBC0-4A12-8059-21182A135782}" srcOrd="12" destOrd="0" presId="urn:microsoft.com/office/officeart/2005/8/layout/hList9"/>
    <dgm:cxn modelId="{E37ADA9F-4C0D-4AF5-9D7D-08C8484C3393}" type="presParOf" srcId="{CC6BDAE3-4B81-4FF5-B0CD-CE7E52808335}" destId="{BBC37267-6B2A-448E-B47D-380937EC595A}" srcOrd="13" destOrd="0" presId="urn:microsoft.com/office/officeart/2005/8/layout/hList9"/>
    <dgm:cxn modelId="{B494F577-709B-43AB-B657-423325122948}" type="presParOf" srcId="{CC6BDAE3-4B81-4FF5-B0CD-CE7E52808335}" destId="{BE2607F3-7DA9-4D82-94A6-297DC89B806D}" srcOrd="14" destOrd="0" presId="urn:microsoft.com/office/officeart/2005/8/layout/hList9"/>
    <dgm:cxn modelId="{832917AD-A487-41C8-9D6F-8A460BB224B0}" type="presParOf" srcId="{CC6BDAE3-4B81-4FF5-B0CD-CE7E52808335}" destId="{20F62EB8-353D-4D17-9DA1-FB17F5958719}" srcOrd="15" destOrd="0" presId="urn:microsoft.com/office/officeart/2005/8/layout/hList9"/>
    <dgm:cxn modelId="{FD80AB85-CA0C-4A32-91C2-75FCD911ED7B}" type="presParOf" srcId="{CC6BDAE3-4B81-4FF5-B0CD-CE7E52808335}" destId="{F4418D2B-1A6C-4ED5-A444-C1279944FECE}" srcOrd="16" destOrd="0" presId="urn:microsoft.com/office/officeart/2005/8/layout/hList9"/>
    <dgm:cxn modelId="{0A791BB1-79CC-4F50-9FB2-4A0CE5803FE5}" type="presParOf" srcId="{F4418D2B-1A6C-4ED5-A444-C1279944FECE}" destId="{4F5DEDEE-E20A-43FA-A39D-FAA70CAB77EF}" srcOrd="0" destOrd="0" presId="urn:microsoft.com/office/officeart/2005/8/layout/hList9"/>
    <dgm:cxn modelId="{5FA2C687-51B3-4002-94E8-E498E5245302}" type="presParOf" srcId="{F4418D2B-1A6C-4ED5-A444-C1279944FECE}" destId="{95A7A1BD-308A-413F-9B03-AA5164F89457}" srcOrd="1" destOrd="0" presId="urn:microsoft.com/office/officeart/2005/8/layout/hList9"/>
    <dgm:cxn modelId="{D361C074-A535-4EBC-9DAD-03D33A413815}" type="presParOf" srcId="{95A7A1BD-308A-413F-9B03-AA5164F89457}" destId="{FEC9B712-65F5-427F-A00B-B609646C7D93}" srcOrd="0" destOrd="0" presId="urn:microsoft.com/office/officeart/2005/8/layout/hList9"/>
    <dgm:cxn modelId="{374FEA9E-FF71-4645-9002-B7175EDB5849}" type="presParOf" srcId="{95A7A1BD-308A-413F-9B03-AA5164F89457}" destId="{E8334C47-A572-4F3E-848C-F65A8DD7FC9E}" srcOrd="1" destOrd="0" presId="urn:microsoft.com/office/officeart/2005/8/layout/hList9"/>
    <dgm:cxn modelId="{0E479519-DD29-47E2-A6F2-34C81F749E78}" type="presParOf" srcId="{CC6BDAE3-4B81-4FF5-B0CD-CE7E52808335}" destId="{BAAC689F-9B33-4257-9FAF-8326C9648A9A}" srcOrd="17" destOrd="0" presId="urn:microsoft.com/office/officeart/2005/8/layout/hList9"/>
    <dgm:cxn modelId="{7AFA530A-67B5-4ECF-A7A8-158D46A78488}" type="presParOf" srcId="{CC6BDAE3-4B81-4FF5-B0CD-CE7E52808335}" destId="{C4A617C6-4A4E-4D6E-BA43-A49D6A3B7A1A}" srcOrd="1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1CD5F0D-CB9B-4598-8D88-A49F4E832061}" type="doc">
      <dgm:prSet loTypeId="urn:microsoft.com/office/officeart/2005/8/layout/list1" loCatId="list" qsTypeId="urn:microsoft.com/office/officeart/2005/8/quickstyle/simple5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BD97059A-717E-4974-94F3-613549E60B4E}">
      <dgm:prSet phldrT="[Text]"/>
      <dgm:spPr/>
      <dgm:t>
        <a:bodyPr/>
        <a:lstStyle/>
        <a:p>
          <a:r>
            <a:rPr lang="bg-BG" b="1" dirty="0" smtClean="0"/>
            <a:t>Предприемачески умения</a:t>
          </a:r>
          <a:endParaRPr lang="en-US" dirty="0"/>
        </a:p>
      </dgm:t>
    </dgm:pt>
    <dgm:pt modelId="{326A80A1-BBFC-499E-837C-E0FEA0D6F685}" type="parTrans" cxnId="{041D370D-4B7D-4AD0-A057-245F9C232D02}">
      <dgm:prSet/>
      <dgm:spPr/>
      <dgm:t>
        <a:bodyPr/>
        <a:lstStyle/>
        <a:p>
          <a:endParaRPr lang="en-US"/>
        </a:p>
      </dgm:t>
    </dgm:pt>
    <dgm:pt modelId="{2FA05CEC-AA82-4C99-B62A-5C737D6776BF}" type="sibTrans" cxnId="{041D370D-4B7D-4AD0-A057-245F9C232D02}">
      <dgm:prSet/>
      <dgm:spPr/>
      <dgm:t>
        <a:bodyPr/>
        <a:lstStyle/>
        <a:p>
          <a:endParaRPr lang="en-US"/>
        </a:p>
      </dgm:t>
    </dgm:pt>
    <dgm:pt modelId="{2F0CA8BE-58D4-4179-8A76-E97FD05480E1}">
      <dgm:prSet phldrT="[Text]"/>
      <dgm:spPr/>
      <dgm:t>
        <a:bodyPr/>
        <a:lstStyle/>
        <a:p>
          <a:r>
            <a:rPr lang="bg-BG" b="1" dirty="0" smtClean="0"/>
            <a:t>Презентационни умения</a:t>
          </a:r>
          <a:endParaRPr lang="en-US" dirty="0"/>
        </a:p>
      </dgm:t>
    </dgm:pt>
    <dgm:pt modelId="{B3BF641C-4449-42E9-A18C-7BC78C72619D}" type="parTrans" cxnId="{80891F00-7282-4A5F-B62A-E2C87D643E8A}">
      <dgm:prSet/>
      <dgm:spPr/>
      <dgm:t>
        <a:bodyPr/>
        <a:lstStyle/>
        <a:p>
          <a:endParaRPr lang="en-US"/>
        </a:p>
      </dgm:t>
    </dgm:pt>
    <dgm:pt modelId="{AEB3F1F9-EE30-43D8-A55F-ABFA3C9968D9}" type="sibTrans" cxnId="{80891F00-7282-4A5F-B62A-E2C87D643E8A}">
      <dgm:prSet/>
      <dgm:spPr/>
      <dgm:t>
        <a:bodyPr/>
        <a:lstStyle/>
        <a:p>
          <a:endParaRPr lang="en-US"/>
        </a:p>
      </dgm:t>
    </dgm:pt>
    <dgm:pt modelId="{5B556471-A32A-4493-97C9-97A2CEC66904}">
      <dgm:prSet phldrT="[Text]"/>
      <dgm:spPr/>
      <dgm:t>
        <a:bodyPr/>
        <a:lstStyle/>
        <a:p>
          <a:r>
            <a:rPr lang="bg-BG" b="1" dirty="0" smtClean="0"/>
            <a:t>Умения за</a:t>
          </a:r>
          <a:r>
            <a:rPr lang="en-US" b="1" dirty="0" smtClean="0"/>
            <a:t> </a:t>
          </a:r>
          <a:r>
            <a:rPr lang="bg-BG" b="1" dirty="0" smtClean="0"/>
            <a:t>дигитална креативност</a:t>
          </a:r>
          <a:endParaRPr lang="en-US" dirty="0"/>
        </a:p>
      </dgm:t>
    </dgm:pt>
    <dgm:pt modelId="{E4C3192F-CC65-490D-B245-DE39AA0B4B28}" type="parTrans" cxnId="{AA3B00FD-8830-46A6-9D72-74AA20B9DEB7}">
      <dgm:prSet/>
      <dgm:spPr/>
      <dgm:t>
        <a:bodyPr/>
        <a:lstStyle/>
        <a:p>
          <a:endParaRPr lang="en-US"/>
        </a:p>
      </dgm:t>
    </dgm:pt>
    <dgm:pt modelId="{5A21E16A-FD32-49C1-803A-9AA1EAD0D46B}" type="sibTrans" cxnId="{AA3B00FD-8830-46A6-9D72-74AA20B9DEB7}">
      <dgm:prSet/>
      <dgm:spPr/>
      <dgm:t>
        <a:bodyPr/>
        <a:lstStyle/>
        <a:p>
          <a:endParaRPr lang="en-US"/>
        </a:p>
      </dgm:t>
    </dgm:pt>
    <dgm:pt modelId="{0ABCA641-27B4-4F4C-873E-458BF69CF8CE}" type="pres">
      <dgm:prSet presAssocID="{41CD5F0D-CB9B-4598-8D88-A49F4E83206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4CD679-21C1-4643-A41A-07765170D588}" type="pres">
      <dgm:prSet presAssocID="{BD97059A-717E-4974-94F3-613549E60B4E}" presName="parentLin" presStyleCnt="0"/>
      <dgm:spPr/>
    </dgm:pt>
    <dgm:pt modelId="{134003E8-C40B-4E8D-9E70-AF3EA9A457AC}" type="pres">
      <dgm:prSet presAssocID="{BD97059A-717E-4974-94F3-613549E60B4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7490CFA6-C8A7-4814-A42B-346217F1B79D}" type="pres">
      <dgm:prSet presAssocID="{BD97059A-717E-4974-94F3-613549E60B4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DD5FDA-38B1-4CCE-A2E3-683342EDB076}" type="pres">
      <dgm:prSet presAssocID="{BD97059A-717E-4974-94F3-613549E60B4E}" presName="negativeSpace" presStyleCnt="0"/>
      <dgm:spPr/>
    </dgm:pt>
    <dgm:pt modelId="{0F8ED70B-BAB9-4EE1-BB66-D310B6A0EAD2}" type="pres">
      <dgm:prSet presAssocID="{BD97059A-717E-4974-94F3-613549E60B4E}" presName="childText" presStyleLbl="conFgAcc1" presStyleIdx="0" presStyleCnt="3">
        <dgm:presLayoutVars>
          <dgm:bulletEnabled val="1"/>
        </dgm:presLayoutVars>
      </dgm:prSet>
      <dgm:spPr/>
    </dgm:pt>
    <dgm:pt modelId="{77C397D1-9AF5-4351-A8A3-CC6F0C08EA85}" type="pres">
      <dgm:prSet presAssocID="{2FA05CEC-AA82-4C99-B62A-5C737D6776BF}" presName="spaceBetweenRectangles" presStyleCnt="0"/>
      <dgm:spPr/>
    </dgm:pt>
    <dgm:pt modelId="{2991ED8A-6493-4232-B4C4-9B6C15CBD5B7}" type="pres">
      <dgm:prSet presAssocID="{2F0CA8BE-58D4-4179-8A76-E97FD05480E1}" presName="parentLin" presStyleCnt="0"/>
      <dgm:spPr/>
    </dgm:pt>
    <dgm:pt modelId="{E62AD6E6-6E99-4DD9-B9FA-6CC41981946C}" type="pres">
      <dgm:prSet presAssocID="{2F0CA8BE-58D4-4179-8A76-E97FD05480E1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9BC23754-A222-463A-8928-D9DDD095861B}" type="pres">
      <dgm:prSet presAssocID="{2F0CA8BE-58D4-4179-8A76-E97FD05480E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DFC5F7-32EB-44A7-BCC8-588539401263}" type="pres">
      <dgm:prSet presAssocID="{2F0CA8BE-58D4-4179-8A76-E97FD05480E1}" presName="negativeSpace" presStyleCnt="0"/>
      <dgm:spPr/>
    </dgm:pt>
    <dgm:pt modelId="{51E69962-CE0A-4D62-A7AD-12241A68FE57}" type="pres">
      <dgm:prSet presAssocID="{2F0CA8BE-58D4-4179-8A76-E97FD05480E1}" presName="childText" presStyleLbl="conFgAcc1" presStyleIdx="1" presStyleCnt="3">
        <dgm:presLayoutVars>
          <dgm:bulletEnabled val="1"/>
        </dgm:presLayoutVars>
      </dgm:prSet>
      <dgm:spPr/>
    </dgm:pt>
    <dgm:pt modelId="{0AEFECD1-BB00-40F1-ABDB-6394D943F1C9}" type="pres">
      <dgm:prSet presAssocID="{AEB3F1F9-EE30-43D8-A55F-ABFA3C9968D9}" presName="spaceBetweenRectangles" presStyleCnt="0"/>
      <dgm:spPr/>
    </dgm:pt>
    <dgm:pt modelId="{8860C287-75AA-4F25-A904-443F9A258E2B}" type="pres">
      <dgm:prSet presAssocID="{5B556471-A32A-4493-97C9-97A2CEC66904}" presName="parentLin" presStyleCnt="0"/>
      <dgm:spPr/>
    </dgm:pt>
    <dgm:pt modelId="{34B1AB89-1A6F-48E1-B757-515CBD0DD475}" type="pres">
      <dgm:prSet presAssocID="{5B556471-A32A-4493-97C9-97A2CEC6690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969430A5-056B-475C-9E51-ED9B166F49D2}" type="pres">
      <dgm:prSet presAssocID="{5B556471-A32A-4493-97C9-97A2CEC6690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704C2D-155E-41D4-8845-D442CF50D4DB}" type="pres">
      <dgm:prSet presAssocID="{5B556471-A32A-4493-97C9-97A2CEC66904}" presName="negativeSpace" presStyleCnt="0"/>
      <dgm:spPr/>
    </dgm:pt>
    <dgm:pt modelId="{B65E815E-6ACF-407A-AA8F-A15E253136FC}" type="pres">
      <dgm:prSet presAssocID="{5B556471-A32A-4493-97C9-97A2CEC6690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DEA0B91-ED9C-44B0-876A-04A4E75F3112}" type="presOf" srcId="{BD97059A-717E-4974-94F3-613549E60B4E}" destId="{7490CFA6-C8A7-4814-A42B-346217F1B79D}" srcOrd="1" destOrd="0" presId="urn:microsoft.com/office/officeart/2005/8/layout/list1"/>
    <dgm:cxn modelId="{80891F00-7282-4A5F-B62A-E2C87D643E8A}" srcId="{41CD5F0D-CB9B-4598-8D88-A49F4E832061}" destId="{2F0CA8BE-58D4-4179-8A76-E97FD05480E1}" srcOrd="1" destOrd="0" parTransId="{B3BF641C-4449-42E9-A18C-7BC78C72619D}" sibTransId="{AEB3F1F9-EE30-43D8-A55F-ABFA3C9968D9}"/>
    <dgm:cxn modelId="{69A50831-9E6A-43AE-B554-B8BF9AF97DBE}" type="presOf" srcId="{41CD5F0D-CB9B-4598-8D88-A49F4E832061}" destId="{0ABCA641-27B4-4F4C-873E-458BF69CF8CE}" srcOrd="0" destOrd="0" presId="urn:microsoft.com/office/officeart/2005/8/layout/list1"/>
    <dgm:cxn modelId="{B2492622-957C-41FE-882E-D00288A4ACCC}" type="presOf" srcId="{5B556471-A32A-4493-97C9-97A2CEC66904}" destId="{34B1AB89-1A6F-48E1-B757-515CBD0DD475}" srcOrd="0" destOrd="0" presId="urn:microsoft.com/office/officeart/2005/8/layout/list1"/>
    <dgm:cxn modelId="{041D370D-4B7D-4AD0-A057-245F9C232D02}" srcId="{41CD5F0D-CB9B-4598-8D88-A49F4E832061}" destId="{BD97059A-717E-4974-94F3-613549E60B4E}" srcOrd="0" destOrd="0" parTransId="{326A80A1-BBFC-499E-837C-E0FEA0D6F685}" sibTransId="{2FA05CEC-AA82-4C99-B62A-5C737D6776BF}"/>
    <dgm:cxn modelId="{AA3B00FD-8830-46A6-9D72-74AA20B9DEB7}" srcId="{41CD5F0D-CB9B-4598-8D88-A49F4E832061}" destId="{5B556471-A32A-4493-97C9-97A2CEC66904}" srcOrd="2" destOrd="0" parTransId="{E4C3192F-CC65-490D-B245-DE39AA0B4B28}" sibTransId="{5A21E16A-FD32-49C1-803A-9AA1EAD0D46B}"/>
    <dgm:cxn modelId="{8586C796-404E-4168-891E-D8BAF0E40CCB}" type="presOf" srcId="{2F0CA8BE-58D4-4179-8A76-E97FD05480E1}" destId="{9BC23754-A222-463A-8928-D9DDD095861B}" srcOrd="1" destOrd="0" presId="urn:microsoft.com/office/officeart/2005/8/layout/list1"/>
    <dgm:cxn modelId="{19EED6BF-399C-4815-9C49-6497EDEB2ED7}" type="presOf" srcId="{BD97059A-717E-4974-94F3-613549E60B4E}" destId="{134003E8-C40B-4E8D-9E70-AF3EA9A457AC}" srcOrd="0" destOrd="0" presId="urn:microsoft.com/office/officeart/2005/8/layout/list1"/>
    <dgm:cxn modelId="{758A4382-926E-43FA-866B-117F76D1E6E8}" type="presOf" srcId="{5B556471-A32A-4493-97C9-97A2CEC66904}" destId="{969430A5-056B-475C-9E51-ED9B166F49D2}" srcOrd="1" destOrd="0" presId="urn:microsoft.com/office/officeart/2005/8/layout/list1"/>
    <dgm:cxn modelId="{6E00FB30-44A3-4089-8609-8367F8B8EE9C}" type="presOf" srcId="{2F0CA8BE-58D4-4179-8A76-E97FD05480E1}" destId="{E62AD6E6-6E99-4DD9-B9FA-6CC41981946C}" srcOrd="0" destOrd="0" presId="urn:microsoft.com/office/officeart/2005/8/layout/list1"/>
    <dgm:cxn modelId="{CD50F45D-A8EF-4BA4-94CC-7F08A6EAF474}" type="presParOf" srcId="{0ABCA641-27B4-4F4C-873E-458BF69CF8CE}" destId="{044CD679-21C1-4643-A41A-07765170D588}" srcOrd="0" destOrd="0" presId="urn:microsoft.com/office/officeart/2005/8/layout/list1"/>
    <dgm:cxn modelId="{E28051BE-C069-45EE-871E-FF4F5E255C91}" type="presParOf" srcId="{044CD679-21C1-4643-A41A-07765170D588}" destId="{134003E8-C40B-4E8D-9E70-AF3EA9A457AC}" srcOrd="0" destOrd="0" presId="urn:microsoft.com/office/officeart/2005/8/layout/list1"/>
    <dgm:cxn modelId="{5ECB9412-D3DA-48DB-B500-03B029F3ABDB}" type="presParOf" srcId="{044CD679-21C1-4643-A41A-07765170D588}" destId="{7490CFA6-C8A7-4814-A42B-346217F1B79D}" srcOrd="1" destOrd="0" presId="urn:microsoft.com/office/officeart/2005/8/layout/list1"/>
    <dgm:cxn modelId="{E98C8784-7B00-4F51-9A49-059F8089CB20}" type="presParOf" srcId="{0ABCA641-27B4-4F4C-873E-458BF69CF8CE}" destId="{BDDD5FDA-38B1-4CCE-A2E3-683342EDB076}" srcOrd="1" destOrd="0" presId="urn:microsoft.com/office/officeart/2005/8/layout/list1"/>
    <dgm:cxn modelId="{0BDEC4A1-E9A9-494A-8F2F-A830AFEFA895}" type="presParOf" srcId="{0ABCA641-27B4-4F4C-873E-458BF69CF8CE}" destId="{0F8ED70B-BAB9-4EE1-BB66-D310B6A0EAD2}" srcOrd="2" destOrd="0" presId="urn:microsoft.com/office/officeart/2005/8/layout/list1"/>
    <dgm:cxn modelId="{9571BEED-0D10-4790-A780-B2F7FC375F8A}" type="presParOf" srcId="{0ABCA641-27B4-4F4C-873E-458BF69CF8CE}" destId="{77C397D1-9AF5-4351-A8A3-CC6F0C08EA85}" srcOrd="3" destOrd="0" presId="urn:microsoft.com/office/officeart/2005/8/layout/list1"/>
    <dgm:cxn modelId="{4252CD32-5E37-4D8B-BDF3-DCEC0DBDBC67}" type="presParOf" srcId="{0ABCA641-27B4-4F4C-873E-458BF69CF8CE}" destId="{2991ED8A-6493-4232-B4C4-9B6C15CBD5B7}" srcOrd="4" destOrd="0" presId="urn:microsoft.com/office/officeart/2005/8/layout/list1"/>
    <dgm:cxn modelId="{DA624F3A-77AA-4616-92A9-7C5A290531D1}" type="presParOf" srcId="{2991ED8A-6493-4232-B4C4-9B6C15CBD5B7}" destId="{E62AD6E6-6E99-4DD9-B9FA-6CC41981946C}" srcOrd="0" destOrd="0" presId="urn:microsoft.com/office/officeart/2005/8/layout/list1"/>
    <dgm:cxn modelId="{83E67043-4DD1-4661-BA02-9649ECACA95F}" type="presParOf" srcId="{2991ED8A-6493-4232-B4C4-9B6C15CBD5B7}" destId="{9BC23754-A222-463A-8928-D9DDD095861B}" srcOrd="1" destOrd="0" presId="urn:microsoft.com/office/officeart/2005/8/layout/list1"/>
    <dgm:cxn modelId="{6D6F659B-F3DA-4EA7-9F75-B49CCCA17F3A}" type="presParOf" srcId="{0ABCA641-27B4-4F4C-873E-458BF69CF8CE}" destId="{03DFC5F7-32EB-44A7-BCC8-588539401263}" srcOrd="5" destOrd="0" presId="urn:microsoft.com/office/officeart/2005/8/layout/list1"/>
    <dgm:cxn modelId="{619F4145-23E7-4E5F-93D7-448D2BEBE214}" type="presParOf" srcId="{0ABCA641-27B4-4F4C-873E-458BF69CF8CE}" destId="{51E69962-CE0A-4D62-A7AD-12241A68FE57}" srcOrd="6" destOrd="0" presId="urn:microsoft.com/office/officeart/2005/8/layout/list1"/>
    <dgm:cxn modelId="{F5FAF86E-042D-40C9-A91C-3CE8255302BA}" type="presParOf" srcId="{0ABCA641-27B4-4F4C-873E-458BF69CF8CE}" destId="{0AEFECD1-BB00-40F1-ABDB-6394D943F1C9}" srcOrd="7" destOrd="0" presId="urn:microsoft.com/office/officeart/2005/8/layout/list1"/>
    <dgm:cxn modelId="{1F03D099-5A53-4537-9AC2-EB1E9E97F320}" type="presParOf" srcId="{0ABCA641-27B4-4F4C-873E-458BF69CF8CE}" destId="{8860C287-75AA-4F25-A904-443F9A258E2B}" srcOrd="8" destOrd="0" presId="urn:microsoft.com/office/officeart/2005/8/layout/list1"/>
    <dgm:cxn modelId="{006CB6A0-0B28-4838-A377-691B13281727}" type="presParOf" srcId="{8860C287-75AA-4F25-A904-443F9A258E2B}" destId="{34B1AB89-1A6F-48E1-B757-515CBD0DD475}" srcOrd="0" destOrd="0" presId="urn:microsoft.com/office/officeart/2005/8/layout/list1"/>
    <dgm:cxn modelId="{15D821F6-CC8B-4F08-BE6B-2168148859AF}" type="presParOf" srcId="{8860C287-75AA-4F25-A904-443F9A258E2B}" destId="{969430A5-056B-475C-9E51-ED9B166F49D2}" srcOrd="1" destOrd="0" presId="urn:microsoft.com/office/officeart/2005/8/layout/list1"/>
    <dgm:cxn modelId="{9F5EF71A-BECC-4384-BCBF-E57F9E6AAE17}" type="presParOf" srcId="{0ABCA641-27B4-4F4C-873E-458BF69CF8CE}" destId="{83704C2D-155E-41D4-8845-D442CF50D4DB}" srcOrd="9" destOrd="0" presId="urn:microsoft.com/office/officeart/2005/8/layout/list1"/>
    <dgm:cxn modelId="{77C03EE2-0A70-471B-8CD3-4B5F2F3695AA}" type="presParOf" srcId="{0ABCA641-27B4-4F4C-873E-458BF69CF8CE}" destId="{B65E815E-6ACF-407A-AA8F-A15E253136F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770851-9CE3-4054-8023-5907F2A55B53}" type="datetimeFigureOut">
              <a:rPr lang="bg-BG" smtClean="0"/>
              <a:t>18.11.2021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189842-F7D4-4D11-B03A-A7C05EBF089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68228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E1D2B-0919-4A56-B05F-7C25B02C52ED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2126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ufunds.bg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funds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ufunds.bg/" TargetMode="Externa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funds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 userDrawn="1"/>
        </p:nvSpPr>
        <p:spPr>
          <a:xfrm>
            <a:off x="0" y="6126089"/>
            <a:ext cx="121672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"/>
              </a:rPr>
              <a:t>www.eufunds.bg</a:t>
            </a:r>
            <a:r>
              <a:rPr lang="en-US" sz="1400" i="1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bg-BG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ctr"/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Проект BG05M2OP001-2.016-0018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МОДЕРН-А: </a:t>
            </a:r>
            <a:r>
              <a:rPr lang="bg-BG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МОДЕРНизация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партньорство чрез дигитализация на Академичната </a:t>
            </a:r>
            <a:r>
              <a:rPr lang="bg-BG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eкосистема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финансиран от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Оперативна програма „Наука и образование за интелигентен растеж“, съфинансирана от Европейския съюз чрез Европейските структурни и инвестиционни фондове.</a:t>
            </a:r>
            <a:endParaRPr lang="bg-BG" sz="1400" dirty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1212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655" y="1617762"/>
            <a:ext cx="4884770" cy="5478363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0" y="6051947"/>
            <a:ext cx="85508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www.eufunds.bg</a:t>
            </a:r>
            <a:r>
              <a:rPr lang="en-US" sz="1400" i="1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bg-BG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ctr"/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Проект BG05M2OP001-2.016-0018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МОДЕРН-А: </a:t>
            </a:r>
            <a:r>
              <a:rPr lang="bg-BG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МОДЕРНизация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партньорство чрез дигитализация на Академичната </a:t>
            </a:r>
            <a:r>
              <a:rPr lang="bg-BG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eкосистема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финансиран от Оперативна програма „Наука и образование за интелигентен растеж“, съфинансирана от Европейския съюз чрез Европейските структурни и инвестиционни фондове.</a:t>
            </a:r>
            <a:endParaRPr lang="bg-BG" sz="14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7208805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7208805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41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37071" y="0"/>
            <a:ext cx="12052497" cy="829310"/>
            <a:chOff x="0" y="0"/>
            <a:chExt cx="12052497" cy="829310"/>
          </a:xfrm>
        </p:grpSpPr>
        <p:pic>
          <p:nvPicPr>
            <p:cNvPr id="4" name="Picture 3"/>
            <p:cNvPicPr/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2318385" cy="8058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4"/>
            <p:cNvPicPr/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703632" y="0"/>
              <a:ext cx="2348865" cy="82931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6" name="Picture 5"/>
            <p:cNvPicPr/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4940" y="22860"/>
              <a:ext cx="2056130" cy="806450"/>
            </a:xfrm>
            <a:prstGeom prst="rect">
              <a:avLst/>
            </a:prstGeom>
          </p:spPr>
        </p:pic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260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655" y="1617762"/>
            <a:ext cx="4884770" cy="5478363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7208805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7208805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942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053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724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573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27903"/>
            <a:ext cx="10515600" cy="86278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371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624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73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54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87425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632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3402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889685"/>
            <a:ext cx="2628900" cy="528727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889685"/>
            <a:ext cx="7734300" cy="52872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645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 userDrawn="1"/>
        </p:nvSpPr>
        <p:spPr>
          <a:xfrm>
            <a:off x="0" y="6126089"/>
            <a:ext cx="121672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"/>
              </a:rPr>
              <a:t>www.eufunds.bg</a:t>
            </a:r>
            <a:r>
              <a:rPr lang="en-US" sz="1400" i="1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bg-BG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ctr"/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Project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BG05M2OP001-2.016-0018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“MODERN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MODERNization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partnership through digitalization of</a:t>
            </a:r>
            <a:r>
              <a:rPr lang="en-US" sz="1200" i="1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Academic Ecosystem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financed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Operational Program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„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Science and Education for Smart Growth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co-financed by European Union  through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 Structural and Investment</a:t>
            </a:r>
            <a:r>
              <a:rPr lang="en-US" sz="1200" i="1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Funds</a:t>
            </a:r>
            <a:endParaRPr lang="bg-BG" sz="1400" dirty="0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5134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655" y="1617762"/>
            <a:ext cx="4884770" cy="5478363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0" y="6051947"/>
            <a:ext cx="85508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www.eufunds.bg</a:t>
            </a:r>
            <a:r>
              <a:rPr lang="en-US" sz="1400" i="1" u="non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bg-BG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ctr"/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Project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BG05M2OP001-2.016-0018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“MODERN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MODERNization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partnership through digitalization of</a:t>
            </a:r>
            <a:r>
              <a:rPr lang="en-US" sz="1200" i="1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Academic Ecosystem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financed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Operational Program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„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Science and Education for Smart Growth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co-financed by European Union  through</a:t>
            </a:r>
            <a:r>
              <a:rPr lang="bg-BG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European Structural and Investment</a:t>
            </a:r>
            <a:r>
              <a:rPr lang="en-US" sz="1200" i="1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Funds</a:t>
            </a:r>
            <a:endParaRPr lang="bg-BG" sz="14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7208805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7208805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0311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 userDrawn="1"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0622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655" y="1617762"/>
            <a:ext cx="4884770" cy="5478363"/>
          </a:xfrm>
          <a:prstGeom prst="rect">
            <a:avLst/>
          </a:prstGeom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7208805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7208805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295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05815"/>
            <a:ext cx="10515600" cy="8848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F1CFA-A70B-455C-9457-CD612A970B64}" type="datetimeFigureOut">
              <a:rPr lang="en-US" smtClean="0"/>
              <a:t>11/18/2021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A7EB2-A0FD-4D1D-A6C2-9078EEBEE698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37071" y="0"/>
            <a:ext cx="12052497" cy="829310"/>
            <a:chOff x="0" y="0"/>
            <a:chExt cx="12052497" cy="829310"/>
          </a:xfrm>
        </p:grpSpPr>
        <p:pic>
          <p:nvPicPr>
            <p:cNvPr id="8" name="Picture 7"/>
            <p:cNvPicPr/>
            <p:nvPr userDrawn="1"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2318385" cy="8058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/>
            <p:cNvPicPr/>
            <p:nvPr userDrawn="1"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703632" y="0"/>
              <a:ext cx="2348865" cy="82931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0" name="Picture 9"/>
            <p:cNvPicPr/>
            <p:nvPr userDrawn="1"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4940" y="22860"/>
              <a:ext cx="2056130" cy="8064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213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60" r:id="rId3"/>
    <p:sldLayoutId id="2147483661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4.wdp"/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7.png"/><Relationship Id="rId15" Type="http://schemas.openxmlformats.org/officeDocument/2006/relationships/image" Target="../media/image13.jpeg"/><Relationship Id="rId10" Type="http://schemas.openxmlformats.org/officeDocument/2006/relationships/image" Target="../media/image10.png"/><Relationship Id="rId4" Type="http://schemas.openxmlformats.org/officeDocument/2006/relationships/image" Target="../media/image6.jpeg"/><Relationship Id="rId9" Type="http://schemas.microsoft.com/office/2007/relationships/hdphoto" Target="../media/hdphoto2.wdp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5" Type="http://schemas.microsoft.com/office/2007/relationships/hdphoto" Target="../media/hdphoto7.wdp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modern-a@uni-sofia.bg" TargetMode="External"/><Relationship Id="rId2" Type="http://schemas.openxmlformats.org/officeDocument/2006/relationships/hyperlink" Target="mailto:e.stefanova@vice-rector.uni-sofia.bg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308" y="1256811"/>
            <a:ext cx="7208805" cy="2852737"/>
          </a:xfrm>
        </p:spPr>
        <p:txBody>
          <a:bodyPr>
            <a:noAutofit/>
          </a:bodyPr>
          <a:lstStyle/>
          <a:p>
            <a:r>
              <a:rPr lang="bg-BG" sz="3200" dirty="0"/>
              <a:t>BG05M2OP001-2.016-0018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4000" dirty="0" smtClean="0"/>
              <a:t>МОДЕРН-А</a:t>
            </a:r>
            <a:r>
              <a:rPr lang="ru-RU" sz="4000" dirty="0"/>
              <a:t>: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МОДЕРНизация </a:t>
            </a:r>
            <a:r>
              <a:rPr lang="ru-RU" sz="4000" dirty="0"/>
              <a:t>в партньорство чрез дигитализация на Академичната eкосистема</a:t>
            </a:r>
            <a:endParaRPr lang="bg-BG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8942" y="4281815"/>
            <a:ext cx="7208805" cy="1500187"/>
          </a:xfrm>
        </p:spPr>
        <p:txBody>
          <a:bodyPr>
            <a:normAutofit lnSpcReduction="10000"/>
          </a:bodyPr>
          <a:lstStyle/>
          <a:p>
            <a:endParaRPr lang="bg-BG" dirty="0" smtClean="0"/>
          </a:p>
          <a:p>
            <a:r>
              <a:rPr lang="bg-BG" dirty="0" smtClean="0"/>
              <a:t>Обща стойност: </a:t>
            </a:r>
            <a:r>
              <a:rPr lang="en-US" dirty="0" smtClean="0"/>
              <a:t>4 997 818, 32 </a:t>
            </a:r>
            <a:r>
              <a:rPr lang="bg-BG" dirty="0" smtClean="0"/>
              <a:t>лв.</a:t>
            </a:r>
          </a:p>
          <a:p>
            <a:endParaRPr lang="bg-BG" sz="1050" dirty="0" smtClean="0"/>
          </a:p>
          <a:p>
            <a:r>
              <a:rPr lang="bg-BG" dirty="0" smtClean="0"/>
              <a:t>Начало: 22 юли 2021 г.     Край: 31 декември 2023 г.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86538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2485177"/>
              </p:ext>
            </p:extLst>
          </p:nvPr>
        </p:nvGraphicFramePr>
        <p:xfrm>
          <a:off x="838200" y="1255058"/>
          <a:ext cx="10515600" cy="5602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543361" y="931892"/>
            <a:ext cx="35782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dirty="0" smtClean="0"/>
              <a:t>Очаквани ефекти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47081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loud DR &amp;amp; Consolidation | DataPlatform for Cloud | Cohesit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29" b="6908"/>
          <a:stretch/>
        </p:blipFill>
        <p:spPr bwMode="auto">
          <a:xfrm>
            <a:off x="4238988" y="1280051"/>
            <a:ext cx="7986140" cy="5571323"/>
          </a:xfrm>
          <a:prstGeom prst="rect">
            <a:avLst/>
          </a:prstGeom>
          <a:noFill/>
          <a:scene3d>
            <a:camera prst="orthographicFront"/>
            <a:lightRig rig="freezing" dir="t"/>
          </a:scene3d>
          <a:sp3d extrusionH="76200" contourW="12700" prstMaterial="flat">
            <a:extrusionClr>
              <a:schemeClr val="bg1"/>
            </a:extrusionClr>
            <a:contourClr>
              <a:schemeClr val="bg1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1" y="952955"/>
            <a:ext cx="4144616" cy="884873"/>
          </a:xfrm>
        </p:spPr>
        <p:txBody>
          <a:bodyPr/>
          <a:lstStyle/>
          <a:p>
            <a:pPr algn="ctr"/>
            <a:r>
              <a:rPr lang="bg-BG" dirty="0" smtClean="0"/>
              <a:t>Визия</a:t>
            </a:r>
            <a:endParaRPr lang="bg-BG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bg-BG" dirty="0" smtClean="0"/>
              <a:t>Глобален </a:t>
            </a:r>
            <a:r>
              <a:rPr lang="bg-BG" dirty="0" err="1" smtClean="0"/>
              <a:t>кампус</a:t>
            </a:r>
            <a:r>
              <a:rPr lang="bg-BG" dirty="0" smtClean="0"/>
              <a:t> -</a:t>
            </a:r>
            <a:r>
              <a:rPr lang="en-US" dirty="0"/>
              <a:t/>
            </a:r>
            <a:br>
              <a:rPr lang="en-US" dirty="0"/>
            </a:br>
            <a:r>
              <a:rPr lang="bg-BG" dirty="0" smtClean="0"/>
              <a:t>хъб от университети</a:t>
            </a:r>
            <a:r>
              <a:rPr lang="en-US" dirty="0" smtClean="0"/>
              <a:t> </a:t>
            </a:r>
            <a:endParaRPr lang="en-US" dirty="0"/>
          </a:p>
          <a:p>
            <a:pPr lvl="1"/>
            <a:r>
              <a:rPr lang="bg-BG" dirty="0" smtClean="0"/>
              <a:t>Достъпност на обучението</a:t>
            </a:r>
            <a:endParaRPr lang="en-GB" dirty="0"/>
          </a:p>
          <a:p>
            <a:pPr lvl="1"/>
            <a:r>
              <a:rPr lang="bg-BG" dirty="0" smtClean="0"/>
              <a:t>Споделени интелектуални резултати</a:t>
            </a:r>
            <a:r>
              <a:rPr lang="en-GB" dirty="0"/>
              <a:t>   </a:t>
            </a:r>
            <a:r>
              <a:rPr lang="en-US" dirty="0"/>
              <a:t> </a:t>
            </a:r>
          </a:p>
          <a:p>
            <a:r>
              <a:rPr lang="bg-BG" dirty="0" smtClean="0"/>
              <a:t>Фокусирани върху</a:t>
            </a:r>
            <a:endParaRPr lang="en-US" dirty="0"/>
          </a:p>
          <a:p>
            <a:pPr lvl="1"/>
            <a:r>
              <a:rPr lang="bg-BG" dirty="0" smtClean="0"/>
              <a:t>Иновации и </a:t>
            </a:r>
            <a:br>
              <a:rPr lang="bg-BG" dirty="0" smtClean="0"/>
            </a:br>
            <a:r>
              <a:rPr lang="bg-BG" dirty="0" smtClean="0"/>
              <a:t>предприемачество</a:t>
            </a:r>
          </a:p>
          <a:p>
            <a:pPr lvl="1"/>
            <a:r>
              <a:rPr lang="bg-BG" dirty="0" smtClean="0"/>
              <a:t>Развиващи таланти</a:t>
            </a:r>
            <a:endParaRPr lang="bg-BG" dirty="0"/>
          </a:p>
        </p:txBody>
      </p:sp>
      <p:pic>
        <p:nvPicPr>
          <p:cNvPr id="1026" name="Picture 2" descr="Aurora Brief Reviews - Aurora Universities Network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283788" y="4726358"/>
            <a:ext cx="1590262" cy="164327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Aurora Brief Reviews - Aurora Universities Network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86398" y="3665702"/>
            <a:ext cx="795131" cy="82163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Aurora Brief Reviews - Aurora Universities Network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72805" y="3121902"/>
            <a:ext cx="795131" cy="82163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urora Brief Reviews - Aurora Universities Networ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86743" y="2057637"/>
            <a:ext cx="795131" cy="82163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Aurora Brief Reviews - Aurora Universities Network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033074" y="3136019"/>
            <a:ext cx="795131" cy="82163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urora Brief Reviews - Aurora Universities Network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91130" y="1825625"/>
            <a:ext cx="795131" cy="82163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urora Brief Reviews - Aurora Universities Network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177802" y="3732365"/>
            <a:ext cx="795131" cy="82163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ome | VMware SA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>
            <a:stCxn id="7" idx="3"/>
          </p:cNvCxnSpPr>
          <p:nvPr/>
        </p:nvCxnSpPr>
        <p:spPr>
          <a:xfrm>
            <a:off x="6281529" y="4076520"/>
            <a:ext cx="1703006" cy="477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1" idx="2"/>
            <a:endCxn id="8" idx="0"/>
          </p:cNvCxnSpPr>
          <p:nvPr/>
        </p:nvCxnSpPr>
        <p:spPr>
          <a:xfrm>
            <a:off x="7288696" y="2647260"/>
            <a:ext cx="281675" cy="4746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endCxn id="9" idx="2"/>
          </p:cNvCxnSpPr>
          <p:nvPr/>
        </p:nvCxnSpPr>
        <p:spPr>
          <a:xfrm flipV="1">
            <a:off x="7570370" y="2879272"/>
            <a:ext cx="1113939" cy="2426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7" idx="0"/>
          </p:cNvCxnSpPr>
          <p:nvPr/>
        </p:nvCxnSpPr>
        <p:spPr>
          <a:xfrm flipV="1">
            <a:off x="5883964" y="2468454"/>
            <a:ext cx="1399824" cy="1197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10" idx="1"/>
          </p:cNvCxnSpPr>
          <p:nvPr/>
        </p:nvCxnSpPr>
        <p:spPr>
          <a:xfrm>
            <a:off x="8684308" y="2879272"/>
            <a:ext cx="348766" cy="6675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8" idx="2"/>
          </p:cNvCxnSpPr>
          <p:nvPr/>
        </p:nvCxnSpPr>
        <p:spPr>
          <a:xfrm>
            <a:off x="7570371" y="3943537"/>
            <a:ext cx="429789" cy="6462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0" idx="2"/>
          </p:cNvCxnSpPr>
          <p:nvPr/>
        </p:nvCxnSpPr>
        <p:spPr>
          <a:xfrm flipH="1">
            <a:off x="7944439" y="3957654"/>
            <a:ext cx="1486201" cy="596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9" idx="3"/>
          </p:cNvCxnSpPr>
          <p:nvPr/>
        </p:nvCxnSpPr>
        <p:spPr>
          <a:xfrm>
            <a:off x="9081874" y="2468455"/>
            <a:ext cx="1493493" cy="12281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2" idx="1"/>
          </p:cNvCxnSpPr>
          <p:nvPr/>
        </p:nvCxnSpPr>
        <p:spPr>
          <a:xfrm flipH="1">
            <a:off x="8035027" y="4143183"/>
            <a:ext cx="2142775" cy="4108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11" idx="3"/>
            <a:endCxn id="9" idx="1"/>
          </p:cNvCxnSpPr>
          <p:nvPr/>
        </p:nvCxnSpPr>
        <p:spPr>
          <a:xfrm>
            <a:off x="7686261" y="2236443"/>
            <a:ext cx="600482" cy="232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endCxn id="8" idx="1"/>
          </p:cNvCxnSpPr>
          <p:nvPr/>
        </p:nvCxnSpPr>
        <p:spPr>
          <a:xfrm flipV="1">
            <a:off x="6290648" y="3532720"/>
            <a:ext cx="882157" cy="4685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7570370" y="2647260"/>
            <a:ext cx="661688" cy="419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7933147" y="3497096"/>
            <a:ext cx="2218020" cy="664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Person pictogram icon image — Stock Vect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655" y="5874912"/>
            <a:ext cx="720000" cy="720000"/>
          </a:xfrm>
          <a:prstGeom prst="rect">
            <a:avLst/>
          </a:prstGeom>
          <a:noFill/>
          <a:scene3d>
            <a:camera prst="orthographicFront">
              <a:rot lat="0" lon="1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2" descr="Person pictogram icon image — Stock Vecto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01354" y="5667261"/>
            <a:ext cx="105856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12" descr="Person pictogram icon image — Stock Vector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583" y="5616498"/>
            <a:ext cx="860281" cy="720000"/>
          </a:xfrm>
          <a:prstGeom prst="rect">
            <a:avLst/>
          </a:prstGeom>
          <a:noFill/>
          <a:scene3d>
            <a:camera prst="orthographicFront">
              <a:rot lat="0" lon="1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2" descr="Person pictogram icon image — Stock Vector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02919" y="6204635"/>
            <a:ext cx="878881" cy="59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12" descr="Person pictogram icon image — Stock Vector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741" y="6108923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12" descr="Person pictogram icon image — Stock Vector"/>
          <p:cNvPicPr>
            <a:picLocks noChangeAspect="1" noChangeArrowheads="1"/>
          </p:cNvPicPr>
          <p:nvPr/>
        </p:nvPicPr>
        <p:blipFill>
          <a:blip r:embed="rId1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42137" y="6330531"/>
            <a:ext cx="878881" cy="59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12" descr="Person pictogram icon image — Stock Vector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37779" y="5671607"/>
            <a:ext cx="769671" cy="52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015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805816"/>
            <a:ext cx="10515600" cy="556820"/>
          </a:xfrm>
        </p:spPr>
        <p:txBody>
          <a:bodyPr>
            <a:normAutofit fontScale="90000"/>
          </a:bodyPr>
          <a:lstStyle/>
          <a:p>
            <a:pPr algn="ctr"/>
            <a:r>
              <a:rPr lang="bg-BG" sz="3600" b="1" dirty="0" smtClean="0"/>
              <a:t>Приоритетни области</a:t>
            </a:r>
            <a:endParaRPr lang="bg-BG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727862"/>
              </p:ext>
            </p:extLst>
          </p:nvPr>
        </p:nvGraphicFramePr>
        <p:xfrm>
          <a:off x="2034990" y="1470212"/>
          <a:ext cx="7611036" cy="48143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196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2161856"/>
              </p:ext>
            </p:extLst>
          </p:nvPr>
        </p:nvGraphicFramePr>
        <p:xfrm>
          <a:off x="729048" y="1112107"/>
          <a:ext cx="11397433" cy="4979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903" y="2512708"/>
            <a:ext cx="2248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Цели</a:t>
            </a:r>
            <a:endParaRPr kumimoji="0" lang="bg-BG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391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579073" y="1890584"/>
            <a:ext cx="508686" cy="3731740"/>
          </a:xfrm>
        </p:spPr>
        <p:txBody>
          <a:bodyPr>
            <a:noAutofit/>
          </a:bodyPr>
          <a:lstStyle/>
          <a:p>
            <a:r>
              <a:rPr lang="bg-BG" sz="3200" dirty="0" smtClean="0"/>
              <a:t>Партньори</a:t>
            </a:r>
            <a:endParaRPr lang="bg-BG" sz="32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910278" y="970005"/>
          <a:ext cx="9846275" cy="5572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6087759" y="1482811"/>
            <a:ext cx="1597109" cy="1220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917339" y="1458097"/>
            <a:ext cx="2062295" cy="2327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858385" y="1445741"/>
            <a:ext cx="2121249" cy="33116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799432" y="1482811"/>
            <a:ext cx="1204788" cy="42677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799432" y="1482811"/>
            <a:ext cx="117906" cy="45349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5943596" y="5078627"/>
            <a:ext cx="1741272" cy="946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662612" y="1470454"/>
            <a:ext cx="1110562" cy="43047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4689389" y="3838705"/>
            <a:ext cx="3290245" cy="1901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3707027" y="1482811"/>
            <a:ext cx="1964724" cy="33370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3981964" y="1445741"/>
            <a:ext cx="1597109" cy="9638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3536606" y="1470454"/>
            <a:ext cx="1999221" cy="20388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7684868" y="2713514"/>
            <a:ext cx="321024" cy="20402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7004220" y="3852060"/>
            <a:ext cx="992401" cy="1835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4980928" y="5844167"/>
            <a:ext cx="1747831" cy="357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3707027" y="3785800"/>
            <a:ext cx="4272607" cy="968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5205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/>
              <a:t>17 </a:t>
            </a:r>
            <a:r>
              <a:rPr lang="ru-RU" sz="2000" b="1" dirty="0"/>
              <a:t>съвместни </a:t>
            </a:r>
            <a:r>
              <a:rPr lang="ru-RU" sz="2000" b="1" dirty="0" smtClean="0"/>
              <a:t>програми с български и чуждестранни висши училища</a:t>
            </a:r>
            <a:endParaRPr lang="bg-BG" sz="2800" b="1" dirty="0">
              <a:latin typeface="+mn-lt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555478" y="1697435"/>
            <a:ext cx="6383708" cy="476318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smtClean="0"/>
              <a:t>Педагогика</a:t>
            </a:r>
          </a:p>
          <a:p>
            <a:pPr marL="179388" indent="-179388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1800" dirty="0" smtClean="0"/>
              <a:t> МП „Дизайн </a:t>
            </a:r>
            <a:r>
              <a:rPr lang="ru-RU" sz="1800" dirty="0"/>
              <a:t>на </a:t>
            </a:r>
            <a:r>
              <a:rPr lang="ru-RU" sz="1800" dirty="0" smtClean="0"/>
              <a:t>дигитално учене“ – </a:t>
            </a:r>
            <a:r>
              <a:rPr lang="ru-RU" sz="1800" dirty="0"/>
              <a:t>СУ </a:t>
            </a:r>
            <a:r>
              <a:rPr lang="ru-RU" sz="1800" dirty="0" smtClean="0"/>
              <a:t>и ВТУ </a:t>
            </a:r>
          </a:p>
          <a:p>
            <a:pPr marL="179388" indent="-179388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1800" dirty="0" smtClean="0"/>
              <a:t> МП „Приобщаващо образование“ – СУ </a:t>
            </a:r>
            <a:r>
              <a:rPr lang="ru-RU" sz="1800" dirty="0"/>
              <a:t>и </a:t>
            </a:r>
            <a:r>
              <a:rPr lang="ru-RU" sz="1800" dirty="0" smtClean="0"/>
              <a:t>ТрУ </a:t>
            </a:r>
          </a:p>
          <a:p>
            <a:pPr marL="179388" indent="-179388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1800" dirty="0" smtClean="0"/>
              <a:t> МП „Жестов </a:t>
            </a:r>
            <a:r>
              <a:rPr lang="ru-RU" sz="1800" dirty="0"/>
              <a:t>език и билингвистично </a:t>
            </a:r>
            <a:r>
              <a:rPr lang="ru-RU" sz="1800" dirty="0" smtClean="0"/>
              <a:t>образование“ – СУ и ТрУ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800" b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smtClean="0"/>
              <a:t>Педагогика </a:t>
            </a:r>
            <a:r>
              <a:rPr lang="ru-RU" sz="1800" b="1" dirty="0"/>
              <a:t>на обучението по</a:t>
            </a:r>
            <a:r>
              <a:rPr lang="ru-RU" sz="1800" b="1" dirty="0" smtClean="0"/>
              <a:t>...</a:t>
            </a:r>
            <a:r>
              <a:rPr lang="ru-RU" sz="1800" dirty="0" smtClean="0"/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4</a:t>
            </a:r>
            <a:r>
              <a:rPr lang="ru-RU" sz="1800" dirty="0"/>
              <a:t>. </a:t>
            </a:r>
            <a:r>
              <a:rPr lang="ru-RU" sz="1800" dirty="0" smtClean="0"/>
              <a:t>МП „Обучението </a:t>
            </a:r>
            <a:r>
              <a:rPr lang="ru-RU" sz="1800" dirty="0"/>
              <a:t>по гражданско и интеркултурно образование в средното училище“ </a:t>
            </a:r>
            <a:r>
              <a:rPr lang="ru-RU" sz="1800" dirty="0" smtClean="0"/>
              <a:t>– СУ, ВТУ </a:t>
            </a:r>
            <a:r>
              <a:rPr lang="ru-RU" sz="1800" dirty="0"/>
              <a:t>и </a:t>
            </a:r>
            <a:r>
              <a:rPr lang="ru-RU" sz="1800" dirty="0" smtClean="0"/>
              <a:t>ЮЗУ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5</a:t>
            </a:r>
            <a:r>
              <a:rPr lang="ru-RU" sz="1800" dirty="0"/>
              <a:t>. </a:t>
            </a:r>
            <a:r>
              <a:rPr lang="ru-RU" sz="1800" dirty="0" smtClean="0"/>
              <a:t>МП „Иновации </a:t>
            </a:r>
            <a:r>
              <a:rPr lang="ru-RU" sz="1800" dirty="0"/>
              <a:t>и технологии в обучението по Математика и информационни технологии“ </a:t>
            </a:r>
            <a:r>
              <a:rPr lang="ru-RU" sz="1800" dirty="0" smtClean="0"/>
              <a:t>– СУ, ЮЗУ</a:t>
            </a:r>
            <a:r>
              <a:rPr lang="ru-RU" sz="1800" dirty="0"/>
              <a:t>, </a:t>
            </a:r>
            <a:r>
              <a:rPr lang="ru-RU" sz="1800" dirty="0" smtClean="0"/>
              <a:t>УАЗ-Бургас, ТрУ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6</a:t>
            </a:r>
            <a:r>
              <a:rPr lang="ru-RU" sz="1800" dirty="0"/>
              <a:t>. </a:t>
            </a:r>
            <a:r>
              <a:rPr lang="ru-RU" sz="1800" dirty="0" smtClean="0"/>
              <a:t>МП „Технологии </a:t>
            </a:r>
            <a:r>
              <a:rPr lang="ru-RU" sz="1800" dirty="0"/>
              <a:t>за обучение в профилирана подготовка по информатика и ИТ“ </a:t>
            </a:r>
            <a:r>
              <a:rPr lang="ru-RU" sz="1800" dirty="0" smtClean="0"/>
              <a:t>– СУ</a:t>
            </a:r>
            <a:r>
              <a:rPr lang="ru-RU" sz="1800" dirty="0"/>
              <a:t>, ЮЗУ и ШУ. </a:t>
            </a:r>
            <a:endParaRPr lang="ru-RU" sz="18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7</a:t>
            </a:r>
            <a:r>
              <a:rPr lang="ru-RU" sz="1800" dirty="0"/>
              <a:t>. </a:t>
            </a:r>
            <a:r>
              <a:rPr lang="ru-RU" sz="1800" dirty="0" smtClean="0"/>
              <a:t>МП „Педагогика </a:t>
            </a:r>
            <a:r>
              <a:rPr lang="ru-RU" sz="1800" dirty="0"/>
              <a:t>на обучението по история и география“ </a:t>
            </a:r>
            <a:r>
              <a:rPr lang="ru-RU" sz="1800" dirty="0" smtClean="0"/>
              <a:t>– СУ</a:t>
            </a:r>
            <a:r>
              <a:rPr lang="ru-RU" sz="1800" dirty="0"/>
              <a:t>, ШУ и </a:t>
            </a:r>
            <a:r>
              <a:rPr lang="ru-RU" sz="1800" dirty="0" smtClean="0"/>
              <a:t>ЮЗУ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8</a:t>
            </a:r>
            <a:r>
              <a:rPr lang="ru-RU" sz="1800" dirty="0"/>
              <a:t>. </a:t>
            </a:r>
            <a:r>
              <a:rPr lang="ru-RU" sz="1800" dirty="0" smtClean="0"/>
              <a:t>МП „Музикален </a:t>
            </a:r>
            <a:r>
              <a:rPr lang="ru-RU" sz="1800" dirty="0"/>
              <a:t>педагог – ръководител на фолклорна формация“ </a:t>
            </a:r>
            <a:r>
              <a:rPr lang="ru-RU" sz="1800" dirty="0" smtClean="0"/>
              <a:t>– СУ и ВТУ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9</a:t>
            </a:r>
            <a:r>
              <a:rPr lang="ru-RU" sz="1800" dirty="0"/>
              <a:t>. </a:t>
            </a:r>
            <a:r>
              <a:rPr lang="ru-RU" sz="1800" dirty="0" smtClean="0"/>
              <a:t>МП „Визуални </a:t>
            </a:r>
            <a:r>
              <a:rPr lang="ru-RU" sz="1800" dirty="0"/>
              <a:t>изкуства и педагогика“ </a:t>
            </a:r>
            <a:r>
              <a:rPr lang="ru-RU" sz="1800" dirty="0" smtClean="0"/>
              <a:t>– СУ, </a:t>
            </a:r>
            <a:r>
              <a:rPr lang="ru-RU" sz="1800" dirty="0"/>
              <a:t>ШУ и </a:t>
            </a:r>
            <a:r>
              <a:rPr lang="ru-RU" sz="1800" dirty="0" smtClean="0"/>
              <a:t>ВТУ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10</a:t>
            </a:r>
            <a:r>
              <a:rPr lang="ru-RU" sz="1800" dirty="0"/>
              <a:t>. </a:t>
            </a:r>
            <a:r>
              <a:rPr lang="ru-RU" sz="1800" dirty="0" smtClean="0"/>
              <a:t>МП „Физическо </a:t>
            </a:r>
            <a:r>
              <a:rPr lang="ru-RU" sz="1800" dirty="0"/>
              <a:t>възпитание и спорт“ </a:t>
            </a:r>
            <a:r>
              <a:rPr lang="ru-RU" sz="1800" dirty="0" smtClean="0"/>
              <a:t>– С</a:t>
            </a:r>
            <a:r>
              <a:rPr lang="bg-BG" sz="1800" dirty="0" smtClean="0"/>
              <a:t>У и ЮЗУ</a:t>
            </a:r>
            <a:endParaRPr lang="ru-RU" sz="16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845186" y="1705980"/>
            <a:ext cx="5033468" cy="5152019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b="1" dirty="0" smtClean="0"/>
              <a:t>Физически </a:t>
            </a:r>
            <a:r>
              <a:rPr lang="ru-RU" sz="1900" b="1" dirty="0"/>
              <a:t>науки</a:t>
            </a:r>
            <a:r>
              <a:rPr lang="ru-RU" sz="1900" dirty="0"/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/>
              <a:t>11. </a:t>
            </a:r>
            <a:r>
              <a:rPr lang="ru-RU" sz="1900" dirty="0" smtClean="0"/>
              <a:t>МП „Медицинска </a:t>
            </a:r>
            <a:r>
              <a:rPr lang="ru-RU" sz="1900" dirty="0"/>
              <a:t>физика“ на английски </a:t>
            </a:r>
            <a:r>
              <a:rPr lang="ru-RU" sz="1900" dirty="0" smtClean="0"/>
              <a:t>език </a:t>
            </a:r>
            <a:r>
              <a:rPr lang="ru-RU" sz="1900" dirty="0"/>
              <a:t>–</a:t>
            </a:r>
            <a:r>
              <a:rPr lang="ru-RU" sz="1900" dirty="0" smtClean="0"/>
              <a:t>  СУ </a:t>
            </a:r>
            <a:r>
              <a:rPr lang="ru-RU" sz="1900" dirty="0"/>
              <a:t>и </a:t>
            </a:r>
            <a:r>
              <a:rPr lang="ru-RU" sz="1900" dirty="0" smtClean="0"/>
              <a:t>ПУ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9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b="1" dirty="0" smtClean="0"/>
              <a:t>Химически </a:t>
            </a:r>
            <a:r>
              <a:rPr lang="ru-RU" sz="1900" b="1" dirty="0"/>
              <a:t>науки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/>
              <a:t>12. </a:t>
            </a:r>
            <a:r>
              <a:rPr lang="ru-RU" sz="1900" dirty="0" smtClean="0"/>
              <a:t>МП </a:t>
            </a:r>
            <a:r>
              <a:rPr lang="ru-RU" sz="1900" dirty="0"/>
              <a:t>„ </a:t>
            </a:r>
            <a:r>
              <a:rPr lang="ru-RU" sz="1900" dirty="0" smtClean="0"/>
              <a:t>Интелигентна </a:t>
            </a:r>
            <a:r>
              <a:rPr lang="ru-RU" sz="1900" dirty="0"/>
              <a:t>аналитика” </a:t>
            </a:r>
            <a:r>
              <a:rPr lang="ru-RU" sz="1900" dirty="0" smtClean="0"/>
              <a:t>– СУ </a:t>
            </a:r>
            <a:r>
              <a:rPr lang="ru-RU" sz="1900" dirty="0"/>
              <a:t>и ПУ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/>
              <a:t>13. </a:t>
            </a:r>
            <a:r>
              <a:rPr lang="ru-RU" sz="1900" dirty="0" smtClean="0"/>
              <a:t>МП </a:t>
            </a:r>
            <a:r>
              <a:rPr lang="ru-RU" sz="1900" dirty="0"/>
              <a:t>„ </a:t>
            </a:r>
            <a:r>
              <a:rPr lang="ru-RU" sz="1900" dirty="0" smtClean="0"/>
              <a:t>Химия </a:t>
            </a:r>
            <a:r>
              <a:rPr lang="ru-RU" sz="1900" dirty="0"/>
              <a:t>за </a:t>
            </a:r>
            <a:r>
              <a:rPr lang="ru-RU" sz="1900" dirty="0" smtClean="0"/>
              <a:t>бъдещето“ </a:t>
            </a:r>
            <a:r>
              <a:rPr lang="ru-RU" sz="1900" dirty="0"/>
              <a:t>на английски език </a:t>
            </a:r>
            <a:r>
              <a:rPr lang="ru-RU" sz="1900" dirty="0" smtClean="0"/>
              <a:t>– СУ</a:t>
            </a:r>
            <a:r>
              <a:rPr lang="ru-RU" sz="1900" dirty="0"/>
              <a:t>, ПУ и </a:t>
            </a:r>
            <a:r>
              <a:rPr lang="ru-RU" sz="1900" dirty="0" smtClean="0"/>
              <a:t>УАЗ-Бургас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9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b="1" dirty="0" smtClean="0"/>
              <a:t>Математика</a:t>
            </a:r>
            <a:r>
              <a:rPr lang="ru-RU" sz="1900" dirty="0" smtClean="0"/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/>
              <a:t>14</a:t>
            </a:r>
            <a:r>
              <a:rPr lang="ru-RU" sz="1900" dirty="0"/>
              <a:t>. Б</a:t>
            </a:r>
            <a:r>
              <a:rPr lang="ru-RU" sz="1900" dirty="0" smtClean="0"/>
              <a:t>П „Анализ </a:t>
            </a:r>
            <a:r>
              <a:rPr lang="ru-RU" sz="1900" dirty="0"/>
              <a:t>на данни“ </a:t>
            </a:r>
            <a:r>
              <a:rPr lang="ru-RU" sz="1900" dirty="0" smtClean="0"/>
              <a:t>– СУ </a:t>
            </a:r>
            <a:r>
              <a:rPr lang="ru-RU" sz="1900" dirty="0"/>
              <a:t>и Технически </a:t>
            </a:r>
            <a:r>
              <a:rPr lang="ru-RU" sz="1900" dirty="0" smtClean="0"/>
              <a:t>университет-София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b="1" dirty="0" smtClean="0"/>
              <a:t>Биотехнологии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/>
              <a:t>15. МП </a:t>
            </a:r>
            <a:r>
              <a:rPr lang="ru-RU" sz="1900" dirty="0"/>
              <a:t>„ </a:t>
            </a:r>
            <a:r>
              <a:rPr lang="ru-RU" sz="1900" dirty="0" smtClean="0"/>
              <a:t>Биотехнологии</a:t>
            </a:r>
            <a:r>
              <a:rPr lang="ru-RU" sz="1900" dirty="0"/>
              <a:t>” </a:t>
            </a:r>
            <a:r>
              <a:rPr lang="ru-RU" sz="1900" dirty="0" smtClean="0"/>
              <a:t>– СУ</a:t>
            </a:r>
            <a:r>
              <a:rPr lang="ru-RU" sz="1900" dirty="0"/>
              <a:t>, ХТМУ и ПУ</a:t>
            </a:r>
            <a:r>
              <a:rPr lang="ru-RU" sz="1800" dirty="0"/>
              <a:t> </a:t>
            </a:r>
            <a:endParaRPr lang="ru-RU" sz="18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8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b="1" dirty="0" smtClean="0"/>
              <a:t>С чуждестранни висши училища</a:t>
            </a:r>
            <a:endParaRPr lang="ru-RU" sz="19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/>
              <a:t>16. МП “Design </a:t>
            </a:r>
            <a:r>
              <a:rPr lang="ru-RU" sz="1900" dirty="0"/>
              <a:t>for digital </a:t>
            </a:r>
            <a:r>
              <a:rPr lang="ru-RU" sz="1900" dirty="0" smtClean="0"/>
              <a:t>learning” – СУ, Университет Оберта Каталуния и Университет в Дъблин</a:t>
            </a:r>
            <a:endParaRPr lang="ru-RU" sz="19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900" dirty="0" smtClean="0"/>
              <a:t>17. МП </a:t>
            </a:r>
            <a:r>
              <a:rPr lang="ru-RU" sz="1900" dirty="0"/>
              <a:t>„Дигитални компетентности в чуждоезиковото обучение</a:t>
            </a:r>
            <a:r>
              <a:rPr lang="ru-RU" sz="1900" dirty="0" smtClean="0"/>
              <a:t>” – СУ, ЮЗУ, Университет в Трнава-Словакия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93785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26141" y="1736726"/>
            <a:ext cx="7475879" cy="2852737"/>
          </a:xfrm>
        </p:spPr>
        <p:txBody>
          <a:bodyPr>
            <a:noAutofit/>
          </a:bodyPr>
          <a:lstStyle/>
          <a:p>
            <a:r>
              <a:rPr lang="bg-BG" sz="4400" b="1" dirty="0" smtClean="0"/>
              <a:t>Създаване</a:t>
            </a:r>
            <a:r>
              <a:rPr lang="en-US" sz="4400" b="1" dirty="0"/>
              <a:t/>
            </a:r>
            <a:br>
              <a:rPr lang="en-US" sz="4400" b="1" dirty="0"/>
            </a:br>
            <a:r>
              <a:rPr lang="bg-BG" sz="4400" b="1" dirty="0" smtClean="0"/>
              <a:t>на </a:t>
            </a:r>
            <a:r>
              <a:rPr lang="bg-BG" sz="4400" b="1" dirty="0" err="1" smtClean="0"/>
              <a:t>компетентностен</a:t>
            </a:r>
            <a:r>
              <a:rPr lang="en-US" sz="4400" b="1" dirty="0" smtClean="0"/>
              <a:t> </a:t>
            </a:r>
            <a:r>
              <a:rPr lang="bg-BG" sz="4400" b="1" dirty="0" smtClean="0"/>
              <a:t>профил</a:t>
            </a:r>
            <a:r>
              <a:rPr lang="en-US" sz="4400" b="1" dirty="0" smtClean="0"/>
              <a:t> </a:t>
            </a:r>
            <a:r>
              <a:rPr lang="bg-BG" sz="4400" b="1" dirty="0" smtClean="0"/>
              <a:t/>
            </a:r>
            <a:br>
              <a:rPr lang="bg-BG" sz="4400" b="1" dirty="0" smtClean="0"/>
            </a:br>
            <a:r>
              <a:rPr lang="bg-BG" sz="4400" b="1" dirty="0" smtClean="0"/>
              <a:t>на програмите</a:t>
            </a:r>
            <a:endParaRPr lang="bg-BG" sz="4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/>
            </a:r>
            <a:br>
              <a:rPr lang="en-US" b="1" dirty="0"/>
            </a:br>
            <a:r>
              <a:rPr lang="bg-BG" b="1" dirty="0" smtClean="0"/>
              <a:t>Съвместно с </a:t>
            </a:r>
            <a:br>
              <a:rPr lang="bg-BG" b="1" dirty="0" smtClean="0"/>
            </a:br>
            <a:r>
              <a:rPr lang="bg-BG" b="1" dirty="0" smtClean="0"/>
              <a:t>работодателските организации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435265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„Хоризонтални“ курсове</a:t>
            </a:r>
            <a:endParaRPr lang="bg-B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786630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9146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1709738"/>
            <a:ext cx="7208805" cy="1983721"/>
          </a:xfrm>
        </p:spPr>
        <p:txBody>
          <a:bodyPr/>
          <a:lstStyle/>
          <a:p>
            <a:r>
              <a:rPr lang="bg-BG" dirty="0" smtClean="0"/>
              <a:t>Очаквани резултати</a:t>
            </a:r>
            <a:endParaRPr lang="bg-BG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41173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281" y="805814"/>
            <a:ext cx="10901083" cy="1811879"/>
          </a:xfrm>
        </p:spPr>
        <p:txBody>
          <a:bodyPr>
            <a:normAutofit/>
          </a:bodyPr>
          <a:lstStyle/>
          <a:p>
            <a:pPr algn="ctr"/>
            <a:r>
              <a:rPr lang="bg-BG" b="1" dirty="0"/>
              <a:t>Съвместни </a:t>
            </a:r>
            <a:r>
              <a:rPr lang="bg-BG" b="1" dirty="0" smtClean="0"/>
              <a:t>програми</a:t>
            </a:r>
            <a:br>
              <a:rPr lang="bg-BG" b="1" dirty="0" smtClean="0"/>
            </a:br>
            <a:r>
              <a:rPr lang="bg-BG" b="1" dirty="0" smtClean="0"/>
              <a:t/>
            </a:r>
            <a:br>
              <a:rPr lang="bg-BG" b="1" dirty="0" smtClean="0"/>
            </a:br>
            <a:r>
              <a:rPr lang="bg-BG" sz="3600" b="1" dirty="0" smtClean="0"/>
              <a:t>1 бакалавърска специалност и 16 магистърски програми</a:t>
            </a:r>
            <a:endParaRPr lang="bg-BG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70075"/>
              </p:ext>
            </p:extLst>
          </p:nvPr>
        </p:nvGraphicFramePr>
        <p:xfrm>
          <a:off x="277906" y="2456329"/>
          <a:ext cx="11075894" cy="3720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2527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smtClean="0"/>
              <a:t>Създадена среда и условия</a:t>
            </a:r>
            <a:endParaRPr lang="bg-BG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7942647"/>
              </p:ext>
            </p:extLst>
          </p:nvPr>
        </p:nvGraphicFramePr>
        <p:xfrm>
          <a:off x="762000" y="1766048"/>
          <a:ext cx="10524565" cy="4840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1966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smtClean="0"/>
              <a:t>Споделени на преподаватели</a:t>
            </a:r>
            <a:endParaRPr lang="bg-BG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06032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5059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smtClean="0"/>
              <a:t>Обучение на преподаватели</a:t>
            </a:r>
            <a:endParaRPr lang="bg-BG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848642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9308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smtClean="0"/>
              <a:t>Специализации и мобилности</a:t>
            </a:r>
            <a:endParaRPr lang="bg-BG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4272709"/>
              </p:ext>
            </p:extLst>
          </p:nvPr>
        </p:nvGraphicFramePr>
        <p:xfrm>
          <a:off x="277906" y="1690688"/>
          <a:ext cx="11075894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4552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Курсове в 3 студентски клуба</a:t>
            </a:r>
            <a:endParaRPr lang="bg-B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964653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9235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1850" y="1709738"/>
            <a:ext cx="7208805" cy="3687015"/>
          </a:xfrm>
        </p:spPr>
        <p:txBody>
          <a:bodyPr>
            <a:noAutofit/>
          </a:bodyPr>
          <a:lstStyle/>
          <a:p>
            <a:r>
              <a:rPr lang="bg-BG" sz="6600" dirty="0" smtClean="0"/>
              <a:t>Университети и бизнес</a:t>
            </a:r>
            <a:br>
              <a:rPr lang="bg-BG" sz="6600" dirty="0" smtClean="0"/>
            </a:br>
            <a:r>
              <a:rPr lang="bg-BG" sz="6600" dirty="0" smtClean="0"/>
              <a:t/>
            </a:r>
            <a:br>
              <a:rPr lang="bg-BG" sz="6600" dirty="0" smtClean="0"/>
            </a:br>
            <a:r>
              <a:rPr lang="bg-BG" sz="6600" b="1" dirty="0" smtClean="0"/>
              <a:t>Заедно</a:t>
            </a:r>
            <a:endParaRPr lang="bg-BG" sz="44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/>
            </a:r>
            <a:br>
              <a:rPr lang="en-US" b="1" dirty="0"/>
            </a:b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34322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Обратна връзка</a:t>
            </a:r>
            <a:endParaRPr lang="bg-BG" dirty="0"/>
          </a:p>
        </p:txBody>
      </p:sp>
      <p:pic>
        <p:nvPicPr>
          <p:cNvPr id="1026" name="Picture 2" descr="Feedback - AgeCar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2153" y="1825625"/>
            <a:ext cx="399369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199" y="2931459"/>
            <a:ext cx="5625353" cy="2169459"/>
          </a:xfrm>
        </p:spPr>
        <p:txBody>
          <a:bodyPr>
            <a:normAutofit/>
          </a:bodyPr>
          <a:lstStyle/>
          <a:p>
            <a:r>
              <a:rPr lang="bg-BG" sz="3600" dirty="0" smtClean="0"/>
              <a:t>Очаквани компетентности</a:t>
            </a:r>
            <a:endParaRPr lang="bg-BG" sz="3600" dirty="0"/>
          </a:p>
          <a:p>
            <a:r>
              <a:rPr lang="bg-BG" sz="3600" dirty="0" smtClean="0"/>
              <a:t>Учебните планове</a:t>
            </a:r>
          </a:p>
          <a:p>
            <a:r>
              <a:rPr lang="bg-BG" sz="3600" dirty="0" smtClean="0"/>
              <a:t>Учебните програми</a:t>
            </a:r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13582646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76150"/>
            <a:ext cx="10515600" cy="884873"/>
          </a:xfrm>
        </p:spPr>
        <p:txBody>
          <a:bodyPr/>
          <a:lstStyle/>
          <a:p>
            <a:pPr algn="ctr"/>
            <a:r>
              <a:rPr lang="bg-BG" dirty="0" smtClean="0"/>
              <a:t>Обучения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274093"/>
            <a:ext cx="5181600" cy="3454401"/>
          </a:xfrm>
        </p:spPr>
        <p:txBody>
          <a:bodyPr/>
          <a:lstStyle/>
          <a:p>
            <a:r>
              <a:rPr lang="bg-BG" dirty="0" smtClean="0"/>
              <a:t>Специализирани курсове за преподаватели</a:t>
            </a:r>
          </a:p>
          <a:p>
            <a:r>
              <a:rPr lang="bg-BG" dirty="0" smtClean="0"/>
              <a:t>Курсове за студенти</a:t>
            </a:r>
          </a:p>
          <a:p>
            <a:pPr lvl="1"/>
            <a:r>
              <a:rPr lang="bg-BG" dirty="0" smtClean="0"/>
              <a:t>предприемачески умения</a:t>
            </a:r>
          </a:p>
          <a:p>
            <a:pPr lvl="1"/>
            <a:r>
              <a:rPr lang="bg-BG" dirty="0" smtClean="0"/>
              <a:t>презентационни умения</a:t>
            </a:r>
          </a:p>
          <a:p>
            <a:pPr lvl="1"/>
            <a:r>
              <a:rPr lang="bg-BG" dirty="0" smtClean="0"/>
              <a:t>дигитална креативност</a:t>
            </a:r>
            <a:endParaRPr lang="bg-BG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2274094"/>
            <a:ext cx="5181600" cy="345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0875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dirty="0" smtClean="0"/>
              <a:t>Участие в процеса на обучение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Включване на специалисти </a:t>
            </a:r>
            <a:br>
              <a:rPr lang="bg-BG" dirty="0" smtClean="0"/>
            </a:br>
            <a:r>
              <a:rPr lang="bg-BG" dirty="0" smtClean="0"/>
              <a:t>от </a:t>
            </a:r>
            <a:r>
              <a:rPr lang="bg-BG" dirty="0"/>
              <a:t>практиката в обучението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5597" y="2850777"/>
            <a:ext cx="3909660" cy="293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bg-BG" dirty="0" smtClean="0"/>
              <a:t>Предоставяне на практически казуси в курса на обучение на студенти</a:t>
            </a:r>
            <a:endParaRPr lang="bg-BG" dirty="0"/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3535" y="2862918"/>
            <a:ext cx="4436694" cy="295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6533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Стажове и практики</a:t>
            </a:r>
            <a:endParaRPr lang="bg-B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8086" y="1887522"/>
            <a:ext cx="6473271" cy="431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3749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Анонсиране на възможностите </a:t>
            </a:r>
            <a:endParaRPr lang="bg-BG" dirty="0"/>
          </a:p>
        </p:txBody>
      </p:sp>
      <p:pic>
        <p:nvPicPr>
          <p:cNvPr id="5122" name="Picture 2" descr="https://www.esa.int/var/esa/storage/images/esa_multimedia/images/2019/10/business_with_esa/21093947-3-eng-GB/Business_with_ESA_pillar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084" y="1825625"/>
            <a:ext cx="629583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910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Благодаря за вниманието!</a:t>
            </a:r>
            <a:r>
              <a:rPr lang="en-US" dirty="0" smtClean="0"/>
              <a:t/>
            </a:r>
            <a:br>
              <a:rPr lang="en-US" dirty="0" smtClean="0"/>
            </a:br>
            <a:endParaRPr lang="bg-BG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bg-BG" dirty="0" smtClean="0"/>
              <a:t>проф. </a:t>
            </a:r>
            <a:r>
              <a:rPr lang="bg-BG" smtClean="0"/>
              <a:t>д-р Елиза </a:t>
            </a:r>
            <a:r>
              <a:rPr lang="bg-BG" dirty="0" smtClean="0"/>
              <a:t>Стефанова</a:t>
            </a:r>
            <a:endParaRPr lang="en-US" dirty="0" smtClean="0"/>
          </a:p>
          <a:p>
            <a:r>
              <a:rPr lang="en-US" dirty="0" smtClean="0">
                <a:hlinkClick r:id="rId2"/>
              </a:rPr>
              <a:t>e.stefanova@vice-rector.uni-sofia.bg</a:t>
            </a:r>
            <a:endParaRPr lang="bg-BG" dirty="0"/>
          </a:p>
          <a:p>
            <a:r>
              <a:rPr lang="en-US" dirty="0" smtClean="0">
                <a:hlinkClick r:id="rId3"/>
              </a:rPr>
              <a:t>modern-a@uni-sofia.bg</a:t>
            </a:r>
            <a:r>
              <a:rPr lang="en-US" dirty="0" smtClean="0"/>
              <a:t>  </a:t>
            </a: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180253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</TotalTime>
  <Words>562</Words>
  <Application>Microsoft Office PowerPoint</Application>
  <PresentationFormat>Widescreen</PresentationFormat>
  <Paragraphs>146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BG05M2OP001-2.016-0018   МОДЕРН-А:  МОДЕРНизация в партньорство чрез дигитализация на Академичната eкосистема</vt:lpstr>
      <vt:lpstr>PowerPoint Presentation</vt:lpstr>
      <vt:lpstr>Визия</vt:lpstr>
      <vt:lpstr>Приоритетни области</vt:lpstr>
      <vt:lpstr>PowerPoint Presentation</vt:lpstr>
      <vt:lpstr>Партньори</vt:lpstr>
      <vt:lpstr>17 съвместни програми с български и чуждестранни висши училища</vt:lpstr>
      <vt:lpstr>Създаване на компетентностен профил  на програмите</vt:lpstr>
      <vt:lpstr>„Хоризонтални“ курсове</vt:lpstr>
      <vt:lpstr>Очаквани резултати</vt:lpstr>
      <vt:lpstr>Съвместни програми  1 бакалавърска специалност и 16 магистърски програми</vt:lpstr>
      <vt:lpstr>Създадена среда и условия</vt:lpstr>
      <vt:lpstr>Споделени на преподаватели</vt:lpstr>
      <vt:lpstr>Обучение на преподаватели</vt:lpstr>
      <vt:lpstr>Специализации и мобилности</vt:lpstr>
      <vt:lpstr>Курсове в 3 студентски клуба</vt:lpstr>
      <vt:lpstr>Университети и бизнес  Заедно</vt:lpstr>
      <vt:lpstr>Обратна връзка</vt:lpstr>
      <vt:lpstr>Обучения</vt:lpstr>
      <vt:lpstr>Участие в процеса на обучение</vt:lpstr>
      <vt:lpstr>Стажове и практики</vt:lpstr>
      <vt:lpstr>Анонсиране на възможностите </vt:lpstr>
      <vt:lpstr>Благодаря за вниманието!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 Kolev</dc:creator>
  <cp:lastModifiedBy>Eliza Stefanova</cp:lastModifiedBy>
  <cp:revision>106</cp:revision>
  <dcterms:created xsi:type="dcterms:W3CDTF">2021-06-25T20:02:58Z</dcterms:created>
  <dcterms:modified xsi:type="dcterms:W3CDTF">2021-11-18T18:03:00Z</dcterms:modified>
</cp:coreProperties>
</file>