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1" r:id="rId2"/>
    <p:sldMasterId id="2147483691" r:id="rId3"/>
  </p:sldMasterIdLst>
  <p:notesMasterIdLst>
    <p:notesMasterId r:id="rId28"/>
  </p:notesMasterIdLst>
  <p:sldIdLst>
    <p:sldId id="256" r:id="rId4"/>
    <p:sldId id="317" r:id="rId5"/>
    <p:sldId id="318" r:id="rId6"/>
    <p:sldId id="319" r:id="rId7"/>
    <p:sldId id="323" r:id="rId8"/>
    <p:sldId id="320" r:id="rId9"/>
    <p:sldId id="321" r:id="rId10"/>
    <p:sldId id="322" r:id="rId11"/>
    <p:sldId id="327" r:id="rId12"/>
    <p:sldId id="328" r:id="rId13"/>
    <p:sldId id="329" r:id="rId14"/>
    <p:sldId id="330" r:id="rId15"/>
    <p:sldId id="339" r:id="rId16"/>
    <p:sldId id="300" r:id="rId17"/>
    <p:sldId id="315" r:id="rId18"/>
    <p:sldId id="341" r:id="rId19"/>
    <p:sldId id="278" r:id="rId20"/>
    <p:sldId id="313" r:id="rId21"/>
    <p:sldId id="301" r:id="rId22"/>
    <p:sldId id="316" r:id="rId23"/>
    <p:sldId id="343" r:id="rId24"/>
    <p:sldId id="308" r:id="rId25"/>
    <p:sldId id="303" r:id="rId26"/>
    <p:sldId id="260" r:id="rId27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99B5"/>
    <a:srgbClr val="4FCCCF"/>
    <a:srgbClr val="99FF99"/>
    <a:srgbClr val="4ED0CA"/>
    <a:srgbClr val="50BFCE"/>
    <a:srgbClr val="28475C"/>
    <a:srgbClr val="E31E24"/>
    <a:srgbClr val="009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dirty="0"/>
              <a:t>Разпределение на финансирането по </a:t>
            </a:r>
            <a:r>
              <a:rPr lang="bg-BG" dirty="0" err="1"/>
              <a:t>ПО</a:t>
            </a:r>
            <a:r>
              <a:rPr lang="bg-BG" dirty="0"/>
              <a:t> 1 по тематични области на ИСИС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8A75-47AF-A7A0-EBC2E91CAC5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A75-47AF-A7A0-EBC2E91CAC5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8A75-47AF-A7A0-EBC2E91CAC5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8A75-47AF-A7A0-EBC2E91CAC56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МЧТ</c:v>
                </c:pt>
                <c:pt idx="1">
                  <c:v>ИИКТ</c:v>
                </c:pt>
                <c:pt idx="2">
                  <c:v>ИЗЖБ</c:v>
                </c:pt>
                <c:pt idx="3">
                  <c:v>НТКРИ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37</c:v>
                </c:pt>
                <c:pt idx="1">
                  <c:v>27</c:v>
                </c:pt>
                <c:pt idx="2">
                  <c:v>29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A75-47AF-A7A0-EBC2E91CAC5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800" dirty="0"/>
              <a:t>Разпределение на броя ЦВП и ЦК по тематични области на ИСИС</a:t>
            </a:r>
            <a:endParaRPr lang="en-US" sz="18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ЦВП</c:v>
                </c:pt>
              </c:strCache>
            </c:strRef>
          </c:tx>
          <c:spPr>
            <a:solidFill>
              <a:srgbClr val="002060">
                <a:alpha val="85000"/>
              </a:srgb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solidFill>
                  <a:schemeClr val="accent1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МЧТ</c:v>
                </c:pt>
                <c:pt idx="1">
                  <c:v>ИИКТ</c:v>
                </c:pt>
                <c:pt idx="2">
                  <c:v>ИЗЖБ</c:v>
                </c:pt>
                <c:pt idx="3">
                  <c:v>НТКРИ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DA-45FD-9C19-A6C87E633FD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ЦК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  <a:alpha val="85000"/>
              </a:schemeClr>
            </a:solidFill>
            <a:ln w="9525" cap="flat" cmpd="sng" algn="ctr">
              <a:solidFill>
                <a:schemeClr val="accent1">
                  <a:lumMod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solidFill>
                  <a:srgbClr val="7D99B5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МЧТ</c:v>
                </c:pt>
                <c:pt idx="1">
                  <c:v>ИИКТ</c:v>
                </c:pt>
                <c:pt idx="2">
                  <c:v>ИЗЖБ</c:v>
                </c:pt>
                <c:pt idx="3">
                  <c:v>НТКРИ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2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5DA-45FD-9C19-A6C87E633FD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МЧТ</c:v>
                </c:pt>
                <c:pt idx="1">
                  <c:v>ИИКТ</c:v>
                </c:pt>
                <c:pt idx="2">
                  <c:v>ИЗЖБ</c:v>
                </c:pt>
                <c:pt idx="3">
                  <c:v>НТКРИ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A5DA-45FD-9C19-A6C87E633FDE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261136136"/>
        <c:axId val="261130232"/>
      </c:barChart>
      <c:catAx>
        <c:axId val="261136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261130232"/>
        <c:crosses val="autoZero"/>
        <c:auto val="1"/>
        <c:lblAlgn val="ctr"/>
        <c:lblOffset val="100"/>
        <c:noMultiLvlLbl val="0"/>
      </c:catAx>
      <c:valAx>
        <c:axId val="261130232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61136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3A2C1-179F-4194-8EEF-D772FE0A88FD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4EC9F77-857C-4E4F-8188-54688371A590}">
      <dgm:prSet phldrT="[Text]" custT="1"/>
      <dgm:spPr/>
      <dgm:t>
        <a:bodyPr/>
        <a:lstStyle/>
        <a:p>
          <a:r>
            <a:rPr lang="bg-BG" sz="1600" b="1" dirty="0"/>
            <a:t>ОП</a:t>
          </a:r>
          <a:r>
            <a:rPr lang="en-US" sz="1600" b="1" dirty="0"/>
            <a:t> </a:t>
          </a:r>
          <a:r>
            <a:rPr lang="bg-BG" sz="1600" b="1" dirty="0"/>
            <a:t>„Наука и образование за интелигентен растеж“ 2014-2020</a:t>
          </a:r>
          <a:endParaRPr lang="en-US" sz="1600" b="1" dirty="0"/>
        </a:p>
      </dgm:t>
    </dgm:pt>
    <dgm:pt modelId="{476EAF9C-A59B-417F-8338-9E3792ECC7CF}" type="parTrans" cxnId="{11F4C2B8-0054-4BD5-9AD0-A2423F3FDF22}">
      <dgm:prSet/>
      <dgm:spPr/>
      <dgm:t>
        <a:bodyPr/>
        <a:lstStyle/>
        <a:p>
          <a:endParaRPr lang="en-US"/>
        </a:p>
      </dgm:t>
    </dgm:pt>
    <dgm:pt modelId="{5D0E0467-FFDB-43DF-9647-B105A8B3379F}" type="sibTrans" cxnId="{11F4C2B8-0054-4BD5-9AD0-A2423F3FDF22}">
      <dgm:prSet/>
      <dgm:spPr/>
      <dgm:t>
        <a:bodyPr/>
        <a:lstStyle/>
        <a:p>
          <a:endParaRPr lang="en-US"/>
        </a:p>
      </dgm:t>
    </dgm:pt>
    <dgm:pt modelId="{F852764B-8831-4488-B8C2-750D724947AF}">
      <dgm:prSet phldrT="[Text]" custT="1"/>
      <dgm:spPr/>
      <dgm:t>
        <a:bodyPr/>
        <a:lstStyle/>
        <a:p>
          <a:r>
            <a:rPr lang="bg-BG" sz="2000" b="1" dirty="0"/>
            <a:t>6 центъра за върхови постижения - ЦВП </a:t>
          </a:r>
          <a:r>
            <a:rPr lang="bg-BG" sz="1600" dirty="0"/>
            <a:t>(</a:t>
          </a:r>
          <a:r>
            <a:rPr lang="en-US" sz="1600" dirty="0"/>
            <a:t>BG05M2OP001-1.001</a:t>
          </a:r>
          <a:r>
            <a:rPr lang="bg-BG" sz="1600" dirty="0"/>
            <a:t>; </a:t>
          </a:r>
          <a:r>
            <a:rPr lang="en-US" sz="1600" dirty="0"/>
            <a:t>BG05M2OP001-1.003</a:t>
          </a:r>
          <a:r>
            <a:rPr lang="bg-BG" sz="1600" dirty="0"/>
            <a:t>)</a:t>
          </a:r>
          <a:r>
            <a:rPr lang="en-US" sz="1600" dirty="0"/>
            <a:t> </a:t>
          </a:r>
        </a:p>
      </dgm:t>
    </dgm:pt>
    <dgm:pt modelId="{FC7968B7-DB86-4168-8602-5A2B1F0F47F8}" type="parTrans" cxnId="{6C521F21-17B9-416B-B7A2-BDAF7A401EDA}">
      <dgm:prSet/>
      <dgm:spPr/>
      <dgm:t>
        <a:bodyPr/>
        <a:lstStyle/>
        <a:p>
          <a:endParaRPr lang="en-US"/>
        </a:p>
      </dgm:t>
    </dgm:pt>
    <dgm:pt modelId="{8C507427-5E6E-4792-B55A-945729DBAA54}" type="sibTrans" cxnId="{6C521F21-17B9-416B-B7A2-BDAF7A401EDA}">
      <dgm:prSet/>
      <dgm:spPr/>
      <dgm:t>
        <a:bodyPr/>
        <a:lstStyle/>
        <a:p>
          <a:endParaRPr lang="en-US"/>
        </a:p>
      </dgm:t>
    </dgm:pt>
    <dgm:pt modelId="{6C158E2E-B8B8-47D5-AACC-DA08B5B3367E}">
      <dgm:prSet phldrT="[Text]" custT="1"/>
      <dgm:spPr/>
      <dgm:t>
        <a:bodyPr/>
        <a:lstStyle/>
        <a:p>
          <a:r>
            <a:rPr lang="bg-BG" sz="2000" b="1" dirty="0"/>
            <a:t>10 центъра за компетентност ЦК </a:t>
          </a:r>
          <a:r>
            <a:rPr lang="bg-BG" sz="2000" b="0" dirty="0"/>
            <a:t>(</a:t>
          </a:r>
          <a:r>
            <a:rPr lang="en-US" sz="1600" dirty="0"/>
            <a:t>BG05M2OP001-1.002</a:t>
          </a:r>
          <a:r>
            <a:rPr lang="bg-BG" sz="1600" dirty="0"/>
            <a:t>)</a:t>
          </a:r>
          <a:endParaRPr lang="en-US" sz="1600" dirty="0"/>
        </a:p>
      </dgm:t>
    </dgm:pt>
    <dgm:pt modelId="{3D5E7C7D-E6A5-4C8F-8535-A2F999066338}" type="parTrans" cxnId="{2667EDC7-F509-4A70-AE28-EFB241EE7D42}">
      <dgm:prSet/>
      <dgm:spPr/>
      <dgm:t>
        <a:bodyPr/>
        <a:lstStyle/>
        <a:p>
          <a:endParaRPr lang="en-US"/>
        </a:p>
      </dgm:t>
    </dgm:pt>
    <dgm:pt modelId="{EC6AA821-0B32-4ECD-94A5-B129DEBD8508}" type="sibTrans" cxnId="{2667EDC7-F509-4A70-AE28-EFB241EE7D42}">
      <dgm:prSet/>
      <dgm:spPr/>
      <dgm:t>
        <a:bodyPr/>
        <a:lstStyle/>
        <a:p>
          <a:endParaRPr lang="en-US"/>
        </a:p>
      </dgm:t>
    </dgm:pt>
    <dgm:pt modelId="{90B5BE02-D121-485E-854D-7B9A077DDDA8}">
      <dgm:prSet phldrT="[Text]" custT="1"/>
      <dgm:spPr/>
      <dgm:t>
        <a:bodyPr/>
        <a:lstStyle/>
        <a:p>
          <a:r>
            <a:rPr lang="bg-BG" sz="1600" b="1" dirty="0"/>
            <a:t>Подготовка за програмен период 2021-2027</a:t>
          </a:r>
          <a:endParaRPr lang="en-US" sz="1600" b="1" dirty="0"/>
        </a:p>
      </dgm:t>
    </dgm:pt>
    <dgm:pt modelId="{D5E69E77-A281-4765-B605-1740CE8DD72B}" type="parTrans" cxnId="{982567A2-13BF-4899-AF35-9D3E37820B85}">
      <dgm:prSet/>
      <dgm:spPr/>
      <dgm:t>
        <a:bodyPr/>
        <a:lstStyle/>
        <a:p>
          <a:endParaRPr lang="en-US"/>
        </a:p>
      </dgm:t>
    </dgm:pt>
    <dgm:pt modelId="{1928BC88-D621-47DB-B426-8E83CE68BAB0}" type="sibTrans" cxnId="{982567A2-13BF-4899-AF35-9D3E37820B85}">
      <dgm:prSet/>
      <dgm:spPr/>
      <dgm:t>
        <a:bodyPr/>
        <a:lstStyle/>
        <a:p>
          <a:endParaRPr lang="en-US"/>
        </a:p>
      </dgm:t>
    </dgm:pt>
    <dgm:pt modelId="{365D505C-A5FE-4DF9-B3EF-409213DA77DD}">
      <dgm:prSet phldrT="[Text]" custT="1"/>
      <dgm:spPr/>
      <dgm:t>
        <a:bodyPr/>
        <a:lstStyle/>
        <a:p>
          <a:r>
            <a:rPr lang="bg-BG" sz="1600" b="1" dirty="0"/>
            <a:t>Стратегическа оценка на ЦВП и ЦК и препоръки за бъдещото им развитие </a:t>
          </a:r>
          <a:r>
            <a:rPr lang="bg-BG" sz="1400" b="0" dirty="0"/>
            <a:t>(Съвместен изследователски център към ЕК)</a:t>
          </a:r>
          <a:endParaRPr lang="en-US" sz="1400" b="0" dirty="0"/>
        </a:p>
      </dgm:t>
    </dgm:pt>
    <dgm:pt modelId="{1F032B62-4EA3-44A4-B90E-CC9904F99469}" type="parTrans" cxnId="{B42E1CC5-4C78-4A89-8630-DC139F106B3D}">
      <dgm:prSet/>
      <dgm:spPr/>
      <dgm:t>
        <a:bodyPr/>
        <a:lstStyle/>
        <a:p>
          <a:endParaRPr lang="en-US"/>
        </a:p>
      </dgm:t>
    </dgm:pt>
    <dgm:pt modelId="{6E3EE7EA-35A5-4AC2-98DF-C02D1DD82011}" type="sibTrans" cxnId="{B42E1CC5-4C78-4A89-8630-DC139F106B3D}">
      <dgm:prSet/>
      <dgm:spPr/>
      <dgm:t>
        <a:bodyPr/>
        <a:lstStyle/>
        <a:p>
          <a:endParaRPr lang="en-US"/>
        </a:p>
      </dgm:t>
    </dgm:pt>
    <dgm:pt modelId="{D54E3E8C-5E69-4FF2-B8B5-5C0616D5362C}">
      <dgm:prSet phldrT="[Text]" custT="1"/>
      <dgm:spPr/>
      <dgm:t>
        <a:bodyPr/>
        <a:lstStyle/>
        <a:p>
          <a:r>
            <a:rPr lang="bg-BG" sz="1600" b="1" dirty="0"/>
            <a:t>Програма за научни изследвания, иновации и дигитализация за интелигентна трансформация </a:t>
          </a:r>
        </a:p>
        <a:p>
          <a:r>
            <a:rPr lang="bg-BG" sz="1600" b="1" dirty="0"/>
            <a:t>2021-2027</a:t>
          </a:r>
          <a:endParaRPr lang="en-US" sz="1600" b="1" dirty="0"/>
        </a:p>
      </dgm:t>
    </dgm:pt>
    <dgm:pt modelId="{10F465B5-112B-410A-AC0E-49189000F512}" type="parTrans" cxnId="{8FDB549C-88DC-46AB-BDF1-C15A76B3C2AA}">
      <dgm:prSet/>
      <dgm:spPr/>
      <dgm:t>
        <a:bodyPr/>
        <a:lstStyle/>
        <a:p>
          <a:endParaRPr lang="en-US"/>
        </a:p>
      </dgm:t>
    </dgm:pt>
    <dgm:pt modelId="{B3165A89-DF14-4A7F-8557-0A405A63D6F3}" type="sibTrans" cxnId="{8FDB549C-88DC-46AB-BDF1-C15A76B3C2AA}">
      <dgm:prSet/>
      <dgm:spPr/>
      <dgm:t>
        <a:bodyPr/>
        <a:lstStyle/>
        <a:p>
          <a:endParaRPr lang="en-US"/>
        </a:p>
      </dgm:t>
    </dgm:pt>
    <dgm:pt modelId="{FADD8973-53ED-4C89-BE09-4C9300131EB5}">
      <dgm:prSet phldrT="[Text]" custT="1"/>
      <dgm:spPr/>
      <dgm:t>
        <a:bodyPr/>
        <a:lstStyle/>
        <a:p>
          <a:r>
            <a:rPr lang="bg-BG" sz="1600" b="1" dirty="0"/>
            <a:t>Приоритет 1 Устойчиво развитие на българската НИИ екосистема</a:t>
          </a:r>
          <a:endParaRPr lang="en-US" sz="1600" b="1" dirty="0"/>
        </a:p>
      </dgm:t>
    </dgm:pt>
    <dgm:pt modelId="{17AA0302-FBF6-4DF1-AF70-D31500DCEF18}" type="parTrans" cxnId="{72C991B9-86CD-4953-80AD-5F937726784C}">
      <dgm:prSet/>
      <dgm:spPr/>
      <dgm:t>
        <a:bodyPr/>
        <a:lstStyle/>
        <a:p>
          <a:endParaRPr lang="en-US"/>
        </a:p>
      </dgm:t>
    </dgm:pt>
    <dgm:pt modelId="{8A71087D-9B11-4B95-88CA-1DA5688BC5A4}" type="sibTrans" cxnId="{72C991B9-86CD-4953-80AD-5F937726784C}">
      <dgm:prSet/>
      <dgm:spPr/>
      <dgm:t>
        <a:bodyPr/>
        <a:lstStyle/>
        <a:p>
          <a:endParaRPr lang="en-US"/>
        </a:p>
      </dgm:t>
    </dgm:pt>
    <dgm:pt modelId="{63389560-E72E-4757-A181-41EF87D07D81}">
      <dgm:prSet phldrT="[Text]" custT="1"/>
      <dgm:spPr/>
      <dgm:t>
        <a:bodyPr/>
        <a:lstStyle/>
        <a:p>
          <a:r>
            <a:rPr lang="bg-BG" sz="1600" b="1" dirty="0"/>
            <a:t>Приоритетно направление 1 Устойчиво развитие на националния капацитет за научни изследвания и иновации</a:t>
          </a:r>
          <a:endParaRPr lang="en-US" sz="1600" b="1" dirty="0"/>
        </a:p>
      </dgm:t>
    </dgm:pt>
    <dgm:pt modelId="{137F3BE8-617E-45F9-9765-58E97EBCCE94}" type="parTrans" cxnId="{F05B038E-8A5E-4504-B3C6-846DFFA742CD}">
      <dgm:prSet/>
      <dgm:spPr/>
      <dgm:t>
        <a:bodyPr/>
        <a:lstStyle/>
        <a:p>
          <a:endParaRPr lang="en-US"/>
        </a:p>
      </dgm:t>
    </dgm:pt>
    <dgm:pt modelId="{1BAB86A8-53F4-4E75-8C0F-FC4B78B06C02}" type="sibTrans" cxnId="{F05B038E-8A5E-4504-B3C6-846DFFA742CD}">
      <dgm:prSet/>
      <dgm:spPr/>
      <dgm:t>
        <a:bodyPr/>
        <a:lstStyle/>
        <a:p>
          <a:endParaRPr lang="en-US"/>
        </a:p>
      </dgm:t>
    </dgm:pt>
    <dgm:pt modelId="{92991032-491C-4EC6-AE1D-152A574B45F0}">
      <dgm:prSet phldrT="[Text]" custT="1"/>
      <dgm:spPr/>
      <dgm:t>
        <a:bodyPr/>
        <a:lstStyle/>
        <a:p>
          <a:r>
            <a:rPr lang="bg-BG" sz="1600" b="1" dirty="0"/>
            <a:t> ЦВП и ЦК – конкретни бенефициенти</a:t>
          </a:r>
          <a:endParaRPr lang="en-US" sz="1600" b="1" dirty="0"/>
        </a:p>
      </dgm:t>
    </dgm:pt>
    <dgm:pt modelId="{1F619753-C2E8-40F1-8B96-EFB79A85E317}" type="parTrans" cxnId="{2E9AE3CD-6262-4674-BDBD-70AE764F7BBC}">
      <dgm:prSet/>
      <dgm:spPr/>
      <dgm:t>
        <a:bodyPr/>
        <a:lstStyle/>
        <a:p>
          <a:endParaRPr lang="en-US"/>
        </a:p>
      </dgm:t>
    </dgm:pt>
    <dgm:pt modelId="{7B7DF4D7-DC80-4C61-9452-B2C326B169F4}" type="sibTrans" cxnId="{2E9AE3CD-6262-4674-BDBD-70AE764F7BBC}">
      <dgm:prSet/>
      <dgm:spPr/>
      <dgm:t>
        <a:bodyPr/>
        <a:lstStyle/>
        <a:p>
          <a:endParaRPr lang="en-US"/>
        </a:p>
      </dgm:t>
    </dgm:pt>
    <dgm:pt modelId="{29676A81-54EF-49FE-89BF-3DD0C38374E3}">
      <dgm:prSet phldrT="[Text]" custT="1"/>
      <dgm:spPr/>
      <dgm:t>
        <a:bodyPr/>
        <a:lstStyle/>
        <a:p>
          <a:r>
            <a:rPr lang="bg-BG" sz="1600" b="1" dirty="0"/>
            <a:t>Насоки за подготовка на програми за развитие и устойчивост с бизнес планове </a:t>
          </a:r>
          <a:r>
            <a:rPr lang="bg-BG" sz="1600" b="0" dirty="0"/>
            <a:t>(Изпълнителна агенция „Програма за образование“)</a:t>
          </a:r>
          <a:endParaRPr lang="en-US" sz="1600" b="0" dirty="0"/>
        </a:p>
      </dgm:t>
    </dgm:pt>
    <dgm:pt modelId="{9C461160-4131-4E65-8C90-5E21C4075204}" type="parTrans" cxnId="{A2C986BC-7F7F-4FCC-9C9B-12AF64BD3A08}">
      <dgm:prSet/>
      <dgm:spPr/>
      <dgm:t>
        <a:bodyPr/>
        <a:lstStyle/>
        <a:p>
          <a:endParaRPr lang="en-US"/>
        </a:p>
      </dgm:t>
    </dgm:pt>
    <dgm:pt modelId="{F7005734-25C7-45EA-AE70-75E8A3B5B854}" type="sibTrans" cxnId="{A2C986BC-7F7F-4FCC-9C9B-12AF64BD3A08}">
      <dgm:prSet/>
      <dgm:spPr/>
      <dgm:t>
        <a:bodyPr/>
        <a:lstStyle/>
        <a:p>
          <a:endParaRPr lang="en-US"/>
        </a:p>
      </dgm:t>
    </dgm:pt>
    <dgm:pt modelId="{D4358F65-FA4E-4C5A-807E-9AF3A03D474F}" type="pres">
      <dgm:prSet presAssocID="{4D23A2C1-179F-4194-8EEF-D772FE0A88FD}" presName="Name0" presStyleCnt="0">
        <dgm:presLayoutVars>
          <dgm:dir/>
          <dgm:animLvl val="lvl"/>
          <dgm:resizeHandles val="exact"/>
        </dgm:presLayoutVars>
      </dgm:prSet>
      <dgm:spPr/>
    </dgm:pt>
    <dgm:pt modelId="{0A0A0681-1B76-4D11-9423-08BA4F364B54}" type="pres">
      <dgm:prSet presAssocID="{4D23A2C1-179F-4194-8EEF-D772FE0A88FD}" presName="tSp" presStyleCnt="0"/>
      <dgm:spPr/>
    </dgm:pt>
    <dgm:pt modelId="{7FED3106-F6D0-4D2A-ABD0-A4380B879B54}" type="pres">
      <dgm:prSet presAssocID="{4D23A2C1-179F-4194-8EEF-D772FE0A88FD}" presName="bSp" presStyleCnt="0"/>
      <dgm:spPr/>
    </dgm:pt>
    <dgm:pt modelId="{92A5F7DE-EE30-44CF-AD42-394DA273B654}" type="pres">
      <dgm:prSet presAssocID="{4D23A2C1-179F-4194-8EEF-D772FE0A88FD}" presName="process" presStyleCnt="0"/>
      <dgm:spPr/>
    </dgm:pt>
    <dgm:pt modelId="{A963AA9B-3DE0-4635-962E-7B0ACB43A542}" type="pres">
      <dgm:prSet presAssocID="{04EC9F77-857C-4E4F-8188-54688371A590}" presName="composite1" presStyleCnt="0"/>
      <dgm:spPr/>
    </dgm:pt>
    <dgm:pt modelId="{95E98232-7FA9-4A1E-B039-DCEA367C82FA}" type="pres">
      <dgm:prSet presAssocID="{04EC9F77-857C-4E4F-8188-54688371A590}" presName="dummyNode1" presStyleLbl="node1" presStyleIdx="0" presStyleCnt="3"/>
      <dgm:spPr/>
    </dgm:pt>
    <dgm:pt modelId="{9EE1A08D-697D-47D9-889F-116D8BFBE7C9}" type="pres">
      <dgm:prSet presAssocID="{04EC9F77-857C-4E4F-8188-54688371A590}" presName="childNode1" presStyleLbl="bgAcc1" presStyleIdx="0" presStyleCnt="3" custScaleY="135627" custLinFactNeighborX="322">
        <dgm:presLayoutVars>
          <dgm:bulletEnabled val="1"/>
        </dgm:presLayoutVars>
      </dgm:prSet>
      <dgm:spPr/>
    </dgm:pt>
    <dgm:pt modelId="{3C627E1D-0610-48C3-9099-3BAC926CC1DD}" type="pres">
      <dgm:prSet presAssocID="{04EC9F77-857C-4E4F-8188-54688371A590}" presName="childNode1tx" presStyleLbl="bgAcc1" presStyleIdx="0" presStyleCnt="3">
        <dgm:presLayoutVars>
          <dgm:bulletEnabled val="1"/>
        </dgm:presLayoutVars>
      </dgm:prSet>
      <dgm:spPr/>
    </dgm:pt>
    <dgm:pt modelId="{201524E5-BC53-41C5-A26D-6506B819FB65}" type="pres">
      <dgm:prSet presAssocID="{04EC9F77-857C-4E4F-8188-54688371A590}" presName="parentNode1" presStyleLbl="node1" presStyleIdx="0" presStyleCnt="3" custScaleY="119854" custLinFactNeighborX="1129" custLinFactNeighborY="25275">
        <dgm:presLayoutVars>
          <dgm:chMax val="1"/>
          <dgm:bulletEnabled val="1"/>
        </dgm:presLayoutVars>
      </dgm:prSet>
      <dgm:spPr/>
    </dgm:pt>
    <dgm:pt modelId="{27C1DB32-03EC-43E5-9F55-0601E8A3D5DD}" type="pres">
      <dgm:prSet presAssocID="{04EC9F77-857C-4E4F-8188-54688371A590}" presName="connSite1" presStyleCnt="0"/>
      <dgm:spPr/>
    </dgm:pt>
    <dgm:pt modelId="{ED18FCD4-6B19-4313-B781-34A096EA8CE1}" type="pres">
      <dgm:prSet presAssocID="{5D0E0467-FFDB-43DF-9647-B105A8B3379F}" presName="Name9" presStyleLbl="sibTrans2D1" presStyleIdx="0" presStyleCnt="2"/>
      <dgm:spPr/>
    </dgm:pt>
    <dgm:pt modelId="{87CE75B6-88EB-48A3-96C8-4EF5387C4F21}" type="pres">
      <dgm:prSet presAssocID="{90B5BE02-D121-485E-854D-7B9A077DDDA8}" presName="composite2" presStyleCnt="0"/>
      <dgm:spPr/>
    </dgm:pt>
    <dgm:pt modelId="{4060C6CF-BB5E-4B47-9CD0-46270D8E3CC5}" type="pres">
      <dgm:prSet presAssocID="{90B5BE02-D121-485E-854D-7B9A077DDDA8}" presName="dummyNode2" presStyleLbl="node1" presStyleIdx="0" presStyleCnt="3"/>
      <dgm:spPr/>
    </dgm:pt>
    <dgm:pt modelId="{CA10A20F-523B-48E8-91F4-A4CE47C72A26}" type="pres">
      <dgm:prSet presAssocID="{90B5BE02-D121-485E-854D-7B9A077DDDA8}" presName="childNode2" presStyleLbl="bgAcc1" presStyleIdx="1" presStyleCnt="3" custScaleX="101258" custScaleY="149038" custLinFactNeighborX="1618" custLinFactNeighborY="-2284">
        <dgm:presLayoutVars>
          <dgm:bulletEnabled val="1"/>
        </dgm:presLayoutVars>
      </dgm:prSet>
      <dgm:spPr/>
    </dgm:pt>
    <dgm:pt modelId="{747B8B0B-F16D-405F-BB49-78E95BAEB2F4}" type="pres">
      <dgm:prSet presAssocID="{90B5BE02-D121-485E-854D-7B9A077DDDA8}" presName="childNode2tx" presStyleLbl="bgAcc1" presStyleIdx="1" presStyleCnt="3">
        <dgm:presLayoutVars>
          <dgm:bulletEnabled val="1"/>
        </dgm:presLayoutVars>
      </dgm:prSet>
      <dgm:spPr/>
    </dgm:pt>
    <dgm:pt modelId="{9F097780-8951-47B9-B873-C33237D24522}" type="pres">
      <dgm:prSet presAssocID="{90B5BE02-D121-485E-854D-7B9A077DDDA8}" presName="parentNode2" presStyleLbl="node1" presStyleIdx="1" presStyleCnt="3" custLinFactNeighborX="4165" custLinFactNeighborY="-30549">
        <dgm:presLayoutVars>
          <dgm:chMax val="0"/>
          <dgm:bulletEnabled val="1"/>
        </dgm:presLayoutVars>
      </dgm:prSet>
      <dgm:spPr/>
    </dgm:pt>
    <dgm:pt modelId="{6F44EC9F-E2BB-47C7-8011-EF76FE0AE5FC}" type="pres">
      <dgm:prSet presAssocID="{90B5BE02-D121-485E-854D-7B9A077DDDA8}" presName="connSite2" presStyleCnt="0"/>
      <dgm:spPr/>
    </dgm:pt>
    <dgm:pt modelId="{06286780-6966-48BA-97BD-F52107107B81}" type="pres">
      <dgm:prSet presAssocID="{1928BC88-D621-47DB-B426-8E83CE68BAB0}" presName="Name18" presStyleLbl="sibTrans2D1" presStyleIdx="1" presStyleCnt="2" custLinFactNeighborX="3268" custLinFactNeighborY="-2063"/>
      <dgm:spPr/>
    </dgm:pt>
    <dgm:pt modelId="{DA4EF35B-4223-47E3-8460-988F14C205BF}" type="pres">
      <dgm:prSet presAssocID="{D54E3E8C-5E69-4FF2-B8B5-5C0616D5362C}" presName="composite1" presStyleCnt="0"/>
      <dgm:spPr/>
    </dgm:pt>
    <dgm:pt modelId="{19AF15C4-1CDA-484A-BB6A-40FB71203A5B}" type="pres">
      <dgm:prSet presAssocID="{D54E3E8C-5E69-4FF2-B8B5-5C0616D5362C}" presName="dummyNode1" presStyleLbl="node1" presStyleIdx="1" presStyleCnt="3"/>
      <dgm:spPr/>
    </dgm:pt>
    <dgm:pt modelId="{F711238B-0C32-482A-A473-285D36C07516}" type="pres">
      <dgm:prSet presAssocID="{D54E3E8C-5E69-4FF2-B8B5-5C0616D5362C}" presName="childNode1" presStyleLbl="bgAcc1" presStyleIdx="2" presStyleCnt="3" custScaleY="157320">
        <dgm:presLayoutVars>
          <dgm:bulletEnabled val="1"/>
        </dgm:presLayoutVars>
      </dgm:prSet>
      <dgm:spPr/>
    </dgm:pt>
    <dgm:pt modelId="{C48896CC-FE77-48DF-9FEE-642DF012991B}" type="pres">
      <dgm:prSet presAssocID="{D54E3E8C-5E69-4FF2-B8B5-5C0616D5362C}" presName="childNode1tx" presStyleLbl="bgAcc1" presStyleIdx="2" presStyleCnt="3">
        <dgm:presLayoutVars>
          <dgm:bulletEnabled val="1"/>
        </dgm:presLayoutVars>
      </dgm:prSet>
      <dgm:spPr/>
    </dgm:pt>
    <dgm:pt modelId="{46545336-AEB2-4CA9-953A-8704C9C35E43}" type="pres">
      <dgm:prSet presAssocID="{D54E3E8C-5E69-4FF2-B8B5-5C0616D5362C}" presName="parentNode1" presStyleLbl="node1" presStyleIdx="2" presStyleCnt="3" custScaleY="153506" custLinFactNeighborX="18882" custLinFactNeighborY="51898">
        <dgm:presLayoutVars>
          <dgm:chMax val="1"/>
          <dgm:bulletEnabled val="1"/>
        </dgm:presLayoutVars>
      </dgm:prSet>
      <dgm:spPr/>
    </dgm:pt>
    <dgm:pt modelId="{19440949-ECB8-4E52-AADD-519230F64FE2}" type="pres">
      <dgm:prSet presAssocID="{D54E3E8C-5E69-4FF2-B8B5-5C0616D5362C}" presName="connSite1" presStyleCnt="0"/>
      <dgm:spPr/>
    </dgm:pt>
  </dgm:ptLst>
  <dgm:cxnLst>
    <dgm:cxn modelId="{DC864D14-E994-4059-80C6-7950F2606417}" type="presOf" srcId="{29676A81-54EF-49FE-89BF-3DD0C38374E3}" destId="{CA10A20F-523B-48E8-91F4-A4CE47C72A26}" srcOrd="0" destOrd="1" presId="urn:microsoft.com/office/officeart/2005/8/layout/hProcess4"/>
    <dgm:cxn modelId="{E65F0816-6C31-4B21-AE97-8FB7E121B92A}" type="presOf" srcId="{6C158E2E-B8B8-47D5-AACC-DA08B5B3367E}" destId="{3C627E1D-0610-48C3-9099-3BAC926CC1DD}" srcOrd="1" destOrd="1" presId="urn:microsoft.com/office/officeart/2005/8/layout/hProcess4"/>
    <dgm:cxn modelId="{6C521F21-17B9-416B-B7A2-BDAF7A401EDA}" srcId="{04EC9F77-857C-4E4F-8188-54688371A590}" destId="{F852764B-8831-4488-B8C2-750D724947AF}" srcOrd="0" destOrd="0" parTransId="{FC7968B7-DB86-4168-8602-5A2B1F0F47F8}" sibTransId="{8C507427-5E6E-4792-B55A-945729DBAA54}"/>
    <dgm:cxn modelId="{16791F30-5585-47A8-BA4C-26DCA8EAA1A1}" type="presOf" srcId="{365D505C-A5FE-4DF9-B3EF-409213DA77DD}" destId="{747B8B0B-F16D-405F-BB49-78E95BAEB2F4}" srcOrd="1" destOrd="0" presId="urn:microsoft.com/office/officeart/2005/8/layout/hProcess4"/>
    <dgm:cxn modelId="{33883F5B-C0BB-4BF3-B87F-0408550CBFA7}" type="presOf" srcId="{29676A81-54EF-49FE-89BF-3DD0C38374E3}" destId="{747B8B0B-F16D-405F-BB49-78E95BAEB2F4}" srcOrd="1" destOrd="1" presId="urn:microsoft.com/office/officeart/2005/8/layout/hProcess4"/>
    <dgm:cxn modelId="{ECBDC05C-6A3F-4ADA-A55A-60CC9BFF3255}" type="presOf" srcId="{4D23A2C1-179F-4194-8EEF-D772FE0A88FD}" destId="{D4358F65-FA4E-4C5A-807E-9AF3A03D474F}" srcOrd="0" destOrd="0" presId="urn:microsoft.com/office/officeart/2005/8/layout/hProcess4"/>
    <dgm:cxn modelId="{E1EA5142-B994-4645-BA77-D9C30BD5D2B1}" type="presOf" srcId="{92991032-491C-4EC6-AE1D-152A574B45F0}" destId="{C48896CC-FE77-48DF-9FEE-642DF012991B}" srcOrd="1" destOrd="2" presId="urn:microsoft.com/office/officeart/2005/8/layout/hProcess4"/>
    <dgm:cxn modelId="{B9E5086F-238D-4BE6-91FE-0A75A6770728}" type="presOf" srcId="{F852764B-8831-4488-B8C2-750D724947AF}" destId="{3C627E1D-0610-48C3-9099-3BAC926CC1DD}" srcOrd="1" destOrd="0" presId="urn:microsoft.com/office/officeart/2005/8/layout/hProcess4"/>
    <dgm:cxn modelId="{00F9FA52-9620-4C25-8A92-1EEC9B7036D3}" type="presOf" srcId="{63389560-E72E-4757-A181-41EF87D07D81}" destId="{F711238B-0C32-482A-A473-285D36C07516}" srcOrd="0" destOrd="1" presId="urn:microsoft.com/office/officeart/2005/8/layout/hProcess4"/>
    <dgm:cxn modelId="{18BCE67D-7432-45BF-8100-1E3455234D85}" type="presOf" srcId="{5D0E0467-FFDB-43DF-9647-B105A8B3379F}" destId="{ED18FCD4-6B19-4313-B781-34A096EA8CE1}" srcOrd="0" destOrd="0" presId="urn:microsoft.com/office/officeart/2005/8/layout/hProcess4"/>
    <dgm:cxn modelId="{C82C3882-82AB-40B6-A4FB-16583A65EE3B}" type="presOf" srcId="{90B5BE02-D121-485E-854D-7B9A077DDDA8}" destId="{9F097780-8951-47B9-B873-C33237D24522}" srcOrd="0" destOrd="0" presId="urn:microsoft.com/office/officeart/2005/8/layout/hProcess4"/>
    <dgm:cxn modelId="{F05B038E-8A5E-4504-B3C6-846DFFA742CD}" srcId="{D54E3E8C-5E69-4FF2-B8B5-5C0616D5362C}" destId="{63389560-E72E-4757-A181-41EF87D07D81}" srcOrd="1" destOrd="0" parTransId="{137F3BE8-617E-45F9-9765-58E97EBCCE94}" sibTransId="{1BAB86A8-53F4-4E75-8C0F-FC4B78B06C02}"/>
    <dgm:cxn modelId="{7EC9BA95-989B-4144-8B45-02ABE5A111A0}" type="presOf" srcId="{1928BC88-D621-47DB-B426-8E83CE68BAB0}" destId="{06286780-6966-48BA-97BD-F52107107B81}" srcOrd="0" destOrd="0" presId="urn:microsoft.com/office/officeart/2005/8/layout/hProcess4"/>
    <dgm:cxn modelId="{84A67799-29FE-4888-9E1B-A1BED6690CE1}" type="presOf" srcId="{F852764B-8831-4488-B8C2-750D724947AF}" destId="{9EE1A08D-697D-47D9-889F-116D8BFBE7C9}" srcOrd="0" destOrd="0" presId="urn:microsoft.com/office/officeart/2005/8/layout/hProcess4"/>
    <dgm:cxn modelId="{8FDB549C-88DC-46AB-BDF1-C15A76B3C2AA}" srcId="{4D23A2C1-179F-4194-8EEF-D772FE0A88FD}" destId="{D54E3E8C-5E69-4FF2-B8B5-5C0616D5362C}" srcOrd="2" destOrd="0" parTransId="{10F465B5-112B-410A-AC0E-49189000F512}" sibTransId="{B3165A89-DF14-4A7F-8557-0A405A63D6F3}"/>
    <dgm:cxn modelId="{982567A2-13BF-4899-AF35-9D3E37820B85}" srcId="{4D23A2C1-179F-4194-8EEF-D772FE0A88FD}" destId="{90B5BE02-D121-485E-854D-7B9A077DDDA8}" srcOrd="1" destOrd="0" parTransId="{D5E69E77-A281-4765-B605-1740CE8DD72B}" sibTransId="{1928BC88-D621-47DB-B426-8E83CE68BAB0}"/>
    <dgm:cxn modelId="{916416AB-5C25-426C-A6FC-82C4CF576327}" type="presOf" srcId="{04EC9F77-857C-4E4F-8188-54688371A590}" destId="{201524E5-BC53-41C5-A26D-6506B819FB65}" srcOrd="0" destOrd="0" presId="urn:microsoft.com/office/officeart/2005/8/layout/hProcess4"/>
    <dgm:cxn modelId="{11F4C2B8-0054-4BD5-9AD0-A2423F3FDF22}" srcId="{4D23A2C1-179F-4194-8EEF-D772FE0A88FD}" destId="{04EC9F77-857C-4E4F-8188-54688371A590}" srcOrd="0" destOrd="0" parTransId="{476EAF9C-A59B-417F-8338-9E3792ECC7CF}" sibTransId="{5D0E0467-FFDB-43DF-9647-B105A8B3379F}"/>
    <dgm:cxn modelId="{72C991B9-86CD-4953-80AD-5F937726784C}" srcId="{D54E3E8C-5E69-4FF2-B8B5-5C0616D5362C}" destId="{FADD8973-53ED-4C89-BE09-4C9300131EB5}" srcOrd="0" destOrd="0" parTransId="{17AA0302-FBF6-4DF1-AF70-D31500DCEF18}" sibTransId="{8A71087D-9B11-4B95-88CA-1DA5688BC5A4}"/>
    <dgm:cxn modelId="{A2C986BC-7F7F-4FCC-9C9B-12AF64BD3A08}" srcId="{90B5BE02-D121-485E-854D-7B9A077DDDA8}" destId="{29676A81-54EF-49FE-89BF-3DD0C38374E3}" srcOrd="1" destOrd="0" parTransId="{9C461160-4131-4E65-8C90-5E21C4075204}" sibTransId="{F7005734-25C7-45EA-AE70-75E8A3B5B854}"/>
    <dgm:cxn modelId="{B42E1CC5-4C78-4A89-8630-DC139F106B3D}" srcId="{90B5BE02-D121-485E-854D-7B9A077DDDA8}" destId="{365D505C-A5FE-4DF9-B3EF-409213DA77DD}" srcOrd="0" destOrd="0" parTransId="{1F032B62-4EA3-44A4-B90E-CC9904F99469}" sibTransId="{6E3EE7EA-35A5-4AC2-98DF-C02D1DD82011}"/>
    <dgm:cxn modelId="{0ABF98C7-03A7-4005-86ED-DEE9356A10D1}" type="presOf" srcId="{D54E3E8C-5E69-4FF2-B8B5-5C0616D5362C}" destId="{46545336-AEB2-4CA9-953A-8704C9C35E43}" srcOrd="0" destOrd="0" presId="urn:microsoft.com/office/officeart/2005/8/layout/hProcess4"/>
    <dgm:cxn modelId="{2667EDC7-F509-4A70-AE28-EFB241EE7D42}" srcId="{04EC9F77-857C-4E4F-8188-54688371A590}" destId="{6C158E2E-B8B8-47D5-AACC-DA08B5B3367E}" srcOrd="1" destOrd="0" parTransId="{3D5E7C7D-E6A5-4C8F-8535-A2F999066338}" sibTransId="{EC6AA821-0B32-4ECD-94A5-B129DEBD8508}"/>
    <dgm:cxn modelId="{2E9AE3CD-6262-4674-BDBD-70AE764F7BBC}" srcId="{D54E3E8C-5E69-4FF2-B8B5-5C0616D5362C}" destId="{92991032-491C-4EC6-AE1D-152A574B45F0}" srcOrd="2" destOrd="0" parTransId="{1F619753-C2E8-40F1-8B96-EFB79A85E317}" sibTransId="{7B7DF4D7-DC80-4C61-9452-B2C326B169F4}"/>
    <dgm:cxn modelId="{41E8C7D4-ADDE-4308-9947-72B081B926B0}" type="presOf" srcId="{6C158E2E-B8B8-47D5-AACC-DA08B5B3367E}" destId="{9EE1A08D-697D-47D9-889F-116D8BFBE7C9}" srcOrd="0" destOrd="1" presId="urn:microsoft.com/office/officeart/2005/8/layout/hProcess4"/>
    <dgm:cxn modelId="{800AAFDB-2B61-48BA-A38A-3DFEE8DB47ED}" type="presOf" srcId="{FADD8973-53ED-4C89-BE09-4C9300131EB5}" destId="{C48896CC-FE77-48DF-9FEE-642DF012991B}" srcOrd="1" destOrd="0" presId="urn:microsoft.com/office/officeart/2005/8/layout/hProcess4"/>
    <dgm:cxn modelId="{A96FBCDE-040D-4206-AE22-414BEFCDFFEE}" type="presOf" srcId="{FADD8973-53ED-4C89-BE09-4C9300131EB5}" destId="{F711238B-0C32-482A-A473-285D36C07516}" srcOrd="0" destOrd="0" presId="urn:microsoft.com/office/officeart/2005/8/layout/hProcess4"/>
    <dgm:cxn modelId="{4E731FE8-2B17-441B-96B7-061CF50DFAAD}" type="presOf" srcId="{92991032-491C-4EC6-AE1D-152A574B45F0}" destId="{F711238B-0C32-482A-A473-285D36C07516}" srcOrd="0" destOrd="2" presId="urn:microsoft.com/office/officeart/2005/8/layout/hProcess4"/>
    <dgm:cxn modelId="{78B8FCEC-3F70-4568-A150-1E2815DE01B9}" type="presOf" srcId="{365D505C-A5FE-4DF9-B3EF-409213DA77DD}" destId="{CA10A20F-523B-48E8-91F4-A4CE47C72A26}" srcOrd="0" destOrd="0" presId="urn:microsoft.com/office/officeart/2005/8/layout/hProcess4"/>
    <dgm:cxn modelId="{A067CCF6-D7FB-4AB5-A03E-870A9F1F56A9}" type="presOf" srcId="{63389560-E72E-4757-A181-41EF87D07D81}" destId="{C48896CC-FE77-48DF-9FEE-642DF012991B}" srcOrd="1" destOrd="1" presId="urn:microsoft.com/office/officeart/2005/8/layout/hProcess4"/>
    <dgm:cxn modelId="{B8CD33C9-FF4F-48DA-9248-F38B55523288}" type="presParOf" srcId="{D4358F65-FA4E-4C5A-807E-9AF3A03D474F}" destId="{0A0A0681-1B76-4D11-9423-08BA4F364B54}" srcOrd="0" destOrd="0" presId="urn:microsoft.com/office/officeart/2005/8/layout/hProcess4"/>
    <dgm:cxn modelId="{B308B0CC-0368-4A2D-A43F-A2D7C52587CE}" type="presParOf" srcId="{D4358F65-FA4E-4C5A-807E-9AF3A03D474F}" destId="{7FED3106-F6D0-4D2A-ABD0-A4380B879B54}" srcOrd="1" destOrd="0" presId="urn:microsoft.com/office/officeart/2005/8/layout/hProcess4"/>
    <dgm:cxn modelId="{52220BC0-FD71-41E8-8EBA-23FEF81ECB59}" type="presParOf" srcId="{D4358F65-FA4E-4C5A-807E-9AF3A03D474F}" destId="{92A5F7DE-EE30-44CF-AD42-394DA273B654}" srcOrd="2" destOrd="0" presId="urn:microsoft.com/office/officeart/2005/8/layout/hProcess4"/>
    <dgm:cxn modelId="{726678A9-05F8-4DFB-BC87-621C3BF2053D}" type="presParOf" srcId="{92A5F7DE-EE30-44CF-AD42-394DA273B654}" destId="{A963AA9B-3DE0-4635-962E-7B0ACB43A542}" srcOrd="0" destOrd="0" presId="urn:microsoft.com/office/officeart/2005/8/layout/hProcess4"/>
    <dgm:cxn modelId="{47BD3E7E-C017-4D04-AE43-4F97C3F07D7E}" type="presParOf" srcId="{A963AA9B-3DE0-4635-962E-7B0ACB43A542}" destId="{95E98232-7FA9-4A1E-B039-DCEA367C82FA}" srcOrd="0" destOrd="0" presId="urn:microsoft.com/office/officeart/2005/8/layout/hProcess4"/>
    <dgm:cxn modelId="{F22466CE-222A-4A7A-8FE7-480011F7C6E8}" type="presParOf" srcId="{A963AA9B-3DE0-4635-962E-7B0ACB43A542}" destId="{9EE1A08D-697D-47D9-889F-116D8BFBE7C9}" srcOrd="1" destOrd="0" presId="urn:microsoft.com/office/officeart/2005/8/layout/hProcess4"/>
    <dgm:cxn modelId="{43C9DB02-0F72-4366-8BA6-1EA738FBFC3B}" type="presParOf" srcId="{A963AA9B-3DE0-4635-962E-7B0ACB43A542}" destId="{3C627E1D-0610-48C3-9099-3BAC926CC1DD}" srcOrd="2" destOrd="0" presId="urn:microsoft.com/office/officeart/2005/8/layout/hProcess4"/>
    <dgm:cxn modelId="{D4E46C3A-5EB1-4098-8BED-125CD5746216}" type="presParOf" srcId="{A963AA9B-3DE0-4635-962E-7B0ACB43A542}" destId="{201524E5-BC53-41C5-A26D-6506B819FB65}" srcOrd="3" destOrd="0" presId="urn:microsoft.com/office/officeart/2005/8/layout/hProcess4"/>
    <dgm:cxn modelId="{68816AF3-B951-42F2-A862-CBD1A49729D5}" type="presParOf" srcId="{A963AA9B-3DE0-4635-962E-7B0ACB43A542}" destId="{27C1DB32-03EC-43E5-9F55-0601E8A3D5DD}" srcOrd="4" destOrd="0" presId="urn:microsoft.com/office/officeart/2005/8/layout/hProcess4"/>
    <dgm:cxn modelId="{5363160C-1C78-4C46-8608-0BE5155773B8}" type="presParOf" srcId="{92A5F7DE-EE30-44CF-AD42-394DA273B654}" destId="{ED18FCD4-6B19-4313-B781-34A096EA8CE1}" srcOrd="1" destOrd="0" presId="urn:microsoft.com/office/officeart/2005/8/layout/hProcess4"/>
    <dgm:cxn modelId="{4D7A5675-03AA-4169-91DC-72BFA225FE9D}" type="presParOf" srcId="{92A5F7DE-EE30-44CF-AD42-394DA273B654}" destId="{87CE75B6-88EB-48A3-96C8-4EF5387C4F21}" srcOrd="2" destOrd="0" presId="urn:microsoft.com/office/officeart/2005/8/layout/hProcess4"/>
    <dgm:cxn modelId="{411DD1B6-B680-4CC1-A185-ED7BDF57D1BF}" type="presParOf" srcId="{87CE75B6-88EB-48A3-96C8-4EF5387C4F21}" destId="{4060C6CF-BB5E-4B47-9CD0-46270D8E3CC5}" srcOrd="0" destOrd="0" presId="urn:microsoft.com/office/officeart/2005/8/layout/hProcess4"/>
    <dgm:cxn modelId="{0F965BC4-ED83-4AAE-A884-2B051FAEC134}" type="presParOf" srcId="{87CE75B6-88EB-48A3-96C8-4EF5387C4F21}" destId="{CA10A20F-523B-48E8-91F4-A4CE47C72A26}" srcOrd="1" destOrd="0" presId="urn:microsoft.com/office/officeart/2005/8/layout/hProcess4"/>
    <dgm:cxn modelId="{A1A971B9-8669-47CE-842F-828DE970FE89}" type="presParOf" srcId="{87CE75B6-88EB-48A3-96C8-4EF5387C4F21}" destId="{747B8B0B-F16D-405F-BB49-78E95BAEB2F4}" srcOrd="2" destOrd="0" presId="urn:microsoft.com/office/officeart/2005/8/layout/hProcess4"/>
    <dgm:cxn modelId="{FD38750C-0266-483F-B9B2-39D739C44644}" type="presParOf" srcId="{87CE75B6-88EB-48A3-96C8-4EF5387C4F21}" destId="{9F097780-8951-47B9-B873-C33237D24522}" srcOrd="3" destOrd="0" presId="urn:microsoft.com/office/officeart/2005/8/layout/hProcess4"/>
    <dgm:cxn modelId="{7EB54E27-F489-453E-8D5E-850B550EED26}" type="presParOf" srcId="{87CE75B6-88EB-48A3-96C8-4EF5387C4F21}" destId="{6F44EC9F-E2BB-47C7-8011-EF76FE0AE5FC}" srcOrd="4" destOrd="0" presId="urn:microsoft.com/office/officeart/2005/8/layout/hProcess4"/>
    <dgm:cxn modelId="{51A1B442-F767-4408-8050-14D160E5610B}" type="presParOf" srcId="{92A5F7DE-EE30-44CF-AD42-394DA273B654}" destId="{06286780-6966-48BA-97BD-F52107107B81}" srcOrd="3" destOrd="0" presId="urn:microsoft.com/office/officeart/2005/8/layout/hProcess4"/>
    <dgm:cxn modelId="{2FF61530-8D92-4EC2-8412-7C4E5D9DA300}" type="presParOf" srcId="{92A5F7DE-EE30-44CF-AD42-394DA273B654}" destId="{DA4EF35B-4223-47E3-8460-988F14C205BF}" srcOrd="4" destOrd="0" presId="urn:microsoft.com/office/officeart/2005/8/layout/hProcess4"/>
    <dgm:cxn modelId="{B7FD2BBA-2C6C-42E7-99EE-C42F4FBD64A9}" type="presParOf" srcId="{DA4EF35B-4223-47E3-8460-988F14C205BF}" destId="{19AF15C4-1CDA-484A-BB6A-40FB71203A5B}" srcOrd="0" destOrd="0" presId="urn:microsoft.com/office/officeart/2005/8/layout/hProcess4"/>
    <dgm:cxn modelId="{0BAC0CB2-FD5C-4D31-9E03-D2FBA5989F58}" type="presParOf" srcId="{DA4EF35B-4223-47E3-8460-988F14C205BF}" destId="{F711238B-0C32-482A-A473-285D36C07516}" srcOrd="1" destOrd="0" presId="urn:microsoft.com/office/officeart/2005/8/layout/hProcess4"/>
    <dgm:cxn modelId="{1FDAD43D-8804-4CEE-A870-2B178B03AACC}" type="presParOf" srcId="{DA4EF35B-4223-47E3-8460-988F14C205BF}" destId="{C48896CC-FE77-48DF-9FEE-642DF012991B}" srcOrd="2" destOrd="0" presId="urn:microsoft.com/office/officeart/2005/8/layout/hProcess4"/>
    <dgm:cxn modelId="{887AF446-8F8F-4D72-9B59-FF973A29B756}" type="presParOf" srcId="{DA4EF35B-4223-47E3-8460-988F14C205BF}" destId="{46545336-AEB2-4CA9-953A-8704C9C35E43}" srcOrd="3" destOrd="0" presId="urn:microsoft.com/office/officeart/2005/8/layout/hProcess4"/>
    <dgm:cxn modelId="{09D9A6F5-7D40-4032-8C10-992AB5E00A69}" type="presParOf" srcId="{DA4EF35B-4223-47E3-8460-988F14C205BF}" destId="{19440949-ECB8-4E52-AADD-519230F64FE2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7BBC60-7A89-4B48-BF95-39E6C92E89F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F4B12191-7FF5-4717-B283-17F649851A0E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bg-BG" sz="1600" dirty="0"/>
            <a:t>Етап  на възстановяване </a:t>
          </a:r>
        </a:p>
        <a:p>
          <a:r>
            <a:rPr lang="bg-BG" sz="1600" dirty="0"/>
            <a:t>2017-2022 г. </a:t>
          </a:r>
          <a:endParaRPr lang="en-US" sz="1600" dirty="0"/>
        </a:p>
      </dgm:t>
    </dgm:pt>
    <dgm:pt modelId="{2E98D0C7-AA14-4AD6-9A30-82C809D48765}" type="parTrans" cxnId="{BCEA042D-A3CE-44B5-92E2-B7B3F9AA2718}">
      <dgm:prSet/>
      <dgm:spPr/>
      <dgm:t>
        <a:bodyPr/>
        <a:lstStyle/>
        <a:p>
          <a:endParaRPr lang="en-US"/>
        </a:p>
      </dgm:t>
    </dgm:pt>
    <dgm:pt modelId="{DBC8851A-A06E-4B69-B6BA-C1CFCB3B7DE4}" type="sibTrans" cxnId="{BCEA042D-A3CE-44B5-92E2-B7B3F9AA2718}">
      <dgm:prSet/>
      <dgm:spPr/>
      <dgm:t>
        <a:bodyPr/>
        <a:lstStyle/>
        <a:p>
          <a:endParaRPr lang="en-US"/>
        </a:p>
      </dgm:t>
    </dgm:pt>
    <dgm:pt modelId="{843B5AF9-FFA1-4FC1-9ED0-7C56799D3447}">
      <dgm:prSet phldrT="[Text]" custT="1"/>
      <dgm:spPr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bg-BG" sz="1600" dirty="0">
              <a:solidFill>
                <a:schemeClr val="tx1"/>
              </a:solidFill>
            </a:rPr>
            <a:t>Етап на ускорено развитие</a:t>
          </a:r>
        </a:p>
        <a:p>
          <a:r>
            <a:rPr lang="bg-BG" sz="1600" dirty="0">
              <a:solidFill>
                <a:schemeClr val="tx1"/>
              </a:solidFill>
            </a:rPr>
            <a:t>2023-2025 г.</a:t>
          </a:r>
          <a:endParaRPr lang="en-US" sz="1600" dirty="0">
            <a:solidFill>
              <a:schemeClr val="tx1"/>
            </a:solidFill>
          </a:endParaRPr>
        </a:p>
      </dgm:t>
    </dgm:pt>
    <dgm:pt modelId="{6639AC93-1AE3-494C-A139-D7ECDEB8F3D7}" type="parTrans" cxnId="{67FF2AAC-EDF9-4D90-81A5-87D247A51420}">
      <dgm:prSet/>
      <dgm:spPr/>
      <dgm:t>
        <a:bodyPr/>
        <a:lstStyle/>
        <a:p>
          <a:endParaRPr lang="en-US"/>
        </a:p>
      </dgm:t>
    </dgm:pt>
    <dgm:pt modelId="{D64DD996-E09D-4132-979C-593B1116EF2C}" type="sibTrans" cxnId="{67FF2AAC-EDF9-4D90-81A5-87D247A51420}">
      <dgm:prSet/>
      <dgm:spPr/>
      <dgm:t>
        <a:bodyPr/>
        <a:lstStyle/>
        <a:p>
          <a:endParaRPr lang="en-US"/>
        </a:p>
      </dgm:t>
    </dgm:pt>
    <dgm:pt modelId="{0E9D5272-0BD4-4936-BF28-932C5CD4613F}">
      <dgm:prSet phldrT="[Text]" custT="1"/>
      <dgm:spPr>
        <a:solidFill>
          <a:srgbClr val="92D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bg-BG" sz="1600" dirty="0">
              <a:solidFill>
                <a:schemeClr val="tx1"/>
              </a:solidFill>
            </a:rPr>
            <a:t>Етап на научни изследвания на световно ниво</a:t>
          </a:r>
        </a:p>
        <a:p>
          <a:r>
            <a:rPr lang="bg-BG" sz="1600" dirty="0">
              <a:solidFill>
                <a:schemeClr val="tx1"/>
              </a:solidFill>
            </a:rPr>
            <a:t>2026 -2030 г.</a:t>
          </a:r>
          <a:endParaRPr lang="en-US" sz="1600" dirty="0">
            <a:solidFill>
              <a:schemeClr val="tx1"/>
            </a:solidFill>
          </a:endParaRPr>
        </a:p>
      </dgm:t>
    </dgm:pt>
    <dgm:pt modelId="{A49DB574-9FEC-41C7-912B-DBE55B27649D}" type="parTrans" cxnId="{10DA7012-22B4-4268-8882-1B7A5A9E478C}">
      <dgm:prSet/>
      <dgm:spPr/>
      <dgm:t>
        <a:bodyPr/>
        <a:lstStyle/>
        <a:p>
          <a:endParaRPr lang="en-US"/>
        </a:p>
      </dgm:t>
    </dgm:pt>
    <dgm:pt modelId="{72E7DBE4-0745-491E-91C0-7EB854D018A1}" type="sibTrans" cxnId="{10DA7012-22B4-4268-8882-1B7A5A9E478C}">
      <dgm:prSet/>
      <dgm:spPr/>
      <dgm:t>
        <a:bodyPr/>
        <a:lstStyle/>
        <a:p>
          <a:endParaRPr lang="en-US"/>
        </a:p>
      </dgm:t>
    </dgm:pt>
    <dgm:pt modelId="{C3624CA5-51A0-4DA2-B1C5-063E7F9435BD}" type="pres">
      <dgm:prSet presAssocID="{947BBC60-7A89-4B48-BF95-39E6C92E89F5}" presName="Name0" presStyleCnt="0">
        <dgm:presLayoutVars>
          <dgm:dir/>
          <dgm:animLvl val="lvl"/>
          <dgm:resizeHandles val="exact"/>
        </dgm:presLayoutVars>
      </dgm:prSet>
      <dgm:spPr/>
    </dgm:pt>
    <dgm:pt modelId="{CE231317-787E-47D2-BB1B-97078DC50FB2}" type="pres">
      <dgm:prSet presAssocID="{F4B12191-7FF5-4717-B283-17F649851A0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E2CE9F3B-E5E3-40ED-A633-597D95B3A320}" type="pres">
      <dgm:prSet presAssocID="{DBC8851A-A06E-4B69-B6BA-C1CFCB3B7DE4}" presName="parTxOnlySpace" presStyleCnt="0"/>
      <dgm:spPr/>
    </dgm:pt>
    <dgm:pt modelId="{F5BEBC68-2A66-412A-AF92-C84DC5F05EBE}" type="pres">
      <dgm:prSet presAssocID="{843B5AF9-FFA1-4FC1-9ED0-7C56799D344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A9C8844E-CFFF-468D-82F9-9513E0D620A5}" type="pres">
      <dgm:prSet presAssocID="{D64DD996-E09D-4132-979C-593B1116EF2C}" presName="parTxOnlySpace" presStyleCnt="0"/>
      <dgm:spPr/>
    </dgm:pt>
    <dgm:pt modelId="{DAE48D95-ABDE-42D0-B5E4-F0E9C48B5C9C}" type="pres">
      <dgm:prSet presAssocID="{0E9D5272-0BD4-4936-BF28-932C5CD4613F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10DA7012-22B4-4268-8882-1B7A5A9E478C}" srcId="{947BBC60-7A89-4B48-BF95-39E6C92E89F5}" destId="{0E9D5272-0BD4-4936-BF28-932C5CD4613F}" srcOrd="2" destOrd="0" parTransId="{A49DB574-9FEC-41C7-912B-DBE55B27649D}" sibTransId="{72E7DBE4-0745-491E-91C0-7EB854D018A1}"/>
    <dgm:cxn modelId="{E1649420-3839-4A6C-9D54-17D6C304BEA2}" type="presOf" srcId="{F4B12191-7FF5-4717-B283-17F649851A0E}" destId="{CE231317-787E-47D2-BB1B-97078DC50FB2}" srcOrd="0" destOrd="0" presId="urn:microsoft.com/office/officeart/2005/8/layout/chevron1"/>
    <dgm:cxn modelId="{CD4CBA2B-B204-4C1B-859D-E90BF3AD7AEA}" type="presOf" srcId="{843B5AF9-FFA1-4FC1-9ED0-7C56799D3447}" destId="{F5BEBC68-2A66-412A-AF92-C84DC5F05EBE}" srcOrd="0" destOrd="0" presId="urn:microsoft.com/office/officeart/2005/8/layout/chevron1"/>
    <dgm:cxn modelId="{BCEA042D-A3CE-44B5-92E2-B7B3F9AA2718}" srcId="{947BBC60-7A89-4B48-BF95-39E6C92E89F5}" destId="{F4B12191-7FF5-4717-B283-17F649851A0E}" srcOrd="0" destOrd="0" parTransId="{2E98D0C7-AA14-4AD6-9A30-82C809D48765}" sibTransId="{DBC8851A-A06E-4B69-B6BA-C1CFCB3B7DE4}"/>
    <dgm:cxn modelId="{455DB145-7ED5-4292-9F43-2144B76DFE2B}" type="presOf" srcId="{947BBC60-7A89-4B48-BF95-39E6C92E89F5}" destId="{C3624CA5-51A0-4DA2-B1C5-063E7F9435BD}" srcOrd="0" destOrd="0" presId="urn:microsoft.com/office/officeart/2005/8/layout/chevron1"/>
    <dgm:cxn modelId="{0C53FB9E-52DA-42B8-9509-F6EF0C6D0D17}" type="presOf" srcId="{0E9D5272-0BD4-4936-BF28-932C5CD4613F}" destId="{DAE48D95-ABDE-42D0-B5E4-F0E9C48B5C9C}" srcOrd="0" destOrd="0" presId="urn:microsoft.com/office/officeart/2005/8/layout/chevron1"/>
    <dgm:cxn modelId="{67FF2AAC-EDF9-4D90-81A5-87D247A51420}" srcId="{947BBC60-7A89-4B48-BF95-39E6C92E89F5}" destId="{843B5AF9-FFA1-4FC1-9ED0-7C56799D3447}" srcOrd="1" destOrd="0" parTransId="{6639AC93-1AE3-494C-A139-D7ECDEB8F3D7}" sibTransId="{D64DD996-E09D-4132-979C-593B1116EF2C}"/>
    <dgm:cxn modelId="{4003FB37-793D-4529-8F79-2B3910B9DCFE}" type="presParOf" srcId="{C3624CA5-51A0-4DA2-B1C5-063E7F9435BD}" destId="{CE231317-787E-47D2-BB1B-97078DC50FB2}" srcOrd="0" destOrd="0" presId="urn:microsoft.com/office/officeart/2005/8/layout/chevron1"/>
    <dgm:cxn modelId="{6B419586-51B6-4AD6-A7B8-51CE3EF8BD11}" type="presParOf" srcId="{C3624CA5-51A0-4DA2-B1C5-063E7F9435BD}" destId="{E2CE9F3B-E5E3-40ED-A633-597D95B3A320}" srcOrd="1" destOrd="0" presId="urn:microsoft.com/office/officeart/2005/8/layout/chevron1"/>
    <dgm:cxn modelId="{2E83D531-B4AE-4BB9-BCF6-5AA237CE199F}" type="presParOf" srcId="{C3624CA5-51A0-4DA2-B1C5-063E7F9435BD}" destId="{F5BEBC68-2A66-412A-AF92-C84DC5F05EBE}" srcOrd="2" destOrd="0" presId="urn:microsoft.com/office/officeart/2005/8/layout/chevron1"/>
    <dgm:cxn modelId="{F84593EB-6344-412C-B2E5-D869A22F6052}" type="presParOf" srcId="{C3624CA5-51A0-4DA2-B1C5-063E7F9435BD}" destId="{A9C8844E-CFFF-468D-82F9-9513E0D620A5}" srcOrd="3" destOrd="0" presId="urn:microsoft.com/office/officeart/2005/8/layout/chevron1"/>
    <dgm:cxn modelId="{54293B0F-D944-42E5-9550-2338C25ACE42}" type="presParOf" srcId="{C3624CA5-51A0-4DA2-B1C5-063E7F9435BD}" destId="{DAE48D95-ABDE-42D0-B5E4-F0E9C48B5C9C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09C2899-9F62-4986-AD22-2FD4E13DCCD3}" type="doc">
      <dgm:prSet loTypeId="urn:microsoft.com/office/officeart/2005/8/layout/chevron2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DD8312C-3729-4B3D-84E2-1BD23878E489}">
      <dgm:prSet phldrT="[Text]" custT="1"/>
      <dgm:spPr/>
      <dgm:t>
        <a:bodyPr/>
        <a:lstStyle/>
        <a:p>
          <a:r>
            <a:rPr lang="bg-BG" sz="1500" dirty="0"/>
            <a:t>Политика</a:t>
          </a:r>
          <a:endParaRPr lang="en-US" sz="1500" dirty="0"/>
        </a:p>
      </dgm:t>
    </dgm:pt>
    <dgm:pt modelId="{60F31A80-3A35-4E1B-AEB0-2E7D519D85DC}" type="parTrans" cxnId="{F0CCCC14-4F44-4FDB-9DF8-01B8ABBACA14}">
      <dgm:prSet/>
      <dgm:spPr/>
      <dgm:t>
        <a:bodyPr/>
        <a:lstStyle/>
        <a:p>
          <a:endParaRPr lang="en-US"/>
        </a:p>
      </dgm:t>
    </dgm:pt>
    <dgm:pt modelId="{5A1A3A05-1AFB-4F18-8065-8014FF4B37E5}" type="sibTrans" cxnId="{F0CCCC14-4F44-4FDB-9DF8-01B8ABBACA14}">
      <dgm:prSet/>
      <dgm:spPr/>
      <dgm:t>
        <a:bodyPr/>
        <a:lstStyle/>
        <a:p>
          <a:endParaRPr lang="en-US"/>
        </a:p>
      </dgm:t>
    </dgm:pt>
    <dgm:pt modelId="{396C51EE-3649-4CAB-85F2-D7F8366ABE13}">
      <dgm:prSet phldrT="[Text]" custT="1"/>
      <dgm:spPr/>
      <dgm:t>
        <a:bodyPr/>
        <a:lstStyle/>
        <a:p>
          <a:r>
            <a:rPr lang="ru-RU" sz="1600" b="1" dirty="0">
              <a:solidFill>
                <a:schemeClr val="accent1">
                  <a:lumMod val="50000"/>
                </a:schemeClr>
              </a:solidFill>
            </a:rPr>
            <a:t>Политика за развитие на съвременна научна инфраструктура </a:t>
          </a:r>
          <a:endParaRPr lang="en-US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B686D841-B067-420B-86BF-78316C47924A}" type="parTrans" cxnId="{31FD4FB7-C001-43FF-B2E9-8E3852D67F2A}">
      <dgm:prSet/>
      <dgm:spPr/>
      <dgm:t>
        <a:bodyPr/>
        <a:lstStyle/>
        <a:p>
          <a:endParaRPr lang="en-US"/>
        </a:p>
      </dgm:t>
    </dgm:pt>
    <dgm:pt modelId="{6C71DB85-8642-4159-B6B9-C9A42CC905A3}" type="sibTrans" cxnId="{31FD4FB7-C001-43FF-B2E9-8E3852D67F2A}">
      <dgm:prSet/>
      <dgm:spPr/>
      <dgm:t>
        <a:bodyPr/>
        <a:lstStyle/>
        <a:p>
          <a:endParaRPr lang="en-US"/>
        </a:p>
      </dgm:t>
    </dgm:pt>
    <dgm:pt modelId="{9E49D935-4FE2-430A-A799-60360C102E28}">
      <dgm:prSet phldrT="[Text]" custT="1"/>
      <dgm:spPr/>
      <dgm:t>
        <a:bodyPr/>
        <a:lstStyle/>
        <a:p>
          <a:r>
            <a:rPr lang="ru-RU" sz="1600" b="1" dirty="0">
              <a:solidFill>
                <a:schemeClr val="accent1">
                  <a:lumMod val="50000"/>
                </a:schemeClr>
              </a:solidFill>
            </a:rPr>
            <a:t>СЦ 4 «Развитие, поддържане и </a:t>
          </a:r>
          <a:r>
            <a:rPr lang="bg-BG" sz="1600" b="1" noProof="0" dirty="0">
              <a:solidFill>
                <a:schemeClr val="accent1">
                  <a:lumMod val="50000"/>
                </a:schemeClr>
              </a:solidFill>
            </a:rPr>
            <a:t>ефективно използване на модерна научна инфраструктура, балансирана по тематични области и региони, и осигуряване на необходим достъп до европейска и международна н</a:t>
          </a:r>
          <a:r>
            <a:rPr lang="ru-RU" sz="1600" b="1" dirty="0" err="1">
              <a:solidFill>
                <a:schemeClr val="accent1">
                  <a:lumMod val="50000"/>
                </a:schemeClr>
              </a:solidFill>
            </a:rPr>
            <a:t>аучна</a:t>
          </a:r>
          <a:r>
            <a:rPr lang="ru-RU" sz="1600" b="1" dirty="0">
              <a:solidFill>
                <a:schemeClr val="accent1">
                  <a:lumMod val="50000"/>
                </a:schemeClr>
              </a:solidFill>
            </a:rPr>
            <a:t> инфраструктура“</a:t>
          </a:r>
          <a:endParaRPr lang="en-US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5C491C99-DF5F-46CD-B1FC-AF3590E8F488}" type="parTrans" cxnId="{B0004946-1CDA-4A4E-983F-0D2424C6F841}">
      <dgm:prSet/>
      <dgm:spPr/>
      <dgm:t>
        <a:bodyPr/>
        <a:lstStyle/>
        <a:p>
          <a:endParaRPr lang="en-US"/>
        </a:p>
      </dgm:t>
    </dgm:pt>
    <dgm:pt modelId="{9EBF6227-6616-48F6-A5F4-A157EFD7824F}" type="sibTrans" cxnId="{B0004946-1CDA-4A4E-983F-0D2424C6F841}">
      <dgm:prSet/>
      <dgm:spPr/>
      <dgm:t>
        <a:bodyPr/>
        <a:lstStyle/>
        <a:p>
          <a:endParaRPr lang="en-US"/>
        </a:p>
      </dgm:t>
    </dgm:pt>
    <dgm:pt modelId="{0C2687F2-7DCC-42B4-A37F-6278C17D6280}">
      <dgm:prSet phldrT="[Text]" custT="1"/>
      <dgm:spPr/>
      <dgm:t>
        <a:bodyPr/>
        <a:lstStyle/>
        <a:p>
          <a:r>
            <a:rPr lang="bg-BG" sz="1600" dirty="0"/>
            <a:t>Дейност</a:t>
          </a:r>
          <a:endParaRPr lang="en-US" sz="1600" dirty="0"/>
        </a:p>
      </dgm:t>
    </dgm:pt>
    <dgm:pt modelId="{E3B72CDC-A84B-459F-A1D8-6034A6913A2D}" type="parTrans" cxnId="{73E827E3-C824-44D1-973F-7442BF586C02}">
      <dgm:prSet/>
      <dgm:spPr/>
      <dgm:t>
        <a:bodyPr/>
        <a:lstStyle/>
        <a:p>
          <a:endParaRPr lang="en-US"/>
        </a:p>
      </dgm:t>
    </dgm:pt>
    <dgm:pt modelId="{B984494F-A09C-4857-81A3-0E5CD21F8A0B}" type="sibTrans" cxnId="{73E827E3-C824-44D1-973F-7442BF586C02}">
      <dgm:prSet/>
      <dgm:spPr/>
      <dgm:t>
        <a:bodyPr/>
        <a:lstStyle/>
        <a:p>
          <a:endParaRPr lang="en-US"/>
        </a:p>
      </dgm:t>
    </dgm:pt>
    <dgm:pt modelId="{8628593E-DB62-4E79-8E5B-F5536D9E4E22}">
      <dgm:prSet phldrT="[Text]" custT="1"/>
      <dgm:spPr/>
      <dgm:t>
        <a:bodyPr/>
        <a:lstStyle/>
        <a:p>
          <a:r>
            <a:rPr lang="ru-RU" sz="1800" b="1" dirty="0">
              <a:solidFill>
                <a:schemeClr val="accent1">
                  <a:lumMod val="50000"/>
                </a:schemeClr>
              </a:solidFill>
            </a:rPr>
            <a:t>4.1. </a:t>
          </a:r>
          <a:r>
            <a:rPr lang="bg-BG" sz="1800" b="1" noProof="0" dirty="0">
              <a:solidFill>
                <a:schemeClr val="accent1">
                  <a:lumMod val="50000"/>
                </a:schemeClr>
              </a:solidFill>
            </a:rPr>
            <a:t>Създаване и развитие на Центрове за върхови постижения, Центрове за компетентност, Регионални научни центрове</a:t>
          </a:r>
          <a:endParaRPr lang="en-US" sz="1800" b="1" dirty="0">
            <a:solidFill>
              <a:schemeClr val="accent1">
                <a:lumMod val="50000"/>
              </a:schemeClr>
            </a:solidFill>
          </a:endParaRPr>
        </a:p>
      </dgm:t>
    </dgm:pt>
    <dgm:pt modelId="{A579EA8F-D621-4F9F-B1F4-E752BE5846A2}" type="parTrans" cxnId="{B1D2FC3D-F275-4AA4-8934-F28C53D2C40B}">
      <dgm:prSet/>
      <dgm:spPr/>
      <dgm:t>
        <a:bodyPr/>
        <a:lstStyle/>
        <a:p>
          <a:endParaRPr lang="en-US"/>
        </a:p>
      </dgm:t>
    </dgm:pt>
    <dgm:pt modelId="{D7F5C7E1-D083-4F94-97B2-D903FD6CA330}" type="sibTrans" cxnId="{B1D2FC3D-F275-4AA4-8934-F28C53D2C40B}">
      <dgm:prSet/>
      <dgm:spPr/>
      <dgm:t>
        <a:bodyPr/>
        <a:lstStyle/>
        <a:p>
          <a:endParaRPr lang="en-US"/>
        </a:p>
      </dgm:t>
    </dgm:pt>
    <dgm:pt modelId="{101D0273-8737-4F61-BBC8-D6059DF70D96}">
      <dgm:prSet phldrT="[Text]" custT="1"/>
      <dgm:spPr/>
      <dgm:t>
        <a:bodyPr/>
        <a:lstStyle/>
        <a:p>
          <a:r>
            <a:rPr lang="bg-BG" sz="1600" dirty="0"/>
            <a:t>Мерки</a:t>
          </a:r>
        </a:p>
        <a:p>
          <a:r>
            <a:rPr lang="bg-BG" sz="1600" dirty="0"/>
            <a:t>Резултат</a:t>
          </a:r>
          <a:endParaRPr lang="en-US" sz="1600" dirty="0"/>
        </a:p>
      </dgm:t>
    </dgm:pt>
    <dgm:pt modelId="{B1E90E82-88A9-4944-A10C-C99565AEB3F3}" type="parTrans" cxnId="{DCC035BA-5CEA-4F7E-B3BE-267AA5F43366}">
      <dgm:prSet/>
      <dgm:spPr/>
      <dgm:t>
        <a:bodyPr/>
        <a:lstStyle/>
        <a:p>
          <a:endParaRPr lang="en-US"/>
        </a:p>
      </dgm:t>
    </dgm:pt>
    <dgm:pt modelId="{5DE6132C-72A1-4C43-95B5-524BBB4B0000}" type="sibTrans" cxnId="{DCC035BA-5CEA-4F7E-B3BE-267AA5F43366}">
      <dgm:prSet/>
      <dgm:spPr/>
      <dgm:t>
        <a:bodyPr/>
        <a:lstStyle/>
        <a:p>
          <a:endParaRPr lang="en-US"/>
        </a:p>
      </dgm:t>
    </dgm:pt>
    <dgm:pt modelId="{FCC5E3EC-0730-4E9A-B417-B77B136E41A1}">
      <dgm:prSet phldrT="[Text]" custT="1"/>
      <dgm:spPr/>
      <dgm:t>
        <a:bodyPr/>
        <a:lstStyle/>
        <a:p>
          <a:r>
            <a:rPr lang="ru-RU" sz="1800" b="1" dirty="0">
              <a:solidFill>
                <a:schemeClr val="accent1">
                  <a:lumMod val="50000"/>
                </a:schemeClr>
              </a:solidFill>
            </a:rPr>
            <a:t>4.1.1. </a:t>
          </a:r>
          <a:r>
            <a:rPr lang="bg-BG" sz="1800" b="1" noProof="0" dirty="0">
              <a:solidFill>
                <a:schemeClr val="accent1">
                  <a:lumMod val="50000"/>
                </a:schemeClr>
              </a:solidFill>
            </a:rPr>
            <a:t>Създаване на Центрове за върхови постижения по приоритетите на ИСИС с финансиране от ОП НОИР</a:t>
          </a:r>
          <a:r>
            <a:rPr lang="bg-BG" sz="1800" b="1" noProof="0">
              <a:solidFill>
                <a:schemeClr val="accent1">
                  <a:lumMod val="50000"/>
                </a:schemeClr>
              </a:solidFill>
            </a:rPr>
            <a:t>. </a:t>
          </a:r>
          <a:r>
            <a:rPr lang="bg-BG" sz="1800" b="1" i="1" noProof="0">
              <a:solidFill>
                <a:schemeClr val="accent1">
                  <a:lumMod val="50000"/>
                </a:schemeClr>
              </a:solidFill>
            </a:rPr>
            <a:t>Резултат</a:t>
          </a:r>
          <a:r>
            <a:rPr lang="bg-BG" sz="1800" b="1" noProof="0">
              <a:solidFill>
                <a:schemeClr val="accent1">
                  <a:lumMod val="50000"/>
                </a:schemeClr>
              </a:solidFill>
            </a:rPr>
            <a:t>:  </a:t>
          </a:r>
          <a:r>
            <a:rPr lang="bg-BG" sz="1800" b="1" noProof="0" dirty="0">
              <a:solidFill>
                <a:schemeClr val="accent1">
                  <a:lumMod val="50000"/>
                </a:schemeClr>
              </a:solidFill>
            </a:rPr>
            <a:t>Създадени 6 ЦВП по ОПНОИР </a:t>
          </a:r>
        </a:p>
      </dgm:t>
    </dgm:pt>
    <dgm:pt modelId="{EEDB15FB-B95E-462F-AD0E-1AD8776FCC6A}" type="parTrans" cxnId="{1C64875B-A8F3-457F-B215-5B0AC7AB24B7}">
      <dgm:prSet/>
      <dgm:spPr/>
      <dgm:t>
        <a:bodyPr/>
        <a:lstStyle/>
        <a:p>
          <a:endParaRPr lang="en-US"/>
        </a:p>
      </dgm:t>
    </dgm:pt>
    <dgm:pt modelId="{9240A31A-6BF0-4EAE-8B86-56115F27DA40}" type="sibTrans" cxnId="{1C64875B-A8F3-457F-B215-5B0AC7AB24B7}">
      <dgm:prSet/>
      <dgm:spPr/>
      <dgm:t>
        <a:bodyPr/>
        <a:lstStyle/>
        <a:p>
          <a:endParaRPr lang="en-US"/>
        </a:p>
      </dgm:t>
    </dgm:pt>
    <dgm:pt modelId="{04276E0D-A6A6-47C6-BE82-8D5F9EE22CFD}">
      <dgm:prSet phldrT="[Text]" custT="1"/>
      <dgm:spPr/>
      <dgm:t>
        <a:bodyPr/>
        <a:lstStyle/>
        <a:p>
          <a:r>
            <a:rPr lang="bg-BG" sz="1800" b="1" noProof="0" dirty="0">
              <a:solidFill>
                <a:schemeClr val="accent1">
                  <a:lumMod val="50000"/>
                </a:schemeClr>
              </a:solidFill>
            </a:rPr>
            <a:t>4.1.2. Създаване на Центрове за компетентност по приоритетите на ИСИС с финансиране от ОП НОИР. </a:t>
          </a:r>
          <a:r>
            <a:rPr lang="bg-BG" sz="1800" b="1" i="1" noProof="0" dirty="0">
              <a:solidFill>
                <a:schemeClr val="accent1">
                  <a:lumMod val="50000"/>
                </a:schemeClr>
              </a:solidFill>
            </a:rPr>
            <a:t>Резултат</a:t>
          </a:r>
          <a:r>
            <a:rPr lang="bg-BG" sz="1800" b="1" noProof="0" dirty="0">
              <a:solidFill>
                <a:schemeClr val="accent1">
                  <a:lumMod val="50000"/>
                </a:schemeClr>
              </a:solidFill>
            </a:rPr>
            <a:t>: Създадени 10 ЦК по ОПНОИР</a:t>
          </a:r>
          <a:r>
            <a:rPr lang="ru-RU" sz="1800" b="1" dirty="0">
              <a:solidFill>
                <a:schemeClr val="accent1">
                  <a:lumMod val="50000"/>
                </a:schemeClr>
              </a:solidFill>
            </a:rPr>
            <a:t> </a:t>
          </a:r>
          <a:endParaRPr lang="en-US" sz="1800" b="1" dirty="0">
            <a:solidFill>
              <a:schemeClr val="accent1">
                <a:lumMod val="50000"/>
              </a:schemeClr>
            </a:solidFill>
          </a:endParaRPr>
        </a:p>
      </dgm:t>
    </dgm:pt>
    <dgm:pt modelId="{A7531B61-DF2F-4E88-AF4D-CB3875C9BED2}" type="parTrans" cxnId="{8D08AC2B-2C0C-428B-85A9-29517B369852}">
      <dgm:prSet/>
      <dgm:spPr/>
      <dgm:t>
        <a:bodyPr/>
        <a:lstStyle/>
        <a:p>
          <a:endParaRPr lang="en-US"/>
        </a:p>
      </dgm:t>
    </dgm:pt>
    <dgm:pt modelId="{B32428BB-CC3E-4A0F-964C-32287626C6A3}" type="sibTrans" cxnId="{8D08AC2B-2C0C-428B-85A9-29517B369852}">
      <dgm:prSet/>
      <dgm:spPr/>
      <dgm:t>
        <a:bodyPr/>
        <a:lstStyle/>
        <a:p>
          <a:endParaRPr lang="en-US"/>
        </a:p>
      </dgm:t>
    </dgm:pt>
    <dgm:pt modelId="{35BA3FE4-D3DA-45B5-B422-F11B35B35477}" type="pres">
      <dgm:prSet presAssocID="{E09C2899-9F62-4986-AD22-2FD4E13DCCD3}" presName="linearFlow" presStyleCnt="0">
        <dgm:presLayoutVars>
          <dgm:dir/>
          <dgm:animLvl val="lvl"/>
          <dgm:resizeHandles val="exact"/>
        </dgm:presLayoutVars>
      </dgm:prSet>
      <dgm:spPr/>
    </dgm:pt>
    <dgm:pt modelId="{4BEB6AD3-7FF0-42C5-8AD4-9C2D6610D942}" type="pres">
      <dgm:prSet presAssocID="{8DD8312C-3729-4B3D-84E2-1BD23878E489}" presName="composite" presStyleCnt="0"/>
      <dgm:spPr/>
    </dgm:pt>
    <dgm:pt modelId="{6B008C3F-CB53-40B8-AF15-C4ED36F4042B}" type="pres">
      <dgm:prSet presAssocID="{8DD8312C-3729-4B3D-84E2-1BD23878E489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876E13F3-5B5B-46B1-86C4-B7120232F1DA}" type="pres">
      <dgm:prSet presAssocID="{8DD8312C-3729-4B3D-84E2-1BD23878E489}" presName="descendantText" presStyleLbl="alignAcc1" presStyleIdx="0" presStyleCnt="3" custScaleY="124067">
        <dgm:presLayoutVars>
          <dgm:bulletEnabled val="1"/>
        </dgm:presLayoutVars>
      </dgm:prSet>
      <dgm:spPr/>
    </dgm:pt>
    <dgm:pt modelId="{44056FF2-F863-4FE5-A6CA-975D5336756E}" type="pres">
      <dgm:prSet presAssocID="{5A1A3A05-1AFB-4F18-8065-8014FF4B37E5}" presName="sp" presStyleCnt="0"/>
      <dgm:spPr/>
    </dgm:pt>
    <dgm:pt modelId="{A0C8F836-010B-4093-B67F-31C562B45BFF}" type="pres">
      <dgm:prSet presAssocID="{0C2687F2-7DCC-42B4-A37F-6278C17D6280}" presName="composite" presStyleCnt="0"/>
      <dgm:spPr/>
    </dgm:pt>
    <dgm:pt modelId="{FFDFD941-F3FD-40FB-8907-5C3E002BF98A}" type="pres">
      <dgm:prSet presAssocID="{0C2687F2-7DCC-42B4-A37F-6278C17D6280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AC61F2B9-8CE7-43F8-9FEE-C0A1762302E1}" type="pres">
      <dgm:prSet presAssocID="{0C2687F2-7DCC-42B4-A37F-6278C17D6280}" presName="descendantText" presStyleLbl="alignAcc1" presStyleIdx="1" presStyleCnt="3">
        <dgm:presLayoutVars>
          <dgm:bulletEnabled val="1"/>
        </dgm:presLayoutVars>
      </dgm:prSet>
      <dgm:spPr/>
    </dgm:pt>
    <dgm:pt modelId="{3F51EDAD-1C28-4FB8-968F-4A741E755518}" type="pres">
      <dgm:prSet presAssocID="{B984494F-A09C-4857-81A3-0E5CD21F8A0B}" presName="sp" presStyleCnt="0"/>
      <dgm:spPr/>
    </dgm:pt>
    <dgm:pt modelId="{1FA48C85-ED2F-45BD-AA3C-5897D1C14707}" type="pres">
      <dgm:prSet presAssocID="{101D0273-8737-4F61-BBC8-D6059DF70D96}" presName="composite" presStyleCnt="0"/>
      <dgm:spPr/>
    </dgm:pt>
    <dgm:pt modelId="{B9C23A89-23C2-4762-A984-1C70787576A1}" type="pres">
      <dgm:prSet presAssocID="{101D0273-8737-4F61-BBC8-D6059DF70D96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894A5AB4-491A-49D1-86A5-AA586FD45470}" type="pres">
      <dgm:prSet presAssocID="{101D0273-8737-4F61-BBC8-D6059DF70D96}" presName="descendantText" presStyleLbl="alignAcc1" presStyleIdx="2" presStyleCnt="3" custScaleY="185940">
        <dgm:presLayoutVars>
          <dgm:bulletEnabled val="1"/>
        </dgm:presLayoutVars>
      </dgm:prSet>
      <dgm:spPr/>
    </dgm:pt>
  </dgm:ptLst>
  <dgm:cxnLst>
    <dgm:cxn modelId="{F0CCCC14-4F44-4FDB-9DF8-01B8ABBACA14}" srcId="{E09C2899-9F62-4986-AD22-2FD4E13DCCD3}" destId="{8DD8312C-3729-4B3D-84E2-1BD23878E489}" srcOrd="0" destOrd="0" parTransId="{60F31A80-3A35-4E1B-AEB0-2E7D519D85DC}" sibTransId="{5A1A3A05-1AFB-4F18-8065-8014FF4B37E5}"/>
    <dgm:cxn modelId="{8D08AC2B-2C0C-428B-85A9-29517B369852}" srcId="{101D0273-8737-4F61-BBC8-D6059DF70D96}" destId="{04276E0D-A6A6-47C6-BE82-8D5F9EE22CFD}" srcOrd="1" destOrd="0" parTransId="{A7531B61-DF2F-4E88-AF4D-CB3875C9BED2}" sibTransId="{B32428BB-CC3E-4A0F-964C-32287626C6A3}"/>
    <dgm:cxn modelId="{12E4193B-7403-4C4A-A1CF-6B8CDB06D15A}" type="presOf" srcId="{8DD8312C-3729-4B3D-84E2-1BD23878E489}" destId="{6B008C3F-CB53-40B8-AF15-C4ED36F4042B}" srcOrd="0" destOrd="0" presId="urn:microsoft.com/office/officeart/2005/8/layout/chevron2"/>
    <dgm:cxn modelId="{B1D2FC3D-F275-4AA4-8934-F28C53D2C40B}" srcId="{0C2687F2-7DCC-42B4-A37F-6278C17D6280}" destId="{8628593E-DB62-4E79-8E5B-F5536D9E4E22}" srcOrd="0" destOrd="0" parTransId="{A579EA8F-D621-4F9F-B1F4-E752BE5846A2}" sibTransId="{D7F5C7E1-D083-4F94-97B2-D903FD6CA330}"/>
    <dgm:cxn modelId="{C8F44B5B-5100-4050-8A47-A7FB8E00E821}" type="presOf" srcId="{396C51EE-3649-4CAB-85F2-D7F8366ABE13}" destId="{876E13F3-5B5B-46B1-86C4-B7120232F1DA}" srcOrd="0" destOrd="0" presId="urn:microsoft.com/office/officeart/2005/8/layout/chevron2"/>
    <dgm:cxn modelId="{1C64875B-A8F3-457F-B215-5B0AC7AB24B7}" srcId="{101D0273-8737-4F61-BBC8-D6059DF70D96}" destId="{FCC5E3EC-0730-4E9A-B417-B77B136E41A1}" srcOrd="0" destOrd="0" parTransId="{EEDB15FB-B95E-462F-AD0E-1AD8776FCC6A}" sibTransId="{9240A31A-6BF0-4EAE-8B86-56115F27DA40}"/>
    <dgm:cxn modelId="{B0004946-1CDA-4A4E-983F-0D2424C6F841}" srcId="{8DD8312C-3729-4B3D-84E2-1BD23878E489}" destId="{9E49D935-4FE2-430A-A799-60360C102E28}" srcOrd="1" destOrd="0" parTransId="{5C491C99-DF5F-46CD-B1FC-AF3590E8F488}" sibTransId="{9EBF6227-6616-48F6-A5F4-A157EFD7824F}"/>
    <dgm:cxn modelId="{7141FC57-6A22-4AB0-9CD0-8560F5A44D5E}" type="presOf" srcId="{04276E0D-A6A6-47C6-BE82-8D5F9EE22CFD}" destId="{894A5AB4-491A-49D1-86A5-AA586FD45470}" srcOrd="0" destOrd="1" presId="urn:microsoft.com/office/officeart/2005/8/layout/chevron2"/>
    <dgm:cxn modelId="{273C527A-0AF4-4DD2-A99B-2E4DF5F91D51}" type="presOf" srcId="{0C2687F2-7DCC-42B4-A37F-6278C17D6280}" destId="{FFDFD941-F3FD-40FB-8907-5C3E002BF98A}" srcOrd="0" destOrd="0" presId="urn:microsoft.com/office/officeart/2005/8/layout/chevron2"/>
    <dgm:cxn modelId="{31FD4FB7-C001-43FF-B2E9-8E3852D67F2A}" srcId="{8DD8312C-3729-4B3D-84E2-1BD23878E489}" destId="{396C51EE-3649-4CAB-85F2-D7F8366ABE13}" srcOrd="0" destOrd="0" parTransId="{B686D841-B067-420B-86BF-78316C47924A}" sibTransId="{6C71DB85-8642-4159-B6B9-C9A42CC905A3}"/>
    <dgm:cxn modelId="{DCC035BA-5CEA-4F7E-B3BE-267AA5F43366}" srcId="{E09C2899-9F62-4986-AD22-2FD4E13DCCD3}" destId="{101D0273-8737-4F61-BBC8-D6059DF70D96}" srcOrd="2" destOrd="0" parTransId="{B1E90E82-88A9-4944-A10C-C99565AEB3F3}" sibTransId="{5DE6132C-72A1-4C43-95B5-524BBB4B0000}"/>
    <dgm:cxn modelId="{FAE2ACBD-4686-4D74-AD7E-954B374882CC}" type="presOf" srcId="{101D0273-8737-4F61-BBC8-D6059DF70D96}" destId="{B9C23A89-23C2-4762-A984-1C70787576A1}" srcOrd="0" destOrd="0" presId="urn:microsoft.com/office/officeart/2005/8/layout/chevron2"/>
    <dgm:cxn modelId="{93F090C0-7508-4B45-825C-4D2C2301B873}" type="presOf" srcId="{FCC5E3EC-0730-4E9A-B417-B77B136E41A1}" destId="{894A5AB4-491A-49D1-86A5-AA586FD45470}" srcOrd="0" destOrd="0" presId="urn:microsoft.com/office/officeart/2005/8/layout/chevron2"/>
    <dgm:cxn modelId="{73E827E3-C824-44D1-973F-7442BF586C02}" srcId="{E09C2899-9F62-4986-AD22-2FD4E13DCCD3}" destId="{0C2687F2-7DCC-42B4-A37F-6278C17D6280}" srcOrd="1" destOrd="0" parTransId="{E3B72CDC-A84B-459F-A1D8-6034A6913A2D}" sibTransId="{B984494F-A09C-4857-81A3-0E5CD21F8A0B}"/>
    <dgm:cxn modelId="{91D2B4F8-A19D-414B-9FA9-F6F0B57E3E3A}" type="presOf" srcId="{8628593E-DB62-4E79-8E5B-F5536D9E4E22}" destId="{AC61F2B9-8CE7-43F8-9FEE-C0A1762302E1}" srcOrd="0" destOrd="0" presId="urn:microsoft.com/office/officeart/2005/8/layout/chevron2"/>
    <dgm:cxn modelId="{DDAC36F9-AAAE-4F76-ACF2-CCC19A5AE6F1}" type="presOf" srcId="{9E49D935-4FE2-430A-A799-60360C102E28}" destId="{876E13F3-5B5B-46B1-86C4-B7120232F1DA}" srcOrd="0" destOrd="1" presId="urn:microsoft.com/office/officeart/2005/8/layout/chevron2"/>
    <dgm:cxn modelId="{35AE82FA-8B73-4968-B7CC-EEFB90DD16CD}" type="presOf" srcId="{E09C2899-9F62-4986-AD22-2FD4E13DCCD3}" destId="{35BA3FE4-D3DA-45B5-B422-F11B35B35477}" srcOrd="0" destOrd="0" presId="urn:microsoft.com/office/officeart/2005/8/layout/chevron2"/>
    <dgm:cxn modelId="{9C8C1568-4CF8-4433-803E-921C11254CEF}" type="presParOf" srcId="{35BA3FE4-D3DA-45B5-B422-F11B35B35477}" destId="{4BEB6AD3-7FF0-42C5-8AD4-9C2D6610D942}" srcOrd="0" destOrd="0" presId="urn:microsoft.com/office/officeart/2005/8/layout/chevron2"/>
    <dgm:cxn modelId="{C7828114-7E3B-411F-9E33-27EC142286BB}" type="presParOf" srcId="{4BEB6AD3-7FF0-42C5-8AD4-9C2D6610D942}" destId="{6B008C3F-CB53-40B8-AF15-C4ED36F4042B}" srcOrd="0" destOrd="0" presId="urn:microsoft.com/office/officeart/2005/8/layout/chevron2"/>
    <dgm:cxn modelId="{332447C7-F3E1-469E-A532-99E1AABE4D1E}" type="presParOf" srcId="{4BEB6AD3-7FF0-42C5-8AD4-9C2D6610D942}" destId="{876E13F3-5B5B-46B1-86C4-B7120232F1DA}" srcOrd="1" destOrd="0" presId="urn:microsoft.com/office/officeart/2005/8/layout/chevron2"/>
    <dgm:cxn modelId="{D66A36A7-A7FB-42B9-91B2-2C931DECE41F}" type="presParOf" srcId="{35BA3FE4-D3DA-45B5-B422-F11B35B35477}" destId="{44056FF2-F863-4FE5-A6CA-975D5336756E}" srcOrd="1" destOrd="0" presId="urn:microsoft.com/office/officeart/2005/8/layout/chevron2"/>
    <dgm:cxn modelId="{0292B26D-CA3E-4A4F-BB62-856DB3D5FA8F}" type="presParOf" srcId="{35BA3FE4-D3DA-45B5-B422-F11B35B35477}" destId="{A0C8F836-010B-4093-B67F-31C562B45BFF}" srcOrd="2" destOrd="0" presId="urn:microsoft.com/office/officeart/2005/8/layout/chevron2"/>
    <dgm:cxn modelId="{E40A8E25-04F3-4EA1-B78D-877C2A6B1BEE}" type="presParOf" srcId="{A0C8F836-010B-4093-B67F-31C562B45BFF}" destId="{FFDFD941-F3FD-40FB-8907-5C3E002BF98A}" srcOrd="0" destOrd="0" presId="urn:microsoft.com/office/officeart/2005/8/layout/chevron2"/>
    <dgm:cxn modelId="{9FD1F294-9306-43C4-8C5F-E9C621354632}" type="presParOf" srcId="{A0C8F836-010B-4093-B67F-31C562B45BFF}" destId="{AC61F2B9-8CE7-43F8-9FEE-C0A1762302E1}" srcOrd="1" destOrd="0" presId="urn:microsoft.com/office/officeart/2005/8/layout/chevron2"/>
    <dgm:cxn modelId="{112D9646-446A-4AD1-9A4A-5524005CAEE0}" type="presParOf" srcId="{35BA3FE4-D3DA-45B5-B422-F11B35B35477}" destId="{3F51EDAD-1C28-4FB8-968F-4A741E755518}" srcOrd="3" destOrd="0" presId="urn:microsoft.com/office/officeart/2005/8/layout/chevron2"/>
    <dgm:cxn modelId="{8B7B0FF9-4567-4C56-906E-3ED8F2349E52}" type="presParOf" srcId="{35BA3FE4-D3DA-45B5-B422-F11B35B35477}" destId="{1FA48C85-ED2F-45BD-AA3C-5897D1C14707}" srcOrd="4" destOrd="0" presId="urn:microsoft.com/office/officeart/2005/8/layout/chevron2"/>
    <dgm:cxn modelId="{8C5EEA70-9324-4376-9334-68F557BFD91D}" type="presParOf" srcId="{1FA48C85-ED2F-45BD-AA3C-5897D1C14707}" destId="{B9C23A89-23C2-4762-A984-1C70787576A1}" srcOrd="0" destOrd="0" presId="urn:microsoft.com/office/officeart/2005/8/layout/chevron2"/>
    <dgm:cxn modelId="{234950AD-5C5E-4959-A6E6-27A2D6EBB0F4}" type="presParOf" srcId="{1FA48C85-ED2F-45BD-AA3C-5897D1C14707}" destId="{894A5AB4-491A-49D1-86A5-AA586FD4547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A31ACDF-BA12-4DF3-85DA-17D9F5FCC6F8}" type="doc">
      <dgm:prSet loTypeId="urn:microsoft.com/office/officeart/2005/8/layout/hierarchy3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B5F09C7-8E1D-4753-9380-E8D8E10EF985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bg-BG" sz="1600" b="1" dirty="0">
              <a:solidFill>
                <a:schemeClr val="tx1"/>
              </a:solidFill>
            </a:rPr>
            <a:t>Национални научно-иновационни комплекси – проекти с ключово значение за развитието на конкурентоспособността на българската икономика и технологична база </a:t>
          </a:r>
          <a:endParaRPr lang="en-US" sz="1600" b="1" dirty="0">
            <a:solidFill>
              <a:schemeClr val="tx1"/>
            </a:solidFill>
          </a:endParaRPr>
        </a:p>
      </dgm:t>
    </dgm:pt>
    <dgm:pt modelId="{91A3C6DF-FC43-4487-A59B-3B55A2E99BD7}" type="parTrans" cxnId="{B1BAC67E-F930-4D3D-BCAE-FC957CE23081}">
      <dgm:prSet/>
      <dgm:spPr/>
      <dgm:t>
        <a:bodyPr/>
        <a:lstStyle/>
        <a:p>
          <a:endParaRPr lang="en-US"/>
        </a:p>
      </dgm:t>
    </dgm:pt>
    <dgm:pt modelId="{D676CE41-3894-45FD-B472-C2AA9FF8AACB}" type="sibTrans" cxnId="{B1BAC67E-F930-4D3D-BCAE-FC957CE23081}">
      <dgm:prSet/>
      <dgm:spPr/>
      <dgm:t>
        <a:bodyPr/>
        <a:lstStyle/>
        <a:p>
          <a:endParaRPr lang="en-US"/>
        </a:p>
      </dgm:t>
    </dgm:pt>
    <dgm:pt modelId="{0163B06C-4FBD-4F23-A295-006B1CB79C8B}">
      <dgm:prSet phldrT="[Text]" custT="1"/>
      <dgm:spPr>
        <a:ln>
          <a:solidFill>
            <a:schemeClr val="accent6">
              <a:lumMod val="60000"/>
              <a:lumOff val="40000"/>
            </a:schemeClr>
          </a:solidFill>
        </a:ln>
        <a:effectLst>
          <a:glow rad="101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bg-BG" sz="1200" b="1" dirty="0"/>
            <a:t>3 ЦВП</a:t>
          </a:r>
          <a:r>
            <a:rPr lang="bg-BG" sz="1200" dirty="0"/>
            <a:t>: </a:t>
          </a:r>
          <a:r>
            <a:rPr lang="bg-BG" sz="1200" b="1" noProof="0" dirty="0"/>
            <a:t>Национален център по мехатроника и чисти технологии; Център по растителна системна биология и биотехнология; Център за върхови постижения “Наследство БГ</a:t>
          </a:r>
          <a:r>
            <a:rPr lang="ru-RU" sz="1200" b="1" dirty="0"/>
            <a:t>“. </a:t>
          </a:r>
          <a:endParaRPr lang="en-US" sz="1400" b="1" dirty="0"/>
        </a:p>
      </dgm:t>
    </dgm:pt>
    <dgm:pt modelId="{623C4544-0D35-4C42-8F2A-EF00D26C480D}" type="parTrans" cxnId="{83419751-8AE7-4ABA-A27A-9C29EC74338B}">
      <dgm:prSet/>
      <dgm:spPr/>
      <dgm:t>
        <a:bodyPr/>
        <a:lstStyle/>
        <a:p>
          <a:endParaRPr lang="en-US"/>
        </a:p>
      </dgm:t>
    </dgm:pt>
    <dgm:pt modelId="{BEFEB37A-D115-4BC6-8269-6653E98FE8D2}" type="sibTrans" cxnId="{83419751-8AE7-4ABA-A27A-9C29EC74338B}">
      <dgm:prSet/>
      <dgm:spPr/>
      <dgm:t>
        <a:bodyPr/>
        <a:lstStyle/>
        <a:p>
          <a:endParaRPr lang="en-US"/>
        </a:p>
      </dgm:t>
    </dgm:pt>
    <dgm:pt modelId="{3B561B60-B491-4943-AACB-4B316E55DA3C}">
      <dgm:prSet phldrT="[Text]" custT="1"/>
      <dgm:spPr>
        <a:ln>
          <a:solidFill>
            <a:srgbClr val="92D050"/>
          </a:solidFill>
        </a:ln>
        <a:effectLst>
          <a:glow rad="101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bg-BG" sz="1200" b="1" dirty="0"/>
            <a:t>9 ЦК</a:t>
          </a:r>
          <a:r>
            <a:rPr lang="bg-BG" sz="1200" dirty="0"/>
            <a:t>:  </a:t>
          </a:r>
          <a:r>
            <a:rPr lang="ru-RU" sz="1200" b="1" dirty="0"/>
            <a:t>“</a:t>
          </a:r>
          <a:r>
            <a:rPr lang="bg-BG" sz="1200" b="1" noProof="0" dirty="0"/>
            <a:t>Интелигентни мехатронни, eко- и енергоспестяващи системи и технологии“;  “Чисти технологии за устойчива околна среда – води, отпадъци, енергия за кръгова икономика”; “Технологии и системи за генериране, съхранение и потребление на чиста енергия“; “Мехатроника и чисти технологии MIRACLE“; “Устойчиво оползотворяване на биоресурси и отпадъци от лечебни и ароматични растения за иновативни биоактивни продукти“; “Фундаментални, транслиращи и клинични изследвания в областта на инфекциите и инфекциозната имунология“; “Персонализирана иновативна Медицина“ (ПЕРИМЕД); “Персонализирана медицина, 3D и телемедицина, роботизирана и минимално инванзивна хирургия“; “Кванова комуникация, интелигентни системи за сигурност и управление на риска</a:t>
          </a:r>
          <a:r>
            <a:rPr lang="ru-RU" sz="1200" b="1" dirty="0"/>
            <a:t>“ </a:t>
          </a:r>
          <a:endParaRPr lang="en-US" sz="1200" b="1" dirty="0"/>
        </a:p>
      </dgm:t>
    </dgm:pt>
    <dgm:pt modelId="{F438049A-40FD-4A3F-8ACA-7818AF708135}" type="parTrans" cxnId="{5BEE705F-803F-4CDB-BE61-E6088DBF0735}">
      <dgm:prSet/>
      <dgm:spPr/>
      <dgm:t>
        <a:bodyPr/>
        <a:lstStyle/>
        <a:p>
          <a:endParaRPr lang="en-US"/>
        </a:p>
      </dgm:t>
    </dgm:pt>
    <dgm:pt modelId="{CC9CBBB4-CBED-4CEA-9B5F-02312AF22FB9}" type="sibTrans" cxnId="{5BEE705F-803F-4CDB-BE61-E6088DBF0735}">
      <dgm:prSet/>
      <dgm:spPr/>
      <dgm:t>
        <a:bodyPr/>
        <a:lstStyle/>
        <a:p>
          <a:endParaRPr lang="en-US"/>
        </a:p>
      </dgm:t>
    </dgm:pt>
    <dgm:pt modelId="{761AFA9C-F4F2-4738-A0ED-B6C704F907E3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bg-BG" sz="1600" b="1" dirty="0">
              <a:solidFill>
                <a:schemeClr val="tx1"/>
              </a:solidFill>
            </a:rPr>
            <a:t>Е-инфраструктури. Дигитални, изчислителни и компютърни изследвания (Е-изследвания)</a:t>
          </a:r>
          <a:endParaRPr lang="en-US" sz="1600" b="1" dirty="0">
            <a:solidFill>
              <a:schemeClr val="tx1"/>
            </a:solidFill>
          </a:endParaRPr>
        </a:p>
      </dgm:t>
    </dgm:pt>
    <dgm:pt modelId="{1C1FC610-9438-4135-A0B4-1FD20241F96E}" type="parTrans" cxnId="{EA94E896-A568-4FC9-A9C0-9059541D6156}">
      <dgm:prSet/>
      <dgm:spPr/>
      <dgm:t>
        <a:bodyPr/>
        <a:lstStyle/>
        <a:p>
          <a:endParaRPr lang="en-US"/>
        </a:p>
      </dgm:t>
    </dgm:pt>
    <dgm:pt modelId="{1842FAC1-0CC4-4812-BAAB-83BBBCCB50E1}" type="sibTrans" cxnId="{EA94E896-A568-4FC9-A9C0-9059541D6156}">
      <dgm:prSet/>
      <dgm:spPr/>
      <dgm:t>
        <a:bodyPr/>
        <a:lstStyle/>
        <a:p>
          <a:endParaRPr lang="en-US"/>
        </a:p>
      </dgm:t>
    </dgm:pt>
    <dgm:pt modelId="{C8AE449B-6735-4D1D-83B5-F641AE7DC5D6}">
      <dgm:prSet phldrT="[Text]" custT="1"/>
      <dgm:spPr>
        <a:ln>
          <a:solidFill>
            <a:schemeClr val="accent5">
              <a:lumMod val="60000"/>
              <a:lumOff val="40000"/>
            </a:schemeClr>
          </a:solidFill>
        </a:ln>
        <a:effectLst>
          <a:glow rad="101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bg-BG" sz="1200" b="1" dirty="0"/>
            <a:t>3 ЦВП: </a:t>
          </a:r>
          <a:r>
            <a:rPr lang="ru-RU" sz="1200" b="1" dirty="0"/>
            <a:t>“</a:t>
          </a:r>
          <a:r>
            <a:rPr lang="bg-BG" sz="1200" b="1" noProof="0" dirty="0"/>
            <a:t>Големи данни за интелигентно общество (GATE);  “Информатика и информационни и комуникационни технологии“; “Университети за наука, информатика и технологии в е-обществото – </a:t>
          </a:r>
          <a:r>
            <a:rPr lang="bg-BG" sz="1200" b="1" noProof="0" dirty="0" err="1"/>
            <a:t>УНИТе</a:t>
          </a:r>
          <a:r>
            <a:rPr lang="ru-RU" sz="1200" b="1" dirty="0"/>
            <a:t>“; </a:t>
          </a:r>
          <a:endParaRPr lang="en-US" sz="1200" b="1" dirty="0"/>
        </a:p>
      </dgm:t>
    </dgm:pt>
    <dgm:pt modelId="{E3F3CD94-4BF3-4C6D-9DF1-4C3E32707B23}" type="parTrans" cxnId="{744E5C89-2BCC-4602-BFFC-EA919F57EAFF}">
      <dgm:prSet/>
      <dgm:spPr/>
      <dgm:t>
        <a:bodyPr/>
        <a:lstStyle/>
        <a:p>
          <a:endParaRPr lang="en-US"/>
        </a:p>
      </dgm:t>
    </dgm:pt>
    <dgm:pt modelId="{5BB9EA01-56FF-4AF1-8241-6E56CB67BECB}" type="sibTrans" cxnId="{744E5C89-2BCC-4602-BFFC-EA919F57EAFF}">
      <dgm:prSet/>
      <dgm:spPr/>
      <dgm:t>
        <a:bodyPr/>
        <a:lstStyle/>
        <a:p>
          <a:endParaRPr lang="en-US"/>
        </a:p>
      </dgm:t>
    </dgm:pt>
    <dgm:pt modelId="{FCFD6705-4DCA-4BD0-A1D7-500EF8936F49}">
      <dgm:prSet phldrT="[Text]" custT="1"/>
      <dgm:spPr>
        <a:ln>
          <a:solidFill>
            <a:schemeClr val="accent5">
              <a:lumMod val="40000"/>
              <a:lumOff val="60000"/>
            </a:schemeClr>
          </a:solidFill>
        </a:ln>
        <a:effectLst>
          <a:glow rad="101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bg-BG" sz="1200" b="1" dirty="0"/>
            <a:t>1 ЦК: </a:t>
          </a:r>
          <a:r>
            <a:rPr lang="ru-RU" sz="1200" b="1" dirty="0"/>
            <a:t>“</a:t>
          </a:r>
          <a:r>
            <a:rPr lang="bg-BG" sz="1200" b="1" noProof="0" dirty="0"/>
            <a:t>Дигитализацията на Икономиката в среда на големи данни“ ЦК-ДИГД</a:t>
          </a:r>
        </a:p>
      </dgm:t>
    </dgm:pt>
    <dgm:pt modelId="{2D1FACA8-5937-4DD0-87BC-5998FE3D7EF5}" type="parTrans" cxnId="{E27FC308-04C6-4A1F-8DB6-3FB2935BFB2A}">
      <dgm:prSet/>
      <dgm:spPr/>
      <dgm:t>
        <a:bodyPr/>
        <a:lstStyle/>
        <a:p>
          <a:endParaRPr lang="en-US"/>
        </a:p>
      </dgm:t>
    </dgm:pt>
    <dgm:pt modelId="{67AB44A2-F2BB-49A0-9B2C-DBAE9AF28B9F}" type="sibTrans" cxnId="{E27FC308-04C6-4A1F-8DB6-3FB2935BFB2A}">
      <dgm:prSet/>
      <dgm:spPr/>
      <dgm:t>
        <a:bodyPr/>
        <a:lstStyle/>
        <a:p>
          <a:endParaRPr lang="en-US"/>
        </a:p>
      </dgm:t>
    </dgm:pt>
    <dgm:pt modelId="{60F9F9D9-34D6-4C4C-ADD6-4C7BB7C4AAA6}" type="pres">
      <dgm:prSet presAssocID="{8A31ACDF-BA12-4DF3-85DA-17D9F5FCC6F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7CC0580-A8A8-4C07-A8E5-F100EE6735B5}" type="pres">
      <dgm:prSet presAssocID="{2B5F09C7-8E1D-4753-9380-E8D8E10EF985}" presName="root" presStyleCnt="0"/>
      <dgm:spPr/>
    </dgm:pt>
    <dgm:pt modelId="{CA83B6B9-7E26-4D4E-87E8-9E52DD611014}" type="pres">
      <dgm:prSet presAssocID="{2B5F09C7-8E1D-4753-9380-E8D8E10EF985}" presName="rootComposite" presStyleCnt="0"/>
      <dgm:spPr/>
    </dgm:pt>
    <dgm:pt modelId="{300944C1-6982-44B5-A08B-214A0BD39C4A}" type="pres">
      <dgm:prSet presAssocID="{2B5F09C7-8E1D-4753-9380-E8D8E10EF985}" presName="rootText" presStyleLbl="node1" presStyleIdx="0" presStyleCnt="2" custScaleX="230107" custScaleY="83548"/>
      <dgm:spPr/>
    </dgm:pt>
    <dgm:pt modelId="{4E9C488D-3657-406A-AA1D-0D9B4544AA0C}" type="pres">
      <dgm:prSet presAssocID="{2B5F09C7-8E1D-4753-9380-E8D8E10EF985}" presName="rootConnector" presStyleLbl="node1" presStyleIdx="0" presStyleCnt="2"/>
      <dgm:spPr/>
    </dgm:pt>
    <dgm:pt modelId="{0767B9DB-C826-4ACD-A528-66912CE6D6A3}" type="pres">
      <dgm:prSet presAssocID="{2B5F09C7-8E1D-4753-9380-E8D8E10EF985}" presName="childShape" presStyleCnt="0"/>
      <dgm:spPr/>
    </dgm:pt>
    <dgm:pt modelId="{A0301BA4-B7D1-45F2-AD95-DBEBC30AA70B}" type="pres">
      <dgm:prSet presAssocID="{623C4544-0D35-4C42-8F2A-EF00D26C480D}" presName="Name13" presStyleLbl="parChTrans1D2" presStyleIdx="0" presStyleCnt="4"/>
      <dgm:spPr/>
    </dgm:pt>
    <dgm:pt modelId="{466EDA4B-A752-4352-8D33-9B44C860881D}" type="pres">
      <dgm:prSet presAssocID="{0163B06C-4FBD-4F23-A295-006B1CB79C8B}" presName="childText" presStyleLbl="bgAcc1" presStyleIdx="0" presStyleCnt="4" custScaleX="228452" custScaleY="66919" custLinFactNeighborX="-3549" custLinFactNeighborY="-17034">
        <dgm:presLayoutVars>
          <dgm:bulletEnabled val="1"/>
        </dgm:presLayoutVars>
      </dgm:prSet>
      <dgm:spPr/>
    </dgm:pt>
    <dgm:pt modelId="{C77BBEAD-BDD1-41D7-9AEF-B1050B938B7A}" type="pres">
      <dgm:prSet presAssocID="{F438049A-40FD-4A3F-8ACA-7818AF708135}" presName="Name13" presStyleLbl="parChTrans1D2" presStyleIdx="1" presStyleCnt="4"/>
      <dgm:spPr/>
    </dgm:pt>
    <dgm:pt modelId="{FDB4AA0F-2B7C-495C-AF46-2A5D1C5D8021}" type="pres">
      <dgm:prSet presAssocID="{3B561B60-B491-4943-AACB-4B316E55DA3C}" presName="childText" presStyleLbl="bgAcc1" presStyleIdx="1" presStyleCnt="4" custScaleX="264112" custScaleY="219102" custLinFactNeighborX="-6210" custLinFactNeighborY="-31229">
        <dgm:presLayoutVars>
          <dgm:bulletEnabled val="1"/>
        </dgm:presLayoutVars>
      </dgm:prSet>
      <dgm:spPr/>
    </dgm:pt>
    <dgm:pt modelId="{52EC464E-B3AA-4D27-8C55-9E9592AAA0EC}" type="pres">
      <dgm:prSet presAssocID="{761AFA9C-F4F2-4738-A0ED-B6C704F907E3}" presName="root" presStyleCnt="0"/>
      <dgm:spPr/>
    </dgm:pt>
    <dgm:pt modelId="{CCB38D3F-9E13-45AC-B9CA-45BC2461096C}" type="pres">
      <dgm:prSet presAssocID="{761AFA9C-F4F2-4738-A0ED-B6C704F907E3}" presName="rootComposite" presStyleCnt="0"/>
      <dgm:spPr/>
    </dgm:pt>
    <dgm:pt modelId="{069F9AAB-99DA-44E2-88FF-89F713B6779E}" type="pres">
      <dgm:prSet presAssocID="{761AFA9C-F4F2-4738-A0ED-B6C704F907E3}" presName="rootText" presStyleLbl="node1" presStyleIdx="1" presStyleCnt="2" custScaleX="229027" custScaleY="82129"/>
      <dgm:spPr/>
    </dgm:pt>
    <dgm:pt modelId="{C04D3004-4CA4-423D-B0A0-FC6038882DF1}" type="pres">
      <dgm:prSet presAssocID="{761AFA9C-F4F2-4738-A0ED-B6C704F907E3}" presName="rootConnector" presStyleLbl="node1" presStyleIdx="1" presStyleCnt="2"/>
      <dgm:spPr/>
    </dgm:pt>
    <dgm:pt modelId="{BE2CE193-B4A0-4997-91E9-690F76D31813}" type="pres">
      <dgm:prSet presAssocID="{761AFA9C-F4F2-4738-A0ED-B6C704F907E3}" presName="childShape" presStyleCnt="0"/>
      <dgm:spPr/>
    </dgm:pt>
    <dgm:pt modelId="{C31765FF-39CA-4BB8-8220-819801A20B14}" type="pres">
      <dgm:prSet presAssocID="{E3F3CD94-4BF3-4C6D-9DF1-4C3E32707B23}" presName="Name13" presStyleLbl="parChTrans1D2" presStyleIdx="2" presStyleCnt="4"/>
      <dgm:spPr/>
    </dgm:pt>
    <dgm:pt modelId="{067903BF-0A3B-4B11-8D08-AC6512530113}" type="pres">
      <dgm:prSet presAssocID="{C8AE449B-6735-4D1D-83B5-F641AE7DC5D6}" presName="childText" presStyleLbl="bgAcc1" presStyleIdx="2" presStyleCnt="4" custScaleX="220294">
        <dgm:presLayoutVars>
          <dgm:bulletEnabled val="1"/>
        </dgm:presLayoutVars>
      </dgm:prSet>
      <dgm:spPr/>
    </dgm:pt>
    <dgm:pt modelId="{BD44A34B-7485-4C5A-B565-BB6C328A5CB8}" type="pres">
      <dgm:prSet presAssocID="{2D1FACA8-5937-4DD0-87BC-5998FE3D7EF5}" presName="Name13" presStyleLbl="parChTrans1D2" presStyleIdx="3" presStyleCnt="4"/>
      <dgm:spPr/>
    </dgm:pt>
    <dgm:pt modelId="{F6823921-CE9C-4DEB-A7B0-84D7155199A5}" type="pres">
      <dgm:prSet presAssocID="{FCFD6705-4DCA-4BD0-A1D7-500EF8936F49}" presName="childText" presStyleLbl="bgAcc1" presStyleIdx="3" presStyleCnt="4" custScaleX="223778">
        <dgm:presLayoutVars>
          <dgm:bulletEnabled val="1"/>
        </dgm:presLayoutVars>
      </dgm:prSet>
      <dgm:spPr/>
    </dgm:pt>
  </dgm:ptLst>
  <dgm:cxnLst>
    <dgm:cxn modelId="{D661AE00-5276-459C-AA7A-4E08185BFD5B}" type="presOf" srcId="{3B561B60-B491-4943-AACB-4B316E55DA3C}" destId="{FDB4AA0F-2B7C-495C-AF46-2A5D1C5D8021}" srcOrd="0" destOrd="0" presId="urn:microsoft.com/office/officeart/2005/8/layout/hierarchy3"/>
    <dgm:cxn modelId="{AD8D8808-F32B-4778-AEFB-38B4CF0DE713}" type="presOf" srcId="{FCFD6705-4DCA-4BD0-A1D7-500EF8936F49}" destId="{F6823921-CE9C-4DEB-A7B0-84D7155199A5}" srcOrd="0" destOrd="0" presId="urn:microsoft.com/office/officeart/2005/8/layout/hierarchy3"/>
    <dgm:cxn modelId="{E27FC308-04C6-4A1F-8DB6-3FB2935BFB2A}" srcId="{761AFA9C-F4F2-4738-A0ED-B6C704F907E3}" destId="{FCFD6705-4DCA-4BD0-A1D7-500EF8936F49}" srcOrd="1" destOrd="0" parTransId="{2D1FACA8-5937-4DD0-87BC-5998FE3D7EF5}" sibTransId="{67AB44A2-F2BB-49A0-9B2C-DBAE9AF28B9F}"/>
    <dgm:cxn modelId="{A908D231-09C6-44ED-A59C-891E31F4E930}" type="presOf" srcId="{2B5F09C7-8E1D-4753-9380-E8D8E10EF985}" destId="{4E9C488D-3657-406A-AA1D-0D9B4544AA0C}" srcOrd="1" destOrd="0" presId="urn:microsoft.com/office/officeart/2005/8/layout/hierarchy3"/>
    <dgm:cxn modelId="{17D66335-88B1-4868-A63D-3FE840838C72}" type="presOf" srcId="{E3F3CD94-4BF3-4C6D-9DF1-4C3E32707B23}" destId="{C31765FF-39CA-4BB8-8220-819801A20B14}" srcOrd="0" destOrd="0" presId="urn:microsoft.com/office/officeart/2005/8/layout/hierarchy3"/>
    <dgm:cxn modelId="{ABAC653B-B141-461B-A0A1-07EB008ABBA0}" type="presOf" srcId="{2D1FACA8-5937-4DD0-87BC-5998FE3D7EF5}" destId="{BD44A34B-7485-4C5A-B565-BB6C328A5CB8}" srcOrd="0" destOrd="0" presId="urn:microsoft.com/office/officeart/2005/8/layout/hierarchy3"/>
    <dgm:cxn modelId="{5BEE705F-803F-4CDB-BE61-E6088DBF0735}" srcId="{2B5F09C7-8E1D-4753-9380-E8D8E10EF985}" destId="{3B561B60-B491-4943-AACB-4B316E55DA3C}" srcOrd="1" destOrd="0" parTransId="{F438049A-40FD-4A3F-8ACA-7818AF708135}" sibTransId="{CC9CBBB4-CBED-4CEA-9B5F-02312AF22FB9}"/>
    <dgm:cxn modelId="{83419751-8AE7-4ABA-A27A-9C29EC74338B}" srcId="{2B5F09C7-8E1D-4753-9380-E8D8E10EF985}" destId="{0163B06C-4FBD-4F23-A295-006B1CB79C8B}" srcOrd="0" destOrd="0" parTransId="{623C4544-0D35-4C42-8F2A-EF00D26C480D}" sibTransId="{BEFEB37A-D115-4BC6-8269-6653E98FE8D2}"/>
    <dgm:cxn modelId="{E3BD7173-668D-4F90-8AB2-1C5647276EAB}" type="presOf" srcId="{761AFA9C-F4F2-4738-A0ED-B6C704F907E3}" destId="{069F9AAB-99DA-44E2-88FF-89F713B6779E}" srcOrd="0" destOrd="0" presId="urn:microsoft.com/office/officeart/2005/8/layout/hierarchy3"/>
    <dgm:cxn modelId="{1D2C3455-3192-42CD-A783-31D6F9896736}" type="presOf" srcId="{623C4544-0D35-4C42-8F2A-EF00D26C480D}" destId="{A0301BA4-B7D1-45F2-AD95-DBEBC30AA70B}" srcOrd="0" destOrd="0" presId="urn:microsoft.com/office/officeart/2005/8/layout/hierarchy3"/>
    <dgm:cxn modelId="{8DB3CC76-7E2B-42D2-98FF-B3BE6A0BC983}" type="presOf" srcId="{2B5F09C7-8E1D-4753-9380-E8D8E10EF985}" destId="{300944C1-6982-44B5-A08B-214A0BD39C4A}" srcOrd="0" destOrd="0" presId="urn:microsoft.com/office/officeart/2005/8/layout/hierarchy3"/>
    <dgm:cxn modelId="{88BF4059-DD03-4A48-AEF8-E6AEE30A32EA}" type="presOf" srcId="{8A31ACDF-BA12-4DF3-85DA-17D9F5FCC6F8}" destId="{60F9F9D9-34D6-4C4C-ADD6-4C7BB7C4AAA6}" srcOrd="0" destOrd="0" presId="urn:microsoft.com/office/officeart/2005/8/layout/hierarchy3"/>
    <dgm:cxn modelId="{B1BAC67E-F930-4D3D-BCAE-FC957CE23081}" srcId="{8A31ACDF-BA12-4DF3-85DA-17D9F5FCC6F8}" destId="{2B5F09C7-8E1D-4753-9380-E8D8E10EF985}" srcOrd="0" destOrd="0" parTransId="{91A3C6DF-FC43-4487-A59B-3B55A2E99BD7}" sibTransId="{D676CE41-3894-45FD-B472-C2AA9FF8AACB}"/>
    <dgm:cxn modelId="{744E5C89-2BCC-4602-BFFC-EA919F57EAFF}" srcId="{761AFA9C-F4F2-4738-A0ED-B6C704F907E3}" destId="{C8AE449B-6735-4D1D-83B5-F641AE7DC5D6}" srcOrd="0" destOrd="0" parTransId="{E3F3CD94-4BF3-4C6D-9DF1-4C3E32707B23}" sibTransId="{5BB9EA01-56FF-4AF1-8241-6E56CB67BECB}"/>
    <dgm:cxn modelId="{EA94E896-A568-4FC9-A9C0-9059541D6156}" srcId="{8A31ACDF-BA12-4DF3-85DA-17D9F5FCC6F8}" destId="{761AFA9C-F4F2-4738-A0ED-B6C704F907E3}" srcOrd="1" destOrd="0" parTransId="{1C1FC610-9438-4135-A0B4-1FD20241F96E}" sibTransId="{1842FAC1-0CC4-4812-BAAB-83BBBCCB50E1}"/>
    <dgm:cxn modelId="{DE5E93A7-0BA0-4F1D-B567-3F86B123F8CA}" type="presOf" srcId="{0163B06C-4FBD-4F23-A295-006B1CB79C8B}" destId="{466EDA4B-A752-4352-8D33-9B44C860881D}" srcOrd="0" destOrd="0" presId="urn:microsoft.com/office/officeart/2005/8/layout/hierarchy3"/>
    <dgm:cxn modelId="{F239A4CC-ED32-4DC5-A5A6-FEA8EA6207FC}" type="presOf" srcId="{761AFA9C-F4F2-4738-A0ED-B6C704F907E3}" destId="{C04D3004-4CA4-423D-B0A0-FC6038882DF1}" srcOrd="1" destOrd="0" presId="urn:microsoft.com/office/officeart/2005/8/layout/hierarchy3"/>
    <dgm:cxn modelId="{BFFA7AE6-1256-4BC6-AA02-990E91B9819E}" type="presOf" srcId="{C8AE449B-6735-4D1D-83B5-F641AE7DC5D6}" destId="{067903BF-0A3B-4B11-8D08-AC6512530113}" srcOrd="0" destOrd="0" presId="urn:microsoft.com/office/officeart/2005/8/layout/hierarchy3"/>
    <dgm:cxn modelId="{99B902EE-3032-4B2A-9874-FB7C9AFD6342}" type="presOf" srcId="{F438049A-40FD-4A3F-8ACA-7818AF708135}" destId="{C77BBEAD-BDD1-41D7-9AEF-B1050B938B7A}" srcOrd="0" destOrd="0" presId="urn:microsoft.com/office/officeart/2005/8/layout/hierarchy3"/>
    <dgm:cxn modelId="{0FFFB5A0-79A8-4982-BF34-DD562DC04BA1}" type="presParOf" srcId="{60F9F9D9-34D6-4C4C-ADD6-4C7BB7C4AAA6}" destId="{67CC0580-A8A8-4C07-A8E5-F100EE6735B5}" srcOrd="0" destOrd="0" presId="urn:microsoft.com/office/officeart/2005/8/layout/hierarchy3"/>
    <dgm:cxn modelId="{3F93D7D1-197B-473A-9771-AD2CA4DC0217}" type="presParOf" srcId="{67CC0580-A8A8-4C07-A8E5-F100EE6735B5}" destId="{CA83B6B9-7E26-4D4E-87E8-9E52DD611014}" srcOrd="0" destOrd="0" presId="urn:microsoft.com/office/officeart/2005/8/layout/hierarchy3"/>
    <dgm:cxn modelId="{677B817A-F9B0-4EF9-8F73-03356E52E70F}" type="presParOf" srcId="{CA83B6B9-7E26-4D4E-87E8-9E52DD611014}" destId="{300944C1-6982-44B5-A08B-214A0BD39C4A}" srcOrd="0" destOrd="0" presId="urn:microsoft.com/office/officeart/2005/8/layout/hierarchy3"/>
    <dgm:cxn modelId="{B0DD8A26-CF8F-45F6-BEB2-B105694A3CF1}" type="presParOf" srcId="{CA83B6B9-7E26-4D4E-87E8-9E52DD611014}" destId="{4E9C488D-3657-406A-AA1D-0D9B4544AA0C}" srcOrd="1" destOrd="0" presId="urn:microsoft.com/office/officeart/2005/8/layout/hierarchy3"/>
    <dgm:cxn modelId="{8D3C877C-185D-4056-8F18-B7032D52D8A6}" type="presParOf" srcId="{67CC0580-A8A8-4C07-A8E5-F100EE6735B5}" destId="{0767B9DB-C826-4ACD-A528-66912CE6D6A3}" srcOrd="1" destOrd="0" presId="urn:microsoft.com/office/officeart/2005/8/layout/hierarchy3"/>
    <dgm:cxn modelId="{E408EA2C-005A-4AEE-9A36-1755F32485F1}" type="presParOf" srcId="{0767B9DB-C826-4ACD-A528-66912CE6D6A3}" destId="{A0301BA4-B7D1-45F2-AD95-DBEBC30AA70B}" srcOrd="0" destOrd="0" presId="urn:microsoft.com/office/officeart/2005/8/layout/hierarchy3"/>
    <dgm:cxn modelId="{E88F4BA5-050C-4129-BB11-B026BE79546F}" type="presParOf" srcId="{0767B9DB-C826-4ACD-A528-66912CE6D6A3}" destId="{466EDA4B-A752-4352-8D33-9B44C860881D}" srcOrd="1" destOrd="0" presId="urn:microsoft.com/office/officeart/2005/8/layout/hierarchy3"/>
    <dgm:cxn modelId="{79E63BDB-48C7-4A19-A7CA-4C0C097994B3}" type="presParOf" srcId="{0767B9DB-C826-4ACD-A528-66912CE6D6A3}" destId="{C77BBEAD-BDD1-41D7-9AEF-B1050B938B7A}" srcOrd="2" destOrd="0" presId="urn:microsoft.com/office/officeart/2005/8/layout/hierarchy3"/>
    <dgm:cxn modelId="{337FE8BB-EC76-4421-8C8B-5BCEB1D7AAE1}" type="presParOf" srcId="{0767B9DB-C826-4ACD-A528-66912CE6D6A3}" destId="{FDB4AA0F-2B7C-495C-AF46-2A5D1C5D8021}" srcOrd="3" destOrd="0" presId="urn:microsoft.com/office/officeart/2005/8/layout/hierarchy3"/>
    <dgm:cxn modelId="{E6C29CA5-41B0-4221-9298-405B1C417519}" type="presParOf" srcId="{60F9F9D9-34D6-4C4C-ADD6-4C7BB7C4AAA6}" destId="{52EC464E-B3AA-4D27-8C55-9E9592AAA0EC}" srcOrd="1" destOrd="0" presId="urn:microsoft.com/office/officeart/2005/8/layout/hierarchy3"/>
    <dgm:cxn modelId="{D31290AD-AF19-42F9-B48C-CF777FE68487}" type="presParOf" srcId="{52EC464E-B3AA-4D27-8C55-9E9592AAA0EC}" destId="{CCB38D3F-9E13-45AC-B9CA-45BC2461096C}" srcOrd="0" destOrd="0" presId="urn:microsoft.com/office/officeart/2005/8/layout/hierarchy3"/>
    <dgm:cxn modelId="{8A0827EC-B885-4146-A1EA-8736802F25AD}" type="presParOf" srcId="{CCB38D3F-9E13-45AC-B9CA-45BC2461096C}" destId="{069F9AAB-99DA-44E2-88FF-89F713B6779E}" srcOrd="0" destOrd="0" presId="urn:microsoft.com/office/officeart/2005/8/layout/hierarchy3"/>
    <dgm:cxn modelId="{CAF0BEF5-F655-4A02-8884-EB53C8555D8A}" type="presParOf" srcId="{CCB38D3F-9E13-45AC-B9CA-45BC2461096C}" destId="{C04D3004-4CA4-423D-B0A0-FC6038882DF1}" srcOrd="1" destOrd="0" presId="urn:microsoft.com/office/officeart/2005/8/layout/hierarchy3"/>
    <dgm:cxn modelId="{FD7C9666-8E3D-46F3-9ECF-8AC0B798593C}" type="presParOf" srcId="{52EC464E-B3AA-4D27-8C55-9E9592AAA0EC}" destId="{BE2CE193-B4A0-4997-91E9-690F76D31813}" srcOrd="1" destOrd="0" presId="urn:microsoft.com/office/officeart/2005/8/layout/hierarchy3"/>
    <dgm:cxn modelId="{D9DDBB63-A303-4E4B-B4A1-43C5791A9DB4}" type="presParOf" srcId="{BE2CE193-B4A0-4997-91E9-690F76D31813}" destId="{C31765FF-39CA-4BB8-8220-819801A20B14}" srcOrd="0" destOrd="0" presId="urn:microsoft.com/office/officeart/2005/8/layout/hierarchy3"/>
    <dgm:cxn modelId="{B72B6FB2-3DF0-4ECA-AC25-BAC10F6E6F40}" type="presParOf" srcId="{BE2CE193-B4A0-4997-91E9-690F76D31813}" destId="{067903BF-0A3B-4B11-8D08-AC6512530113}" srcOrd="1" destOrd="0" presId="urn:microsoft.com/office/officeart/2005/8/layout/hierarchy3"/>
    <dgm:cxn modelId="{4BBA7287-FEF6-4FF9-AEFA-5E48A4F317F9}" type="presParOf" srcId="{BE2CE193-B4A0-4997-91E9-690F76D31813}" destId="{BD44A34B-7485-4C5A-B565-BB6C328A5CB8}" srcOrd="2" destOrd="0" presId="urn:microsoft.com/office/officeart/2005/8/layout/hierarchy3"/>
    <dgm:cxn modelId="{F4E79D57-82AF-465D-A715-4EE8C8F4D926}" type="presParOf" srcId="{BE2CE193-B4A0-4997-91E9-690F76D31813}" destId="{F6823921-CE9C-4DEB-A7B0-84D7155199A5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226CCA6-C818-4496-98DC-210B8B7614EA}" type="doc">
      <dgm:prSet loTypeId="urn:microsoft.com/office/officeart/2005/8/layout/vProcess5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74D25A2-F78F-4381-8AED-469C67600742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bg-BG" b="1" i="1" dirty="0">
              <a:solidFill>
                <a:schemeClr val="tx1"/>
              </a:solidFill>
            </a:rPr>
            <a:t>Първи етап: </a:t>
          </a:r>
          <a:r>
            <a:rPr lang="bg-BG" b="1" i="1" u="none" dirty="0">
              <a:solidFill>
                <a:schemeClr val="tx1"/>
              </a:solidFill>
            </a:rPr>
            <a:t>Увеличено участие в "Хоризонт Европа“, интернационализация и изграждане на национален капацитет </a:t>
          </a:r>
          <a:r>
            <a:rPr lang="bg-BG" u="none" dirty="0">
              <a:solidFill>
                <a:schemeClr val="tx1"/>
              </a:solidFill>
            </a:rPr>
            <a:t>(</a:t>
          </a:r>
          <a:r>
            <a:rPr lang="bg-BG" b="1" u="none" dirty="0">
              <a:solidFill>
                <a:schemeClr val="tx1"/>
              </a:solidFill>
            </a:rPr>
            <a:t>2020 – 2023 г.). </a:t>
          </a:r>
          <a:r>
            <a:rPr lang="bg-BG" dirty="0">
              <a:solidFill>
                <a:schemeClr val="tx1"/>
              </a:solidFill>
            </a:rPr>
            <a:t>В рамките на този етап акцентът е върху </a:t>
          </a:r>
          <a:r>
            <a:rPr lang="bg-BG" i="1" dirty="0">
              <a:solidFill>
                <a:schemeClr val="tx1"/>
              </a:solidFill>
            </a:rPr>
            <a:t>изграждането и поддръжката на съществуващите обекти</a:t>
          </a:r>
          <a:r>
            <a:rPr lang="bg-BG" dirty="0">
              <a:solidFill>
                <a:schemeClr val="tx1"/>
              </a:solidFill>
            </a:rPr>
            <a:t>. </a:t>
          </a:r>
          <a:r>
            <a:rPr lang="bg-BG" b="1" dirty="0">
              <a:solidFill>
                <a:schemeClr val="tx1"/>
              </a:solidFill>
            </a:rPr>
            <a:t>През този период се изграждат и Центровете за върхови постижения (ЦВП) и Центрове за компетентност (ЦК). </a:t>
          </a:r>
        </a:p>
      </dgm:t>
    </dgm:pt>
    <dgm:pt modelId="{B4454B70-DAE0-4039-A515-4A0ADB45406B}" type="parTrans" cxnId="{A5F2C878-3088-47B7-8DAF-C42244AE14F4}">
      <dgm:prSet/>
      <dgm:spPr/>
      <dgm:t>
        <a:bodyPr/>
        <a:lstStyle/>
        <a:p>
          <a:endParaRPr lang="en-US"/>
        </a:p>
      </dgm:t>
    </dgm:pt>
    <dgm:pt modelId="{B0C9296A-E12F-4163-9762-D1180F2B9E41}" type="sibTrans" cxnId="{A5F2C878-3088-47B7-8DAF-C42244AE14F4}">
      <dgm:prSet/>
      <dgm:spPr/>
      <dgm:t>
        <a:bodyPr/>
        <a:lstStyle/>
        <a:p>
          <a:endParaRPr lang="en-US"/>
        </a:p>
      </dgm:t>
    </dgm:pt>
    <dgm:pt modelId="{94AE8B7E-2FC0-4E49-ADF0-F9F28F9B3606}">
      <dgm:prSet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bg-BG" b="1" i="1" noProof="0" dirty="0">
              <a:solidFill>
                <a:schemeClr val="tx1"/>
              </a:solidFill>
            </a:rPr>
            <a:t>Втори етап: Изграждане на връзката с иновациите </a:t>
          </a:r>
          <a:r>
            <a:rPr lang="bg-BG" b="1" noProof="0" dirty="0">
              <a:solidFill>
                <a:schemeClr val="tx1"/>
              </a:solidFill>
            </a:rPr>
            <a:t>(2024 – 2025 г.) </a:t>
          </a:r>
          <a:r>
            <a:rPr lang="bg-BG" noProof="0" dirty="0">
              <a:solidFill>
                <a:schemeClr val="tx1"/>
              </a:solidFill>
            </a:rPr>
            <a:t>В рамките на този етап фокусът ще бъде върху </a:t>
          </a:r>
          <a:r>
            <a:rPr lang="bg-BG" i="1" noProof="0" dirty="0">
              <a:solidFill>
                <a:schemeClr val="tx1"/>
              </a:solidFill>
            </a:rPr>
            <a:t>развитието на съществуващите инфраструктури и редовна оценка </a:t>
          </a:r>
          <a:r>
            <a:rPr lang="bg-BG" noProof="0" dirty="0">
              <a:solidFill>
                <a:schemeClr val="tx1"/>
              </a:solidFill>
            </a:rPr>
            <a:t>на тяхната ефективност и ефикасност от гледна точка на предлаганите услуги, наличен оперативен и технически персонал, международна и проектна видимост, потенциал за привличане на ползватели от бизнеса, промишлеността и публичната администрация, където е възможно, и потенциал за постигане на устойчивост и самостоятелност.</a:t>
          </a:r>
        </a:p>
      </dgm:t>
    </dgm:pt>
    <dgm:pt modelId="{43869A60-D799-454A-A989-05EE0F6A7CE0}" type="parTrans" cxnId="{F41BC397-A80A-479D-B3DC-6F591F8AAE54}">
      <dgm:prSet/>
      <dgm:spPr/>
      <dgm:t>
        <a:bodyPr/>
        <a:lstStyle/>
        <a:p>
          <a:endParaRPr lang="en-US"/>
        </a:p>
      </dgm:t>
    </dgm:pt>
    <dgm:pt modelId="{22EAA01B-FE7E-4051-83A6-E7587C84641D}" type="sibTrans" cxnId="{F41BC397-A80A-479D-B3DC-6F591F8AAE54}">
      <dgm:prSet/>
      <dgm:spPr/>
      <dgm:t>
        <a:bodyPr/>
        <a:lstStyle/>
        <a:p>
          <a:endParaRPr lang="en-US"/>
        </a:p>
      </dgm:t>
    </dgm:pt>
    <dgm:pt modelId="{C9BA7279-20B3-47A5-A5C2-6977336FE5E9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bg-BG" b="1" i="1" noProof="0" dirty="0">
              <a:solidFill>
                <a:schemeClr val="tx1"/>
              </a:solidFill>
            </a:rPr>
            <a:t>Трети етап </a:t>
          </a:r>
          <a:r>
            <a:rPr lang="bg-BG" b="1" noProof="0" dirty="0">
              <a:solidFill>
                <a:schemeClr val="tx1"/>
              </a:solidFill>
            </a:rPr>
            <a:t>(2026-2027): </a:t>
          </a:r>
          <a:r>
            <a:rPr lang="bg-BG" noProof="0" dirty="0">
              <a:solidFill>
                <a:schemeClr val="tx1"/>
              </a:solidFill>
            </a:rPr>
            <a:t>Основните дейности през този етап ще бъдат фокусирани върху </a:t>
          </a:r>
          <a:r>
            <a:rPr lang="bg-BG" i="1" noProof="0" dirty="0">
              <a:solidFill>
                <a:schemeClr val="tx1"/>
              </a:solidFill>
            </a:rPr>
            <a:t>трансфера на технологии, </a:t>
          </a:r>
          <a:r>
            <a:rPr lang="bg-BG" i="1" noProof="0" dirty="0" err="1">
              <a:solidFill>
                <a:schemeClr val="tx1"/>
              </a:solidFill>
            </a:rPr>
            <a:t>клъстериране</a:t>
          </a:r>
          <a:r>
            <a:rPr lang="bg-BG" i="1" noProof="0" dirty="0">
              <a:solidFill>
                <a:schemeClr val="tx1"/>
              </a:solidFill>
            </a:rPr>
            <a:t> и превръщане в технологични инфраструктури</a:t>
          </a:r>
          <a:r>
            <a:rPr lang="bg-BG" noProof="0" dirty="0">
              <a:solidFill>
                <a:schemeClr val="tx1"/>
              </a:solidFill>
            </a:rPr>
            <a:t>, привличане на чуждестранни учени и фирми, както и създаване на привлекателна среда за привличане на потребители и за кариерно развитие на учени, създаване на дигитален достъп до предлаганите от инфраструктурните обекти услуги.</a:t>
          </a:r>
        </a:p>
      </dgm:t>
    </dgm:pt>
    <dgm:pt modelId="{87888760-5CCA-4514-A8B5-7952B230B4D6}" type="parTrans" cxnId="{111FD997-A46B-47B0-BFDF-F06108E0A62A}">
      <dgm:prSet/>
      <dgm:spPr/>
      <dgm:t>
        <a:bodyPr/>
        <a:lstStyle/>
        <a:p>
          <a:endParaRPr lang="en-US"/>
        </a:p>
      </dgm:t>
    </dgm:pt>
    <dgm:pt modelId="{C6D3F0DD-B576-48E3-A05B-C79E7C8B8AF7}" type="sibTrans" cxnId="{111FD997-A46B-47B0-BFDF-F06108E0A62A}">
      <dgm:prSet/>
      <dgm:spPr/>
      <dgm:t>
        <a:bodyPr/>
        <a:lstStyle/>
        <a:p>
          <a:endParaRPr lang="en-US"/>
        </a:p>
      </dgm:t>
    </dgm:pt>
    <dgm:pt modelId="{360493E8-1D3A-453F-B711-1554C4E330DB}" type="pres">
      <dgm:prSet presAssocID="{2226CCA6-C818-4496-98DC-210B8B7614EA}" presName="outerComposite" presStyleCnt="0">
        <dgm:presLayoutVars>
          <dgm:chMax val="5"/>
          <dgm:dir/>
          <dgm:resizeHandles val="exact"/>
        </dgm:presLayoutVars>
      </dgm:prSet>
      <dgm:spPr/>
    </dgm:pt>
    <dgm:pt modelId="{6744A296-A717-4E9C-8416-A879CE4B124E}" type="pres">
      <dgm:prSet presAssocID="{2226CCA6-C818-4496-98DC-210B8B7614EA}" presName="dummyMaxCanvas" presStyleCnt="0">
        <dgm:presLayoutVars/>
      </dgm:prSet>
      <dgm:spPr/>
    </dgm:pt>
    <dgm:pt modelId="{78267A6C-B620-4603-886C-7333BAF1BE27}" type="pres">
      <dgm:prSet presAssocID="{2226CCA6-C818-4496-98DC-210B8B7614EA}" presName="ThreeNodes_1" presStyleLbl="node1" presStyleIdx="0" presStyleCnt="3">
        <dgm:presLayoutVars>
          <dgm:bulletEnabled val="1"/>
        </dgm:presLayoutVars>
      </dgm:prSet>
      <dgm:spPr/>
    </dgm:pt>
    <dgm:pt modelId="{504FC828-ED32-41CC-90F2-E8E7630BF41D}" type="pres">
      <dgm:prSet presAssocID="{2226CCA6-C818-4496-98DC-210B8B7614EA}" presName="ThreeNodes_2" presStyleLbl="node1" presStyleIdx="1" presStyleCnt="3">
        <dgm:presLayoutVars>
          <dgm:bulletEnabled val="1"/>
        </dgm:presLayoutVars>
      </dgm:prSet>
      <dgm:spPr/>
    </dgm:pt>
    <dgm:pt modelId="{D284A495-26E1-4186-81BA-B30AADA8773C}" type="pres">
      <dgm:prSet presAssocID="{2226CCA6-C818-4496-98DC-210B8B7614EA}" presName="ThreeNodes_3" presStyleLbl="node1" presStyleIdx="2" presStyleCnt="3">
        <dgm:presLayoutVars>
          <dgm:bulletEnabled val="1"/>
        </dgm:presLayoutVars>
      </dgm:prSet>
      <dgm:spPr/>
    </dgm:pt>
    <dgm:pt modelId="{F01CFB07-A16B-491D-B2E9-E0A2BD95E299}" type="pres">
      <dgm:prSet presAssocID="{2226CCA6-C818-4496-98DC-210B8B7614EA}" presName="ThreeConn_1-2" presStyleLbl="fgAccFollowNode1" presStyleIdx="0" presStyleCnt="2">
        <dgm:presLayoutVars>
          <dgm:bulletEnabled val="1"/>
        </dgm:presLayoutVars>
      </dgm:prSet>
      <dgm:spPr/>
    </dgm:pt>
    <dgm:pt modelId="{4B0DB29F-073A-4769-BA60-305AC61AEE09}" type="pres">
      <dgm:prSet presAssocID="{2226CCA6-C818-4496-98DC-210B8B7614EA}" presName="ThreeConn_2-3" presStyleLbl="fgAccFollowNode1" presStyleIdx="1" presStyleCnt="2">
        <dgm:presLayoutVars>
          <dgm:bulletEnabled val="1"/>
        </dgm:presLayoutVars>
      </dgm:prSet>
      <dgm:spPr/>
    </dgm:pt>
    <dgm:pt modelId="{1D32B826-A350-4D5E-91D8-8CB14E0DDA7D}" type="pres">
      <dgm:prSet presAssocID="{2226CCA6-C818-4496-98DC-210B8B7614EA}" presName="ThreeNodes_1_text" presStyleLbl="node1" presStyleIdx="2" presStyleCnt="3">
        <dgm:presLayoutVars>
          <dgm:bulletEnabled val="1"/>
        </dgm:presLayoutVars>
      </dgm:prSet>
      <dgm:spPr/>
    </dgm:pt>
    <dgm:pt modelId="{CCE005D6-3CDB-451E-B432-43B3B8327896}" type="pres">
      <dgm:prSet presAssocID="{2226CCA6-C818-4496-98DC-210B8B7614EA}" presName="ThreeNodes_2_text" presStyleLbl="node1" presStyleIdx="2" presStyleCnt="3">
        <dgm:presLayoutVars>
          <dgm:bulletEnabled val="1"/>
        </dgm:presLayoutVars>
      </dgm:prSet>
      <dgm:spPr/>
    </dgm:pt>
    <dgm:pt modelId="{31032724-7D29-4A88-9E00-A2E2CC26B2ED}" type="pres">
      <dgm:prSet presAssocID="{2226CCA6-C818-4496-98DC-210B8B7614EA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6BFCE006-C4C4-44F4-B80A-B9742748F171}" type="presOf" srcId="{94AE8B7E-2FC0-4E49-ADF0-F9F28F9B3606}" destId="{CCE005D6-3CDB-451E-B432-43B3B8327896}" srcOrd="1" destOrd="0" presId="urn:microsoft.com/office/officeart/2005/8/layout/vProcess5"/>
    <dgm:cxn modelId="{87D01114-75D5-44BA-BA0C-34B6291D7FDA}" type="presOf" srcId="{874D25A2-F78F-4381-8AED-469C67600742}" destId="{1D32B826-A350-4D5E-91D8-8CB14E0DDA7D}" srcOrd="1" destOrd="0" presId="urn:microsoft.com/office/officeart/2005/8/layout/vProcess5"/>
    <dgm:cxn modelId="{28B8E621-2A4A-4FEB-B72F-432680FFC841}" type="presOf" srcId="{B0C9296A-E12F-4163-9762-D1180F2B9E41}" destId="{F01CFB07-A16B-491D-B2E9-E0A2BD95E299}" srcOrd="0" destOrd="0" presId="urn:microsoft.com/office/officeart/2005/8/layout/vProcess5"/>
    <dgm:cxn modelId="{C262602D-A08B-42FC-85D2-3935D04A3905}" type="presOf" srcId="{874D25A2-F78F-4381-8AED-469C67600742}" destId="{78267A6C-B620-4603-886C-7333BAF1BE27}" srcOrd="0" destOrd="0" presId="urn:microsoft.com/office/officeart/2005/8/layout/vProcess5"/>
    <dgm:cxn modelId="{DDA5D233-8B64-4B39-B8BD-AA295F6D7586}" type="presOf" srcId="{C9BA7279-20B3-47A5-A5C2-6977336FE5E9}" destId="{D284A495-26E1-4186-81BA-B30AADA8773C}" srcOrd="0" destOrd="0" presId="urn:microsoft.com/office/officeart/2005/8/layout/vProcess5"/>
    <dgm:cxn modelId="{C91F3037-576C-43EE-9858-A892B6CFAF14}" type="presOf" srcId="{2226CCA6-C818-4496-98DC-210B8B7614EA}" destId="{360493E8-1D3A-453F-B711-1554C4E330DB}" srcOrd="0" destOrd="0" presId="urn:microsoft.com/office/officeart/2005/8/layout/vProcess5"/>
    <dgm:cxn modelId="{0E4C7E51-AF22-4310-91DA-1FE17B6A4028}" type="presOf" srcId="{94AE8B7E-2FC0-4E49-ADF0-F9F28F9B3606}" destId="{504FC828-ED32-41CC-90F2-E8E7630BF41D}" srcOrd="0" destOrd="0" presId="urn:microsoft.com/office/officeart/2005/8/layout/vProcess5"/>
    <dgm:cxn modelId="{A5F2C878-3088-47B7-8DAF-C42244AE14F4}" srcId="{2226CCA6-C818-4496-98DC-210B8B7614EA}" destId="{874D25A2-F78F-4381-8AED-469C67600742}" srcOrd="0" destOrd="0" parTransId="{B4454B70-DAE0-4039-A515-4A0ADB45406B}" sibTransId="{B0C9296A-E12F-4163-9762-D1180F2B9E41}"/>
    <dgm:cxn modelId="{2A6C3D79-9FF7-41D0-AE58-757EAB439A2A}" type="presOf" srcId="{C9BA7279-20B3-47A5-A5C2-6977336FE5E9}" destId="{31032724-7D29-4A88-9E00-A2E2CC26B2ED}" srcOrd="1" destOrd="0" presId="urn:microsoft.com/office/officeart/2005/8/layout/vProcess5"/>
    <dgm:cxn modelId="{F41BC397-A80A-479D-B3DC-6F591F8AAE54}" srcId="{2226CCA6-C818-4496-98DC-210B8B7614EA}" destId="{94AE8B7E-2FC0-4E49-ADF0-F9F28F9B3606}" srcOrd="1" destOrd="0" parTransId="{43869A60-D799-454A-A989-05EE0F6A7CE0}" sibTransId="{22EAA01B-FE7E-4051-83A6-E7587C84641D}"/>
    <dgm:cxn modelId="{111FD997-A46B-47B0-BFDF-F06108E0A62A}" srcId="{2226CCA6-C818-4496-98DC-210B8B7614EA}" destId="{C9BA7279-20B3-47A5-A5C2-6977336FE5E9}" srcOrd="2" destOrd="0" parTransId="{87888760-5CCA-4514-A8B5-7952B230B4D6}" sibTransId="{C6D3F0DD-B576-48E3-A05B-C79E7C8B8AF7}"/>
    <dgm:cxn modelId="{B436E7D0-94CC-4D31-92A3-000CA1C8A06D}" type="presOf" srcId="{22EAA01B-FE7E-4051-83A6-E7587C84641D}" destId="{4B0DB29F-073A-4769-BA60-305AC61AEE09}" srcOrd="0" destOrd="0" presId="urn:microsoft.com/office/officeart/2005/8/layout/vProcess5"/>
    <dgm:cxn modelId="{08A94405-47F8-41AB-B6ED-F9422A5B0F1C}" type="presParOf" srcId="{360493E8-1D3A-453F-B711-1554C4E330DB}" destId="{6744A296-A717-4E9C-8416-A879CE4B124E}" srcOrd="0" destOrd="0" presId="urn:microsoft.com/office/officeart/2005/8/layout/vProcess5"/>
    <dgm:cxn modelId="{26081D78-906F-43C7-ABCD-EAB887AFCCE2}" type="presParOf" srcId="{360493E8-1D3A-453F-B711-1554C4E330DB}" destId="{78267A6C-B620-4603-886C-7333BAF1BE27}" srcOrd="1" destOrd="0" presId="urn:microsoft.com/office/officeart/2005/8/layout/vProcess5"/>
    <dgm:cxn modelId="{40665ACE-9DDE-4481-A85B-823E624AA7B9}" type="presParOf" srcId="{360493E8-1D3A-453F-B711-1554C4E330DB}" destId="{504FC828-ED32-41CC-90F2-E8E7630BF41D}" srcOrd="2" destOrd="0" presId="urn:microsoft.com/office/officeart/2005/8/layout/vProcess5"/>
    <dgm:cxn modelId="{A424151D-3F09-40DC-A0A5-DF8DED6E17B3}" type="presParOf" srcId="{360493E8-1D3A-453F-B711-1554C4E330DB}" destId="{D284A495-26E1-4186-81BA-B30AADA8773C}" srcOrd="3" destOrd="0" presId="urn:microsoft.com/office/officeart/2005/8/layout/vProcess5"/>
    <dgm:cxn modelId="{2D81A496-A26E-4AA9-9D1C-F68073341B04}" type="presParOf" srcId="{360493E8-1D3A-453F-B711-1554C4E330DB}" destId="{F01CFB07-A16B-491D-B2E9-E0A2BD95E299}" srcOrd="4" destOrd="0" presId="urn:microsoft.com/office/officeart/2005/8/layout/vProcess5"/>
    <dgm:cxn modelId="{CC5E9FB0-167A-4E5B-B457-7833993AF77C}" type="presParOf" srcId="{360493E8-1D3A-453F-B711-1554C4E330DB}" destId="{4B0DB29F-073A-4769-BA60-305AC61AEE09}" srcOrd="5" destOrd="0" presId="urn:microsoft.com/office/officeart/2005/8/layout/vProcess5"/>
    <dgm:cxn modelId="{3AD9487F-88CE-41A3-A042-2D6D14006A22}" type="presParOf" srcId="{360493E8-1D3A-453F-B711-1554C4E330DB}" destId="{1D32B826-A350-4D5E-91D8-8CB14E0DDA7D}" srcOrd="6" destOrd="0" presId="urn:microsoft.com/office/officeart/2005/8/layout/vProcess5"/>
    <dgm:cxn modelId="{0399D3A7-05F5-46FB-A7FE-46253423701F}" type="presParOf" srcId="{360493E8-1D3A-453F-B711-1554C4E330DB}" destId="{CCE005D6-3CDB-451E-B432-43B3B8327896}" srcOrd="7" destOrd="0" presId="urn:microsoft.com/office/officeart/2005/8/layout/vProcess5"/>
    <dgm:cxn modelId="{CD144BA3-8DF4-4D33-A00C-D6347557EE03}" type="presParOf" srcId="{360493E8-1D3A-453F-B711-1554C4E330DB}" destId="{31032724-7D29-4A88-9E00-A2E2CC26B2ED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7B530C7-3A5E-4F63-B929-1D35CDA522A3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en-US"/>
        </a:p>
      </dgm:t>
    </dgm:pt>
    <dgm:pt modelId="{C58DA256-4506-4EF9-921D-BF5F4E824456}">
      <dgm:prSet phldrT="[Text]" phldr="1"/>
      <dgm:spPr/>
      <dgm:t>
        <a:bodyPr/>
        <a:lstStyle/>
        <a:p>
          <a:endParaRPr lang="en-US"/>
        </a:p>
      </dgm:t>
    </dgm:pt>
    <dgm:pt modelId="{AAA61F3B-D347-459E-8586-AF11301BF779}" type="parTrans" cxnId="{038873D6-175D-4682-806C-46E442D416D5}">
      <dgm:prSet/>
      <dgm:spPr/>
      <dgm:t>
        <a:bodyPr/>
        <a:lstStyle/>
        <a:p>
          <a:endParaRPr lang="en-US"/>
        </a:p>
      </dgm:t>
    </dgm:pt>
    <dgm:pt modelId="{C431D55F-6640-49AC-8BC9-77DF623C34A2}" type="sibTrans" cxnId="{038873D6-175D-4682-806C-46E442D416D5}">
      <dgm:prSet/>
      <dgm:spPr/>
      <dgm:t>
        <a:bodyPr/>
        <a:lstStyle/>
        <a:p>
          <a:endParaRPr lang="en-US"/>
        </a:p>
      </dgm:t>
    </dgm:pt>
    <dgm:pt modelId="{C2C7D35B-ADA3-472D-B809-D87EAF9617B7}">
      <dgm:prSet phldrT="[Text]" phldr="1"/>
      <dgm:spPr/>
      <dgm:t>
        <a:bodyPr/>
        <a:lstStyle/>
        <a:p>
          <a:endParaRPr lang="en-US"/>
        </a:p>
      </dgm:t>
    </dgm:pt>
    <dgm:pt modelId="{9CE08498-49A6-4BEE-9283-715698A528DF}" type="parTrans" cxnId="{C085EDDF-B177-4201-9DF9-3DDEABE60B32}">
      <dgm:prSet/>
      <dgm:spPr/>
      <dgm:t>
        <a:bodyPr/>
        <a:lstStyle/>
        <a:p>
          <a:endParaRPr lang="en-US"/>
        </a:p>
      </dgm:t>
    </dgm:pt>
    <dgm:pt modelId="{52ED2AB2-E08A-4820-BB1F-43759B153CEF}" type="sibTrans" cxnId="{C085EDDF-B177-4201-9DF9-3DDEABE60B32}">
      <dgm:prSet/>
      <dgm:spPr/>
      <dgm:t>
        <a:bodyPr/>
        <a:lstStyle/>
        <a:p>
          <a:endParaRPr lang="en-US"/>
        </a:p>
      </dgm:t>
    </dgm:pt>
    <dgm:pt modelId="{EFEE382D-1C09-4BD3-A67B-5434D50542AF}">
      <dgm:prSet phldrT="[Text]" phldr="1"/>
      <dgm:spPr/>
      <dgm:t>
        <a:bodyPr/>
        <a:lstStyle/>
        <a:p>
          <a:endParaRPr lang="en-US"/>
        </a:p>
      </dgm:t>
    </dgm:pt>
    <dgm:pt modelId="{4F2321C7-1AD2-4763-9BAF-D9FDA0CDCE76}" type="parTrans" cxnId="{5F818371-88A8-4578-9A3A-179CB8291F5B}">
      <dgm:prSet/>
      <dgm:spPr/>
      <dgm:t>
        <a:bodyPr/>
        <a:lstStyle/>
        <a:p>
          <a:endParaRPr lang="en-US"/>
        </a:p>
      </dgm:t>
    </dgm:pt>
    <dgm:pt modelId="{172DD220-E363-4196-978A-3143C7CC504E}" type="sibTrans" cxnId="{5F818371-88A8-4578-9A3A-179CB8291F5B}">
      <dgm:prSet/>
      <dgm:spPr/>
      <dgm:t>
        <a:bodyPr/>
        <a:lstStyle/>
        <a:p>
          <a:endParaRPr lang="en-US"/>
        </a:p>
      </dgm:t>
    </dgm:pt>
    <dgm:pt modelId="{60F85AD0-ED90-46CE-8966-3FC3C6AF0794}">
      <dgm:prSet phldrT="[Text]" phldr="1"/>
      <dgm:spPr/>
      <dgm:t>
        <a:bodyPr/>
        <a:lstStyle/>
        <a:p>
          <a:endParaRPr lang="en-US"/>
        </a:p>
      </dgm:t>
    </dgm:pt>
    <dgm:pt modelId="{6A6BE0A6-2B2C-4EAD-8981-594BB9AA5D40}" type="parTrans" cxnId="{2F68F336-E4B2-466D-B6B3-30D750AAE1B5}">
      <dgm:prSet/>
      <dgm:spPr/>
      <dgm:t>
        <a:bodyPr/>
        <a:lstStyle/>
        <a:p>
          <a:endParaRPr lang="en-US"/>
        </a:p>
      </dgm:t>
    </dgm:pt>
    <dgm:pt modelId="{1492E423-5424-4D21-BCEB-4F8C80CDD977}" type="sibTrans" cxnId="{2F68F336-E4B2-466D-B6B3-30D750AAE1B5}">
      <dgm:prSet/>
      <dgm:spPr/>
      <dgm:t>
        <a:bodyPr/>
        <a:lstStyle/>
        <a:p>
          <a:endParaRPr lang="en-US"/>
        </a:p>
      </dgm:t>
    </dgm:pt>
    <dgm:pt modelId="{750318A0-46DD-4D4E-A015-FD91BD05753D}">
      <dgm:prSet phldrT="[Text]" phldr="1"/>
      <dgm:spPr/>
      <dgm:t>
        <a:bodyPr/>
        <a:lstStyle/>
        <a:p>
          <a:endParaRPr lang="en-US"/>
        </a:p>
      </dgm:t>
    </dgm:pt>
    <dgm:pt modelId="{F359ED46-58B4-49EC-AFB2-6EA21BB50CAE}" type="parTrans" cxnId="{581EB657-FACC-4905-9133-2D90AF2B0747}">
      <dgm:prSet/>
      <dgm:spPr/>
      <dgm:t>
        <a:bodyPr/>
        <a:lstStyle/>
        <a:p>
          <a:endParaRPr lang="en-US"/>
        </a:p>
      </dgm:t>
    </dgm:pt>
    <dgm:pt modelId="{C9A1E57F-05FC-4E6E-AE39-B2E2F6A3C651}" type="sibTrans" cxnId="{581EB657-FACC-4905-9133-2D90AF2B0747}">
      <dgm:prSet/>
      <dgm:spPr/>
      <dgm:t>
        <a:bodyPr/>
        <a:lstStyle/>
        <a:p>
          <a:endParaRPr lang="en-US"/>
        </a:p>
      </dgm:t>
    </dgm:pt>
    <dgm:pt modelId="{FD881BAD-78D8-472C-A392-1A859AE826F3}">
      <dgm:prSet phldrT="[Text]" phldr="1"/>
      <dgm:spPr/>
      <dgm:t>
        <a:bodyPr/>
        <a:lstStyle/>
        <a:p>
          <a:endParaRPr lang="en-US"/>
        </a:p>
      </dgm:t>
    </dgm:pt>
    <dgm:pt modelId="{8951C1C6-F5B8-4BF2-9374-A38196196F0B}" type="parTrans" cxnId="{7AEA5F69-877E-4F5F-A751-0E35C94B4394}">
      <dgm:prSet/>
      <dgm:spPr/>
      <dgm:t>
        <a:bodyPr/>
        <a:lstStyle/>
        <a:p>
          <a:endParaRPr lang="en-US"/>
        </a:p>
      </dgm:t>
    </dgm:pt>
    <dgm:pt modelId="{48797EB1-0FC0-4D97-AE1C-944968C6B42C}" type="sibTrans" cxnId="{7AEA5F69-877E-4F5F-A751-0E35C94B4394}">
      <dgm:prSet/>
      <dgm:spPr/>
      <dgm:t>
        <a:bodyPr/>
        <a:lstStyle/>
        <a:p>
          <a:endParaRPr lang="en-US"/>
        </a:p>
      </dgm:t>
    </dgm:pt>
    <dgm:pt modelId="{B0402B25-DA9E-446E-A68C-D970BC8D6593}" type="pres">
      <dgm:prSet presAssocID="{47B530C7-3A5E-4F63-B929-1D35CDA522A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84FB7A9-0F8B-46D7-91AD-CD483F1FD257}" type="pres">
      <dgm:prSet presAssocID="{C58DA256-4506-4EF9-921D-BF5F4E824456}" presName="hierRoot1" presStyleCnt="0"/>
      <dgm:spPr/>
    </dgm:pt>
    <dgm:pt modelId="{E53C3E5E-2570-4D68-9F0C-AD715A8478F8}" type="pres">
      <dgm:prSet presAssocID="{C58DA256-4506-4EF9-921D-BF5F4E824456}" presName="composite" presStyleCnt="0"/>
      <dgm:spPr/>
    </dgm:pt>
    <dgm:pt modelId="{31B54724-FE49-48B7-BF06-FD2A5A2CEF32}" type="pres">
      <dgm:prSet presAssocID="{C58DA256-4506-4EF9-921D-BF5F4E824456}" presName="image" presStyleLbl="node0" presStyleIdx="0" presStyleCnt="1"/>
      <dgm:spPr/>
    </dgm:pt>
    <dgm:pt modelId="{1F1E48D9-837D-420D-9004-6202D20FB46E}" type="pres">
      <dgm:prSet presAssocID="{C58DA256-4506-4EF9-921D-BF5F4E824456}" presName="text" presStyleLbl="revTx" presStyleIdx="0" presStyleCnt="6">
        <dgm:presLayoutVars>
          <dgm:chPref val="3"/>
        </dgm:presLayoutVars>
      </dgm:prSet>
      <dgm:spPr/>
    </dgm:pt>
    <dgm:pt modelId="{516E67FC-F383-47CE-A7AB-9DDA5E0A2E02}" type="pres">
      <dgm:prSet presAssocID="{C58DA256-4506-4EF9-921D-BF5F4E824456}" presName="hierChild2" presStyleCnt="0"/>
      <dgm:spPr/>
    </dgm:pt>
    <dgm:pt modelId="{337038B3-675E-43A7-B5A6-005FDFC50261}" type="pres">
      <dgm:prSet presAssocID="{9CE08498-49A6-4BEE-9283-715698A528DF}" presName="Name10" presStyleLbl="parChTrans1D2" presStyleIdx="0" presStyleCnt="2"/>
      <dgm:spPr/>
    </dgm:pt>
    <dgm:pt modelId="{2D2D3CE8-832D-4244-98F9-A09126696A0F}" type="pres">
      <dgm:prSet presAssocID="{C2C7D35B-ADA3-472D-B809-D87EAF9617B7}" presName="hierRoot2" presStyleCnt="0"/>
      <dgm:spPr/>
    </dgm:pt>
    <dgm:pt modelId="{7599EAFC-0346-48BB-893B-6E9F10A31E1A}" type="pres">
      <dgm:prSet presAssocID="{C2C7D35B-ADA3-472D-B809-D87EAF9617B7}" presName="composite2" presStyleCnt="0"/>
      <dgm:spPr/>
    </dgm:pt>
    <dgm:pt modelId="{13D09154-7C8E-42A5-8192-44D269827A66}" type="pres">
      <dgm:prSet presAssocID="{C2C7D35B-ADA3-472D-B809-D87EAF9617B7}" presName="image2" presStyleLbl="node2" presStyleIdx="0" presStyleCnt="2"/>
      <dgm:spPr/>
    </dgm:pt>
    <dgm:pt modelId="{0CFADC58-A89A-4632-80B0-7384EBB5FD08}" type="pres">
      <dgm:prSet presAssocID="{C2C7D35B-ADA3-472D-B809-D87EAF9617B7}" presName="text2" presStyleLbl="revTx" presStyleIdx="1" presStyleCnt="6">
        <dgm:presLayoutVars>
          <dgm:chPref val="3"/>
        </dgm:presLayoutVars>
      </dgm:prSet>
      <dgm:spPr/>
    </dgm:pt>
    <dgm:pt modelId="{F60540A1-09AC-4105-842C-CF62C813D430}" type="pres">
      <dgm:prSet presAssocID="{C2C7D35B-ADA3-472D-B809-D87EAF9617B7}" presName="hierChild3" presStyleCnt="0"/>
      <dgm:spPr/>
    </dgm:pt>
    <dgm:pt modelId="{79595C4D-47CC-4766-8846-B224279A529C}" type="pres">
      <dgm:prSet presAssocID="{4F2321C7-1AD2-4763-9BAF-D9FDA0CDCE76}" presName="Name17" presStyleLbl="parChTrans1D3" presStyleIdx="0" presStyleCnt="3"/>
      <dgm:spPr/>
    </dgm:pt>
    <dgm:pt modelId="{420EA33F-75D8-4548-B739-E87650F7C303}" type="pres">
      <dgm:prSet presAssocID="{EFEE382D-1C09-4BD3-A67B-5434D50542AF}" presName="hierRoot3" presStyleCnt="0"/>
      <dgm:spPr/>
    </dgm:pt>
    <dgm:pt modelId="{D9257EF0-542B-4688-8780-37EA2259320D}" type="pres">
      <dgm:prSet presAssocID="{EFEE382D-1C09-4BD3-A67B-5434D50542AF}" presName="composite3" presStyleCnt="0"/>
      <dgm:spPr/>
    </dgm:pt>
    <dgm:pt modelId="{AD6E48E6-929F-45F4-9B96-52F724C8A046}" type="pres">
      <dgm:prSet presAssocID="{EFEE382D-1C09-4BD3-A67B-5434D50542AF}" presName="image3" presStyleLbl="node3" presStyleIdx="0" presStyleCnt="3"/>
      <dgm:spPr/>
    </dgm:pt>
    <dgm:pt modelId="{D963671C-3CF2-4F89-9860-5AE4E79F9A8D}" type="pres">
      <dgm:prSet presAssocID="{EFEE382D-1C09-4BD3-A67B-5434D50542AF}" presName="text3" presStyleLbl="revTx" presStyleIdx="2" presStyleCnt="6">
        <dgm:presLayoutVars>
          <dgm:chPref val="3"/>
        </dgm:presLayoutVars>
      </dgm:prSet>
      <dgm:spPr/>
    </dgm:pt>
    <dgm:pt modelId="{1C6BA996-C09D-40A8-AC3E-891E0AC89015}" type="pres">
      <dgm:prSet presAssocID="{EFEE382D-1C09-4BD3-A67B-5434D50542AF}" presName="hierChild4" presStyleCnt="0"/>
      <dgm:spPr/>
    </dgm:pt>
    <dgm:pt modelId="{447C9E2E-857B-4C71-8D59-F5B21A80BD94}" type="pres">
      <dgm:prSet presAssocID="{6A6BE0A6-2B2C-4EAD-8981-594BB9AA5D40}" presName="Name17" presStyleLbl="parChTrans1D3" presStyleIdx="1" presStyleCnt="3"/>
      <dgm:spPr/>
    </dgm:pt>
    <dgm:pt modelId="{CEA5D5D8-0AB9-4353-8392-C3B8B2496B02}" type="pres">
      <dgm:prSet presAssocID="{60F85AD0-ED90-46CE-8966-3FC3C6AF0794}" presName="hierRoot3" presStyleCnt="0"/>
      <dgm:spPr/>
    </dgm:pt>
    <dgm:pt modelId="{C65566C1-1A0D-4289-A8FF-3D93D2E332EE}" type="pres">
      <dgm:prSet presAssocID="{60F85AD0-ED90-46CE-8966-3FC3C6AF0794}" presName="composite3" presStyleCnt="0"/>
      <dgm:spPr/>
    </dgm:pt>
    <dgm:pt modelId="{16DC6FDB-AE74-43F9-839D-0AB1E298F21F}" type="pres">
      <dgm:prSet presAssocID="{60F85AD0-ED90-46CE-8966-3FC3C6AF0794}" presName="image3" presStyleLbl="node3" presStyleIdx="1" presStyleCnt="3"/>
      <dgm:spPr/>
    </dgm:pt>
    <dgm:pt modelId="{8D3B500E-226F-46E3-A5EB-2DC7509947E9}" type="pres">
      <dgm:prSet presAssocID="{60F85AD0-ED90-46CE-8966-3FC3C6AF0794}" presName="text3" presStyleLbl="revTx" presStyleIdx="3" presStyleCnt="6">
        <dgm:presLayoutVars>
          <dgm:chPref val="3"/>
        </dgm:presLayoutVars>
      </dgm:prSet>
      <dgm:spPr/>
    </dgm:pt>
    <dgm:pt modelId="{45BF2459-D68A-45E1-A93E-80D7E5BC3571}" type="pres">
      <dgm:prSet presAssocID="{60F85AD0-ED90-46CE-8966-3FC3C6AF0794}" presName="hierChild4" presStyleCnt="0"/>
      <dgm:spPr/>
    </dgm:pt>
    <dgm:pt modelId="{B87B5DFF-8C22-44CC-9901-36E28A03FE46}" type="pres">
      <dgm:prSet presAssocID="{F359ED46-58B4-49EC-AFB2-6EA21BB50CAE}" presName="Name10" presStyleLbl="parChTrans1D2" presStyleIdx="1" presStyleCnt="2"/>
      <dgm:spPr/>
    </dgm:pt>
    <dgm:pt modelId="{2671DC14-4260-4E2F-8977-38553739CF5E}" type="pres">
      <dgm:prSet presAssocID="{750318A0-46DD-4D4E-A015-FD91BD05753D}" presName="hierRoot2" presStyleCnt="0"/>
      <dgm:spPr/>
    </dgm:pt>
    <dgm:pt modelId="{849967A8-C61C-4E5F-B997-3ACAB71802A4}" type="pres">
      <dgm:prSet presAssocID="{750318A0-46DD-4D4E-A015-FD91BD05753D}" presName="composite2" presStyleCnt="0"/>
      <dgm:spPr/>
    </dgm:pt>
    <dgm:pt modelId="{51897097-26C4-43AE-BA74-5E1431D120E7}" type="pres">
      <dgm:prSet presAssocID="{750318A0-46DD-4D4E-A015-FD91BD05753D}" presName="image2" presStyleLbl="node2" presStyleIdx="1" presStyleCnt="2"/>
      <dgm:spPr/>
    </dgm:pt>
    <dgm:pt modelId="{FAAAC60F-A632-42D5-9565-2B08FD4D6AD7}" type="pres">
      <dgm:prSet presAssocID="{750318A0-46DD-4D4E-A015-FD91BD05753D}" presName="text2" presStyleLbl="revTx" presStyleIdx="4" presStyleCnt="6">
        <dgm:presLayoutVars>
          <dgm:chPref val="3"/>
        </dgm:presLayoutVars>
      </dgm:prSet>
      <dgm:spPr/>
    </dgm:pt>
    <dgm:pt modelId="{44B1BCCF-6FD4-428E-87D0-262B67B4C715}" type="pres">
      <dgm:prSet presAssocID="{750318A0-46DD-4D4E-A015-FD91BD05753D}" presName="hierChild3" presStyleCnt="0"/>
      <dgm:spPr/>
    </dgm:pt>
    <dgm:pt modelId="{D0A41895-5798-4BC2-B66C-4B6D6BE79D3D}" type="pres">
      <dgm:prSet presAssocID="{8951C1C6-F5B8-4BF2-9374-A38196196F0B}" presName="Name17" presStyleLbl="parChTrans1D3" presStyleIdx="2" presStyleCnt="3"/>
      <dgm:spPr/>
    </dgm:pt>
    <dgm:pt modelId="{9147909F-B1FB-4BD1-B786-548C903C1080}" type="pres">
      <dgm:prSet presAssocID="{FD881BAD-78D8-472C-A392-1A859AE826F3}" presName="hierRoot3" presStyleCnt="0"/>
      <dgm:spPr/>
    </dgm:pt>
    <dgm:pt modelId="{7B148E74-2DC4-404C-925F-2C42B90D4885}" type="pres">
      <dgm:prSet presAssocID="{FD881BAD-78D8-472C-A392-1A859AE826F3}" presName="composite3" presStyleCnt="0"/>
      <dgm:spPr/>
    </dgm:pt>
    <dgm:pt modelId="{6D1BC01C-AB3C-4ECA-A9DE-3A26E642AF92}" type="pres">
      <dgm:prSet presAssocID="{FD881BAD-78D8-472C-A392-1A859AE826F3}" presName="image3" presStyleLbl="node3" presStyleIdx="2" presStyleCnt="3"/>
      <dgm:spPr/>
    </dgm:pt>
    <dgm:pt modelId="{7A016F73-5E35-41CD-8CFB-6821A4B40B54}" type="pres">
      <dgm:prSet presAssocID="{FD881BAD-78D8-472C-A392-1A859AE826F3}" presName="text3" presStyleLbl="revTx" presStyleIdx="5" presStyleCnt="6">
        <dgm:presLayoutVars>
          <dgm:chPref val="3"/>
        </dgm:presLayoutVars>
      </dgm:prSet>
      <dgm:spPr/>
    </dgm:pt>
    <dgm:pt modelId="{6384106C-021F-46BF-9DFE-B1320DDC02F3}" type="pres">
      <dgm:prSet presAssocID="{FD881BAD-78D8-472C-A392-1A859AE826F3}" presName="hierChild4" presStyleCnt="0"/>
      <dgm:spPr/>
    </dgm:pt>
  </dgm:ptLst>
  <dgm:cxnLst>
    <dgm:cxn modelId="{EAD86614-C83A-43FD-B61B-E379D675FAEC}" type="presOf" srcId="{6A6BE0A6-2B2C-4EAD-8981-594BB9AA5D40}" destId="{447C9E2E-857B-4C71-8D59-F5B21A80BD94}" srcOrd="0" destOrd="0" presId="urn:microsoft.com/office/officeart/2009/layout/CirclePictureHierarchy"/>
    <dgm:cxn modelId="{21392B29-A62F-49A6-B5BD-1D03A1CF745B}" type="presOf" srcId="{4F2321C7-1AD2-4763-9BAF-D9FDA0CDCE76}" destId="{79595C4D-47CC-4766-8846-B224279A529C}" srcOrd="0" destOrd="0" presId="urn:microsoft.com/office/officeart/2009/layout/CirclePictureHierarchy"/>
    <dgm:cxn modelId="{5F887133-F6F1-4AE0-B050-509C4362DCBE}" type="presOf" srcId="{C2C7D35B-ADA3-472D-B809-D87EAF9617B7}" destId="{0CFADC58-A89A-4632-80B0-7384EBB5FD08}" srcOrd="0" destOrd="0" presId="urn:microsoft.com/office/officeart/2009/layout/CirclePictureHierarchy"/>
    <dgm:cxn modelId="{2F68F336-E4B2-466D-B6B3-30D750AAE1B5}" srcId="{C2C7D35B-ADA3-472D-B809-D87EAF9617B7}" destId="{60F85AD0-ED90-46CE-8966-3FC3C6AF0794}" srcOrd="1" destOrd="0" parTransId="{6A6BE0A6-2B2C-4EAD-8981-594BB9AA5D40}" sibTransId="{1492E423-5424-4D21-BCEB-4F8C80CDD977}"/>
    <dgm:cxn modelId="{3D7D8165-9616-496C-8D5A-65B68E65CAB3}" type="presOf" srcId="{EFEE382D-1C09-4BD3-A67B-5434D50542AF}" destId="{D963671C-3CF2-4F89-9860-5AE4E79F9A8D}" srcOrd="0" destOrd="0" presId="urn:microsoft.com/office/officeart/2009/layout/CirclePictureHierarchy"/>
    <dgm:cxn modelId="{D682D648-1CD9-4648-BCCF-3B931913F91F}" type="presOf" srcId="{47B530C7-3A5E-4F63-B929-1D35CDA522A3}" destId="{B0402B25-DA9E-446E-A68C-D970BC8D6593}" srcOrd="0" destOrd="0" presId="urn:microsoft.com/office/officeart/2009/layout/CirclePictureHierarchy"/>
    <dgm:cxn modelId="{7AEA5F69-877E-4F5F-A751-0E35C94B4394}" srcId="{750318A0-46DD-4D4E-A015-FD91BD05753D}" destId="{FD881BAD-78D8-472C-A392-1A859AE826F3}" srcOrd="0" destOrd="0" parTransId="{8951C1C6-F5B8-4BF2-9374-A38196196F0B}" sibTransId="{48797EB1-0FC0-4D97-AE1C-944968C6B42C}"/>
    <dgm:cxn modelId="{2D2C0751-F102-44CC-BE3B-F4C2359D2EE4}" type="presOf" srcId="{C58DA256-4506-4EF9-921D-BF5F4E824456}" destId="{1F1E48D9-837D-420D-9004-6202D20FB46E}" srcOrd="0" destOrd="0" presId="urn:microsoft.com/office/officeart/2009/layout/CirclePictureHierarchy"/>
    <dgm:cxn modelId="{5F818371-88A8-4578-9A3A-179CB8291F5B}" srcId="{C2C7D35B-ADA3-472D-B809-D87EAF9617B7}" destId="{EFEE382D-1C09-4BD3-A67B-5434D50542AF}" srcOrd="0" destOrd="0" parTransId="{4F2321C7-1AD2-4763-9BAF-D9FDA0CDCE76}" sibTransId="{172DD220-E363-4196-978A-3143C7CC504E}"/>
    <dgm:cxn modelId="{581EB657-FACC-4905-9133-2D90AF2B0747}" srcId="{C58DA256-4506-4EF9-921D-BF5F4E824456}" destId="{750318A0-46DD-4D4E-A015-FD91BD05753D}" srcOrd="1" destOrd="0" parTransId="{F359ED46-58B4-49EC-AFB2-6EA21BB50CAE}" sibTransId="{C9A1E57F-05FC-4E6E-AE39-B2E2F6A3C651}"/>
    <dgm:cxn modelId="{E55E7279-8DD0-411E-9788-97E4713E3700}" type="presOf" srcId="{750318A0-46DD-4D4E-A015-FD91BD05753D}" destId="{FAAAC60F-A632-42D5-9565-2B08FD4D6AD7}" srcOrd="0" destOrd="0" presId="urn:microsoft.com/office/officeart/2009/layout/CirclePictureHierarchy"/>
    <dgm:cxn modelId="{273D097E-72C7-4707-B835-4947C71E914D}" type="presOf" srcId="{8951C1C6-F5B8-4BF2-9374-A38196196F0B}" destId="{D0A41895-5798-4BC2-B66C-4B6D6BE79D3D}" srcOrd="0" destOrd="0" presId="urn:microsoft.com/office/officeart/2009/layout/CirclePictureHierarchy"/>
    <dgm:cxn modelId="{3E71B8BC-573D-44DD-8B8A-3872D0281FAE}" type="presOf" srcId="{FD881BAD-78D8-472C-A392-1A859AE826F3}" destId="{7A016F73-5E35-41CD-8CFB-6821A4B40B54}" srcOrd="0" destOrd="0" presId="urn:microsoft.com/office/officeart/2009/layout/CirclePictureHierarchy"/>
    <dgm:cxn modelId="{038873D6-175D-4682-806C-46E442D416D5}" srcId="{47B530C7-3A5E-4F63-B929-1D35CDA522A3}" destId="{C58DA256-4506-4EF9-921D-BF5F4E824456}" srcOrd="0" destOrd="0" parTransId="{AAA61F3B-D347-459E-8586-AF11301BF779}" sibTransId="{C431D55F-6640-49AC-8BC9-77DF623C34A2}"/>
    <dgm:cxn modelId="{C5EDBADE-8AD0-4CBF-915B-6A66E759B40B}" type="presOf" srcId="{9CE08498-49A6-4BEE-9283-715698A528DF}" destId="{337038B3-675E-43A7-B5A6-005FDFC50261}" srcOrd="0" destOrd="0" presId="urn:microsoft.com/office/officeart/2009/layout/CirclePictureHierarchy"/>
    <dgm:cxn modelId="{C085EDDF-B177-4201-9DF9-3DDEABE60B32}" srcId="{C58DA256-4506-4EF9-921D-BF5F4E824456}" destId="{C2C7D35B-ADA3-472D-B809-D87EAF9617B7}" srcOrd="0" destOrd="0" parTransId="{9CE08498-49A6-4BEE-9283-715698A528DF}" sibTransId="{52ED2AB2-E08A-4820-BB1F-43759B153CEF}"/>
    <dgm:cxn modelId="{2AC489E5-B61F-485D-A0B0-1A1B0B61C974}" type="presOf" srcId="{F359ED46-58B4-49EC-AFB2-6EA21BB50CAE}" destId="{B87B5DFF-8C22-44CC-9901-36E28A03FE46}" srcOrd="0" destOrd="0" presId="urn:microsoft.com/office/officeart/2009/layout/CirclePictureHierarchy"/>
    <dgm:cxn modelId="{043AF3FF-46A4-4D84-BAC1-7412F06F44F4}" type="presOf" srcId="{60F85AD0-ED90-46CE-8966-3FC3C6AF0794}" destId="{8D3B500E-226F-46E3-A5EB-2DC7509947E9}" srcOrd="0" destOrd="0" presId="urn:microsoft.com/office/officeart/2009/layout/CirclePictureHierarchy"/>
    <dgm:cxn modelId="{C47A2533-4BC5-4F8A-A338-69A34146715F}" type="presParOf" srcId="{B0402B25-DA9E-446E-A68C-D970BC8D6593}" destId="{984FB7A9-0F8B-46D7-91AD-CD483F1FD257}" srcOrd="0" destOrd="0" presId="urn:microsoft.com/office/officeart/2009/layout/CirclePictureHierarchy"/>
    <dgm:cxn modelId="{59AE87AB-ED52-4353-BFA7-D9E7C3902A32}" type="presParOf" srcId="{984FB7A9-0F8B-46D7-91AD-CD483F1FD257}" destId="{E53C3E5E-2570-4D68-9F0C-AD715A8478F8}" srcOrd="0" destOrd="0" presId="urn:microsoft.com/office/officeart/2009/layout/CirclePictureHierarchy"/>
    <dgm:cxn modelId="{97F7575A-9F01-4BE5-8B6B-3C3EC60B91F9}" type="presParOf" srcId="{E53C3E5E-2570-4D68-9F0C-AD715A8478F8}" destId="{31B54724-FE49-48B7-BF06-FD2A5A2CEF32}" srcOrd="0" destOrd="0" presId="urn:microsoft.com/office/officeart/2009/layout/CirclePictureHierarchy"/>
    <dgm:cxn modelId="{E047A358-992D-4A25-B0EB-01BCBA369EBA}" type="presParOf" srcId="{E53C3E5E-2570-4D68-9F0C-AD715A8478F8}" destId="{1F1E48D9-837D-420D-9004-6202D20FB46E}" srcOrd="1" destOrd="0" presId="urn:microsoft.com/office/officeart/2009/layout/CirclePictureHierarchy"/>
    <dgm:cxn modelId="{7F7F0797-A9E4-4FB1-B68F-388045A0CC68}" type="presParOf" srcId="{984FB7A9-0F8B-46D7-91AD-CD483F1FD257}" destId="{516E67FC-F383-47CE-A7AB-9DDA5E0A2E02}" srcOrd="1" destOrd="0" presId="urn:microsoft.com/office/officeart/2009/layout/CirclePictureHierarchy"/>
    <dgm:cxn modelId="{F8B35E03-562E-49EE-BF74-C9806D57368E}" type="presParOf" srcId="{516E67FC-F383-47CE-A7AB-9DDA5E0A2E02}" destId="{337038B3-675E-43A7-B5A6-005FDFC50261}" srcOrd="0" destOrd="0" presId="urn:microsoft.com/office/officeart/2009/layout/CirclePictureHierarchy"/>
    <dgm:cxn modelId="{E9F7FF71-75C4-4CF0-88BF-B57A87592697}" type="presParOf" srcId="{516E67FC-F383-47CE-A7AB-9DDA5E0A2E02}" destId="{2D2D3CE8-832D-4244-98F9-A09126696A0F}" srcOrd="1" destOrd="0" presId="urn:microsoft.com/office/officeart/2009/layout/CirclePictureHierarchy"/>
    <dgm:cxn modelId="{A95449DD-F6C7-49AA-A6C3-D2F815C1A4F9}" type="presParOf" srcId="{2D2D3CE8-832D-4244-98F9-A09126696A0F}" destId="{7599EAFC-0346-48BB-893B-6E9F10A31E1A}" srcOrd="0" destOrd="0" presId="urn:microsoft.com/office/officeart/2009/layout/CirclePictureHierarchy"/>
    <dgm:cxn modelId="{267480FC-9417-4A07-8D8D-2F57FA4C38B7}" type="presParOf" srcId="{7599EAFC-0346-48BB-893B-6E9F10A31E1A}" destId="{13D09154-7C8E-42A5-8192-44D269827A66}" srcOrd="0" destOrd="0" presId="urn:microsoft.com/office/officeart/2009/layout/CirclePictureHierarchy"/>
    <dgm:cxn modelId="{CD5C427F-C8D6-4A9B-AFBF-2794516AB533}" type="presParOf" srcId="{7599EAFC-0346-48BB-893B-6E9F10A31E1A}" destId="{0CFADC58-A89A-4632-80B0-7384EBB5FD08}" srcOrd="1" destOrd="0" presId="urn:microsoft.com/office/officeart/2009/layout/CirclePictureHierarchy"/>
    <dgm:cxn modelId="{4AD98048-5606-4FD3-B21E-1729C86FD59E}" type="presParOf" srcId="{2D2D3CE8-832D-4244-98F9-A09126696A0F}" destId="{F60540A1-09AC-4105-842C-CF62C813D430}" srcOrd="1" destOrd="0" presId="urn:microsoft.com/office/officeart/2009/layout/CirclePictureHierarchy"/>
    <dgm:cxn modelId="{C6E0B105-9894-4612-A54B-74E645ADD3AC}" type="presParOf" srcId="{F60540A1-09AC-4105-842C-CF62C813D430}" destId="{79595C4D-47CC-4766-8846-B224279A529C}" srcOrd="0" destOrd="0" presId="urn:microsoft.com/office/officeart/2009/layout/CirclePictureHierarchy"/>
    <dgm:cxn modelId="{3EC2FC31-C0CB-427B-B8DB-B202E51223A7}" type="presParOf" srcId="{F60540A1-09AC-4105-842C-CF62C813D430}" destId="{420EA33F-75D8-4548-B739-E87650F7C303}" srcOrd="1" destOrd="0" presId="urn:microsoft.com/office/officeart/2009/layout/CirclePictureHierarchy"/>
    <dgm:cxn modelId="{47B7245E-B2E1-47E2-9992-8C3CD7FF34A4}" type="presParOf" srcId="{420EA33F-75D8-4548-B739-E87650F7C303}" destId="{D9257EF0-542B-4688-8780-37EA2259320D}" srcOrd="0" destOrd="0" presId="urn:microsoft.com/office/officeart/2009/layout/CirclePictureHierarchy"/>
    <dgm:cxn modelId="{5A662F74-C7E7-4501-9201-3E60BE1A95F1}" type="presParOf" srcId="{D9257EF0-542B-4688-8780-37EA2259320D}" destId="{AD6E48E6-929F-45F4-9B96-52F724C8A046}" srcOrd="0" destOrd="0" presId="urn:microsoft.com/office/officeart/2009/layout/CirclePictureHierarchy"/>
    <dgm:cxn modelId="{7D94CA60-886A-4FF3-864F-C335973CAAA4}" type="presParOf" srcId="{D9257EF0-542B-4688-8780-37EA2259320D}" destId="{D963671C-3CF2-4F89-9860-5AE4E79F9A8D}" srcOrd="1" destOrd="0" presId="urn:microsoft.com/office/officeart/2009/layout/CirclePictureHierarchy"/>
    <dgm:cxn modelId="{618E4A45-833F-4C07-A43F-925EDC3A3DDC}" type="presParOf" srcId="{420EA33F-75D8-4548-B739-E87650F7C303}" destId="{1C6BA996-C09D-40A8-AC3E-891E0AC89015}" srcOrd="1" destOrd="0" presId="urn:microsoft.com/office/officeart/2009/layout/CirclePictureHierarchy"/>
    <dgm:cxn modelId="{7C0A8A7A-446A-4371-ACAE-F11779ADFBA4}" type="presParOf" srcId="{F60540A1-09AC-4105-842C-CF62C813D430}" destId="{447C9E2E-857B-4C71-8D59-F5B21A80BD94}" srcOrd="2" destOrd="0" presId="urn:microsoft.com/office/officeart/2009/layout/CirclePictureHierarchy"/>
    <dgm:cxn modelId="{BD863CB3-7103-4B15-B570-484055FC9B24}" type="presParOf" srcId="{F60540A1-09AC-4105-842C-CF62C813D430}" destId="{CEA5D5D8-0AB9-4353-8392-C3B8B2496B02}" srcOrd="3" destOrd="0" presId="urn:microsoft.com/office/officeart/2009/layout/CirclePictureHierarchy"/>
    <dgm:cxn modelId="{AC34470C-8CC3-4FA3-AD80-F2D0E9BA7BEA}" type="presParOf" srcId="{CEA5D5D8-0AB9-4353-8392-C3B8B2496B02}" destId="{C65566C1-1A0D-4289-A8FF-3D93D2E332EE}" srcOrd="0" destOrd="0" presId="urn:microsoft.com/office/officeart/2009/layout/CirclePictureHierarchy"/>
    <dgm:cxn modelId="{DDD904FD-0768-45D3-80EB-6647E6011C88}" type="presParOf" srcId="{C65566C1-1A0D-4289-A8FF-3D93D2E332EE}" destId="{16DC6FDB-AE74-43F9-839D-0AB1E298F21F}" srcOrd="0" destOrd="0" presId="urn:microsoft.com/office/officeart/2009/layout/CirclePictureHierarchy"/>
    <dgm:cxn modelId="{31935310-9387-476F-80C1-5E3DDE1F5BE1}" type="presParOf" srcId="{C65566C1-1A0D-4289-A8FF-3D93D2E332EE}" destId="{8D3B500E-226F-46E3-A5EB-2DC7509947E9}" srcOrd="1" destOrd="0" presId="urn:microsoft.com/office/officeart/2009/layout/CirclePictureHierarchy"/>
    <dgm:cxn modelId="{76E2D7C7-1E12-4D34-A48E-AD1D996203D7}" type="presParOf" srcId="{CEA5D5D8-0AB9-4353-8392-C3B8B2496B02}" destId="{45BF2459-D68A-45E1-A93E-80D7E5BC3571}" srcOrd="1" destOrd="0" presId="urn:microsoft.com/office/officeart/2009/layout/CirclePictureHierarchy"/>
    <dgm:cxn modelId="{4231525E-9ECF-43B8-A97E-41495D31DE82}" type="presParOf" srcId="{516E67FC-F383-47CE-A7AB-9DDA5E0A2E02}" destId="{B87B5DFF-8C22-44CC-9901-36E28A03FE46}" srcOrd="2" destOrd="0" presId="urn:microsoft.com/office/officeart/2009/layout/CirclePictureHierarchy"/>
    <dgm:cxn modelId="{387D3ACB-192C-4B8F-8D03-353758892EF5}" type="presParOf" srcId="{516E67FC-F383-47CE-A7AB-9DDA5E0A2E02}" destId="{2671DC14-4260-4E2F-8977-38553739CF5E}" srcOrd="3" destOrd="0" presId="urn:microsoft.com/office/officeart/2009/layout/CirclePictureHierarchy"/>
    <dgm:cxn modelId="{CB9FF703-ECA4-436F-BAEF-83A3CEAFDD15}" type="presParOf" srcId="{2671DC14-4260-4E2F-8977-38553739CF5E}" destId="{849967A8-C61C-4E5F-B997-3ACAB71802A4}" srcOrd="0" destOrd="0" presId="urn:microsoft.com/office/officeart/2009/layout/CirclePictureHierarchy"/>
    <dgm:cxn modelId="{39B88627-EAC4-46B4-89F6-267726C164AD}" type="presParOf" srcId="{849967A8-C61C-4E5F-B997-3ACAB71802A4}" destId="{51897097-26C4-43AE-BA74-5E1431D120E7}" srcOrd="0" destOrd="0" presId="urn:microsoft.com/office/officeart/2009/layout/CirclePictureHierarchy"/>
    <dgm:cxn modelId="{469CF8E7-B75D-4DCB-81FE-7FE2BEA4A9BD}" type="presParOf" srcId="{849967A8-C61C-4E5F-B997-3ACAB71802A4}" destId="{FAAAC60F-A632-42D5-9565-2B08FD4D6AD7}" srcOrd="1" destOrd="0" presId="urn:microsoft.com/office/officeart/2009/layout/CirclePictureHierarchy"/>
    <dgm:cxn modelId="{11F34449-EBD0-432B-B73F-D283B69F2010}" type="presParOf" srcId="{2671DC14-4260-4E2F-8977-38553739CF5E}" destId="{44B1BCCF-6FD4-428E-87D0-262B67B4C715}" srcOrd="1" destOrd="0" presId="urn:microsoft.com/office/officeart/2009/layout/CirclePictureHierarchy"/>
    <dgm:cxn modelId="{6024AE5A-50E6-4357-A203-BF48BA6AEB20}" type="presParOf" srcId="{44B1BCCF-6FD4-428E-87D0-262B67B4C715}" destId="{D0A41895-5798-4BC2-B66C-4B6D6BE79D3D}" srcOrd="0" destOrd="0" presId="urn:microsoft.com/office/officeart/2009/layout/CirclePictureHierarchy"/>
    <dgm:cxn modelId="{421A7A98-979B-477F-B55E-D8D791ED0AD9}" type="presParOf" srcId="{44B1BCCF-6FD4-428E-87D0-262B67B4C715}" destId="{9147909F-B1FB-4BD1-B786-548C903C1080}" srcOrd="1" destOrd="0" presId="urn:microsoft.com/office/officeart/2009/layout/CirclePictureHierarchy"/>
    <dgm:cxn modelId="{9A42B1E5-4848-43F4-BC4A-BC5FF5B74EBE}" type="presParOf" srcId="{9147909F-B1FB-4BD1-B786-548C903C1080}" destId="{7B148E74-2DC4-404C-925F-2C42B90D4885}" srcOrd="0" destOrd="0" presId="urn:microsoft.com/office/officeart/2009/layout/CirclePictureHierarchy"/>
    <dgm:cxn modelId="{A9718CA7-B937-4406-9F68-C16EA43EDDDD}" type="presParOf" srcId="{7B148E74-2DC4-404C-925F-2C42B90D4885}" destId="{6D1BC01C-AB3C-4ECA-A9DE-3A26E642AF92}" srcOrd="0" destOrd="0" presId="urn:microsoft.com/office/officeart/2009/layout/CirclePictureHierarchy"/>
    <dgm:cxn modelId="{49587EAF-B3DE-455E-8500-87313AA57D39}" type="presParOf" srcId="{7B148E74-2DC4-404C-925F-2C42B90D4885}" destId="{7A016F73-5E35-41CD-8CFB-6821A4B40B54}" srcOrd="1" destOrd="0" presId="urn:microsoft.com/office/officeart/2009/layout/CirclePictureHierarchy"/>
    <dgm:cxn modelId="{4E161D15-C6EC-49DA-AA9E-AD4DE820D226}" type="presParOf" srcId="{9147909F-B1FB-4BD1-B786-548C903C1080}" destId="{6384106C-021F-46BF-9DFE-B1320DDC02F3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E9BDA6E-3AB6-4D57-A6C6-FE45F3676F04}" type="doc">
      <dgm:prSet loTypeId="urn:microsoft.com/office/officeart/2005/8/layout/hierarchy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E12E3F40-18BE-43F3-B907-BEF4CCF9DE13}">
      <dgm:prSet phldrT="[Text]" custT="1"/>
      <dgm:spPr/>
      <dgm:t>
        <a:bodyPr/>
        <a:lstStyle/>
        <a:p>
          <a:r>
            <a:rPr lang="ru-RU" sz="1000" dirty="0"/>
            <a:t>ПРОГРАМА ЗА РАЗВИТИЕ И УСТОЙЧИВОСТ</a:t>
          </a:r>
          <a:r>
            <a:rPr lang="en-US" sz="1000" dirty="0"/>
            <a:t> </a:t>
          </a:r>
          <a:r>
            <a:rPr lang="bg-BG" sz="1000" dirty="0"/>
            <a:t>С БИЗНЕС ПЛАН </a:t>
          </a:r>
          <a:endParaRPr lang="en-US" sz="1000" dirty="0"/>
        </a:p>
      </dgm:t>
    </dgm:pt>
    <dgm:pt modelId="{DAE4303F-4409-414E-B2B2-AC0A68CD5ECC}" type="parTrans" cxnId="{8ACF20BA-D21B-47B7-B6AE-A5A3DCF639D2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0DB78125-A03C-4132-9FF3-4E3789174976}" type="sibTrans" cxnId="{8ACF20BA-D21B-47B7-B6AE-A5A3DCF639D2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8E67AFC6-B56C-4E74-B327-7D54DA279576}">
      <dgm:prSet phldrT="[Text]" custT="1"/>
      <dgm:spPr/>
      <dgm:t>
        <a:bodyPr/>
        <a:lstStyle/>
        <a:p>
          <a:r>
            <a:rPr lang="bg-BG" sz="1000" dirty="0"/>
            <a:t>СТРАТЕГИЧЕСКА НАУЧНОИЗСЛЕДОВА-ТЕЛСКА ПРОГРАМА</a:t>
          </a:r>
          <a:endParaRPr lang="en-US" sz="1000" dirty="0"/>
        </a:p>
      </dgm:t>
    </dgm:pt>
    <dgm:pt modelId="{F6FBC507-AA11-4232-9EFE-AA5B5F6CBA4C}" type="parTrans" cxnId="{E0659921-463B-4053-BFA1-0199DF68699E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C7D69B7D-BD0A-4A8B-A7A5-9268E679603D}" type="sibTrans" cxnId="{E0659921-463B-4053-BFA1-0199DF68699E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AF2F1479-89AE-48B1-AD3D-8B68F4CFF3D8}">
      <dgm:prSet phldrT="[Text]" custT="1"/>
      <dgm:spPr/>
      <dgm:t>
        <a:bodyPr/>
        <a:lstStyle/>
        <a:p>
          <a:r>
            <a:rPr lang="bg-BG" sz="1000" dirty="0"/>
            <a:t>ОРГАНИЗАЦИОННА СТРУКТУРА И ЮРИДИЧЕСКА СТРУКТУРА</a:t>
          </a:r>
          <a:endParaRPr lang="en-US" sz="1000" dirty="0"/>
        </a:p>
      </dgm:t>
    </dgm:pt>
    <dgm:pt modelId="{88543105-68A4-42E6-A740-63156BF0A7CB}" type="parTrans" cxnId="{B19CE1FF-7660-4B90-8265-8F6CD4E865DC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356C0AF5-5DA7-4492-A82C-39E2F69DD3D8}" type="sibTrans" cxnId="{B19CE1FF-7660-4B90-8265-8F6CD4E865DC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872730A3-0A69-4DD0-9911-7D28102A8470}">
      <dgm:prSet phldrT="[Text]" custT="1"/>
      <dgm:spPr/>
      <dgm:t>
        <a:bodyPr/>
        <a:lstStyle/>
        <a:p>
          <a:r>
            <a:rPr lang="bg-BG" sz="1000" dirty="0"/>
            <a:t>МАРКЕТИНГОВА СТРАТЕГИЯ</a:t>
          </a:r>
          <a:endParaRPr lang="en-US" sz="1000" dirty="0"/>
        </a:p>
      </dgm:t>
    </dgm:pt>
    <dgm:pt modelId="{71A515F3-3F0E-44B7-9530-D757C18B06FB}" type="parTrans" cxnId="{29B84024-AA11-4B18-B1C7-D0C15730B57C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7FCA195D-5169-465C-9C3E-0349FA9EC649}" type="sibTrans" cxnId="{29B84024-AA11-4B18-B1C7-D0C15730B57C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D161A403-5B7F-40E8-A471-83EB89D51621}">
      <dgm:prSet phldrT="[Text]" custT="1"/>
      <dgm:spPr/>
      <dgm:t>
        <a:bodyPr/>
        <a:lstStyle/>
        <a:p>
          <a:r>
            <a:rPr lang="bg-BG" sz="1000" dirty="0"/>
            <a:t>АКТУАЛЕН КОНТЕКСТ </a:t>
          </a:r>
          <a:endParaRPr lang="en-US" sz="1000" dirty="0"/>
        </a:p>
      </dgm:t>
    </dgm:pt>
    <dgm:pt modelId="{B8408EEE-2F44-4648-B544-E8EFE454964F}" type="parTrans" cxnId="{68016FF0-2885-4311-80FE-64FC26EA09B5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1E300796-ABC5-498A-B3A1-630D2C7C7039}" type="sibTrans" cxnId="{68016FF0-2885-4311-80FE-64FC26EA09B5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93CE821E-F695-4E24-94B7-A66F69284612}">
      <dgm:prSet phldrT="[Text]" custT="1"/>
      <dgm:spPr/>
      <dgm:t>
        <a:bodyPr/>
        <a:lstStyle/>
        <a:p>
          <a:r>
            <a:rPr lang="bg-BG" sz="1000" dirty="0"/>
            <a:t>ПЛАН ЗА УПРАВЛЕНИЕ НА РИСКА</a:t>
          </a:r>
          <a:endParaRPr lang="en-US" sz="1000" dirty="0"/>
        </a:p>
      </dgm:t>
    </dgm:pt>
    <dgm:pt modelId="{3A17267C-C3F5-429A-B23F-D4C855489B86}" type="parTrans" cxnId="{822BA159-82F9-4707-A2B7-C1DB2A6BA8EE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B7ADA923-AF28-4816-903B-A5248FB5228E}" type="sibTrans" cxnId="{822BA159-82F9-4707-A2B7-C1DB2A6BA8EE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F2285029-E86C-4577-86AB-A818A184FC16}">
      <dgm:prSet phldrT="[Text]" custT="1"/>
      <dgm:spPr/>
      <dgm:t>
        <a:bodyPr/>
        <a:lstStyle/>
        <a:p>
          <a:r>
            <a:rPr lang="bg-BG" sz="1000" dirty="0"/>
            <a:t>ФИНАНСОВ АНАЛИЗ </a:t>
          </a:r>
        </a:p>
        <a:p>
          <a:endParaRPr lang="en-US" sz="1000" dirty="0"/>
        </a:p>
      </dgm:t>
    </dgm:pt>
    <dgm:pt modelId="{B325030F-4687-49BD-A6D9-7E722F18C279}" type="parTrans" cxnId="{9B1138C9-3D9A-43E3-A27E-6036067118F2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C3B19AF8-9555-4EFC-A5FE-242F4C039E6C}" type="sibTrans" cxnId="{9B1138C9-3D9A-43E3-A27E-6036067118F2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9F0B4577-AE51-46FD-BA82-FB1C2926930B}">
      <dgm:prSet custT="1"/>
      <dgm:spPr/>
      <dgm:t>
        <a:bodyPr/>
        <a:lstStyle/>
        <a:p>
          <a:r>
            <a:rPr lang="bg-BG" sz="1000" dirty="0"/>
            <a:t>РЕГИОНАЛЕН КОНТЕКСТ</a:t>
          </a:r>
          <a:endParaRPr lang="en-US" sz="1000" dirty="0"/>
        </a:p>
      </dgm:t>
    </dgm:pt>
    <dgm:pt modelId="{89AB9429-D326-448D-AF19-5AD3C2F5ED44}" type="parTrans" cxnId="{2E6A7921-CC28-4358-BF84-18F36CA7E908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90AC2741-B414-4879-AE04-D16FCCDB6B6F}" type="sibTrans" cxnId="{2E6A7921-CC28-4358-BF84-18F36CA7E908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655F984D-1446-402C-A44D-D6D73355E55C}">
      <dgm:prSet custT="1"/>
      <dgm:spPr/>
      <dgm:t>
        <a:bodyPr/>
        <a:lstStyle/>
        <a:p>
          <a:r>
            <a:rPr lang="bg-BG" sz="1000" dirty="0"/>
            <a:t>СТРАТЕГИЧЕСКИ, ИНСТИТУЦИОНАЛЕН И БИЗНЕС КОНТЕКСТ</a:t>
          </a:r>
          <a:endParaRPr lang="en-US" sz="1000" dirty="0"/>
        </a:p>
      </dgm:t>
    </dgm:pt>
    <dgm:pt modelId="{AC0347E0-3857-4ADF-BEC4-D4028598C126}" type="parTrans" cxnId="{7F541904-96E4-4A49-B73E-C76B3C7C287F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1FDCDBD5-8474-4CD1-8B3B-8170FFB29E65}" type="sibTrans" cxnId="{7F541904-96E4-4A49-B73E-C76B3C7C287F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03D6CCE4-563A-4322-B0C6-2B8D5D03D8A9}">
      <dgm:prSet custT="1"/>
      <dgm:spPr/>
      <dgm:t>
        <a:bodyPr/>
        <a:lstStyle/>
        <a:p>
          <a:r>
            <a:rPr lang="bg-BG" sz="1000" dirty="0"/>
            <a:t>ЗАИНТЕРЕСОВАНИ СТРАНИ</a:t>
          </a:r>
          <a:endParaRPr lang="en-US" sz="1000" dirty="0"/>
        </a:p>
      </dgm:t>
    </dgm:pt>
    <dgm:pt modelId="{7F4CDCFB-FC7D-480E-912B-8D9CBD758E48}" type="parTrans" cxnId="{0772FB6E-102D-4F47-9985-6EE9BB7F78A0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9CF9D78F-91FE-4F9F-A019-783446A54409}" type="sibTrans" cxnId="{0772FB6E-102D-4F47-9985-6EE9BB7F78A0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189355E4-E261-4B35-82A8-67A5DA09E651}">
      <dgm:prSet custT="1"/>
      <dgm:spPr/>
      <dgm:t>
        <a:bodyPr/>
        <a:lstStyle/>
        <a:p>
          <a:r>
            <a:rPr lang="bg-BG" sz="1000" dirty="0"/>
            <a:t>ОЧАКВАНО ВЪЗДЕЙСТВИЕ</a:t>
          </a:r>
          <a:endParaRPr lang="en-US" sz="1000" dirty="0"/>
        </a:p>
      </dgm:t>
    </dgm:pt>
    <dgm:pt modelId="{ABC34A07-1B71-4634-A102-19E5203F0E61}" type="parTrans" cxnId="{7388D041-4776-44AB-A915-D431B9AE5BCA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B73F7DE8-D682-466C-A5B5-8EE07C7D50FB}" type="sibTrans" cxnId="{7388D041-4776-44AB-A915-D431B9AE5BCA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4AC93285-1F6D-4DD5-9737-844310B9AC20}">
      <dgm:prSet custT="1"/>
      <dgm:spPr/>
      <dgm:t>
        <a:bodyPr/>
        <a:lstStyle/>
        <a:p>
          <a:r>
            <a:rPr lang="bg-BG" sz="1000" dirty="0"/>
            <a:t>БИЗНЕС МОДЕЛ</a:t>
          </a:r>
          <a:endParaRPr lang="en-US" sz="1000" dirty="0"/>
        </a:p>
      </dgm:t>
    </dgm:pt>
    <dgm:pt modelId="{D26F0CC6-2BDE-4D1D-86E8-3222BEB87AFD}" type="parTrans" cxnId="{9A0FB4AD-7F36-4674-B29D-52C37BD74EEF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D15DD6FB-DB03-4AA6-8354-AD8641978465}" type="sibTrans" cxnId="{9A0FB4AD-7F36-4674-B29D-52C37BD74EEF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CC6AC080-8F99-4B98-B9CB-2FC9862B6318}">
      <dgm:prSet custT="1"/>
      <dgm:spPr/>
      <dgm:t>
        <a:bodyPr/>
        <a:lstStyle/>
        <a:p>
          <a:r>
            <a:rPr lang="bg-BG" sz="1000" dirty="0"/>
            <a:t>ИНТЕЛЕКТУАЛНИ РЕСУРСИ</a:t>
          </a:r>
          <a:r>
            <a:rPr lang="en-US" sz="1000" dirty="0"/>
            <a:t> — </a:t>
          </a:r>
          <a:r>
            <a:rPr lang="bg-BG" sz="1000" dirty="0"/>
            <a:t>ИНТЕЛЕКТУАЛНА СОБСТВЕНОСТ</a:t>
          </a:r>
          <a:r>
            <a:rPr lang="en-US" sz="1000" dirty="0"/>
            <a:t>, </a:t>
          </a:r>
          <a:r>
            <a:rPr lang="bg-BG" sz="1000" dirty="0"/>
            <a:t>ПАТЕНТИ, ПУБЛИКАЦИИ</a:t>
          </a:r>
          <a:endParaRPr lang="en-US" sz="1000" dirty="0"/>
        </a:p>
      </dgm:t>
    </dgm:pt>
    <dgm:pt modelId="{7A757EDF-C1EF-406F-AA11-53E8C891A48A}" type="parTrans" cxnId="{C034DF08-6CF9-4BB3-B9CA-2A9B68FF8F84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DB42335F-FC25-44CA-9DDF-19930603E9F4}" type="sibTrans" cxnId="{C034DF08-6CF9-4BB3-B9CA-2A9B68FF8F84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944498BC-885B-4740-B216-41FE8A554AAD}">
      <dgm:prSet custT="1"/>
      <dgm:spPr/>
      <dgm:t>
        <a:bodyPr/>
        <a:lstStyle/>
        <a:p>
          <a:r>
            <a:rPr lang="bg-BG" sz="1000" dirty="0"/>
            <a:t>ФИЗИЧЕСКИ РЕСУРСИ – СГРАДИ / ОБОРУДВАНЕ</a:t>
          </a:r>
          <a:endParaRPr lang="en-US" sz="1000" dirty="0"/>
        </a:p>
      </dgm:t>
    </dgm:pt>
    <dgm:pt modelId="{CF577EE5-3217-49F0-ABFA-C9E4EE46FA9C}" type="parTrans" cxnId="{8195FF47-6880-4ADC-87AC-58ED77B03653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6B9EF63B-4108-410D-8CBB-F470EF075C64}" type="sibTrans" cxnId="{8195FF47-6880-4ADC-87AC-58ED77B03653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1BE8D220-EDBD-4BB3-B414-FDB87B43EBD9}">
      <dgm:prSet custT="1"/>
      <dgm:spPr/>
      <dgm:t>
        <a:bodyPr/>
        <a:lstStyle/>
        <a:p>
          <a:r>
            <a:rPr lang="bg-BG" sz="1000" dirty="0"/>
            <a:t>ЧОВЕШКИ РЕСУРСИ</a:t>
          </a:r>
          <a:endParaRPr lang="en-US" sz="1000" dirty="0"/>
        </a:p>
      </dgm:t>
    </dgm:pt>
    <dgm:pt modelId="{BD5314FF-656F-4842-95C9-8D9A4165254E}" type="parTrans" cxnId="{FAFE8209-6E18-43FC-A779-B903F4A52CCC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7A0C5E45-6BCE-46E7-92B8-873DB5E5B0FF}" type="sibTrans" cxnId="{FAFE8209-6E18-43FC-A779-B903F4A52CCC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441741D8-79BB-4648-98A8-7FF096C53EE8}">
      <dgm:prSet custT="1"/>
      <dgm:spPr/>
      <dgm:t>
        <a:bodyPr/>
        <a:lstStyle/>
        <a:p>
          <a:r>
            <a:rPr lang="bg-BG" sz="1000" dirty="0"/>
            <a:t>ИЗТОЧНИЦИ НА ФИНАНСИРАНЕ </a:t>
          </a:r>
          <a:r>
            <a:rPr lang="en-US" sz="1000" dirty="0"/>
            <a:t>/ </a:t>
          </a:r>
          <a:r>
            <a:rPr lang="bg-BG" sz="1000" dirty="0"/>
            <a:t>РАЗХОДИ</a:t>
          </a:r>
          <a:endParaRPr lang="en-US" sz="1000" dirty="0"/>
        </a:p>
      </dgm:t>
    </dgm:pt>
    <dgm:pt modelId="{454ED2CF-FAA9-4829-A55B-7C7D328C28AD}" type="parTrans" cxnId="{DCAA2E81-F575-4E58-98BC-3EE54B32CC19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F920C375-376F-49DB-AC14-2203B4A2081F}" type="sibTrans" cxnId="{DCAA2E81-F575-4E58-98BC-3EE54B32CC19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B61E60A3-6A53-4EFF-9BA4-54F2615E0E4F}">
      <dgm:prSet custT="1"/>
      <dgm:spPr/>
      <dgm:t>
        <a:bodyPr/>
        <a:lstStyle/>
        <a:p>
          <a:r>
            <a:rPr lang="en-US" sz="1000" dirty="0"/>
            <a:t>MILESTONES </a:t>
          </a:r>
          <a:r>
            <a:rPr lang="bg-BG" sz="1000" dirty="0"/>
            <a:t>§</a:t>
          </a:r>
          <a:r>
            <a:rPr lang="en-US" sz="1000" dirty="0"/>
            <a:t> KPIs</a:t>
          </a:r>
        </a:p>
      </dgm:t>
    </dgm:pt>
    <dgm:pt modelId="{A3460087-F588-45C1-868E-51020F5B0B7F}" type="parTrans" cxnId="{ACFDE6CC-C483-4B8A-B93C-F8F23AA29863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69080DB4-B91A-4243-A35B-1373A1CEC284}" type="sibTrans" cxnId="{ACFDE6CC-C483-4B8A-B93C-F8F23AA29863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ADB56F9C-50EB-451D-AC6F-06ECDF811B6B}">
      <dgm:prSet custT="1"/>
      <dgm:spPr/>
      <dgm:t>
        <a:bodyPr/>
        <a:lstStyle/>
        <a:p>
          <a:r>
            <a:rPr lang="bg-BG" sz="1000" dirty="0"/>
            <a:t>ЮРИДИЧЕСКО ЛИЦЕ</a:t>
          </a:r>
          <a:endParaRPr lang="en-US" sz="1000" dirty="0"/>
        </a:p>
      </dgm:t>
    </dgm:pt>
    <dgm:pt modelId="{61C4E067-9FFE-4F18-875C-812CA6E4CCDA}" type="parTrans" cxnId="{6A52BA82-F6D2-4257-864A-8D70F6DD2D1C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FC4C88CC-8A07-4D6B-B511-E590915778E5}" type="sibTrans" cxnId="{6A52BA82-F6D2-4257-864A-8D70F6DD2D1C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F0E3035F-2759-43F8-927E-0F2A336C662D}">
      <dgm:prSet custT="1"/>
      <dgm:spPr/>
      <dgm:t>
        <a:bodyPr/>
        <a:lstStyle/>
        <a:p>
          <a:r>
            <a:rPr lang="bg-BG" sz="1000" dirty="0"/>
            <a:t>ОРГАНИЗАЦИОННА СТРУКТУРА</a:t>
          </a:r>
          <a:endParaRPr lang="en-US" sz="1000" dirty="0"/>
        </a:p>
      </dgm:t>
    </dgm:pt>
    <dgm:pt modelId="{C3005206-6D8C-43D5-BFAE-DD68C2CEF28C}" type="parTrans" cxnId="{1827DF7F-9605-44ED-BC0A-C58D7454298D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66444C73-D326-4AE7-B5CD-98827B9B97B3}" type="sibTrans" cxnId="{1827DF7F-9605-44ED-BC0A-C58D7454298D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3C70FD7E-C1C4-4FCB-94B0-66CA95881072}">
      <dgm:prSet custT="1"/>
      <dgm:spPr/>
      <dgm:t>
        <a:bodyPr/>
        <a:lstStyle/>
        <a:p>
          <a:r>
            <a:rPr lang="bg-BG" sz="900" dirty="0"/>
            <a:t>ПРОДУКТИ </a:t>
          </a:r>
          <a:r>
            <a:rPr lang="en-US" sz="900" dirty="0"/>
            <a:t>/ </a:t>
          </a:r>
          <a:r>
            <a:rPr lang="bg-BG" sz="900" dirty="0"/>
            <a:t>УСЛУГИ / ПРОЦЕСИ / ЦЕНИ</a:t>
          </a:r>
        </a:p>
        <a:p>
          <a:r>
            <a:rPr lang="bg-BG" sz="900" dirty="0"/>
            <a:t>ИНТЕЛЕКТУАЛНА СОБСТВЕНОСТ</a:t>
          </a:r>
          <a:endParaRPr lang="en-US" sz="900" dirty="0"/>
        </a:p>
        <a:p>
          <a:r>
            <a:rPr lang="bg-BG" sz="1000" dirty="0"/>
            <a:t>ПЛАН ЗА ТТ</a:t>
          </a:r>
          <a:endParaRPr lang="en-US" sz="1000" dirty="0"/>
        </a:p>
      </dgm:t>
    </dgm:pt>
    <dgm:pt modelId="{3AF66F14-B77B-4462-9375-39DB695F6594}" type="parTrans" cxnId="{B9160986-61DB-42BE-8387-574CBBB829DF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98B23F79-1985-4187-B3C0-B38A79BA3E0F}" type="sibTrans" cxnId="{B9160986-61DB-42BE-8387-574CBBB829DF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BAF023ED-5BFB-44B8-8874-0FD2D2AAEF79}">
      <dgm:prSet custT="1"/>
      <dgm:spPr/>
      <dgm:t>
        <a:bodyPr/>
        <a:lstStyle/>
        <a:p>
          <a:r>
            <a:rPr lang="bg-BG" sz="1000" dirty="0"/>
            <a:t>МЕРКИ ЗА УВЕЛИЧАВАНЕ НА ВЪЗДЕЙСТВИЕТО</a:t>
          </a:r>
          <a:endParaRPr lang="en-US" sz="1000" dirty="0"/>
        </a:p>
      </dgm:t>
    </dgm:pt>
    <dgm:pt modelId="{5FEC6A0B-EB3C-431D-BBB6-2435FF850662}" type="parTrans" cxnId="{0502968E-75B2-4280-854A-01642BE9FA7B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4FD168F8-E8A4-4A5E-B6F7-475C48C5F416}" type="sibTrans" cxnId="{0502968E-75B2-4280-854A-01642BE9FA7B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19E5BC39-AE5D-4AD8-81B1-4DD71D21CCA9}">
      <dgm:prSet custT="1"/>
      <dgm:spPr/>
      <dgm:t>
        <a:bodyPr/>
        <a:lstStyle/>
        <a:p>
          <a:r>
            <a:rPr lang="bg-BG" sz="800" b="0" dirty="0"/>
            <a:t>ПЛАН ЗА ИЗПОЛЗВАНЕ НА ИНФРАСТРУКТУРАТА</a:t>
          </a:r>
          <a:endParaRPr lang="en-US" sz="800" b="0" dirty="0"/>
        </a:p>
        <a:p>
          <a:r>
            <a:rPr lang="bg-BG" sz="800" b="0" dirty="0"/>
            <a:t>ПЛАН ЗА ИНТЕРНАЦИОНАЛИЗАЦИЯ</a:t>
          </a:r>
          <a:endParaRPr lang="en-US" sz="800" dirty="0"/>
        </a:p>
      </dgm:t>
    </dgm:pt>
    <dgm:pt modelId="{918900F2-47E8-4F7F-84D3-7FF479071F6E}" type="parTrans" cxnId="{5E8452A5-6B19-4540-A35E-E55698CAA741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B39D585D-D131-4C94-AD2C-2CEE40F93FC7}" type="sibTrans" cxnId="{5E8452A5-6B19-4540-A35E-E55698CAA741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7548916F-BC79-455F-B48A-40D87651A8F6}">
      <dgm:prSet custT="1"/>
      <dgm:spPr/>
      <dgm:t>
        <a:bodyPr/>
        <a:lstStyle/>
        <a:p>
          <a:r>
            <a:rPr lang="bg-BG" sz="1000" dirty="0"/>
            <a:t>ФИНАНСОВ ПЛАН</a:t>
          </a:r>
          <a:endParaRPr lang="en-US" sz="1000" dirty="0"/>
        </a:p>
      </dgm:t>
    </dgm:pt>
    <dgm:pt modelId="{C668573E-C3A3-4AC8-BE0C-F3D8ED6F5868}" type="parTrans" cxnId="{E4E6BC9F-5EE9-442A-A237-DE83980277C8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79C0C665-7F5D-44B8-9FF9-CE64CEEBD9D4}" type="sibTrans" cxnId="{E4E6BC9F-5EE9-442A-A237-DE83980277C8}">
      <dgm:prSet/>
      <dgm:spPr/>
      <dgm:t>
        <a:bodyPr/>
        <a:lstStyle/>
        <a:p>
          <a:endParaRPr lang="en-US" sz="1000" dirty="0">
            <a:solidFill>
              <a:schemeClr val="accent6">
                <a:lumMod val="50000"/>
              </a:schemeClr>
            </a:solidFill>
          </a:endParaRPr>
        </a:p>
      </dgm:t>
    </dgm:pt>
    <dgm:pt modelId="{3F9D7813-4AE0-4CAC-BA40-350499E1C94A}">
      <dgm:prSet custT="1"/>
      <dgm:spPr/>
      <dgm:t>
        <a:bodyPr/>
        <a:lstStyle/>
        <a:p>
          <a:r>
            <a:rPr lang="ru-RU" sz="1000" dirty="0"/>
            <a:t>МИСИЯ, СТРАТЕГИЧЕСКИ ЦЕЛИ, КРАТКОСРОЧНИ И СРЕДНОСРОЧНИ ЦЕЛИ</a:t>
          </a:r>
          <a:endParaRPr lang="en-US" sz="1000" dirty="0"/>
        </a:p>
      </dgm:t>
    </dgm:pt>
    <dgm:pt modelId="{520BA962-D739-44C3-8B33-3A14B96AE508}" type="parTrans" cxnId="{0C52EA28-532C-40F1-8468-CFC759F138B5}">
      <dgm:prSet/>
      <dgm:spPr/>
      <dgm:t>
        <a:bodyPr/>
        <a:lstStyle/>
        <a:p>
          <a:endParaRPr lang="en-US">
            <a:solidFill>
              <a:schemeClr val="accent6">
                <a:lumMod val="50000"/>
              </a:schemeClr>
            </a:solidFill>
          </a:endParaRPr>
        </a:p>
      </dgm:t>
    </dgm:pt>
    <dgm:pt modelId="{34B1A6AA-98BF-463F-A138-26C4DC9AE072}" type="sibTrans" cxnId="{0C52EA28-532C-40F1-8468-CFC759F138B5}">
      <dgm:prSet/>
      <dgm:spPr/>
      <dgm:t>
        <a:bodyPr/>
        <a:lstStyle/>
        <a:p>
          <a:endParaRPr lang="en-US">
            <a:solidFill>
              <a:schemeClr val="accent6">
                <a:lumMod val="50000"/>
              </a:schemeClr>
            </a:solidFill>
          </a:endParaRPr>
        </a:p>
      </dgm:t>
    </dgm:pt>
    <dgm:pt modelId="{05F6111C-3D18-433A-8D40-B8D87752E643}" type="pres">
      <dgm:prSet presAssocID="{2E9BDA6E-3AB6-4D57-A6C6-FE45F3676F0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0463A0E-B070-42A9-B875-96E0EEF115AE}" type="pres">
      <dgm:prSet presAssocID="{E12E3F40-18BE-43F3-B907-BEF4CCF9DE13}" presName="hierRoot1" presStyleCnt="0"/>
      <dgm:spPr/>
    </dgm:pt>
    <dgm:pt modelId="{4CA85E33-8F5B-447C-88F3-ED83673F57F4}" type="pres">
      <dgm:prSet presAssocID="{E12E3F40-18BE-43F3-B907-BEF4CCF9DE13}" presName="composite" presStyleCnt="0"/>
      <dgm:spPr/>
    </dgm:pt>
    <dgm:pt modelId="{E06D349B-3D8E-4592-A457-430930A61852}" type="pres">
      <dgm:prSet presAssocID="{E12E3F40-18BE-43F3-B907-BEF4CCF9DE13}" presName="background" presStyleLbl="node0" presStyleIdx="0" presStyleCnt="2"/>
      <dgm:spPr/>
    </dgm:pt>
    <dgm:pt modelId="{CC7E3829-8F0D-4BF4-99E8-2F963475F72F}" type="pres">
      <dgm:prSet presAssocID="{E12E3F40-18BE-43F3-B907-BEF4CCF9DE13}" presName="text" presStyleLbl="fgAcc0" presStyleIdx="0" presStyleCnt="2" custScaleX="187637" custScaleY="98233" custLinFactX="-29843" custLinFactNeighborX="-100000" custLinFactNeighborY="-8501">
        <dgm:presLayoutVars>
          <dgm:chPref val="3"/>
        </dgm:presLayoutVars>
      </dgm:prSet>
      <dgm:spPr/>
    </dgm:pt>
    <dgm:pt modelId="{AD6D3452-A377-4D5F-94AA-9068531739A0}" type="pres">
      <dgm:prSet presAssocID="{E12E3F40-18BE-43F3-B907-BEF4CCF9DE13}" presName="hierChild2" presStyleCnt="0"/>
      <dgm:spPr/>
    </dgm:pt>
    <dgm:pt modelId="{4C64AD97-9FC3-4282-B501-914961F59CD2}" type="pres">
      <dgm:prSet presAssocID="{B8408EEE-2F44-4648-B544-E8EFE454964F}" presName="Name10" presStyleLbl="parChTrans1D2" presStyleIdx="0" presStyleCnt="6"/>
      <dgm:spPr/>
    </dgm:pt>
    <dgm:pt modelId="{E4E3A9D9-CF74-42D6-934C-7DE119A25D35}" type="pres">
      <dgm:prSet presAssocID="{D161A403-5B7F-40E8-A471-83EB89D51621}" presName="hierRoot2" presStyleCnt="0"/>
      <dgm:spPr/>
    </dgm:pt>
    <dgm:pt modelId="{B6BC5175-99B0-4825-B156-C6043C9C11EF}" type="pres">
      <dgm:prSet presAssocID="{D161A403-5B7F-40E8-A471-83EB89D51621}" presName="composite2" presStyleCnt="0"/>
      <dgm:spPr/>
    </dgm:pt>
    <dgm:pt modelId="{0F8BA76D-6BCA-40E9-95F8-1519902C81F8}" type="pres">
      <dgm:prSet presAssocID="{D161A403-5B7F-40E8-A471-83EB89D51621}" presName="background2" presStyleLbl="node2" presStyleIdx="0" presStyleCnt="6"/>
      <dgm:spPr/>
    </dgm:pt>
    <dgm:pt modelId="{FE556896-0E1B-4CAE-AECD-0DF09319FFE1}" type="pres">
      <dgm:prSet presAssocID="{D161A403-5B7F-40E8-A471-83EB89D51621}" presName="text2" presStyleLbl="fgAcc2" presStyleIdx="0" presStyleCnt="6">
        <dgm:presLayoutVars>
          <dgm:chPref val="3"/>
        </dgm:presLayoutVars>
      </dgm:prSet>
      <dgm:spPr/>
    </dgm:pt>
    <dgm:pt modelId="{432E5AA8-7B50-4323-8B90-5EBA96CCEB84}" type="pres">
      <dgm:prSet presAssocID="{D161A403-5B7F-40E8-A471-83EB89D51621}" presName="hierChild3" presStyleCnt="0"/>
      <dgm:spPr/>
    </dgm:pt>
    <dgm:pt modelId="{EF66130C-7755-4A6E-9934-C9FFEA8A4EA1}" type="pres">
      <dgm:prSet presAssocID="{89AB9429-D326-448D-AF19-5AD3C2F5ED44}" presName="Name17" presStyleLbl="parChTrans1D3" presStyleIdx="0" presStyleCnt="7"/>
      <dgm:spPr/>
    </dgm:pt>
    <dgm:pt modelId="{8C42A767-F16B-4717-96B7-8F9DE620C347}" type="pres">
      <dgm:prSet presAssocID="{9F0B4577-AE51-46FD-BA82-FB1C2926930B}" presName="hierRoot3" presStyleCnt="0"/>
      <dgm:spPr/>
    </dgm:pt>
    <dgm:pt modelId="{003EAC0B-F4C4-4AEA-B7DE-94EFAEED1A2E}" type="pres">
      <dgm:prSet presAssocID="{9F0B4577-AE51-46FD-BA82-FB1C2926930B}" presName="composite3" presStyleCnt="0"/>
      <dgm:spPr/>
    </dgm:pt>
    <dgm:pt modelId="{AF8091CB-9715-498A-936B-9D5851D5CDDA}" type="pres">
      <dgm:prSet presAssocID="{9F0B4577-AE51-46FD-BA82-FB1C2926930B}" presName="background3" presStyleLbl="node3" presStyleIdx="0" presStyleCnt="7"/>
      <dgm:spPr/>
    </dgm:pt>
    <dgm:pt modelId="{D73D866A-69F4-4F3D-B0BE-332ABAA8A179}" type="pres">
      <dgm:prSet presAssocID="{9F0B4577-AE51-46FD-BA82-FB1C2926930B}" presName="text3" presStyleLbl="fgAcc3" presStyleIdx="0" presStyleCnt="7">
        <dgm:presLayoutVars>
          <dgm:chPref val="3"/>
        </dgm:presLayoutVars>
      </dgm:prSet>
      <dgm:spPr/>
    </dgm:pt>
    <dgm:pt modelId="{2155950E-626A-4D06-9AC1-D1A37045B7FD}" type="pres">
      <dgm:prSet presAssocID="{9F0B4577-AE51-46FD-BA82-FB1C2926930B}" presName="hierChild4" presStyleCnt="0"/>
      <dgm:spPr/>
    </dgm:pt>
    <dgm:pt modelId="{61FD6E6D-75B9-4D48-9AD2-207C5B711257}" type="pres">
      <dgm:prSet presAssocID="{7F4CDCFB-FC7D-480E-912B-8D9CBD758E48}" presName="Name23" presStyleLbl="parChTrans1D4" presStyleIdx="0" presStyleCnt="9"/>
      <dgm:spPr/>
    </dgm:pt>
    <dgm:pt modelId="{4D91DE57-9948-4CA1-85FB-78B9F0AA34EA}" type="pres">
      <dgm:prSet presAssocID="{03D6CCE4-563A-4322-B0C6-2B8D5D03D8A9}" presName="hierRoot4" presStyleCnt="0"/>
      <dgm:spPr/>
    </dgm:pt>
    <dgm:pt modelId="{8FF47DFB-E7D9-4FCD-9D8E-7C3D2B58E1BE}" type="pres">
      <dgm:prSet presAssocID="{03D6CCE4-563A-4322-B0C6-2B8D5D03D8A9}" presName="composite4" presStyleCnt="0"/>
      <dgm:spPr/>
    </dgm:pt>
    <dgm:pt modelId="{AC645846-F806-42E4-B8D0-3A85E3BC2FC4}" type="pres">
      <dgm:prSet presAssocID="{03D6CCE4-563A-4322-B0C6-2B8D5D03D8A9}" presName="background4" presStyleLbl="node4" presStyleIdx="0" presStyleCnt="9"/>
      <dgm:spPr/>
    </dgm:pt>
    <dgm:pt modelId="{917AE1B5-B293-45E7-9DB0-F1F24FE36567}" type="pres">
      <dgm:prSet presAssocID="{03D6CCE4-563A-4322-B0C6-2B8D5D03D8A9}" presName="text4" presStyleLbl="fgAcc4" presStyleIdx="0" presStyleCnt="9">
        <dgm:presLayoutVars>
          <dgm:chPref val="3"/>
        </dgm:presLayoutVars>
      </dgm:prSet>
      <dgm:spPr/>
    </dgm:pt>
    <dgm:pt modelId="{F22EB1E0-EF35-48EC-B7EE-2AB602B2AB5A}" type="pres">
      <dgm:prSet presAssocID="{03D6CCE4-563A-4322-B0C6-2B8D5D03D8A9}" presName="hierChild5" presStyleCnt="0"/>
      <dgm:spPr/>
    </dgm:pt>
    <dgm:pt modelId="{7A98FE6F-7100-4011-8D71-E574E15981EB}" type="pres">
      <dgm:prSet presAssocID="{AC0347E0-3857-4ADF-BEC4-D4028598C126}" presName="Name17" presStyleLbl="parChTrans1D3" presStyleIdx="1" presStyleCnt="7"/>
      <dgm:spPr/>
    </dgm:pt>
    <dgm:pt modelId="{90D4CF03-4743-4C58-8D82-0E08DFE2CC7F}" type="pres">
      <dgm:prSet presAssocID="{655F984D-1446-402C-A44D-D6D73355E55C}" presName="hierRoot3" presStyleCnt="0"/>
      <dgm:spPr/>
    </dgm:pt>
    <dgm:pt modelId="{9DE1586B-37C3-4F37-8001-ADE2D6DB5F7E}" type="pres">
      <dgm:prSet presAssocID="{655F984D-1446-402C-A44D-D6D73355E55C}" presName="composite3" presStyleCnt="0"/>
      <dgm:spPr/>
    </dgm:pt>
    <dgm:pt modelId="{0415D381-7954-43DC-A5D6-CCDC4A0BD761}" type="pres">
      <dgm:prSet presAssocID="{655F984D-1446-402C-A44D-D6D73355E55C}" presName="background3" presStyleLbl="node3" presStyleIdx="1" presStyleCnt="7"/>
      <dgm:spPr/>
    </dgm:pt>
    <dgm:pt modelId="{084F6830-1899-4965-B9AF-08C4CD5F905A}" type="pres">
      <dgm:prSet presAssocID="{655F984D-1446-402C-A44D-D6D73355E55C}" presName="text3" presStyleLbl="fgAcc3" presStyleIdx="1" presStyleCnt="7">
        <dgm:presLayoutVars>
          <dgm:chPref val="3"/>
        </dgm:presLayoutVars>
      </dgm:prSet>
      <dgm:spPr/>
    </dgm:pt>
    <dgm:pt modelId="{EFE2C882-D2C8-4DDA-A12F-153CE3F471FF}" type="pres">
      <dgm:prSet presAssocID="{655F984D-1446-402C-A44D-D6D73355E55C}" presName="hierChild4" presStyleCnt="0"/>
      <dgm:spPr/>
    </dgm:pt>
    <dgm:pt modelId="{0EF1CF49-E4E3-49AC-BB50-B23CFB415080}" type="pres">
      <dgm:prSet presAssocID="{ABC34A07-1B71-4634-A102-19E5203F0E61}" presName="Name23" presStyleLbl="parChTrans1D4" presStyleIdx="1" presStyleCnt="9"/>
      <dgm:spPr/>
    </dgm:pt>
    <dgm:pt modelId="{09E92951-3468-4CC6-B16C-CE2E99BA5FFD}" type="pres">
      <dgm:prSet presAssocID="{189355E4-E261-4B35-82A8-67A5DA09E651}" presName="hierRoot4" presStyleCnt="0"/>
      <dgm:spPr/>
    </dgm:pt>
    <dgm:pt modelId="{53147B42-F07D-4D85-A189-AC6ED5C0ABE6}" type="pres">
      <dgm:prSet presAssocID="{189355E4-E261-4B35-82A8-67A5DA09E651}" presName="composite4" presStyleCnt="0"/>
      <dgm:spPr/>
    </dgm:pt>
    <dgm:pt modelId="{D67EB8CB-6332-40A0-9512-5CF440C4EDF3}" type="pres">
      <dgm:prSet presAssocID="{189355E4-E261-4B35-82A8-67A5DA09E651}" presName="background4" presStyleLbl="node4" presStyleIdx="1" presStyleCnt="9"/>
      <dgm:spPr/>
    </dgm:pt>
    <dgm:pt modelId="{6589FE87-CE78-4AFB-ADCD-A2BC641C6AF6}" type="pres">
      <dgm:prSet presAssocID="{189355E4-E261-4B35-82A8-67A5DA09E651}" presName="text4" presStyleLbl="fgAcc4" presStyleIdx="1" presStyleCnt="9">
        <dgm:presLayoutVars>
          <dgm:chPref val="3"/>
        </dgm:presLayoutVars>
      </dgm:prSet>
      <dgm:spPr/>
    </dgm:pt>
    <dgm:pt modelId="{CCEE6F6B-867B-4AF1-8F07-E46BEF7089E3}" type="pres">
      <dgm:prSet presAssocID="{189355E4-E261-4B35-82A8-67A5DA09E651}" presName="hierChild5" presStyleCnt="0"/>
      <dgm:spPr/>
    </dgm:pt>
    <dgm:pt modelId="{2097061B-4072-4ABF-B491-1654DE2EEC75}" type="pres">
      <dgm:prSet presAssocID="{F6FBC507-AA11-4232-9EFE-AA5B5F6CBA4C}" presName="Name10" presStyleLbl="parChTrans1D2" presStyleIdx="1" presStyleCnt="6"/>
      <dgm:spPr/>
    </dgm:pt>
    <dgm:pt modelId="{F9AC293E-3D53-47C6-AD39-1DF0FD8C3C4E}" type="pres">
      <dgm:prSet presAssocID="{8E67AFC6-B56C-4E74-B327-7D54DA279576}" presName="hierRoot2" presStyleCnt="0"/>
      <dgm:spPr/>
    </dgm:pt>
    <dgm:pt modelId="{2512133D-EA21-4E97-B75C-073A22B848C5}" type="pres">
      <dgm:prSet presAssocID="{8E67AFC6-B56C-4E74-B327-7D54DA279576}" presName="composite2" presStyleCnt="0"/>
      <dgm:spPr/>
    </dgm:pt>
    <dgm:pt modelId="{D361EDF1-2A37-424C-BAD4-351560CE73DC}" type="pres">
      <dgm:prSet presAssocID="{8E67AFC6-B56C-4E74-B327-7D54DA279576}" presName="background2" presStyleLbl="node2" presStyleIdx="1" presStyleCnt="6"/>
      <dgm:spPr/>
    </dgm:pt>
    <dgm:pt modelId="{CB67D06E-4355-4571-8BED-EFEC4549911D}" type="pres">
      <dgm:prSet presAssocID="{8E67AFC6-B56C-4E74-B327-7D54DA279576}" presName="text2" presStyleLbl="fgAcc2" presStyleIdx="1" presStyleCnt="6">
        <dgm:presLayoutVars>
          <dgm:chPref val="3"/>
        </dgm:presLayoutVars>
      </dgm:prSet>
      <dgm:spPr/>
    </dgm:pt>
    <dgm:pt modelId="{3143C362-1CE9-4907-A57E-9A8C07C54A1D}" type="pres">
      <dgm:prSet presAssocID="{8E67AFC6-B56C-4E74-B327-7D54DA279576}" presName="hierChild3" presStyleCnt="0"/>
      <dgm:spPr/>
    </dgm:pt>
    <dgm:pt modelId="{1E9D6717-CC5D-4CCF-A965-DA2411CEF20B}" type="pres">
      <dgm:prSet presAssocID="{D26F0CC6-2BDE-4D1D-86E8-3222BEB87AFD}" presName="Name17" presStyleLbl="parChTrans1D3" presStyleIdx="2" presStyleCnt="7"/>
      <dgm:spPr/>
    </dgm:pt>
    <dgm:pt modelId="{25A70CB6-2F7B-4E9D-8879-4839D11DDD50}" type="pres">
      <dgm:prSet presAssocID="{4AC93285-1F6D-4DD5-9737-844310B9AC20}" presName="hierRoot3" presStyleCnt="0"/>
      <dgm:spPr/>
    </dgm:pt>
    <dgm:pt modelId="{F72C61C6-952D-4217-894A-527C767E9318}" type="pres">
      <dgm:prSet presAssocID="{4AC93285-1F6D-4DD5-9737-844310B9AC20}" presName="composite3" presStyleCnt="0"/>
      <dgm:spPr/>
    </dgm:pt>
    <dgm:pt modelId="{8F25300F-95C0-48BE-B349-8F24BF0009CD}" type="pres">
      <dgm:prSet presAssocID="{4AC93285-1F6D-4DD5-9737-844310B9AC20}" presName="background3" presStyleLbl="node3" presStyleIdx="2" presStyleCnt="7"/>
      <dgm:spPr/>
    </dgm:pt>
    <dgm:pt modelId="{27D86502-A460-45FB-AA8A-FA1A7265692C}" type="pres">
      <dgm:prSet presAssocID="{4AC93285-1F6D-4DD5-9737-844310B9AC20}" presName="text3" presStyleLbl="fgAcc3" presStyleIdx="2" presStyleCnt="7" custScaleY="109741">
        <dgm:presLayoutVars>
          <dgm:chPref val="3"/>
        </dgm:presLayoutVars>
      </dgm:prSet>
      <dgm:spPr/>
    </dgm:pt>
    <dgm:pt modelId="{6D843D69-B086-404F-ABA3-2AF63479B948}" type="pres">
      <dgm:prSet presAssocID="{4AC93285-1F6D-4DD5-9737-844310B9AC20}" presName="hierChild4" presStyleCnt="0"/>
      <dgm:spPr/>
    </dgm:pt>
    <dgm:pt modelId="{5E481647-9F89-4967-B8B5-36148AE3DD78}" type="pres">
      <dgm:prSet presAssocID="{CF577EE5-3217-49F0-ABFA-C9E4EE46FA9C}" presName="Name23" presStyleLbl="parChTrans1D4" presStyleIdx="2" presStyleCnt="9"/>
      <dgm:spPr/>
    </dgm:pt>
    <dgm:pt modelId="{51D0C233-DCE2-4E7F-8000-948E52AE0B8F}" type="pres">
      <dgm:prSet presAssocID="{944498BC-885B-4740-B216-41FE8A554AAD}" presName="hierRoot4" presStyleCnt="0"/>
      <dgm:spPr/>
    </dgm:pt>
    <dgm:pt modelId="{40158973-57D4-427F-BBC5-9660F09602A2}" type="pres">
      <dgm:prSet presAssocID="{944498BC-885B-4740-B216-41FE8A554AAD}" presName="composite4" presStyleCnt="0"/>
      <dgm:spPr/>
    </dgm:pt>
    <dgm:pt modelId="{09C23580-4CB2-452D-AC0A-A7D237F757BD}" type="pres">
      <dgm:prSet presAssocID="{944498BC-885B-4740-B216-41FE8A554AAD}" presName="background4" presStyleLbl="node4" presStyleIdx="2" presStyleCnt="9"/>
      <dgm:spPr/>
    </dgm:pt>
    <dgm:pt modelId="{12BDEFB9-9848-47C6-8D2D-1FF1BB6D614B}" type="pres">
      <dgm:prSet presAssocID="{944498BC-885B-4740-B216-41FE8A554AAD}" presName="text4" presStyleLbl="fgAcc4" presStyleIdx="2" presStyleCnt="9" custScaleY="109413">
        <dgm:presLayoutVars>
          <dgm:chPref val="3"/>
        </dgm:presLayoutVars>
      </dgm:prSet>
      <dgm:spPr/>
    </dgm:pt>
    <dgm:pt modelId="{119098ED-4499-425D-B080-E8AF36317CFD}" type="pres">
      <dgm:prSet presAssocID="{944498BC-885B-4740-B216-41FE8A554AAD}" presName="hierChild5" presStyleCnt="0"/>
      <dgm:spPr/>
    </dgm:pt>
    <dgm:pt modelId="{8EAE100D-6AFD-4693-8758-43442FCE9B35}" type="pres">
      <dgm:prSet presAssocID="{454ED2CF-FAA9-4829-A55B-7C7D328C28AD}" presName="Name23" presStyleLbl="parChTrans1D4" presStyleIdx="3" presStyleCnt="9"/>
      <dgm:spPr/>
    </dgm:pt>
    <dgm:pt modelId="{9223AEC7-5E66-4732-966A-1969654FD069}" type="pres">
      <dgm:prSet presAssocID="{441741D8-79BB-4648-98A8-7FF096C53EE8}" presName="hierRoot4" presStyleCnt="0"/>
      <dgm:spPr/>
    </dgm:pt>
    <dgm:pt modelId="{2C4E8F47-D590-4069-B3B8-0A40FDE06155}" type="pres">
      <dgm:prSet presAssocID="{441741D8-79BB-4648-98A8-7FF096C53EE8}" presName="composite4" presStyleCnt="0"/>
      <dgm:spPr/>
    </dgm:pt>
    <dgm:pt modelId="{352B4E36-A8DF-47F2-AEEE-9BC3D4EA7E33}" type="pres">
      <dgm:prSet presAssocID="{441741D8-79BB-4648-98A8-7FF096C53EE8}" presName="background4" presStyleLbl="node4" presStyleIdx="3" presStyleCnt="9"/>
      <dgm:spPr/>
    </dgm:pt>
    <dgm:pt modelId="{E29A0681-A33B-466B-A1F7-C14B5EAD57D3}" type="pres">
      <dgm:prSet presAssocID="{441741D8-79BB-4648-98A8-7FF096C53EE8}" presName="text4" presStyleLbl="fgAcc4" presStyleIdx="3" presStyleCnt="9">
        <dgm:presLayoutVars>
          <dgm:chPref val="3"/>
        </dgm:presLayoutVars>
      </dgm:prSet>
      <dgm:spPr/>
    </dgm:pt>
    <dgm:pt modelId="{3F8E123B-67A2-4122-AEDF-5077AC60FDA6}" type="pres">
      <dgm:prSet presAssocID="{441741D8-79BB-4648-98A8-7FF096C53EE8}" presName="hierChild5" presStyleCnt="0"/>
      <dgm:spPr/>
    </dgm:pt>
    <dgm:pt modelId="{8AB255CB-1FD8-4276-892F-14C0BD9235FA}" type="pres">
      <dgm:prSet presAssocID="{7A757EDF-C1EF-406F-AA11-53E8C891A48A}" presName="Name17" presStyleLbl="parChTrans1D3" presStyleIdx="3" presStyleCnt="7"/>
      <dgm:spPr/>
    </dgm:pt>
    <dgm:pt modelId="{99584DA0-2A75-4582-8E98-B1A702F09C4A}" type="pres">
      <dgm:prSet presAssocID="{CC6AC080-8F99-4B98-B9CB-2FC9862B6318}" presName="hierRoot3" presStyleCnt="0"/>
      <dgm:spPr/>
    </dgm:pt>
    <dgm:pt modelId="{B276233B-62AB-46A6-AEFA-E1C96BF799E0}" type="pres">
      <dgm:prSet presAssocID="{CC6AC080-8F99-4B98-B9CB-2FC9862B6318}" presName="composite3" presStyleCnt="0"/>
      <dgm:spPr/>
    </dgm:pt>
    <dgm:pt modelId="{48C83B24-206A-4807-B234-F2EA907F2FE1}" type="pres">
      <dgm:prSet presAssocID="{CC6AC080-8F99-4B98-B9CB-2FC9862B6318}" presName="background3" presStyleLbl="node3" presStyleIdx="3" presStyleCnt="7"/>
      <dgm:spPr>
        <a:solidFill>
          <a:schemeClr val="accent6"/>
        </a:solidFill>
      </dgm:spPr>
    </dgm:pt>
    <dgm:pt modelId="{3AA76281-9670-4C7E-B74B-B3FE5EE64977}" type="pres">
      <dgm:prSet presAssocID="{CC6AC080-8F99-4B98-B9CB-2FC9862B6318}" presName="text3" presStyleLbl="fgAcc3" presStyleIdx="3" presStyleCnt="7" custScaleY="114615">
        <dgm:presLayoutVars>
          <dgm:chPref val="3"/>
        </dgm:presLayoutVars>
      </dgm:prSet>
      <dgm:spPr/>
    </dgm:pt>
    <dgm:pt modelId="{F16226DC-5BC1-4A8E-92BD-65B480EF2428}" type="pres">
      <dgm:prSet presAssocID="{CC6AC080-8F99-4B98-B9CB-2FC9862B6318}" presName="hierChild4" presStyleCnt="0"/>
      <dgm:spPr/>
    </dgm:pt>
    <dgm:pt modelId="{4BCA3407-9E27-4F65-A3AF-9E063A0DF0D6}" type="pres">
      <dgm:prSet presAssocID="{BD5314FF-656F-4842-95C9-8D9A4165254E}" presName="Name23" presStyleLbl="parChTrans1D4" presStyleIdx="4" presStyleCnt="9"/>
      <dgm:spPr/>
    </dgm:pt>
    <dgm:pt modelId="{45308EB1-9554-49D5-8746-3A2513453162}" type="pres">
      <dgm:prSet presAssocID="{1BE8D220-EDBD-4BB3-B414-FDB87B43EBD9}" presName="hierRoot4" presStyleCnt="0"/>
      <dgm:spPr/>
    </dgm:pt>
    <dgm:pt modelId="{DDE31418-2826-4F03-AB6C-B9C5BD33BF0B}" type="pres">
      <dgm:prSet presAssocID="{1BE8D220-EDBD-4BB3-B414-FDB87B43EBD9}" presName="composite4" presStyleCnt="0"/>
      <dgm:spPr/>
    </dgm:pt>
    <dgm:pt modelId="{31D91B5E-1A26-4592-BF9B-0F3C702CA545}" type="pres">
      <dgm:prSet presAssocID="{1BE8D220-EDBD-4BB3-B414-FDB87B43EBD9}" presName="background4" presStyleLbl="node4" presStyleIdx="4" presStyleCnt="9"/>
      <dgm:spPr/>
    </dgm:pt>
    <dgm:pt modelId="{F344426F-8ED9-4BC3-9DDF-C4708DC5C788}" type="pres">
      <dgm:prSet presAssocID="{1BE8D220-EDBD-4BB3-B414-FDB87B43EBD9}" presName="text4" presStyleLbl="fgAcc4" presStyleIdx="4" presStyleCnt="9" custScaleX="107698">
        <dgm:presLayoutVars>
          <dgm:chPref val="3"/>
        </dgm:presLayoutVars>
      </dgm:prSet>
      <dgm:spPr/>
    </dgm:pt>
    <dgm:pt modelId="{EFECC497-E4C8-4CFB-A648-6BDB903F0B4B}" type="pres">
      <dgm:prSet presAssocID="{1BE8D220-EDBD-4BB3-B414-FDB87B43EBD9}" presName="hierChild5" presStyleCnt="0"/>
      <dgm:spPr/>
    </dgm:pt>
    <dgm:pt modelId="{B88968D5-87B1-49AF-9033-8D1BF62DB9DC}" type="pres">
      <dgm:prSet presAssocID="{A3460087-F588-45C1-868E-51020F5B0B7F}" presName="Name23" presStyleLbl="parChTrans1D4" presStyleIdx="5" presStyleCnt="9"/>
      <dgm:spPr/>
    </dgm:pt>
    <dgm:pt modelId="{1C9E6D0B-47A1-4E9F-941F-27735A581DAA}" type="pres">
      <dgm:prSet presAssocID="{B61E60A3-6A53-4EFF-9BA4-54F2615E0E4F}" presName="hierRoot4" presStyleCnt="0"/>
      <dgm:spPr/>
    </dgm:pt>
    <dgm:pt modelId="{F6A8CD5A-21D3-4564-AD30-27156E166C4D}" type="pres">
      <dgm:prSet presAssocID="{B61E60A3-6A53-4EFF-9BA4-54F2615E0E4F}" presName="composite4" presStyleCnt="0"/>
      <dgm:spPr/>
    </dgm:pt>
    <dgm:pt modelId="{565F340C-55E8-4AF9-8B7B-BF0F316F67EA}" type="pres">
      <dgm:prSet presAssocID="{B61E60A3-6A53-4EFF-9BA4-54F2615E0E4F}" presName="background4" presStyleLbl="node4" presStyleIdx="5" presStyleCnt="9"/>
      <dgm:spPr/>
    </dgm:pt>
    <dgm:pt modelId="{3E75009E-DB6B-4309-BFD2-6E8AF544339F}" type="pres">
      <dgm:prSet presAssocID="{B61E60A3-6A53-4EFF-9BA4-54F2615E0E4F}" presName="text4" presStyleLbl="fgAcc4" presStyleIdx="5" presStyleCnt="9">
        <dgm:presLayoutVars>
          <dgm:chPref val="3"/>
        </dgm:presLayoutVars>
      </dgm:prSet>
      <dgm:spPr/>
    </dgm:pt>
    <dgm:pt modelId="{FEEA27F5-8F57-4359-9D54-2C1DE6F8BABF}" type="pres">
      <dgm:prSet presAssocID="{B61E60A3-6A53-4EFF-9BA4-54F2615E0E4F}" presName="hierChild5" presStyleCnt="0"/>
      <dgm:spPr/>
    </dgm:pt>
    <dgm:pt modelId="{106B5575-7492-4FC9-A107-75E9642C4219}" type="pres">
      <dgm:prSet presAssocID="{88543105-68A4-42E6-A740-63156BF0A7CB}" presName="Name10" presStyleLbl="parChTrans1D2" presStyleIdx="2" presStyleCnt="6"/>
      <dgm:spPr/>
    </dgm:pt>
    <dgm:pt modelId="{3911FEF1-E9EE-4382-94BD-D6E947C0F122}" type="pres">
      <dgm:prSet presAssocID="{AF2F1479-89AE-48B1-AD3D-8B68F4CFF3D8}" presName="hierRoot2" presStyleCnt="0"/>
      <dgm:spPr/>
    </dgm:pt>
    <dgm:pt modelId="{17C81988-2DF5-449E-9769-570DD3FDCC20}" type="pres">
      <dgm:prSet presAssocID="{AF2F1479-89AE-48B1-AD3D-8B68F4CFF3D8}" presName="composite2" presStyleCnt="0"/>
      <dgm:spPr/>
    </dgm:pt>
    <dgm:pt modelId="{0238758E-FEF1-4DFA-8A09-0E95F6811824}" type="pres">
      <dgm:prSet presAssocID="{AF2F1479-89AE-48B1-AD3D-8B68F4CFF3D8}" presName="background2" presStyleLbl="node2" presStyleIdx="2" presStyleCnt="6"/>
      <dgm:spPr/>
    </dgm:pt>
    <dgm:pt modelId="{E6B23B6E-23D3-4C19-AFFE-11004BC577B4}" type="pres">
      <dgm:prSet presAssocID="{AF2F1479-89AE-48B1-AD3D-8B68F4CFF3D8}" presName="text2" presStyleLbl="fgAcc2" presStyleIdx="2" presStyleCnt="6">
        <dgm:presLayoutVars>
          <dgm:chPref val="3"/>
        </dgm:presLayoutVars>
      </dgm:prSet>
      <dgm:spPr/>
    </dgm:pt>
    <dgm:pt modelId="{716EE754-B7D8-4B1E-9181-A42FFA6F2B64}" type="pres">
      <dgm:prSet presAssocID="{AF2F1479-89AE-48B1-AD3D-8B68F4CFF3D8}" presName="hierChild3" presStyleCnt="0"/>
      <dgm:spPr/>
    </dgm:pt>
    <dgm:pt modelId="{B7CDEAC9-318B-4BF8-8FAD-41D31CEA27BD}" type="pres">
      <dgm:prSet presAssocID="{61C4E067-9FFE-4F18-875C-812CA6E4CCDA}" presName="Name17" presStyleLbl="parChTrans1D3" presStyleIdx="4" presStyleCnt="7"/>
      <dgm:spPr/>
    </dgm:pt>
    <dgm:pt modelId="{644EADC6-3D25-42FD-B55B-D0A30B7FAF41}" type="pres">
      <dgm:prSet presAssocID="{ADB56F9C-50EB-451D-AC6F-06ECDF811B6B}" presName="hierRoot3" presStyleCnt="0"/>
      <dgm:spPr/>
    </dgm:pt>
    <dgm:pt modelId="{BAA9F987-47BD-42F2-BF39-29162C65AA45}" type="pres">
      <dgm:prSet presAssocID="{ADB56F9C-50EB-451D-AC6F-06ECDF811B6B}" presName="composite3" presStyleCnt="0"/>
      <dgm:spPr/>
    </dgm:pt>
    <dgm:pt modelId="{B5F0A855-1301-4E1E-92E6-579E8E18F08F}" type="pres">
      <dgm:prSet presAssocID="{ADB56F9C-50EB-451D-AC6F-06ECDF811B6B}" presName="background3" presStyleLbl="node3" presStyleIdx="4" presStyleCnt="7"/>
      <dgm:spPr/>
    </dgm:pt>
    <dgm:pt modelId="{823795BA-F8B1-4E14-9E2B-DD6B4C1FED11}" type="pres">
      <dgm:prSet presAssocID="{ADB56F9C-50EB-451D-AC6F-06ECDF811B6B}" presName="text3" presStyleLbl="fgAcc3" presStyleIdx="4" presStyleCnt="7">
        <dgm:presLayoutVars>
          <dgm:chPref val="3"/>
        </dgm:presLayoutVars>
      </dgm:prSet>
      <dgm:spPr/>
    </dgm:pt>
    <dgm:pt modelId="{1D1A2A4E-F84E-4C44-9D98-73042334DBF8}" type="pres">
      <dgm:prSet presAssocID="{ADB56F9C-50EB-451D-AC6F-06ECDF811B6B}" presName="hierChild4" presStyleCnt="0"/>
      <dgm:spPr/>
    </dgm:pt>
    <dgm:pt modelId="{8D60E069-13FA-475E-9F8F-DDC42C5AB3EA}" type="pres">
      <dgm:prSet presAssocID="{C3005206-6D8C-43D5-BFAE-DD68C2CEF28C}" presName="Name23" presStyleLbl="parChTrans1D4" presStyleIdx="6" presStyleCnt="9"/>
      <dgm:spPr/>
    </dgm:pt>
    <dgm:pt modelId="{2EC57EF1-5372-440E-B628-C32245DB2947}" type="pres">
      <dgm:prSet presAssocID="{F0E3035F-2759-43F8-927E-0F2A336C662D}" presName="hierRoot4" presStyleCnt="0"/>
      <dgm:spPr/>
    </dgm:pt>
    <dgm:pt modelId="{FFFFFBC7-81F3-48A9-BD88-034EBD7FA4FC}" type="pres">
      <dgm:prSet presAssocID="{F0E3035F-2759-43F8-927E-0F2A336C662D}" presName="composite4" presStyleCnt="0"/>
      <dgm:spPr/>
    </dgm:pt>
    <dgm:pt modelId="{27DB8558-2423-47C4-BD0F-7942A374D98F}" type="pres">
      <dgm:prSet presAssocID="{F0E3035F-2759-43F8-927E-0F2A336C662D}" presName="background4" presStyleLbl="node4" presStyleIdx="6" presStyleCnt="9"/>
      <dgm:spPr/>
    </dgm:pt>
    <dgm:pt modelId="{C8A32FA8-7E71-4EFA-A624-35FB3C4C1190}" type="pres">
      <dgm:prSet presAssocID="{F0E3035F-2759-43F8-927E-0F2A336C662D}" presName="text4" presStyleLbl="fgAcc4" presStyleIdx="6" presStyleCnt="9">
        <dgm:presLayoutVars>
          <dgm:chPref val="3"/>
        </dgm:presLayoutVars>
      </dgm:prSet>
      <dgm:spPr/>
    </dgm:pt>
    <dgm:pt modelId="{5450A315-11E6-4EEE-BC3E-6C223FF1E044}" type="pres">
      <dgm:prSet presAssocID="{F0E3035F-2759-43F8-927E-0F2A336C662D}" presName="hierChild5" presStyleCnt="0"/>
      <dgm:spPr/>
    </dgm:pt>
    <dgm:pt modelId="{B646F587-6FDB-4F0E-8959-474AE4D146DC}" type="pres">
      <dgm:prSet presAssocID="{71A515F3-3F0E-44B7-9530-D757C18B06FB}" presName="Name10" presStyleLbl="parChTrans1D2" presStyleIdx="3" presStyleCnt="6"/>
      <dgm:spPr/>
    </dgm:pt>
    <dgm:pt modelId="{2D1567EF-88BD-4080-B1E2-7E40A930DE39}" type="pres">
      <dgm:prSet presAssocID="{872730A3-0A69-4DD0-9911-7D28102A8470}" presName="hierRoot2" presStyleCnt="0"/>
      <dgm:spPr/>
    </dgm:pt>
    <dgm:pt modelId="{F636F593-68C8-4942-B3AA-87752FCC36C1}" type="pres">
      <dgm:prSet presAssocID="{872730A3-0A69-4DD0-9911-7D28102A8470}" presName="composite2" presStyleCnt="0"/>
      <dgm:spPr/>
    </dgm:pt>
    <dgm:pt modelId="{F2F3AD63-3E47-4AAC-B0F5-1241DC5CB791}" type="pres">
      <dgm:prSet presAssocID="{872730A3-0A69-4DD0-9911-7D28102A8470}" presName="background2" presStyleLbl="node2" presStyleIdx="3" presStyleCnt="6"/>
      <dgm:spPr>
        <a:solidFill>
          <a:schemeClr val="accent6"/>
        </a:solidFill>
      </dgm:spPr>
    </dgm:pt>
    <dgm:pt modelId="{C1B2DB76-8597-4E44-A44E-1F047B7B9D36}" type="pres">
      <dgm:prSet presAssocID="{872730A3-0A69-4DD0-9911-7D28102A8470}" presName="text2" presStyleLbl="fgAcc2" presStyleIdx="3" presStyleCnt="6">
        <dgm:presLayoutVars>
          <dgm:chPref val="3"/>
        </dgm:presLayoutVars>
      </dgm:prSet>
      <dgm:spPr/>
    </dgm:pt>
    <dgm:pt modelId="{D3702FB6-566E-47F3-9C96-06F85618523D}" type="pres">
      <dgm:prSet presAssocID="{872730A3-0A69-4DD0-9911-7D28102A8470}" presName="hierChild3" presStyleCnt="0"/>
      <dgm:spPr/>
    </dgm:pt>
    <dgm:pt modelId="{6E1B83E7-B540-4907-B8E8-13ACCED5C847}" type="pres">
      <dgm:prSet presAssocID="{3AF66F14-B77B-4462-9375-39DB695F6594}" presName="Name17" presStyleLbl="parChTrans1D3" presStyleIdx="5" presStyleCnt="7"/>
      <dgm:spPr/>
    </dgm:pt>
    <dgm:pt modelId="{E3411506-DFB7-4BA6-AB94-6A3EBC910CF3}" type="pres">
      <dgm:prSet presAssocID="{3C70FD7E-C1C4-4FCB-94B0-66CA95881072}" presName="hierRoot3" presStyleCnt="0"/>
      <dgm:spPr/>
    </dgm:pt>
    <dgm:pt modelId="{7658E130-41D3-4932-A900-65714E318E70}" type="pres">
      <dgm:prSet presAssocID="{3C70FD7E-C1C4-4FCB-94B0-66CA95881072}" presName="composite3" presStyleCnt="0"/>
      <dgm:spPr/>
    </dgm:pt>
    <dgm:pt modelId="{35933101-4A79-41DA-96F9-302801D263FB}" type="pres">
      <dgm:prSet presAssocID="{3C70FD7E-C1C4-4FCB-94B0-66CA95881072}" presName="background3" presStyleLbl="node3" presStyleIdx="5" presStyleCnt="7"/>
      <dgm:spPr>
        <a:solidFill>
          <a:schemeClr val="accent6"/>
        </a:solidFill>
      </dgm:spPr>
    </dgm:pt>
    <dgm:pt modelId="{C3F3EED2-C40C-4187-873E-3D95E9C24A40}" type="pres">
      <dgm:prSet presAssocID="{3C70FD7E-C1C4-4FCB-94B0-66CA95881072}" presName="text3" presStyleLbl="fgAcc3" presStyleIdx="5" presStyleCnt="7" custScaleY="108172">
        <dgm:presLayoutVars>
          <dgm:chPref val="3"/>
        </dgm:presLayoutVars>
      </dgm:prSet>
      <dgm:spPr/>
    </dgm:pt>
    <dgm:pt modelId="{0E545F63-0CD4-4047-B702-9EE2BC0D3EF9}" type="pres">
      <dgm:prSet presAssocID="{3C70FD7E-C1C4-4FCB-94B0-66CA95881072}" presName="hierChild4" presStyleCnt="0"/>
      <dgm:spPr/>
    </dgm:pt>
    <dgm:pt modelId="{70D71F83-ED9F-4BD6-8D4B-DE7E807CC838}" type="pres">
      <dgm:prSet presAssocID="{5FEC6A0B-EB3C-431D-BBB6-2435FF850662}" presName="Name23" presStyleLbl="parChTrans1D4" presStyleIdx="7" presStyleCnt="9"/>
      <dgm:spPr/>
    </dgm:pt>
    <dgm:pt modelId="{24A700F4-24BC-4DCB-B978-BFCAFE5A310A}" type="pres">
      <dgm:prSet presAssocID="{BAF023ED-5BFB-44B8-8874-0FD2D2AAEF79}" presName="hierRoot4" presStyleCnt="0"/>
      <dgm:spPr/>
    </dgm:pt>
    <dgm:pt modelId="{4069EB73-FB11-4346-A279-DA61B2EA9CE8}" type="pres">
      <dgm:prSet presAssocID="{BAF023ED-5BFB-44B8-8874-0FD2D2AAEF79}" presName="composite4" presStyleCnt="0"/>
      <dgm:spPr/>
    </dgm:pt>
    <dgm:pt modelId="{7D18CF9B-ED54-47B1-B185-B390D9590EE2}" type="pres">
      <dgm:prSet presAssocID="{BAF023ED-5BFB-44B8-8874-0FD2D2AAEF79}" presName="background4" presStyleLbl="node4" presStyleIdx="7" presStyleCnt="9"/>
      <dgm:spPr/>
    </dgm:pt>
    <dgm:pt modelId="{41F160F9-3D5C-40E5-B1A7-35D1604184EC}" type="pres">
      <dgm:prSet presAssocID="{BAF023ED-5BFB-44B8-8874-0FD2D2AAEF79}" presName="text4" presStyleLbl="fgAcc4" presStyleIdx="7" presStyleCnt="9">
        <dgm:presLayoutVars>
          <dgm:chPref val="3"/>
        </dgm:presLayoutVars>
      </dgm:prSet>
      <dgm:spPr/>
    </dgm:pt>
    <dgm:pt modelId="{2A8293E4-E609-41CE-81BA-9EC671500E30}" type="pres">
      <dgm:prSet presAssocID="{BAF023ED-5BFB-44B8-8874-0FD2D2AAEF79}" presName="hierChild5" presStyleCnt="0"/>
      <dgm:spPr/>
    </dgm:pt>
    <dgm:pt modelId="{F9045B06-DFDA-49CB-AC66-A12CCEBAEFB2}" type="pres">
      <dgm:prSet presAssocID="{918900F2-47E8-4F7F-84D3-7FF479071F6E}" presName="Name23" presStyleLbl="parChTrans1D4" presStyleIdx="8" presStyleCnt="9"/>
      <dgm:spPr/>
    </dgm:pt>
    <dgm:pt modelId="{786BEFDF-1278-4AB0-8F9F-7436A97A0723}" type="pres">
      <dgm:prSet presAssocID="{19E5BC39-AE5D-4AD8-81B1-4DD71D21CCA9}" presName="hierRoot4" presStyleCnt="0"/>
      <dgm:spPr/>
    </dgm:pt>
    <dgm:pt modelId="{2C7CCF17-B5D7-41C6-8BFF-F327A83470E3}" type="pres">
      <dgm:prSet presAssocID="{19E5BC39-AE5D-4AD8-81B1-4DD71D21CCA9}" presName="composite4" presStyleCnt="0"/>
      <dgm:spPr/>
    </dgm:pt>
    <dgm:pt modelId="{6F0D02DC-AB4C-415B-B2BF-91AE0F8C17DC}" type="pres">
      <dgm:prSet presAssocID="{19E5BC39-AE5D-4AD8-81B1-4DD71D21CCA9}" presName="background4" presStyleLbl="node4" presStyleIdx="8" presStyleCnt="9"/>
      <dgm:spPr>
        <a:solidFill>
          <a:schemeClr val="accent6"/>
        </a:solidFill>
      </dgm:spPr>
    </dgm:pt>
    <dgm:pt modelId="{42860B63-C2F4-42FD-9E96-0156E95C6066}" type="pres">
      <dgm:prSet presAssocID="{19E5BC39-AE5D-4AD8-81B1-4DD71D21CCA9}" presName="text4" presStyleLbl="fgAcc4" presStyleIdx="8" presStyleCnt="9" custScaleX="115345" custScaleY="113914">
        <dgm:presLayoutVars>
          <dgm:chPref val="3"/>
        </dgm:presLayoutVars>
      </dgm:prSet>
      <dgm:spPr/>
    </dgm:pt>
    <dgm:pt modelId="{A1C9F0E4-1540-4F3F-8A75-7A2DBC50F9C7}" type="pres">
      <dgm:prSet presAssocID="{19E5BC39-AE5D-4AD8-81B1-4DD71D21CCA9}" presName="hierChild5" presStyleCnt="0"/>
      <dgm:spPr/>
    </dgm:pt>
    <dgm:pt modelId="{7A723BD7-2205-43BA-896D-FDA9794C4DF4}" type="pres">
      <dgm:prSet presAssocID="{3A17267C-C3F5-429A-B23F-D4C855489B86}" presName="Name10" presStyleLbl="parChTrans1D2" presStyleIdx="4" presStyleCnt="6"/>
      <dgm:spPr/>
    </dgm:pt>
    <dgm:pt modelId="{74EA7D7A-5765-498B-91C8-F23818E88593}" type="pres">
      <dgm:prSet presAssocID="{93CE821E-F695-4E24-94B7-A66F69284612}" presName="hierRoot2" presStyleCnt="0"/>
      <dgm:spPr/>
    </dgm:pt>
    <dgm:pt modelId="{B1DF53E9-0DF9-4DCD-ACEB-65F03CB215A7}" type="pres">
      <dgm:prSet presAssocID="{93CE821E-F695-4E24-94B7-A66F69284612}" presName="composite2" presStyleCnt="0"/>
      <dgm:spPr/>
    </dgm:pt>
    <dgm:pt modelId="{460890E1-A8E3-40D1-9515-CB89BC308E68}" type="pres">
      <dgm:prSet presAssocID="{93CE821E-F695-4E24-94B7-A66F69284612}" presName="background2" presStyleLbl="node2" presStyleIdx="4" presStyleCnt="6"/>
      <dgm:spPr/>
    </dgm:pt>
    <dgm:pt modelId="{4470BDFF-C829-4AED-9149-9A22910BB6ED}" type="pres">
      <dgm:prSet presAssocID="{93CE821E-F695-4E24-94B7-A66F69284612}" presName="text2" presStyleLbl="fgAcc2" presStyleIdx="4" presStyleCnt="6">
        <dgm:presLayoutVars>
          <dgm:chPref val="3"/>
        </dgm:presLayoutVars>
      </dgm:prSet>
      <dgm:spPr/>
    </dgm:pt>
    <dgm:pt modelId="{D50D7B96-528F-42F4-AD4C-BBD81AFE8830}" type="pres">
      <dgm:prSet presAssocID="{93CE821E-F695-4E24-94B7-A66F69284612}" presName="hierChild3" presStyleCnt="0"/>
      <dgm:spPr/>
    </dgm:pt>
    <dgm:pt modelId="{51788647-40D3-4C41-BE9B-4218BE75B2C5}" type="pres">
      <dgm:prSet presAssocID="{B325030F-4687-49BD-A6D9-7E722F18C279}" presName="Name10" presStyleLbl="parChTrans1D2" presStyleIdx="5" presStyleCnt="6"/>
      <dgm:spPr/>
    </dgm:pt>
    <dgm:pt modelId="{619A918A-1BF8-40F8-BCFE-5ED6DA7B6083}" type="pres">
      <dgm:prSet presAssocID="{F2285029-E86C-4577-86AB-A818A184FC16}" presName="hierRoot2" presStyleCnt="0"/>
      <dgm:spPr/>
    </dgm:pt>
    <dgm:pt modelId="{6C784485-794B-4828-8D58-D639EF3BAA11}" type="pres">
      <dgm:prSet presAssocID="{F2285029-E86C-4577-86AB-A818A184FC16}" presName="composite2" presStyleCnt="0"/>
      <dgm:spPr/>
    </dgm:pt>
    <dgm:pt modelId="{C817DA9C-3B77-4A5F-99F0-E64DA8855E52}" type="pres">
      <dgm:prSet presAssocID="{F2285029-E86C-4577-86AB-A818A184FC16}" presName="background2" presStyleLbl="node2" presStyleIdx="5" presStyleCnt="6"/>
      <dgm:spPr/>
    </dgm:pt>
    <dgm:pt modelId="{04633166-30E7-4610-9145-404673845FFB}" type="pres">
      <dgm:prSet presAssocID="{F2285029-E86C-4577-86AB-A818A184FC16}" presName="text2" presStyleLbl="fgAcc2" presStyleIdx="5" presStyleCnt="6">
        <dgm:presLayoutVars>
          <dgm:chPref val="3"/>
        </dgm:presLayoutVars>
      </dgm:prSet>
      <dgm:spPr/>
    </dgm:pt>
    <dgm:pt modelId="{90DEB6DD-A28C-4F3C-BAB1-CC81D6CF6A74}" type="pres">
      <dgm:prSet presAssocID="{F2285029-E86C-4577-86AB-A818A184FC16}" presName="hierChild3" presStyleCnt="0"/>
      <dgm:spPr/>
    </dgm:pt>
    <dgm:pt modelId="{18B0AD91-08C5-4329-8F81-EA90F20ADB75}" type="pres">
      <dgm:prSet presAssocID="{C668573E-C3A3-4AC8-BE0C-F3D8ED6F5868}" presName="Name17" presStyleLbl="parChTrans1D3" presStyleIdx="6" presStyleCnt="7"/>
      <dgm:spPr/>
    </dgm:pt>
    <dgm:pt modelId="{DCFC7848-00B8-4B28-A737-3E5CC14032E8}" type="pres">
      <dgm:prSet presAssocID="{7548916F-BC79-455F-B48A-40D87651A8F6}" presName="hierRoot3" presStyleCnt="0"/>
      <dgm:spPr/>
    </dgm:pt>
    <dgm:pt modelId="{31F5D8E7-C11E-410A-83BA-00FBB915D8FC}" type="pres">
      <dgm:prSet presAssocID="{7548916F-BC79-455F-B48A-40D87651A8F6}" presName="composite3" presStyleCnt="0"/>
      <dgm:spPr/>
    </dgm:pt>
    <dgm:pt modelId="{DB0CF09A-0961-4797-AF64-97AD7FA17A84}" type="pres">
      <dgm:prSet presAssocID="{7548916F-BC79-455F-B48A-40D87651A8F6}" presName="background3" presStyleLbl="node3" presStyleIdx="6" presStyleCnt="7"/>
      <dgm:spPr/>
    </dgm:pt>
    <dgm:pt modelId="{C840340C-E6E9-47C5-BC35-9E7D1F14F9C3}" type="pres">
      <dgm:prSet presAssocID="{7548916F-BC79-455F-B48A-40D87651A8F6}" presName="text3" presStyleLbl="fgAcc3" presStyleIdx="6" presStyleCnt="7">
        <dgm:presLayoutVars>
          <dgm:chPref val="3"/>
        </dgm:presLayoutVars>
      </dgm:prSet>
      <dgm:spPr/>
    </dgm:pt>
    <dgm:pt modelId="{2D40A550-AF1B-4999-8D77-94B11A592B28}" type="pres">
      <dgm:prSet presAssocID="{7548916F-BC79-455F-B48A-40D87651A8F6}" presName="hierChild4" presStyleCnt="0"/>
      <dgm:spPr/>
    </dgm:pt>
    <dgm:pt modelId="{BFBB6D0F-5665-4A47-8B16-DD606D35ECE5}" type="pres">
      <dgm:prSet presAssocID="{3F9D7813-4AE0-4CAC-BA40-350499E1C94A}" presName="hierRoot1" presStyleCnt="0"/>
      <dgm:spPr/>
    </dgm:pt>
    <dgm:pt modelId="{03587EA9-8DF2-47E9-B703-44F2C6974EC2}" type="pres">
      <dgm:prSet presAssocID="{3F9D7813-4AE0-4CAC-BA40-350499E1C94A}" presName="composite" presStyleCnt="0"/>
      <dgm:spPr/>
    </dgm:pt>
    <dgm:pt modelId="{5F43DCED-4C8D-46F8-B83D-1027D1CD1421}" type="pres">
      <dgm:prSet presAssocID="{3F9D7813-4AE0-4CAC-BA40-350499E1C94A}" presName="background" presStyleLbl="node0" presStyleIdx="1" presStyleCnt="2"/>
      <dgm:spPr/>
    </dgm:pt>
    <dgm:pt modelId="{476A5116-D313-433C-9F75-DB733A2715B5}" type="pres">
      <dgm:prSet presAssocID="{3F9D7813-4AE0-4CAC-BA40-350499E1C94A}" presName="text" presStyleLbl="fgAcc0" presStyleIdx="1" presStyleCnt="2" custScaleX="187081" custLinFactNeighborY="-8501">
        <dgm:presLayoutVars>
          <dgm:chPref val="3"/>
        </dgm:presLayoutVars>
      </dgm:prSet>
      <dgm:spPr/>
    </dgm:pt>
    <dgm:pt modelId="{37AE62A2-7DD8-4307-A9F8-3968372F93E6}" type="pres">
      <dgm:prSet presAssocID="{3F9D7813-4AE0-4CAC-BA40-350499E1C94A}" presName="hierChild2" presStyleCnt="0"/>
      <dgm:spPr/>
    </dgm:pt>
  </dgm:ptLst>
  <dgm:cxnLst>
    <dgm:cxn modelId="{F4DE3701-E891-48D4-837C-1714B089505B}" type="presOf" srcId="{C668573E-C3A3-4AC8-BE0C-F3D8ED6F5868}" destId="{18B0AD91-08C5-4329-8F81-EA90F20ADB75}" srcOrd="0" destOrd="0" presId="urn:microsoft.com/office/officeart/2005/8/layout/hierarchy1"/>
    <dgm:cxn modelId="{EE4D3D01-C4FD-442D-B30A-483B2B9DB2A1}" type="presOf" srcId="{93CE821E-F695-4E24-94B7-A66F69284612}" destId="{4470BDFF-C829-4AED-9149-9A22910BB6ED}" srcOrd="0" destOrd="0" presId="urn:microsoft.com/office/officeart/2005/8/layout/hierarchy1"/>
    <dgm:cxn modelId="{7F541904-96E4-4A49-B73E-C76B3C7C287F}" srcId="{D161A403-5B7F-40E8-A471-83EB89D51621}" destId="{655F984D-1446-402C-A44D-D6D73355E55C}" srcOrd="1" destOrd="0" parTransId="{AC0347E0-3857-4ADF-BEC4-D4028598C126}" sibTransId="{1FDCDBD5-8474-4CD1-8B3B-8170FFB29E65}"/>
    <dgm:cxn modelId="{FAC23104-5C71-4B40-91CB-13698B54F3DD}" type="presOf" srcId="{3A17267C-C3F5-429A-B23F-D4C855489B86}" destId="{7A723BD7-2205-43BA-896D-FDA9794C4DF4}" srcOrd="0" destOrd="0" presId="urn:microsoft.com/office/officeart/2005/8/layout/hierarchy1"/>
    <dgm:cxn modelId="{A1CEE206-CA37-495E-863F-F15F9286EF53}" type="presOf" srcId="{1BE8D220-EDBD-4BB3-B414-FDB87B43EBD9}" destId="{F344426F-8ED9-4BC3-9DDF-C4708DC5C788}" srcOrd="0" destOrd="0" presId="urn:microsoft.com/office/officeart/2005/8/layout/hierarchy1"/>
    <dgm:cxn modelId="{C034DF08-6CF9-4BB3-B9CA-2A9B68FF8F84}" srcId="{8E67AFC6-B56C-4E74-B327-7D54DA279576}" destId="{CC6AC080-8F99-4B98-B9CB-2FC9862B6318}" srcOrd="1" destOrd="0" parTransId="{7A757EDF-C1EF-406F-AA11-53E8C891A48A}" sibTransId="{DB42335F-FC25-44CA-9DDF-19930603E9F4}"/>
    <dgm:cxn modelId="{6BBB1D09-FE80-4FDF-8A9D-DC4C6ABEF303}" type="presOf" srcId="{918900F2-47E8-4F7F-84D3-7FF479071F6E}" destId="{F9045B06-DFDA-49CB-AC66-A12CCEBAEFB2}" srcOrd="0" destOrd="0" presId="urn:microsoft.com/office/officeart/2005/8/layout/hierarchy1"/>
    <dgm:cxn modelId="{FAFE8209-6E18-43FC-A779-B903F4A52CCC}" srcId="{CC6AC080-8F99-4B98-B9CB-2FC9862B6318}" destId="{1BE8D220-EDBD-4BB3-B414-FDB87B43EBD9}" srcOrd="0" destOrd="0" parTransId="{BD5314FF-656F-4842-95C9-8D9A4165254E}" sibTransId="{7A0C5E45-6BCE-46E7-92B8-873DB5E5B0FF}"/>
    <dgm:cxn modelId="{AE284F15-EC90-4D72-972B-DB0B48992CF2}" type="presOf" srcId="{4AC93285-1F6D-4DD5-9737-844310B9AC20}" destId="{27D86502-A460-45FB-AA8A-FA1A7265692C}" srcOrd="0" destOrd="0" presId="urn:microsoft.com/office/officeart/2005/8/layout/hierarchy1"/>
    <dgm:cxn modelId="{B622031C-FC07-4E99-B2E5-B09642DCD3D0}" type="presOf" srcId="{B325030F-4687-49BD-A6D9-7E722F18C279}" destId="{51788647-40D3-4C41-BE9B-4218BE75B2C5}" srcOrd="0" destOrd="0" presId="urn:microsoft.com/office/officeart/2005/8/layout/hierarchy1"/>
    <dgm:cxn modelId="{9264341E-0F58-4F8F-BAB5-88FB05D00736}" type="presOf" srcId="{AC0347E0-3857-4ADF-BEC4-D4028598C126}" destId="{7A98FE6F-7100-4011-8D71-E574E15981EB}" srcOrd="0" destOrd="0" presId="urn:microsoft.com/office/officeart/2005/8/layout/hierarchy1"/>
    <dgm:cxn modelId="{2E6A7921-CC28-4358-BF84-18F36CA7E908}" srcId="{D161A403-5B7F-40E8-A471-83EB89D51621}" destId="{9F0B4577-AE51-46FD-BA82-FB1C2926930B}" srcOrd="0" destOrd="0" parTransId="{89AB9429-D326-448D-AF19-5AD3C2F5ED44}" sibTransId="{90AC2741-B414-4879-AE04-D16FCCDB6B6F}"/>
    <dgm:cxn modelId="{E0659921-463B-4053-BFA1-0199DF68699E}" srcId="{E12E3F40-18BE-43F3-B907-BEF4CCF9DE13}" destId="{8E67AFC6-B56C-4E74-B327-7D54DA279576}" srcOrd="1" destOrd="0" parTransId="{F6FBC507-AA11-4232-9EFE-AA5B5F6CBA4C}" sibTransId="{C7D69B7D-BD0A-4A8B-A7A5-9268E679603D}"/>
    <dgm:cxn modelId="{B5325122-738A-4095-AB99-2FBE6D17D0DE}" type="presOf" srcId="{CF577EE5-3217-49F0-ABFA-C9E4EE46FA9C}" destId="{5E481647-9F89-4967-B8B5-36148AE3DD78}" srcOrd="0" destOrd="0" presId="urn:microsoft.com/office/officeart/2005/8/layout/hierarchy1"/>
    <dgm:cxn modelId="{29B84024-AA11-4B18-B1C7-D0C15730B57C}" srcId="{E12E3F40-18BE-43F3-B907-BEF4CCF9DE13}" destId="{872730A3-0A69-4DD0-9911-7D28102A8470}" srcOrd="3" destOrd="0" parTransId="{71A515F3-3F0E-44B7-9530-D757C18B06FB}" sibTransId="{7FCA195D-5169-465C-9C3E-0349FA9EC649}"/>
    <dgm:cxn modelId="{0C52EA28-532C-40F1-8468-CFC759F138B5}" srcId="{2E9BDA6E-3AB6-4D57-A6C6-FE45F3676F04}" destId="{3F9D7813-4AE0-4CAC-BA40-350499E1C94A}" srcOrd="1" destOrd="0" parTransId="{520BA962-D739-44C3-8B33-3A14B96AE508}" sibTransId="{34B1A6AA-98BF-463F-A138-26C4DC9AE072}"/>
    <dgm:cxn modelId="{C7AD5430-2E1D-4AC7-B36E-E5C390C35BD2}" type="presOf" srcId="{B8408EEE-2F44-4648-B544-E8EFE454964F}" destId="{4C64AD97-9FC3-4282-B501-914961F59CD2}" srcOrd="0" destOrd="0" presId="urn:microsoft.com/office/officeart/2005/8/layout/hierarchy1"/>
    <dgm:cxn modelId="{B3AEB337-6F14-4295-AE29-0EDD908A3A8C}" type="presOf" srcId="{03D6CCE4-563A-4322-B0C6-2B8D5D03D8A9}" destId="{917AE1B5-B293-45E7-9DB0-F1F24FE36567}" srcOrd="0" destOrd="0" presId="urn:microsoft.com/office/officeart/2005/8/layout/hierarchy1"/>
    <dgm:cxn modelId="{8823CB39-EC98-4395-BDD7-165522CE19F5}" type="presOf" srcId="{655F984D-1446-402C-A44D-D6D73355E55C}" destId="{084F6830-1899-4965-B9AF-08C4CD5F905A}" srcOrd="0" destOrd="0" presId="urn:microsoft.com/office/officeart/2005/8/layout/hierarchy1"/>
    <dgm:cxn modelId="{4C17843B-608F-4F62-8D04-9A86BBB85C3B}" type="presOf" srcId="{89AB9429-D326-448D-AF19-5AD3C2F5ED44}" destId="{EF66130C-7755-4A6E-9934-C9FFEA8A4EA1}" srcOrd="0" destOrd="0" presId="urn:microsoft.com/office/officeart/2005/8/layout/hierarchy1"/>
    <dgm:cxn modelId="{077C965E-F129-40C4-A726-513C0ADD6EDB}" type="presOf" srcId="{F6FBC507-AA11-4232-9EFE-AA5B5F6CBA4C}" destId="{2097061B-4072-4ABF-B491-1654DE2EEC75}" srcOrd="0" destOrd="0" presId="urn:microsoft.com/office/officeart/2005/8/layout/hierarchy1"/>
    <dgm:cxn modelId="{3BFA3F61-264F-4B05-8AC5-4F8F4D1A12B7}" type="presOf" srcId="{61C4E067-9FFE-4F18-875C-812CA6E4CCDA}" destId="{B7CDEAC9-318B-4BF8-8FAD-41D31CEA27BD}" srcOrd="0" destOrd="0" presId="urn:microsoft.com/office/officeart/2005/8/layout/hierarchy1"/>
    <dgm:cxn modelId="{7388D041-4776-44AB-A915-D431B9AE5BCA}" srcId="{655F984D-1446-402C-A44D-D6D73355E55C}" destId="{189355E4-E261-4B35-82A8-67A5DA09E651}" srcOrd="0" destOrd="0" parTransId="{ABC34A07-1B71-4634-A102-19E5203F0E61}" sibTransId="{B73F7DE8-D682-466C-A5B5-8EE07C7D50FB}"/>
    <dgm:cxn modelId="{8195FF47-6880-4ADC-87AC-58ED77B03653}" srcId="{4AC93285-1F6D-4DD5-9737-844310B9AC20}" destId="{944498BC-885B-4740-B216-41FE8A554AAD}" srcOrd="0" destOrd="0" parTransId="{CF577EE5-3217-49F0-ABFA-C9E4EE46FA9C}" sibTransId="{6B9EF63B-4108-410D-8CBB-F470EF075C64}"/>
    <dgm:cxn modelId="{2FF53168-8CF4-4FF7-A5C8-98C0E77FDF5D}" type="presOf" srcId="{19E5BC39-AE5D-4AD8-81B1-4DD71D21CCA9}" destId="{42860B63-C2F4-42FD-9E96-0156E95C6066}" srcOrd="0" destOrd="0" presId="urn:microsoft.com/office/officeart/2005/8/layout/hierarchy1"/>
    <dgm:cxn modelId="{365C1669-7C42-40CC-AF26-FF5E03CAF9E7}" type="presOf" srcId="{C3005206-6D8C-43D5-BFAE-DD68C2CEF28C}" destId="{8D60E069-13FA-475E-9F8F-DDC42C5AB3EA}" srcOrd="0" destOrd="0" presId="urn:microsoft.com/office/officeart/2005/8/layout/hierarchy1"/>
    <dgm:cxn modelId="{A4AD1D4D-A5EA-484F-9A66-6179B7A5630C}" type="presOf" srcId="{3C70FD7E-C1C4-4FCB-94B0-66CA95881072}" destId="{C3F3EED2-C40C-4187-873E-3D95E9C24A40}" srcOrd="0" destOrd="0" presId="urn:microsoft.com/office/officeart/2005/8/layout/hierarchy1"/>
    <dgm:cxn modelId="{0772FB6E-102D-4F47-9985-6EE9BB7F78A0}" srcId="{9F0B4577-AE51-46FD-BA82-FB1C2926930B}" destId="{03D6CCE4-563A-4322-B0C6-2B8D5D03D8A9}" srcOrd="0" destOrd="0" parTransId="{7F4CDCFB-FC7D-480E-912B-8D9CBD758E48}" sibTransId="{9CF9D78F-91FE-4F9F-A019-783446A54409}"/>
    <dgm:cxn modelId="{954FAB53-AD27-4B7C-A7A2-1063F4EB0874}" type="presOf" srcId="{ADB56F9C-50EB-451D-AC6F-06ECDF811B6B}" destId="{823795BA-F8B1-4E14-9E2B-DD6B4C1FED11}" srcOrd="0" destOrd="0" presId="urn:microsoft.com/office/officeart/2005/8/layout/hierarchy1"/>
    <dgm:cxn modelId="{8A61CC73-7BA4-4607-A5CE-25349F8C3612}" type="presOf" srcId="{872730A3-0A69-4DD0-9911-7D28102A8470}" destId="{C1B2DB76-8597-4E44-A44E-1F047B7B9D36}" srcOrd="0" destOrd="0" presId="urn:microsoft.com/office/officeart/2005/8/layout/hierarchy1"/>
    <dgm:cxn modelId="{156C2855-7BDB-4BC8-B5BF-D445C83E787E}" type="presOf" srcId="{E12E3F40-18BE-43F3-B907-BEF4CCF9DE13}" destId="{CC7E3829-8F0D-4BF4-99E8-2F963475F72F}" srcOrd="0" destOrd="0" presId="urn:microsoft.com/office/officeart/2005/8/layout/hierarchy1"/>
    <dgm:cxn modelId="{D1C6EA75-F977-4A73-A8E6-6D0866AAB25D}" type="presOf" srcId="{3AF66F14-B77B-4462-9375-39DB695F6594}" destId="{6E1B83E7-B540-4907-B8E8-13ACCED5C847}" srcOrd="0" destOrd="0" presId="urn:microsoft.com/office/officeart/2005/8/layout/hierarchy1"/>
    <dgm:cxn modelId="{6695B476-8AB9-4F7C-9B1E-D6F2A218991D}" type="presOf" srcId="{7548916F-BC79-455F-B48A-40D87651A8F6}" destId="{C840340C-E6E9-47C5-BC35-9E7D1F14F9C3}" srcOrd="0" destOrd="0" presId="urn:microsoft.com/office/officeart/2005/8/layout/hierarchy1"/>
    <dgm:cxn modelId="{822BA159-82F9-4707-A2B7-C1DB2A6BA8EE}" srcId="{E12E3F40-18BE-43F3-B907-BEF4CCF9DE13}" destId="{93CE821E-F695-4E24-94B7-A66F69284612}" srcOrd="4" destOrd="0" parTransId="{3A17267C-C3F5-429A-B23F-D4C855489B86}" sibTransId="{B7ADA923-AF28-4816-903B-A5248FB5228E}"/>
    <dgm:cxn modelId="{1827DF7F-9605-44ED-BC0A-C58D7454298D}" srcId="{ADB56F9C-50EB-451D-AC6F-06ECDF811B6B}" destId="{F0E3035F-2759-43F8-927E-0F2A336C662D}" srcOrd="0" destOrd="0" parTransId="{C3005206-6D8C-43D5-BFAE-DD68C2CEF28C}" sibTransId="{66444C73-D326-4AE7-B5CD-98827B9B97B3}"/>
    <dgm:cxn modelId="{37ABB580-0B61-4989-9837-0511AEAA66DA}" type="presOf" srcId="{F2285029-E86C-4577-86AB-A818A184FC16}" destId="{04633166-30E7-4610-9145-404673845FFB}" srcOrd="0" destOrd="0" presId="urn:microsoft.com/office/officeart/2005/8/layout/hierarchy1"/>
    <dgm:cxn modelId="{DCAA2E81-F575-4E58-98BC-3EE54B32CC19}" srcId="{944498BC-885B-4740-B216-41FE8A554AAD}" destId="{441741D8-79BB-4648-98A8-7FF096C53EE8}" srcOrd="0" destOrd="0" parTransId="{454ED2CF-FAA9-4829-A55B-7C7D328C28AD}" sibTransId="{F920C375-376F-49DB-AC14-2203B4A2081F}"/>
    <dgm:cxn modelId="{6A52BA82-F6D2-4257-864A-8D70F6DD2D1C}" srcId="{AF2F1479-89AE-48B1-AD3D-8B68F4CFF3D8}" destId="{ADB56F9C-50EB-451D-AC6F-06ECDF811B6B}" srcOrd="0" destOrd="0" parTransId="{61C4E067-9FFE-4F18-875C-812CA6E4CCDA}" sibTransId="{FC4C88CC-8A07-4D6B-B511-E590915778E5}"/>
    <dgm:cxn modelId="{00D8E083-BCE9-4FA0-9342-D56FCC6AB10B}" type="presOf" srcId="{5FEC6A0B-EB3C-431D-BBB6-2435FF850662}" destId="{70D71F83-ED9F-4BD6-8D4B-DE7E807CC838}" srcOrd="0" destOrd="0" presId="urn:microsoft.com/office/officeart/2005/8/layout/hierarchy1"/>
    <dgm:cxn modelId="{B9160986-61DB-42BE-8387-574CBBB829DF}" srcId="{872730A3-0A69-4DD0-9911-7D28102A8470}" destId="{3C70FD7E-C1C4-4FCB-94B0-66CA95881072}" srcOrd="0" destOrd="0" parTransId="{3AF66F14-B77B-4462-9375-39DB695F6594}" sibTransId="{98B23F79-1985-4187-B3C0-B38A79BA3E0F}"/>
    <dgm:cxn modelId="{3CCF778C-315C-49CF-AAC6-575CC8641D92}" type="presOf" srcId="{A3460087-F588-45C1-868E-51020F5B0B7F}" destId="{B88968D5-87B1-49AF-9033-8D1BF62DB9DC}" srcOrd="0" destOrd="0" presId="urn:microsoft.com/office/officeart/2005/8/layout/hierarchy1"/>
    <dgm:cxn modelId="{0502968E-75B2-4280-854A-01642BE9FA7B}" srcId="{3C70FD7E-C1C4-4FCB-94B0-66CA95881072}" destId="{BAF023ED-5BFB-44B8-8874-0FD2D2AAEF79}" srcOrd="0" destOrd="0" parTransId="{5FEC6A0B-EB3C-431D-BBB6-2435FF850662}" sibTransId="{4FD168F8-E8A4-4A5E-B6F7-475C48C5F416}"/>
    <dgm:cxn modelId="{ECD93195-7CDB-4E1E-9065-EE415EA16110}" type="presOf" srcId="{B61E60A3-6A53-4EFF-9BA4-54F2615E0E4F}" destId="{3E75009E-DB6B-4309-BFD2-6E8AF544339F}" srcOrd="0" destOrd="0" presId="urn:microsoft.com/office/officeart/2005/8/layout/hierarchy1"/>
    <dgm:cxn modelId="{E4E6BC9F-5EE9-442A-A237-DE83980277C8}" srcId="{F2285029-E86C-4577-86AB-A818A184FC16}" destId="{7548916F-BC79-455F-B48A-40D87651A8F6}" srcOrd="0" destOrd="0" parTransId="{C668573E-C3A3-4AC8-BE0C-F3D8ED6F5868}" sibTransId="{79C0C665-7F5D-44B8-9FF9-CE64CEEBD9D4}"/>
    <dgm:cxn modelId="{BA948AA0-E5D3-49BA-90C3-EB028812FB97}" type="presOf" srcId="{88543105-68A4-42E6-A740-63156BF0A7CB}" destId="{106B5575-7492-4FC9-A107-75E9642C4219}" srcOrd="0" destOrd="0" presId="urn:microsoft.com/office/officeart/2005/8/layout/hierarchy1"/>
    <dgm:cxn modelId="{6A723BA3-C1CA-4181-9389-CAAD9247A8B4}" type="presOf" srcId="{D26F0CC6-2BDE-4D1D-86E8-3222BEB87AFD}" destId="{1E9D6717-CC5D-4CCF-A965-DA2411CEF20B}" srcOrd="0" destOrd="0" presId="urn:microsoft.com/office/officeart/2005/8/layout/hierarchy1"/>
    <dgm:cxn modelId="{5E8452A5-6B19-4540-A35E-E55698CAA741}" srcId="{BAF023ED-5BFB-44B8-8874-0FD2D2AAEF79}" destId="{19E5BC39-AE5D-4AD8-81B1-4DD71D21CCA9}" srcOrd="0" destOrd="0" parTransId="{918900F2-47E8-4F7F-84D3-7FF479071F6E}" sibTransId="{B39D585D-D131-4C94-AD2C-2CEE40F93FC7}"/>
    <dgm:cxn modelId="{9A0FB4AD-7F36-4674-B29D-52C37BD74EEF}" srcId="{8E67AFC6-B56C-4E74-B327-7D54DA279576}" destId="{4AC93285-1F6D-4DD5-9737-844310B9AC20}" srcOrd="0" destOrd="0" parTransId="{D26F0CC6-2BDE-4D1D-86E8-3222BEB87AFD}" sibTransId="{D15DD6FB-DB03-4AA6-8354-AD8641978465}"/>
    <dgm:cxn modelId="{8ACF20BA-D21B-47B7-B6AE-A5A3DCF639D2}" srcId="{2E9BDA6E-3AB6-4D57-A6C6-FE45F3676F04}" destId="{E12E3F40-18BE-43F3-B907-BEF4CCF9DE13}" srcOrd="0" destOrd="0" parTransId="{DAE4303F-4409-414E-B2B2-AC0A68CD5ECC}" sibTransId="{0DB78125-A03C-4132-9FF3-4E3789174976}"/>
    <dgm:cxn modelId="{7B92ADBA-3D95-4905-BA08-455F3735E62A}" type="presOf" srcId="{7F4CDCFB-FC7D-480E-912B-8D9CBD758E48}" destId="{61FD6E6D-75B9-4D48-9AD2-207C5B711257}" srcOrd="0" destOrd="0" presId="urn:microsoft.com/office/officeart/2005/8/layout/hierarchy1"/>
    <dgm:cxn modelId="{3B65E6BB-393F-4318-A8E4-AEC1AFB56137}" type="presOf" srcId="{D161A403-5B7F-40E8-A471-83EB89D51621}" destId="{FE556896-0E1B-4CAE-AECD-0DF09319FFE1}" srcOrd="0" destOrd="0" presId="urn:microsoft.com/office/officeart/2005/8/layout/hierarchy1"/>
    <dgm:cxn modelId="{EAADE6C2-22A9-40B8-871A-19B995D9E93F}" type="presOf" srcId="{AF2F1479-89AE-48B1-AD3D-8B68F4CFF3D8}" destId="{E6B23B6E-23D3-4C19-AFFE-11004BC577B4}" srcOrd="0" destOrd="0" presId="urn:microsoft.com/office/officeart/2005/8/layout/hierarchy1"/>
    <dgm:cxn modelId="{C4B345C5-19C5-445E-B57C-526AB3EA74ED}" type="presOf" srcId="{189355E4-E261-4B35-82A8-67A5DA09E651}" destId="{6589FE87-CE78-4AFB-ADCD-A2BC641C6AF6}" srcOrd="0" destOrd="0" presId="urn:microsoft.com/office/officeart/2005/8/layout/hierarchy1"/>
    <dgm:cxn modelId="{CD2D70C5-C98B-42A0-A3F9-AC0D4D335A0D}" type="presOf" srcId="{441741D8-79BB-4648-98A8-7FF096C53EE8}" destId="{E29A0681-A33B-466B-A1F7-C14B5EAD57D3}" srcOrd="0" destOrd="0" presId="urn:microsoft.com/office/officeart/2005/8/layout/hierarchy1"/>
    <dgm:cxn modelId="{A344DEC6-222A-4C16-878D-6A3C5BC18C57}" type="presOf" srcId="{454ED2CF-FAA9-4829-A55B-7C7D328C28AD}" destId="{8EAE100D-6AFD-4693-8758-43442FCE9B35}" srcOrd="0" destOrd="0" presId="urn:microsoft.com/office/officeart/2005/8/layout/hierarchy1"/>
    <dgm:cxn modelId="{9B1138C9-3D9A-43E3-A27E-6036067118F2}" srcId="{E12E3F40-18BE-43F3-B907-BEF4CCF9DE13}" destId="{F2285029-E86C-4577-86AB-A818A184FC16}" srcOrd="5" destOrd="0" parTransId="{B325030F-4687-49BD-A6D9-7E722F18C279}" sibTransId="{C3B19AF8-9555-4EFC-A5FE-242F4C039E6C}"/>
    <dgm:cxn modelId="{ACFDE6CC-C483-4B8A-B93C-F8F23AA29863}" srcId="{1BE8D220-EDBD-4BB3-B414-FDB87B43EBD9}" destId="{B61E60A3-6A53-4EFF-9BA4-54F2615E0E4F}" srcOrd="0" destOrd="0" parTransId="{A3460087-F588-45C1-868E-51020F5B0B7F}" sibTransId="{69080DB4-B91A-4243-A35B-1373A1CEC284}"/>
    <dgm:cxn modelId="{CD9751D8-A2AB-43FE-BA1C-20D0ECD88575}" type="presOf" srcId="{8E67AFC6-B56C-4E74-B327-7D54DA279576}" destId="{CB67D06E-4355-4571-8BED-EFEC4549911D}" srcOrd="0" destOrd="0" presId="urn:microsoft.com/office/officeart/2005/8/layout/hierarchy1"/>
    <dgm:cxn modelId="{162E9ED8-1F1B-4813-AD63-515A9B1EEF09}" type="presOf" srcId="{944498BC-885B-4740-B216-41FE8A554AAD}" destId="{12BDEFB9-9848-47C6-8D2D-1FF1BB6D614B}" srcOrd="0" destOrd="0" presId="urn:microsoft.com/office/officeart/2005/8/layout/hierarchy1"/>
    <dgm:cxn modelId="{C54DA1D8-79FD-4820-A2FD-7F79FFC829C9}" type="presOf" srcId="{BD5314FF-656F-4842-95C9-8D9A4165254E}" destId="{4BCA3407-9E27-4F65-A3AF-9E063A0DF0D6}" srcOrd="0" destOrd="0" presId="urn:microsoft.com/office/officeart/2005/8/layout/hierarchy1"/>
    <dgm:cxn modelId="{3F69BED8-26B7-49BA-AC26-73B2DE98AAA7}" type="presOf" srcId="{7A757EDF-C1EF-406F-AA11-53E8C891A48A}" destId="{8AB255CB-1FD8-4276-892F-14C0BD9235FA}" srcOrd="0" destOrd="0" presId="urn:microsoft.com/office/officeart/2005/8/layout/hierarchy1"/>
    <dgm:cxn modelId="{5C6CB5DB-E4DF-4288-940C-F53487E436CF}" type="presOf" srcId="{BAF023ED-5BFB-44B8-8874-0FD2D2AAEF79}" destId="{41F160F9-3D5C-40E5-B1A7-35D1604184EC}" srcOrd="0" destOrd="0" presId="urn:microsoft.com/office/officeart/2005/8/layout/hierarchy1"/>
    <dgm:cxn modelId="{36B152DC-7AE2-4FFB-A5EC-CAB54DEDBE5D}" type="presOf" srcId="{71A515F3-3F0E-44B7-9530-D757C18B06FB}" destId="{B646F587-6FDB-4F0E-8959-474AE4D146DC}" srcOrd="0" destOrd="0" presId="urn:microsoft.com/office/officeart/2005/8/layout/hierarchy1"/>
    <dgm:cxn modelId="{8D5613E4-563C-4529-A905-D7EADFA46D44}" type="presOf" srcId="{CC6AC080-8F99-4B98-B9CB-2FC9862B6318}" destId="{3AA76281-9670-4C7E-B74B-B3FE5EE64977}" srcOrd="0" destOrd="0" presId="urn:microsoft.com/office/officeart/2005/8/layout/hierarchy1"/>
    <dgm:cxn modelId="{5450E0E7-0575-49C1-B641-65710351B83E}" type="presOf" srcId="{9F0B4577-AE51-46FD-BA82-FB1C2926930B}" destId="{D73D866A-69F4-4F3D-B0BE-332ABAA8A179}" srcOrd="0" destOrd="0" presId="urn:microsoft.com/office/officeart/2005/8/layout/hierarchy1"/>
    <dgm:cxn modelId="{36E758EE-93C4-4C82-B04C-DE08F480DE73}" type="presOf" srcId="{ABC34A07-1B71-4634-A102-19E5203F0E61}" destId="{0EF1CF49-E4E3-49AC-BB50-B23CFB415080}" srcOrd="0" destOrd="0" presId="urn:microsoft.com/office/officeart/2005/8/layout/hierarchy1"/>
    <dgm:cxn modelId="{822063F0-32B1-48C6-B39F-7CD911B70AF0}" type="presOf" srcId="{2E9BDA6E-3AB6-4D57-A6C6-FE45F3676F04}" destId="{05F6111C-3D18-433A-8D40-B8D87752E643}" srcOrd="0" destOrd="0" presId="urn:microsoft.com/office/officeart/2005/8/layout/hierarchy1"/>
    <dgm:cxn modelId="{68016FF0-2885-4311-80FE-64FC26EA09B5}" srcId="{E12E3F40-18BE-43F3-B907-BEF4CCF9DE13}" destId="{D161A403-5B7F-40E8-A471-83EB89D51621}" srcOrd="0" destOrd="0" parTransId="{B8408EEE-2F44-4648-B544-E8EFE454964F}" sibTransId="{1E300796-ABC5-498A-B3A1-630D2C7C7039}"/>
    <dgm:cxn modelId="{986E6BF2-004E-4AC4-935F-E5B7B5F1BD6B}" type="presOf" srcId="{F0E3035F-2759-43F8-927E-0F2A336C662D}" destId="{C8A32FA8-7E71-4EFA-A624-35FB3C4C1190}" srcOrd="0" destOrd="0" presId="urn:microsoft.com/office/officeart/2005/8/layout/hierarchy1"/>
    <dgm:cxn modelId="{EFCB00F5-AD2F-40F2-8E98-E8BF88621BB6}" type="presOf" srcId="{3F9D7813-4AE0-4CAC-BA40-350499E1C94A}" destId="{476A5116-D313-433C-9F75-DB733A2715B5}" srcOrd="0" destOrd="0" presId="urn:microsoft.com/office/officeart/2005/8/layout/hierarchy1"/>
    <dgm:cxn modelId="{B19CE1FF-7660-4B90-8265-8F6CD4E865DC}" srcId="{E12E3F40-18BE-43F3-B907-BEF4CCF9DE13}" destId="{AF2F1479-89AE-48B1-AD3D-8B68F4CFF3D8}" srcOrd="2" destOrd="0" parTransId="{88543105-68A4-42E6-A740-63156BF0A7CB}" sibTransId="{356C0AF5-5DA7-4492-A82C-39E2F69DD3D8}"/>
    <dgm:cxn modelId="{39346F38-BF11-4047-90C9-8C6E5B7A742E}" type="presParOf" srcId="{05F6111C-3D18-433A-8D40-B8D87752E643}" destId="{70463A0E-B070-42A9-B875-96E0EEF115AE}" srcOrd="0" destOrd="0" presId="urn:microsoft.com/office/officeart/2005/8/layout/hierarchy1"/>
    <dgm:cxn modelId="{949BE018-0780-46DF-9A31-5A12395BE720}" type="presParOf" srcId="{70463A0E-B070-42A9-B875-96E0EEF115AE}" destId="{4CA85E33-8F5B-447C-88F3-ED83673F57F4}" srcOrd="0" destOrd="0" presId="urn:microsoft.com/office/officeart/2005/8/layout/hierarchy1"/>
    <dgm:cxn modelId="{96A4875B-91A4-4A94-8297-CDD0A1AC0546}" type="presParOf" srcId="{4CA85E33-8F5B-447C-88F3-ED83673F57F4}" destId="{E06D349B-3D8E-4592-A457-430930A61852}" srcOrd="0" destOrd="0" presId="urn:microsoft.com/office/officeart/2005/8/layout/hierarchy1"/>
    <dgm:cxn modelId="{D34E4FED-002D-4206-B77F-0D92ACBF6CC8}" type="presParOf" srcId="{4CA85E33-8F5B-447C-88F3-ED83673F57F4}" destId="{CC7E3829-8F0D-4BF4-99E8-2F963475F72F}" srcOrd="1" destOrd="0" presId="urn:microsoft.com/office/officeart/2005/8/layout/hierarchy1"/>
    <dgm:cxn modelId="{C8A83700-AA76-4932-857E-37F57B827239}" type="presParOf" srcId="{70463A0E-B070-42A9-B875-96E0EEF115AE}" destId="{AD6D3452-A377-4D5F-94AA-9068531739A0}" srcOrd="1" destOrd="0" presId="urn:microsoft.com/office/officeart/2005/8/layout/hierarchy1"/>
    <dgm:cxn modelId="{B64ABE5C-A834-47F6-A723-3DAE017796D4}" type="presParOf" srcId="{AD6D3452-A377-4D5F-94AA-9068531739A0}" destId="{4C64AD97-9FC3-4282-B501-914961F59CD2}" srcOrd="0" destOrd="0" presId="urn:microsoft.com/office/officeart/2005/8/layout/hierarchy1"/>
    <dgm:cxn modelId="{3DFE3F93-A045-44A3-AA2B-2081CC64EC7F}" type="presParOf" srcId="{AD6D3452-A377-4D5F-94AA-9068531739A0}" destId="{E4E3A9D9-CF74-42D6-934C-7DE119A25D35}" srcOrd="1" destOrd="0" presId="urn:microsoft.com/office/officeart/2005/8/layout/hierarchy1"/>
    <dgm:cxn modelId="{BCAB9A5D-8CC0-404E-BF5E-F770031AB88B}" type="presParOf" srcId="{E4E3A9D9-CF74-42D6-934C-7DE119A25D35}" destId="{B6BC5175-99B0-4825-B156-C6043C9C11EF}" srcOrd="0" destOrd="0" presId="urn:microsoft.com/office/officeart/2005/8/layout/hierarchy1"/>
    <dgm:cxn modelId="{8FF6A740-A37F-43C6-8784-55543900CB7D}" type="presParOf" srcId="{B6BC5175-99B0-4825-B156-C6043C9C11EF}" destId="{0F8BA76D-6BCA-40E9-95F8-1519902C81F8}" srcOrd="0" destOrd="0" presId="urn:microsoft.com/office/officeart/2005/8/layout/hierarchy1"/>
    <dgm:cxn modelId="{8F935B5A-A2BC-4412-AC60-E4CE79F45689}" type="presParOf" srcId="{B6BC5175-99B0-4825-B156-C6043C9C11EF}" destId="{FE556896-0E1B-4CAE-AECD-0DF09319FFE1}" srcOrd="1" destOrd="0" presId="urn:microsoft.com/office/officeart/2005/8/layout/hierarchy1"/>
    <dgm:cxn modelId="{92CDC94F-1731-4C32-A465-F33B300C738B}" type="presParOf" srcId="{E4E3A9D9-CF74-42D6-934C-7DE119A25D35}" destId="{432E5AA8-7B50-4323-8B90-5EBA96CCEB84}" srcOrd="1" destOrd="0" presId="urn:microsoft.com/office/officeart/2005/8/layout/hierarchy1"/>
    <dgm:cxn modelId="{CD4D4198-0C74-41C8-B898-1B93B254490E}" type="presParOf" srcId="{432E5AA8-7B50-4323-8B90-5EBA96CCEB84}" destId="{EF66130C-7755-4A6E-9934-C9FFEA8A4EA1}" srcOrd="0" destOrd="0" presId="urn:microsoft.com/office/officeart/2005/8/layout/hierarchy1"/>
    <dgm:cxn modelId="{66AF6EF8-B149-40ED-9D40-5CF83D34BC6F}" type="presParOf" srcId="{432E5AA8-7B50-4323-8B90-5EBA96CCEB84}" destId="{8C42A767-F16B-4717-96B7-8F9DE620C347}" srcOrd="1" destOrd="0" presId="urn:microsoft.com/office/officeart/2005/8/layout/hierarchy1"/>
    <dgm:cxn modelId="{B4F4E3FF-4787-434D-B489-4E5474D292D8}" type="presParOf" srcId="{8C42A767-F16B-4717-96B7-8F9DE620C347}" destId="{003EAC0B-F4C4-4AEA-B7DE-94EFAEED1A2E}" srcOrd="0" destOrd="0" presId="urn:microsoft.com/office/officeart/2005/8/layout/hierarchy1"/>
    <dgm:cxn modelId="{23E5362B-8D84-47A7-831E-A5514919C8CC}" type="presParOf" srcId="{003EAC0B-F4C4-4AEA-B7DE-94EFAEED1A2E}" destId="{AF8091CB-9715-498A-936B-9D5851D5CDDA}" srcOrd="0" destOrd="0" presId="urn:microsoft.com/office/officeart/2005/8/layout/hierarchy1"/>
    <dgm:cxn modelId="{E7D352C1-CE24-4CF3-823F-B3885B8340DC}" type="presParOf" srcId="{003EAC0B-F4C4-4AEA-B7DE-94EFAEED1A2E}" destId="{D73D866A-69F4-4F3D-B0BE-332ABAA8A179}" srcOrd="1" destOrd="0" presId="urn:microsoft.com/office/officeart/2005/8/layout/hierarchy1"/>
    <dgm:cxn modelId="{C4BFDD07-FCD9-4163-9519-C6A6E695CBAC}" type="presParOf" srcId="{8C42A767-F16B-4717-96B7-8F9DE620C347}" destId="{2155950E-626A-4D06-9AC1-D1A37045B7FD}" srcOrd="1" destOrd="0" presId="urn:microsoft.com/office/officeart/2005/8/layout/hierarchy1"/>
    <dgm:cxn modelId="{CC17FD7C-8535-46F6-8185-74248E574D42}" type="presParOf" srcId="{2155950E-626A-4D06-9AC1-D1A37045B7FD}" destId="{61FD6E6D-75B9-4D48-9AD2-207C5B711257}" srcOrd="0" destOrd="0" presId="urn:microsoft.com/office/officeart/2005/8/layout/hierarchy1"/>
    <dgm:cxn modelId="{80F40E11-5990-457B-98F9-C392468D0DBC}" type="presParOf" srcId="{2155950E-626A-4D06-9AC1-D1A37045B7FD}" destId="{4D91DE57-9948-4CA1-85FB-78B9F0AA34EA}" srcOrd="1" destOrd="0" presId="urn:microsoft.com/office/officeart/2005/8/layout/hierarchy1"/>
    <dgm:cxn modelId="{8AC0D753-B9CE-46AA-9919-872D74018FF3}" type="presParOf" srcId="{4D91DE57-9948-4CA1-85FB-78B9F0AA34EA}" destId="{8FF47DFB-E7D9-4FCD-9D8E-7C3D2B58E1BE}" srcOrd="0" destOrd="0" presId="urn:microsoft.com/office/officeart/2005/8/layout/hierarchy1"/>
    <dgm:cxn modelId="{BE0DF510-B0F4-4A26-97B7-4BD8D9DEEC69}" type="presParOf" srcId="{8FF47DFB-E7D9-4FCD-9D8E-7C3D2B58E1BE}" destId="{AC645846-F806-42E4-B8D0-3A85E3BC2FC4}" srcOrd="0" destOrd="0" presId="urn:microsoft.com/office/officeart/2005/8/layout/hierarchy1"/>
    <dgm:cxn modelId="{7B0502A5-9FB7-48DD-BD20-9CEC10C19B6B}" type="presParOf" srcId="{8FF47DFB-E7D9-4FCD-9D8E-7C3D2B58E1BE}" destId="{917AE1B5-B293-45E7-9DB0-F1F24FE36567}" srcOrd="1" destOrd="0" presId="urn:microsoft.com/office/officeart/2005/8/layout/hierarchy1"/>
    <dgm:cxn modelId="{31A0B46D-ECEF-43AB-B5EF-1D964F620049}" type="presParOf" srcId="{4D91DE57-9948-4CA1-85FB-78B9F0AA34EA}" destId="{F22EB1E0-EF35-48EC-B7EE-2AB602B2AB5A}" srcOrd="1" destOrd="0" presId="urn:microsoft.com/office/officeart/2005/8/layout/hierarchy1"/>
    <dgm:cxn modelId="{12392E9E-683F-4C54-BCF3-D01478B837F4}" type="presParOf" srcId="{432E5AA8-7B50-4323-8B90-5EBA96CCEB84}" destId="{7A98FE6F-7100-4011-8D71-E574E15981EB}" srcOrd="2" destOrd="0" presId="urn:microsoft.com/office/officeart/2005/8/layout/hierarchy1"/>
    <dgm:cxn modelId="{81366C84-DB6C-443D-8E82-13F521DD4A66}" type="presParOf" srcId="{432E5AA8-7B50-4323-8B90-5EBA96CCEB84}" destId="{90D4CF03-4743-4C58-8D82-0E08DFE2CC7F}" srcOrd="3" destOrd="0" presId="urn:microsoft.com/office/officeart/2005/8/layout/hierarchy1"/>
    <dgm:cxn modelId="{93AC3D55-B95C-4A6B-881D-708C6A63BB82}" type="presParOf" srcId="{90D4CF03-4743-4C58-8D82-0E08DFE2CC7F}" destId="{9DE1586B-37C3-4F37-8001-ADE2D6DB5F7E}" srcOrd="0" destOrd="0" presId="urn:microsoft.com/office/officeart/2005/8/layout/hierarchy1"/>
    <dgm:cxn modelId="{8898AC1B-7E0A-4294-B683-5B81473F3C23}" type="presParOf" srcId="{9DE1586B-37C3-4F37-8001-ADE2D6DB5F7E}" destId="{0415D381-7954-43DC-A5D6-CCDC4A0BD761}" srcOrd="0" destOrd="0" presId="urn:microsoft.com/office/officeart/2005/8/layout/hierarchy1"/>
    <dgm:cxn modelId="{BC8DD099-C334-444F-94B4-55EC8C6A74B7}" type="presParOf" srcId="{9DE1586B-37C3-4F37-8001-ADE2D6DB5F7E}" destId="{084F6830-1899-4965-B9AF-08C4CD5F905A}" srcOrd="1" destOrd="0" presId="urn:microsoft.com/office/officeart/2005/8/layout/hierarchy1"/>
    <dgm:cxn modelId="{27DD17D6-DD29-40B4-9A9D-EDFF4D5F4A88}" type="presParOf" srcId="{90D4CF03-4743-4C58-8D82-0E08DFE2CC7F}" destId="{EFE2C882-D2C8-4DDA-A12F-153CE3F471FF}" srcOrd="1" destOrd="0" presId="urn:microsoft.com/office/officeart/2005/8/layout/hierarchy1"/>
    <dgm:cxn modelId="{2B1145A3-3AD9-4CEE-8719-5DBC53495766}" type="presParOf" srcId="{EFE2C882-D2C8-4DDA-A12F-153CE3F471FF}" destId="{0EF1CF49-E4E3-49AC-BB50-B23CFB415080}" srcOrd="0" destOrd="0" presId="urn:microsoft.com/office/officeart/2005/8/layout/hierarchy1"/>
    <dgm:cxn modelId="{EF11391F-BCAB-4964-B032-9CC332EA3325}" type="presParOf" srcId="{EFE2C882-D2C8-4DDA-A12F-153CE3F471FF}" destId="{09E92951-3468-4CC6-B16C-CE2E99BA5FFD}" srcOrd="1" destOrd="0" presId="urn:microsoft.com/office/officeart/2005/8/layout/hierarchy1"/>
    <dgm:cxn modelId="{9942DDC5-90E1-4CFE-A6D4-398EBC169382}" type="presParOf" srcId="{09E92951-3468-4CC6-B16C-CE2E99BA5FFD}" destId="{53147B42-F07D-4D85-A189-AC6ED5C0ABE6}" srcOrd="0" destOrd="0" presId="urn:microsoft.com/office/officeart/2005/8/layout/hierarchy1"/>
    <dgm:cxn modelId="{8C848FB0-D516-47E8-9C01-97C7FC8595F5}" type="presParOf" srcId="{53147B42-F07D-4D85-A189-AC6ED5C0ABE6}" destId="{D67EB8CB-6332-40A0-9512-5CF440C4EDF3}" srcOrd="0" destOrd="0" presId="urn:microsoft.com/office/officeart/2005/8/layout/hierarchy1"/>
    <dgm:cxn modelId="{926F168A-EED3-475C-8737-E66133DDE74C}" type="presParOf" srcId="{53147B42-F07D-4D85-A189-AC6ED5C0ABE6}" destId="{6589FE87-CE78-4AFB-ADCD-A2BC641C6AF6}" srcOrd="1" destOrd="0" presId="urn:microsoft.com/office/officeart/2005/8/layout/hierarchy1"/>
    <dgm:cxn modelId="{3345483A-7C56-4097-8A58-41E312594BFD}" type="presParOf" srcId="{09E92951-3468-4CC6-B16C-CE2E99BA5FFD}" destId="{CCEE6F6B-867B-4AF1-8F07-E46BEF7089E3}" srcOrd="1" destOrd="0" presId="urn:microsoft.com/office/officeart/2005/8/layout/hierarchy1"/>
    <dgm:cxn modelId="{4BF0B7CF-A24F-4028-B5EF-DCC5407E58E8}" type="presParOf" srcId="{AD6D3452-A377-4D5F-94AA-9068531739A0}" destId="{2097061B-4072-4ABF-B491-1654DE2EEC75}" srcOrd="2" destOrd="0" presId="urn:microsoft.com/office/officeart/2005/8/layout/hierarchy1"/>
    <dgm:cxn modelId="{DB60CE83-6F1A-4121-9600-CDD3F4F678AF}" type="presParOf" srcId="{AD6D3452-A377-4D5F-94AA-9068531739A0}" destId="{F9AC293E-3D53-47C6-AD39-1DF0FD8C3C4E}" srcOrd="3" destOrd="0" presId="urn:microsoft.com/office/officeart/2005/8/layout/hierarchy1"/>
    <dgm:cxn modelId="{DB6DF4EC-3FB8-459B-8C5E-D820BB3D5AEB}" type="presParOf" srcId="{F9AC293E-3D53-47C6-AD39-1DF0FD8C3C4E}" destId="{2512133D-EA21-4E97-B75C-073A22B848C5}" srcOrd="0" destOrd="0" presId="urn:microsoft.com/office/officeart/2005/8/layout/hierarchy1"/>
    <dgm:cxn modelId="{1A32D69C-0700-4497-96AA-6B52DFA24092}" type="presParOf" srcId="{2512133D-EA21-4E97-B75C-073A22B848C5}" destId="{D361EDF1-2A37-424C-BAD4-351560CE73DC}" srcOrd="0" destOrd="0" presId="urn:microsoft.com/office/officeart/2005/8/layout/hierarchy1"/>
    <dgm:cxn modelId="{AC99F1E9-4542-45CF-B63A-8DD0EF48C2CC}" type="presParOf" srcId="{2512133D-EA21-4E97-B75C-073A22B848C5}" destId="{CB67D06E-4355-4571-8BED-EFEC4549911D}" srcOrd="1" destOrd="0" presId="urn:microsoft.com/office/officeart/2005/8/layout/hierarchy1"/>
    <dgm:cxn modelId="{ED504174-E62E-40E5-A79D-C9392A9F56A9}" type="presParOf" srcId="{F9AC293E-3D53-47C6-AD39-1DF0FD8C3C4E}" destId="{3143C362-1CE9-4907-A57E-9A8C07C54A1D}" srcOrd="1" destOrd="0" presId="urn:microsoft.com/office/officeart/2005/8/layout/hierarchy1"/>
    <dgm:cxn modelId="{62B8B309-40B1-41B1-96F6-82A0D41BC9F8}" type="presParOf" srcId="{3143C362-1CE9-4907-A57E-9A8C07C54A1D}" destId="{1E9D6717-CC5D-4CCF-A965-DA2411CEF20B}" srcOrd="0" destOrd="0" presId="urn:microsoft.com/office/officeart/2005/8/layout/hierarchy1"/>
    <dgm:cxn modelId="{15B82933-5B0E-453D-8457-C1765D003DC5}" type="presParOf" srcId="{3143C362-1CE9-4907-A57E-9A8C07C54A1D}" destId="{25A70CB6-2F7B-4E9D-8879-4839D11DDD50}" srcOrd="1" destOrd="0" presId="urn:microsoft.com/office/officeart/2005/8/layout/hierarchy1"/>
    <dgm:cxn modelId="{750A538A-6448-4DDA-92CF-F2F3D7506316}" type="presParOf" srcId="{25A70CB6-2F7B-4E9D-8879-4839D11DDD50}" destId="{F72C61C6-952D-4217-894A-527C767E9318}" srcOrd="0" destOrd="0" presId="urn:microsoft.com/office/officeart/2005/8/layout/hierarchy1"/>
    <dgm:cxn modelId="{5F6DBC23-E8BC-4859-B7E3-55E9B71AB2C3}" type="presParOf" srcId="{F72C61C6-952D-4217-894A-527C767E9318}" destId="{8F25300F-95C0-48BE-B349-8F24BF0009CD}" srcOrd="0" destOrd="0" presId="urn:microsoft.com/office/officeart/2005/8/layout/hierarchy1"/>
    <dgm:cxn modelId="{670BAB42-B89B-4123-935F-FB1AB24BCC69}" type="presParOf" srcId="{F72C61C6-952D-4217-894A-527C767E9318}" destId="{27D86502-A460-45FB-AA8A-FA1A7265692C}" srcOrd="1" destOrd="0" presId="urn:microsoft.com/office/officeart/2005/8/layout/hierarchy1"/>
    <dgm:cxn modelId="{32F07C43-7A8D-4D3A-9E87-0BD8DF038BBA}" type="presParOf" srcId="{25A70CB6-2F7B-4E9D-8879-4839D11DDD50}" destId="{6D843D69-B086-404F-ABA3-2AF63479B948}" srcOrd="1" destOrd="0" presId="urn:microsoft.com/office/officeart/2005/8/layout/hierarchy1"/>
    <dgm:cxn modelId="{CA3A783C-4485-436F-969D-08933B0DB546}" type="presParOf" srcId="{6D843D69-B086-404F-ABA3-2AF63479B948}" destId="{5E481647-9F89-4967-B8B5-36148AE3DD78}" srcOrd="0" destOrd="0" presId="urn:microsoft.com/office/officeart/2005/8/layout/hierarchy1"/>
    <dgm:cxn modelId="{17FB5C9A-47C7-4CAF-9195-0AAC0D25F58D}" type="presParOf" srcId="{6D843D69-B086-404F-ABA3-2AF63479B948}" destId="{51D0C233-DCE2-4E7F-8000-948E52AE0B8F}" srcOrd="1" destOrd="0" presId="urn:microsoft.com/office/officeart/2005/8/layout/hierarchy1"/>
    <dgm:cxn modelId="{F4B5F923-1813-4C4E-8035-D4FAB3AE5ABF}" type="presParOf" srcId="{51D0C233-DCE2-4E7F-8000-948E52AE0B8F}" destId="{40158973-57D4-427F-BBC5-9660F09602A2}" srcOrd="0" destOrd="0" presId="urn:microsoft.com/office/officeart/2005/8/layout/hierarchy1"/>
    <dgm:cxn modelId="{E7E20F3D-82BA-463A-A3EE-75537A770FBD}" type="presParOf" srcId="{40158973-57D4-427F-BBC5-9660F09602A2}" destId="{09C23580-4CB2-452D-AC0A-A7D237F757BD}" srcOrd="0" destOrd="0" presId="urn:microsoft.com/office/officeart/2005/8/layout/hierarchy1"/>
    <dgm:cxn modelId="{AABF59F0-DC4D-4F84-A867-BAF2B2641234}" type="presParOf" srcId="{40158973-57D4-427F-BBC5-9660F09602A2}" destId="{12BDEFB9-9848-47C6-8D2D-1FF1BB6D614B}" srcOrd="1" destOrd="0" presId="urn:microsoft.com/office/officeart/2005/8/layout/hierarchy1"/>
    <dgm:cxn modelId="{ACCEAD2E-A19F-4DD2-99BB-E1A54A5CFEB5}" type="presParOf" srcId="{51D0C233-DCE2-4E7F-8000-948E52AE0B8F}" destId="{119098ED-4499-425D-B080-E8AF36317CFD}" srcOrd="1" destOrd="0" presId="urn:microsoft.com/office/officeart/2005/8/layout/hierarchy1"/>
    <dgm:cxn modelId="{5B08A1CE-4105-43D8-96CB-217974B57A7D}" type="presParOf" srcId="{119098ED-4499-425D-B080-E8AF36317CFD}" destId="{8EAE100D-6AFD-4693-8758-43442FCE9B35}" srcOrd="0" destOrd="0" presId="urn:microsoft.com/office/officeart/2005/8/layout/hierarchy1"/>
    <dgm:cxn modelId="{5CF96220-07EE-4535-88D7-58F76738B114}" type="presParOf" srcId="{119098ED-4499-425D-B080-E8AF36317CFD}" destId="{9223AEC7-5E66-4732-966A-1969654FD069}" srcOrd="1" destOrd="0" presId="urn:microsoft.com/office/officeart/2005/8/layout/hierarchy1"/>
    <dgm:cxn modelId="{54315E2A-DA1C-4E41-8E36-9AA173C99DC4}" type="presParOf" srcId="{9223AEC7-5E66-4732-966A-1969654FD069}" destId="{2C4E8F47-D590-4069-B3B8-0A40FDE06155}" srcOrd="0" destOrd="0" presId="urn:microsoft.com/office/officeart/2005/8/layout/hierarchy1"/>
    <dgm:cxn modelId="{60FAB83A-D8B9-4C3A-9206-316B606BAC53}" type="presParOf" srcId="{2C4E8F47-D590-4069-B3B8-0A40FDE06155}" destId="{352B4E36-A8DF-47F2-AEEE-9BC3D4EA7E33}" srcOrd="0" destOrd="0" presId="urn:microsoft.com/office/officeart/2005/8/layout/hierarchy1"/>
    <dgm:cxn modelId="{617B5089-D419-477E-BAEB-2196D8A4F82B}" type="presParOf" srcId="{2C4E8F47-D590-4069-B3B8-0A40FDE06155}" destId="{E29A0681-A33B-466B-A1F7-C14B5EAD57D3}" srcOrd="1" destOrd="0" presId="urn:microsoft.com/office/officeart/2005/8/layout/hierarchy1"/>
    <dgm:cxn modelId="{7245D980-C3FD-429C-81DE-B0CFC0DD2A99}" type="presParOf" srcId="{9223AEC7-5E66-4732-966A-1969654FD069}" destId="{3F8E123B-67A2-4122-AEDF-5077AC60FDA6}" srcOrd="1" destOrd="0" presId="urn:microsoft.com/office/officeart/2005/8/layout/hierarchy1"/>
    <dgm:cxn modelId="{A0CB94EE-883A-4642-89E3-F03636758B36}" type="presParOf" srcId="{3143C362-1CE9-4907-A57E-9A8C07C54A1D}" destId="{8AB255CB-1FD8-4276-892F-14C0BD9235FA}" srcOrd="2" destOrd="0" presId="urn:microsoft.com/office/officeart/2005/8/layout/hierarchy1"/>
    <dgm:cxn modelId="{4B9CBAD4-40B5-432A-97BE-FD427E713FC0}" type="presParOf" srcId="{3143C362-1CE9-4907-A57E-9A8C07C54A1D}" destId="{99584DA0-2A75-4582-8E98-B1A702F09C4A}" srcOrd="3" destOrd="0" presId="urn:microsoft.com/office/officeart/2005/8/layout/hierarchy1"/>
    <dgm:cxn modelId="{84204AE4-6F39-443A-A82C-E8F645DB84FE}" type="presParOf" srcId="{99584DA0-2A75-4582-8E98-B1A702F09C4A}" destId="{B276233B-62AB-46A6-AEFA-E1C96BF799E0}" srcOrd="0" destOrd="0" presId="urn:microsoft.com/office/officeart/2005/8/layout/hierarchy1"/>
    <dgm:cxn modelId="{D08ED5EA-A32E-4B4C-839F-8D2E623CECA1}" type="presParOf" srcId="{B276233B-62AB-46A6-AEFA-E1C96BF799E0}" destId="{48C83B24-206A-4807-B234-F2EA907F2FE1}" srcOrd="0" destOrd="0" presId="urn:microsoft.com/office/officeart/2005/8/layout/hierarchy1"/>
    <dgm:cxn modelId="{319CC77A-5975-4A9E-8BFF-8C57239A9F58}" type="presParOf" srcId="{B276233B-62AB-46A6-AEFA-E1C96BF799E0}" destId="{3AA76281-9670-4C7E-B74B-B3FE5EE64977}" srcOrd="1" destOrd="0" presId="urn:microsoft.com/office/officeart/2005/8/layout/hierarchy1"/>
    <dgm:cxn modelId="{DFF9325C-2474-40BB-8D6C-DC85A77E531E}" type="presParOf" srcId="{99584DA0-2A75-4582-8E98-B1A702F09C4A}" destId="{F16226DC-5BC1-4A8E-92BD-65B480EF2428}" srcOrd="1" destOrd="0" presId="urn:microsoft.com/office/officeart/2005/8/layout/hierarchy1"/>
    <dgm:cxn modelId="{1764EBFC-D2C2-4679-8E5C-72F290AA5A2D}" type="presParOf" srcId="{F16226DC-5BC1-4A8E-92BD-65B480EF2428}" destId="{4BCA3407-9E27-4F65-A3AF-9E063A0DF0D6}" srcOrd="0" destOrd="0" presId="urn:microsoft.com/office/officeart/2005/8/layout/hierarchy1"/>
    <dgm:cxn modelId="{018F0F0E-B938-47D3-B967-5960CC818D67}" type="presParOf" srcId="{F16226DC-5BC1-4A8E-92BD-65B480EF2428}" destId="{45308EB1-9554-49D5-8746-3A2513453162}" srcOrd="1" destOrd="0" presId="urn:microsoft.com/office/officeart/2005/8/layout/hierarchy1"/>
    <dgm:cxn modelId="{1B14DF0E-1DED-4493-B53D-824FAB8829A6}" type="presParOf" srcId="{45308EB1-9554-49D5-8746-3A2513453162}" destId="{DDE31418-2826-4F03-AB6C-B9C5BD33BF0B}" srcOrd="0" destOrd="0" presId="urn:microsoft.com/office/officeart/2005/8/layout/hierarchy1"/>
    <dgm:cxn modelId="{34C92FF7-4C97-4902-B8B9-2369CCB0749C}" type="presParOf" srcId="{DDE31418-2826-4F03-AB6C-B9C5BD33BF0B}" destId="{31D91B5E-1A26-4592-BF9B-0F3C702CA545}" srcOrd="0" destOrd="0" presId="urn:microsoft.com/office/officeart/2005/8/layout/hierarchy1"/>
    <dgm:cxn modelId="{FDBE82FD-533E-45C7-9A15-50BC38DFFC68}" type="presParOf" srcId="{DDE31418-2826-4F03-AB6C-B9C5BD33BF0B}" destId="{F344426F-8ED9-4BC3-9DDF-C4708DC5C788}" srcOrd="1" destOrd="0" presId="urn:microsoft.com/office/officeart/2005/8/layout/hierarchy1"/>
    <dgm:cxn modelId="{7C4758B9-7F17-46EF-8440-E5D83843B377}" type="presParOf" srcId="{45308EB1-9554-49D5-8746-3A2513453162}" destId="{EFECC497-E4C8-4CFB-A648-6BDB903F0B4B}" srcOrd="1" destOrd="0" presId="urn:microsoft.com/office/officeart/2005/8/layout/hierarchy1"/>
    <dgm:cxn modelId="{0E75753F-193B-451F-9834-F5E5172FE5E6}" type="presParOf" srcId="{EFECC497-E4C8-4CFB-A648-6BDB903F0B4B}" destId="{B88968D5-87B1-49AF-9033-8D1BF62DB9DC}" srcOrd="0" destOrd="0" presId="urn:microsoft.com/office/officeart/2005/8/layout/hierarchy1"/>
    <dgm:cxn modelId="{BF283BE9-5A38-4B0D-825C-8A964761ED27}" type="presParOf" srcId="{EFECC497-E4C8-4CFB-A648-6BDB903F0B4B}" destId="{1C9E6D0B-47A1-4E9F-941F-27735A581DAA}" srcOrd="1" destOrd="0" presId="urn:microsoft.com/office/officeart/2005/8/layout/hierarchy1"/>
    <dgm:cxn modelId="{14B8F0E2-7500-44F9-8F2A-E0AAA3E0B578}" type="presParOf" srcId="{1C9E6D0B-47A1-4E9F-941F-27735A581DAA}" destId="{F6A8CD5A-21D3-4564-AD30-27156E166C4D}" srcOrd="0" destOrd="0" presId="urn:microsoft.com/office/officeart/2005/8/layout/hierarchy1"/>
    <dgm:cxn modelId="{59CB8152-C2F5-4ADE-94CC-49847E8A9ADE}" type="presParOf" srcId="{F6A8CD5A-21D3-4564-AD30-27156E166C4D}" destId="{565F340C-55E8-4AF9-8B7B-BF0F316F67EA}" srcOrd="0" destOrd="0" presId="urn:microsoft.com/office/officeart/2005/8/layout/hierarchy1"/>
    <dgm:cxn modelId="{386CED7E-6F08-48EC-9E56-734DB8555937}" type="presParOf" srcId="{F6A8CD5A-21D3-4564-AD30-27156E166C4D}" destId="{3E75009E-DB6B-4309-BFD2-6E8AF544339F}" srcOrd="1" destOrd="0" presId="urn:microsoft.com/office/officeart/2005/8/layout/hierarchy1"/>
    <dgm:cxn modelId="{F2A56759-8100-4909-AA98-68B1EBFD2E10}" type="presParOf" srcId="{1C9E6D0B-47A1-4E9F-941F-27735A581DAA}" destId="{FEEA27F5-8F57-4359-9D54-2C1DE6F8BABF}" srcOrd="1" destOrd="0" presId="urn:microsoft.com/office/officeart/2005/8/layout/hierarchy1"/>
    <dgm:cxn modelId="{2E5E3B14-E266-4B03-A6A4-572AEE25E8CB}" type="presParOf" srcId="{AD6D3452-A377-4D5F-94AA-9068531739A0}" destId="{106B5575-7492-4FC9-A107-75E9642C4219}" srcOrd="4" destOrd="0" presId="urn:microsoft.com/office/officeart/2005/8/layout/hierarchy1"/>
    <dgm:cxn modelId="{CAC46E6F-50CA-4A46-8063-00C67264ED8F}" type="presParOf" srcId="{AD6D3452-A377-4D5F-94AA-9068531739A0}" destId="{3911FEF1-E9EE-4382-94BD-D6E947C0F122}" srcOrd="5" destOrd="0" presId="urn:microsoft.com/office/officeart/2005/8/layout/hierarchy1"/>
    <dgm:cxn modelId="{D3FC92DA-D296-44D7-8C3B-373ED1C7E42E}" type="presParOf" srcId="{3911FEF1-E9EE-4382-94BD-D6E947C0F122}" destId="{17C81988-2DF5-449E-9769-570DD3FDCC20}" srcOrd="0" destOrd="0" presId="urn:microsoft.com/office/officeart/2005/8/layout/hierarchy1"/>
    <dgm:cxn modelId="{E9B0E022-92C4-4997-90F5-7961E1E62A40}" type="presParOf" srcId="{17C81988-2DF5-449E-9769-570DD3FDCC20}" destId="{0238758E-FEF1-4DFA-8A09-0E95F6811824}" srcOrd="0" destOrd="0" presId="urn:microsoft.com/office/officeart/2005/8/layout/hierarchy1"/>
    <dgm:cxn modelId="{6470AED5-8CC9-4214-B4ED-9351021F4147}" type="presParOf" srcId="{17C81988-2DF5-449E-9769-570DD3FDCC20}" destId="{E6B23B6E-23D3-4C19-AFFE-11004BC577B4}" srcOrd="1" destOrd="0" presId="urn:microsoft.com/office/officeart/2005/8/layout/hierarchy1"/>
    <dgm:cxn modelId="{C671BECC-E9D6-40D2-B4CD-E12FF83C1F7F}" type="presParOf" srcId="{3911FEF1-E9EE-4382-94BD-D6E947C0F122}" destId="{716EE754-B7D8-4B1E-9181-A42FFA6F2B64}" srcOrd="1" destOrd="0" presId="urn:microsoft.com/office/officeart/2005/8/layout/hierarchy1"/>
    <dgm:cxn modelId="{0C30FA10-0C2F-43DE-B120-85D7AD9E89E7}" type="presParOf" srcId="{716EE754-B7D8-4B1E-9181-A42FFA6F2B64}" destId="{B7CDEAC9-318B-4BF8-8FAD-41D31CEA27BD}" srcOrd="0" destOrd="0" presId="urn:microsoft.com/office/officeart/2005/8/layout/hierarchy1"/>
    <dgm:cxn modelId="{9A59CEDD-BEAF-4D4C-8D0E-3601B8A3995B}" type="presParOf" srcId="{716EE754-B7D8-4B1E-9181-A42FFA6F2B64}" destId="{644EADC6-3D25-42FD-B55B-D0A30B7FAF41}" srcOrd="1" destOrd="0" presId="urn:microsoft.com/office/officeart/2005/8/layout/hierarchy1"/>
    <dgm:cxn modelId="{23F6D2AB-06E2-456D-8279-365795834651}" type="presParOf" srcId="{644EADC6-3D25-42FD-B55B-D0A30B7FAF41}" destId="{BAA9F987-47BD-42F2-BF39-29162C65AA45}" srcOrd="0" destOrd="0" presId="urn:microsoft.com/office/officeart/2005/8/layout/hierarchy1"/>
    <dgm:cxn modelId="{42AAB71E-8290-47BF-907A-B3B5BBDDF9CB}" type="presParOf" srcId="{BAA9F987-47BD-42F2-BF39-29162C65AA45}" destId="{B5F0A855-1301-4E1E-92E6-579E8E18F08F}" srcOrd="0" destOrd="0" presId="urn:microsoft.com/office/officeart/2005/8/layout/hierarchy1"/>
    <dgm:cxn modelId="{86C66B42-AF9E-4698-BE8F-62F2289A216D}" type="presParOf" srcId="{BAA9F987-47BD-42F2-BF39-29162C65AA45}" destId="{823795BA-F8B1-4E14-9E2B-DD6B4C1FED11}" srcOrd="1" destOrd="0" presId="urn:microsoft.com/office/officeart/2005/8/layout/hierarchy1"/>
    <dgm:cxn modelId="{04761106-492C-4D13-8C4E-3E66E7DCD54C}" type="presParOf" srcId="{644EADC6-3D25-42FD-B55B-D0A30B7FAF41}" destId="{1D1A2A4E-F84E-4C44-9D98-73042334DBF8}" srcOrd="1" destOrd="0" presId="urn:microsoft.com/office/officeart/2005/8/layout/hierarchy1"/>
    <dgm:cxn modelId="{3B41024C-53FB-4D2E-A062-AA585B36B224}" type="presParOf" srcId="{1D1A2A4E-F84E-4C44-9D98-73042334DBF8}" destId="{8D60E069-13FA-475E-9F8F-DDC42C5AB3EA}" srcOrd="0" destOrd="0" presId="urn:microsoft.com/office/officeart/2005/8/layout/hierarchy1"/>
    <dgm:cxn modelId="{FFB5CE27-088A-4630-983E-AFD9DF697BD1}" type="presParOf" srcId="{1D1A2A4E-F84E-4C44-9D98-73042334DBF8}" destId="{2EC57EF1-5372-440E-B628-C32245DB2947}" srcOrd="1" destOrd="0" presId="urn:microsoft.com/office/officeart/2005/8/layout/hierarchy1"/>
    <dgm:cxn modelId="{3B3F1A46-0631-4D9E-8096-D3A6995433C0}" type="presParOf" srcId="{2EC57EF1-5372-440E-B628-C32245DB2947}" destId="{FFFFFBC7-81F3-48A9-BD88-034EBD7FA4FC}" srcOrd="0" destOrd="0" presId="urn:microsoft.com/office/officeart/2005/8/layout/hierarchy1"/>
    <dgm:cxn modelId="{B381FA5A-9A1E-4593-AA20-ED517FC4A401}" type="presParOf" srcId="{FFFFFBC7-81F3-48A9-BD88-034EBD7FA4FC}" destId="{27DB8558-2423-47C4-BD0F-7942A374D98F}" srcOrd="0" destOrd="0" presId="urn:microsoft.com/office/officeart/2005/8/layout/hierarchy1"/>
    <dgm:cxn modelId="{BE1EB8D2-9A9C-4395-87DD-ECB0CE689AE2}" type="presParOf" srcId="{FFFFFBC7-81F3-48A9-BD88-034EBD7FA4FC}" destId="{C8A32FA8-7E71-4EFA-A624-35FB3C4C1190}" srcOrd="1" destOrd="0" presId="urn:microsoft.com/office/officeart/2005/8/layout/hierarchy1"/>
    <dgm:cxn modelId="{8BBE8100-B0F3-492D-9CF4-9A1070EAD9B2}" type="presParOf" srcId="{2EC57EF1-5372-440E-B628-C32245DB2947}" destId="{5450A315-11E6-4EEE-BC3E-6C223FF1E044}" srcOrd="1" destOrd="0" presId="urn:microsoft.com/office/officeart/2005/8/layout/hierarchy1"/>
    <dgm:cxn modelId="{78845154-9F7D-49B8-B629-2C39454A9C6E}" type="presParOf" srcId="{AD6D3452-A377-4D5F-94AA-9068531739A0}" destId="{B646F587-6FDB-4F0E-8959-474AE4D146DC}" srcOrd="6" destOrd="0" presId="urn:microsoft.com/office/officeart/2005/8/layout/hierarchy1"/>
    <dgm:cxn modelId="{39692A8E-4960-4986-9E82-7452DAB42857}" type="presParOf" srcId="{AD6D3452-A377-4D5F-94AA-9068531739A0}" destId="{2D1567EF-88BD-4080-B1E2-7E40A930DE39}" srcOrd="7" destOrd="0" presId="urn:microsoft.com/office/officeart/2005/8/layout/hierarchy1"/>
    <dgm:cxn modelId="{0E02DE26-EB28-4243-8B7C-23AC044C9830}" type="presParOf" srcId="{2D1567EF-88BD-4080-B1E2-7E40A930DE39}" destId="{F636F593-68C8-4942-B3AA-87752FCC36C1}" srcOrd="0" destOrd="0" presId="urn:microsoft.com/office/officeart/2005/8/layout/hierarchy1"/>
    <dgm:cxn modelId="{28D0FB52-AA59-4F69-89FC-AD2D7A1C61B0}" type="presParOf" srcId="{F636F593-68C8-4942-B3AA-87752FCC36C1}" destId="{F2F3AD63-3E47-4AAC-B0F5-1241DC5CB791}" srcOrd="0" destOrd="0" presId="urn:microsoft.com/office/officeart/2005/8/layout/hierarchy1"/>
    <dgm:cxn modelId="{A3F1B146-6F8D-452E-8DA3-11887DCDAB2B}" type="presParOf" srcId="{F636F593-68C8-4942-B3AA-87752FCC36C1}" destId="{C1B2DB76-8597-4E44-A44E-1F047B7B9D36}" srcOrd="1" destOrd="0" presId="urn:microsoft.com/office/officeart/2005/8/layout/hierarchy1"/>
    <dgm:cxn modelId="{9EB292BD-E396-4DDD-96ED-21E145657C0D}" type="presParOf" srcId="{2D1567EF-88BD-4080-B1E2-7E40A930DE39}" destId="{D3702FB6-566E-47F3-9C96-06F85618523D}" srcOrd="1" destOrd="0" presId="urn:microsoft.com/office/officeart/2005/8/layout/hierarchy1"/>
    <dgm:cxn modelId="{E1CB440C-8FBA-4813-BA88-7A155705D0C3}" type="presParOf" srcId="{D3702FB6-566E-47F3-9C96-06F85618523D}" destId="{6E1B83E7-B540-4907-B8E8-13ACCED5C847}" srcOrd="0" destOrd="0" presId="urn:microsoft.com/office/officeart/2005/8/layout/hierarchy1"/>
    <dgm:cxn modelId="{E2DC1C8D-31B1-4B72-B792-76B0A28D62E2}" type="presParOf" srcId="{D3702FB6-566E-47F3-9C96-06F85618523D}" destId="{E3411506-DFB7-4BA6-AB94-6A3EBC910CF3}" srcOrd="1" destOrd="0" presId="urn:microsoft.com/office/officeart/2005/8/layout/hierarchy1"/>
    <dgm:cxn modelId="{DC924291-2694-4989-8FCE-102CD8B08561}" type="presParOf" srcId="{E3411506-DFB7-4BA6-AB94-6A3EBC910CF3}" destId="{7658E130-41D3-4932-A900-65714E318E70}" srcOrd="0" destOrd="0" presId="urn:microsoft.com/office/officeart/2005/8/layout/hierarchy1"/>
    <dgm:cxn modelId="{A3EBCFC1-2013-45C6-8A11-CD8245A5171A}" type="presParOf" srcId="{7658E130-41D3-4932-A900-65714E318E70}" destId="{35933101-4A79-41DA-96F9-302801D263FB}" srcOrd="0" destOrd="0" presId="urn:microsoft.com/office/officeart/2005/8/layout/hierarchy1"/>
    <dgm:cxn modelId="{B82F9B03-8275-41C7-809F-A435255618DD}" type="presParOf" srcId="{7658E130-41D3-4932-A900-65714E318E70}" destId="{C3F3EED2-C40C-4187-873E-3D95E9C24A40}" srcOrd="1" destOrd="0" presId="urn:microsoft.com/office/officeart/2005/8/layout/hierarchy1"/>
    <dgm:cxn modelId="{BCA4C300-9FD3-4688-9563-07C479CD7A28}" type="presParOf" srcId="{E3411506-DFB7-4BA6-AB94-6A3EBC910CF3}" destId="{0E545F63-0CD4-4047-B702-9EE2BC0D3EF9}" srcOrd="1" destOrd="0" presId="urn:microsoft.com/office/officeart/2005/8/layout/hierarchy1"/>
    <dgm:cxn modelId="{09AF8BFA-3D0C-4C3D-9D97-823A2E0868EC}" type="presParOf" srcId="{0E545F63-0CD4-4047-B702-9EE2BC0D3EF9}" destId="{70D71F83-ED9F-4BD6-8D4B-DE7E807CC838}" srcOrd="0" destOrd="0" presId="urn:microsoft.com/office/officeart/2005/8/layout/hierarchy1"/>
    <dgm:cxn modelId="{EAE10A37-BDDB-41EC-8AA3-95BB7D32E897}" type="presParOf" srcId="{0E545F63-0CD4-4047-B702-9EE2BC0D3EF9}" destId="{24A700F4-24BC-4DCB-B978-BFCAFE5A310A}" srcOrd="1" destOrd="0" presId="urn:microsoft.com/office/officeart/2005/8/layout/hierarchy1"/>
    <dgm:cxn modelId="{49F0DF5B-D303-49F0-B60E-E32A0273F6C5}" type="presParOf" srcId="{24A700F4-24BC-4DCB-B978-BFCAFE5A310A}" destId="{4069EB73-FB11-4346-A279-DA61B2EA9CE8}" srcOrd="0" destOrd="0" presId="urn:microsoft.com/office/officeart/2005/8/layout/hierarchy1"/>
    <dgm:cxn modelId="{73C2605E-AAD1-4918-9F5C-770E2F81BCED}" type="presParOf" srcId="{4069EB73-FB11-4346-A279-DA61B2EA9CE8}" destId="{7D18CF9B-ED54-47B1-B185-B390D9590EE2}" srcOrd="0" destOrd="0" presId="urn:microsoft.com/office/officeart/2005/8/layout/hierarchy1"/>
    <dgm:cxn modelId="{51B0BB84-248E-464E-8809-2F037FC9B8CA}" type="presParOf" srcId="{4069EB73-FB11-4346-A279-DA61B2EA9CE8}" destId="{41F160F9-3D5C-40E5-B1A7-35D1604184EC}" srcOrd="1" destOrd="0" presId="urn:microsoft.com/office/officeart/2005/8/layout/hierarchy1"/>
    <dgm:cxn modelId="{6F040E56-0FAB-4313-9A17-DBEA8E7888A8}" type="presParOf" srcId="{24A700F4-24BC-4DCB-B978-BFCAFE5A310A}" destId="{2A8293E4-E609-41CE-81BA-9EC671500E30}" srcOrd="1" destOrd="0" presId="urn:microsoft.com/office/officeart/2005/8/layout/hierarchy1"/>
    <dgm:cxn modelId="{4AA9253F-4280-4F09-9B14-1D98D0A73BE3}" type="presParOf" srcId="{2A8293E4-E609-41CE-81BA-9EC671500E30}" destId="{F9045B06-DFDA-49CB-AC66-A12CCEBAEFB2}" srcOrd="0" destOrd="0" presId="urn:microsoft.com/office/officeart/2005/8/layout/hierarchy1"/>
    <dgm:cxn modelId="{4EFD7D33-3909-4600-8A84-BF06E9B96F81}" type="presParOf" srcId="{2A8293E4-E609-41CE-81BA-9EC671500E30}" destId="{786BEFDF-1278-4AB0-8F9F-7436A97A0723}" srcOrd="1" destOrd="0" presId="urn:microsoft.com/office/officeart/2005/8/layout/hierarchy1"/>
    <dgm:cxn modelId="{1F4D181C-CD6E-42B5-993B-4969C824A36E}" type="presParOf" srcId="{786BEFDF-1278-4AB0-8F9F-7436A97A0723}" destId="{2C7CCF17-B5D7-41C6-8BFF-F327A83470E3}" srcOrd="0" destOrd="0" presId="urn:microsoft.com/office/officeart/2005/8/layout/hierarchy1"/>
    <dgm:cxn modelId="{56995327-D7E5-4BB1-AC4B-E8FC5369CCE5}" type="presParOf" srcId="{2C7CCF17-B5D7-41C6-8BFF-F327A83470E3}" destId="{6F0D02DC-AB4C-415B-B2BF-91AE0F8C17DC}" srcOrd="0" destOrd="0" presId="urn:microsoft.com/office/officeart/2005/8/layout/hierarchy1"/>
    <dgm:cxn modelId="{52588141-CBD3-4274-82F1-2C9079D47EA0}" type="presParOf" srcId="{2C7CCF17-B5D7-41C6-8BFF-F327A83470E3}" destId="{42860B63-C2F4-42FD-9E96-0156E95C6066}" srcOrd="1" destOrd="0" presId="urn:microsoft.com/office/officeart/2005/8/layout/hierarchy1"/>
    <dgm:cxn modelId="{55B3FE63-4CDA-40E1-AA86-912BB3851C8A}" type="presParOf" srcId="{786BEFDF-1278-4AB0-8F9F-7436A97A0723}" destId="{A1C9F0E4-1540-4F3F-8A75-7A2DBC50F9C7}" srcOrd="1" destOrd="0" presId="urn:microsoft.com/office/officeart/2005/8/layout/hierarchy1"/>
    <dgm:cxn modelId="{3DC4201D-D1DE-4D15-83D3-BC07681CCF11}" type="presParOf" srcId="{AD6D3452-A377-4D5F-94AA-9068531739A0}" destId="{7A723BD7-2205-43BA-896D-FDA9794C4DF4}" srcOrd="8" destOrd="0" presId="urn:microsoft.com/office/officeart/2005/8/layout/hierarchy1"/>
    <dgm:cxn modelId="{61E403F5-D2A4-4D7E-BD1E-862DDDC50F30}" type="presParOf" srcId="{AD6D3452-A377-4D5F-94AA-9068531739A0}" destId="{74EA7D7A-5765-498B-91C8-F23818E88593}" srcOrd="9" destOrd="0" presId="urn:microsoft.com/office/officeart/2005/8/layout/hierarchy1"/>
    <dgm:cxn modelId="{E8EBD28F-FC33-40E0-A7D3-559466B086C4}" type="presParOf" srcId="{74EA7D7A-5765-498B-91C8-F23818E88593}" destId="{B1DF53E9-0DF9-4DCD-ACEB-65F03CB215A7}" srcOrd="0" destOrd="0" presId="urn:microsoft.com/office/officeart/2005/8/layout/hierarchy1"/>
    <dgm:cxn modelId="{35884E75-BB2F-4F52-9A93-89D4E33B6C05}" type="presParOf" srcId="{B1DF53E9-0DF9-4DCD-ACEB-65F03CB215A7}" destId="{460890E1-A8E3-40D1-9515-CB89BC308E68}" srcOrd="0" destOrd="0" presId="urn:microsoft.com/office/officeart/2005/8/layout/hierarchy1"/>
    <dgm:cxn modelId="{EAA95D26-38EE-4198-9DD6-54F1135DDCC6}" type="presParOf" srcId="{B1DF53E9-0DF9-4DCD-ACEB-65F03CB215A7}" destId="{4470BDFF-C829-4AED-9149-9A22910BB6ED}" srcOrd="1" destOrd="0" presId="urn:microsoft.com/office/officeart/2005/8/layout/hierarchy1"/>
    <dgm:cxn modelId="{64F3EA7A-4865-42DB-8A99-AE21AEA0E19C}" type="presParOf" srcId="{74EA7D7A-5765-498B-91C8-F23818E88593}" destId="{D50D7B96-528F-42F4-AD4C-BBD81AFE8830}" srcOrd="1" destOrd="0" presId="urn:microsoft.com/office/officeart/2005/8/layout/hierarchy1"/>
    <dgm:cxn modelId="{F7E6D506-DD61-467A-848F-18289B26A702}" type="presParOf" srcId="{AD6D3452-A377-4D5F-94AA-9068531739A0}" destId="{51788647-40D3-4C41-BE9B-4218BE75B2C5}" srcOrd="10" destOrd="0" presId="urn:microsoft.com/office/officeart/2005/8/layout/hierarchy1"/>
    <dgm:cxn modelId="{77F11FED-F96E-4277-968F-22B5CC4BD082}" type="presParOf" srcId="{AD6D3452-A377-4D5F-94AA-9068531739A0}" destId="{619A918A-1BF8-40F8-BCFE-5ED6DA7B6083}" srcOrd="11" destOrd="0" presId="urn:microsoft.com/office/officeart/2005/8/layout/hierarchy1"/>
    <dgm:cxn modelId="{ACD13CE2-E817-43C4-8158-241BB3233ECF}" type="presParOf" srcId="{619A918A-1BF8-40F8-BCFE-5ED6DA7B6083}" destId="{6C784485-794B-4828-8D58-D639EF3BAA11}" srcOrd="0" destOrd="0" presId="urn:microsoft.com/office/officeart/2005/8/layout/hierarchy1"/>
    <dgm:cxn modelId="{418B492D-652E-48DF-83DA-17D9EE16AC0A}" type="presParOf" srcId="{6C784485-794B-4828-8D58-D639EF3BAA11}" destId="{C817DA9C-3B77-4A5F-99F0-E64DA8855E52}" srcOrd="0" destOrd="0" presId="urn:microsoft.com/office/officeart/2005/8/layout/hierarchy1"/>
    <dgm:cxn modelId="{C35EE924-4652-4EE4-A701-4899772AEDF9}" type="presParOf" srcId="{6C784485-794B-4828-8D58-D639EF3BAA11}" destId="{04633166-30E7-4610-9145-404673845FFB}" srcOrd="1" destOrd="0" presId="urn:microsoft.com/office/officeart/2005/8/layout/hierarchy1"/>
    <dgm:cxn modelId="{B21D8529-E248-49A5-A9ED-11B393F91C9F}" type="presParOf" srcId="{619A918A-1BF8-40F8-BCFE-5ED6DA7B6083}" destId="{90DEB6DD-A28C-4F3C-BAB1-CC81D6CF6A74}" srcOrd="1" destOrd="0" presId="urn:microsoft.com/office/officeart/2005/8/layout/hierarchy1"/>
    <dgm:cxn modelId="{3086013C-461B-488B-BF2D-9FE5BBD0AF53}" type="presParOf" srcId="{90DEB6DD-A28C-4F3C-BAB1-CC81D6CF6A74}" destId="{18B0AD91-08C5-4329-8F81-EA90F20ADB75}" srcOrd="0" destOrd="0" presId="urn:microsoft.com/office/officeart/2005/8/layout/hierarchy1"/>
    <dgm:cxn modelId="{C1FD31B7-0916-4C19-AF0E-4355107E908E}" type="presParOf" srcId="{90DEB6DD-A28C-4F3C-BAB1-CC81D6CF6A74}" destId="{DCFC7848-00B8-4B28-A737-3E5CC14032E8}" srcOrd="1" destOrd="0" presId="urn:microsoft.com/office/officeart/2005/8/layout/hierarchy1"/>
    <dgm:cxn modelId="{768A625B-C484-44AE-A09B-40D4108EB9CA}" type="presParOf" srcId="{DCFC7848-00B8-4B28-A737-3E5CC14032E8}" destId="{31F5D8E7-C11E-410A-83BA-00FBB915D8FC}" srcOrd="0" destOrd="0" presId="urn:microsoft.com/office/officeart/2005/8/layout/hierarchy1"/>
    <dgm:cxn modelId="{9E4C09F5-A6CF-41E8-AF94-C5E61100CEA5}" type="presParOf" srcId="{31F5D8E7-C11E-410A-83BA-00FBB915D8FC}" destId="{DB0CF09A-0961-4797-AF64-97AD7FA17A84}" srcOrd="0" destOrd="0" presId="urn:microsoft.com/office/officeart/2005/8/layout/hierarchy1"/>
    <dgm:cxn modelId="{55CBA723-493E-4462-AC1F-70C0173C386E}" type="presParOf" srcId="{31F5D8E7-C11E-410A-83BA-00FBB915D8FC}" destId="{C840340C-E6E9-47C5-BC35-9E7D1F14F9C3}" srcOrd="1" destOrd="0" presId="urn:microsoft.com/office/officeart/2005/8/layout/hierarchy1"/>
    <dgm:cxn modelId="{45288D27-5D9B-457F-8453-A77F3A29C59B}" type="presParOf" srcId="{DCFC7848-00B8-4B28-A737-3E5CC14032E8}" destId="{2D40A550-AF1B-4999-8D77-94B11A592B28}" srcOrd="1" destOrd="0" presId="urn:microsoft.com/office/officeart/2005/8/layout/hierarchy1"/>
    <dgm:cxn modelId="{BE318B48-7108-4A33-9F33-2D2D5BEDD896}" type="presParOf" srcId="{05F6111C-3D18-433A-8D40-B8D87752E643}" destId="{BFBB6D0F-5665-4A47-8B16-DD606D35ECE5}" srcOrd="1" destOrd="0" presId="urn:microsoft.com/office/officeart/2005/8/layout/hierarchy1"/>
    <dgm:cxn modelId="{BB11B788-ABF9-43EF-815C-C31806E5EAAF}" type="presParOf" srcId="{BFBB6D0F-5665-4A47-8B16-DD606D35ECE5}" destId="{03587EA9-8DF2-47E9-B703-44F2C6974EC2}" srcOrd="0" destOrd="0" presId="urn:microsoft.com/office/officeart/2005/8/layout/hierarchy1"/>
    <dgm:cxn modelId="{B184B77E-F576-4F0E-87EF-2B22D9AA35F1}" type="presParOf" srcId="{03587EA9-8DF2-47E9-B703-44F2C6974EC2}" destId="{5F43DCED-4C8D-46F8-B83D-1027D1CD1421}" srcOrd="0" destOrd="0" presId="urn:microsoft.com/office/officeart/2005/8/layout/hierarchy1"/>
    <dgm:cxn modelId="{82E42E27-4BF3-4742-9F45-3210D1EA5479}" type="presParOf" srcId="{03587EA9-8DF2-47E9-B703-44F2C6974EC2}" destId="{476A5116-D313-433C-9F75-DB733A2715B5}" srcOrd="1" destOrd="0" presId="urn:microsoft.com/office/officeart/2005/8/layout/hierarchy1"/>
    <dgm:cxn modelId="{4C31369D-83B0-4522-ABAE-EE13C40C4ED2}" type="presParOf" srcId="{BFBB6D0F-5665-4A47-8B16-DD606D35ECE5}" destId="{37AE62A2-7DD8-4307-A9F8-3968372F93E6}" srcOrd="1" destOrd="0" presId="urn:microsoft.com/office/officeart/2005/8/layout/hierarchy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8227441-141A-43EF-BE62-4FFFB2423390}" type="doc">
      <dgm:prSet loTypeId="urn:microsoft.com/office/officeart/2008/layout/PictureStrips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8E6C211-B2C6-4531-A63C-4301C780559A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600" b="1" dirty="0">
              <a:solidFill>
                <a:schemeClr val="accent5">
                  <a:lumMod val="50000"/>
                </a:schemeClr>
              </a:solidFill>
            </a:rPr>
            <a:t>2.2.	Стратегически, институционален и бизнес контекст/подкрепа</a:t>
          </a:r>
        </a:p>
        <a:p>
          <a:r>
            <a:rPr lang="ru-RU" sz="1200" b="0" dirty="0">
              <a:solidFill>
                <a:schemeClr val="accent5">
                  <a:lumMod val="50000"/>
                </a:schemeClr>
              </a:solidFill>
            </a:rPr>
            <a:t>2.2.1. Стратегически документи на ниво ЕС и национално</a:t>
          </a:r>
        </a:p>
        <a:p>
          <a:r>
            <a:rPr lang="ru-RU" sz="1200" b="0" dirty="0">
              <a:solidFill>
                <a:schemeClr val="accent5">
                  <a:lumMod val="50000"/>
                </a:schemeClr>
              </a:solidFill>
            </a:rPr>
            <a:t>2.2.2. Институционална и бизнес среда за постигане на целите и изпълнение на дейностите</a:t>
          </a:r>
        </a:p>
        <a:p>
          <a:endParaRPr lang="en-US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75713CD7-D55D-400F-B9E1-C988B4FF1475}" type="parTrans" cxnId="{0CA2E276-B064-45C0-AD7C-73CC3ABB79E9}">
      <dgm:prSet/>
      <dgm:spPr/>
      <dgm:t>
        <a:bodyPr/>
        <a:lstStyle/>
        <a:p>
          <a:endParaRPr lang="en-US"/>
        </a:p>
      </dgm:t>
    </dgm:pt>
    <dgm:pt modelId="{CE77041B-2A68-4E15-A384-53D780FE6665}" type="sibTrans" cxnId="{0CA2E276-B064-45C0-AD7C-73CC3ABB79E9}">
      <dgm:prSet/>
      <dgm:spPr/>
      <dgm:t>
        <a:bodyPr/>
        <a:lstStyle/>
        <a:p>
          <a:endParaRPr lang="en-US"/>
        </a:p>
      </dgm:t>
    </dgm:pt>
    <dgm:pt modelId="{406FDBE2-127C-4787-A677-5110E67C31A2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600" b="1" dirty="0">
              <a:solidFill>
                <a:schemeClr val="accent5">
                  <a:lumMod val="50000"/>
                </a:schemeClr>
              </a:solidFill>
            </a:rPr>
            <a:t>2.3.	Заинтересовани страни</a:t>
          </a:r>
        </a:p>
        <a:p>
          <a:r>
            <a:rPr lang="bg-BG" sz="1200" b="0" dirty="0">
              <a:solidFill>
                <a:schemeClr val="accent5">
                  <a:lumMod val="50000"/>
                </a:schemeClr>
              </a:solidFill>
            </a:rPr>
            <a:t>-партньори от научни организации от други центрове и/или извън центровете;</a:t>
          </a:r>
        </a:p>
        <a:p>
          <a:r>
            <a:rPr lang="bg-BG" sz="1200" b="0" dirty="0">
              <a:solidFill>
                <a:schemeClr val="accent5">
                  <a:lumMod val="50000"/>
                </a:schemeClr>
              </a:solidFill>
            </a:rPr>
            <a:t>-партньори от бизнеса;</a:t>
          </a:r>
        </a:p>
        <a:p>
          <a:r>
            <a:rPr lang="bg-BG" sz="1200" b="0" dirty="0">
              <a:solidFill>
                <a:schemeClr val="accent5">
                  <a:lumMod val="50000"/>
                </a:schemeClr>
              </a:solidFill>
            </a:rPr>
            <a:t>- образователни институции;</a:t>
          </a:r>
        </a:p>
        <a:p>
          <a:r>
            <a:rPr lang="bg-BG" sz="1200" b="0" dirty="0">
              <a:solidFill>
                <a:schemeClr val="accent5">
                  <a:lumMod val="50000"/>
                </a:schemeClr>
              </a:solidFill>
            </a:rPr>
            <a:t>- публични органи, в т.ч. местни власти, участници в създаването на подходяща екосистема за иновации;</a:t>
          </a:r>
        </a:p>
        <a:p>
          <a:r>
            <a:rPr lang="bg-BG" sz="1200" b="0" dirty="0">
              <a:solidFill>
                <a:schemeClr val="accent5">
                  <a:lumMod val="50000"/>
                </a:schemeClr>
              </a:solidFill>
            </a:rPr>
            <a:t>-други заинтересовани страни.</a:t>
          </a:r>
        </a:p>
        <a:p>
          <a:r>
            <a:rPr lang="bg-BG" sz="1200" b="0" dirty="0">
              <a:solidFill>
                <a:schemeClr val="accent5">
                  <a:lumMod val="50000"/>
                </a:schemeClr>
              </a:solidFill>
            </a:rPr>
            <a:t>Възможни методи и канали за комуникация за развиване и подобряване на сътрудничеството със заинтересованите страни.</a:t>
          </a:r>
          <a:endParaRPr lang="en-US" sz="1200" b="0" dirty="0">
            <a:solidFill>
              <a:schemeClr val="accent5">
                <a:lumMod val="50000"/>
              </a:schemeClr>
            </a:solidFill>
          </a:endParaRPr>
        </a:p>
      </dgm:t>
    </dgm:pt>
    <dgm:pt modelId="{29F3F911-FEC1-4578-AF20-34E7B5653A65}" type="parTrans" cxnId="{042B2D8C-B017-4AEB-97C4-23D581DE6E22}">
      <dgm:prSet/>
      <dgm:spPr/>
      <dgm:t>
        <a:bodyPr/>
        <a:lstStyle/>
        <a:p>
          <a:endParaRPr lang="en-US"/>
        </a:p>
      </dgm:t>
    </dgm:pt>
    <dgm:pt modelId="{222CF6FF-969C-42A0-86FB-50596BE9B8BA}" type="sibTrans" cxnId="{042B2D8C-B017-4AEB-97C4-23D581DE6E22}">
      <dgm:prSet/>
      <dgm:spPr/>
      <dgm:t>
        <a:bodyPr/>
        <a:lstStyle/>
        <a:p>
          <a:endParaRPr lang="en-US"/>
        </a:p>
      </dgm:t>
    </dgm:pt>
    <dgm:pt modelId="{7BDA9635-3B9B-43E7-82EB-A1190D961C93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600" b="1" dirty="0">
              <a:solidFill>
                <a:schemeClr val="accent5">
                  <a:lumMod val="50000"/>
                </a:schemeClr>
              </a:solidFill>
            </a:rPr>
            <a:t>2.4. Очаквано въздействие</a:t>
          </a:r>
        </a:p>
        <a:p>
          <a:r>
            <a:rPr lang="bg-BG" sz="1200" b="0" dirty="0">
              <a:solidFill>
                <a:schemeClr val="accent5">
                  <a:lumMod val="50000"/>
                </a:schemeClr>
              </a:solidFill>
            </a:rPr>
            <a:t>- върху развитието на центъра от създадените вече партньорства и потенциал за партньорства с бизнес оператори</a:t>
          </a:r>
        </a:p>
        <a:p>
          <a:r>
            <a:rPr lang="bg-BG" sz="1200" b="0" dirty="0">
              <a:solidFill>
                <a:schemeClr val="accent5">
                  <a:lumMod val="50000"/>
                </a:schemeClr>
              </a:solidFill>
            </a:rPr>
            <a:t> - върху иновационната екосистема на национално и международно ниво от развитието на центъра и реализирането на пазарно ориентирани научни изследвания  </a:t>
          </a:r>
        </a:p>
        <a:p>
          <a:endParaRPr lang="en-US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B9FB3AFF-7375-4859-BBCF-4082EEEEE14C}" type="parTrans" cxnId="{E1883FA6-7AAD-471F-9AD2-483EFC156C92}">
      <dgm:prSet/>
      <dgm:spPr/>
      <dgm:t>
        <a:bodyPr/>
        <a:lstStyle/>
        <a:p>
          <a:endParaRPr lang="en-US"/>
        </a:p>
      </dgm:t>
    </dgm:pt>
    <dgm:pt modelId="{D85FF8FE-CAFC-42ED-A729-D7C29F69A613}" type="sibTrans" cxnId="{E1883FA6-7AAD-471F-9AD2-483EFC156C92}">
      <dgm:prSet/>
      <dgm:spPr/>
      <dgm:t>
        <a:bodyPr/>
        <a:lstStyle/>
        <a:p>
          <a:endParaRPr lang="en-US"/>
        </a:p>
      </dgm:t>
    </dgm:pt>
    <dgm:pt modelId="{A68D017C-81B3-4199-A329-C1AC83200294}" type="pres">
      <dgm:prSet presAssocID="{F8227441-141A-43EF-BE62-4FFFB2423390}" presName="Name0" presStyleCnt="0">
        <dgm:presLayoutVars>
          <dgm:dir/>
          <dgm:resizeHandles val="exact"/>
        </dgm:presLayoutVars>
      </dgm:prSet>
      <dgm:spPr/>
    </dgm:pt>
    <dgm:pt modelId="{924FB5E5-1F13-44C7-9B84-EF1410B8A03A}" type="pres">
      <dgm:prSet presAssocID="{F8E6C211-B2C6-4531-A63C-4301C780559A}" presName="composite" presStyleCnt="0"/>
      <dgm:spPr/>
    </dgm:pt>
    <dgm:pt modelId="{507CAAD7-DF4E-45E1-903C-3D2A3B045E71}" type="pres">
      <dgm:prSet presAssocID="{F8E6C211-B2C6-4531-A63C-4301C780559A}" presName="rect1" presStyleLbl="trAlignAcc1" presStyleIdx="0" presStyleCnt="3" custScaleY="162305">
        <dgm:presLayoutVars>
          <dgm:bulletEnabled val="1"/>
        </dgm:presLayoutVars>
      </dgm:prSet>
      <dgm:spPr/>
    </dgm:pt>
    <dgm:pt modelId="{B250D941-02A0-4EAA-B001-34EBF1FBED88}" type="pres">
      <dgm:prSet presAssocID="{F8E6C211-B2C6-4531-A63C-4301C780559A}" presName="rect2" presStyleLbl="fgImgPlace1" presStyleIdx="0" presStyleCnt="3"/>
      <dgm:spPr>
        <a:blipFill rotWithShape="1"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</dgm:spPr>
    </dgm:pt>
    <dgm:pt modelId="{2E42D3D8-4847-45C3-B50D-4FB042ED4994}" type="pres">
      <dgm:prSet presAssocID="{CE77041B-2A68-4E15-A384-53D780FE6665}" presName="sibTrans" presStyleCnt="0"/>
      <dgm:spPr/>
    </dgm:pt>
    <dgm:pt modelId="{5D4001ED-9AF0-4692-9CA9-C322AFB93956}" type="pres">
      <dgm:prSet presAssocID="{406FDBE2-127C-4787-A677-5110E67C31A2}" presName="composite" presStyleCnt="0"/>
      <dgm:spPr/>
    </dgm:pt>
    <dgm:pt modelId="{EF7FDB43-93C8-4C58-97AC-50DE970AA07A}" type="pres">
      <dgm:prSet presAssocID="{406FDBE2-127C-4787-A677-5110E67C31A2}" presName="rect1" presStyleLbl="trAlignAcc1" presStyleIdx="1" presStyleCnt="3" custScaleY="167508" custLinFactNeighborX="409" custLinFactNeighborY="-2616">
        <dgm:presLayoutVars>
          <dgm:bulletEnabled val="1"/>
        </dgm:presLayoutVars>
      </dgm:prSet>
      <dgm:spPr/>
    </dgm:pt>
    <dgm:pt modelId="{9BC760F2-B296-41BC-83E1-823590C5A1CD}" type="pres">
      <dgm:prSet presAssocID="{406FDBE2-127C-4787-A677-5110E67C31A2}" presName="rect2" presStyleLbl="fgImgPlace1" presStyleIdx="1" presStyleCnt="3"/>
      <dgm:spPr>
        <a:blipFill rotWithShape="1"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</dgm:spPr>
    </dgm:pt>
    <dgm:pt modelId="{12E46FB0-ED2E-44EC-BDA5-EDBEDFC66F8D}" type="pres">
      <dgm:prSet presAssocID="{222CF6FF-969C-42A0-86FB-50596BE9B8BA}" presName="sibTrans" presStyleCnt="0"/>
      <dgm:spPr/>
    </dgm:pt>
    <dgm:pt modelId="{9B4CBC86-111B-4DB1-A6D9-021BA1157C97}" type="pres">
      <dgm:prSet presAssocID="{7BDA9635-3B9B-43E7-82EB-A1190D961C93}" presName="composite" presStyleCnt="0"/>
      <dgm:spPr/>
    </dgm:pt>
    <dgm:pt modelId="{C2785786-6F8C-435B-AB33-8A3D78352E24}" type="pres">
      <dgm:prSet presAssocID="{7BDA9635-3B9B-43E7-82EB-A1190D961C93}" presName="rect1" presStyleLbl="trAlignAcc1" presStyleIdx="2" presStyleCnt="3" custScaleY="120219">
        <dgm:presLayoutVars>
          <dgm:bulletEnabled val="1"/>
        </dgm:presLayoutVars>
      </dgm:prSet>
      <dgm:spPr/>
    </dgm:pt>
    <dgm:pt modelId="{D34A16C8-4230-4879-8257-DF7D1B19597D}" type="pres">
      <dgm:prSet presAssocID="{7BDA9635-3B9B-43E7-82EB-A1190D961C93}" presName="rect2" presStyleLbl="fgImgPlace1" presStyleIdx="2" presStyleCnt="3"/>
      <dgm:spPr>
        <a:blipFill rotWithShape="1">
          <a:blip xmlns:r="http://schemas.openxmlformats.org/officeDocument/2006/relationships"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</dgm:spPr>
    </dgm:pt>
  </dgm:ptLst>
  <dgm:cxnLst>
    <dgm:cxn modelId="{0CA2E276-B064-45C0-AD7C-73CC3ABB79E9}" srcId="{F8227441-141A-43EF-BE62-4FFFB2423390}" destId="{F8E6C211-B2C6-4531-A63C-4301C780559A}" srcOrd="0" destOrd="0" parTransId="{75713CD7-D55D-400F-B9E1-C988B4FF1475}" sibTransId="{CE77041B-2A68-4E15-A384-53D780FE6665}"/>
    <dgm:cxn modelId="{042B2D8C-B017-4AEB-97C4-23D581DE6E22}" srcId="{F8227441-141A-43EF-BE62-4FFFB2423390}" destId="{406FDBE2-127C-4787-A677-5110E67C31A2}" srcOrd="1" destOrd="0" parTransId="{29F3F911-FEC1-4578-AF20-34E7B5653A65}" sibTransId="{222CF6FF-969C-42A0-86FB-50596BE9B8BA}"/>
    <dgm:cxn modelId="{70ACF491-102B-4957-8069-FFB47AE0EF1F}" type="presOf" srcId="{406FDBE2-127C-4787-A677-5110E67C31A2}" destId="{EF7FDB43-93C8-4C58-97AC-50DE970AA07A}" srcOrd="0" destOrd="0" presId="urn:microsoft.com/office/officeart/2008/layout/PictureStrips"/>
    <dgm:cxn modelId="{B8E576A5-AFFD-4465-94C8-A3916938F69C}" type="presOf" srcId="{F8E6C211-B2C6-4531-A63C-4301C780559A}" destId="{507CAAD7-DF4E-45E1-903C-3D2A3B045E71}" srcOrd="0" destOrd="0" presId="urn:microsoft.com/office/officeart/2008/layout/PictureStrips"/>
    <dgm:cxn modelId="{E1883FA6-7AAD-471F-9AD2-483EFC156C92}" srcId="{F8227441-141A-43EF-BE62-4FFFB2423390}" destId="{7BDA9635-3B9B-43E7-82EB-A1190D961C93}" srcOrd="2" destOrd="0" parTransId="{B9FB3AFF-7375-4859-BBCF-4082EEEEE14C}" sibTransId="{D85FF8FE-CAFC-42ED-A729-D7C29F69A613}"/>
    <dgm:cxn modelId="{99C888C9-B600-48D8-B0CA-B90DD103C842}" type="presOf" srcId="{7BDA9635-3B9B-43E7-82EB-A1190D961C93}" destId="{C2785786-6F8C-435B-AB33-8A3D78352E24}" srcOrd="0" destOrd="0" presId="urn:microsoft.com/office/officeart/2008/layout/PictureStrips"/>
    <dgm:cxn modelId="{0F5E6FDA-334D-4AF6-AC7D-939AD3C04A69}" type="presOf" srcId="{F8227441-141A-43EF-BE62-4FFFB2423390}" destId="{A68D017C-81B3-4199-A329-C1AC83200294}" srcOrd="0" destOrd="0" presId="urn:microsoft.com/office/officeart/2008/layout/PictureStrips"/>
    <dgm:cxn modelId="{CA8E8A82-C388-4A91-B5BD-66CFA263C3C9}" type="presParOf" srcId="{A68D017C-81B3-4199-A329-C1AC83200294}" destId="{924FB5E5-1F13-44C7-9B84-EF1410B8A03A}" srcOrd="0" destOrd="0" presId="urn:microsoft.com/office/officeart/2008/layout/PictureStrips"/>
    <dgm:cxn modelId="{C5F02FD5-7BA2-4557-ACD3-5D9812987F92}" type="presParOf" srcId="{924FB5E5-1F13-44C7-9B84-EF1410B8A03A}" destId="{507CAAD7-DF4E-45E1-903C-3D2A3B045E71}" srcOrd="0" destOrd="0" presId="urn:microsoft.com/office/officeart/2008/layout/PictureStrips"/>
    <dgm:cxn modelId="{9331A7C3-6555-4DA0-85A5-4771D4C2A07D}" type="presParOf" srcId="{924FB5E5-1F13-44C7-9B84-EF1410B8A03A}" destId="{B250D941-02A0-4EAA-B001-34EBF1FBED88}" srcOrd="1" destOrd="0" presId="urn:microsoft.com/office/officeart/2008/layout/PictureStrips"/>
    <dgm:cxn modelId="{22CBCFD7-22A0-4A04-9AB6-A13E1AB63152}" type="presParOf" srcId="{A68D017C-81B3-4199-A329-C1AC83200294}" destId="{2E42D3D8-4847-45C3-B50D-4FB042ED4994}" srcOrd="1" destOrd="0" presId="urn:microsoft.com/office/officeart/2008/layout/PictureStrips"/>
    <dgm:cxn modelId="{08535501-18C0-4931-BD9F-8BF8B284F43C}" type="presParOf" srcId="{A68D017C-81B3-4199-A329-C1AC83200294}" destId="{5D4001ED-9AF0-4692-9CA9-C322AFB93956}" srcOrd="2" destOrd="0" presId="urn:microsoft.com/office/officeart/2008/layout/PictureStrips"/>
    <dgm:cxn modelId="{B3B547D3-B463-49CF-9E7F-805080037AFD}" type="presParOf" srcId="{5D4001ED-9AF0-4692-9CA9-C322AFB93956}" destId="{EF7FDB43-93C8-4C58-97AC-50DE970AA07A}" srcOrd="0" destOrd="0" presId="urn:microsoft.com/office/officeart/2008/layout/PictureStrips"/>
    <dgm:cxn modelId="{2C97D54D-E80F-424E-B03C-5879A1C3CA42}" type="presParOf" srcId="{5D4001ED-9AF0-4692-9CA9-C322AFB93956}" destId="{9BC760F2-B296-41BC-83E1-823590C5A1CD}" srcOrd="1" destOrd="0" presId="urn:microsoft.com/office/officeart/2008/layout/PictureStrips"/>
    <dgm:cxn modelId="{7DCEF75D-DBC4-4FC0-B624-E4248AC8A76E}" type="presParOf" srcId="{A68D017C-81B3-4199-A329-C1AC83200294}" destId="{12E46FB0-ED2E-44EC-BDA5-EDBEDFC66F8D}" srcOrd="3" destOrd="0" presId="urn:microsoft.com/office/officeart/2008/layout/PictureStrips"/>
    <dgm:cxn modelId="{B2ECCAD2-C2BF-413B-B135-C2B063ED1307}" type="presParOf" srcId="{A68D017C-81B3-4199-A329-C1AC83200294}" destId="{9B4CBC86-111B-4DB1-A6D9-021BA1157C97}" srcOrd="4" destOrd="0" presId="urn:microsoft.com/office/officeart/2008/layout/PictureStrips"/>
    <dgm:cxn modelId="{EE772F7C-DE95-4AB0-9C96-C0EF44A2A012}" type="presParOf" srcId="{9B4CBC86-111B-4DB1-A6D9-021BA1157C97}" destId="{C2785786-6F8C-435B-AB33-8A3D78352E24}" srcOrd="0" destOrd="0" presId="urn:microsoft.com/office/officeart/2008/layout/PictureStrips"/>
    <dgm:cxn modelId="{46082596-769C-4043-8BFD-A475A9A62054}" type="presParOf" srcId="{9B4CBC86-111B-4DB1-A6D9-021BA1157C97}" destId="{D34A16C8-4230-4879-8257-DF7D1B19597D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E1A08D-697D-47D9-889F-116D8BFBE7C9}">
      <dsp:nvSpPr>
        <dsp:cNvPr id="0" name=""/>
        <dsp:cNvSpPr/>
      </dsp:nvSpPr>
      <dsp:spPr>
        <a:xfrm>
          <a:off x="268220" y="750274"/>
          <a:ext cx="2822617" cy="31574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bg-BG" sz="2000" b="1" kern="1200" dirty="0"/>
            <a:t>6 центъра за върхови постижения - ЦВП </a:t>
          </a:r>
          <a:r>
            <a:rPr lang="bg-BG" sz="1600" kern="1200" dirty="0"/>
            <a:t>(</a:t>
          </a:r>
          <a:r>
            <a:rPr lang="en-US" sz="1600" kern="1200" dirty="0"/>
            <a:t>BG05M2OP001-1.001</a:t>
          </a:r>
          <a:r>
            <a:rPr lang="bg-BG" sz="1600" kern="1200" dirty="0"/>
            <a:t>; </a:t>
          </a:r>
          <a:r>
            <a:rPr lang="en-US" sz="1600" kern="1200" dirty="0"/>
            <a:t>BG05M2OP001-1.003</a:t>
          </a:r>
          <a:r>
            <a:rPr lang="bg-BG" sz="1600" kern="1200" dirty="0"/>
            <a:t>)</a:t>
          </a:r>
          <a:r>
            <a:rPr lang="en-US" sz="1600" kern="1200" dirty="0"/>
            <a:t>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bg-BG" sz="2000" b="1" kern="1200" dirty="0"/>
            <a:t>10 центъра за компетентност ЦК </a:t>
          </a:r>
          <a:r>
            <a:rPr lang="bg-BG" sz="2000" b="0" kern="1200" dirty="0"/>
            <a:t>(</a:t>
          </a:r>
          <a:r>
            <a:rPr lang="en-US" sz="1600" kern="1200" dirty="0"/>
            <a:t>BG05M2OP001-1.002</a:t>
          </a:r>
          <a:r>
            <a:rPr lang="bg-BG" sz="1600" kern="1200" dirty="0"/>
            <a:t>)</a:t>
          </a:r>
          <a:endParaRPr lang="en-US" sz="1600" kern="1200" dirty="0"/>
        </a:p>
      </dsp:txBody>
      <dsp:txXfrm>
        <a:off x="340883" y="822937"/>
        <a:ext cx="2677291" cy="2335558"/>
      </dsp:txXfrm>
    </dsp:sp>
    <dsp:sp modelId="{ED18FCD4-6B19-4313-B781-34A096EA8CE1}">
      <dsp:nvSpPr>
        <dsp:cNvPr id="0" name=""/>
        <dsp:cNvSpPr/>
      </dsp:nvSpPr>
      <dsp:spPr>
        <a:xfrm>
          <a:off x="1732835" y="1760189"/>
          <a:ext cx="3315974" cy="3315974"/>
        </a:xfrm>
        <a:prstGeom prst="leftCircularArrow">
          <a:avLst>
            <a:gd name="adj1" fmla="val 3499"/>
            <a:gd name="adj2" fmla="val 434119"/>
            <a:gd name="adj3" fmla="val 1757224"/>
            <a:gd name="adj4" fmla="val 8572083"/>
            <a:gd name="adj5" fmla="val 408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1524E5-BC53-41C5-A26D-6506B819FB65}">
      <dsp:nvSpPr>
        <dsp:cNvPr id="0" name=""/>
        <dsp:cNvSpPr/>
      </dsp:nvSpPr>
      <dsp:spPr>
        <a:xfrm>
          <a:off x="914706" y="3147315"/>
          <a:ext cx="2508993" cy="11958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b="1" kern="1200" dirty="0"/>
            <a:t>ОП</a:t>
          </a:r>
          <a:r>
            <a:rPr lang="en-US" sz="1600" b="1" kern="1200" dirty="0"/>
            <a:t> </a:t>
          </a:r>
          <a:r>
            <a:rPr lang="bg-BG" sz="1600" b="1" kern="1200" dirty="0"/>
            <a:t>„Наука и образование за интелигентен растеж“ 2014-2020</a:t>
          </a:r>
          <a:endParaRPr lang="en-US" sz="1600" b="1" kern="1200" dirty="0"/>
        </a:p>
      </dsp:txBody>
      <dsp:txXfrm>
        <a:off x="949731" y="3182340"/>
        <a:ext cx="2438943" cy="1125785"/>
      </dsp:txXfrm>
    </dsp:sp>
    <dsp:sp modelId="{CA10A20F-523B-48E8-91F4-A4CE47C72A26}">
      <dsp:nvSpPr>
        <dsp:cNvPr id="0" name=""/>
        <dsp:cNvSpPr/>
      </dsp:nvSpPr>
      <dsp:spPr>
        <a:xfrm>
          <a:off x="3993528" y="587553"/>
          <a:ext cx="2858125" cy="34697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bg-BG" sz="1600" b="1" kern="1200" dirty="0"/>
            <a:t>Стратегическа оценка на ЦВП и ЦК и препоръки за бъдещото им развитие </a:t>
          </a:r>
          <a:r>
            <a:rPr lang="bg-BG" sz="1400" b="0" kern="1200" dirty="0"/>
            <a:t>(Съвместен изследователски център към ЕК)</a:t>
          </a:r>
          <a:endParaRPr lang="en-US" sz="1400" b="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bg-BG" sz="1600" b="1" kern="1200" dirty="0"/>
            <a:t>Насоки за подготовка на програми за развитие и устойчивост с бизнес планове </a:t>
          </a:r>
          <a:r>
            <a:rPr lang="bg-BG" sz="1600" b="0" kern="1200" dirty="0"/>
            <a:t>(Изпълнителна агенция „Програма за образование“)</a:t>
          </a:r>
          <a:endParaRPr lang="en-US" sz="1600" b="0" kern="1200" dirty="0"/>
        </a:p>
      </dsp:txBody>
      <dsp:txXfrm>
        <a:off x="4073376" y="1410910"/>
        <a:ext cx="2698429" cy="2566502"/>
      </dsp:txXfrm>
    </dsp:sp>
    <dsp:sp modelId="{06286780-6966-48BA-97BD-F52107107B81}">
      <dsp:nvSpPr>
        <dsp:cNvPr id="0" name=""/>
        <dsp:cNvSpPr/>
      </dsp:nvSpPr>
      <dsp:spPr>
        <a:xfrm>
          <a:off x="5653409" y="-492802"/>
          <a:ext cx="3501938" cy="3501938"/>
        </a:xfrm>
        <a:prstGeom prst="circularArrow">
          <a:avLst>
            <a:gd name="adj1" fmla="val 3313"/>
            <a:gd name="adj2" fmla="val 409253"/>
            <a:gd name="adj3" fmla="val 19714785"/>
            <a:gd name="adj4" fmla="val 12875059"/>
            <a:gd name="adj5" fmla="val 386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097780-8951-47B9-B873-C33237D24522}">
      <dsp:nvSpPr>
        <dsp:cNvPr id="0" name=""/>
        <dsp:cNvSpPr/>
      </dsp:nvSpPr>
      <dsp:spPr>
        <a:xfrm>
          <a:off x="4697360" y="407873"/>
          <a:ext cx="2508993" cy="9977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b="1" kern="1200" dirty="0"/>
            <a:t>Подготовка за програмен период 2021-2027</a:t>
          </a:r>
          <a:endParaRPr lang="en-US" sz="1600" b="1" kern="1200" dirty="0"/>
        </a:p>
      </dsp:txBody>
      <dsp:txXfrm>
        <a:off x="4726583" y="437096"/>
        <a:ext cx="2450547" cy="939297"/>
      </dsp:txXfrm>
    </dsp:sp>
    <dsp:sp modelId="{F711238B-0C32-482A-A473-285D36C07516}">
      <dsp:nvSpPr>
        <dsp:cNvPr id="0" name=""/>
        <dsp:cNvSpPr/>
      </dsp:nvSpPr>
      <dsp:spPr>
        <a:xfrm>
          <a:off x="7654339" y="495034"/>
          <a:ext cx="2822617" cy="36625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bg-BG" sz="1600" b="1" kern="1200" dirty="0"/>
            <a:t>Приоритет 1 Устойчиво развитие на българската НИИ екосистема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bg-BG" sz="1600" b="1" kern="1200" dirty="0"/>
            <a:t>Приоритетно направление 1 Устойчиво развитие на националния капацитет за научни изследвания и иновации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bg-BG" sz="1600" b="1" kern="1200" dirty="0"/>
            <a:t> ЦВП и ЦК – конкретни бенефициенти</a:t>
          </a:r>
          <a:endParaRPr lang="en-US" sz="1600" b="1" kern="1200" dirty="0"/>
        </a:p>
      </dsp:txBody>
      <dsp:txXfrm>
        <a:off x="7737011" y="577706"/>
        <a:ext cx="2657273" cy="2712348"/>
      </dsp:txXfrm>
    </dsp:sp>
    <dsp:sp modelId="{46545336-AEB2-4CA9-953A-8704C9C35E43}">
      <dsp:nvSpPr>
        <dsp:cNvPr id="0" name=""/>
        <dsp:cNvSpPr/>
      </dsp:nvSpPr>
      <dsp:spPr>
        <a:xfrm>
          <a:off x="8540718" y="3219564"/>
          <a:ext cx="2508993" cy="15315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b="1" kern="1200" dirty="0"/>
            <a:t>Програма за научни изследвания, иновации и дигитализация за интелигентна трансформация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b="1" kern="1200" dirty="0"/>
            <a:t>2021-2027</a:t>
          </a:r>
          <a:endParaRPr lang="en-US" sz="1600" b="1" kern="1200" dirty="0"/>
        </a:p>
      </dsp:txBody>
      <dsp:txXfrm>
        <a:off x="8585577" y="3264423"/>
        <a:ext cx="2419275" cy="1441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231317-787E-47D2-BB1B-97078DC50FB2}">
      <dsp:nvSpPr>
        <dsp:cNvPr id="0" name=""/>
        <dsp:cNvSpPr/>
      </dsp:nvSpPr>
      <dsp:spPr>
        <a:xfrm>
          <a:off x="3195" y="0"/>
          <a:ext cx="3893429" cy="829734"/>
        </a:xfrm>
        <a:prstGeom prst="chevron">
          <a:avLst/>
        </a:prstGeom>
        <a:solidFill>
          <a:schemeClr val="tx2">
            <a:lumMod val="20000"/>
            <a:lumOff val="80000"/>
          </a:schemeClr>
        </a:solidFill>
        <a:ln w="635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kern="1200" dirty="0"/>
            <a:t>Етап  на възстановяване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kern="1200" dirty="0"/>
            <a:t>2017-2022 г. </a:t>
          </a:r>
          <a:endParaRPr lang="en-US" sz="1600" kern="1200" dirty="0"/>
        </a:p>
      </dsp:txBody>
      <dsp:txXfrm>
        <a:off x="418062" y="0"/>
        <a:ext cx="3063695" cy="829734"/>
      </dsp:txXfrm>
    </dsp:sp>
    <dsp:sp modelId="{F5BEBC68-2A66-412A-AF92-C84DC5F05EBE}">
      <dsp:nvSpPr>
        <dsp:cNvPr id="0" name=""/>
        <dsp:cNvSpPr/>
      </dsp:nvSpPr>
      <dsp:spPr>
        <a:xfrm>
          <a:off x="3507282" y="0"/>
          <a:ext cx="3893429" cy="829734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kern="1200" dirty="0">
              <a:solidFill>
                <a:schemeClr val="tx1"/>
              </a:solidFill>
            </a:rPr>
            <a:t>Етап на ускорено развитие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kern="1200" dirty="0">
              <a:solidFill>
                <a:schemeClr val="tx1"/>
              </a:solidFill>
            </a:rPr>
            <a:t>2023-2025 г.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3922149" y="0"/>
        <a:ext cx="3063695" cy="829734"/>
      </dsp:txXfrm>
    </dsp:sp>
    <dsp:sp modelId="{DAE48D95-ABDE-42D0-B5E4-F0E9C48B5C9C}">
      <dsp:nvSpPr>
        <dsp:cNvPr id="0" name=""/>
        <dsp:cNvSpPr/>
      </dsp:nvSpPr>
      <dsp:spPr>
        <a:xfrm>
          <a:off x="7011369" y="0"/>
          <a:ext cx="3893429" cy="829734"/>
        </a:xfrm>
        <a:prstGeom prst="chevron">
          <a:avLst/>
        </a:prstGeom>
        <a:solidFill>
          <a:srgbClr val="92D050"/>
        </a:solidFill>
        <a:ln w="1270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kern="1200" dirty="0">
              <a:solidFill>
                <a:schemeClr val="tx1"/>
              </a:solidFill>
            </a:rPr>
            <a:t>Етап на научни изследвания на световно ниво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kern="1200" dirty="0">
              <a:solidFill>
                <a:schemeClr val="tx1"/>
              </a:solidFill>
            </a:rPr>
            <a:t>2026 -2030 г.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7426236" y="0"/>
        <a:ext cx="3063695" cy="8297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008C3F-CB53-40B8-AF15-C4ED36F4042B}">
      <dsp:nvSpPr>
        <dsp:cNvPr id="0" name=""/>
        <dsp:cNvSpPr/>
      </dsp:nvSpPr>
      <dsp:spPr>
        <a:xfrm rot="5400000">
          <a:off x="-176971" y="270994"/>
          <a:ext cx="1179810" cy="825867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500" kern="1200" dirty="0"/>
            <a:t>Политика</a:t>
          </a:r>
          <a:endParaRPr lang="en-US" sz="1500" kern="1200" dirty="0"/>
        </a:p>
      </dsp:txBody>
      <dsp:txXfrm rot="-5400000">
        <a:off x="1" y="506957"/>
        <a:ext cx="825867" cy="353943"/>
      </dsp:txXfrm>
    </dsp:sp>
    <dsp:sp modelId="{876E13F3-5B5B-46B1-86C4-B7120232F1DA}">
      <dsp:nvSpPr>
        <dsp:cNvPr id="0" name=""/>
        <dsp:cNvSpPr/>
      </dsp:nvSpPr>
      <dsp:spPr>
        <a:xfrm rot="5400000">
          <a:off x="5391210" y="-4563602"/>
          <a:ext cx="951440" cy="10082127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solidFill>
                <a:schemeClr val="accent1">
                  <a:lumMod val="50000"/>
                </a:schemeClr>
              </a:solidFill>
            </a:rPr>
            <a:t>Политика за развитие на съвременна научна инфраструктура </a:t>
          </a:r>
          <a:endParaRPr lang="en-US" sz="1600" b="1" kern="1200" dirty="0">
            <a:solidFill>
              <a:schemeClr val="accent1">
                <a:lumMod val="50000"/>
              </a:schemeClr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solidFill>
                <a:schemeClr val="accent1">
                  <a:lumMod val="50000"/>
                </a:schemeClr>
              </a:solidFill>
            </a:rPr>
            <a:t>СЦ 4 «Развитие, поддържане и </a:t>
          </a:r>
          <a:r>
            <a:rPr lang="bg-BG" sz="1600" b="1" kern="1200" noProof="0" dirty="0">
              <a:solidFill>
                <a:schemeClr val="accent1">
                  <a:lumMod val="50000"/>
                </a:schemeClr>
              </a:solidFill>
            </a:rPr>
            <a:t>ефективно използване на модерна научна инфраструктура, балансирана по тематични области и региони, и осигуряване на необходим достъп до европейска и международна н</a:t>
          </a:r>
          <a:r>
            <a:rPr lang="ru-RU" sz="1600" b="1" kern="1200" dirty="0" err="1">
              <a:solidFill>
                <a:schemeClr val="accent1">
                  <a:lumMod val="50000"/>
                </a:schemeClr>
              </a:solidFill>
            </a:rPr>
            <a:t>аучна</a:t>
          </a:r>
          <a:r>
            <a:rPr lang="ru-RU" sz="1600" b="1" kern="1200" dirty="0">
              <a:solidFill>
                <a:schemeClr val="accent1">
                  <a:lumMod val="50000"/>
                </a:schemeClr>
              </a:solidFill>
            </a:rPr>
            <a:t> инфраструктура“</a:t>
          </a:r>
          <a:endParaRPr lang="en-US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-5400000">
        <a:off x="825867" y="48186"/>
        <a:ext cx="10035682" cy="858550"/>
      </dsp:txXfrm>
    </dsp:sp>
    <dsp:sp modelId="{FFDFD941-F3FD-40FB-8907-5C3E002BF98A}">
      <dsp:nvSpPr>
        <dsp:cNvPr id="0" name=""/>
        <dsp:cNvSpPr/>
      </dsp:nvSpPr>
      <dsp:spPr>
        <a:xfrm rot="5400000">
          <a:off x="-176971" y="1275990"/>
          <a:ext cx="1179810" cy="825867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kern="1200" dirty="0"/>
            <a:t>Дейност</a:t>
          </a:r>
          <a:endParaRPr lang="en-US" sz="1600" kern="1200" dirty="0"/>
        </a:p>
      </dsp:txBody>
      <dsp:txXfrm rot="-5400000">
        <a:off x="1" y="1511953"/>
        <a:ext cx="825867" cy="353943"/>
      </dsp:txXfrm>
    </dsp:sp>
    <dsp:sp modelId="{AC61F2B9-8CE7-43F8-9FEE-C0A1762302E1}">
      <dsp:nvSpPr>
        <dsp:cNvPr id="0" name=""/>
        <dsp:cNvSpPr/>
      </dsp:nvSpPr>
      <dsp:spPr>
        <a:xfrm rot="5400000">
          <a:off x="5483492" y="-3558606"/>
          <a:ext cx="766876" cy="10082127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solidFill>
                <a:schemeClr val="accent1">
                  <a:lumMod val="50000"/>
                </a:schemeClr>
              </a:solidFill>
            </a:rPr>
            <a:t>4.1. </a:t>
          </a:r>
          <a:r>
            <a:rPr lang="bg-BG" sz="1800" b="1" kern="1200" noProof="0" dirty="0">
              <a:solidFill>
                <a:schemeClr val="accent1">
                  <a:lumMod val="50000"/>
                </a:schemeClr>
              </a:solidFill>
            </a:rPr>
            <a:t>Създаване и развитие на Центрове за върхови постижения, Центрове за компетентност, Регионални научни центрове</a:t>
          </a:r>
          <a:endParaRPr lang="en-US" sz="18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-5400000">
        <a:off x="825867" y="1136455"/>
        <a:ext cx="10044691" cy="692004"/>
      </dsp:txXfrm>
    </dsp:sp>
    <dsp:sp modelId="{B9C23A89-23C2-4762-A984-1C70787576A1}">
      <dsp:nvSpPr>
        <dsp:cNvPr id="0" name=""/>
        <dsp:cNvSpPr/>
      </dsp:nvSpPr>
      <dsp:spPr>
        <a:xfrm rot="5400000">
          <a:off x="-176971" y="2610686"/>
          <a:ext cx="1179810" cy="825867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kern="1200" dirty="0"/>
            <a:t>Мерки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kern="1200" dirty="0"/>
            <a:t>Резултат</a:t>
          </a:r>
          <a:endParaRPr lang="en-US" sz="1600" kern="1200" dirty="0"/>
        </a:p>
      </dsp:txBody>
      <dsp:txXfrm rot="-5400000">
        <a:off x="1" y="2846649"/>
        <a:ext cx="825867" cy="353943"/>
      </dsp:txXfrm>
    </dsp:sp>
    <dsp:sp modelId="{894A5AB4-491A-49D1-86A5-AA586FD45470}">
      <dsp:nvSpPr>
        <dsp:cNvPr id="0" name=""/>
        <dsp:cNvSpPr/>
      </dsp:nvSpPr>
      <dsp:spPr>
        <a:xfrm rot="5400000">
          <a:off x="5153590" y="-2223709"/>
          <a:ext cx="1426680" cy="10082127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solidFill>
                <a:schemeClr val="accent1">
                  <a:lumMod val="50000"/>
                </a:schemeClr>
              </a:solidFill>
            </a:rPr>
            <a:t>4.1.1. </a:t>
          </a:r>
          <a:r>
            <a:rPr lang="bg-BG" sz="1800" b="1" kern="1200" noProof="0" dirty="0">
              <a:solidFill>
                <a:schemeClr val="accent1">
                  <a:lumMod val="50000"/>
                </a:schemeClr>
              </a:solidFill>
            </a:rPr>
            <a:t>Създаване на Центрове за върхови постижения по приоритетите на ИСИС с финансиране от ОП НОИР</a:t>
          </a:r>
          <a:r>
            <a:rPr lang="bg-BG" sz="1800" b="1" kern="1200" noProof="0">
              <a:solidFill>
                <a:schemeClr val="accent1">
                  <a:lumMod val="50000"/>
                </a:schemeClr>
              </a:solidFill>
            </a:rPr>
            <a:t>. </a:t>
          </a:r>
          <a:r>
            <a:rPr lang="bg-BG" sz="1800" b="1" i="1" kern="1200" noProof="0">
              <a:solidFill>
                <a:schemeClr val="accent1">
                  <a:lumMod val="50000"/>
                </a:schemeClr>
              </a:solidFill>
            </a:rPr>
            <a:t>Резултат</a:t>
          </a:r>
          <a:r>
            <a:rPr lang="bg-BG" sz="1800" b="1" kern="1200" noProof="0">
              <a:solidFill>
                <a:schemeClr val="accent1">
                  <a:lumMod val="50000"/>
                </a:schemeClr>
              </a:solidFill>
            </a:rPr>
            <a:t>:  </a:t>
          </a:r>
          <a:r>
            <a:rPr lang="bg-BG" sz="1800" b="1" kern="1200" noProof="0" dirty="0">
              <a:solidFill>
                <a:schemeClr val="accent1">
                  <a:lumMod val="50000"/>
                </a:schemeClr>
              </a:solidFill>
            </a:rPr>
            <a:t>Създадени 6 ЦВП по ОПНОИР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bg-BG" sz="1800" b="1" kern="1200" noProof="0" dirty="0">
              <a:solidFill>
                <a:schemeClr val="accent1">
                  <a:lumMod val="50000"/>
                </a:schemeClr>
              </a:solidFill>
            </a:rPr>
            <a:t>4.1.2. Създаване на Центрове за компетентност по приоритетите на ИСИС с финансиране от ОП НОИР. </a:t>
          </a:r>
          <a:r>
            <a:rPr lang="bg-BG" sz="1800" b="1" i="1" kern="1200" noProof="0" dirty="0">
              <a:solidFill>
                <a:schemeClr val="accent1">
                  <a:lumMod val="50000"/>
                </a:schemeClr>
              </a:solidFill>
            </a:rPr>
            <a:t>Резултат</a:t>
          </a:r>
          <a:r>
            <a:rPr lang="bg-BG" sz="1800" b="1" kern="1200" noProof="0" dirty="0">
              <a:solidFill>
                <a:schemeClr val="accent1">
                  <a:lumMod val="50000"/>
                </a:schemeClr>
              </a:solidFill>
            </a:rPr>
            <a:t>: Създадени 10 ЦК по ОПНОИР</a:t>
          </a:r>
          <a:r>
            <a:rPr lang="ru-RU" sz="1800" b="1" kern="1200" dirty="0">
              <a:solidFill>
                <a:schemeClr val="accent1">
                  <a:lumMod val="50000"/>
                </a:schemeClr>
              </a:solidFill>
            </a:rPr>
            <a:t> </a:t>
          </a:r>
          <a:endParaRPr lang="en-US" sz="18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-5400000">
        <a:off x="825867" y="2173659"/>
        <a:ext cx="10012482" cy="12873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0944C1-6982-44B5-A08B-214A0BD39C4A}">
      <dsp:nvSpPr>
        <dsp:cNvPr id="0" name=""/>
        <dsp:cNvSpPr/>
      </dsp:nvSpPr>
      <dsp:spPr>
        <a:xfrm>
          <a:off x="462785" y="250"/>
          <a:ext cx="4950529" cy="89872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b="1" kern="1200" dirty="0">
              <a:solidFill>
                <a:schemeClr val="tx1"/>
              </a:solidFill>
            </a:rPr>
            <a:t>Национални научно-иновационни комплекси – проекти с ключово значение за развитието на конкурентоспособността на българската икономика и технологична база 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489108" y="26573"/>
        <a:ext cx="4897883" cy="846081"/>
      </dsp:txXfrm>
    </dsp:sp>
    <dsp:sp modelId="{A0301BA4-B7D1-45F2-AD95-DBEBC30AA70B}">
      <dsp:nvSpPr>
        <dsp:cNvPr id="0" name=""/>
        <dsp:cNvSpPr/>
      </dsp:nvSpPr>
      <dsp:spPr>
        <a:xfrm>
          <a:off x="957838" y="898977"/>
          <a:ext cx="433970" cy="445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5614"/>
              </a:lnTo>
              <a:lnTo>
                <a:pt x="433970" y="445614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6EDA4B-A752-4352-8D33-9B44C860881D}">
      <dsp:nvSpPr>
        <dsp:cNvPr id="0" name=""/>
        <dsp:cNvSpPr/>
      </dsp:nvSpPr>
      <dsp:spPr>
        <a:xfrm>
          <a:off x="1391808" y="984668"/>
          <a:ext cx="3931938" cy="7198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lumMod val="60000"/>
              <a:lumOff val="40000"/>
            </a:schemeClr>
          </a:solidFill>
          <a:prstDash val="solid"/>
          <a:miter lim="800000"/>
        </a:ln>
        <a:effectLst>
          <a:glow rad="101600">
            <a:schemeClr val="accent6">
              <a:satMod val="175000"/>
              <a:alpha val="4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1" kern="1200" dirty="0"/>
            <a:t>3 ЦВП</a:t>
          </a:r>
          <a:r>
            <a:rPr lang="bg-BG" sz="1200" kern="1200" dirty="0"/>
            <a:t>: </a:t>
          </a:r>
          <a:r>
            <a:rPr lang="bg-BG" sz="1200" b="1" kern="1200" noProof="0" dirty="0"/>
            <a:t>Национален център по мехатроника и чисти технологии; Център по растителна системна биология и биотехнология; Център за върхови постижения “Наследство БГ</a:t>
          </a:r>
          <a:r>
            <a:rPr lang="ru-RU" sz="1200" b="1" kern="1200" dirty="0"/>
            <a:t>“. </a:t>
          </a:r>
          <a:endParaRPr lang="en-US" sz="1400" b="1" kern="1200" dirty="0"/>
        </a:p>
      </dsp:txBody>
      <dsp:txXfrm>
        <a:off x="1412892" y="1005752"/>
        <a:ext cx="3889770" cy="677680"/>
      </dsp:txXfrm>
    </dsp:sp>
    <dsp:sp modelId="{C77BBEAD-BDD1-41D7-9AEF-B1050B938B7A}">
      <dsp:nvSpPr>
        <dsp:cNvPr id="0" name=""/>
        <dsp:cNvSpPr/>
      </dsp:nvSpPr>
      <dsp:spPr>
        <a:xfrm>
          <a:off x="957838" y="898977"/>
          <a:ext cx="388171" cy="21002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0210"/>
              </a:lnTo>
              <a:lnTo>
                <a:pt x="388171" y="210021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B4AA0F-2B7C-495C-AF46-2A5D1C5D8021}">
      <dsp:nvSpPr>
        <dsp:cNvPr id="0" name=""/>
        <dsp:cNvSpPr/>
      </dsp:nvSpPr>
      <dsp:spPr>
        <a:xfrm>
          <a:off x="1346009" y="1820746"/>
          <a:ext cx="4545691" cy="23568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92D050"/>
          </a:solidFill>
          <a:prstDash val="solid"/>
          <a:miter lim="800000"/>
        </a:ln>
        <a:effectLst>
          <a:glow rad="101600">
            <a:schemeClr val="accent6">
              <a:satMod val="175000"/>
              <a:alpha val="4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1" kern="1200" dirty="0"/>
            <a:t>9 ЦК</a:t>
          </a:r>
          <a:r>
            <a:rPr lang="bg-BG" sz="1200" kern="1200" dirty="0"/>
            <a:t>:  </a:t>
          </a:r>
          <a:r>
            <a:rPr lang="ru-RU" sz="1200" b="1" kern="1200" dirty="0"/>
            <a:t>“</a:t>
          </a:r>
          <a:r>
            <a:rPr lang="bg-BG" sz="1200" b="1" kern="1200" noProof="0" dirty="0"/>
            <a:t>Интелигентни мехатронни, eко- и енергоспестяващи системи и технологии“;  “Чисти технологии за устойчива околна среда – води, отпадъци, енергия за кръгова икономика”; “Технологии и системи за генериране, съхранение и потребление на чиста енергия“; “Мехатроника и чисти технологии MIRACLE“; “Устойчиво оползотворяване на биоресурси и отпадъци от лечебни и ароматични растения за иновативни биоактивни продукти“; “Фундаментални, транслиращи и клинични изследвания в областта на инфекциите и инфекциозната имунология“; “Персонализирана иновативна Медицина“ (ПЕРИМЕД); “Персонализирана медицина, 3D и телемедицина, роботизирана и минимално инванзивна хирургия“; “Кванова комуникация, интелигентни системи за сигурност и управление на риска</a:t>
          </a:r>
          <a:r>
            <a:rPr lang="ru-RU" sz="1200" b="1" kern="1200" dirty="0"/>
            <a:t>“ </a:t>
          </a:r>
          <a:endParaRPr lang="en-US" sz="1200" b="1" kern="1200" dirty="0"/>
        </a:p>
      </dsp:txBody>
      <dsp:txXfrm>
        <a:off x="1415040" y="1889777"/>
        <a:ext cx="4407629" cy="2218821"/>
      </dsp:txXfrm>
    </dsp:sp>
    <dsp:sp modelId="{069F9AAB-99DA-44E2-88FF-89F713B6779E}">
      <dsp:nvSpPr>
        <dsp:cNvPr id="0" name=""/>
        <dsp:cNvSpPr/>
      </dsp:nvSpPr>
      <dsp:spPr>
        <a:xfrm>
          <a:off x="5951165" y="250"/>
          <a:ext cx="4927294" cy="88346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b="1" kern="1200" dirty="0">
              <a:solidFill>
                <a:schemeClr val="tx1"/>
              </a:solidFill>
            </a:rPr>
            <a:t>Е-инфраструктури. Дигитални, изчислителни и компютърни изследвания (Е-изследвания)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5977041" y="26126"/>
        <a:ext cx="4875542" cy="831710"/>
      </dsp:txXfrm>
    </dsp:sp>
    <dsp:sp modelId="{C31765FF-39CA-4BB8-8220-819801A20B14}">
      <dsp:nvSpPr>
        <dsp:cNvPr id="0" name=""/>
        <dsp:cNvSpPr/>
      </dsp:nvSpPr>
      <dsp:spPr>
        <a:xfrm>
          <a:off x="6443894" y="883713"/>
          <a:ext cx="492729" cy="806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06776"/>
              </a:lnTo>
              <a:lnTo>
                <a:pt x="492729" y="806776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7903BF-0A3B-4B11-8D08-AC6512530113}">
      <dsp:nvSpPr>
        <dsp:cNvPr id="0" name=""/>
        <dsp:cNvSpPr/>
      </dsp:nvSpPr>
      <dsp:spPr>
        <a:xfrm>
          <a:off x="6936624" y="1152639"/>
          <a:ext cx="3791529" cy="10757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lumMod val="60000"/>
              <a:lumOff val="40000"/>
            </a:schemeClr>
          </a:solidFill>
          <a:prstDash val="solid"/>
          <a:miter lim="800000"/>
        </a:ln>
        <a:effectLst>
          <a:glow rad="101600">
            <a:schemeClr val="accent5">
              <a:satMod val="175000"/>
              <a:alpha val="4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1" kern="1200" dirty="0"/>
            <a:t>3 ЦВП: </a:t>
          </a:r>
          <a:r>
            <a:rPr lang="ru-RU" sz="1200" b="1" kern="1200" dirty="0"/>
            <a:t>“</a:t>
          </a:r>
          <a:r>
            <a:rPr lang="bg-BG" sz="1200" b="1" kern="1200" noProof="0" dirty="0"/>
            <a:t>Големи данни за интелигентно общество (GATE);  “Информатика и информационни и комуникационни технологии“; “Университети за наука, информатика и технологии в е-обществото – </a:t>
          </a:r>
          <a:r>
            <a:rPr lang="bg-BG" sz="1200" b="1" kern="1200" noProof="0" dirty="0" err="1"/>
            <a:t>УНИТе</a:t>
          </a:r>
          <a:r>
            <a:rPr lang="ru-RU" sz="1200" b="1" kern="1200" dirty="0"/>
            <a:t>“; </a:t>
          </a:r>
          <a:endParaRPr lang="en-US" sz="1200" b="1" kern="1200" dirty="0"/>
        </a:p>
      </dsp:txBody>
      <dsp:txXfrm>
        <a:off x="6968130" y="1184145"/>
        <a:ext cx="3728517" cy="1012689"/>
      </dsp:txXfrm>
    </dsp:sp>
    <dsp:sp modelId="{BD44A34B-7485-4C5A-B565-BB6C328A5CB8}">
      <dsp:nvSpPr>
        <dsp:cNvPr id="0" name=""/>
        <dsp:cNvSpPr/>
      </dsp:nvSpPr>
      <dsp:spPr>
        <a:xfrm>
          <a:off x="6443894" y="883713"/>
          <a:ext cx="492729" cy="21514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1403"/>
              </a:lnTo>
              <a:lnTo>
                <a:pt x="492729" y="2151403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823921-CE9C-4DEB-A7B0-84D7155199A5}">
      <dsp:nvSpPr>
        <dsp:cNvPr id="0" name=""/>
        <dsp:cNvSpPr/>
      </dsp:nvSpPr>
      <dsp:spPr>
        <a:xfrm>
          <a:off x="6936624" y="2497266"/>
          <a:ext cx="3851493" cy="10757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lumMod val="40000"/>
              <a:lumOff val="60000"/>
            </a:schemeClr>
          </a:solidFill>
          <a:prstDash val="solid"/>
          <a:miter lim="800000"/>
        </a:ln>
        <a:effectLst>
          <a:glow rad="101600">
            <a:schemeClr val="accent5">
              <a:satMod val="175000"/>
              <a:alpha val="4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1" kern="1200" dirty="0"/>
            <a:t>1 ЦК: </a:t>
          </a:r>
          <a:r>
            <a:rPr lang="ru-RU" sz="1200" b="1" kern="1200" dirty="0"/>
            <a:t>“</a:t>
          </a:r>
          <a:r>
            <a:rPr lang="bg-BG" sz="1200" b="1" kern="1200" noProof="0" dirty="0"/>
            <a:t>Дигитализацията на Икономиката в среда на големи данни“ ЦК-ДИГД</a:t>
          </a:r>
        </a:p>
      </dsp:txBody>
      <dsp:txXfrm>
        <a:off x="6968130" y="2528772"/>
        <a:ext cx="3788481" cy="10126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267A6C-B620-4603-886C-7333BAF1BE27}">
      <dsp:nvSpPr>
        <dsp:cNvPr id="0" name=""/>
        <dsp:cNvSpPr/>
      </dsp:nvSpPr>
      <dsp:spPr>
        <a:xfrm>
          <a:off x="0" y="0"/>
          <a:ext cx="9640058" cy="140900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400" b="1" i="1" kern="1200" dirty="0">
              <a:solidFill>
                <a:schemeClr val="tx1"/>
              </a:solidFill>
            </a:rPr>
            <a:t>Първи етап: </a:t>
          </a:r>
          <a:r>
            <a:rPr lang="bg-BG" sz="1400" b="1" i="1" u="none" kern="1200" dirty="0">
              <a:solidFill>
                <a:schemeClr val="tx1"/>
              </a:solidFill>
            </a:rPr>
            <a:t>Увеличено участие в "Хоризонт Европа“, интернационализация и изграждане на национален капацитет </a:t>
          </a:r>
          <a:r>
            <a:rPr lang="bg-BG" sz="1400" u="none" kern="1200" dirty="0">
              <a:solidFill>
                <a:schemeClr val="tx1"/>
              </a:solidFill>
            </a:rPr>
            <a:t>(</a:t>
          </a:r>
          <a:r>
            <a:rPr lang="bg-BG" sz="1400" b="1" u="none" kern="1200" dirty="0">
              <a:solidFill>
                <a:schemeClr val="tx1"/>
              </a:solidFill>
            </a:rPr>
            <a:t>2020 – 2023 г.). </a:t>
          </a:r>
          <a:r>
            <a:rPr lang="bg-BG" sz="1400" kern="1200" dirty="0">
              <a:solidFill>
                <a:schemeClr val="tx1"/>
              </a:solidFill>
            </a:rPr>
            <a:t>В рамките на този етап акцентът е върху </a:t>
          </a:r>
          <a:r>
            <a:rPr lang="bg-BG" sz="1400" i="1" kern="1200" dirty="0">
              <a:solidFill>
                <a:schemeClr val="tx1"/>
              </a:solidFill>
            </a:rPr>
            <a:t>изграждането и поддръжката на съществуващите обекти</a:t>
          </a:r>
          <a:r>
            <a:rPr lang="bg-BG" sz="1400" kern="1200" dirty="0">
              <a:solidFill>
                <a:schemeClr val="tx1"/>
              </a:solidFill>
            </a:rPr>
            <a:t>. </a:t>
          </a:r>
          <a:r>
            <a:rPr lang="bg-BG" sz="1400" b="1" kern="1200" dirty="0">
              <a:solidFill>
                <a:schemeClr val="tx1"/>
              </a:solidFill>
            </a:rPr>
            <a:t>През този период се изграждат и Центровете за върхови постижения (ЦВП) и Центрове за компетентност (ЦК). </a:t>
          </a:r>
        </a:p>
      </dsp:txBody>
      <dsp:txXfrm>
        <a:off x="41268" y="41268"/>
        <a:ext cx="8119630" cy="1326471"/>
      </dsp:txXfrm>
    </dsp:sp>
    <dsp:sp modelId="{504FC828-ED32-41CC-90F2-E8E7630BF41D}">
      <dsp:nvSpPr>
        <dsp:cNvPr id="0" name=""/>
        <dsp:cNvSpPr/>
      </dsp:nvSpPr>
      <dsp:spPr>
        <a:xfrm>
          <a:off x="850593" y="1643841"/>
          <a:ext cx="9640058" cy="1409007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400" b="1" i="1" kern="1200" noProof="0" dirty="0">
              <a:solidFill>
                <a:schemeClr val="tx1"/>
              </a:solidFill>
            </a:rPr>
            <a:t>Втори етап: Изграждане на връзката с иновациите </a:t>
          </a:r>
          <a:r>
            <a:rPr lang="bg-BG" sz="1400" b="1" kern="1200" noProof="0" dirty="0">
              <a:solidFill>
                <a:schemeClr val="tx1"/>
              </a:solidFill>
            </a:rPr>
            <a:t>(2024 – 2025 г.) </a:t>
          </a:r>
          <a:r>
            <a:rPr lang="bg-BG" sz="1400" kern="1200" noProof="0" dirty="0">
              <a:solidFill>
                <a:schemeClr val="tx1"/>
              </a:solidFill>
            </a:rPr>
            <a:t>В рамките на този етап фокусът ще бъде върху </a:t>
          </a:r>
          <a:r>
            <a:rPr lang="bg-BG" sz="1400" i="1" kern="1200" noProof="0" dirty="0">
              <a:solidFill>
                <a:schemeClr val="tx1"/>
              </a:solidFill>
            </a:rPr>
            <a:t>развитието на съществуващите инфраструктури и редовна оценка </a:t>
          </a:r>
          <a:r>
            <a:rPr lang="bg-BG" sz="1400" kern="1200" noProof="0" dirty="0">
              <a:solidFill>
                <a:schemeClr val="tx1"/>
              </a:solidFill>
            </a:rPr>
            <a:t>на тяхната ефективност и ефикасност от гледна точка на предлаганите услуги, наличен оперативен и технически персонал, международна и проектна видимост, потенциал за привличане на ползватели от бизнеса, промишлеността и публичната администрация, където е възможно, и потенциал за постигане на устойчивост и самостоятелност.</a:t>
          </a:r>
        </a:p>
      </dsp:txBody>
      <dsp:txXfrm>
        <a:off x="891861" y="1685109"/>
        <a:ext cx="7791074" cy="1326471"/>
      </dsp:txXfrm>
    </dsp:sp>
    <dsp:sp modelId="{D284A495-26E1-4186-81BA-B30AADA8773C}">
      <dsp:nvSpPr>
        <dsp:cNvPr id="0" name=""/>
        <dsp:cNvSpPr/>
      </dsp:nvSpPr>
      <dsp:spPr>
        <a:xfrm>
          <a:off x="1701186" y="3287683"/>
          <a:ext cx="9640058" cy="1409007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400" b="1" i="1" kern="1200" noProof="0" dirty="0">
              <a:solidFill>
                <a:schemeClr val="tx1"/>
              </a:solidFill>
            </a:rPr>
            <a:t>Трети етап </a:t>
          </a:r>
          <a:r>
            <a:rPr lang="bg-BG" sz="1400" b="1" kern="1200" noProof="0" dirty="0">
              <a:solidFill>
                <a:schemeClr val="tx1"/>
              </a:solidFill>
            </a:rPr>
            <a:t>(2026-2027): </a:t>
          </a:r>
          <a:r>
            <a:rPr lang="bg-BG" sz="1400" kern="1200" noProof="0" dirty="0">
              <a:solidFill>
                <a:schemeClr val="tx1"/>
              </a:solidFill>
            </a:rPr>
            <a:t>Основните дейности през този етап ще бъдат фокусирани върху </a:t>
          </a:r>
          <a:r>
            <a:rPr lang="bg-BG" sz="1400" i="1" kern="1200" noProof="0" dirty="0">
              <a:solidFill>
                <a:schemeClr val="tx1"/>
              </a:solidFill>
            </a:rPr>
            <a:t>трансфера на технологии, </a:t>
          </a:r>
          <a:r>
            <a:rPr lang="bg-BG" sz="1400" i="1" kern="1200" noProof="0" dirty="0" err="1">
              <a:solidFill>
                <a:schemeClr val="tx1"/>
              </a:solidFill>
            </a:rPr>
            <a:t>клъстериране</a:t>
          </a:r>
          <a:r>
            <a:rPr lang="bg-BG" sz="1400" i="1" kern="1200" noProof="0" dirty="0">
              <a:solidFill>
                <a:schemeClr val="tx1"/>
              </a:solidFill>
            </a:rPr>
            <a:t> и превръщане в технологични инфраструктури</a:t>
          </a:r>
          <a:r>
            <a:rPr lang="bg-BG" sz="1400" kern="1200" noProof="0" dirty="0">
              <a:solidFill>
                <a:schemeClr val="tx1"/>
              </a:solidFill>
            </a:rPr>
            <a:t>, привличане на чуждестранни учени и фирми, както и създаване на привлекателна среда за привличане на потребители и за кариерно развитие на учени, създаване на дигитален достъп до предлаганите от инфраструктурните обекти услуги.</a:t>
          </a:r>
        </a:p>
      </dsp:txBody>
      <dsp:txXfrm>
        <a:off x="1742454" y="3328951"/>
        <a:ext cx="7791074" cy="1326471"/>
      </dsp:txXfrm>
    </dsp:sp>
    <dsp:sp modelId="{F01CFB07-A16B-491D-B2E9-E0A2BD95E299}">
      <dsp:nvSpPr>
        <dsp:cNvPr id="0" name=""/>
        <dsp:cNvSpPr/>
      </dsp:nvSpPr>
      <dsp:spPr>
        <a:xfrm>
          <a:off x="8724203" y="1068497"/>
          <a:ext cx="915854" cy="915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930270" y="1068497"/>
        <a:ext cx="503720" cy="689180"/>
      </dsp:txXfrm>
    </dsp:sp>
    <dsp:sp modelId="{4B0DB29F-073A-4769-BA60-305AC61AEE09}">
      <dsp:nvSpPr>
        <dsp:cNvPr id="0" name=""/>
        <dsp:cNvSpPr/>
      </dsp:nvSpPr>
      <dsp:spPr>
        <a:xfrm>
          <a:off x="9574796" y="2702945"/>
          <a:ext cx="915854" cy="915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9780863" y="2702945"/>
        <a:ext cx="503720" cy="6891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A41895-5798-4BC2-B66C-4B6D6BE79D3D}">
      <dsp:nvSpPr>
        <dsp:cNvPr id="0" name=""/>
        <dsp:cNvSpPr/>
      </dsp:nvSpPr>
      <dsp:spPr>
        <a:xfrm>
          <a:off x="7454280" y="5626562"/>
          <a:ext cx="91440" cy="39375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75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7B5DFF-8C22-44CC-9901-36E28A03FE46}">
      <dsp:nvSpPr>
        <dsp:cNvPr id="0" name=""/>
        <dsp:cNvSpPr/>
      </dsp:nvSpPr>
      <dsp:spPr>
        <a:xfrm>
          <a:off x="4921875" y="3982812"/>
          <a:ext cx="2578125" cy="3937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437"/>
              </a:lnTo>
              <a:lnTo>
                <a:pt x="2578125" y="198437"/>
              </a:lnTo>
              <a:lnTo>
                <a:pt x="2578125" y="3937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7C9E2E-857B-4C71-8D59-F5B21A80BD94}">
      <dsp:nvSpPr>
        <dsp:cNvPr id="0" name=""/>
        <dsp:cNvSpPr/>
      </dsp:nvSpPr>
      <dsp:spPr>
        <a:xfrm>
          <a:off x="2343749" y="5626562"/>
          <a:ext cx="1718750" cy="3937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437"/>
              </a:lnTo>
              <a:lnTo>
                <a:pt x="1718750" y="198437"/>
              </a:lnTo>
              <a:lnTo>
                <a:pt x="1718750" y="39375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595C4D-47CC-4766-8846-B224279A529C}">
      <dsp:nvSpPr>
        <dsp:cNvPr id="0" name=""/>
        <dsp:cNvSpPr/>
      </dsp:nvSpPr>
      <dsp:spPr>
        <a:xfrm>
          <a:off x="624999" y="5626562"/>
          <a:ext cx="1718750" cy="393750"/>
        </a:xfrm>
        <a:custGeom>
          <a:avLst/>
          <a:gdLst/>
          <a:ahLst/>
          <a:cxnLst/>
          <a:rect l="0" t="0" r="0" b="0"/>
          <a:pathLst>
            <a:path>
              <a:moveTo>
                <a:pt x="1718750" y="0"/>
              </a:moveTo>
              <a:lnTo>
                <a:pt x="1718750" y="198437"/>
              </a:lnTo>
              <a:lnTo>
                <a:pt x="0" y="198437"/>
              </a:lnTo>
              <a:lnTo>
                <a:pt x="0" y="39375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7038B3-675E-43A7-B5A6-005FDFC50261}">
      <dsp:nvSpPr>
        <dsp:cNvPr id="0" name=""/>
        <dsp:cNvSpPr/>
      </dsp:nvSpPr>
      <dsp:spPr>
        <a:xfrm>
          <a:off x="2343749" y="3982812"/>
          <a:ext cx="2578125" cy="393750"/>
        </a:xfrm>
        <a:custGeom>
          <a:avLst/>
          <a:gdLst/>
          <a:ahLst/>
          <a:cxnLst/>
          <a:rect l="0" t="0" r="0" b="0"/>
          <a:pathLst>
            <a:path>
              <a:moveTo>
                <a:pt x="2578125" y="0"/>
              </a:moveTo>
              <a:lnTo>
                <a:pt x="2578125" y="198437"/>
              </a:lnTo>
              <a:lnTo>
                <a:pt x="0" y="198437"/>
              </a:lnTo>
              <a:lnTo>
                <a:pt x="0" y="3937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B54724-FE49-48B7-BF06-FD2A5A2CEF32}">
      <dsp:nvSpPr>
        <dsp:cNvPr id="0" name=""/>
        <dsp:cNvSpPr/>
      </dsp:nvSpPr>
      <dsp:spPr>
        <a:xfrm>
          <a:off x="4296875" y="2732812"/>
          <a:ext cx="1249999" cy="12499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1E48D9-837D-420D-9004-6202D20FB46E}">
      <dsp:nvSpPr>
        <dsp:cNvPr id="0" name=""/>
        <dsp:cNvSpPr/>
      </dsp:nvSpPr>
      <dsp:spPr>
        <a:xfrm>
          <a:off x="5546875" y="2729687"/>
          <a:ext cx="1875000" cy="1249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100" kern="1200"/>
        </a:p>
      </dsp:txBody>
      <dsp:txXfrm>
        <a:off x="5546875" y="2729687"/>
        <a:ext cx="1875000" cy="1249999"/>
      </dsp:txXfrm>
    </dsp:sp>
    <dsp:sp modelId="{13D09154-7C8E-42A5-8192-44D269827A66}">
      <dsp:nvSpPr>
        <dsp:cNvPr id="0" name=""/>
        <dsp:cNvSpPr/>
      </dsp:nvSpPr>
      <dsp:spPr>
        <a:xfrm>
          <a:off x="1718750" y="4376562"/>
          <a:ext cx="1249999" cy="12499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FADC58-A89A-4632-80B0-7384EBB5FD08}">
      <dsp:nvSpPr>
        <dsp:cNvPr id="0" name=""/>
        <dsp:cNvSpPr/>
      </dsp:nvSpPr>
      <dsp:spPr>
        <a:xfrm>
          <a:off x="2968750" y="4373437"/>
          <a:ext cx="1875000" cy="1249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100" kern="1200"/>
        </a:p>
      </dsp:txBody>
      <dsp:txXfrm>
        <a:off x="2968750" y="4373437"/>
        <a:ext cx="1875000" cy="1249999"/>
      </dsp:txXfrm>
    </dsp:sp>
    <dsp:sp modelId="{AD6E48E6-929F-45F4-9B96-52F724C8A046}">
      <dsp:nvSpPr>
        <dsp:cNvPr id="0" name=""/>
        <dsp:cNvSpPr/>
      </dsp:nvSpPr>
      <dsp:spPr>
        <a:xfrm>
          <a:off x="0" y="6020312"/>
          <a:ext cx="1249999" cy="12499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63671C-3CF2-4F89-9860-5AE4E79F9A8D}">
      <dsp:nvSpPr>
        <dsp:cNvPr id="0" name=""/>
        <dsp:cNvSpPr/>
      </dsp:nvSpPr>
      <dsp:spPr>
        <a:xfrm>
          <a:off x="1250000" y="6017187"/>
          <a:ext cx="1875000" cy="1249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100" kern="1200"/>
        </a:p>
      </dsp:txBody>
      <dsp:txXfrm>
        <a:off x="1250000" y="6017187"/>
        <a:ext cx="1875000" cy="1249999"/>
      </dsp:txXfrm>
    </dsp:sp>
    <dsp:sp modelId="{16DC6FDB-AE74-43F9-839D-0AB1E298F21F}">
      <dsp:nvSpPr>
        <dsp:cNvPr id="0" name=""/>
        <dsp:cNvSpPr/>
      </dsp:nvSpPr>
      <dsp:spPr>
        <a:xfrm>
          <a:off x="3437500" y="6020312"/>
          <a:ext cx="1249999" cy="12499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3B500E-226F-46E3-A5EB-2DC7509947E9}">
      <dsp:nvSpPr>
        <dsp:cNvPr id="0" name=""/>
        <dsp:cNvSpPr/>
      </dsp:nvSpPr>
      <dsp:spPr>
        <a:xfrm>
          <a:off x="4687500" y="6017187"/>
          <a:ext cx="1875000" cy="1249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100" kern="1200"/>
        </a:p>
      </dsp:txBody>
      <dsp:txXfrm>
        <a:off x="4687500" y="6017187"/>
        <a:ext cx="1875000" cy="1249999"/>
      </dsp:txXfrm>
    </dsp:sp>
    <dsp:sp modelId="{51897097-26C4-43AE-BA74-5E1431D120E7}">
      <dsp:nvSpPr>
        <dsp:cNvPr id="0" name=""/>
        <dsp:cNvSpPr/>
      </dsp:nvSpPr>
      <dsp:spPr>
        <a:xfrm>
          <a:off x="6875000" y="4376562"/>
          <a:ext cx="1249999" cy="12499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AAC60F-A632-42D5-9565-2B08FD4D6AD7}">
      <dsp:nvSpPr>
        <dsp:cNvPr id="0" name=""/>
        <dsp:cNvSpPr/>
      </dsp:nvSpPr>
      <dsp:spPr>
        <a:xfrm>
          <a:off x="8125000" y="4373437"/>
          <a:ext cx="1875000" cy="1249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100" kern="1200"/>
        </a:p>
      </dsp:txBody>
      <dsp:txXfrm>
        <a:off x="8125000" y="4373437"/>
        <a:ext cx="1875000" cy="1249999"/>
      </dsp:txXfrm>
    </dsp:sp>
    <dsp:sp modelId="{6D1BC01C-AB3C-4ECA-A9DE-3A26E642AF92}">
      <dsp:nvSpPr>
        <dsp:cNvPr id="0" name=""/>
        <dsp:cNvSpPr/>
      </dsp:nvSpPr>
      <dsp:spPr>
        <a:xfrm>
          <a:off x="6875000" y="6020312"/>
          <a:ext cx="1249999" cy="12499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016F73-5E35-41CD-8CFB-6821A4B40B54}">
      <dsp:nvSpPr>
        <dsp:cNvPr id="0" name=""/>
        <dsp:cNvSpPr/>
      </dsp:nvSpPr>
      <dsp:spPr>
        <a:xfrm>
          <a:off x="8125000" y="6017187"/>
          <a:ext cx="1875000" cy="1249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100" kern="1200"/>
        </a:p>
      </dsp:txBody>
      <dsp:txXfrm>
        <a:off x="8125000" y="6017187"/>
        <a:ext cx="1875000" cy="12499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B0AD91-08C5-4329-8F81-EA90F20ADB75}">
      <dsp:nvSpPr>
        <dsp:cNvPr id="0" name=""/>
        <dsp:cNvSpPr/>
      </dsp:nvSpPr>
      <dsp:spPr>
        <a:xfrm>
          <a:off x="11303219" y="2051944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788647-40D3-4C41-BE9B-4218BE75B2C5}">
      <dsp:nvSpPr>
        <dsp:cNvPr id="0" name=""/>
        <dsp:cNvSpPr/>
      </dsp:nvSpPr>
      <dsp:spPr>
        <a:xfrm>
          <a:off x="4751945" y="834453"/>
          <a:ext cx="6596994" cy="4284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3346"/>
              </a:lnTo>
              <a:lnTo>
                <a:pt x="6596994" y="313346"/>
              </a:lnTo>
              <a:lnTo>
                <a:pt x="6596994" y="42845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723BD7-2205-43BA-896D-FDA9794C4DF4}">
      <dsp:nvSpPr>
        <dsp:cNvPr id="0" name=""/>
        <dsp:cNvSpPr/>
      </dsp:nvSpPr>
      <dsp:spPr>
        <a:xfrm>
          <a:off x="4751945" y="834453"/>
          <a:ext cx="5078294" cy="4284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3346"/>
              </a:lnTo>
              <a:lnTo>
                <a:pt x="5078294" y="313346"/>
              </a:lnTo>
              <a:lnTo>
                <a:pt x="5078294" y="42845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045B06-DFDA-49CB-AC66-A12CCEBAEFB2}">
      <dsp:nvSpPr>
        <dsp:cNvPr id="0" name=""/>
        <dsp:cNvSpPr/>
      </dsp:nvSpPr>
      <dsp:spPr>
        <a:xfrm>
          <a:off x="8265819" y="4417254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D71F83-ED9F-4BD6-8D4B-DE7E807CC838}">
      <dsp:nvSpPr>
        <dsp:cNvPr id="0" name=""/>
        <dsp:cNvSpPr/>
      </dsp:nvSpPr>
      <dsp:spPr>
        <a:xfrm>
          <a:off x="8265819" y="3266839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1B83E7-B540-4907-B8E8-13ACCED5C847}">
      <dsp:nvSpPr>
        <dsp:cNvPr id="0" name=""/>
        <dsp:cNvSpPr/>
      </dsp:nvSpPr>
      <dsp:spPr>
        <a:xfrm>
          <a:off x="8265819" y="2051944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46F587-6FDB-4F0E-8959-474AE4D146DC}">
      <dsp:nvSpPr>
        <dsp:cNvPr id="0" name=""/>
        <dsp:cNvSpPr/>
      </dsp:nvSpPr>
      <dsp:spPr>
        <a:xfrm>
          <a:off x="4751945" y="834453"/>
          <a:ext cx="3559594" cy="4284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3346"/>
              </a:lnTo>
              <a:lnTo>
                <a:pt x="3559594" y="313346"/>
              </a:lnTo>
              <a:lnTo>
                <a:pt x="3559594" y="42845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60E069-13FA-475E-9F8F-DDC42C5AB3EA}">
      <dsp:nvSpPr>
        <dsp:cNvPr id="0" name=""/>
        <dsp:cNvSpPr/>
      </dsp:nvSpPr>
      <dsp:spPr>
        <a:xfrm>
          <a:off x="6747120" y="3202359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CDEAC9-318B-4BF8-8FAD-41D31CEA27BD}">
      <dsp:nvSpPr>
        <dsp:cNvPr id="0" name=""/>
        <dsp:cNvSpPr/>
      </dsp:nvSpPr>
      <dsp:spPr>
        <a:xfrm>
          <a:off x="6747120" y="2051944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6B5575-7492-4FC9-A107-75E9642C4219}">
      <dsp:nvSpPr>
        <dsp:cNvPr id="0" name=""/>
        <dsp:cNvSpPr/>
      </dsp:nvSpPr>
      <dsp:spPr>
        <a:xfrm>
          <a:off x="4751945" y="834453"/>
          <a:ext cx="2040894" cy="4284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3346"/>
              </a:lnTo>
              <a:lnTo>
                <a:pt x="2040894" y="313346"/>
              </a:lnTo>
              <a:lnTo>
                <a:pt x="2040894" y="42845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8968D5-87B1-49AF-9033-8D1BF62DB9DC}">
      <dsp:nvSpPr>
        <dsp:cNvPr id="0" name=""/>
        <dsp:cNvSpPr/>
      </dsp:nvSpPr>
      <dsp:spPr>
        <a:xfrm>
          <a:off x="5180593" y="4468091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CA3407-9E27-4F65-A3AF-9E063A0DF0D6}">
      <dsp:nvSpPr>
        <dsp:cNvPr id="0" name=""/>
        <dsp:cNvSpPr/>
      </dsp:nvSpPr>
      <dsp:spPr>
        <a:xfrm>
          <a:off x="5180593" y="3317676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B255CB-1FD8-4276-892F-14C0BD9235FA}">
      <dsp:nvSpPr>
        <dsp:cNvPr id="0" name=""/>
        <dsp:cNvSpPr/>
      </dsp:nvSpPr>
      <dsp:spPr>
        <a:xfrm>
          <a:off x="4443050" y="2051944"/>
          <a:ext cx="783263" cy="3613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270"/>
              </a:lnTo>
              <a:lnTo>
                <a:pt x="783263" y="246270"/>
              </a:lnTo>
              <a:lnTo>
                <a:pt x="783263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AE100D-6AFD-4693-8758-43442FCE9B35}">
      <dsp:nvSpPr>
        <dsp:cNvPr id="0" name=""/>
        <dsp:cNvSpPr/>
      </dsp:nvSpPr>
      <dsp:spPr>
        <a:xfrm>
          <a:off x="3614067" y="4503906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481647-9F89-4967-B8B5-36148AE3DD78}">
      <dsp:nvSpPr>
        <dsp:cNvPr id="0" name=""/>
        <dsp:cNvSpPr/>
      </dsp:nvSpPr>
      <dsp:spPr>
        <a:xfrm>
          <a:off x="3614067" y="3279219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9D6717-CC5D-4CCF-A965-DA2411CEF20B}">
      <dsp:nvSpPr>
        <dsp:cNvPr id="0" name=""/>
        <dsp:cNvSpPr/>
      </dsp:nvSpPr>
      <dsp:spPr>
        <a:xfrm>
          <a:off x="3659787" y="2051944"/>
          <a:ext cx="783263" cy="361381"/>
        </a:xfrm>
        <a:custGeom>
          <a:avLst/>
          <a:gdLst/>
          <a:ahLst/>
          <a:cxnLst/>
          <a:rect l="0" t="0" r="0" b="0"/>
          <a:pathLst>
            <a:path>
              <a:moveTo>
                <a:pt x="783263" y="0"/>
              </a:moveTo>
              <a:lnTo>
                <a:pt x="783263" y="246270"/>
              </a:lnTo>
              <a:lnTo>
                <a:pt x="0" y="246270"/>
              </a:lnTo>
              <a:lnTo>
                <a:pt x="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97061B-4072-4ABF-B491-1654DE2EEC75}">
      <dsp:nvSpPr>
        <dsp:cNvPr id="0" name=""/>
        <dsp:cNvSpPr/>
      </dsp:nvSpPr>
      <dsp:spPr>
        <a:xfrm>
          <a:off x="4443050" y="834453"/>
          <a:ext cx="308894" cy="428457"/>
        </a:xfrm>
        <a:custGeom>
          <a:avLst/>
          <a:gdLst/>
          <a:ahLst/>
          <a:cxnLst/>
          <a:rect l="0" t="0" r="0" b="0"/>
          <a:pathLst>
            <a:path>
              <a:moveTo>
                <a:pt x="308894" y="0"/>
              </a:moveTo>
              <a:lnTo>
                <a:pt x="308894" y="313346"/>
              </a:lnTo>
              <a:lnTo>
                <a:pt x="0" y="313346"/>
              </a:lnTo>
              <a:lnTo>
                <a:pt x="0" y="42845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F1CF49-E4E3-49AC-BB50-B23CFB415080}">
      <dsp:nvSpPr>
        <dsp:cNvPr id="0" name=""/>
        <dsp:cNvSpPr/>
      </dsp:nvSpPr>
      <dsp:spPr>
        <a:xfrm>
          <a:off x="2095367" y="3202359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98FE6F-7100-4011-8D71-E574E15981EB}">
      <dsp:nvSpPr>
        <dsp:cNvPr id="0" name=""/>
        <dsp:cNvSpPr/>
      </dsp:nvSpPr>
      <dsp:spPr>
        <a:xfrm>
          <a:off x="1381737" y="2051944"/>
          <a:ext cx="759349" cy="3613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270"/>
              </a:lnTo>
              <a:lnTo>
                <a:pt x="759349" y="246270"/>
              </a:lnTo>
              <a:lnTo>
                <a:pt x="759349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FD6E6D-75B9-4D48-9AD2-207C5B711257}">
      <dsp:nvSpPr>
        <dsp:cNvPr id="0" name=""/>
        <dsp:cNvSpPr/>
      </dsp:nvSpPr>
      <dsp:spPr>
        <a:xfrm>
          <a:off x="576667" y="3202359"/>
          <a:ext cx="91440" cy="3613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66130C-7755-4A6E-9934-C9FFEA8A4EA1}">
      <dsp:nvSpPr>
        <dsp:cNvPr id="0" name=""/>
        <dsp:cNvSpPr/>
      </dsp:nvSpPr>
      <dsp:spPr>
        <a:xfrm>
          <a:off x="622387" y="2051944"/>
          <a:ext cx="759349" cy="361381"/>
        </a:xfrm>
        <a:custGeom>
          <a:avLst/>
          <a:gdLst/>
          <a:ahLst/>
          <a:cxnLst/>
          <a:rect l="0" t="0" r="0" b="0"/>
          <a:pathLst>
            <a:path>
              <a:moveTo>
                <a:pt x="759349" y="0"/>
              </a:moveTo>
              <a:lnTo>
                <a:pt x="759349" y="246270"/>
              </a:lnTo>
              <a:lnTo>
                <a:pt x="0" y="246270"/>
              </a:lnTo>
              <a:lnTo>
                <a:pt x="0" y="361381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64AD97-9FC3-4282-B501-914961F59CD2}">
      <dsp:nvSpPr>
        <dsp:cNvPr id="0" name=""/>
        <dsp:cNvSpPr/>
      </dsp:nvSpPr>
      <dsp:spPr>
        <a:xfrm>
          <a:off x="1381737" y="834453"/>
          <a:ext cx="3370207" cy="428457"/>
        </a:xfrm>
        <a:custGeom>
          <a:avLst/>
          <a:gdLst/>
          <a:ahLst/>
          <a:cxnLst/>
          <a:rect l="0" t="0" r="0" b="0"/>
          <a:pathLst>
            <a:path>
              <a:moveTo>
                <a:pt x="3370207" y="0"/>
              </a:moveTo>
              <a:lnTo>
                <a:pt x="3370207" y="313346"/>
              </a:lnTo>
              <a:lnTo>
                <a:pt x="0" y="313346"/>
              </a:lnTo>
              <a:lnTo>
                <a:pt x="0" y="42845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6D349B-3D8E-4592-A457-430930A61852}">
      <dsp:nvSpPr>
        <dsp:cNvPr id="0" name=""/>
        <dsp:cNvSpPr/>
      </dsp:nvSpPr>
      <dsp:spPr>
        <a:xfrm>
          <a:off x="3586182" y="59362"/>
          <a:ext cx="2331525" cy="77509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7E3829-8F0D-4BF4-99E8-2F963475F72F}">
      <dsp:nvSpPr>
        <dsp:cNvPr id="0" name=""/>
        <dsp:cNvSpPr/>
      </dsp:nvSpPr>
      <dsp:spPr>
        <a:xfrm>
          <a:off x="3724245" y="190522"/>
          <a:ext cx="2331525" cy="775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ПРОГРАМА ЗА РАЗВИТИЕ И УСТОЙЧИВОСТ</a:t>
          </a:r>
          <a:r>
            <a:rPr lang="en-US" sz="1000" kern="1200" dirty="0"/>
            <a:t> </a:t>
          </a:r>
          <a:r>
            <a:rPr lang="bg-BG" sz="1000" kern="1200" dirty="0"/>
            <a:t>С БИЗНЕС ПЛАН </a:t>
          </a:r>
          <a:endParaRPr lang="en-US" sz="1000" kern="1200" dirty="0"/>
        </a:p>
      </dsp:txBody>
      <dsp:txXfrm>
        <a:off x="3746947" y="213224"/>
        <a:ext cx="2286121" cy="729687"/>
      </dsp:txXfrm>
    </dsp:sp>
    <dsp:sp modelId="{0F8BA76D-6BCA-40E9-95F8-1519902C81F8}">
      <dsp:nvSpPr>
        <dsp:cNvPr id="0" name=""/>
        <dsp:cNvSpPr/>
      </dsp:nvSpPr>
      <dsp:spPr>
        <a:xfrm>
          <a:off x="760451" y="1262910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556896-0E1B-4CAE-AECD-0DF09319FFE1}">
      <dsp:nvSpPr>
        <dsp:cNvPr id="0" name=""/>
        <dsp:cNvSpPr/>
      </dsp:nvSpPr>
      <dsp:spPr>
        <a:xfrm>
          <a:off x="898515" y="1394071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АКТУАЛЕН КОНТЕКСТ </a:t>
          </a:r>
          <a:endParaRPr lang="en-US" sz="1000" kern="1200" dirty="0"/>
        </a:p>
      </dsp:txBody>
      <dsp:txXfrm>
        <a:off x="921625" y="1417181"/>
        <a:ext cx="1196352" cy="742813"/>
      </dsp:txXfrm>
    </dsp:sp>
    <dsp:sp modelId="{AF8091CB-9715-498A-936B-9D5851D5CDDA}">
      <dsp:nvSpPr>
        <dsp:cNvPr id="0" name=""/>
        <dsp:cNvSpPr/>
      </dsp:nvSpPr>
      <dsp:spPr>
        <a:xfrm>
          <a:off x="1101" y="2413325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3D866A-69F4-4F3D-B0BE-332ABAA8A179}">
      <dsp:nvSpPr>
        <dsp:cNvPr id="0" name=""/>
        <dsp:cNvSpPr/>
      </dsp:nvSpPr>
      <dsp:spPr>
        <a:xfrm>
          <a:off x="139165" y="2544486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РЕГИОНАЛЕН КОНТЕКСТ</a:t>
          </a:r>
          <a:endParaRPr lang="en-US" sz="1000" kern="1200" dirty="0"/>
        </a:p>
      </dsp:txBody>
      <dsp:txXfrm>
        <a:off x="162275" y="2567596"/>
        <a:ext cx="1196352" cy="742813"/>
      </dsp:txXfrm>
    </dsp:sp>
    <dsp:sp modelId="{AC645846-F806-42E4-B8D0-3A85E3BC2FC4}">
      <dsp:nvSpPr>
        <dsp:cNvPr id="0" name=""/>
        <dsp:cNvSpPr/>
      </dsp:nvSpPr>
      <dsp:spPr>
        <a:xfrm>
          <a:off x="1101" y="3563740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7AE1B5-B293-45E7-9DB0-F1F24FE36567}">
      <dsp:nvSpPr>
        <dsp:cNvPr id="0" name=""/>
        <dsp:cNvSpPr/>
      </dsp:nvSpPr>
      <dsp:spPr>
        <a:xfrm>
          <a:off x="139165" y="3694901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ЗАИНТЕРЕСОВАНИ СТРАНИ</a:t>
          </a:r>
          <a:endParaRPr lang="en-US" sz="1000" kern="1200" dirty="0"/>
        </a:p>
      </dsp:txBody>
      <dsp:txXfrm>
        <a:off x="162275" y="3718011"/>
        <a:ext cx="1196352" cy="742813"/>
      </dsp:txXfrm>
    </dsp:sp>
    <dsp:sp modelId="{0415D381-7954-43DC-A5D6-CCDC4A0BD761}">
      <dsp:nvSpPr>
        <dsp:cNvPr id="0" name=""/>
        <dsp:cNvSpPr/>
      </dsp:nvSpPr>
      <dsp:spPr>
        <a:xfrm>
          <a:off x="1519801" y="2413325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4F6830-1899-4965-B9AF-08C4CD5F905A}">
      <dsp:nvSpPr>
        <dsp:cNvPr id="0" name=""/>
        <dsp:cNvSpPr/>
      </dsp:nvSpPr>
      <dsp:spPr>
        <a:xfrm>
          <a:off x="1657865" y="2544486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СТРАТЕГИЧЕСКИ, ИНСТИТУЦИОНАЛЕН И БИЗНЕС КОНТЕКСТ</a:t>
          </a:r>
          <a:endParaRPr lang="en-US" sz="1000" kern="1200" dirty="0"/>
        </a:p>
      </dsp:txBody>
      <dsp:txXfrm>
        <a:off x="1680975" y="2567596"/>
        <a:ext cx="1196352" cy="742813"/>
      </dsp:txXfrm>
    </dsp:sp>
    <dsp:sp modelId="{D67EB8CB-6332-40A0-9512-5CF440C4EDF3}">
      <dsp:nvSpPr>
        <dsp:cNvPr id="0" name=""/>
        <dsp:cNvSpPr/>
      </dsp:nvSpPr>
      <dsp:spPr>
        <a:xfrm>
          <a:off x="1519801" y="3563740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89FE87-CE78-4AFB-ADCD-A2BC641C6AF6}">
      <dsp:nvSpPr>
        <dsp:cNvPr id="0" name=""/>
        <dsp:cNvSpPr/>
      </dsp:nvSpPr>
      <dsp:spPr>
        <a:xfrm>
          <a:off x="1657865" y="3694901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ОЧАКВАНО ВЪЗДЕЙСТВИЕ</a:t>
          </a:r>
          <a:endParaRPr lang="en-US" sz="1000" kern="1200" dirty="0"/>
        </a:p>
      </dsp:txBody>
      <dsp:txXfrm>
        <a:off x="1680975" y="3718011"/>
        <a:ext cx="1196352" cy="742813"/>
      </dsp:txXfrm>
    </dsp:sp>
    <dsp:sp modelId="{D361EDF1-2A37-424C-BAD4-351560CE73DC}">
      <dsp:nvSpPr>
        <dsp:cNvPr id="0" name=""/>
        <dsp:cNvSpPr/>
      </dsp:nvSpPr>
      <dsp:spPr>
        <a:xfrm>
          <a:off x="3821764" y="1262910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7D06E-4355-4571-8BED-EFEC4549911D}">
      <dsp:nvSpPr>
        <dsp:cNvPr id="0" name=""/>
        <dsp:cNvSpPr/>
      </dsp:nvSpPr>
      <dsp:spPr>
        <a:xfrm>
          <a:off x="3959827" y="1394071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СТРАТЕГИЧЕСКА НАУЧНОИЗСЛЕДОВА-ТЕЛСКА ПРОГРАМА</a:t>
          </a:r>
          <a:endParaRPr lang="en-US" sz="1000" kern="1200" dirty="0"/>
        </a:p>
      </dsp:txBody>
      <dsp:txXfrm>
        <a:off x="3982937" y="1417181"/>
        <a:ext cx="1196352" cy="742813"/>
      </dsp:txXfrm>
    </dsp:sp>
    <dsp:sp modelId="{8F25300F-95C0-48BE-B349-8F24BF0009CD}">
      <dsp:nvSpPr>
        <dsp:cNvPr id="0" name=""/>
        <dsp:cNvSpPr/>
      </dsp:nvSpPr>
      <dsp:spPr>
        <a:xfrm>
          <a:off x="3038501" y="2413325"/>
          <a:ext cx="1242572" cy="86589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D86502-A460-45FB-AA8A-FA1A7265692C}">
      <dsp:nvSpPr>
        <dsp:cNvPr id="0" name=""/>
        <dsp:cNvSpPr/>
      </dsp:nvSpPr>
      <dsp:spPr>
        <a:xfrm>
          <a:off x="3176564" y="2544486"/>
          <a:ext cx="1242572" cy="8658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БИЗНЕС МОДЕЛ</a:t>
          </a:r>
          <a:endParaRPr lang="en-US" sz="1000" kern="1200" dirty="0"/>
        </a:p>
      </dsp:txBody>
      <dsp:txXfrm>
        <a:off x="3201925" y="2569847"/>
        <a:ext cx="1191850" cy="815171"/>
      </dsp:txXfrm>
    </dsp:sp>
    <dsp:sp modelId="{09C23580-4CB2-452D-AC0A-A7D237F757BD}">
      <dsp:nvSpPr>
        <dsp:cNvPr id="0" name=""/>
        <dsp:cNvSpPr/>
      </dsp:nvSpPr>
      <dsp:spPr>
        <a:xfrm>
          <a:off x="3038501" y="3640600"/>
          <a:ext cx="1242572" cy="86330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BDEFB9-9848-47C6-8D2D-1FF1BB6D614B}">
      <dsp:nvSpPr>
        <dsp:cNvPr id="0" name=""/>
        <dsp:cNvSpPr/>
      </dsp:nvSpPr>
      <dsp:spPr>
        <a:xfrm>
          <a:off x="3176564" y="3771761"/>
          <a:ext cx="1242572" cy="863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ФИЗИЧЕСКИ РЕСУРСИ – СГРАДИ / ОБОРУДВАНЕ</a:t>
          </a:r>
          <a:endParaRPr lang="en-US" sz="1000" kern="1200" dirty="0"/>
        </a:p>
      </dsp:txBody>
      <dsp:txXfrm>
        <a:off x="3201849" y="3797046"/>
        <a:ext cx="1192002" cy="812735"/>
      </dsp:txXfrm>
    </dsp:sp>
    <dsp:sp modelId="{352B4E36-A8DF-47F2-AEEE-9BC3D4EA7E33}">
      <dsp:nvSpPr>
        <dsp:cNvPr id="0" name=""/>
        <dsp:cNvSpPr/>
      </dsp:nvSpPr>
      <dsp:spPr>
        <a:xfrm>
          <a:off x="3038501" y="4865287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9A0681-A33B-466B-A1F7-C14B5EAD57D3}">
      <dsp:nvSpPr>
        <dsp:cNvPr id="0" name=""/>
        <dsp:cNvSpPr/>
      </dsp:nvSpPr>
      <dsp:spPr>
        <a:xfrm>
          <a:off x="3176564" y="4996447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ИЗТОЧНИЦИ НА ФИНАНСИРАНЕ </a:t>
          </a:r>
          <a:r>
            <a:rPr lang="en-US" sz="1000" kern="1200" dirty="0"/>
            <a:t>/ </a:t>
          </a:r>
          <a:r>
            <a:rPr lang="bg-BG" sz="1000" kern="1200" dirty="0"/>
            <a:t>РАЗХОДИ</a:t>
          </a:r>
          <a:endParaRPr lang="en-US" sz="1000" kern="1200" dirty="0"/>
        </a:p>
      </dsp:txBody>
      <dsp:txXfrm>
        <a:off x="3199674" y="5019557"/>
        <a:ext cx="1196352" cy="742813"/>
      </dsp:txXfrm>
    </dsp:sp>
    <dsp:sp modelId="{48C83B24-206A-4807-B234-F2EA907F2FE1}">
      <dsp:nvSpPr>
        <dsp:cNvPr id="0" name=""/>
        <dsp:cNvSpPr/>
      </dsp:nvSpPr>
      <dsp:spPr>
        <a:xfrm>
          <a:off x="4605027" y="2413325"/>
          <a:ext cx="1242572" cy="904350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76281-9670-4C7E-B74B-B3FE5EE64977}">
      <dsp:nvSpPr>
        <dsp:cNvPr id="0" name=""/>
        <dsp:cNvSpPr/>
      </dsp:nvSpPr>
      <dsp:spPr>
        <a:xfrm>
          <a:off x="4743091" y="2544486"/>
          <a:ext cx="1242572" cy="9043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ИНТЕЛЕКТУАЛНИ РЕСУРСИ</a:t>
          </a:r>
          <a:r>
            <a:rPr lang="en-US" sz="1000" kern="1200" dirty="0"/>
            <a:t> — </a:t>
          </a:r>
          <a:r>
            <a:rPr lang="bg-BG" sz="1000" kern="1200" dirty="0"/>
            <a:t>ИНТЕЛЕКТУАЛНА СОБСТВЕНОСТ</a:t>
          </a:r>
          <a:r>
            <a:rPr lang="en-US" sz="1000" kern="1200" dirty="0"/>
            <a:t>, </a:t>
          </a:r>
          <a:r>
            <a:rPr lang="bg-BG" sz="1000" kern="1200" dirty="0"/>
            <a:t>ПАТЕНТИ, ПУБЛИКАЦИИ</a:t>
          </a:r>
          <a:endParaRPr lang="en-US" sz="1000" kern="1200" dirty="0"/>
        </a:p>
      </dsp:txBody>
      <dsp:txXfrm>
        <a:off x="4769579" y="2570974"/>
        <a:ext cx="1189596" cy="851374"/>
      </dsp:txXfrm>
    </dsp:sp>
    <dsp:sp modelId="{31D91B5E-1A26-4592-BF9B-0F3C702CA545}">
      <dsp:nvSpPr>
        <dsp:cNvPr id="0" name=""/>
        <dsp:cNvSpPr/>
      </dsp:nvSpPr>
      <dsp:spPr>
        <a:xfrm>
          <a:off x="4557200" y="3679058"/>
          <a:ext cx="1338225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44426F-8ED9-4BC3-9DDF-C4708DC5C788}">
      <dsp:nvSpPr>
        <dsp:cNvPr id="0" name=""/>
        <dsp:cNvSpPr/>
      </dsp:nvSpPr>
      <dsp:spPr>
        <a:xfrm>
          <a:off x="4695264" y="3810218"/>
          <a:ext cx="1338225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ЧОВЕШКИ РЕСУРСИ</a:t>
          </a:r>
          <a:endParaRPr lang="en-US" sz="1000" kern="1200" dirty="0"/>
        </a:p>
      </dsp:txBody>
      <dsp:txXfrm>
        <a:off x="4718374" y="3833328"/>
        <a:ext cx="1292005" cy="742813"/>
      </dsp:txXfrm>
    </dsp:sp>
    <dsp:sp modelId="{565F340C-55E8-4AF9-8B7B-BF0F316F67EA}">
      <dsp:nvSpPr>
        <dsp:cNvPr id="0" name=""/>
        <dsp:cNvSpPr/>
      </dsp:nvSpPr>
      <dsp:spPr>
        <a:xfrm>
          <a:off x="4605027" y="4829473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75009E-DB6B-4309-BFD2-6E8AF544339F}">
      <dsp:nvSpPr>
        <dsp:cNvPr id="0" name=""/>
        <dsp:cNvSpPr/>
      </dsp:nvSpPr>
      <dsp:spPr>
        <a:xfrm>
          <a:off x="4743091" y="4960633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MILESTONES </a:t>
          </a:r>
          <a:r>
            <a:rPr lang="bg-BG" sz="1000" kern="1200" dirty="0"/>
            <a:t>§</a:t>
          </a:r>
          <a:r>
            <a:rPr lang="en-US" sz="1000" kern="1200" dirty="0"/>
            <a:t> KPIs</a:t>
          </a:r>
        </a:p>
      </dsp:txBody>
      <dsp:txXfrm>
        <a:off x="4766201" y="4983743"/>
        <a:ext cx="1196352" cy="742813"/>
      </dsp:txXfrm>
    </dsp:sp>
    <dsp:sp modelId="{0238758E-FEF1-4DFA-8A09-0E95F6811824}">
      <dsp:nvSpPr>
        <dsp:cNvPr id="0" name=""/>
        <dsp:cNvSpPr/>
      </dsp:nvSpPr>
      <dsp:spPr>
        <a:xfrm>
          <a:off x="6171553" y="1262910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B23B6E-23D3-4C19-AFFE-11004BC577B4}">
      <dsp:nvSpPr>
        <dsp:cNvPr id="0" name=""/>
        <dsp:cNvSpPr/>
      </dsp:nvSpPr>
      <dsp:spPr>
        <a:xfrm>
          <a:off x="6309617" y="1394071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ОРГАНИЗАЦИОННА СТРУКТУРА И ЮРИДИЧЕСКА СТРУКТУРА</a:t>
          </a:r>
          <a:endParaRPr lang="en-US" sz="1000" kern="1200" dirty="0"/>
        </a:p>
      </dsp:txBody>
      <dsp:txXfrm>
        <a:off x="6332727" y="1417181"/>
        <a:ext cx="1196352" cy="742813"/>
      </dsp:txXfrm>
    </dsp:sp>
    <dsp:sp modelId="{B5F0A855-1301-4E1E-92E6-579E8E18F08F}">
      <dsp:nvSpPr>
        <dsp:cNvPr id="0" name=""/>
        <dsp:cNvSpPr/>
      </dsp:nvSpPr>
      <dsp:spPr>
        <a:xfrm>
          <a:off x="6171553" y="2413325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3795BA-F8B1-4E14-9E2B-DD6B4C1FED11}">
      <dsp:nvSpPr>
        <dsp:cNvPr id="0" name=""/>
        <dsp:cNvSpPr/>
      </dsp:nvSpPr>
      <dsp:spPr>
        <a:xfrm>
          <a:off x="6309617" y="2544486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ЮРИДИЧЕСКО ЛИЦЕ</a:t>
          </a:r>
          <a:endParaRPr lang="en-US" sz="1000" kern="1200" dirty="0"/>
        </a:p>
      </dsp:txBody>
      <dsp:txXfrm>
        <a:off x="6332727" y="2567596"/>
        <a:ext cx="1196352" cy="742813"/>
      </dsp:txXfrm>
    </dsp:sp>
    <dsp:sp modelId="{27DB8558-2423-47C4-BD0F-7942A374D98F}">
      <dsp:nvSpPr>
        <dsp:cNvPr id="0" name=""/>
        <dsp:cNvSpPr/>
      </dsp:nvSpPr>
      <dsp:spPr>
        <a:xfrm>
          <a:off x="6171553" y="3563740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32FA8-7E71-4EFA-A624-35FB3C4C1190}">
      <dsp:nvSpPr>
        <dsp:cNvPr id="0" name=""/>
        <dsp:cNvSpPr/>
      </dsp:nvSpPr>
      <dsp:spPr>
        <a:xfrm>
          <a:off x="6309617" y="3694901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ОРГАНИЗАЦИОННА СТРУКТУРА</a:t>
          </a:r>
          <a:endParaRPr lang="en-US" sz="1000" kern="1200" dirty="0"/>
        </a:p>
      </dsp:txBody>
      <dsp:txXfrm>
        <a:off x="6332727" y="3718011"/>
        <a:ext cx="1196352" cy="742813"/>
      </dsp:txXfrm>
    </dsp:sp>
    <dsp:sp modelId="{F2F3AD63-3E47-4AAC-B0F5-1241DC5CB791}">
      <dsp:nvSpPr>
        <dsp:cNvPr id="0" name=""/>
        <dsp:cNvSpPr/>
      </dsp:nvSpPr>
      <dsp:spPr>
        <a:xfrm>
          <a:off x="7690253" y="1262910"/>
          <a:ext cx="1242572" cy="789033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B2DB76-8597-4E44-A44E-1F047B7B9D36}">
      <dsp:nvSpPr>
        <dsp:cNvPr id="0" name=""/>
        <dsp:cNvSpPr/>
      </dsp:nvSpPr>
      <dsp:spPr>
        <a:xfrm>
          <a:off x="7828317" y="1394071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МАРКЕТИНГОВА СТРАТЕГИЯ</a:t>
          </a:r>
          <a:endParaRPr lang="en-US" sz="1000" kern="1200" dirty="0"/>
        </a:p>
      </dsp:txBody>
      <dsp:txXfrm>
        <a:off x="7851427" y="1417181"/>
        <a:ext cx="1196352" cy="742813"/>
      </dsp:txXfrm>
    </dsp:sp>
    <dsp:sp modelId="{35933101-4A79-41DA-96F9-302801D263FB}">
      <dsp:nvSpPr>
        <dsp:cNvPr id="0" name=""/>
        <dsp:cNvSpPr/>
      </dsp:nvSpPr>
      <dsp:spPr>
        <a:xfrm>
          <a:off x="7690253" y="2413325"/>
          <a:ext cx="1242572" cy="853513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F3EED2-C40C-4187-873E-3D95E9C24A40}">
      <dsp:nvSpPr>
        <dsp:cNvPr id="0" name=""/>
        <dsp:cNvSpPr/>
      </dsp:nvSpPr>
      <dsp:spPr>
        <a:xfrm>
          <a:off x="7828317" y="2544486"/>
          <a:ext cx="1242572" cy="8535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900" kern="1200" dirty="0"/>
            <a:t>ПРОДУКТИ </a:t>
          </a:r>
          <a:r>
            <a:rPr lang="en-US" sz="900" kern="1200" dirty="0"/>
            <a:t>/ </a:t>
          </a:r>
          <a:r>
            <a:rPr lang="bg-BG" sz="900" kern="1200" dirty="0"/>
            <a:t>УСЛУГИ / ПРОЦЕСИ / ЦЕНИ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900" kern="1200" dirty="0"/>
            <a:t>ИНТЕЛЕКТУАЛНА СОБСТВЕНОСТ</a:t>
          </a:r>
          <a:endParaRPr lang="en-US" sz="900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ПЛАН ЗА ТТ</a:t>
          </a:r>
          <a:endParaRPr lang="en-US" sz="1000" kern="1200" dirty="0"/>
        </a:p>
      </dsp:txBody>
      <dsp:txXfrm>
        <a:off x="7853316" y="2569485"/>
        <a:ext cx="1192574" cy="803515"/>
      </dsp:txXfrm>
    </dsp:sp>
    <dsp:sp modelId="{7D18CF9B-ED54-47B1-B185-B390D9590EE2}">
      <dsp:nvSpPr>
        <dsp:cNvPr id="0" name=""/>
        <dsp:cNvSpPr/>
      </dsp:nvSpPr>
      <dsp:spPr>
        <a:xfrm>
          <a:off x="7690253" y="3628220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F160F9-3D5C-40E5-B1A7-35D1604184EC}">
      <dsp:nvSpPr>
        <dsp:cNvPr id="0" name=""/>
        <dsp:cNvSpPr/>
      </dsp:nvSpPr>
      <dsp:spPr>
        <a:xfrm>
          <a:off x="7828317" y="3759381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МЕРКИ ЗА УВЕЛИЧАВАНЕ НА ВЪЗДЕЙСТВИЕТО</a:t>
          </a:r>
          <a:endParaRPr lang="en-US" sz="1000" kern="1200" dirty="0"/>
        </a:p>
      </dsp:txBody>
      <dsp:txXfrm>
        <a:off x="7851427" y="3782491"/>
        <a:ext cx="1196352" cy="742813"/>
      </dsp:txXfrm>
    </dsp:sp>
    <dsp:sp modelId="{6F0D02DC-AB4C-415B-B2BF-91AE0F8C17DC}">
      <dsp:nvSpPr>
        <dsp:cNvPr id="0" name=""/>
        <dsp:cNvSpPr/>
      </dsp:nvSpPr>
      <dsp:spPr>
        <a:xfrm>
          <a:off x="7594917" y="4778635"/>
          <a:ext cx="1433245" cy="898819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860B63-C2F4-42FD-9E96-0156E95C6066}">
      <dsp:nvSpPr>
        <dsp:cNvPr id="0" name=""/>
        <dsp:cNvSpPr/>
      </dsp:nvSpPr>
      <dsp:spPr>
        <a:xfrm>
          <a:off x="7732980" y="4909796"/>
          <a:ext cx="1433245" cy="8988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800" b="0" kern="1200" dirty="0"/>
            <a:t>ПЛАН ЗА ИЗПОЛЗВАНЕ НА ИНФРАСТРУКТУРАТА</a:t>
          </a:r>
          <a:endParaRPr lang="en-US" sz="800" b="0" kern="1200" dirty="0"/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800" b="0" kern="1200" dirty="0"/>
            <a:t>ПЛАН ЗА ИНТЕРНАЦИОНАЛИЗАЦИЯ</a:t>
          </a:r>
          <a:endParaRPr lang="en-US" sz="800" kern="1200" dirty="0"/>
        </a:p>
      </dsp:txBody>
      <dsp:txXfrm>
        <a:off x="7759306" y="4936122"/>
        <a:ext cx="1380593" cy="846167"/>
      </dsp:txXfrm>
    </dsp:sp>
    <dsp:sp modelId="{460890E1-A8E3-40D1-9515-CB89BC308E68}">
      <dsp:nvSpPr>
        <dsp:cNvPr id="0" name=""/>
        <dsp:cNvSpPr/>
      </dsp:nvSpPr>
      <dsp:spPr>
        <a:xfrm>
          <a:off x="9208953" y="1262910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70BDFF-C829-4AED-9149-9A22910BB6ED}">
      <dsp:nvSpPr>
        <dsp:cNvPr id="0" name=""/>
        <dsp:cNvSpPr/>
      </dsp:nvSpPr>
      <dsp:spPr>
        <a:xfrm>
          <a:off x="9347017" y="1394071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ПЛАН ЗА УПРАВЛЕНИЕ НА РИСКА</a:t>
          </a:r>
          <a:endParaRPr lang="en-US" sz="1000" kern="1200" dirty="0"/>
        </a:p>
      </dsp:txBody>
      <dsp:txXfrm>
        <a:off x="9370127" y="1417181"/>
        <a:ext cx="1196352" cy="742813"/>
      </dsp:txXfrm>
    </dsp:sp>
    <dsp:sp modelId="{C817DA9C-3B77-4A5F-99F0-E64DA8855E52}">
      <dsp:nvSpPr>
        <dsp:cNvPr id="0" name=""/>
        <dsp:cNvSpPr/>
      </dsp:nvSpPr>
      <dsp:spPr>
        <a:xfrm>
          <a:off x="10727653" y="1262910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633166-30E7-4610-9145-404673845FFB}">
      <dsp:nvSpPr>
        <dsp:cNvPr id="0" name=""/>
        <dsp:cNvSpPr/>
      </dsp:nvSpPr>
      <dsp:spPr>
        <a:xfrm>
          <a:off x="10865716" y="1394071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ФИНАНСОВ АНАЛИЗ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 dirty="0"/>
        </a:p>
      </dsp:txBody>
      <dsp:txXfrm>
        <a:off x="10888826" y="1417181"/>
        <a:ext cx="1196352" cy="742813"/>
      </dsp:txXfrm>
    </dsp:sp>
    <dsp:sp modelId="{DB0CF09A-0961-4797-AF64-97AD7FA17A84}">
      <dsp:nvSpPr>
        <dsp:cNvPr id="0" name=""/>
        <dsp:cNvSpPr/>
      </dsp:nvSpPr>
      <dsp:spPr>
        <a:xfrm>
          <a:off x="10727653" y="2413325"/>
          <a:ext cx="1242572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40340C-E6E9-47C5-BC35-9E7D1F14F9C3}">
      <dsp:nvSpPr>
        <dsp:cNvPr id="0" name=""/>
        <dsp:cNvSpPr/>
      </dsp:nvSpPr>
      <dsp:spPr>
        <a:xfrm>
          <a:off x="10865716" y="2544486"/>
          <a:ext cx="1242572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000" kern="1200" dirty="0"/>
            <a:t>ФИНАНСОВ ПЛАН</a:t>
          </a:r>
          <a:endParaRPr lang="en-US" sz="1000" kern="1200" dirty="0"/>
        </a:p>
      </dsp:txBody>
      <dsp:txXfrm>
        <a:off x="10888826" y="2567596"/>
        <a:ext cx="1196352" cy="742813"/>
      </dsp:txXfrm>
    </dsp:sp>
    <dsp:sp modelId="{5F43DCED-4C8D-46F8-B83D-1027D1CD1421}">
      <dsp:nvSpPr>
        <dsp:cNvPr id="0" name=""/>
        <dsp:cNvSpPr/>
      </dsp:nvSpPr>
      <dsp:spPr>
        <a:xfrm>
          <a:off x="7807228" y="59362"/>
          <a:ext cx="2324617" cy="789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6A5116-D313-433C-9F75-DB733A2715B5}">
      <dsp:nvSpPr>
        <dsp:cNvPr id="0" name=""/>
        <dsp:cNvSpPr/>
      </dsp:nvSpPr>
      <dsp:spPr>
        <a:xfrm>
          <a:off x="7945292" y="190522"/>
          <a:ext cx="2324617" cy="7890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МИСИЯ, СТРАТЕГИЧЕСКИ ЦЕЛИ, КРАТКОСРОЧНИ И СРЕДНОСРОЧНИ ЦЕЛИ</a:t>
          </a:r>
          <a:endParaRPr lang="en-US" sz="1000" kern="1200" dirty="0"/>
        </a:p>
      </dsp:txBody>
      <dsp:txXfrm>
        <a:off x="7968402" y="213632"/>
        <a:ext cx="2278397" cy="74281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7CAAD7-DF4E-45E1-903C-3D2A3B045E71}">
      <dsp:nvSpPr>
        <dsp:cNvPr id="0" name=""/>
        <dsp:cNvSpPr/>
      </dsp:nvSpPr>
      <dsp:spPr>
        <a:xfrm>
          <a:off x="435812" y="65903"/>
          <a:ext cx="5119508" cy="2596630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083629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accent5">
                  <a:lumMod val="50000"/>
                </a:schemeClr>
              </a:solidFill>
            </a:rPr>
            <a:t>2.2.	Стратегически, институционален и бизнес контекст/подкрепа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solidFill>
                <a:schemeClr val="accent5">
                  <a:lumMod val="50000"/>
                </a:schemeClr>
              </a:solidFill>
            </a:rPr>
            <a:t>2.2.1. Стратегически документи на ниво ЕС и национално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solidFill>
                <a:schemeClr val="accent5">
                  <a:lumMod val="50000"/>
                </a:schemeClr>
              </a:solidFill>
            </a:rPr>
            <a:t>2.2.2. Институционална и бизнес среда за постигане на целите и изпълнение на дейностите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435812" y="65903"/>
        <a:ext cx="5119508" cy="2596630"/>
      </dsp:txXfrm>
    </dsp:sp>
    <dsp:sp modelId="{B250D941-02A0-4EAA-B001-34EBF1FBED88}">
      <dsp:nvSpPr>
        <dsp:cNvPr id="0" name=""/>
        <dsp:cNvSpPr/>
      </dsp:nvSpPr>
      <dsp:spPr>
        <a:xfrm>
          <a:off x="222499" y="333207"/>
          <a:ext cx="1119892" cy="1679838"/>
        </a:xfrm>
        <a:prstGeom prst="rect">
          <a:avLst/>
        </a:prstGeom>
        <a:blipFill rotWithShape="1"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F7FDB43-93C8-4C58-97AC-50DE970AA07A}">
      <dsp:nvSpPr>
        <dsp:cNvPr id="0" name=""/>
        <dsp:cNvSpPr/>
      </dsp:nvSpPr>
      <dsp:spPr>
        <a:xfrm>
          <a:off x="6020175" y="0"/>
          <a:ext cx="5119508" cy="2679870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083629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b="1" kern="1200" dirty="0">
              <a:solidFill>
                <a:schemeClr val="accent5">
                  <a:lumMod val="50000"/>
                </a:schemeClr>
              </a:solidFill>
            </a:rPr>
            <a:t>2.3.	Заинтересовани страни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0" kern="1200" dirty="0">
              <a:solidFill>
                <a:schemeClr val="accent5">
                  <a:lumMod val="50000"/>
                </a:schemeClr>
              </a:solidFill>
            </a:rPr>
            <a:t>-партньори от научни организации от други центрове и/или извън центровете;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0" kern="1200" dirty="0">
              <a:solidFill>
                <a:schemeClr val="accent5">
                  <a:lumMod val="50000"/>
                </a:schemeClr>
              </a:solidFill>
            </a:rPr>
            <a:t>-партньори от бизнеса;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0" kern="1200" dirty="0">
              <a:solidFill>
                <a:schemeClr val="accent5">
                  <a:lumMod val="50000"/>
                </a:schemeClr>
              </a:solidFill>
            </a:rPr>
            <a:t>- образователни институции;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0" kern="1200" dirty="0">
              <a:solidFill>
                <a:schemeClr val="accent5">
                  <a:lumMod val="50000"/>
                </a:schemeClr>
              </a:solidFill>
            </a:rPr>
            <a:t>- публични органи, в т.ч. местни власти, участници в създаването на подходяща екосистема за иновации;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0" kern="1200" dirty="0">
              <a:solidFill>
                <a:schemeClr val="accent5">
                  <a:lumMod val="50000"/>
                </a:schemeClr>
              </a:solidFill>
            </a:rPr>
            <a:t>-други заинтересовани страни.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0" kern="1200" dirty="0">
              <a:solidFill>
                <a:schemeClr val="accent5">
                  <a:lumMod val="50000"/>
                </a:schemeClr>
              </a:solidFill>
            </a:rPr>
            <a:t>Възможни методи и канали за комуникация за развиване и подобряване на сътрудничеството със заинтересованите страни.</a:t>
          </a:r>
          <a:endParaRPr lang="en-US" sz="1200" b="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6020175" y="0"/>
        <a:ext cx="5119508" cy="2679870"/>
      </dsp:txXfrm>
    </dsp:sp>
    <dsp:sp modelId="{9BC760F2-B296-41BC-83E1-823590C5A1CD}">
      <dsp:nvSpPr>
        <dsp:cNvPr id="0" name=""/>
        <dsp:cNvSpPr/>
      </dsp:nvSpPr>
      <dsp:spPr>
        <a:xfrm>
          <a:off x="5785923" y="333207"/>
          <a:ext cx="1119892" cy="1679838"/>
        </a:xfrm>
        <a:prstGeom prst="rect">
          <a:avLst/>
        </a:prstGeom>
        <a:blipFill rotWithShape="1"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2785786-6F8C-435B-AB33-8A3D78352E24}">
      <dsp:nvSpPr>
        <dsp:cNvPr id="0" name=""/>
        <dsp:cNvSpPr/>
      </dsp:nvSpPr>
      <dsp:spPr>
        <a:xfrm>
          <a:off x="3217524" y="2956600"/>
          <a:ext cx="5119508" cy="1923319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083629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b="1" kern="1200" dirty="0">
              <a:solidFill>
                <a:schemeClr val="accent5">
                  <a:lumMod val="50000"/>
                </a:schemeClr>
              </a:solidFill>
            </a:rPr>
            <a:t>2.4. Очаквано въздействие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0" kern="1200" dirty="0">
              <a:solidFill>
                <a:schemeClr val="accent5">
                  <a:lumMod val="50000"/>
                </a:schemeClr>
              </a:solidFill>
            </a:rPr>
            <a:t>- върху развитието на центъра от създадените вече партньорства и потенциал за партньорства с бизнес оператори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200" b="0" kern="1200" dirty="0">
              <a:solidFill>
                <a:schemeClr val="accent5">
                  <a:lumMod val="50000"/>
                </a:schemeClr>
              </a:solidFill>
            </a:rPr>
            <a:t> - върху иновационната екосистема на национално и международно ниво от развитието на центъра и реализирането на пазарно ориентирани научни изследвания  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3217524" y="2956600"/>
        <a:ext cx="5119508" cy="1923319"/>
      </dsp:txXfrm>
    </dsp:sp>
    <dsp:sp modelId="{D34A16C8-4230-4879-8257-DF7D1B19597D}">
      <dsp:nvSpPr>
        <dsp:cNvPr id="0" name=""/>
        <dsp:cNvSpPr/>
      </dsp:nvSpPr>
      <dsp:spPr>
        <a:xfrm>
          <a:off x="3004211" y="2887248"/>
          <a:ext cx="1119892" cy="1679838"/>
        </a:xfrm>
        <a:prstGeom prst="rect">
          <a:avLst/>
        </a:prstGeom>
        <a:blipFill rotWithShape="1">
          <a:blip xmlns:r="http://schemas.openxmlformats.org/officeDocument/2006/relationships"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21.6.2022 г.</a:t>
            </a:fld>
            <a:endParaRPr lang="bg-BG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8.pn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21/06/2022</a:t>
            </a:fld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242852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srgbClr val="242852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4598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641463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5200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1CD0F0-C157-4A74-85C5-3764950204CE}"/>
              </a:ext>
            </a:extLst>
          </p:cNvPr>
          <p:cNvSpPr/>
          <p:nvPr userDrawn="1"/>
        </p:nvSpPr>
        <p:spPr>
          <a:xfrm>
            <a:off x="0" y="0"/>
            <a:ext cx="12191999" cy="2552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A88E2B-8914-4A51-93D1-53EE236F8DAE}"/>
              </a:ext>
            </a:extLst>
          </p:cNvPr>
          <p:cNvGrpSpPr/>
          <p:nvPr userDrawn="1"/>
        </p:nvGrpSpPr>
        <p:grpSpPr>
          <a:xfrm>
            <a:off x="1" y="2543120"/>
            <a:ext cx="12192000" cy="92498"/>
            <a:chOff x="11445923" y="0"/>
            <a:chExt cx="1119115" cy="255228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FC2A0-2C8C-454E-A2FC-805728A75C98}"/>
                </a:ext>
              </a:extLst>
            </p:cNvPr>
            <p:cNvSpPr/>
            <p:nvPr/>
          </p:nvSpPr>
          <p:spPr>
            <a:xfrm>
              <a:off x="11818961" y="0"/>
              <a:ext cx="373038" cy="2552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90C1EE-6A6F-42D3-83B8-026B5166B341}"/>
                </a:ext>
              </a:extLst>
            </p:cNvPr>
            <p:cNvSpPr/>
            <p:nvPr/>
          </p:nvSpPr>
          <p:spPr>
            <a:xfrm>
              <a:off x="11445923" y="0"/>
              <a:ext cx="373038" cy="2552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FA40F-A963-4E4B-8411-ED8116D801AE}"/>
                </a:ext>
              </a:extLst>
            </p:cNvPr>
            <p:cNvSpPr/>
            <p:nvPr/>
          </p:nvSpPr>
          <p:spPr>
            <a:xfrm>
              <a:off x="12192000" y="0"/>
              <a:ext cx="373038" cy="255228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F457DA5-8BD8-4BD1-ABAC-1702790078A5}"/>
              </a:ext>
            </a:extLst>
          </p:cNvPr>
          <p:cNvGrpSpPr/>
          <p:nvPr userDrawn="1"/>
        </p:nvGrpSpPr>
        <p:grpSpPr>
          <a:xfrm>
            <a:off x="11126530" y="59960"/>
            <a:ext cx="983575" cy="1226175"/>
            <a:chOff x="8411919" y="701065"/>
            <a:chExt cx="2800065" cy="34907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DD6D29-DDE2-45C1-A138-CADB303F7C9F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DC7CD9-2180-42AE-8704-20DBF67B1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D0A05A7-05C3-49E0-9D7D-F545E41AF2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A9F57B-F0AC-4B12-9AF5-A2D627622BC2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285139-F2C4-446A-B33F-24C8A0E0D2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D5932DE-97EB-4356-AB7E-C15C95618C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91D568-C449-4AA9-82B1-5329497816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8F475E-0095-4F26-BB26-022930977535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EFA47E-8BD9-48B8-8713-E45FE90BC0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56E6CA7-B7F3-4621-A76D-BA617AA32ED8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4EE110-4344-4F52-A647-018872E82CB7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8D380D3-EEA7-40C1-B43D-07CD1E39FD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8724384-2A2C-43ED-8941-9540034BD8C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F0ACFEA-6181-41EB-8BED-A51527F7C0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11BAF15-78AF-4795-B4FC-753D1EF9E0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50C95F-629C-490C-8BAC-78DABCD855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A19A85-9EC7-455C-8DD6-187CB92EDEE4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7240E26-80CD-41EC-B8BB-D59466F37C2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DC3978A-C5FA-42C9-8D7B-F6438BA6096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4388F42-C696-4539-BD00-F21F87F844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148E84D-1A6D-4271-8A0A-660F1B15D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B5DA5F-B400-4F36-B83F-421F789314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4EE669-9E4C-4CA7-A3A7-33BC296CAA71}"/>
              </a:ext>
            </a:extLst>
          </p:cNvPr>
          <p:cNvGrpSpPr/>
          <p:nvPr userDrawn="1"/>
        </p:nvGrpSpPr>
        <p:grpSpPr>
          <a:xfrm rot="15730005">
            <a:off x="10036530" y="262594"/>
            <a:ext cx="983575" cy="1226175"/>
            <a:chOff x="8411919" y="701065"/>
            <a:chExt cx="2800065" cy="349070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EC4FCD0-D80E-4BDE-A5CD-8F0BC7673FD2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CA6BF7A-2F64-4D37-A80A-A731FAAE6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7D40FFE-6973-4966-BE8A-2C8BFC6DED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8D0628B-4C25-405C-B92F-967A2F552D5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5B7347-0448-457F-8A6E-209E78A221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F3020F-2980-43D8-A6E1-A1C268398A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62F092F-EF39-4548-B871-05F5F502C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6979FA-828A-48D4-9C8B-6F50EEDAC5A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0A29C4-0BDC-4C57-A752-FBD4848DD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195D661-139C-43DA-B191-64D4E3EB6F2C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A0B6320-BEEA-4ED4-886F-54835A7A8DC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0C052C-0C49-45D2-95B4-EB71C53035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8C62899-030E-4CD7-8551-E8FB609D8372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753D3BE-5268-47BB-88DC-D80B006144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E2C63B3-FEBC-4E81-A83F-442EFD970C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9839260-DA6B-4278-8342-339E9D7EE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A9196E6-7FB0-4C52-A592-204D37882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4F56BBE9-7A54-44FD-8960-0A51776C14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9F36F4-C91F-4046-832E-002EF0AE5503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7280801-44E2-40E6-9915-0A3ADC2636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3EA181D-8A90-4729-8E01-BAB32AE98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9547D6E-9ECC-481E-83BB-010BB8DA42F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17AD10F-453A-4E8D-AD1B-4B24EAEAFAD1}"/>
              </a:ext>
            </a:extLst>
          </p:cNvPr>
          <p:cNvGrpSpPr/>
          <p:nvPr userDrawn="1"/>
        </p:nvGrpSpPr>
        <p:grpSpPr>
          <a:xfrm rot="6889181">
            <a:off x="10412956" y="1601928"/>
            <a:ext cx="796471" cy="992922"/>
            <a:chOff x="8411919" y="701065"/>
            <a:chExt cx="2800065" cy="349070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64DF2-DC03-4DA2-8ECD-92414187EC81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6570102-6A32-4B3B-906D-BD8943799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C6062CC-F21A-41D5-B8B5-545A842812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52F408-DC70-476B-A49E-0EC9DCC8A68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A5B904B-857F-43D9-88E8-9889A777C5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EBCEDAA-E03D-4863-BBCD-A3499AB578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4D46D37-1080-4754-9469-9332FD8D4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25EE8BE-F561-4363-B07C-2A8568C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CDEA6CE-6883-439C-90F3-B682651821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39EBADE-0038-4448-AE69-7A30F68146A9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C478AC4-0F9A-4B28-B8AE-A5C3FC191FD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64C4057-53E5-4332-A8BC-0476466B17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6E5EB65-4860-47A3-A636-1D5B4086EBE5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726D1F-8E94-41C4-91B4-FE73F6CA4A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C5EE4BC-D4F2-4506-A3BC-1F49233209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371812-5AE7-41A7-8354-03341B0DD5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530347-4200-441B-ABAD-B145DCE83342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E61C81E-2924-483B-81DE-205FCB7A44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324DC81-1E85-4D25-9885-81ACFF8EF9C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F3CC859-CABB-414D-A81B-30AF7FDC40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C5B7264-49F4-4210-9CA1-CF355D0959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FED197B-9A2F-4634-9DE3-0062A5B452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A6F875E-26AF-47EC-80DA-4A202F58A299}"/>
              </a:ext>
            </a:extLst>
          </p:cNvPr>
          <p:cNvGrpSpPr/>
          <p:nvPr userDrawn="1"/>
        </p:nvGrpSpPr>
        <p:grpSpPr>
          <a:xfrm rot="20334324">
            <a:off x="11027040" y="751132"/>
            <a:ext cx="1164960" cy="1452298"/>
            <a:chOff x="8411919" y="701065"/>
            <a:chExt cx="2800065" cy="3490702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77BA5B5-C758-4877-800C-0C7E4D9CEBE4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83A37C0-EC73-49DF-8FB5-5ECE4448FD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1BA5729-6339-4F12-87C6-59FE607335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12BFEE7-A77F-4E6A-9E50-307AEE0A93E3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402FDBD-1882-4637-A220-48C025A195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BB18570-115A-4B82-B5E8-DEFEE35E3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3A398FB-C068-4429-A23D-89DBCBB6FF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B571856-F9E7-4ED8-B06C-57DFF6B9CC0F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A8CAEB4-E5DC-46B5-B31F-0CEF968450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937CDF-54A0-4EB9-87AA-3A6F53380AA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EC0EDC4-79A2-48AC-9C2F-EC89AA5AF40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7274A9-AD57-4BC8-9D3E-4444CD75C0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CE58877-41A8-426A-A97C-C7E929F3EBE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EBC82F-0A62-4539-9DAC-1F7078C43F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A5A7A4C-C4AC-4031-8AE8-3C1D0B91DF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3F73277-134F-4896-A41B-6121A44641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84486BE-FF72-4400-AED7-FC2F51FF896E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7E4E1DC-4629-41E4-881E-039F4A4E34F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EBF3104-364F-4626-A5B8-05B4D1ADCA6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EA45D2F-F00F-4129-99E1-0B7C1B4A4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6CA710A-0CE7-4CEF-B09B-27A332D959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FCF51995-51FB-475E-94CD-AEE40B2178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0D5CCF4-AEE8-4235-B77C-72150C7B86A8}"/>
              </a:ext>
            </a:extLst>
          </p:cNvPr>
          <p:cNvGrpSpPr/>
          <p:nvPr userDrawn="1"/>
        </p:nvGrpSpPr>
        <p:grpSpPr>
          <a:xfrm rot="20334324">
            <a:off x="9037156" y="71664"/>
            <a:ext cx="753407" cy="737354"/>
            <a:chOff x="8411919" y="701065"/>
            <a:chExt cx="2800065" cy="3490702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6666712C-D9DC-4E1B-B224-EE2C1109D35C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3352840-ABD4-47EF-ADD9-AA88424C91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9F6F136-D82F-4732-9A09-51877B300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2357C639-5D19-43DF-9527-8D32F5DC8C97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9BA665B-04B0-4300-9EB4-1CFFE3ED45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F1951ED-ABFB-4722-9F63-B0B27E2C29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64E12DE-0E57-4B8F-A49C-688E0958E9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E4BC377-B444-49A0-A473-E947787673A9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6B46601-4F83-4893-8A97-6736B822C1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7EEF4EC-D9C6-4972-9B35-88DF77520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E2B4C8D5-FD70-44AE-8137-B0A8F4ACCEA6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E403C5D-66B6-4B98-9623-F82EEB8A97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521883D-899C-437B-9424-C11E887F4C7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11EE4CB0-E6F1-4616-8CFD-ABC0841896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D622344-682A-45AB-BDAC-D83955B30D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F36C3A-AAA2-43EC-A1CA-D5CCDC6E35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AD7E67AE-8D68-43B6-A73E-4A33D1A25236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A0A232-916A-46A2-A7C1-987C261630A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978AD056-AB72-4926-86BA-E77C4E1712F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189B293-9518-480B-92F2-B3FD6AE4D6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39E57236-C826-4A70-BF3F-87A183C24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8F2DAEF-A763-4480-9B9B-5510A70DD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4C772B-1928-4597-8A34-F77909439262}"/>
              </a:ext>
            </a:extLst>
          </p:cNvPr>
          <p:cNvGrpSpPr/>
          <p:nvPr userDrawn="1"/>
        </p:nvGrpSpPr>
        <p:grpSpPr>
          <a:xfrm rot="19421998">
            <a:off x="9748081" y="1384230"/>
            <a:ext cx="717208" cy="701926"/>
            <a:chOff x="8411919" y="701065"/>
            <a:chExt cx="2800065" cy="3490702"/>
          </a:xfrm>
        </p:grpSpPr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089472D-6102-4681-8E55-2C5794EE4E05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45D7A623-A535-43CF-9E20-EB48163EBA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4DDAD5E-B095-422F-B6CD-672CE6F954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8204260-9189-46EB-869A-E95AE4088988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B13CB03-7EDD-43E9-A3EE-08A70D250D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24ACA07-2AC8-4301-AF7A-F872F5BCB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E9DDC0C-BE86-40AC-BA9D-02E3CE7A1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04D754C4-75A5-4238-AA8C-BB7B243E723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1819C5E5-16FB-4BD7-ABFF-2AFB5E55E9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C7A9859-4815-4EA4-8F65-F968C9FC849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7B13CD7-AC6F-456F-9E2D-A202EA93C04D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B697B7-B1AF-408B-A9B5-014F75EB3E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FF57946-E60E-4726-9F65-63637C96D9AC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7CB79018-A974-42C3-9327-9EE494BBBC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A027431D-F6A9-4475-92D1-2C456BFCEC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B510266C-E548-470A-8A98-08A02F3E2E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7175B15-68E2-4A5E-9813-8991CCF80A48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A100DAD-AFB1-40DB-ADE7-B83F5DD89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620490C3-05EB-4F8F-B133-39AC8E8CA87F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B64D449B-2D2F-4B3F-8257-1F8D0DD919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C287B58-6106-4047-BAA2-C3406DDB25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B63D3A8-33D6-4BC7-8CC9-857AAE669D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17F06A6F-6318-483E-B452-C88B27C43350}"/>
              </a:ext>
            </a:extLst>
          </p:cNvPr>
          <p:cNvGrpSpPr/>
          <p:nvPr userDrawn="1"/>
        </p:nvGrpSpPr>
        <p:grpSpPr>
          <a:xfrm rot="19421998">
            <a:off x="9244413" y="1325575"/>
            <a:ext cx="458379" cy="448611"/>
            <a:chOff x="8411919" y="701065"/>
            <a:chExt cx="2800065" cy="3490702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91CD7AF-1692-4440-B8BA-E670A60CBCCA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356FF31-B953-4F4E-B596-E60EA148FE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5C49752A-D43C-45B6-993D-EA5E0844C9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B753FBDD-B18B-409C-A47A-F97D2E3F5EF6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1749067-1D7E-4678-B43D-843D42744B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BB90CE84-57B1-4386-B44F-156E4FFC61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5B6C08B-4B3D-4F15-9BA5-AB40A1E1F8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C1DF333-9292-43D8-96FF-D38D03FC80C0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DC4CB3EA-34E0-4265-818A-640BBCAED2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885D7418-DA23-4D62-ADDA-A33D8629D46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DA01C98-3668-44DC-BD8A-21C1F9B9CC2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77874D64-B6D5-4B26-9D31-C32312A1FD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A0BDD8-5F2F-4871-AC80-15065F48B7B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774FF47B-975B-495B-AFA7-626EA3CB0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979DDAC-383E-484D-AD43-6040954E5D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E20253B-FE44-45FD-9073-793A2ACD30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A967840-EB8D-4A8D-9023-BA05C472301C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BFA0587-ECDE-4476-B6DA-8C1636CCCB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332D652-2851-49FA-9380-17419EF0B2E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0AB93698-E5DF-418F-84ED-95993EFBD6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253BEA4-85D6-4559-8CD4-CD651FA044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3186F57-FF32-469C-8E8F-0D5A121C0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B39A1B71-4BFB-417F-8ADF-A50673257A72}"/>
              </a:ext>
            </a:extLst>
          </p:cNvPr>
          <p:cNvGrpSpPr/>
          <p:nvPr userDrawn="1"/>
        </p:nvGrpSpPr>
        <p:grpSpPr>
          <a:xfrm rot="19421998">
            <a:off x="10765083" y="43767"/>
            <a:ext cx="412730" cy="403935"/>
            <a:chOff x="8411919" y="701065"/>
            <a:chExt cx="2800065" cy="3490702"/>
          </a:xfrm>
        </p:grpSpPr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F5970A27-55A6-4D07-8C70-C55D06337EBD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83ABF58-61A0-409C-A57E-EA1E39EFB7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072E919-222D-4E11-9FBF-4092D8A0EA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669C07E-C483-453C-AAEC-C3FBEDB040FD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44DE8EA-742F-48A6-BEBC-F6781301ED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6CB3F9E-2089-4472-92AB-7C98031C05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0B846A2-CA79-4A17-A686-E022D57453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719E7FB7-9E8D-44B6-8718-865071D50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D0C8432-AFF4-4746-83E6-40A3AD7EB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E4C7F024-C3FD-44DA-B543-9D4C33842F0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11DFA92C-51B2-4F6C-AE96-147198D89D7A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F9FB3DC-4DAF-4AAE-9F4C-EFB7B0B94E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FEA2574-D8E8-4BE5-9DEF-F08B7AF24CB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DC142A40-9738-4197-9048-6E3CE28229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DA05D9C8-371D-4CB4-967D-A728CB6DE2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9EB1DF40-1EA3-479A-8E44-C460A09111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9194C8E4-D8F1-4623-8319-FC3C7547D1E9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2521ABC-062E-4457-999D-4BC3DE953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994EDE13-F833-42D7-A127-BB45FBFCB58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76DD19A0-42AC-4680-A070-B7D26A7ECB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823B065-A184-4DE8-A2E9-BD9454771D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6A0FAEF-9B32-47C8-BD6B-48A2993CE3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C54488B-4AA8-4A29-9071-60D6AF00DA6E}"/>
              </a:ext>
            </a:extLst>
          </p:cNvPr>
          <p:cNvSpPr/>
          <p:nvPr userDrawn="1"/>
        </p:nvSpPr>
        <p:spPr>
          <a:xfrm>
            <a:off x="11445923" y="0"/>
            <a:ext cx="373038" cy="255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AA5F804-B564-42DA-88D6-915FE7EFD1E7}"/>
              </a:ext>
            </a:extLst>
          </p:cNvPr>
          <p:cNvSpPr/>
          <p:nvPr userDrawn="1"/>
        </p:nvSpPr>
        <p:spPr>
          <a:xfrm>
            <a:off x="11818961" y="0"/>
            <a:ext cx="373038" cy="25522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8086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7143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03915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89602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812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8047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7399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17420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2778349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8731839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80706" y="395209"/>
            <a:ext cx="11617291" cy="29088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858527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628466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4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398405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6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9168343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20374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2"/>
          <p:cNvSpPr>
            <a:spLocks noGrp="1"/>
          </p:cNvSpPr>
          <p:nvPr>
            <p:ph type="pic" sz="quarter" idx="46" hasCustomPrompt="1"/>
          </p:nvPr>
        </p:nvSpPr>
        <p:spPr>
          <a:xfrm>
            <a:off x="729574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58" hasCustomPrompt="1"/>
          </p:nvPr>
        </p:nvSpPr>
        <p:spPr>
          <a:xfrm>
            <a:off x="8212091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AE1361B6-8316-4AC7-8C5C-5371D9A5B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60648"/>
            <a:ext cx="12192000" cy="80179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BASIC LAYOUT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13432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37046913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1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You can Resize without losing quality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Line Color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www.allppt.com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FREE </a:t>
            </a:r>
          </a:p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075720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1DEFAEA-9F02-4B9F-ACC6-353AF6C3E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5574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03515A44-D3E9-44BA-B3D4-43ECDBD5159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55574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5CED0A4D-1B43-4F94-A1B2-796349C976D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51710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1D5AFB38-0AC4-4043-A23A-C86F3145AE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1710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86993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ADD85E6C-2694-4BB6-B396-E6F812C0190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3255649"/>
            <a:ext cx="11904055" cy="3602353"/>
          </a:xfrm>
          <a:custGeom>
            <a:avLst/>
            <a:gdLst>
              <a:gd name="connsiteX0" fmla="*/ 11582341 w 11904055"/>
              <a:gd name="connsiteY0" fmla="*/ 2503750 h 3602353"/>
              <a:gd name="connsiteX1" fmla="*/ 11769730 w 11904055"/>
              <a:gd name="connsiteY1" fmla="*/ 2573468 h 3602353"/>
              <a:gd name="connsiteX2" fmla="*/ 11833752 w 11904055"/>
              <a:gd name="connsiteY2" fmla="*/ 3052873 h 3602353"/>
              <a:gd name="connsiteX3" fmla="*/ 11413744 w 11904055"/>
              <a:gd name="connsiteY3" fmla="*/ 3602352 h 3602353"/>
              <a:gd name="connsiteX4" fmla="*/ 10552808 w 11904055"/>
              <a:gd name="connsiteY4" fmla="*/ 3602352 h 3602353"/>
              <a:gd name="connsiteX5" fmla="*/ 11290325 w 11904055"/>
              <a:gd name="connsiteY5" fmla="*/ 2637490 h 3602353"/>
              <a:gd name="connsiteX6" fmla="*/ 11582341 w 11904055"/>
              <a:gd name="connsiteY6" fmla="*/ 2503750 h 3602353"/>
              <a:gd name="connsiteX7" fmla="*/ 10782012 w 11904055"/>
              <a:gd name="connsiteY7" fmla="*/ 2174396 h 3602353"/>
              <a:gd name="connsiteX8" fmla="*/ 10969399 w 11904055"/>
              <a:gd name="connsiteY8" fmla="*/ 2244113 h 3602353"/>
              <a:gd name="connsiteX9" fmla="*/ 11033422 w 11904055"/>
              <a:gd name="connsiteY9" fmla="*/ 2723518 h 3602353"/>
              <a:gd name="connsiteX10" fmla="*/ 10361662 w 11904055"/>
              <a:gd name="connsiteY10" fmla="*/ 3602352 h 3602353"/>
              <a:gd name="connsiteX11" fmla="*/ 9500727 w 11904055"/>
              <a:gd name="connsiteY11" fmla="*/ 3602352 h 3602353"/>
              <a:gd name="connsiteX12" fmla="*/ 10489995 w 11904055"/>
              <a:gd name="connsiteY12" fmla="*/ 2308135 h 3602353"/>
              <a:gd name="connsiteX13" fmla="*/ 10782012 w 11904055"/>
              <a:gd name="connsiteY13" fmla="*/ 2174396 h 3602353"/>
              <a:gd name="connsiteX14" fmla="*/ 1691966 w 11904055"/>
              <a:gd name="connsiteY14" fmla="*/ 1637118 h 3602353"/>
              <a:gd name="connsiteX15" fmla="*/ 1879354 w 11904055"/>
              <a:gd name="connsiteY15" fmla="*/ 1706836 h 3602353"/>
              <a:gd name="connsiteX16" fmla="*/ 1943376 w 11904055"/>
              <a:gd name="connsiteY16" fmla="*/ 2186241 h 3602353"/>
              <a:gd name="connsiteX17" fmla="*/ 860935 w 11904055"/>
              <a:gd name="connsiteY17" fmla="*/ 3602352 h 3602353"/>
              <a:gd name="connsiteX18" fmla="*/ 0 w 11904055"/>
              <a:gd name="connsiteY18" fmla="*/ 3602352 h 3602353"/>
              <a:gd name="connsiteX19" fmla="*/ 0 w 11904055"/>
              <a:gd name="connsiteY19" fmla="*/ 3602351 h 3602353"/>
              <a:gd name="connsiteX20" fmla="*/ 1399949 w 11904055"/>
              <a:gd name="connsiteY20" fmla="*/ 1770858 h 3602353"/>
              <a:gd name="connsiteX21" fmla="*/ 1691966 w 11904055"/>
              <a:gd name="connsiteY21" fmla="*/ 1637118 h 3602353"/>
              <a:gd name="connsiteX22" fmla="*/ 8108140 w 11904055"/>
              <a:gd name="connsiteY22" fmla="*/ 1412767 h 3602353"/>
              <a:gd name="connsiteX23" fmla="*/ 8295528 w 11904055"/>
              <a:gd name="connsiteY23" fmla="*/ 1482484 h 3602353"/>
              <a:gd name="connsiteX24" fmla="*/ 8359550 w 11904055"/>
              <a:gd name="connsiteY24" fmla="*/ 1961890 h 3602353"/>
              <a:gd name="connsiteX25" fmla="*/ 7105620 w 11904055"/>
              <a:gd name="connsiteY25" fmla="*/ 3602352 h 3602353"/>
              <a:gd name="connsiteX26" fmla="*/ 6244685 w 11904055"/>
              <a:gd name="connsiteY26" fmla="*/ 3602352 h 3602353"/>
              <a:gd name="connsiteX27" fmla="*/ 7816123 w 11904055"/>
              <a:gd name="connsiteY27" fmla="*/ 1546506 h 3602353"/>
              <a:gd name="connsiteX28" fmla="*/ 8108140 w 11904055"/>
              <a:gd name="connsiteY28" fmla="*/ 1412767 h 3602353"/>
              <a:gd name="connsiteX29" fmla="*/ 9385014 w 11904055"/>
              <a:gd name="connsiteY29" fmla="*/ 1161427 h 3602353"/>
              <a:gd name="connsiteX30" fmla="*/ 9572402 w 11904055"/>
              <a:gd name="connsiteY30" fmla="*/ 1231145 h 3602353"/>
              <a:gd name="connsiteX31" fmla="*/ 9636423 w 11904055"/>
              <a:gd name="connsiteY31" fmla="*/ 1710549 h 3602353"/>
              <a:gd name="connsiteX32" fmla="*/ 8190375 w 11904055"/>
              <a:gd name="connsiteY32" fmla="*/ 3602352 h 3602353"/>
              <a:gd name="connsiteX33" fmla="*/ 7329441 w 11904055"/>
              <a:gd name="connsiteY33" fmla="*/ 3602352 h 3602353"/>
              <a:gd name="connsiteX34" fmla="*/ 9092997 w 11904055"/>
              <a:gd name="connsiteY34" fmla="*/ 1295167 h 3602353"/>
              <a:gd name="connsiteX35" fmla="*/ 9385014 w 11904055"/>
              <a:gd name="connsiteY35" fmla="*/ 1161427 h 3602353"/>
              <a:gd name="connsiteX36" fmla="*/ 3104652 w 11904055"/>
              <a:gd name="connsiteY36" fmla="*/ 1140248 h 3602353"/>
              <a:gd name="connsiteX37" fmla="*/ 3292040 w 11904055"/>
              <a:gd name="connsiteY37" fmla="*/ 1209966 h 3602353"/>
              <a:gd name="connsiteX38" fmla="*/ 3356063 w 11904055"/>
              <a:gd name="connsiteY38" fmla="*/ 1689371 h 3602353"/>
              <a:gd name="connsiteX39" fmla="*/ 1893826 w 11904055"/>
              <a:gd name="connsiteY39" fmla="*/ 3602352 h 3602353"/>
              <a:gd name="connsiteX40" fmla="*/ 1032889 w 11904055"/>
              <a:gd name="connsiteY40" fmla="*/ 3602352 h 3602353"/>
              <a:gd name="connsiteX41" fmla="*/ 2812635 w 11904055"/>
              <a:gd name="connsiteY41" fmla="*/ 1273988 h 3602353"/>
              <a:gd name="connsiteX42" fmla="*/ 3104652 w 11904055"/>
              <a:gd name="connsiteY42" fmla="*/ 1140248 h 3602353"/>
              <a:gd name="connsiteX43" fmla="*/ 10527184 w 11904055"/>
              <a:gd name="connsiteY43" fmla="*/ 1087492 h 3602353"/>
              <a:gd name="connsiteX44" fmla="*/ 10714572 w 11904055"/>
              <a:gd name="connsiteY44" fmla="*/ 1157209 h 3602353"/>
              <a:gd name="connsiteX45" fmla="*/ 10778593 w 11904055"/>
              <a:gd name="connsiteY45" fmla="*/ 1636614 h 3602353"/>
              <a:gd name="connsiteX46" fmla="*/ 9276031 w 11904055"/>
              <a:gd name="connsiteY46" fmla="*/ 3602352 h 3602353"/>
              <a:gd name="connsiteX47" fmla="*/ 8415095 w 11904055"/>
              <a:gd name="connsiteY47" fmla="*/ 3602352 h 3602353"/>
              <a:gd name="connsiteX48" fmla="*/ 10235167 w 11904055"/>
              <a:gd name="connsiteY48" fmla="*/ 1221231 h 3602353"/>
              <a:gd name="connsiteX49" fmla="*/ 10527184 w 11904055"/>
              <a:gd name="connsiteY49" fmla="*/ 1087492 h 3602353"/>
              <a:gd name="connsiteX50" fmla="*/ 4425492 w 11904055"/>
              <a:gd name="connsiteY50" fmla="*/ 821528 h 3602353"/>
              <a:gd name="connsiteX51" fmla="*/ 4612880 w 11904055"/>
              <a:gd name="connsiteY51" fmla="*/ 891246 h 3602353"/>
              <a:gd name="connsiteX52" fmla="*/ 4676903 w 11904055"/>
              <a:gd name="connsiteY52" fmla="*/ 1370650 h 3602353"/>
              <a:gd name="connsiteX53" fmla="*/ 2971045 w 11904055"/>
              <a:gd name="connsiteY53" fmla="*/ 3602352 h 3602353"/>
              <a:gd name="connsiteX54" fmla="*/ 2228075 w 11904055"/>
              <a:gd name="connsiteY54" fmla="*/ 3602352 h 3602353"/>
              <a:gd name="connsiteX55" fmla="*/ 2235176 w 11904055"/>
              <a:gd name="connsiteY55" fmla="*/ 3482988 h 3602353"/>
              <a:gd name="connsiteX56" fmla="*/ 2294666 w 11904055"/>
              <a:gd name="connsiteY56" fmla="*/ 3360904 h 3602353"/>
              <a:gd name="connsiteX57" fmla="*/ 4133476 w 11904055"/>
              <a:gd name="connsiteY57" fmla="*/ 955268 h 3602353"/>
              <a:gd name="connsiteX58" fmla="*/ 4425492 w 11904055"/>
              <a:gd name="connsiteY58" fmla="*/ 821528 h 3602353"/>
              <a:gd name="connsiteX59" fmla="*/ 5787281 w 11904055"/>
              <a:gd name="connsiteY59" fmla="*/ 372647 h 3602353"/>
              <a:gd name="connsiteX60" fmla="*/ 5974669 w 11904055"/>
              <a:gd name="connsiteY60" fmla="*/ 442365 h 3602353"/>
              <a:gd name="connsiteX61" fmla="*/ 6038692 w 11904055"/>
              <a:gd name="connsiteY61" fmla="*/ 921770 h 3602353"/>
              <a:gd name="connsiteX62" fmla="*/ 3989720 w 11904055"/>
              <a:gd name="connsiteY62" fmla="*/ 3602352 h 3602353"/>
              <a:gd name="connsiteX63" fmla="*/ 3227852 w 11904055"/>
              <a:gd name="connsiteY63" fmla="*/ 3602353 h 3602353"/>
              <a:gd name="connsiteX64" fmla="*/ 3233358 w 11904055"/>
              <a:gd name="connsiteY64" fmla="*/ 3509800 h 3602353"/>
              <a:gd name="connsiteX65" fmla="*/ 3292848 w 11904055"/>
              <a:gd name="connsiteY65" fmla="*/ 3387715 h 3602353"/>
              <a:gd name="connsiteX66" fmla="*/ 5495264 w 11904055"/>
              <a:gd name="connsiteY66" fmla="*/ 506388 h 3602353"/>
              <a:gd name="connsiteX67" fmla="*/ 5787281 w 11904055"/>
              <a:gd name="connsiteY67" fmla="*/ 372647 h 3602353"/>
              <a:gd name="connsiteX68" fmla="*/ 6896315 w 11904055"/>
              <a:gd name="connsiteY68" fmla="*/ 289347 h 3602353"/>
              <a:gd name="connsiteX69" fmla="*/ 7083704 w 11904055"/>
              <a:gd name="connsiteY69" fmla="*/ 359064 h 3602353"/>
              <a:gd name="connsiteX70" fmla="*/ 7147725 w 11904055"/>
              <a:gd name="connsiteY70" fmla="*/ 838469 h 3602353"/>
              <a:gd name="connsiteX71" fmla="*/ 5035081 w 11904055"/>
              <a:gd name="connsiteY71" fmla="*/ 3602353 h 3602353"/>
              <a:gd name="connsiteX72" fmla="*/ 4174147 w 11904055"/>
              <a:gd name="connsiteY72" fmla="*/ 3602352 h 3602353"/>
              <a:gd name="connsiteX73" fmla="*/ 6604298 w 11904055"/>
              <a:gd name="connsiteY73" fmla="*/ 423088 h 3602353"/>
              <a:gd name="connsiteX74" fmla="*/ 6896315 w 11904055"/>
              <a:gd name="connsiteY74" fmla="*/ 289347 h 3602353"/>
              <a:gd name="connsiteX75" fmla="*/ 8134781 w 11904055"/>
              <a:gd name="connsiteY75" fmla="*/ 587 h 3602353"/>
              <a:gd name="connsiteX76" fmla="*/ 8322169 w 11904055"/>
              <a:gd name="connsiteY76" fmla="*/ 70304 h 3602353"/>
              <a:gd name="connsiteX77" fmla="*/ 8386192 w 11904055"/>
              <a:gd name="connsiteY77" fmla="*/ 549710 h 3602353"/>
              <a:gd name="connsiteX78" fmla="*/ 6052827 w 11904055"/>
              <a:gd name="connsiteY78" fmla="*/ 3602352 h 3602353"/>
              <a:gd name="connsiteX79" fmla="*/ 5191892 w 11904055"/>
              <a:gd name="connsiteY79" fmla="*/ 3602352 h 3602353"/>
              <a:gd name="connsiteX80" fmla="*/ 7842765 w 11904055"/>
              <a:gd name="connsiteY80" fmla="*/ 134328 h 3602353"/>
              <a:gd name="connsiteX81" fmla="*/ 8134781 w 11904055"/>
              <a:gd name="connsiteY81" fmla="*/ 587 h 360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1904055" h="3602353">
                <a:moveTo>
                  <a:pt x="11582341" y="2503750"/>
                </a:moveTo>
                <a:cubicBezTo>
                  <a:pt x="11648102" y="2507602"/>
                  <a:pt x="11713456" y="2530454"/>
                  <a:pt x="11769730" y="2573468"/>
                </a:cubicBezTo>
                <a:cubicBezTo>
                  <a:pt x="11919793" y="2688173"/>
                  <a:pt x="11948456" y="2902810"/>
                  <a:pt x="11833752" y="3052873"/>
                </a:cubicBezTo>
                <a:lnTo>
                  <a:pt x="11413744" y="3602352"/>
                </a:lnTo>
                <a:lnTo>
                  <a:pt x="10552808" y="3602352"/>
                </a:lnTo>
                <a:lnTo>
                  <a:pt x="11290325" y="2637490"/>
                </a:lnTo>
                <a:cubicBezTo>
                  <a:pt x="11362015" y="2543701"/>
                  <a:pt x="11472742" y="2497333"/>
                  <a:pt x="11582341" y="2503750"/>
                </a:cubicBezTo>
                <a:close/>
                <a:moveTo>
                  <a:pt x="10782012" y="2174396"/>
                </a:moveTo>
                <a:cubicBezTo>
                  <a:pt x="10847772" y="2178246"/>
                  <a:pt x="10913126" y="2201099"/>
                  <a:pt x="10969399" y="2244113"/>
                </a:cubicBezTo>
                <a:cubicBezTo>
                  <a:pt x="11119462" y="2358818"/>
                  <a:pt x="11148126" y="2573455"/>
                  <a:pt x="11033422" y="2723518"/>
                </a:cubicBezTo>
                <a:lnTo>
                  <a:pt x="10361662" y="3602352"/>
                </a:lnTo>
                <a:lnTo>
                  <a:pt x="9500727" y="3602352"/>
                </a:lnTo>
                <a:lnTo>
                  <a:pt x="10489995" y="2308135"/>
                </a:lnTo>
                <a:cubicBezTo>
                  <a:pt x="10561685" y="2214346"/>
                  <a:pt x="10672411" y="2167978"/>
                  <a:pt x="10782012" y="2174396"/>
                </a:cubicBezTo>
                <a:close/>
                <a:moveTo>
                  <a:pt x="1691966" y="1637118"/>
                </a:moveTo>
                <a:cubicBezTo>
                  <a:pt x="1757726" y="1640968"/>
                  <a:pt x="1823080" y="1663822"/>
                  <a:pt x="1879354" y="1706836"/>
                </a:cubicBezTo>
                <a:cubicBezTo>
                  <a:pt x="2029417" y="1821540"/>
                  <a:pt x="2058080" y="2036178"/>
                  <a:pt x="1943376" y="2186241"/>
                </a:cubicBezTo>
                <a:lnTo>
                  <a:pt x="860935" y="3602352"/>
                </a:lnTo>
                <a:lnTo>
                  <a:pt x="0" y="3602352"/>
                </a:lnTo>
                <a:lnTo>
                  <a:pt x="0" y="3602351"/>
                </a:lnTo>
                <a:lnTo>
                  <a:pt x="1399949" y="1770858"/>
                </a:lnTo>
                <a:cubicBezTo>
                  <a:pt x="1471639" y="1677069"/>
                  <a:pt x="1582366" y="1630701"/>
                  <a:pt x="1691966" y="1637118"/>
                </a:cubicBezTo>
                <a:close/>
                <a:moveTo>
                  <a:pt x="8108140" y="1412767"/>
                </a:moveTo>
                <a:cubicBezTo>
                  <a:pt x="8173900" y="1416618"/>
                  <a:pt x="8239254" y="1439471"/>
                  <a:pt x="8295528" y="1482484"/>
                </a:cubicBezTo>
                <a:cubicBezTo>
                  <a:pt x="8445591" y="1597188"/>
                  <a:pt x="8474254" y="1811827"/>
                  <a:pt x="8359550" y="1961890"/>
                </a:cubicBezTo>
                <a:lnTo>
                  <a:pt x="7105620" y="3602352"/>
                </a:lnTo>
                <a:lnTo>
                  <a:pt x="6244685" y="3602352"/>
                </a:lnTo>
                <a:lnTo>
                  <a:pt x="7816123" y="1546506"/>
                </a:lnTo>
                <a:cubicBezTo>
                  <a:pt x="7887814" y="1452716"/>
                  <a:pt x="7998540" y="1406349"/>
                  <a:pt x="8108140" y="1412767"/>
                </a:cubicBezTo>
                <a:close/>
                <a:moveTo>
                  <a:pt x="9385014" y="1161427"/>
                </a:moveTo>
                <a:cubicBezTo>
                  <a:pt x="9450774" y="1165277"/>
                  <a:pt x="9516128" y="1188130"/>
                  <a:pt x="9572402" y="1231145"/>
                </a:cubicBezTo>
                <a:cubicBezTo>
                  <a:pt x="9722465" y="1345849"/>
                  <a:pt x="9751129" y="1560486"/>
                  <a:pt x="9636423" y="1710549"/>
                </a:cubicBezTo>
                <a:lnTo>
                  <a:pt x="8190375" y="3602352"/>
                </a:lnTo>
                <a:lnTo>
                  <a:pt x="7329441" y="3602352"/>
                </a:lnTo>
                <a:lnTo>
                  <a:pt x="9092997" y="1295167"/>
                </a:lnTo>
                <a:cubicBezTo>
                  <a:pt x="9164687" y="1201377"/>
                  <a:pt x="9275414" y="1155009"/>
                  <a:pt x="9385014" y="1161427"/>
                </a:cubicBezTo>
                <a:close/>
                <a:moveTo>
                  <a:pt x="3104652" y="1140248"/>
                </a:moveTo>
                <a:cubicBezTo>
                  <a:pt x="3170412" y="1144098"/>
                  <a:pt x="3235766" y="1166952"/>
                  <a:pt x="3292040" y="1209966"/>
                </a:cubicBezTo>
                <a:cubicBezTo>
                  <a:pt x="3442103" y="1324671"/>
                  <a:pt x="3470767" y="1539308"/>
                  <a:pt x="3356063" y="1689371"/>
                </a:cubicBezTo>
                <a:lnTo>
                  <a:pt x="1893826" y="3602352"/>
                </a:lnTo>
                <a:lnTo>
                  <a:pt x="1032889" y="3602352"/>
                </a:lnTo>
                <a:lnTo>
                  <a:pt x="2812635" y="1273988"/>
                </a:lnTo>
                <a:cubicBezTo>
                  <a:pt x="2884326" y="1180199"/>
                  <a:pt x="2995052" y="1133831"/>
                  <a:pt x="3104652" y="1140248"/>
                </a:cubicBezTo>
                <a:close/>
                <a:moveTo>
                  <a:pt x="10527184" y="1087492"/>
                </a:moveTo>
                <a:cubicBezTo>
                  <a:pt x="10592944" y="1091342"/>
                  <a:pt x="10658298" y="1114195"/>
                  <a:pt x="10714572" y="1157209"/>
                </a:cubicBezTo>
                <a:cubicBezTo>
                  <a:pt x="10864635" y="1271913"/>
                  <a:pt x="10893299" y="1486551"/>
                  <a:pt x="10778593" y="1636614"/>
                </a:cubicBezTo>
                <a:lnTo>
                  <a:pt x="9276031" y="3602352"/>
                </a:lnTo>
                <a:lnTo>
                  <a:pt x="8415095" y="3602352"/>
                </a:lnTo>
                <a:lnTo>
                  <a:pt x="10235167" y="1221231"/>
                </a:lnTo>
                <a:cubicBezTo>
                  <a:pt x="10306857" y="1127442"/>
                  <a:pt x="10417583" y="1081074"/>
                  <a:pt x="10527184" y="1087492"/>
                </a:cubicBezTo>
                <a:close/>
                <a:moveTo>
                  <a:pt x="4425492" y="821528"/>
                </a:moveTo>
                <a:cubicBezTo>
                  <a:pt x="4491251" y="825379"/>
                  <a:pt x="4556607" y="848231"/>
                  <a:pt x="4612880" y="891246"/>
                </a:cubicBezTo>
                <a:cubicBezTo>
                  <a:pt x="4762943" y="1005950"/>
                  <a:pt x="4791607" y="1220588"/>
                  <a:pt x="4676903" y="1370650"/>
                </a:cubicBezTo>
                <a:lnTo>
                  <a:pt x="2971045" y="3602352"/>
                </a:lnTo>
                <a:lnTo>
                  <a:pt x="2228075" y="3602352"/>
                </a:lnTo>
                <a:lnTo>
                  <a:pt x="2235176" y="3482988"/>
                </a:lnTo>
                <a:cubicBezTo>
                  <a:pt x="2246274" y="3439971"/>
                  <a:pt x="2265990" y="3398420"/>
                  <a:pt x="2294666" y="3360904"/>
                </a:cubicBezTo>
                <a:lnTo>
                  <a:pt x="4133476" y="955268"/>
                </a:lnTo>
                <a:cubicBezTo>
                  <a:pt x="4205166" y="861479"/>
                  <a:pt x="4315892" y="815111"/>
                  <a:pt x="4425492" y="821528"/>
                </a:cubicBezTo>
                <a:close/>
                <a:moveTo>
                  <a:pt x="5787281" y="372647"/>
                </a:moveTo>
                <a:cubicBezTo>
                  <a:pt x="5853041" y="376498"/>
                  <a:pt x="5918396" y="399351"/>
                  <a:pt x="5974669" y="442365"/>
                </a:cubicBezTo>
                <a:cubicBezTo>
                  <a:pt x="6124732" y="557070"/>
                  <a:pt x="6153396" y="771707"/>
                  <a:pt x="6038692" y="921770"/>
                </a:cubicBezTo>
                <a:lnTo>
                  <a:pt x="3989720" y="3602352"/>
                </a:lnTo>
                <a:lnTo>
                  <a:pt x="3227852" y="3602353"/>
                </a:lnTo>
                <a:lnTo>
                  <a:pt x="3233358" y="3509800"/>
                </a:lnTo>
                <a:cubicBezTo>
                  <a:pt x="3244456" y="3466782"/>
                  <a:pt x="3264173" y="3425231"/>
                  <a:pt x="3292848" y="3387715"/>
                </a:cubicBezTo>
                <a:lnTo>
                  <a:pt x="5495264" y="506388"/>
                </a:lnTo>
                <a:cubicBezTo>
                  <a:pt x="5566956" y="412598"/>
                  <a:pt x="5677682" y="366230"/>
                  <a:pt x="5787281" y="372647"/>
                </a:cubicBezTo>
                <a:close/>
                <a:moveTo>
                  <a:pt x="6896315" y="289347"/>
                </a:moveTo>
                <a:cubicBezTo>
                  <a:pt x="6962075" y="293197"/>
                  <a:pt x="7027430" y="316050"/>
                  <a:pt x="7083704" y="359064"/>
                </a:cubicBezTo>
                <a:cubicBezTo>
                  <a:pt x="7233766" y="473768"/>
                  <a:pt x="7262430" y="688406"/>
                  <a:pt x="7147725" y="838469"/>
                </a:cubicBezTo>
                <a:lnTo>
                  <a:pt x="5035081" y="3602353"/>
                </a:lnTo>
                <a:lnTo>
                  <a:pt x="4174147" y="3602352"/>
                </a:lnTo>
                <a:lnTo>
                  <a:pt x="6604298" y="423088"/>
                </a:lnTo>
                <a:cubicBezTo>
                  <a:pt x="6675989" y="329298"/>
                  <a:pt x="6786715" y="282930"/>
                  <a:pt x="6896315" y="289347"/>
                </a:cubicBezTo>
                <a:close/>
                <a:moveTo>
                  <a:pt x="8134781" y="587"/>
                </a:moveTo>
                <a:cubicBezTo>
                  <a:pt x="8200542" y="4437"/>
                  <a:pt x="8265896" y="27291"/>
                  <a:pt x="8322169" y="70304"/>
                </a:cubicBezTo>
                <a:cubicBezTo>
                  <a:pt x="8472232" y="185009"/>
                  <a:pt x="8500896" y="399647"/>
                  <a:pt x="8386192" y="549710"/>
                </a:cubicBezTo>
                <a:lnTo>
                  <a:pt x="6052827" y="3602352"/>
                </a:lnTo>
                <a:lnTo>
                  <a:pt x="5191892" y="3602352"/>
                </a:lnTo>
                <a:lnTo>
                  <a:pt x="7842765" y="134328"/>
                </a:lnTo>
                <a:cubicBezTo>
                  <a:pt x="7914455" y="40538"/>
                  <a:pt x="8025182" y="-5830"/>
                  <a:pt x="8134781" y="5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327694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69FBFC8-EC0E-4E14-905F-2E4D84D4D4BA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AAF3D6DC-4A0E-4BCA-9639-615F1AC589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5726" y="642257"/>
            <a:ext cx="10920548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95051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31855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726493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35307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0339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084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9964978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30676387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21/06/2022</a:t>
            </a:fld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242852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srgbClr val="242852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85267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484492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53702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1838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27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image" Target="../media/image17.png"/><Relationship Id="rId5" Type="http://schemas.openxmlformats.org/officeDocument/2006/relationships/slideLayout" Target="../slideLayouts/slideLayout32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  <p:sldLayoutId id="2147483667" r:id="rId6"/>
    <p:sldLayoutId id="2147483668" r:id="rId7"/>
    <p:sldLayoutId id="2147483669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51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  <p:sldLayoutId id="2147483689" r:id="rId18"/>
    <p:sldLayoutId id="2147483690" r:id="rId19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689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8652" y="1216404"/>
            <a:ext cx="5199693" cy="4526370"/>
          </a:xfrm>
        </p:spPr>
        <p:txBody>
          <a:bodyPr/>
          <a:lstStyle/>
          <a:p>
            <a:pPr marL="0" indent="0" algn="ctr">
              <a:buNone/>
            </a:pPr>
            <a:br>
              <a:rPr lang="en-US" sz="900" dirty="0"/>
            </a:br>
            <a:r>
              <a:rPr lang="ru-RU" sz="2000" b="1" dirty="0">
                <a:solidFill>
                  <a:schemeClr val="accent1"/>
                </a:solidFill>
              </a:rPr>
              <a:t>НАСОКИ ЗА ПОДГОТОВКА НА ПРОГРАМИ ЗА РАЗВИТИЕ И УСТОЙЧИВОСТ С БИЗНЕС ПЛАНОВЕ ОТ СТРАНА НА ЦЕНТРОВЕТЕ ЗА ВЪРХОВИ ПОСТИЖЕНИЯ (ЦВП) И ЦЕНТРОВЕТЕ ЗА КОМПЕТЕНТНОСТ (ЦК), ФИНАНСИРАНИ ПО ОПЕРАТИВНА ПРОГРАМА „НАУКА И ОБРАЗОВАНИЕ ЗА ИНТЕЛИГЕНТЕН РАСТЕЖ“</a:t>
            </a:r>
            <a:br>
              <a:rPr lang="ru-RU" sz="2000" b="1" dirty="0">
                <a:solidFill>
                  <a:schemeClr val="accent1"/>
                </a:solidFill>
              </a:rPr>
            </a:br>
            <a:r>
              <a:rPr lang="ru-RU" sz="2000" dirty="0">
                <a:solidFill>
                  <a:schemeClr val="accent1"/>
                </a:solidFill>
              </a:rPr>
              <a:t>(проект)</a:t>
            </a:r>
            <a:br>
              <a:rPr lang="en-US" sz="2000" dirty="0">
                <a:solidFill>
                  <a:schemeClr val="accent1"/>
                </a:solidFill>
              </a:rPr>
            </a:br>
            <a:br>
              <a:rPr lang="en-US" sz="1400" dirty="0">
                <a:solidFill>
                  <a:schemeClr val="accent1"/>
                </a:solidFill>
              </a:rPr>
            </a:br>
            <a:br>
              <a:rPr lang="en-US" sz="1400" dirty="0">
                <a:solidFill>
                  <a:schemeClr val="accent1"/>
                </a:solidFill>
              </a:rPr>
            </a:br>
            <a:br>
              <a:rPr lang="en-US" sz="1400" dirty="0">
                <a:solidFill>
                  <a:schemeClr val="accent1"/>
                </a:solidFill>
              </a:rPr>
            </a:br>
            <a:r>
              <a:rPr lang="bg-BG" sz="1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16-то редовно заседание </a:t>
            </a:r>
            <a:br>
              <a:rPr lang="bg-BG" sz="1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1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на Комитета за наблюдение</a:t>
            </a:r>
            <a:br>
              <a:rPr lang="en-US" sz="1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br>
              <a:rPr lang="bg-BG" sz="1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br>
              <a:rPr lang="bg-BG" sz="1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en-US" sz="1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23</a:t>
            </a:r>
            <a:r>
              <a:rPr lang="en-US" sz="1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</a:t>
            </a:r>
            <a:r>
              <a:rPr lang="bg-BG" sz="1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юни 2022</a:t>
            </a:r>
            <a:r>
              <a:rPr lang="ru-RU" sz="1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г., </a:t>
            </a:r>
            <a:r>
              <a:rPr lang="bg-BG" sz="1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гр. Пловдив</a:t>
            </a:r>
            <a:br>
              <a:rPr lang="bg-BG" sz="1800" dirty="0">
                <a:solidFill>
                  <a:schemeClr val="accent1"/>
                </a:solidFill>
              </a:rPr>
            </a:br>
            <a:endParaRPr lang="bg-BG" sz="1800" dirty="0"/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98206" y="872836"/>
            <a:ext cx="11049712" cy="577180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bg-BG" sz="2000" b="1" dirty="0">
                <a:solidFill>
                  <a:srgbClr val="C00000"/>
                </a:solidFill>
              </a:rPr>
              <a:t>Настояще и Бъдеще на</a:t>
            </a:r>
            <a:r>
              <a:rPr lang="ru-RU" sz="2000" b="1" dirty="0">
                <a:solidFill>
                  <a:srgbClr val="C00000"/>
                </a:solidFill>
              </a:rPr>
              <a:t> Центровете за върхови постижения и Центровете за компетентност </a:t>
            </a:r>
            <a:endParaRPr lang="bg-BG" sz="16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17577650"/>
              </p:ext>
            </p:extLst>
          </p:nvPr>
        </p:nvGraphicFramePr>
        <p:xfrm>
          <a:off x="598206" y="1741714"/>
          <a:ext cx="11049712" cy="4751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7374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98205" y="872836"/>
            <a:ext cx="11341245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bg-BG" sz="100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bg-BG" sz="2400" b="1" dirty="0">
                <a:solidFill>
                  <a:srgbClr val="C00000"/>
                </a:solidFill>
              </a:rPr>
              <a:t>Национални стратегически документи, определящи  развитието на екосистемата </a:t>
            </a:r>
            <a:r>
              <a:rPr lang="ru-RU" sz="2400" b="1" dirty="0">
                <a:solidFill>
                  <a:srgbClr val="C00000"/>
                </a:solidFill>
              </a:rPr>
              <a:t>на научноизследователската и развойна дейности в програмен период 2014-2020 г. и период 2021-2027 г.  </a:t>
            </a:r>
            <a:r>
              <a:rPr lang="bg-BG" sz="2400" b="1" dirty="0">
                <a:solidFill>
                  <a:srgbClr val="C00000"/>
                </a:solidFill>
              </a:rPr>
              <a:t> 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bg-BG" sz="1500" dirty="0"/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/>
              <a:t>Иновационна стратегия за интелигентна специализация на Република България (ИСИС) 2014-2020 г.</a:t>
            </a:r>
          </a:p>
          <a:p>
            <a:pPr marL="0" indent="0">
              <a:buNone/>
            </a:pPr>
            <a:r>
              <a:rPr lang="ru-RU" b="1" dirty="0"/>
              <a:t> </a:t>
            </a:r>
            <a:endParaRPr lang="en-US" b="1" dirty="0"/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/>
              <a:t>Национална стратегия за развитие на научните изследвания на Р</a:t>
            </a:r>
            <a:r>
              <a:rPr lang="bg-BG" b="1" dirty="0"/>
              <a:t>епублика </a:t>
            </a:r>
            <a:r>
              <a:rPr lang="ru-RU" b="1" dirty="0"/>
              <a:t>България 2017-2030 г.</a:t>
            </a:r>
          </a:p>
          <a:p>
            <a:pPr marL="0" indent="0">
              <a:buNone/>
            </a:pPr>
            <a:r>
              <a:rPr lang="ru-RU" b="1" dirty="0"/>
              <a:t> </a:t>
            </a:r>
            <a:endParaRPr lang="en-US" b="1" dirty="0"/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/>
              <a:t>Национална пътна карта за научна инфраструктура </a:t>
            </a:r>
            <a:r>
              <a:rPr lang="en-US" b="1" dirty="0"/>
              <a:t>2021-2027 </a:t>
            </a:r>
            <a:r>
              <a:rPr lang="bg-BG" b="1" dirty="0"/>
              <a:t>г.</a:t>
            </a:r>
            <a:endParaRPr lang="en-US" b="1" dirty="0"/>
          </a:p>
          <a:p>
            <a:endParaRPr lang="bg-BG" sz="1600" dirty="0"/>
          </a:p>
          <a:p>
            <a:pPr marL="0" indent="0">
              <a:buNone/>
            </a:pPr>
            <a:endParaRPr lang="bg-BG" sz="1600" dirty="0"/>
          </a:p>
        </p:txBody>
      </p:sp>
    </p:spTree>
    <p:extLst>
      <p:ext uri="{BB962C8B-B14F-4D97-AF65-F5344CB8AC3E}">
        <p14:creationId xmlns:p14="http://schemas.microsoft.com/office/powerpoint/2010/main" val="2323731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24500" y="964276"/>
            <a:ext cx="11341245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bg-BG" sz="100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bg-BG" sz="2000" b="1" dirty="0">
                <a:solidFill>
                  <a:srgbClr val="C00000"/>
                </a:solidFill>
              </a:rPr>
              <a:t>Съответствие и принос</a:t>
            </a:r>
            <a:r>
              <a:rPr lang="ru-RU" sz="2000" b="1" dirty="0">
                <a:solidFill>
                  <a:srgbClr val="C00000"/>
                </a:solidFill>
              </a:rPr>
              <a:t> на </a:t>
            </a:r>
            <a:r>
              <a:rPr lang="bg-BG" sz="2000" b="1" dirty="0">
                <a:solidFill>
                  <a:srgbClr val="C00000"/>
                </a:solidFill>
              </a:rPr>
              <a:t>процедурите по ПО 1 на ОПНОИР </a:t>
            </a:r>
            <a:r>
              <a:rPr lang="ru-RU" sz="2000" b="1" dirty="0">
                <a:solidFill>
                  <a:srgbClr val="C00000"/>
                </a:solidFill>
              </a:rPr>
              <a:t>2014-2020 г. към националните стратегически документи за НИРД</a:t>
            </a:r>
            <a:r>
              <a:rPr lang="bg-BG" sz="2000" b="1" dirty="0">
                <a:solidFill>
                  <a:srgbClr val="C000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ru-RU" sz="2000" b="1" dirty="0"/>
              <a:t>Иновационна стратегия за интелигентна специализация (ИСИС) 2014-2020 г.</a:t>
            </a:r>
          </a:p>
          <a:p>
            <a:endParaRPr lang="bg-BG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pPr marL="0" indent="0">
              <a:buNone/>
            </a:pPr>
            <a:endParaRPr lang="ru-RU" sz="1600" i="1" dirty="0"/>
          </a:p>
          <a:p>
            <a:pPr marL="0" indent="0">
              <a:buNone/>
            </a:pPr>
            <a:r>
              <a:rPr lang="ru-RU" sz="1600" i="1" dirty="0"/>
              <a:t>Легенда</a:t>
            </a:r>
            <a:r>
              <a:rPr lang="ru-RU" sz="1600" b="1" i="1" dirty="0"/>
              <a:t>: </a:t>
            </a:r>
            <a:r>
              <a:rPr lang="ru-RU" sz="1600" b="1" dirty="0"/>
              <a:t>МЧТ</a:t>
            </a:r>
            <a:r>
              <a:rPr lang="ru-RU" sz="1600" dirty="0"/>
              <a:t> – Мехатроника и чисти технологии; </a:t>
            </a:r>
            <a:r>
              <a:rPr lang="ru-RU" sz="1600" b="1" dirty="0"/>
              <a:t>ИИКТ</a:t>
            </a:r>
            <a:r>
              <a:rPr lang="ru-RU" sz="1600" dirty="0"/>
              <a:t> – Информатика и ИКТ; </a:t>
            </a:r>
            <a:r>
              <a:rPr lang="ru-RU" sz="1600" b="1" dirty="0"/>
              <a:t>ИЗЖБ</a:t>
            </a:r>
            <a:r>
              <a:rPr lang="ru-RU" sz="1600" dirty="0"/>
              <a:t> - Индустрия за здравословен живот и биотехнологии; </a:t>
            </a:r>
            <a:r>
              <a:rPr lang="ru-RU" sz="1600" b="1" dirty="0"/>
              <a:t>НТКРИ</a:t>
            </a:r>
            <a:r>
              <a:rPr lang="ru-RU" sz="1600" dirty="0"/>
              <a:t> – Нови технологии в креативни и рекреативни индустрии</a:t>
            </a:r>
            <a:endParaRPr lang="bg-BG" sz="1600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650612" y="2194098"/>
          <a:ext cx="5486400" cy="3434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690933363"/>
              </p:ext>
            </p:extLst>
          </p:nvPr>
        </p:nvGraphicFramePr>
        <p:xfrm>
          <a:off x="6722533" y="2194098"/>
          <a:ext cx="4715934" cy="3434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32022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2785" y="1812422"/>
            <a:ext cx="6194073" cy="50357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7699" y="1038073"/>
            <a:ext cx="10058400" cy="524737"/>
          </a:xfrm>
        </p:spPr>
        <p:txBody>
          <a:bodyPr>
            <a:normAutofit fontScale="90000"/>
          </a:bodyPr>
          <a:lstStyle/>
          <a:p>
            <a:pPr algn="ctr"/>
            <a:r>
              <a:rPr lang="bg-BG" sz="3200" b="1" cap="small" dirty="0">
                <a:solidFill>
                  <a:schemeClr val="accent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Териториално разпределение на бюджета на </a:t>
            </a:r>
            <a:r>
              <a:rPr lang="bg-BG" sz="3200" b="1" cap="small" dirty="0" err="1">
                <a:solidFill>
                  <a:schemeClr val="accent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цвп</a:t>
            </a:r>
            <a:r>
              <a:rPr lang="bg-BG" sz="3200" b="1" cap="small" dirty="0">
                <a:solidFill>
                  <a:schemeClr val="accent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 и </a:t>
            </a:r>
            <a:r>
              <a:rPr lang="bg-BG" sz="3200" b="1" cap="small" dirty="0" err="1">
                <a:solidFill>
                  <a:schemeClr val="accent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цк</a:t>
            </a:r>
            <a:endParaRPr lang="bg-BG" sz="3200" b="1" cap="small" dirty="0">
              <a:solidFill>
                <a:schemeClr val="accent1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6108" y="1823432"/>
            <a:ext cx="6192000" cy="5034568"/>
          </a:xfrm>
        </p:spPr>
      </p:pic>
      <p:sp>
        <p:nvSpPr>
          <p:cNvPr id="7" name="Rectangular Callout 6"/>
          <p:cNvSpPr/>
          <p:nvPr/>
        </p:nvSpPr>
        <p:spPr>
          <a:xfrm>
            <a:off x="1041178" y="2434985"/>
            <a:ext cx="1728052" cy="947728"/>
          </a:xfrm>
          <a:prstGeom prst="wedgeRectCallout">
            <a:avLst>
              <a:gd name="adj1" fmla="val 167668"/>
              <a:gd name="adj2" fmla="val 68036"/>
            </a:avLst>
          </a:prstGeom>
          <a:solidFill>
            <a:srgbClr val="F2A87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Северозападен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ЦВП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: 0 %</a:t>
            </a: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ЦК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: 8 %</a:t>
            </a:r>
          </a:p>
        </p:txBody>
      </p:sp>
      <p:sp>
        <p:nvSpPr>
          <p:cNvPr id="9" name="Rectangular Callout 8"/>
          <p:cNvSpPr/>
          <p:nvPr/>
        </p:nvSpPr>
        <p:spPr>
          <a:xfrm>
            <a:off x="1041178" y="4490876"/>
            <a:ext cx="1606017" cy="1122524"/>
          </a:xfrm>
          <a:prstGeom prst="wedgeRectCallout">
            <a:avLst>
              <a:gd name="adj1" fmla="val 149500"/>
              <a:gd name="adj2" fmla="val -10112"/>
            </a:avLst>
          </a:prstGeom>
          <a:solidFill>
            <a:srgbClr val="F69A98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Югозападен</a:t>
            </a: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ЦВП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: 92 %</a:t>
            </a: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ЦК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: 71 %</a:t>
            </a:r>
          </a:p>
        </p:txBody>
      </p:sp>
      <p:sp>
        <p:nvSpPr>
          <p:cNvPr id="10" name="Rectangular Callout 9"/>
          <p:cNvSpPr/>
          <p:nvPr/>
        </p:nvSpPr>
        <p:spPr>
          <a:xfrm>
            <a:off x="9305655" y="2267466"/>
            <a:ext cx="1841643" cy="958788"/>
          </a:xfrm>
          <a:prstGeom prst="wedgeRectCallout">
            <a:avLst>
              <a:gd name="adj1" fmla="val -224304"/>
              <a:gd name="adj2" fmla="val 56213"/>
            </a:avLst>
          </a:prstGeom>
          <a:solidFill>
            <a:srgbClr val="DDCCE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sz="1600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Северен Централен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 </a:t>
            </a: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ЦВП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: 2 %</a:t>
            </a:r>
            <a:endParaRPr lang="en-US" sz="600" b="1" dirty="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ЦК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: 6 %</a:t>
            </a:r>
          </a:p>
        </p:txBody>
      </p:sp>
      <p:sp>
        <p:nvSpPr>
          <p:cNvPr id="11" name="Rectangular Callout 10"/>
          <p:cNvSpPr/>
          <p:nvPr/>
        </p:nvSpPr>
        <p:spPr>
          <a:xfrm>
            <a:off x="9997020" y="3382713"/>
            <a:ext cx="1961277" cy="1108163"/>
          </a:xfrm>
          <a:prstGeom prst="wedgeRectCallout">
            <a:avLst>
              <a:gd name="adj1" fmla="val -165909"/>
              <a:gd name="adj2" fmla="val -10240"/>
            </a:avLst>
          </a:prstGeom>
          <a:solidFill>
            <a:srgbClr val="C5F2A6"/>
          </a:solidFill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Североизточен</a:t>
            </a:r>
          </a:p>
          <a:p>
            <a:pPr lvl="0" algn="ctr">
              <a:defRPr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ЦВП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: 3 %</a:t>
            </a: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ЦК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: 3 %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9644059" y="4924454"/>
            <a:ext cx="1955274" cy="963491"/>
          </a:xfrm>
          <a:prstGeom prst="wedgeRectCallout">
            <a:avLst>
              <a:gd name="adj1" fmla="val -169751"/>
              <a:gd name="adj2" fmla="val -74234"/>
            </a:avLst>
          </a:prstGeom>
          <a:solidFill>
            <a:srgbClr val="F4ED68"/>
          </a:solidFill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Югоизточен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ЦВП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: 2 %</a:t>
            </a: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ЦК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: 1 %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7548598" y="5613400"/>
            <a:ext cx="1781669" cy="1015447"/>
          </a:xfrm>
          <a:prstGeom prst="wedgeRectCallout">
            <a:avLst>
              <a:gd name="adj1" fmla="val -145274"/>
              <a:gd name="adj2" fmla="val -77351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Южен Централен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ЦВП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: 1 %</a:t>
            </a:r>
          </a:p>
          <a:p>
            <a:pPr lvl="0" algn="ctr">
              <a:defRPr/>
            </a:pP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ЦК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: 11 %</a:t>
            </a:r>
          </a:p>
        </p:txBody>
      </p:sp>
      <p:sp>
        <p:nvSpPr>
          <p:cNvPr id="14" name="Oval 13"/>
          <p:cNvSpPr/>
          <p:nvPr/>
        </p:nvSpPr>
        <p:spPr>
          <a:xfrm>
            <a:off x="4122014" y="4482053"/>
            <a:ext cx="460239" cy="360265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Oval 14"/>
          <p:cNvSpPr/>
          <p:nvPr/>
        </p:nvSpPr>
        <p:spPr>
          <a:xfrm>
            <a:off x="4627674" y="4490877"/>
            <a:ext cx="411457" cy="351441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1947565"/>
              <a:satOff val="-6294"/>
              <a:lumOff val="55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Oval 15"/>
          <p:cNvSpPr/>
          <p:nvPr/>
        </p:nvSpPr>
        <p:spPr>
          <a:xfrm>
            <a:off x="4171309" y="4924454"/>
            <a:ext cx="410944" cy="380182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3895129"/>
              <a:satOff val="-12588"/>
              <a:lumOff val="1103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Oval 16"/>
          <p:cNvSpPr/>
          <p:nvPr/>
        </p:nvSpPr>
        <p:spPr>
          <a:xfrm>
            <a:off x="4693242" y="4924455"/>
            <a:ext cx="396000" cy="360000"/>
          </a:xfrm>
          <a:prstGeom prst="ellipse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5842694"/>
              <a:satOff val="-18882"/>
              <a:lumOff val="1654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Oval 17"/>
          <p:cNvSpPr/>
          <p:nvPr/>
        </p:nvSpPr>
        <p:spPr>
          <a:xfrm>
            <a:off x="6309822" y="5045934"/>
            <a:ext cx="460239" cy="360265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Oval 18"/>
          <p:cNvSpPr/>
          <p:nvPr/>
        </p:nvSpPr>
        <p:spPr>
          <a:xfrm>
            <a:off x="5981171" y="4703903"/>
            <a:ext cx="411457" cy="351441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1947565"/>
              <a:satOff val="-6294"/>
              <a:lumOff val="55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Oval 19"/>
          <p:cNvSpPr/>
          <p:nvPr/>
        </p:nvSpPr>
        <p:spPr>
          <a:xfrm>
            <a:off x="5873181" y="5104455"/>
            <a:ext cx="410944" cy="380182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3895129"/>
              <a:satOff val="-12588"/>
              <a:lumOff val="1103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Oval 20"/>
          <p:cNvSpPr/>
          <p:nvPr/>
        </p:nvSpPr>
        <p:spPr>
          <a:xfrm>
            <a:off x="4842765" y="3389490"/>
            <a:ext cx="410944" cy="380182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3895129"/>
              <a:satOff val="-12588"/>
              <a:lumOff val="1103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" name="Oval 21"/>
          <p:cNvSpPr/>
          <p:nvPr/>
        </p:nvSpPr>
        <p:spPr>
          <a:xfrm>
            <a:off x="7944879" y="3333009"/>
            <a:ext cx="410944" cy="380182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3895129"/>
              <a:satOff val="-12588"/>
              <a:lumOff val="1103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Oval 22"/>
          <p:cNvSpPr/>
          <p:nvPr/>
        </p:nvSpPr>
        <p:spPr>
          <a:xfrm>
            <a:off x="7570749" y="3656886"/>
            <a:ext cx="460239" cy="360265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Oval 23"/>
          <p:cNvSpPr/>
          <p:nvPr/>
        </p:nvSpPr>
        <p:spPr>
          <a:xfrm>
            <a:off x="7344798" y="3301187"/>
            <a:ext cx="411457" cy="351441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1947565"/>
              <a:satOff val="-6294"/>
              <a:lumOff val="55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Oval 24"/>
          <p:cNvSpPr/>
          <p:nvPr/>
        </p:nvSpPr>
        <p:spPr>
          <a:xfrm>
            <a:off x="5929948" y="3262035"/>
            <a:ext cx="411457" cy="351441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1947565"/>
              <a:satOff val="-6294"/>
              <a:lumOff val="55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Oval 25"/>
          <p:cNvSpPr/>
          <p:nvPr/>
        </p:nvSpPr>
        <p:spPr>
          <a:xfrm>
            <a:off x="7284557" y="4360797"/>
            <a:ext cx="411457" cy="351441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1947565"/>
              <a:satOff val="-6294"/>
              <a:lumOff val="55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Oval 26"/>
          <p:cNvSpPr/>
          <p:nvPr/>
        </p:nvSpPr>
        <p:spPr>
          <a:xfrm>
            <a:off x="7445128" y="4716498"/>
            <a:ext cx="460239" cy="360265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Oval 27"/>
          <p:cNvSpPr/>
          <p:nvPr/>
        </p:nvSpPr>
        <p:spPr>
          <a:xfrm>
            <a:off x="6195680" y="3618292"/>
            <a:ext cx="460239" cy="360265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9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508" y="1975832"/>
            <a:ext cx="6192000" cy="5034568"/>
          </a:xfrm>
        </p:spPr>
      </p:pic>
    </p:spTree>
    <p:extLst>
      <p:ext uri="{BB962C8B-B14F-4D97-AF65-F5344CB8AC3E}">
        <p14:creationId xmlns:p14="http://schemas.microsoft.com/office/powerpoint/2010/main" val="1047758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98205" y="872836"/>
            <a:ext cx="11341245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bg-BG" sz="100" b="1" dirty="0">
              <a:solidFill>
                <a:srgbClr val="C00000"/>
              </a:solidFill>
            </a:endParaRPr>
          </a:p>
          <a:p>
            <a:pPr marL="0" lvl="0" indent="0" algn="ctr">
              <a:buNone/>
            </a:pPr>
            <a:r>
              <a:rPr lang="bg-BG" sz="2000" b="1" dirty="0">
                <a:solidFill>
                  <a:srgbClr val="C00000"/>
                </a:solidFill>
              </a:rPr>
              <a:t>Съответствие и принос</a:t>
            </a:r>
            <a:r>
              <a:rPr lang="ru-RU" sz="2000" b="1" dirty="0">
                <a:solidFill>
                  <a:srgbClr val="C00000"/>
                </a:solidFill>
              </a:rPr>
              <a:t> на </a:t>
            </a:r>
            <a:r>
              <a:rPr lang="bg-BG" sz="2000" b="1" dirty="0">
                <a:solidFill>
                  <a:srgbClr val="C00000"/>
                </a:solidFill>
              </a:rPr>
              <a:t>процедурите по ПО 1 на ОПНОИР </a:t>
            </a:r>
            <a:r>
              <a:rPr lang="ru-RU" sz="2000" b="1" dirty="0">
                <a:solidFill>
                  <a:srgbClr val="C00000"/>
                </a:solidFill>
              </a:rPr>
              <a:t>2014-2020 г. към националните стратегически документи за НИРД</a:t>
            </a:r>
            <a:r>
              <a:rPr lang="bg-BG" sz="2000" b="1" dirty="0">
                <a:solidFill>
                  <a:srgbClr val="C00000"/>
                </a:solidFill>
              </a:rPr>
              <a:t> </a:t>
            </a:r>
          </a:p>
          <a:p>
            <a:pPr marL="0" lvl="0" indent="0" algn="ctr">
              <a:buNone/>
            </a:pPr>
            <a:r>
              <a:rPr lang="ru-RU" sz="1800" b="1" dirty="0"/>
              <a:t>Национална стратегия за развитие на научните изследвания в Република България 2017-2030 г. </a:t>
            </a:r>
          </a:p>
          <a:p>
            <a:pPr marL="0" indent="0">
              <a:buNone/>
            </a:pPr>
            <a:endParaRPr lang="bg-BG" sz="1800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598205" y="2023533"/>
          <a:ext cx="10907995" cy="8297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863846091"/>
              </p:ext>
            </p:extLst>
          </p:nvPr>
        </p:nvGraphicFramePr>
        <p:xfrm>
          <a:off x="598205" y="2954867"/>
          <a:ext cx="10907995" cy="3615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71347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98205" y="872836"/>
            <a:ext cx="11341245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bg-BG" sz="100" b="1" dirty="0">
              <a:solidFill>
                <a:srgbClr val="C00000"/>
              </a:solidFill>
            </a:endParaRPr>
          </a:p>
          <a:p>
            <a:pPr marL="0" lvl="0" indent="0" algn="ctr">
              <a:buNone/>
            </a:pPr>
            <a:r>
              <a:rPr lang="bg-BG" sz="2000" b="1" dirty="0">
                <a:solidFill>
                  <a:srgbClr val="C00000"/>
                </a:solidFill>
              </a:rPr>
              <a:t>Съответствие и принос</a:t>
            </a:r>
            <a:r>
              <a:rPr lang="ru-RU" sz="2000" b="1" dirty="0">
                <a:solidFill>
                  <a:srgbClr val="C00000"/>
                </a:solidFill>
              </a:rPr>
              <a:t> на </a:t>
            </a:r>
            <a:r>
              <a:rPr lang="bg-BG" sz="2000" b="1" dirty="0">
                <a:solidFill>
                  <a:srgbClr val="C00000"/>
                </a:solidFill>
              </a:rPr>
              <a:t>процедурите по ПО 1 на ОПНОИР </a:t>
            </a:r>
            <a:r>
              <a:rPr lang="ru-RU" sz="2000" b="1" dirty="0">
                <a:solidFill>
                  <a:srgbClr val="C00000"/>
                </a:solidFill>
              </a:rPr>
              <a:t>2014-2020 г. към националните стратегически документи за НИРД</a:t>
            </a:r>
            <a:r>
              <a:rPr lang="bg-BG" sz="2000" b="1" dirty="0">
                <a:solidFill>
                  <a:srgbClr val="C000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ru-RU" sz="2000" b="1" dirty="0"/>
              <a:t>Национална пътна карта за научна инфраструктура 2021-2027 г.</a:t>
            </a:r>
            <a:endParaRPr lang="bg-BG" sz="2000" b="1" dirty="0"/>
          </a:p>
          <a:p>
            <a:endParaRPr lang="bg-BG" sz="1600" dirty="0"/>
          </a:p>
          <a:p>
            <a:endParaRPr lang="bg-BG" sz="16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5163209"/>
              </p:ext>
            </p:extLst>
          </p:nvPr>
        </p:nvGraphicFramePr>
        <p:xfrm>
          <a:off x="598205" y="2144683"/>
          <a:ext cx="11341245" cy="4513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5994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98205" y="872836"/>
            <a:ext cx="11341245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bg-BG" sz="100" b="1" dirty="0">
              <a:solidFill>
                <a:srgbClr val="C00000"/>
              </a:solidFill>
            </a:endParaRPr>
          </a:p>
          <a:p>
            <a:pPr marL="0" lvl="0" indent="0" algn="ctr">
              <a:buNone/>
            </a:pPr>
            <a:r>
              <a:rPr lang="bg-BG" sz="2000" b="1" dirty="0">
                <a:solidFill>
                  <a:srgbClr val="C00000"/>
                </a:solidFill>
              </a:rPr>
              <a:t>Съответствие и принос</a:t>
            </a:r>
            <a:r>
              <a:rPr lang="ru-RU" sz="2000" b="1" dirty="0">
                <a:solidFill>
                  <a:srgbClr val="C00000"/>
                </a:solidFill>
              </a:rPr>
              <a:t> на </a:t>
            </a:r>
            <a:r>
              <a:rPr lang="bg-BG" sz="2000" b="1" dirty="0">
                <a:solidFill>
                  <a:srgbClr val="C00000"/>
                </a:solidFill>
              </a:rPr>
              <a:t>процедурите по </a:t>
            </a:r>
            <a:r>
              <a:rPr lang="bg-BG" sz="2000" b="1" dirty="0" err="1">
                <a:solidFill>
                  <a:srgbClr val="C00000"/>
                </a:solidFill>
              </a:rPr>
              <a:t>ПО</a:t>
            </a:r>
            <a:r>
              <a:rPr lang="bg-BG" sz="2000" b="1" dirty="0">
                <a:solidFill>
                  <a:srgbClr val="C00000"/>
                </a:solidFill>
              </a:rPr>
              <a:t> 1 на ОПНОИР </a:t>
            </a:r>
            <a:r>
              <a:rPr lang="ru-RU" sz="2000" b="1" dirty="0">
                <a:solidFill>
                  <a:srgbClr val="C00000"/>
                </a:solidFill>
              </a:rPr>
              <a:t>2014-2020 г. към националните стратегически документи за НИРД</a:t>
            </a:r>
            <a:r>
              <a:rPr lang="bg-BG" sz="2000" b="1" dirty="0">
                <a:solidFill>
                  <a:srgbClr val="C000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ru-RU" sz="2000" b="1" dirty="0"/>
              <a:t>Национална пътна карта за научна инфраструктура 2021-2027 г.</a:t>
            </a:r>
            <a:endParaRPr lang="bg-BG" sz="2000" b="1" dirty="0"/>
          </a:p>
          <a:p>
            <a:endParaRPr lang="bg-BG" sz="1600" dirty="0"/>
          </a:p>
          <a:p>
            <a:endParaRPr lang="bg-BG" sz="1600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528969345"/>
              </p:ext>
            </p:extLst>
          </p:nvPr>
        </p:nvGraphicFramePr>
        <p:xfrm>
          <a:off x="598205" y="2069868"/>
          <a:ext cx="11341245" cy="46966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6242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98205" y="872836"/>
            <a:ext cx="11341245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bg-BG" sz="100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ru-RU" sz="18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sz="18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НАСОКИ ЗА ПОДГОТОВКА НА ПРОГРАМИ ЗА РАЗВИТИЕ И УСТОЙЧИВОСТ С БИЗНЕС ПЛАНОВЕ ОТ СТРАНА НА ЦЕНТРОВЕТЕ ЗА ВЪРХОВИ ПОСТИЖЕНИЯ (ЦВП) И ЦЕНТРОВЕТЕ ЗА КОМПЕТЕНТНОСТ (ЦК), ФИНАНСИРАНИ ПО ОПЕРАТИВНА ПРОГРАМА „НАУКА И ОБРАЗОВАНИЕ ЗА ИНТЕЛИГЕНТЕН РАСТЕЖ“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(проект)</a:t>
            </a:r>
            <a:r>
              <a:rPr lang="ru-RU" sz="3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bg-BG" sz="36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0855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242852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srgbClr val="242852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2356489476"/>
              </p:ext>
            </p:extLst>
          </p:nvPr>
        </p:nvGraphicFramePr>
        <p:xfrm>
          <a:off x="0" y="922946"/>
          <a:ext cx="12109391" cy="59350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61" name="Straight Connector 60"/>
          <p:cNvCxnSpPr/>
          <p:nvPr/>
        </p:nvCxnSpPr>
        <p:spPr>
          <a:xfrm flipV="1">
            <a:off x="6033331" y="1358781"/>
            <a:ext cx="1768979" cy="1"/>
          </a:xfrm>
          <a:prstGeom prst="line">
            <a:avLst/>
          </a:prstGeom>
          <a:ln>
            <a:solidFill>
              <a:srgbClr val="0098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6534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98205" y="872836"/>
            <a:ext cx="11341245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bg-BG" sz="100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</a:rPr>
              <a:t>НАСОКИ ЗА ПОДГОТОВКА НА ПРОГРАМИ ЗА РАЗВИТИЕ И УСТОЙЧИВОСТ С БИЗНЕС ПЛАНОВЕ ОТ СТРАНА НА ЦЕНТРОВЕТЕ ЗА ВЪРХОВИ ПОСТИЖЕНИЯ (ЦВП) И ЦЕНТРОВЕТЕ ЗА КОМПЕТЕНТНОСТ (ЦК), ФИНАНСИРАНИ ПО ОПНОИР</a:t>
            </a:r>
          </a:p>
          <a:p>
            <a:pPr marL="0" indent="0" algn="just">
              <a:buNone/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1. ПРЕДСТАВЯНЕ НА ЦЕНТЪРА. МИСИЯ, СТРАТЕГИЧЕСКИ ЦЕЛИ, КРАТКОСРОЧНИ И СРЕДНОСРОЧНИ ЦЕЛИ</a:t>
            </a:r>
            <a:r>
              <a:rPr lang="bg-BG" sz="1600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ЗАДАЧИ </a:t>
            </a:r>
          </a:p>
          <a:p>
            <a:pPr marL="0" indent="0" algn="just">
              <a:buNone/>
            </a:pPr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1.1.</a:t>
            </a:r>
            <a:r>
              <a:rPr lang="ru-RU" sz="1400" i="1" dirty="0"/>
              <a:t>	</a:t>
            </a: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Основна цел, мисия и стратегически цели на центъра като устойчива научноизследователска и иновационна структура</a:t>
            </a:r>
            <a:r>
              <a:rPr lang="bg-BG" sz="1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</a:rPr>
              <a:t>Основна цел на центъра, постигането на която ще окаже максимално въздействие върху</a:t>
            </a:r>
            <a:r>
              <a:rPr lang="bg-BG" sz="1600" b="1" dirty="0">
                <a:solidFill>
                  <a:schemeClr val="accent5">
                    <a:lumMod val="50000"/>
                  </a:schemeClr>
                </a:solidFill>
              </a:rPr>
              <a:t>: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600" dirty="0">
                <a:solidFill>
                  <a:schemeClr val="accent5">
                    <a:lumMod val="50000"/>
                  </a:schemeClr>
                </a:solidFill>
              </a:rPr>
              <a:t>разрешаването на социално-икономически проблеми на обществото; повишаване на нивото на развитието на икономиката към сектори с висока добавена стойност; 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600" dirty="0">
                <a:solidFill>
                  <a:schemeClr val="accent5">
                    <a:lumMod val="50000"/>
                  </a:schemeClr>
                </a:solidFill>
              </a:rPr>
              <a:t>повишаване на нивото и пазарната ориентация на научноизследователските дейности на водещите научни организации в България;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600" dirty="0">
                <a:solidFill>
                  <a:schemeClr val="accent5">
                    <a:lumMod val="50000"/>
                  </a:schemeClr>
                </a:solidFill>
              </a:rPr>
              <a:t>откриване на възможности за идентифициране, привличане и насърчаване  на иновативни идеи и проекти, които водят до комерсиализирането на иновативни продукти, процеси и услуги; 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600" dirty="0">
                <a:solidFill>
                  <a:schemeClr val="accent5">
                    <a:lumMod val="50000"/>
                  </a:schemeClr>
                </a:solidFill>
              </a:rPr>
              <a:t>подобряване на капацитета за реализиране на върхови постижения в областта на научните изследвания;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600" dirty="0">
                <a:solidFill>
                  <a:schemeClr val="accent5">
                    <a:lumMod val="50000"/>
                  </a:schemeClr>
                </a:solidFill>
              </a:rPr>
              <a:t>подкрепа за развитието на капацитета за научни изследвания и иновации;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600" dirty="0">
                <a:solidFill>
                  <a:schemeClr val="accent5">
                    <a:lumMod val="50000"/>
                  </a:schemeClr>
                </a:solidFill>
              </a:rPr>
              <a:t>откриване на възможности за нови партньорства с бизнеса за създаването на нови предприятия; 	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600" dirty="0">
                <a:solidFill>
                  <a:schemeClr val="accent5">
                    <a:lumMod val="50000"/>
                  </a:schemeClr>
                </a:solidFill>
              </a:rPr>
              <a:t>подпомагане на развитието на иновационната екосистема.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</a:rPr>
              <a:t>Описание на стратегическите цели и приоритети на центъра до 2033 г., които ще доведат до постигане на основната цел. </a:t>
            </a:r>
            <a:endParaRPr lang="bg-BG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348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64954" y="872836"/>
            <a:ext cx="11341245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bg-BG" sz="100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</a:rPr>
              <a:t>НАСОКИ ЗА ПОДГОТОВКА НА ПРОГРАМИ ЗА РАЗВИТИЕ И УСТОЙЧИВОСТ С БИЗНЕС ПЛАНОВЕ ОТ СТРАНА НА ЦЕНТРОВЕТЕ ЗА ВЪРХОВИ ПОСТИЖЕНИЯ (ЦВП) И ЦЕНТРОВЕТЕ ЗА КОМПЕТЕНТНОСТ (ЦК), ФИНАНСИРАНИ ПО ОПНОИР</a:t>
            </a:r>
          </a:p>
          <a:p>
            <a:pPr marL="0" indent="0" algn="just">
              <a:buNone/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 2. СИТУИРАНЕ НА ЦЕНТЪРА В АКТУАЛЕН КОНТЕКСТ </a:t>
            </a:r>
          </a:p>
          <a:p>
            <a:pPr marL="0" indent="0" algn="just">
              <a:buNone/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2.1.	Регионален контекст; </a:t>
            </a:r>
            <a:r>
              <a:rPr lang="bg-BG" sz="1600" b="1" dirty="0">
                <a:solidFill>
                  <a:schemeClr val="accent1">
                    <a:lumMod val="75000"/>
                  </a:schemeClr>
                </a:solidFill>
              </a:rPr>
              <a:t>потенциал и предимства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400" b="1" i="1" dirty="0">
                <a:solidFill>
                  <a:schemeClr val="accent5">
                    <a:lumMod val="50000"/>
                  </a:schemeClr>
                </a:solidFill>
              </a:rPr>
              <a:t>ситуиране на дейностите на центъра в регионален контекст по региони за планиране от ниво </a:t>
            </a:r>
            <a:r>
              <a:rPr lang="ru-RU" sz="1400" b="1" i="1" dirty="0">
                <a:solidFill>
                  <a:schemeClr val="accent5">
                    <a:lumMod val="50000"/>
                  </a:schemeClr>
                </a:solidFill>
              </a:rPr>
              <a:t>2 ; описание на броя изпълнени или изпълнявани към момента съвместни научноизследователски проекти с бизнеса и/или научноизследователски проекти, изпълнявани по поръчка на бизнеса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400" b="1" i="1" dirty="0">
                <a:solidFill>
                  <a:schemeClr val="accent5">
                    <a:lumMod val="50000"/>
                  </a:schemeClr>
                </a:solidFill>
              </a:rPr>
              <a:t>очакван принос на центъра за социално-икономическото развитие на районите за планиране от ниво 2, в който попадат научните организации от центъра</a:t>
            </a:r>
            <a:endParaRPr lang="en-US" sz="1400" b="1" i="1" dirty="0">
              <a:solidFill>
                <a:schemeClr val="accent5">
                  <a:lumMod val="50000"/>
                </a:schemeClr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400" b="1" i="1" dirty="0">
                <a:solidFill>
                  <a:schemeClr val="accent5">
                    <a:lumMod val="50000"/>
                  </a:schemeClr>
                </a:solidFill>
              </a:rPr>
              <a:t>задължително е посочване на принос към по-слаборазвитите 5 района извън Югозападен район</a:t>
            </a:r>
            <a:r>
              <a:rPr lang="en-US" sz="1400" b="1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1400" b="1" i="1" dirty="0">
                <a:solidFill>
                  <a:schemeClr val="accent5">
                    <a:lumMod val="50000"/>
                  </a:schemeClr>
                </a:solidFill>
              </a:rPr>
              <a:t>класиране</a:t>
            </a:r>
            <a:r>
              <a:rPr lang="ru-RU" sz="1400" b="1" i="1" dirty="0">
                <a:solidFill>
                  <a:schemeClr val="accent5">
                    <a:lumMod val="50000"/>
                  </a:schemeClr>
                </a:solidFill>
              </a:rPr>
              <a:t> на потенциала за въздействие на НИРД на </a:t>
            </a:r>
            <a:r>
              <a:rPr lang="bg-BG" sz="1400" b="1" i="1" dirty="0">
                <a:solidFill>
                  <a:schemeClr val="accent5">
                    <a:lumMod val="50000"/>
                  </a:schemeClr>
                </a:solidFill>
              </a:rPr>
              <a:t>центъра върху регионалното развитие и иновационна активност (самооценка)</a:t>
            </a:r>
          </a:p>
          <a:p>
            <a:pPr marL="0" indent="0" algn="just">
              <a:buNone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</a:rPr>
              <a:t>А. - Потенциал за въздействие </a:t>
            </a:r>
            <a:r>
              <a:rPr lang="bg-BG" sz="1400" dirty="0">
                <a:solidFill>
                  <a:schemeClr val="accent5">
                    <a:lumMod val="50000"/>
                  </a:schemeClr>
                </a:solidFill>
              </a:rPr>
              <a:t>върху всички региони за планиране от ниво 2, в които са регистрирани партньорите (вкл. водещия)</a:t>
            </a:r>
          </a:p>
          <a:p>
            <a:pPr marL="0" indent="0" algn="just">
              <a:buNone/>
            </a:pPr>
            <a:r>
              <a:rPr lang="bg-BG" sz="1400" dirty="0">
                <a:solidFill>
                  <a:schemeClr val="accent5">
                    <a:lumMod val="50000"/>
                  </a:schemeClr>
                </a:solidFill>
              </a:rPr>
              <a:t>Б. - Потенциал за въздействие върху конкретен регион за планиране от ниво 2 в най-висока степен – посочва се регионът </a:t>
            </a:r>
          </a:p>
          <a:p>
            <a:pPr marL="0" indent="0" algn="just">
              <a:buNone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</a:rPr>
              <a:t>В. - Потенциал за въздействие в </a:t>
            </a:r>
            <a:r>
              <a:rPr lang="bg-BG" sz="1400" dirty="0">
                <a:solidFill>
                  <a:schemeClr val="accent5">
                    <a:lumMod val="50000"/>
                  </a:schemeClr>
                </a:solidFill>
              </a:rPr>
              <a:t>по-слаба степен върху региони за планиране - посочва се регионът/регионите</a:t>
            </a:r>
          </a:p>
          <a:p>
            <a:pPr marL="0" indent="0" algn="just">
              <a:buNone/>
            </a:pPr>
            <a:r>
              <a:rPr lang="bg-BG" sz="1400" dirty="0">
                <a:solidFill>
                  <a:schemeClr val="accent5">
                    <a:lumMod val="50000"/>
                  </a:schemeClr>
                </a:solidFill>
              </a:rPr>
              <a:t>Г. - НИРД на центъра има потенциал за въздействие на национално ниво, но няма потенциал за специфично 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</a:rPr>
              <a:t>въздействие на </a:t>
            </a:r>
            <a:r>
              <a:rPr lang="bg-BG" sz="1400" dirty="0">
                <a:solidFill>
                  <a:schemeClr val="accent5">
                    <a:lumMod val="50000"/>
                  </a:schemeClr>
                </a:solidFill>
              </a:rPr>
              <a:t>регионално ниво в регионите, в които функционира центърът</a:t>
            </a:r>
          </a:p>
          <a:p>
            <a:pPr marL="0" indent="0" algn="just">
              <a:buNone/>
            </a:pPr>
            <a:r>
              <a:rPr lang="bg-BG" sz="1400" dirty="0">
                <a:solidFill>
                  <a:schemeClr val="accent5">
                    <a:lumMod val="50000"/>
                  </a:schemeClr>
                </a:solidFill>
              </a:rPr>
              <a:t>Д. - НИРД на центъра има потенциал за въздействие за решаване на наднационални проблеми, като участник в паневропейска мрежа за научни изследвания (посочва се конкретната мрежа, РП Хоризонт 2020 или РП Хоризонт Европа)</a:t>
            </a:r>
          </a:p>
        </p:txBody>
      </p:sp>
    </p:spTree>
    <p:extLst>
      <p:ext uri="{BB962C8B-B14F-4D97-AF65-F5344CB8AC3E}">
        <p14:creationId xmlns:p14="http://schemas.microsoft.com/office/powerpoint/2010/main" val="1863150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64954" y="872836"/>
            <a:ext cx="11341245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bg-BG" sz="100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</a:rPr>
              <a:t>НАСОКИ ЗА ПОДГОТОВКА НА ПРОГРАМИ ЗА РАЗВИТИЕ И УСТОЙЧИВОСТ С БИЗНЕС ПЛАНОВЕ ОТ СТРАНА НА ЦЕНТРОВЕТЕ ЗА ВЪРХОВИ ПОСТИЖЕНИЯ (ЦВП) И ЦЕНТРОВЕТЕ ЗА КОМПЕТЕНТНОСТ (ЦК), ФИНАНСИРАНИ ПО ОПНОИР</a:t>
            </a:r>
          </a:p>
          <a:p>
            <a:pPr marL="0" indent="0" algn="just">
              <a:buNone/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 2. СИТУИРАНЕ НА ЦЕНТЪРА В АКТУАЛЕН КОНТЕКСТ</a:t>
            </a:r>
          </a:p>
          <a:p>
            <a:pPr marL="0" indent="0" algn="just">
              <a:buNone/>
            </a:pPr>
            <a:endParaRPr lang="ru-RU" sz="1400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621708688"/>
              </p:ext>
            </p:extLst>
          </p:nvPr>
        </p:nvGraphicFramePr>
        <p:xfrm>
          <a:off x="564953" y="1862356"/>
          <a:ext cx="11341245" cy="49042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7063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roup 66">
            <a:extLst>
              <a:ext uri="{FF2B5EF4-FFF2-40B4-BE49-F238E27FC236}">
                <a16:creationId xmlns:a16="http://schemas.microsoft.com/office/drawing/2014/main" id="{285D19AB-2C66-4940-B305-E506961155FB}"/>
              </a:ext>
            </a:extLst>
          </p:cNvPr>
          <p:cNvGrpSpPr/>
          <p:nvPr/>
        </p:nvGrpSpPr>
        <p:grpSpPr>
          <a:xfrm>
            <a:off x="2926801" y="2627330"/>
            <a:ext cx="6339319" cy="6339320"/>
            <a:chOff x="1754163" y="2276872"/>
            <a:chExt cx="5616624" cy="5616625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D22F1D09-594A-4335-9D3C-1A3541CE50A9}"/>
                </a:ext>
              </a:extLst>
            </p:cNvPr>
            <p:cNvGrpSpPr/>
            <p:nvPr/>
          </p:nvGrpSpPr>
          <p:grpSpPr>
            <a:xfrm>
              <a:off x="2068835" y="2581274"/>
              <a:ext cx="4999062" cy="4999062"/>
              <a:chOff x="1754163" y="2276872"/>
              <a:chExt cx="5616624" cy="5616625"/>
            </a:xfrm>
          </p:grpSpPr>
          <p:sp>
            <p:nvSpPr>
              <p:cNvPr id="74" name="Block Arc 73">
                <a:extLst>
                  <a:ext uri="{FF2B5EF4-FFF2-40B4-BE49-F238E27FC236}">
                    <a16:creationId xmlns:a16="http://schemas.microsoft.com/office/drawing/2014/main" id="{ABCFB03E-DD48-47D8-A0CD-DDEFCC73BC83}"/>
                  </a:ext>
                </a:extLst>
              </p:cNvPr>
              <p:cNvSpPr/>
              <p:nvPr/>
            </p:nvSpPr>
            <p:spPr>
              <a:xfrm>
                <a:off x="1754163" y="2276872"/>
                <a:ext cx="5616624" cy="5616624"/>
              </a:xfrm>
              <a:prstGeom prst="blockArc">
                <a:avLst>
                  <a:gd name="adj1" fmla="val 10800000"/>
                  <a:gd name="adj2" fmla="val 21586788"/>
                  <a:gd name="adj3" fmla="val 6977"/>
                </a:avLst>
              </a:prstGeom>
              <a:gradFill>
                <a:gsLst>
                  <a:gs pos="0">
                    <a:schemeClr val="accent1">
                      <a:lumMod val="70000"/>
                      <a:lumOff val="30000"/>
                    </a:schemeClr>
                  </a:gs>
                  <a:gs pos="94000">
                    <a:schemeClr val="accent1">
                      <a:lumMod val="70000"/>
                      <a:lumOff val="30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5" name="Block Arc 74">
                <a:extLst>
                  <a:ext uri="{FF2B5EF4-FFF2-40B4-BE49-F238E27FC236}">
                    <a16:creationId xmlns:a16="http://schemas.microsoft.com/office/drawing/2014/main" id="{C696CABB-B4D5-4E5E-BEA5-02990C3B79A2}"/>
                  </a:ext>
                </a:extLst>
              </p:cNvPr>
              <p:cNvSpPr/>
              <p:nvPr/>
            </p:nvSpPr>
            <p:spPr>
              <a:xfrm>
                <a:off x="1754163" y="2276872"/>
                <a:ext cx="5616624" cy="5616624"/>
              </a:xfrm>
              <a:prstGeom prst="blockArc">
                <a:avLst>
                  <a:gd name="adj1" fmla="val 13437981"/>
                  <a:gd name="adj2" fmla="val 21586788"/>
                  <a:gd name="adj3" fmla="val 6977"/>
                </a:avLst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6" name="Block Arc 75">
                <a:extLst>
                  <a:ext uri="{FF2B5EF4-FFF2-40B4-BE49-F238E27FC236}">
                    <a16:creationId xmlns:a16="http://schemas.microsoft.com/office/drawing/2014/main" id="{94F73C28-3624-4125-AD3C-4E4E3868B7E9}"/>
                  </a:ext>
                </a:extLst>
              </p:cNvPr>
              <p:cNvSpPr/>
              <p:nvPr/>
            </p:nvSpPr>
            <p:spPr>
              <a:xfrm>
                <a:off x="1754163" y="2276872"/>
                <a:ext cx="5616624" cy="5616625"/>
              </a:xfrm>
              <a:prstGeom prst="blockArc">
                <a:avLst>
                  <a:gd name="adj1" fmla="val 16201919"/>
                  <a:gd name="adj2" fmla="val 21586788"/>
                  <a:gd name="adj3" fmla="val 6977"/>
                </a:avLst>
              </a:prstGeom>
              <a:gradFill>
                <a:gsLst>
                  <a:gs pos="0">
                    <a:schemeClr val="accent3">
                      <a:lumMod val="70000"/>
                      <a:lumOff val="30000"/>
                    </a:schemeClr>
                  </a:gs>
                  <a:gs pos="94000">
                    <a:schemeClr val="accent3">
                      <a:lumMod val="70000"/>
                      <a:lumOff val="30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>
                  <a:solidFill>
                    <a:schemeClr val="tx1"/>
                  </a:solidFill>
                </a:endParaRPr>
              </a:p>
            </p:txBody>
          </p:sp>
          <p:sp>
            <p:nvSpPr>
              <p:cNvPr id="77" name="Block Arc 76">
                <a:extLst>
                  <a:ext uri="{FF2B5EF4-FFF2-40B4-BE49-F238E27FC236}">
                    <a16:creationId xmlns:a16="http://schemas.microsoft.com/office/drawing/2014/main" id="{12A426CE-20A2-4928-8C40-B88953C6EA14}"/>
                  </a:ext>
                </a:extLst>
              </p:cNvPr>
              <p:cNvSpPr/>
              <p:nvPr/>
            </p:nvSpPr>
            <p:spPr>
              <a:xfrm>
                <a:off x="1754163" y="2276872"/>
                <a:ext cx="5616624" cy="5616624"/>
              </a:xfrm>
              <a:prstGeom prst="blockArc">
                <a:avLst>
                  <a:gd name="adj1" fmla="val 19030955"/>
                  <a:gd name="adj2" fmla="val 21586788"/>
                  <a:gd name="adj3" fmla="val 6977"/>
                </a:avLst>
              </a:prstGeom>
              <a:gradFill>
                <a:gsLst>
                  <a:gs pos="0">
                    <a:schemeClr val="accent4">
                      <a:lumMod val="70000"/>
                      <a:lumOff val="30000"/>
                    </a:schemeClr>
                  </a:gs>
                  <a:gs pos="94000">
                    <a:schemeClr val="accent4">
                      <a:lumMod val="70000"/>
                      <a:lumOff val="30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57785199-1231-4507-831C-2D222D3E88E1}"/>
                </a:ext>
              </a:extLst>
            </p:cNvPr>
            <p:cNvGrpSpPr/>
            <p:nvPr/>
          </p:nvGrpSpPr>
          <p:grpSpPr>
            <a:xfrm>
              <a:off x="1754163" y="2276872"/>
              <a:ext cx="5616624" cy="5616625"/>
              <a:chOff x="1754163" y="2276872"/>
              <a:chExt cx="5616624" cy="5616625"/>
            </a:xfrm>
          </p:grpSpPr>
          <p:sp>
            <p:nvSpPr>
              <p:cNvPr id="70" name="Block Arc 69">
                <a:extLst>
                  <a:ext uri="{FF2B5EF4-FFF2-40B4-BE49-F238E27FC236}">
                    <a16:creationId xmlns:a16="http://schemas.microsoft.com/office/drawing/2014/main" id="{2A4D6252-24F3-4515-BED6-567DE88D1141}"/>
                  </a:ext>
                </a:extLst>
              </p:cNvPr>
              <p:cNvSpPr/>
              <p:nvPr/>
            </p:nvSpPr>
            <p:spPr>
              <a:xfrm>
                <a:off x="1754163" y="2276872"/>
                <a:ext cx="5616624" cy="5616624"/>
              </a:xfrm>
              <a:prstGeom prst="blockArc">
                <a:avLst>
                  <a:gd name="adj1" fmla="val 10800000"/>
                  <a:gd name="adj2" fmla="val 21586788"/>
                  <a:gd name="adj3" fmla="val 697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>
                  <a:solidFill>
                    <a:schemeClr val="tx1"/>
                  </a:solidFill>
                </a:endParaRPr>
              </a:p>
            </p:txBody>
          </p:sp>
          <p:sp>
            <p:nvSpPr>
              <p:cNvPr id="71" name="Block Arc 70">
                <a:extLst>
                  <a:ext uri="{FF2B5EF4-FFF2-40B4-BE49-F238E27FC236}">
                    <a16:creationId xmlns:a16="http://schemas.microsoft.com/office/drawing/2014/main" id="{F6986561-6E42-4A50-8979-F09D428B141D}"/>
                  </a:ext>
                </a:extLst>
              </p:cNvPr>
              <p:cNvSpPr/>
              <p:nvPr/>
            </p:nvSpPr>
            <p:spPr>
              <a:xfrm>
                <a:off x="1754163" y="2276872"/>
                <a:ext cx="5616624" cy="5616625"/>
              </a:xfrm>
              <a:prstGeom prst="blockArc">
                <a:avLst>
                  <a:gd name="adj1" fmla="val 13427380"/>
                  <a:gd name="adj2" fmla="val 21586788"/>
                  <a:gd name="adj3" fmla="val 6977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>
                  <a:solidFill>
                    <a:schemeClr val="tx1"/>
                  </a:solidFill>
                </a:endParaRPr>
              </a:p>
            </p:txBody>
          </p:sp>
          <p:sp>
            <p:nvSpPr>
              <p:cNvPr id="72" name="Block Arc 71">
                <a:extLst>
                  <a:ext uri="{FF2B5EF4-FFF2-40B4-BE49-F238E27FC236}">
                    <a16:creationId xmlns:a16="http://schemas.microsoft.com/office/drawing/2014/main" id="{5E0C1D21-CE32-45A3-BE5C-7DF42E6F61BC}"/>
                  </a:ext>
                </a:extLst>
              </p:cNvPr>
              <p:cNvSpPr/>
              <p:nvPr/>
            </p:nvSpPr>
            <p:spPr>
              <a:xfrm>
                <a:off x="1754163" y="2276872"/>
                <a:ext cx="5616624" cy="5616624"/>
              </a:xfrm>
              <a:prstGeom prst="blockArc">
                <a:avLst>
                  <a:gd name="adj1" fmla="val 16201919"/>
                  <a:gd name="adj2" fmla="val 21586788"/>
                  <a:gd name="adj3" fmla="val 6977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3" name="Block Arc 72">
                <a:extLst>
                  <a:ext uri="{FF2B5EF4-FFF2-40B4-BE49-F238E27FC236}">
                    <a16:creationId xmlns:a16="http://schemas.microsoft.com/office/drawing/2014/main" id="{F634684A-B1B4-4C07-B177-7E3CD2304DF2}"/>
                  </a:ext>
                </a:extLst>
              </p:cNvPr>
              <p:cNvSpPr/>
              <p:nvPr/>
            </p:nvSpPr>
            <p:spPr>
              <a:xfrm>
                <a:off x="1754163" y="2276872"/>
                <a:ext cx="5616624" cy="5616624"/>
              </a:xfrm>
              <a:prstGeom prst="blockArc">
                <a:avLst>
                  <a:gd name="adj1" fmla="val 19047701"/>
                  <a:gd name="adj2" fmla="val 21586788"/>
                  <a:gd name="adj3" fmla="val 697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6519A399-0444-447C-B17C-2F2B996D9010}"/>
              </a:ext>
            </a:extLst>
          </p:cNvPr>
          <p:cNvSpPr txBox="1"/>
          <p:nvPr/>
        </p:nvSpPr>
        <p:spPr>
          <a:xfrm>
            <a:off x="2109803" y="1150677"/>
            <a:ext cx="1779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bg-BG" altLang="ko-KR" sz="1200" b="1" dirty="0">
                <a:solidFill>
                  <a:schemeClr val="accent6">
                    <a:lumMod val="50000"/>
                  </a:schemeClr>
                </a:solidFill>
              </a:rPr>
              <a:t>Финансови ресурси</a:t>
            </a:r>
          </a:p>
          <a:p>
            <a:pPr algn="r"/>
            <a:r>
              <a:rPr lang="bg-BG" altLang="ko-KR" sz="1200" b="1" dirty="0">
                <a:solidFill>
                  <a:schemeClr val="accent6">
                    <a:lumMod val="50000"/>
                  </a:schemeClr>
                </a:solidFill>
              </a:rPr>
              <a:t>Материални ресурси</a:t>
            </a:r>
          </a:p>
          <a:p>
            <a:pPr algn="r"/>
            <a:r>
              <a:rPr lang="bg-BG" altLang="ko-KR" sz="1200" b="1" dirty="0">
                <a:solidFill>
                  <a:schemeClr val="accent6">
                    <a:lumMod val="50000"/>
                  </a:schemeClr>
                </a:solidFill>
              </a:rPr>
              <a:t>Човешки ресурси</a:t>
            </a:r>
          </a:p>
          <a:p>
            <a:pPr algn="r"/>
            <a:r>
              <a:rPr lang="bg-BG" altLang="ko-KR" sz="1200" b="1" dirty="0">
                <a:solidFill>
                  <a:schemeClr val="accent6">
                    <a:lumMod val="50000"/>
                  </a:schemeClr>
                </a:solidFill>
              </a:rPr>
              <a:t>Интелектуални ресурси</a:t>
            </a:r>
            <a:endParaRPr lang="ko-KR" altLang="en-US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99DD025-2370-4DC1-9E75-53A7C974C673}"/>
              </a:ext>
            </a:extLst>
          </p:cNvPr>
          <p:cNvSpPr txBox="1"/>
          <p:nvPr/>
        </p:nvSpPr>
        <p:spPr>
          <a:xfrm>
            <a:off x="5473396" y="1554373"/>
            <a:ext cx="1779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bg-BG" altLang="ko-KR" sz="1200" b="1" dirty="0">
                <a:solidFill>
                  <a:schemeClr val="accent6">
                    <a:lumMod val="50000"/>
                  </a:schemeClr>
                </a:solidFill>
              </a:rPr>
              <a:t>Категории разходи – вид и размер</a:t>
            </a:r>
            <a:endParaRPr lang="ko-KR" altLang="en-US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DB8AAB1-0AB4-4218-ACB4-EDEC3D93713D}"/>
              </a:ext>
            </a:extLst>
          </p:cNvPr>
          <p:cNvSpPr txBox="1"/>
          <p:nvPr/>
        </p:nvSpPr>
        <p:spPr>
          <a:xfrm>
            <a:off x="374557" y="3728901"/>
            <a:ext cx="1776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altLang="ko-KR" sz="1200" b="1" dirty="0">
                <a:solidFill>
                  <a:schemeClr val="accent6">
                    <a:lumMod val="50000"/>
                  </a:schemeClr>
                </a:solidFill>
              </a:rPr>
              <a:t>Работни пакети</a:t>
            </a:r>
          </a:p>
          <a:p>
            <a:r>
              <a:rPr lang="bg-BG" altLang="ko-KR" sz="1200" b="1" dirty="0">
                <a:solidFill>
                  <a:schemeClr val="accent6">
                    <a:lumMod val="50000"/>
                  </a:schemeClr>
                </a:solidFill>
              </a:rPr>
              <a:t>Надградени работни пакети</a:t>
            </a:r>
            <a:endParaRPr lang="ko-KR" altLang="en-US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18AB965-132D-4E78-BC85-B81083A690D0}"/>
              </a:ext>
            </a:extLst>
          </p:cNvPr>
          <p:cNvSpPr txBox="1"/>
          <p:nvPr/>
        </p:nvSpPr>
        <p:spPr>
          <a:xfrm>
            <a:off x="9250375" y="3266803"/>
            <a:ext cx="1776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altLang="ko-KR" sz="1200" b="1" dirty="0">
                <a:solidFill>
                  <a:schemeClr val="accent6">
                    <a:lumMod val="50000"/>
                  </a:schemeClr>
                </a:solidFill>
              </a:rPr>
              <a:t>Резултати </a:t>
            </a:r>
          </a:p>
          <a:p>
            <a:r>
              <a:rPr lang="bg-BG" altLang="ko-KR" sz="1200" b="1" dirty="0">
                <a:solidFill>
                  <a:schemeClr val="accent6">
                    <a:lumMod val="50000"/>
                  </a:schemeClr>
                </a:solidFill>
              </a:rPr>
              <a:t>Основни етапи</a:t>
            </a:r>
            <a:endParaRPr lang="ko-KR" altLang="en-US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52" name="Elbow Connector 49">
            <a:extLst>
              <a:ext uri="{FF2B5EF4-FFF2-40B4-BE49-F238E27FC236}">
                <a16:creationId xmlns:a16="http://schemas.microsoft.com/office/drawing/2014/main" id="{19824334-C582-4C8B-A2D2-9C8AC8CDCB37}"/>
              </a:ext>
            </a:extLst>
          </p:cNvPr>
          <p:cNvCxnSpPr>
            <a:cxnSpLocks/>
          </p:cNvCxnSpPr>
          <p:nvPr/>
        </p:nvCxnSpPr>
        <p:spPr>
          <a:xfrm rot="16200000" flipH="1">
            <a:off x="6943527" y="2102837"/>
            <a:ext cx="1315690" cy="420433"/>
          </a:xfrm>
          <a:prstGeom prst="bentConnector3">
            <a:avLst>
              <a:gd name="adj1" fmla="val -967"/>
            </a:avLst>
          </a:prstGeom>
          <a:ln>
            <a:solidFill>
              <a:schemeClr val="tx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lbow Connector 58">
            <a:extLst>
              <a:ext uri="{FF2B5EF4-FFF2-40B4-BE49-F238E27FC236}">
                <a16:creationId xmlns:a16="http://schemas.microsoft.com/office/drawing/2014/main" id="{1961B74B-BFCF-4C79-9DDB-E386B7CA9F05}"/>
              </a:ext>
            </a:extLst>
          </p:cNvPr>
          <p:cNvCxnSpPr>
            <a:cxnSpLocks/>
          </p:cNvCxnSpPr>
          <p:nvPr/>
        </p:nvCxnSpPr>
        <p:spPr>
          <a:xfrm rot="16200000" flipH="1">
            <a:off x="1930267" y="4041522"/>
            <a:ext cx="1051393" cy="1022517"/>
          </a:xfrm>
          <a:prstGeom prst="bentConnector3">
            <a:avLst>
              <a:gd name="adj1" fmla="val 303"/>
            </a:avLst>
          </a:prstGeom>
          <a:ln>
            <a:solidFill>
              <a:schemeClr val="tx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A5F585EE-F4D8-498B-BD8D-ABF8EB1320E8}"/>
              </a:ext>
            </a:extLst>
          </p:cNvPr>
          <p:cNvSpPr txBox="1"/>
          <p:nvPr/>
        </p:nvSpPr>
        <p:spPr>
          <a:xfrm>
            <a:off x="4150802" y="4755313"/>
            <a:ext cx="3830969" cy="64633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bg-BG" altLang="ko-KR" b="1" dirty="0">
                <a:solidFill>
                  <a:schemeClr val="accent6">
                    <a:lumMod val="50000"/>
                  </a:schemeClr>
                </a:solidFill>
              </a:rPr>
              <a:t>Стратегическа програма за развитие</a:t>
            </a:r>
            <a:endParaRPr lang="ko-KR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886EADA1-08C1-4EE4-98F6-BC48E42AE747}"/>
              </a:ext>
            </a:extLst>
          </p:cNvPr>
          <p:cNvGrpSpPr/>
          <p:nvPr/>
        </p:nvGrpSpPr>
        <p:grpSpPr>
          <a:xfrm>
            <a:off x="2941625" y="5990740"/>
            <a:ext cx="6308750" cy="81273"/>
            <a:chOff x="1780872" y="5229200"/>
            <a:chExt cx="5589541" cy="72008"/>
          </a:xfrm>
        </p:grpSpPr>
        <p:sp>
          <p:nvSpPr>
            <p:cNvPr id="57" name="Rectangle 24">
              <a:extLst>
                <a:ext uri="{FF2B5EF4-FFF2-40B4-BE49-F238E27FC236}">
                  <a16:creationId xmlns:a16="http://schemas.microsoft.com/office/drawing/2014/main" id="{FF6DF057-F8F4-47AA-9BC0-19C6C41520BB}"/>
                </a:ext>
              </a:extLst>
            </p:cNvPr>
            <p:cNvSpPr/>
            <p:nvPr/>
          </p:nvSpPr>
          <p:spPr>
            <a:xfrm>
              <a:off x="1780872" y="5229200"/>
              <a:ext cx="1400441" cy="72008"/>
            </a:xfrm>
            <a:custGeom>
              <a:avLst/>
              <a:gdLst/>
              <a:ahLst/>
              <a:cxnLst/>
              <a:rect l="l" t="t" r="r" b="b"/>
              <a:pathLst>
                <a:path w="1400441" h="72008">
                  <a:moveTo>
                    <a:pt x="0" y="0"/>
                  </a:moveTo>
                  <a:lnTo>
                    <a:pt x="1400441" y="0"/>
                  </a:lnTo>
                  <a:lnTo>
                    <a:pt x="1400441" y="72008"/>
                  </a:lnTo>
                  <a:lnTo>
                    <a:pt x="0" y="7200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58" name="Rectangle 24">
              <a:extLst>
                <a:ext uri="{FF2B5EF4-FFF2-40B4-BE49-F238E27FC236}">
                  <a16:creationId xmlns:a16="http://schemas.microsoft.com/office/drawing/2014/main" id="{B3D804AE-C35C-481C-BAD4-61C9835422DA}"/>
                </a:ext>
              </a:extLst>
            </p:cNvPr>
            <p:cNvSpPr/>
            <p:nvPr/>
          </p:nvSpPr>
          <p:spPr>
            <a:xfrm>
              <a:off x="3177238" y="5229200"/>
              <a:ext cx="1400441" cy="72008"/>
            </a:xfrm>
            <a:custGeom>
              <a:avLst/>
              <a:gdLst/>
              <a:ahLst/>
              <a:cxnLst/>
              <a:rect l="l" t="t" r="r" b="b"/>
              <a:pathLst>
                <a:path w="1400441" h="72008">
                  <a:moveTo>
                    <a:pt x="0" y="0"/>
                  </a:moveTo>
                  <a:lnTo>
                    <a:pt x="1400441" y="0"/>
                  </a:lnTo>
                  <a:lnTo>
                    <a:pt x="1400441" y="72008"/>
                  </a:lnTo>
                  <a:lnTo>
                    <a:pt x="0" y="7200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59" name="Rectangle 24">
              <a:extLst>
                <a:ext uri="{FF2B5EF4-FFF2-40B4-BE49-F238E27FC236}">
                  <a16:creationId xmlns:a16="http://schemas.microsoft.com/office/drawing/2014/main" id="{6FB4B37D-1F9C-449B-B510-7636083EFD93}"/>
                </a:ext>
              </a:extLst>
            </p:cNvPr>
            <p:cNvSpPr/>
            <p:nvPr/>
          </p:nvSpPr>
          <p:spPr>
            <a:xfrm>
              <a:off x="4573604" y="5229200"/>
              <a:ext cx="1400441" cy="72008"/>
            </a:xfrm>
            <a:custGeom>
              <a:avLst/>
              <a:gdLst/>
              <a:ahLst/>
              <a:cxnLst/>
              <a:rect l="l" t="t" r="r" b="b"/>
              <a:pathLst>
                <a:path w="1400441" h="72008">
                  <a:moveTo>
                    <a:pt x="0" y="0"/>
                  </a:moveTo>
                  <a:lnTo>
                    <a:pt x="1400441" y="0"/>
                  </a:lnTo>
                  <a:lnTo>
                    <a:pt x="1400441" y="72008"/>
                  </a:lnTo>
                  <a:lnTo>
                    <a:pt x="0" y="7200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60" name="Rectangle 24">
              <a:extLst>
                <a:ext uri="{FF2B5EF4-FFF2-40B4-BE49-F238E27FC236}">
                  <a16:creationId xmlns:a16="http://schemas.microsoft.com/office/drawing/2014/main" id="{0748429F-65A7-4BDB-AC97-E4B3E6ABADBC}"/>
                </a:ext>
              </a:extLst>
            </p:cNvPr>
            <p:cNvSpPr/>
            <p:nvPr/>
          </p:nvSpPr>
          <p:spPr>
            <a:xfrm>
              <a:off x="5969972" y="5229200"/>
              <a:ext cx="1400441" cy="72008"/>
            </a:xfrm>
            <a:custGeom>
              <a:avLst/>
              <a:gdLst/>
              <a:ahLst/>
              <a:cxnLst/>
              <a:rect l="l" t="t" r="r" b="b"/>
              <a:pathLst>
                <a:path w="1400441" h="72008">
                  <a:moveTo>
                    <a:pt x="0" y="0"/>
                  </a:moveTo>
                  <a:lnTo>
                    <a:pt x="1400441" y="0"/>
                  </a:lnTo>
                  <a:lnTo>
                    <a:pt x="1400441" y="72008"/>
                  </a:lnTo>
                  <a:lnTo>
                    <a:pt x="0" y="7200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7F5D3577-0FAD-4FCA-A062-C804239FFAB1}"/>
              </a:ext>
            </a:extLst>
          </p:cNvPr>
          <p:cNvSpPr txBox="1"/>
          <p:nvPr/>
        </p:nvSpPr>
        <p:spPr>
          <a:xfrm rot="19824041">
            <a:off x="3881391" y="3122381"/>
            <a:ext cx="2281599" cy="76227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171822"/>
              </a:avLst>
            </a:prstTxWarp>
            <a:spAutoFit/>
          </a:bodyPr>
          <a:lstStyle/>
          <a:p>
            <a:pPr algn="ctr"/>
            <a:r>
              <a:rPr lang="bg-BG" altLang="ko-KR" sz="2000" b="1" dirty="0">
                <a:solidFill>
                  <a:schemeClr val="bg1"/>
                </a:solidFill>
              </a:rPr>
              <a:t>РЕСУРСИ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37A44C8-3B73-405E-A840-B94F56DE7AB8}"/>
              </a:ext>
            </a:extLst>
          </p:cNvPr>
          <p:cNvSpPr txBox="1"/>
          <p:nvPr/>
        </p:nvSpPr>
        <p:spPr>
          <a:xfrm rot="1465731">
            <a:off x="6001676" y="3087375"/>
            <a:ext cx="2237630" cy="724368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171822"/>
              </a:avLst>
            </a:prstTxWarp>
            <a:spAutoFit/>
          </a:bodyPr>
          <a:lstStyle/>
          <a:p>
            <a:pPr algn="ctr"/>
            <a:r>
              <a:rPr lang="bg-BG" altLang="ko-KR" sz="2000" b="1" dirty="0">
                <a:solidFill>
                  <a:schemeClr val="bg1"/>
                </a:solidFill>
              </a:rPr>
              <a:t>РАЗХОДИ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A5EE8E1-5E13-4BA7-964B-52F8086A2D23}"/>
              </a:ext>
            </a:extLst>
          </p:cNvPr>
          <p:cNvSpPr txBox="1"/>
          <p:nvPr/>
        </p:nvSpPr>
        <p:spPr>
          <a:xfrm rot="4128560">
            <a:off x="7330465" y="4470058"/>
            <a:ext cx="2281599" cy="76227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171822"/>
              </a:avLst>
            </a:prstTxWarp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</a:rPr>
              <a:t>KPIs &amp; MILESTONES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cxnSp>
        <p:nvCxnSpPr>
          <p:cNvPr id="65" name="Elbow Connector 34">
            <a:extLst>
              <a:ext uri="{FF2B5EF4-FFF2-40B4-BE49-F238E27FC236}">
                <a16:creationId xmlns:a16="http://schemas.microsoft.com/office/drawing/2014/main" id="{138688E1-9038-4872-A6AD-06F3C0093FE8}"/>
              </a:ext>
            </a:extLst>
          </p:cNvPr>
          <p:cNvCxnSpPr>
            <a:cxnSpLocks/>
          </p:cNvCxnSpPr>
          <p:nvPr/>
        </p:nvCxnSpPr>
        <p:spPr>
          <a:xfrm rot="16200000" flipH="1">
            <a:off x="3873313" y="1699925"/>
            <a:ext cx="1195678" cy="904572"/>
          </a:xfrm>
          <a:prstGeom prst="bentConnector3">
            <a:avLst>
              <a:gd name="adj1" fmla="val 1930"/>
            </a:avLst>
          </a:prstGeom>
          <a:ln>
            <a:solidFill>
              <a:schemeClr val="tx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Elbow Connector 63">
            <a:extLst>
              <a:ext uri="{FF2B5EF4-FFF2-40B4-BE49-F238E27FC236}">
                <a16:creationId xmlns:a16="http://schemas.microsoft.com/office/drawing/2014/main" id="{D068E50F-4D49-45C5-8FBD-9E29D5B28FC8}"/>
              </a:ext>
            </a:extLst>
          </p:cNvPr>
          <p:cNvCxnSpPr>
            <a:cxnSpLocks/>
          </p:cNvCxnSpPr>
          <p:nvPr/>
        </p:nvCxnSpPr>
        <p:spPr>
          <a:xfrm rot="5400000">
            <a:off x="8818058" y="4189584"/>
            <a:ext cx="1728000" cy="1224000"/>
          </a:xfrm>
          <a:prstGeom prst="bentConnector3">
            <a:avLst>
              <a:gd name="adj1" fmla="val 99474"/>
            </a:avLst>
          </a:prstGeom>
          <a:ln>
            <a:solidFill>
              <a:schemeClr val="tx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id="{C37A44C8-3B73-405E-A840-B94F56DE7AB8}"/>
              </a:ext>
            </a:extLst>
          </p:cNvPr>
          <p:cNvSpPr txBox="1"/>
          <p:nvPr/>
        </p:nvSpPr>
        <p:spPr>
          <a:xfrm rot="17472981">
            <a:off x="2656005" y="4409160"/>
            <a:ext cx="2237630" cy="887141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354976"/>
              </a:avLst>
            </a:prstTxWarp>
            <a:spAutoFit/>
          </a:bodyPr>
          <a:lstStyle/>
          <a:p>
            <a:pPr algn="ctr"/>
            <a:r>
              <a:rPr lang="bg-BG" altLang="ko-KR" sz="2000" b="1" dirty="0">
                <a:solidFill>
                  <a:schemeClr val="bg1"/>
                </a:solidFill>
              </a:rPr>
              <a:t>РАБОТНИ ПАКЕТИ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23529" y="852262"/>
            <a:ext cx="11573197" cy="724247"/>
          </a:xfrm>
        </p:spPr>
        <p:txBody>
          <a:bodyPr/>
          <a:lstStyle/>
          <a:p>
            <a:r>
              <a:rPr lang="bg-BG" sz="2000" b="1" dirty="0">
                <a:solidFill>
                  <a:schemeClr val="accent5">
                    <a:lumMod val="50000"/>
                  </a:schemeClr>
                </a:solidFill>
              </a:rPr>
              <a:t>Стратегическата програма за развитие на научноизследователската и развойна дейност и иновации на центъра в съответната тематична област на ИСИС и работните пакети към нея</a:t>
            </a:r>
          </a:p>
        </p:txBody>
      </p:sp>
      <p:sp>
        <p:nvSpPr>
          <p:cNvPr id="4" name="Chevron 1">
            <a:extLst>
              <a:ext uri="{FF2B5EF4-FFF2-40B4-BE49-F238E27FC236}">
                <a16:creationId xmlns:a16="http://schemas.microsoft.com/office/drawing/2014/main" id="{C51142C1-EAFF-496C-9F7F-D7878F61C76B}"/>
              </a:ext>
            </a:extLst>
          </p:cNvPr>
          <p:cNvSpPr/>
          <p:nvPr/>
        </p:nvSpPr>
        <p:spPr>
          <a:xfrm rot="10800000">
            <a:off x="7879460" y="1710082"/>
            <a:ext cx="2340000" cy="768112"/>
          </a:xfrm>
          <a:prstGeom prst="chevron">
            <a:avLst/>
          </a:prstGeom>
          <a:solidFill>
            <a:sysClr val="window" lastClr="FFFFFF"/>
          </a:solidFill>
          <a:ln w="76200" cap="flat" cmpd="sng" algn="ctr">
            <a:solidFill>
              <a:srgbClr val="5EBEE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" name="Chevron 2">
            <a:extLst>
              <a:ext uri="{FF2B5EF4-FFF2-40B4-BE49-F238E27FC236}">
                <a16:creationId xmlns:a16="http://schemas.microsoft.com/office/drawing/2014/main" id="{98B11B9F-901C-451A-9B01-A326B1CBBF7E}"/>
              </a:ext>
            </a:extLst>
          </p:cNvPr>
          <p:cNvSpPr/>
          <p:nvPr/>
        </p:nvSpPr>
        <p:spPr>
          <a:xfrm rot="10800000">
            <a:off x="5720963" y="1710082"/>
            <a:ext cx="2340000" cy="768112"/>
          </a:xfrm>
          <a:prstGeom prst="chevron">
            <a:avLst/>
          </a:prstGeom>
          <a:solidFill>
            <a:sysClr val="window" lastClr="FFFFFF"/>
          </a:solidFill>
          <a:ln w="76200" cap="flat" cmpd="sng" algn="ctr">
            <a:solidFill>
              <a:srgbClr val="5EBEE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" name="Chevron 3">
            <a:extLst>
              <a:ext uri="{FF2B5EF4-FFF2-40B4-BE49-F238E27FC236}">
                <a16:creationId xmlns:a16="http://schemas.microsoft.com/office/drawing/2014/main" id="{C485E81D-F077-4287-9397-D6C45C36D17B}"/>
              </a:ext>
            </a:extLst>
          </p:cNvPr>
          <p:cNvSpPr/>
          <p:nvPr/>
        </p:nvSpPr>
        <p:spPr>
          <a:xfrm rot="10800000">
            <a:off x="3562467" y="1710082"/>
            <a:ext cx="2340000" cy="768112"/>
          </a:xfrm>
          <a:prstGeom prst="chevron">
            <a:avLst/>
          </a:prstGeom>
          <a:solidFill>
            <a:sysClr val="window" lastClr="FFFFFF"/>
          </a:solidFill>
          <a:ln w="76200" cap="flat" cmpd="sng" algn="ctr">
            <a:solidFill>
              <a:srgbClr val="5EBEE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7" name="Chevron 4">
            <a:extLst>
              <a:ext uri="{FF2B5EF4-FFF2-40B4-BE49-F238E27FC236}">
                <a16:creationId xmlns:a16="http://schemas.microsoft.com/office/drawing/2014/main" id="{78CF247D-C41C-483C-8D1B-7A33D19B7119}"/>
              </a:ext>
            </a:extLst>
          </p:cNvPr>
          <p:cNvSpPr/>
          <p:nvPr/>
        </p:nvSpPr>
        <p:spPr>
          <a:xfrm rot="10800000">
            <a:off x="1403971" y="1700557"/>
            <a:ext cx="2340000" cy="768112"/>
          </a:xfrm>
          <a:prstGeom prst="chevron">
            <a:avLst/>
          </a:prstGeom>
          <a:solidFill>
            <a:sysClr val="window" lastClr="FFFFFF"/>
          </a:solidFill>
          <a:ln w="76200" cap="flat" cmpd="sng" algn="ctr">
            <a:solidFill>
              <a:srgbClr val="5EBEE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8" name="Chevron 5">
            <a:extLst>
              <a:ext uri="{FF2B5EF4-FFF2-40B4-BE49-F238E27FC236}">
                <a16:creationId xmlns:a16="http://schemas.microsoft.com/office/drawing/2014/main" id="{D7DEA98D-DE95-4AD4-9318-09A28FF51CF0}"/>
              </a:ext>
            </a:extLst>
          </p:cNvPr>
          <p:cNvSpPr/>
          <p:nvPr/>
        </p:nvSpPr>
        <p:spPr>
          <a:xfrm>
            <a:off x="1985817" y="2730505"/>
            <a:ext cx="2340000" cy="768112"/>
          </a:xfrm>
          <a:prstGeom prst="chevron">
            <a:avLst/>
          </a:prstGeom>
          <a:solidFill>
            <a:sysClr val="window" lastClr="FFFFFF"/>
          </a:solidFill>
          <a:ln w="76200" cap="flat" cmpd="sng" algn="ctr">
            <a:solidFill>
              <a:srgbClr val="98DC5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9" name="Chevron 6">
            <a:extLst>
              <a:ext uri="{FF2B5EF4-FFF2-40B4-BE49-F238E27FC236}">
                <a16:creationId xmlns:a16="http://schemas.microsoft.com/office/drawing/2014/main" id="{E4B57F4B-5165-499A-9228-7CA731E40E57}"/>
              </a:ext>
            </a:extLst>
          </p:cNvPr>
          <p:cNvSpPr/>
          <p:nvPr/>
        </p:nvSpPr>
        <p:spPr>
          <a:xfrm>
            <a:off x="4143063" y="2739042"/>
            <a:ext cx="2340000" cy="768112"/>
          </a:xfrm>
          <a:prstGeom prst="chevron">
            <a:avLst/>
          </a:prstGeom>
          <a:solidFill>
            <a:sysClr val="window" lastClr="FFFFFF"/>
          </a:solidFill>
          <a:ln w="76200" cap="flat" cmpd="sng" algn="ctr">
            <a:solidFill>
              <a:srgbClr val="98DC5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0" name="Chevron 7">
            <a:extLst>
              <a:ext uri="{FF2B5EF4-FFF2-40B4-BE49-F238E27FC236}">
                <a16:creationId xmlns:a16="http://schemas.microsoft.com/office/drawing/2014/main" id="{68996C47-E451-4728-BCA2-0C82EB1C0AD2}"/>
              </a:ext>
            </a:extLst>
          </p:cNvPr>
          <p:cNvSpPr/>
          <p:nvPr/>
        </p:nvSpPr>
        <p:spPr>
          <a:xfrm>
            <a:off x="6300309" y="2739049"/>
            <a:ext cx="2340000" cy="768112"/>
          </a:xfrm>
          <a:prstGeom prst="chevron">
            <a:avLst/>
          </a:prstGeom>
          <a:solidFill>
            <a:sysClr val="window" lastClr="FFFFFF"/>
          </a:solidFill>
          <a:ln w="76200" cap="flat" cmpd="sng" algn="ctr">
            <a:solidFill>
              <a:srgbClr val="98DC5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1" name="Chevron 8">
            <a:extLst>
              <a:ext uri="{FF2B5EF4-FFF2-40B4-BE49-F238E27FC236}">
                <a16:creationId xmlns:a16="http://schemas.microsoft.com/office/drawing/2014/main" id="{A31BC649-9BC7-44DD-A749-40413B2C69AA}"/>
              </a:ext>
            </a:extLst>
          </p:cNvPr>
          <p:cNvSpPr/>
          <p:nvPr/>
        </p:nvSpPr>
        <p:spPr>
          <a:xfrm>
            <a:off x="8457555" y="2739049"/>
            <a:ext cx="2340000" cy="768112"/>
          </a:xfrm>
          <a:prstGeom prst="chevron">
            <a:avLst/>
          </a:prstGeom>
          <a:solidFill>
            <a:sysClr val="window" lastClr="FFFFFF"/>
          </a:solidFill>
          <a:ln w="76200" cap="flat" cmpd="sng" algn="ctr">
            <a:solidFill>
              <a:srgbClr val="98DC5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2" name="Pentagon 4">
            <a:extLst>
              <a:ext uri="{FF2B5EF4-FFF2-40B4-BE49-F238E27FC236}">
                <a16:creationId xmlns:a16="http://schemas.microsoft.com/office/drawing/2014/main" id="{3E85B195-1F5C-42FB-903C-6504FE22A366}"/>
              </a:ext>
            </a:extLst>
          </p:cNvPr>
          <p:cNvSpPr/>
          <p:nvPr/>
        </p:nvSpPr>
        <p:spPr>
          <a:xfrm rot="16200000">
            <a:off x="9774464" y="2019465"/>
            <a:ext cx="2131080" cy="768112"/>
          </a:xfrm>
          <a:custGeom>
            <a:avLst/>
            <a:gdLst>
              <a:gd name="connsiteX0" fmla="*/ 0 w 2131080"/>
              <a:gd name="connsiteY0" fmla="*/ 0 h 768112"/>
              <a:gd name="connsiteX1" fmla="*/ 1718450 w 2131080"/>
              <a:gd name="connsiteY1" fmla="*/ 0 h 768112"/>
              <a:gd name="connsiteX2" fmla="*/ 2131080 w 2131080"/>
              <a:gd name="connsiteY2" fmla="*/ 384056 h 768112"/>
              <a:gd name="connsiteX3" fmla="*/ 1718450 w 2131080"/>
              <a:gd name="connsiteY3" fmla="*/ 768112 h 768112"/>
              <a:gd name="connsiteX4" fmla="*/ 0 w 2131080"/>
              <a:gd name="connsiteY4" fmla="*/ 768112 h 768112"/>
              <a:gd name="connsiteX5" fmla="*/ 0 w 2131080"/>
              <a:gd name="connsiteY5" fmla="*/ 0 h 768112"/>
              <a:gd name="connsiteX0" fmla="*/ 0 w 2131080"/>
              <a:gd name="connsiteY0" fmla="*/ 0 h 768112"/>
              <a:gd name="connsiteX1" fmla="*/ 1718450 w 2131080"/>
              <a:gd name="connsiteY1" fmla="*/ 0 h 768112"/>
              <a:gd name="connsiteX2" fmla="*/ 2131080 w 2131080"/>
              <a:gd name="connsiteY2" fmla="*/ 384056 h 768112"/>
              <a:gd name="connsiteX3" fmla="*/ 1718450 w 2131080"/>
              <a:gd name="connsiteY3" fmla="*/ 768112 h 768112"/>
              <a:gd name="connsiteX4" fmla="*/ 762000 w 2131080"/>
              <a:gd name="connsiteY4" fmla="*/ 758587 h 768112"/>
              <a:gd name="connsiteX5" fmla="*/ 0 w 2131080"/>
              <a:gd name="connsiteY5" fmla="*/ 0 h 768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31080" h="768112">
                <a:moveTo>
                  <a:pt x="0" y="0"/>
                </a:moveTo>
                <a:lnTo>
                  <a:pt x="1718450" y="0"/>
                </a:lnTo>
                <a:lnTo>
                  <a:pt x="2131080" y="384056"/>
                </a:lnTo>
                <a:lnTo>
                  <a:pt x="1718450" y="768112"/>
                </a:lnTo>
                <a:lnTo>
                  <a:pt x="762000" y="758587"/>
                </a:lnTo>
                <a:lnTo>
                  <a:pt x="0" y="0"/>
                </a:lnTo>
                <a:close/>
              </a:path>
            </a:pathLst>
          </a:custGeom>
          <a:solidFill>
            <a:srgbClr val="98DC56"/>
          </a:solidFill>
          <a:ln w="76200" cap="flat" cmpd="sng" algn="ctr">
            <a:solidFill>
              <a:srgbClr val="98DC56"/>
            </a:solidFill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5B94357-13BC-4492-BF00-71181D61770A}"/>
              </a:ext>
            </a:extLst>
          </p:cNvPr>
          <p:cNvSpPr txBox="1"/>
          <p:nvPr/>
        </p:nvSpPr>
        <p:spPr>
          <a:xfrm>
            <a:off x="3888393" y="1847888"/>
            <a:ext cx="1608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Постигнати</a:t>
            </a:r>
            <a:r>
              <a:rPr lang="ru-RU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 </a:t>
            </a:r>
            <a:r>
              <a:rPr lang="bg-BG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резултати</a:t>
            </a:r>
            <a:r>
              <a:rPr lang="ru-RU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 от работните пакети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98EB2F-6DBA-455A-903F-4DCF92EA9772}"/>
              </a:ext>
            </a:extLst>
          </p:cNvPr>
          <p:cNvSpPr txBox="1"/>
          <p:nvPr/>
        </p:nvSpPr>
        <p:spPr>
          <a:xfrm>
            <a:off x="1729897" y="1821270"/>
            <a:ext cx="168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Времеви период и етапи за изпълнение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15" name="Pentagon 4">
            <a:extLst>
              <a:ext uri="{FF2B5EF4-FFF2-40B4-BE49-F238E27FC236}">
                <a16:creationId xmlns:a16="http://schemas.microsoft.com/office/drawing/2014/main" id="{C5168227-714A-4C20-B9E6-24EF412BD5EB}"/>
              </a:ext>
            </a:extLst>
          </p:cNvPr>
          <p:cNvSpPr/>
          <p:nvPr/>
        </p:nvSpPr>
        <p:spPr>
          <a:xfrm rot="5400000">
            <a:off x="305939" y="2412340"/>
            <a:ext cx="2131080" cy="768112"/>
          </a:xfrm>
          <a:custGeom>
            <a:avLst/>
            <a:gdLst>
              <a:gd name="connsiteX0" fmla="*/ 0 w 2131080"/>
              <a:gd name="connsiteY0" fmla="*/ 0 h 768112"/>
              <a:gd name="connsiteX1" fmla="*/ 1718450 w 2131080"/>
              <a:gd name="connsiteY1" fmla="*/ 0 h 768112"/>
              <a:gd name="connsiteX2" fmla="*/ 2131080 w 2131080"/>
              <a:gd name="connsiteY2" fmla="*/ 384056 h 768112"/>
              <a:gd name="connsiteX3" fmla="*/ 1718450 w 2131080"/>
              <a:gd name="connsiteY3" fmla="*/ 768112 h 768112"/>
              <a:gd name="connsiteX4" fmla="*/ 0 w 2131080"/>
              <a:gd name="connsiteY4" fmla="*/ 768112 h 768112"/>
              <a:gd name="connsiteX5" fmla="*/ 0 w 2131080"/>
              <a:gd name="connsiteY5" fmla="*/ 0 h 768112"/>
              <a:gd name="connsiteX0" fmla="*/ 0 w 2131080"/>
              <a:gd name="connsiteY0" fmla="*/ 0 h 768112"/>
              <a:gd name="connsiteX1" fmla="*/ 1718450 w 2131080"/>
              <a:gd name="connsiteY1" fmla="*/ 0 h 768112"/>
              <a:gd name="connsiteX2" fmla="*/ 2131080 w 2131080"/>
              <a:gd name="connsiteY2" fmla="*/ 384056 h 768112"/>
              <a:gd name="connsiteX3" fmla="*/ 1718450 w 2131080"/>
              <a:gd name="connsiteY3" fmla="*/ 768112 h 768112"/>
              <a:gd name="connsiteX4" fmla="*/ 762000 w 2131080"/>
              <a:gd name="connsiteY4" fmla="*/ 758587 h 768112"/>
              <a:gd name="connsiteX5" fmla="*/ 0 w 2131080"/>
              <a:gd name="connsiteY5" fmla="*/ 0 h 768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31080" h="768112">
                <a:moveTo>
                  <a:pt x="0" y="0"/>
                </a:moveTo>
                <a:lnTo>
                  <a:pt x="1718450" y="0"/>
                </a:lnTo>
                <a:lnTo>
                  <a:pt x="2131080" y="384056"/>
                </a:lnTo>
                <a:lnTo>
                  <a:pt x="1718450" y="768112"/>
                </a:lnTo>
                <a:lnTo>
                  <a:pt x="762000" y="758587"/>
                </a:lnTo>
                <a:lnTo>
                  <a:pt x="0" y="0"/>
                </a:lnTo>
                <a:close/>
              </a:path>
            </a:pathLst>
          </a:custGeom>
          <a:solidFill>
            <a:srgbClr val="5EBEE4"/>
          </a:solidFill>
          <a:ln w="76200" cap="flat" cmpd="sng" algn="ctr">
            <a:solidFill>
              <a:srgbClr val="5EBEE4"/>
            </a:solidFill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D1807DD-9F08-4061-AEE5-F0B367A85072}"/>
              </a:ext>
            </a:extLst>
          </p:cNvPr>
          <p:cNvSpPr txBox="1"/>
          <p:nvPr/>
        </p:nvSpPr>
        <p:spPr>
          <a:xfrm>
            <a:off x="1084156" y="2469022"/>
            <a:ext cx="5746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86"/>
            <a:r>
              <a:rPr lang="en-US" altLang="ko-KR" sz="5400" b="1" dirty="0">
                <a:solidFill>
                  <a:prstClr val="white"/>
                </a:solidFill>
                <a:latin typeface="Arial"/>
                <a:cs typeface="Arial" pitchFamily="34" charset="0"/>
              </a:rPr>
              <a:t>A</a:t>
            </a:r>
            <a:endParaRPr lang="ko-KR" altLang="en-US" sz="5400" b="1" dirty="0">
              <a:solidFill>
                <a:prstClr val="white"/>
              </a:solidFill>
              <a:latin typeface="Arial"/>
              <a:cs typeface="Arial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F6D0C24-18A7-4F78-B8A8-543B036F2154}"/>
              </a:ext>
            </a:extLst>
          </p:cNvPr>
          <p:cNvGrpSpPr/>
          <p:nvPr/>
        </p:nvGrpSpPr>
        <p:grpSpPr>
          <a:xfrm>
            <a:off x="666571" y="3993799"/>
            <a:ext cx="5329923" cy="2137060"/>
            <a:chOff x="720000" y="4898547"/>
            <a:chExt cx="5804790" cy="137465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51D3293-E235-4FB0-8152-424497C59304}"/>
                </a:ext>
              </a:extLst>
            </p:cNvPr>
            <p:cNvSpPr/>
            <p:nvPr/>
          </p:nvSpPr>
          <p:spPr>
            <a:xfrm>
              <a:off x="720000" y="5237430"/>
              <a:ext cx="5796216" cy="1035772"/>
            </a:xfrm>
            <a:prstGeom prst="rect">
              <a:avLst/>
            </a:prstGeom>
            <a:solidFill>
              <a:sysClr val="window" lastClr="FFFFFF"/>
            </a:solidFill>
            <a:ln w="63500" cap="flat" cmpd="sng" algn="ctr">
              <a:solidFill>
                <a:srgbClr val="5EBEE4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9" name="Round Same Side Corner Rectangle 23">
              <a:extLst>
                <a:ext uri="{FF2B5EF4-FFF2-40B4-BE49-F238E27FC236}">
                  <a16:creationId xmlns:a16="http://schemas.microsoft.com/office/drawing/2014/main" id="{C24FBDB1-4CA3-4D79-935D-11762DBA36F5}"/>
                </a:ext>
              </a:extLst>
            </p:cNvPr>
            <p:cNvSpPr/>
            <p:nvPr/>
          </p:nvSpPr>
          <p:spPr>
            <a:xfrm>
              <a:off x="720000" y="4898547"/>
              <a:ext cx="5804790" cy="312415"/>
            </a:xfrm>
            <a:prstGeom prst="round2SameRect">
              <a:avLst/>
            </a:prstGeom>
            <a:solidFill>
              <a:srgbClr val="5EBEE4"/>
            </a:solidFill>
            <a:ln w="63500">
              <a:solidFill>
                <a:srgbClr val="5EBEE4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4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Arial" pitchFamily="34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601E6B1-F186-492B-98AB-D5A1C8B2C976}"/>
              </a:ext>
            </a:extLst>
          </p:cNvPr>
          <p:cNvGrpSpPr/>
          <p:nvPr/>
        </p:nvGrpSpPr>
        <p:grpSpPr>
          <a:xfrm>
            <a:off x="6414413" y="3942509"/>
            <a:ext cx="5130954" cy="2167732"/>
            <a:chOff x="716586" y="4898548"/>
            <a:chExt cx="5799629" cy="116753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5E3E4AD-873C-4628-841D-F280FD0A2E9B}"/>
                </a:ext>
              </a:extLst>
            </p:cNvPr>
            <p:cNvSpPr/>
            <p:nvPr/>
          </p:nvSpPr>
          <p:spPr>
            <a:xfrm>
              <a:off x="716586" y="5228993"/>
              <a:ext cx="5796217" cy="837088"/>
            </a:xfrm>
            <a:prstGeom prst="rect">
              <a:avLst/>
            </a:prstGeom>
            <a:solidFill>
              <a:sysClr val="window" lastClr="FFFFFF"/>
            </a:solidFill>
            <a:ln w="63500" cap="flat" cmpd="sng" algn="ctr">
              <a:solidFill>
                <a:srgbClr val="98DC56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22" name="Round Same Side Corner Rectangle 26">
              <a:extLst>
                <a:ext uri="{FF2B5EF4-FFF2-40B4-BE49-F238E27FC236}">
                  <a16:creationId xmlns:a16="http://schemas.microsoft.com/office/drawing/2014/main" id="{B56EEB5C-75E6-4DA1-B704-48E399BDBE0C}"/>
                </a:ext>
              </a:extLst>
            </p:cNvPr>
            <p:cNvSpPr/>
            <p:nvPr/>
          </p:nvSpPr>
          <p:spPr>
            <a:xfrm>
              <a:off x="720000" y="4898548"/>
              <a:ext cx="5796215" cy="310133"/>
            </a:xfrm>
            <a:prstGeom prst="round2SameRect">
              <a:avLst/>
            </a:prstGeom>
            <a:solidFill>
              <a:srgbClr val="98DC56"/>
            </a:solidFill>
            <a:ln w="63500">
              <a:solidFill>
                <a:srgbClr val="98DC56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4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Arial" pitchFamily="34" charset="0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D72400A-5943-458C-8ABD-A9E8677769A1}"/>
              </a:ext>
            </a:extLst>
          </p:cNvPr>
          <p:cNvSpPr txBox="1"/>
          <p:nvPr/>
        </p:nvSpPr>
        <p:spPr>
          <a:xfrm>
            <a:off x="734938" y="4045146"/>
            <a:ext cx="5147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1600" b="1" dirty="0">
                <a:solidFill>
                  <a:schemeClr val="bg1"/>
                </a:solidFill>
                <a:cs typeface="Arial" pitchFamily="34" charset="0"/>
              </a:rPr>
              <a:t>Съществуваща 10-годишна стратегическата програма 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788FBAD-2957-4DBB-8458-117F70798DDD}"/>
              </a:ext>
            </a:extLst>
          </p:cNvPr>
          <p:cNvSpPr txBox="1"/>
          <p:nvPr/>
        </p:nvSpPr>
        <p:spPr>
          <a:xfrm>
            <a:off x="6500696" y="4079997"/>
            <a:ext cx="45404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altLang="ko-KR" sz="1600" b="1" dirty="0">
                <a:solidFill>
                  <a:schemeClr val="bg1"/>
                </a:solidFill>
                <a:cs typeface="Arial" pitchFamily="34" charset="0"/>
              </a:rPr>
              <a:t>Надграждане на стратегическата програма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DFA4C02-A710-4B93-92C1-4AA8876E0C4D}"/>
              </a:ext>
            </a:extLst>
          </p:cNvPr>
          <p:cNvSpPr txBox="1"/>
          <p:nvPr/>
        </p:nvSpPr>
        <p:spPr>
          <a:xfrm>
            <a:off x="6509242" y="4561198"/>
            <a:ext cx="50361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По какъв начин Стратегическата програма за развитие на центъра може да бъде надградена посредством включването на нови работни пакети/нови научноизследователски проекти и с включването на нови дейности и задачи в рамките на съществуващите вече работни пакети.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C6A715C-077A-42E4-B6CB-6B095BA16DB1}"/>
              </a:ext>
            </a:extLst>
          </p:cNvPr>
          <p:cNvSpPr txBox="1"/>
          <p:nvPr/>
        </p:nvSpPr>
        <p:spPr>
          <a:xfrm>
            <a:off x="8760234" y="2824144"/>
            <a:ext cx="1598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Резултати, </a:t>
            </a:r>
            <a:r>
              <a:rPr lang="bg-BG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времеви</a:t>
            </a:r>
            <a:r>
              <a:rPr lang="ru-RU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 период и етапи за изпълнение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9D66E24-9F94-4213-BA85-4FADAEAFA03B}"/>
              </a:ext>
            </a:extLst>
          </p:cNvPr>
          <p:cNvSpPr txBox="1"/>
          <p:nvPr/>
        </p:nvSpPr>
        <p:spPr>
          <a:xfrm>
            <a:off x="2353550" y="2792445"/>
            <a:ext cx="17969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Пазарни и регионални потребности,</a:t>
            </a:r>
          </a:p>
          <a:p>
            <a:r>
              <a:rPr lang="bg-BG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трансфер на технологии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947899B-F47B-4088-A647-F5EF4347A55A}"/>
              </a:ext>
            </a:extLst>
          </p:cNvPr>
          <p:cNvSpPr txBox="1"/>
          <p:nvPr/>
        </p:nvSpPr>
        <p:spPr>
          <a:xfrm>
            <a:off x="6573925" y="2880300"/>
            <a:ext cx="1677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Нови дейности или работни пакети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41C316A-A734-4798-9EF0-0FBA42B726D7}"/>
              </a:ext>
            </a:extLst>
          </p:cNvPr>
          <p:cNvSpPr txBox="1"/>
          <p:nvPr/>
        </p:nvSpPr>
        <p:spPr>
          <a:xfrm>
            <a:off x="4445742" y="2893976"/>
            <a:ext cx="1794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Надграждане на целите и задачите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31C6B97-05E5-4616-B894-01DF579404A9}"/>
              </a:ext>
            </a:extLst>
          </p:cNvPr>
          <p:cNvSpPr txBox="1"/>
          <p:nvPr/>
        </p:nvSpPr>
        <p:spPr>
          <a:xfrm>
            <a:off x="8140719" y="1761000"/>
            <a:ext cx="1807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Резюме на съществуващите работни пакети и задачи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5C66F19-EA27-4FEB-84B3-2C477564E1C4}"/>
              </a:ext>
            </a:extLst>
          </p:cNvPr>
          <p:cNvSpPr txBox="1"/>
          <p:nvPr/>
        </p:nvSpPr>
        <p:spPr>
          <a:xfrm>
            <a:off x="6138956" y="1761000"/>
            <a:ext cx="1458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Конкретните практически цели и задачи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D1807DD-9F08-4061-AEE5-F0B367A85072}"/>
              </a:ext>
            </a:extLst>
          </p:cNvPr>
          <p:cNvSpPr txBox="1"/>
          <p:nvPr/>
        </p:nvSpPr>
        <p:spPr>
          <a:xfrm>
            <a:off x="10542939" y="1843753"/>
            <a:ext cx="5746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86"/>
            <a:r>
              <a:rPr lang="bg-BG" altLang="ko-KR" sz="5400" b="1" dirty="0">
                <a:solidFill>
                  <a:prstClr val="white"/>
                </a:solidFill>
                <a:latin typeface="Arial"/>
                <a:cs typeface="Arial" pitchFamily="34" charset="0"/>
              </a:rPr>
              <a:t>Б</a:t>
            </a:r>
            <a:endParaRPr lang="ko-KR" altLang="en-US" sz="5400" b="1" dirty="0">
              <a:solidFill>
                <a:prstClr val="white"/>
              </a:solidFill>
              <a:latin typeface="Arial"/>
              <a:cs typeface="Arial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732085" y="4566586"/>
            <a:ext cx="5256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16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При изготвянето на проекта, финансиран от ОПНОИР е разработена Стратегическа програма за развитие на научноизследователска и развойна дейност и иновации на центъра. Част от Стратегическата програма на центъра са научноизследователските задачи и дейности (работните пакети). </a:t>
            </a:r>
          </a:p>
        </p:txBody>
      </p:sp>
    </p:spTree>
    <p:extLst>
      <p:ext uri="{BB962C8B-B14F-4D97-AF65-F5344CB8AC3E}">
        <p14:creationId xmlns:p14="http://schemas.microsoft.com/office/powerpoint/2010/main" val="42290724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1"/>
          <p:cNvSpPr txBox="1">
            <a:spLocks/>
          </p:cNvSpPr>
          <p:nvPr/>
        </p:nvSpPr>
        <p:spPr>
          <a:xfrm>
            <a:off x="0" y="871673"/>
            <a:ext cx="12126481" cy="1102902"/>
          </a:xfrm>
          <a:prstGeom prst="rect">
            <a:avLst/>
          </a:prstGeom>
        </p:spPr>
        <p:txBody>
          <a:bodyPr anchor="ctr">
            <a:normAutofit fontScale="40000" lnSpcReduction="20000"/>
          </a:bodyPr>
          <a:lstStyle>
            <a:lvl1pPr marL="0" indent="0" algn="ctr" defTabSz="91442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1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2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40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52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63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5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Интелектуални ресурси – интелектуална собственост, патенти, публикации</a:t>
            </a:r>
            <a:endParaRPr lang="en-US" sz="7400" dirty="0">
              <a:solidFill>
                <a:schemeClr val="accent5">
                  <a:lumMod val="50000"/>
                </a:schemeClr>
              </a:solidFill>
              <a:latin typeface="Arial"/>
            </a:endParaRPr>
          </a:p>
          <a:p>
            <a:pPr lvl="0"/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Н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Arial"/>
              </a:rPr>
              <a:t>аучноизследователски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Arial"/>
              </a:rPr>
              <a:t>капацитет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 на центъра</a:t>
            </a:r>
            <a:endParaRPr kumimoji="0" lang="bg-BG" sz="5400" b="0" i="0" u="none" strike="noStrike" kern="1200" cap="none" spc="0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25" name="그룹 3">
            <a:extLst>
              <a:ext uri="{FF2B5EF4-FFF2-40B4-BE49-F238E27FC236}">
                <a16:creationId xmlns:a16="http://schemas.microsoft.com/office/drawing/2014/main" id="{D3297B33-85D3-4CA8-B1CA-301A6076E9F4}"/>
              </a:ext>
            </a:extLst>
          </p:cNvPr>
          <p:cNvGrpSpPr/>
          <p:nvPr/>
        </p:nvGrpSpPr>
        <p:grpSpPr>
          <a:xfrm>
            <a:off x="949641" y="2566817"/>
            <a:ext cx="10286063" cy="3080781"/>
            <a:chOff x="949641" y="1968339"/>
            <a:chExt cx="10286063" cy="3080781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3B14B775-12C8-4843-90B9-6AAD78AB06AC}"/>
                </a:ext>
              </a:extLst>
            </p:cNvPr>
            <p:cNvGrpSpPr/>
            <p:nvPr/>
          </p:nvGrpSpPr>
          <p:grpSpPr>
            <a:xfrm>
              <a:off x="977322" y="1968339"/>
              <a:ext cx="5132957" cy="1028614"/>
              <a:chOff x="-546679" y="1968338"/>
              <a:chExt cx="5132957" cy="1028614"/>
            </a:xfrm>
            <a:solidFill>
              <a:srgbClr val="5EBEE4"/>
            </a:solidFill>
          </p:grpSpPr>
          <p:sp>
            <p:nvSpPr>
              <p:cNvPr id="42" name="Block Arc 41">
                <a:extLst>
                  <a:ext uri="{FF2B5EF4-FFF2-40B4-BE49-F238E27FC236}">
                    <a16:creationId xmlns:a16="http://schemas.microsoft.com/office/drawing/2014/main" id="{FB6A1F82-9893-4B36-B5E8-61BF684C5D5E}"/>
                  </a:ext>
                </a:extLst>
              </p:cNvPr>
              <p:cNvSpPr/>
              <p:nvPr/>
            </p:nvSpPr>
            <p:spPr>
              <a:xfrm>
                <a:off x="-546679" y="1968338"/>
                <a:ext cx="1026000" cy="1026000"/>
              </a:xfrm>
              <a:prstGeom prst="blockArc">
                <a:avLst>
                  <a:gd name="adj1" fmla="val 5349198"/>
                  <a:gd name="adj2" fmla="val 16233715"/>
                  <a:gd name="adj3" fmla="val 10217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286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7C3ABBC0-B024-49D4-BD31-406B77B87284}"/>
                  </a:ext>
                </a:extLst>
              </p:cNvPr>
              <p:cNvSpPr/>
              <p:nvPr/>
            </p:nvSpPr>
            <p:spPr>
              <a:xfrm>
                <a:off x="-93722" y="1968338"/>
                <a:ext cx="4680000" cy="10800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286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5AC984FD-9299-40E6-BF91-A959FDB38932}"/>
                  </a:ext>
                </a:extLst>
              </p:cNvPr>
              <p:cNvSpPr/>
              <p:nvPr/>
            </p:nvSpPr>
            <p:spPr>
              <a:xfrm>
                <a:off x="-36573" y="2888952"/>
                <a:ext cx="3600000" cy="10800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286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670E5654-2ECA-4DAB-AEC6-0E0AFA55E22B}"/>
                </a:ext>
              </a:extLst>
            </p:cNvPr>
            <p:cNvGrpSpPr/>
            <p:nvPr/>
          </p:nvGrpSpPr>
          <p:grpSpPr>
            <a:xfrm>
              <a:off x="949641" y="3737963"/>
              <a:ext cx="4137787" cy="1170572"/>
              <a:chOff x="-574359" y="3721880"/>
              <a:chExt cx="4137787" cy="1170572"/>
            </a:xfrm>
            <a:solidFill>
              <a:srgbClr val="98DC56"/>
            </a:solidFill>
          </p:grpSpPr>
          <p:sp>
            <p:nvSpPr>
              <p:cNvPr id="39" name="Block Arc 38">
                <a:extLst>
                  <a:ext uri="{FF2B5EF4-FFF2-40B4-BE49-F238E27FC236}">
                    <a16:creationId xmlns:a16="http://schemas.microsoft.com/office/drawing/2014/main" id="{B574E956-0C16-431E-A6C4-644DCC6F255A}"/>
                  </a:ext>
                </a:extLst>
              </p:cNvPr>
              <p:cNvSpPr/>
              <p:nvPr/>
            </p:nvSpPr>
            <p:spPr>
              <a:xfrm>
                <a:off x="-574359" y="3721880"/>
                <a:ext cx="1131708" cy="1170572"/>
              </a:xfrm>
              <a:prstGeom prst="blockArc">
                <a:avLst>
                  <a:gd name="adj1" fmla="val 5205292"/>
                  <a:gd name="adj2" fmla="val 16233715"/>
                  <a:gd name="adj3" fmla="val 10217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286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448BCCC1-6DD8-43BA-BFEF-D2ECEF7E1C59}"/>
                  </a:ext>
                </a:extLst>
              </p:cNvPr>
              <p:cNvSpPr/>
              <p:nvPr/>
            </p:nvSpPr>
            <p:spPr>
              <a:xfrm>
                <a:off x="-36572" y="3724493"/>
                <a:ext cx="3600000" cy="10800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286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946322DE-CC0B-4FC6-B875-270E2FEF9655}"/>
                  </a:ext>
                </a:extLst>
              </p:cNvPr>
              <p:cNvSpPr/>
              <p:nvPr/>
            </p:nvSpPr>
            <p:spPr>
              <a:xfrm>
                <a:off x="-36572" y="4784451"/>
                <a:ext cx="3600000" cy="10800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286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1ADC62F5-32FD-4212-A463-A53032D3D14E}"/>
                </a:ext>
              </a:extLst>
            </p:cNvPr>
            <p:cNvGrpSpPr/>
            <p:nvPr/>
          </p:nvGrpSpPr>
          <p:grpSpPr>
            <a:xfrm flipH="1">
              <a:off x="7131448" y="2884650"/>
              <a:ext cx="4104256" cy="1028903"/>
              <a:chOff x="-567704" y="3794692"/>
              <a:chExt cx="4104256" cy="1028903"/>
            </a:xfrm>
            <a:solidFill>
              <a:srgbClr val="4CD6B0"/>
            </a:solidFill>
          </p:grpSpPr>
          <p:sp>
            <p:nvSpPr>
              <p:cNvPr id="36" name="Block Arc 35">
                <a:extLst>
                  <a:ext uri="{FF2B5EF4-FFF2-40B4-BE49-F238E27FC236}">
                    <a16:creationId xmlns:a16="http://schemas.microsoft.com/office/drawing/2014/main" id="{F625AA56-1CB7-4846-939E-C1707354E406}"/>
                  </a:ext>
                </a:extLst>
              </p:cNvPr>
              <p:cNvSpPr/>
              <p:nvPr/>
            </p:nvSpPr>
            <p:spPr>
              <a:xfrm>
                <a:off x="-567704" y="3794692"/>
                <a:ext cx="1026000" cy="1026000"/>
              </a:xfrm>
              <a:prstGeom prst="blockArc">
                <a:avLst>
                  <a:gd name="adj1" fmla="val 5349198"/>
                  <a:gd name="adj2" fmla="val 16233715"/>
                  <a:gd name="adj3" fmla="val 10217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286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68396D65-15BB-449D-8BD1-7A13347701E3}"/>
                  </a:ext>
                </a:extLst>
              </p:cNvPr>
              <p:cNvSpPr/>
              <p:nvPr/>
            </p:nvSpPr>
            <p:spPr>
              <a:xfrm>
                <a:off x="-76247" y="3794981"/>
                <a:ext cx="3600000" cy="10800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286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B549E2B3-DA9C-48C9-89A2-50D8F9EA466E}"/>
                  </a:ext>
                </a:extLst>
              </p:cNvPr>
              <p:cNvSpPr/>
              <p:nvPr/>
            </p:nvSpPr>
            <p:spPr>
              <a:xfrm>
                <a:off x="-63448" y="4715595"/>
                <a:ext cx="3600000" cy="10800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286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</p:grp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472D5A4-A3AD-4460-85FB-94929E7F3383}"/>
                </a:ext>
              </a:extLst>
            </p:cNvPr>
            <p:cNvSpPr/>
            <p:nvPr/>
          </p:nvSpPr>
          <p:spPr>
            <a:xfrm>
              <a:off x="5001022" y="2672976"/>
              <a:ext cx="2160240" cy="540000"/>
            </a:xfrm>
            <a:prstGeom prst="rect">
              <a:avLst/>
            </a:prstGeom>
            <a:solidFill>
              <a:srgbClr val="5EBEE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1B4D359-122A-47A7-A70A-B94CC2E1E741}"/>
                </a:ext>
              </a:extLst>
            </p:cNvPr>
            <p:cNvSpPr/>
            <p:nvPr/>
          </p:nvSpPr>
          <p:spPr>
            <a:xfrm>
              <a:off x="5001022" y="3591048"/>
              <a:ext cx="2160240" cy="540000"/>
            </a:xfrm>
            <a:prstGeom prst="rect">
              <a:avLst/>
            </a:prstGeom>
            <a:solidFill>
              <a:srgbClr val="98DC5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9E57B4E-AB20-411C-A231-03AA30EDAE91}"/>
                </a:ext>
              </a:extLst>
            </p:cNvPr>
            <p:cNvSpPr/>
            <p:nvPr/>
          </p:nvSpPr>
          <p:spPr>
            <a:xfrm>
              <a:off x="5001022" y="4509120"/>
              <a:ext cx="2160240" cy="540000"/>
            </a:xfrm>
            <a:prstGeom prst="rect">
              <a:avLst/>
            </a:prstGeom>
            <a:solidFill>
              <a:srgbClr val="5EBEE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</p:grpSp>
      <p:sp>
        <p:nvSpPr>
          <p:cNvPr id="45" name="Left Arrow 9215">
            <a:extLst>
              <a:ext uri="{FF2B5EF4-FFF2-40B4-BE49-F238E27FC236}">
                <a16:creationId xmlns:a16="http://schemas.microsoft.com/office/drawing/2014/main" id="{F301D612-5EDD-4875-A461-CFB55576F1AA}"/>
              </a:ext>
            </a:extLst>
          </p:cNvPr>
          <p:cNvSpPr/>
          <p:nvPr/>
        </p:nvSpPr>
        <p:spPr>
          <a:xfrm>
            <a:off x="6292211" y="2493953"/>
            <a:ext cx="216024" cy="242316"/>
          </a:xfrm>
          <a:prstGeom prst="leftArrow">
            <a:avLst/>
          </a:prstGeom>
          <a:solidFill>
            <a:srgbClr val="5EBE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6" name="Left Arrow 43">
            <a:extLst>
              <a:ext uri="{FF2B5EF4-FFF2-40B4-BE49-F238E27FC236}">
                <a16:creationId xmlns:a16="http://schemas.microsoft.com/office/drawing/2014/main" id="{634001C6-4D83-4901-9406-FB76B0484A5A}"/>
              </a:ext>
            </a:extLst>
          </p:cNvPr>
          <p:cNvSpPr/>
          <p:nvPr/>
        </p:nvSpPr>
        <p:spPr>
          <a:xfrm rot="10800000">
            <a:off x="7396271" y="5255662"/>
            <a:ext cx="216024" cy="242316"/>
          </a:xfrm>
          <a:prstGeom prst="leftArrow">
            <a:avLst/>
          </a:prstGeom>
          <a:solidFill>
            <a:srgbClr val="5EBE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A9E547F-689C-4299-9EE8-E4E7F87B5C7A}"/>
              </a:ext>
            </a:extLst>
          </p:cNvPr>
          <p:cNvSpPr txBox="1"/>
          <p:nvPr/>
        </p:nvSpPr>
        <p:spPr>
          <a:xfrm>
            <a:off x="5087427" y="3377567"/>
            <a:ext cx="2004953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86"/>
            <a:r>
              <a:rPr lang="bg-BG" altLang="ko-KR" sz="1400" b="1" dirty="0">
                <a:solidFill>
                  <a:prstClr val="white"/>
                </a:solidFill>
                <a:latin typeface="Arial"/>
                <a:cs typeface="Arial" pitchFamily="34" charset="0"/>
              </a:rPr>
              <a:t>Постигнато</a:t>
            </a:r>
            <a:endParaRPr lang="ko-KR" altLang="en-US" sz="1400" b="1" dirty="0">
              <a:solidFill>
                <a:prstClr val="white"/>
              </a:solidFill>
              <a:latin typeface="Arial"/>
              <a:cs typeface="Arial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D4520D-D3F1-4577-B390-D94228177027}"/>
              </a:ext>
            </a:extLst>
          </p:cNvPr>
          <p:cNvSpPr txBox="1"/>
          <p:nvPr/>
        </p:nvSpPr>
        <p:spPr>
          <a:xfrm>
            <a:off x="5225808" y="4313668"/>
            <a:ext cx="172819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86"/>
            <a:r>
              <a:rPr lang="bg-BG" altLang="ko-KR" sz="1400" b="1" dirty="0">
                <a:solidFill>
                  <a:prstClr val="white"/>
                </a:solidFill>
                <a:latin typeface="Arial"/>
                <a:cs typeface="Arial" pitchFamily="34" charset="0"/>
              </a:rPr>
              <a:t>Планиране</a:t>
            </a:r>
            <a:endParaRPr lang="ko-KR" altLang="en-US" sz="1400" b="1" dirty="0">
              <a:solidFill>
                <a:prstClr val="white"/>
              </a:solidFill>
              <a:latin typeface="Arial"/>
              <a:cs typeface="Arial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D9F666A-A2A2-4E78-BB8F-BBCB9FFF9940}"/>
              </a:ext>
            </a:extLst>
          </p:cNvPr>
          <p:cNvSpPr txBox="1"/>
          <p:nvPr/>
        </p:nvSpPr>
        <p:spPr>
          <a:xfrm>
            <a:off x="5070519" y="5249769"/>
            <a:ext cx="202186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86"/>
            <a:r>
              <a:rPr lang="bg-BG" altLang="ko-KR" sz="1400" b="1" dirty="0">
                <a:solidFill>
                  <a:prstClr val="white"/>
                </a:solidFill>
                <a:latin typeface="Arial"/>
                <a:cs typeface="Arial" pitchFamily="34" charset="0"/>
              </a:rPr>
              <a:t>Потенциал</a:t>
            </a:r>
            <a:endParaRPr lang="ko-KR" altLang="en-US" sz="1400" b="1" dirty="0">
              <a:solidFill>
                <a:prstClr val="white"/>
              </a:solidFill>
              <a:latin typeface="Arial"/>
              <a:cs typeface="Arial" pitchFamily="34" charset="0"/>
            </a:endParaRP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9801E5C1-A0F2-4236-AA52-29C4E2AF597A}"/>
              </a:ext>
            </a:extLst>
          </p:cNvPr>
          <p:cNvGrpSpPr/>
          <p:nvPr/>
        </p:nvGrpSpPr>
        <p:grpSpPr>
          <a:xfrm>
            <a:off x="1611044" y="2733680"/>
            <a:ext cx="2952000" cy="712577"/>
            <a:chOff x="395534" y="3559652"/>
            <a:chExt cx="3972999" cy="712577"/>
          </a:xfrm>
        </p:grpSpPr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244AAF47-F283-459B-8A7A-88449814E8C5}"/>
                </a:ext>
              </a:extLst>
            </p:cNvPr>
            <p:cNvSpPr txBox="1"/>
            <p:nvPr/>
          </p:nvSpPr>
          <p:spPr>
            <a:xfrm>
              <a:off x="395534" y="3559652"/>
              <a:ext cx="3972999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286"/>
              <a:r>
                <a:rPr lang="bg-BG" altLang="ko-KR" sz="1200" b="1" dirty="0">
                  <a:solidFill>
                    <a:srgbClr val="5EBEE4"/>
                  </a:solidFill>
                  <a:latin typeface="Arial"/>
                  <a:cs typeface="Arial" pitchFamily="34" charset="0"/>
                </a:rPr>
                <a:t>Н</a:t>
              </a:r>
              <a:r>
                <a:rPr lang="ru-RU" altLang="ko-KR" sz="1200" b="1" dirty="0">
                  <a:solidFill>
                    <a:srgbClr val="5EBEE4"/>
                  </a:solidFill>
                  <a:latin typeface="Arial"/>
                  <a:cs typeface="Arial" pitchFamily="34" charset="0"/>
                </a:rPr>
                <a:t>аучни постижения в област</a:t>
              </a:r>
              <a:r>
                <a:rPr lang="bg-BG" altLang="ko-KR" sz="1200" b="1" dirty="0" err="1">
                  <a:solidFill>
                    <a:srgbClr val="5EBEE4"/>
                  </a:solidFill>
                  <a:latin typeface="Arial"/>
                  <a:cs typeface="Arial" pitchFamily="34" charset="0"/>
                </a:rPr>
                <a:t>ите</a:t>
              </a:r>
              <a:r>
                <a:rPr lang="ru-RU" altLang="ko-KR" sz="1200" b="1" dirty="0">
                  <a:solidFill>
                    <a:srgbClr val="5EBEE4"/>
                  </a:solidFill>
                  <a:latin typeface="Arial"/>
                  <a:cs typeface="Arial" pitchFamily="34" charset="0"/>
                </a:rPr>
                <a:t> на ИСИС – с подкрепата на центъра</a:t>
              </a:r>
              <a:endParaRPr lang="ko-KR" altLang="en-US" sz="1200" b="1" dirty="0">
                <a:solidFill>
                  <a:srgbClr val="5EBEE4"/>
                </a:solidFill>
                <a:latin typeface="Arial"/>
                <a:cs typeface="Arial" pitchFamily="34" charset="0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88ABEE98-E2F8-4161-A039-61567A144718}"/>
                </a:ext>
              </a:extLst>
            </p:cNvPr>
            <p:cNvSpPr txBox="1"/>
            <p:nvPr/>
          </p:nvSpPr>
          <p:spPr>
            <a:xfrm>
              <a:off x="395537" y="3995230"/>
              <a:ext cx="39729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86"/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Публикации, патенти..</a:t>
              </a:r>
              <a:r>
                <a:rPr lang="en-US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. </a:t>
              </a:r>
            </a:p>
          </p:txBody>
        </p:sp>
      </p:grpSp>
      <p:sp>
        <p:nvSpPr>
          <p:cNvPr id="70" name="Oval 69">
            <a:extLst>
              <a:ext uri="{FF2B5EF4-FFF2-40B4-BE49-F238E27FC236}">
                <a16:creationId xmlns:a16="http://schemas.microsoft.com/office/drawing/2014/main" id="{08D8F198-1160-4F7F-B2A2-ACBD47D8A315}"/>
              </a:ext>
            </a:extLst>
          </p:cNvPr>
          <p:cNvSpPr/>
          <p:nvPr/>
        </p:nvSpPr>
        <p:spPr>
          <a:xfrm>
            <a:off x="6133850" y="2348739"/>
            <a:ext cx="532746" cy="532746"/>
          </a:xfrm>
          <a:prstGeom prst="ellipse">
            <a:avLst/>
          </a:prstGeom>
          <a:noFill/>
          <a:ln w="88900" cap="flat" cmpd="sng" algn="ctr">
            <a:solidFill>
              <a:srgbClr val="5EBEE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A35F248E-D81B-40FA-BEC0-8BBB7E6F7B97}"/>
              </a:ext>
            </a:extLst>
          </p:cNvPr>
          <p:cNvSpPr/>
          <p:nvPr/>
        </p:nvSpPr>
        <p:spPr>
          <a:xfrm>
            <a:off x="7229201" y="5110448"/>
            <a:ext cx="532746" cy="532746"/>
          </a:xfrm>
          <a:prstGeom prst="ellipse">
            <a:avLst/>
          </a:prstGeom>
          <a:noFill/>
          <a:ln w="88900" cap="flat" cmpd="sng" algn="ctr">
            <a:solidFill>
              <a:srgbClr val="5EBEE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19C7A02-B009-482C-A0A9-4CDE6773719F}"/>
              </a:ext>
            </a:extLst>
          </p:cNvPr>
          <p:cNvSpPr txBox="1"/>
          <p:nvPr/>
        </p:nvSpPr>
        <p:spPr>
          <a:xfrm>
            <a:off x="1184372" y="4957554"/>
            <a:ext cx="3778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86"/>
            <a:r>
              <a:rPr lang="ru-RU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rPr>
              <a:t>До каква степен резултатите представляват иновация и до каква степен са „патентоспособни“</a:t>
            </a:r>
            <a:r>
              <a: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rPr>
              <a:t>.</a:t>
            </a:r>
            <a:endParaRPr lang="ko-KR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 pitchFamily="34" charset="0"/>
            </a:endParaRPr>
          </a:p>
          <a:p>
            <a:pPr algn="r" defTabSz="914286"/>
            <a:endParaRPr lang="ko-KR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537EA73-8DE2-4A29-930A-AAC9B9C88892}"/>
              </a:ext>
            </a:extLst>
          </p:cNvPr>
          <p:cNvSpPr txBox="1"/>
          <p:nvPr/>
        </p:nvSpPr>
        <p:spPr>
          <a:xfrm>
            <a:off x="890231" y="4461852"/>
            <a:ext cx="44394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86"/>
            <a:r>
              <a:rPr lang="bg-BG" altLang="ko-KR" sz="1200" b="1" dirty="0">
                <a:solidFill>
                  <a:srgbClr val="92D050"/>
                </a:solidFill>
                <a:latin typeface="Arial"/>
                <a:cs typeface="Arial" pitchFamily="34" charset="0"/>
              </a:rPr>
              <a:t>Иновационен и патентен потенциал на </a:t>
            </a:r>
          </a:p>
          <a:p>
            <a:pPr algn="ctr" defTabSz="914286"/>
            <a:r>
              <a:rPr lang="bg-BG" altLang="ko-KR" sz="1200" b="1" dirty="0">
                <a:solidFill>
                  <a:srgbClr val="92D050"/>
                </a:solidFill>
                <a:latin typeface="Arial"/>
                <a:cs typeface="Arial" pitchFamily="34" charset="0"/>
              </a:rPr>
              <a:t>планираните резултати през програмен период 2021-2027</a:t>
            </a:r>
            <a:endParaRPr lang="ko-KR" altLang="en-US" sz="1200" b="1" dirty="0">
              <a:solidFill>
                <a:srgbClr val="92D050"/>
              </a:solidFill>
              <a:latin typeface="Arial"/>
              <a:cs typeface="Arial" pitchFamily="34" charset="0"/>
            </a:endParaRPr>
          </a:p>
          <a:p>
            <a:pPr defTabSz="914286"/>
            <a:endParaRPr lang="ko-KR" altLang="en-US" sz="1200" b="1" dirty="0">
              <a:solidFill>
                <a:srgbClr val="4CD6B0"/>
              </a:solidFill>
              <a:latin typeface="Arial"/>
              <a:cs typeface="Arial" pitchFamily="34" charset="0"/>
            </a:endParaRP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0619B5A5-59B7-4261-904C-11EDBF033339}"/>
              </a:ext>
            </a:extLst>
          </p:cNvPr>
          <p:cNvGrpSpPr/>
          <p:nvPr/>
        </p:nvGrpSpPr>
        <p:grpSpPr>
          <a:xfrm>
            <a:off x="7395992" y="3563521"/>
            <a:ext cx="3246603" cy="836240"/>
            <a:chOff x="2551705" y="4283314"/>
            <a:chExt cx="2357003" cy="836240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9D6621D-8885-405A-94FD-06D731EC536E}"/>
                </a:ext>
              </a:extLst>
            </p:cNvPr>
            <p:cNvSpPr txBox="1"/>
            <p:nvPr/>
          </p:nvSpPr>
          <p:spPr>
            <a:xfrm>
              <a:off x="2551706" y="4473223"/>
              <a:ext cx="23570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86"/>
              <a:r>
                <a:rPr lang="ru-RU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Направете съпоставка на постигнатото до момента с планираното в стратегическата научна програма</a:t>
              </a:r>
              <a:r>
                <a:rPr lang="en-US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.</a:t>
              </a:r>
              <a:endParaRPr lang="ko-KR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1D28A99E-FCD7-4575-B2AE-1B16002A5CF2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86"/>
              <a:r>
                <a:rPr lang="bg-BG" altLang="ko-KR" sz="1200" b="1" dirty="0">
                  <a:solidFill>
                    <a:srgbClr val="5EBEE4"/>
                  </a:solidFill>
                  <a:latin typeface="Arial"/>
                  <a:cs typeface="Arial" pitchFamily="34" charset="0"/>
                </a:rPr>
                <a:t>Постигнато </a:t>
              </a:r>
              <a:r>
                <a:rPr lang="en-US" altLang="ko-KR" sz="1200" b="1" dirty="0">
                  <a:solidFill>
                    <a:srgbClr val="5EBEE4"/>
                  </a:solidFill>
                  <a:latin typeface="Arial"/>
                  <a:cs typeface="Arial" pitchFamily="34" charset="0"/>
                </a:rPr>
                <a:t>vs. </a:t>
              </a:r>
              <a:r>
                <a:rPr lang="bg-BG" altLang="ko-KR" sz="1200" b="1" dirty="0">
                  <a:solidFill>
                    <a:srgbClr val="5EBEE4"/>
                  </a:solidFill>
                  <a:latin typeface="Arial"/>
                  <a:cs typeface="Arial" pitchFamily="34" charset="0"/>
                </a:rPr>
                <a:t>планирано</a:t>
              </a:r>
              <a:endParaRPr lang="ko-KR" altLang="en-US" sz="1200" b="1" dirty="0">
                <a:solidFill>
                  <a:srgbClr val="5EBEE4"/>
                </a:solidFill>
                <a:latin typeface="Arial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71034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23529" y="811852"/>
            <a:ext cx="11573197" cy="721924"/>
          </a:xfrm>
        </p:spPr>
        <p:txBody>
          <a:bodyPr>
            <a:normAutofit/>
          </a:bodyPr>
          <a:lstStyle/>
          <a:p>
            <a:pPr marL="457200" lvl="1" indent="0" algn="just">
              <a:spcBef>
                <a:spcPts val="1200"/>
              </a:spcBef>
              <a:spcAft>
                <a:spcPts val="600"/>
              </a:spcAft>
              <a:buNone/>
            </a:pPr>
            <a:r>
              <a:rPr lang="bg-BG" sz="1800" b="1" kern="0" dirty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Анализ на физическите ресурси – сгради, оборудване</a:t>
            </a:r>
            <a:endParaRPr lang="en-GB" sz="1800" b="1" kern="0" dirty="0">
              <a:solidFill>
                <a:schemeClr val="accent6">
                  <a:lumMod val="75000"/>
                </a:schemeClr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Connector 10">
            <a:extLst>
              <a:ext uri="{FF2B5EF4-FFF2-40B4-BE49-F238E27FC236}">
                <a16:creationId xmlns:a16="http://schemas.microsoft.com/office/drawing/2014/main" id="{63C6E5C0-CF62-4D57-8729-210A7AEE1048}"/>
              </a:ext>
            </a:extLst>
          </p:cNvPr>
          <p:cNvCxnSpPr>
            <a:cxnSpLocks/>
            <a:endCxn id="8" idx="2"/>
          </p:cNvCxnSpPr>
          <p:nvPr/>
        </p:nvCxnSpPr>
        <p:spPr>
          <a:xfrm>
            <a:off x="0" y="4965681"/>
            <a:ext cx="3001168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11">
            <a:extLst>
              <a:ext uri="{FF2B5EF4-FFF2-40B4-BE49-F238E27FC236}">
                <a16:creationId xmlns:a16="http://schemas.microsoft.com/office/drawing/2014/main" id="{21B37C3F-3544-4346-AEA9-09BA764C122D}"/>
              </a:ext>
            </a:extLst>
          </p:cNvPr>
          <p:cNvCxnSpPr>
            <a:cxnSpLocks/>
            <a:stCxn id="8" idx="6"/>
            <a:endCxn id="9" idx="3"/>
          </p:cNvCxnSpPr>
          <p:nvPr/>
        </p:nvCxnSpPr>
        <p:spPr>
          <a:xfrm flipV="1">
            <a:off x="3164910" y="4587718"/>
            <a:ext cx="1647549" cy="377963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3">
            <a:extLst>
              <a:ext uri="{FF2B5EF4-FFF2-40B4-BE49-F238E27FC236}">
                <a16:creationId xmlns:a16="http://schemas.microsoft.com/office/drawing/2014/main" id="{25C1275E-576E-4691-B15E-7E2D2C6DAF1C}"/>
              </a:ext>
            </a:extLst>
          </p:cNvPr>
          <p:cNvCxnSpPr>
            <a:cxnSpLocks/>
          </p:cNvCxnSpPr>
          <p:nvPr/>
        </p:nvCxnSpPr>
        <p:spPr>
          <a:xfrm flipV="1">
            <a:off x="7436644" y="3725000"/>
            <a:ext cx="2108881" cy="377412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17">
            <a:extLst>
              <a:ext uri="{FF2B5EF4-FFF2-40B4-BE49-F238E27FC236}">
                <a16:creationId xmlns:a16="http://schemas.microsoft.com/office/drawing/2014/main" id="{44B95399-856D-491D-A833-F6315064D8CA}"/>
              </a:ext>
            </a:extLst>
          </p:cNvPr>
          <p:cNvSpPr/>
          <p:nvPr/>
        </p:nvSpPr>
        <p:spPr>
          <a:xfrm>
            <a:off x="3001168" y="4883810"/>
            <a:ext cx="163742" cy="163742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9" name="Oval 18">
            <a:extLst>
              <a:ext uri="{FF2B5EF4-FFF2-40B4-BE49-F238E27FC236}">
                <a16:creationId xmlns:a16="http://schemas.microsoft.com/office/drawing/2014/main" id="{180BF080-F1EB-4443-862D-0E9AE2EDEACD}"/>
              </a:ext>
            </a:extLst>
          </p:cNvPr>
          <p:cNvSpPr/>
          <p:nvPr/>
        </p:nvSpPr>
        <p:spPr>
          <a:xfrm>
            <a:off x="4788480" y="4447955"/>
            <a:ext cx="163742" cy="163742"/>
          </a:xfrm>
          <a:prstGeom prst="ellipse">
            <a:avLst/>
          </a:prstGeom>
          <a:noFill/>
          <a:ln w="508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EC171D-6776-4265-8486-FA795E2A374F}"/>
              </a:ext>
            </a:extLst>
          </p:cNvPr>
          <p:cNvSpPr txBox="1"/>
          <p:nvPr/>
        </p:nvSpPr>
        <p:spPr>
          <a:xfrm>
            <a:off x="4120702" y="3863179"/>
            <a:ext cx="7445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02</a:t>
            </a:r>
            <a:endParaRPr lang="ko-KR" altLang="en-US" sz="3200" b="1" dirty="0">
              <a:solidFill>
                <a:schemeClr val="accent6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9B6BDE-701B-4224-AA53-B4603C63A4DD}"/>
              </a:ext>
            </a:extLst>
          </p:cNvPr>
          <p:cNvSpPr txBox="1"/>
          <p:nvPr/>
        </p:nvSpPr>
        <p:spPr>
          <a:xfrm>
            <a:off x="7051379" y="4244003"/>
            <a:ext cx="7445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03</a:t>
            </a:r>
            <a:endParaRPr lang="ko-KR" altLang="en-US" sz="3200" b="1" dirty="0">
              <a:solidFill>
                <a:schemeClr val="accent6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BA1A5C9-02AA-43FD-BAA2-744F1B8D843F}"/>
              </a:ext>
            </a:extLst>
          </p:cNvPr>
          <p:cNvSpPr txBox="1"/>
          <p:nvPr/>
        </p:nvSpPr>
        <p:spPr>
          <a:xfrm>
            <a:off x="6978078" y="4965681"/>
            <a:ext cx="1731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altLang="ko-KR" sz="14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Необходимост от надграждане на оборудването / СМР</a:t>
            </a:r>
            <a:endParaRPr lang="ko-KR" altLang="en-US" sz="1400" b="1" dirty="0">
              <a:solidFill>
                <a:schemeClr val="accent6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FE072BB-92BE-4815-B575-086E47386FD2}"/>
              </a:ext>
            </a:extLst>
          </p:cNvPr>
          <p:cNvSpPr txBox="1"/>
          <p:nvPr/>
        </p:nvSpPr>
        <p:spPr>
          <a:xfrm>
            <a:off x="2672046" y="5321942"/>
            <a:ext cx="7445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01</a:t>
            </a:r>
            <a:endParaRPr lang="ko-KR" altLang="en-US" sz="3200" b="1" dirty="0">
              <a:solidFill>
                <a:schemeClr val="accent6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81EA7FD-7921-41C5-B8C7-F7EE225D4E2C}"/>
              </a:ext>
            </a:extLst>
          </p:cNvPr>
          <p:cNvSpPr txBox="1"/>
          <p:nvPr/>
        </p:nvSpPr>
        <p:spPr>
          <a:xfrm>
            <a:off x="323529" y="5203173"/>
            <a:ext cx="23485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altLang="ko-KR" sz="14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Налична инфраструктура – сгради, лаборатории и оборудване</a:t>
            </a:r>
          </a:p>
          <a:p>
            <a:r>
              <a:rPr lang="bg-BG" altLang="ko-KR" sz="14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(съгласно приложение 1)</a:t>
            </a:r>
            <a:endParaRPr lang="ko-KR" altLang="en-US" sz="1400" b="1" dirty="0">
              <a:solidFill>
                <a:schemeClr val="accent6">
                  <a:lumMod val="75000"/>
                </a:schemeClr>
              </a:solidFill>
              <a:cs typeface="Arial" pitchFamily="34" charset="0"/>
            </a:endParaRPr>
          </a:p>
        </p:txBody>
      </p:sp>
      <p:cxnSp>
        <p:nvCxnSpPr>
          <p:cNvPr id="27" name="Straight Connector 15">
            <a:extLst>
              <a:ext uri="{FF2B5EF4-FFF2-40B4-BE49-F238E27FC236}">
                <a16:creationId xmlns:a16="http://schemas.microsoft.com/office/drawing/2014/main" id="{5BDDD556-0A40-49E1-A156-F47AD2CA54AB}"/>
              </a:ext>
            </a:extLst>
          </p:cNvPr>
          <p:cNvCxnSpPr>
            <a:cxnSpLocks/>
          </p:cNvCxnSpPr>
          <p:nvPr/>
        </p:nvCxnSpPr>
        <p:spPr>
          <a:xfrm flipH="1">
            <a:off x="9521546" y="2368548"/>
            <a:ext cx="23979" cy="1370692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11">
            <a:extLst>
              <a:ext uri="{FF2B5EF4-FFF2-40B4-BE49-F238E27FC236}">
                <a16:creationId xmlns:a16="http://schemas.microsoft.com/office/drawing/2014/main" id="{4461E422-9AD2-4832-8391-4AA33D795AC1}"/>
              </a:ext>
            </a:extLst>
          </p:cNvPr>
          <p:cNvCxnSpPr>
            <a:cxnSpLocks/>
          </p:cNvCxnSpPr>
          <p:nvPr/>
        </p:nvCxnSpPr>
        <p:spPr>
          <a:xfrm flipV="1">
            <a:off x="9108613" y="2201679"/>
            <a:ext cx="455940" cy="43856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11">
            <a:extLst>
              <a:ext uri="{FF2B5EF4-FFF2-40B4-BE49-F238E27FC236}">
                <a16:creationId xmlns:a16="http://schemas.microsoft.com/office/drawing/2014/main" id="{85FA6737-0C2B-463F-A2D9-DEF2B9F3D7B2}"/>
              </a:ext>
            </a:extLst>
          </p:cNvPr>
          <p:cNvCxnSpPr>
            <a:cxnSpLocks/>
          </p:cNvCxnSpPr>
          <p:nvPr/>
        </p:nvCxnSpPr>
        <p:spPr>
          <a:xfrm flipH="1" flipV="1">
            <a:off x="9564553" y="2212530"/>
            <a:ext cx="433376" cy="416858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19">
            <a:extLst>
              <a:ext uri="{FF2B5EF4-FFF2-40B4-BE49-F238E27FC236}">
                <a16:creationId xmlns:a16="http://schemas.microsoft.com/office/drawing/2014/main" id="{62899F6D-BB92-4FAF-B80A-3C16F34E6A9F}"/>
              </a:ext>
            </a:extLst>
          </p:cNvPr>
          <p:cNvSpPr/>
          <p:nvPr/>
        </p:nvSpPr>
        <p:spPr>
          <a:xfrm>
            <a:off x="7372308" y="3994618"/>
            <a:ext cx="163742" cy="163742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grpSp>
        <p:nvGrpSpPr>
          <p:cNvPr id="31" name="그룹 94">
            <a:extLst>
              <a:ext uri="{FF2B5EF4-FFF2-40B4-BE49-F238E27FC236}">
                <a16:creationId xmlns:a16="http://schemas.microsoft.com/office/drawing/2014/main" id="{429607B9-C9E5-491E-B0CA-968D1B0E064B}"/>
              </a:ext>
            </a:extLst>
          </p:cNvPr>
          <p:cNvGrpSpPr/>
          <p:nvPr/>
        </p:nvGrpSpPr>
        <p:grpSpPr>
          <a:xfrm>
            <a:off x="4445537" y="1662486"/>
            <a:ext cx="3446039" cy="2794015"/>
            <a:chOff x="4428445" y="1653940"/>
            <a:chExt cx="3446039" cy="2794015"/>
          </a:xfrm>
        </p:grpSpPr>
        <p:cxnSp>
          <p:nvCxnSpPr>
            <p:cNvPr id="32" name="Straight Connector 12">
              <a:extLst>
                <a:ext uri="{FF2B5EF4-FFF2-40B4-BE49-F238E27FC236}">
                  <a16:creationId xmlns:a16="http://schemas.microsoft.com/office/drawing/2014/main" id="{93D4BBBC-4ABA-4033-B099-7FFE52EEA662}"/>
                </a:ext>
              </a:extLst>
            </p:cNvPr>
            <p:cNvCxnSpPr>
              <a:cxnSpLocks/>
            </p:cNvCxnSpPr>
            <p:nvPr/>
          </p:nvCxnSpPr>
          <p:spPr>
            <a:xfrm>
              <a:off x="4428445" y="3083840"/>
              <a:ext cx="441906" cy="0"/>
            </a:xfrm>
            <a:prstGeom prst="line">
              <a:avLst/>
            </a:prstGeom>
            <a:ln w="381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14">
              <a:extLst>
                <a:ext uri="{FF2B5EF4-FFF2-40B4-BE49-F238E27FC236}">
                  <a16:creationId xmlns:a16="http://schemas.microsoft.com/office/drawing/2014/main" id="{C98B58E8-1909-4C40-BB94-629AA9CAA79A}"/>
                </a:ext>
              </a:extLst>
            </p:cNvPr>
            <p:cNvCxnSpPr>
              <a:cxnSpLocks/>
              <a:endCxn id="9" idx="0"/>
            </p:cNvCxnSpPr>
            <p:nvPr/>
          </p:nvCxnSpPr>
          <p:spPr>
            <a:xfrm flipH="1">
              <a:off x="4870351" y="3051450"/>
              <a:ext cx="2036" cy="1396505"/>
            </a:xfrm>
            <a:prstGeom prst="line">
              <a:avLst/>
            </a:prstGeom>
            <a:ln w="381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12">
              <a:extLst>
                <a:ext uri="{FF2B5EF4-FFF2-40B4-BE49-F238E27FC236}">
                  <a16:creationId xmlns:a16="http://schemas.microsoft.com/office/drawing/2014/main" id="{A9935955-D6F9-4077-9A3B-A7EC7F26D89A}"/>
                </a:ext>
              </a:extLst>
            </p:cNvPr>
            <p:cNvCxnSpPr>
              <a:cxnSpLocks/>
            </p:cNvCxnSpPr>
            <p:nvPr/>
          </p:nvCxnSpPr>
          <p:spPr>
            <a:xfrm>
              <a:off x="7402022" y="3087232"/>
              <a:ext cx="441906" cy="0"/>
            </a:xfrm>
            <a:prstGeom prst="line">
              <a:avLst/>
            </a:prstGeom>
            <a:ln w="381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14">
              <a:extLst>
                <a:ext uri="{FF2B5EF4-FFF2-40B4-BE49-F238E27FC236}">
                  <a16:creationId xmlns:a16="http://schemas.microsoft.com/office/drawing/2014/main" id="{0329AF5C-A896-40F5-9791-BBA5857BCC63}"/>
                </a:ext>
              </a:extLst>
            </p:cNvPr>
            <p:cNvCxnSpPr>
              <a:cxnSpLocks/>
              <a:endCxn id="30" idx="0"/>
            </p:cNvCxnSpPr>
            <p:nvPr/>
          </p:nvCxnSpPr>
          <p:spPr>
            <a:xfrm>
              <a:off x="7410620" y="3085536"/>
              <a:ext cx="43559" cy="909082"/>
            </a:xfrm>
            <a:prstGeom prst="line">
              <a:avLst/>
            </a:prstGeom>
            <a:ln w="381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11">
              <a:extLst>
                <a:ext uri="{FF2B5EF4-FFF2-40B4-BE49-F238E27FC236}">
                  <a16:creationId xmlns:a16="http://schemas.microsoft.com/office/drawing/2014/main" id="{387055E0-CBE1-4F3E-A386-AB5A73F6CA55}"/>
                </a:ext>
              </a:extLst>
            </p:cNvPr>
            <p:cNvCxnSpPr>
              <a:cxnSpLocks/>
            </p:cNvCxnSpPr>
            <p:nvPr/>
          </p:nvCxnSpPr>
          <p:spPr>
            <a:xfrm>
              <a:off x="6881121" y="1653940"/>
              <a:ext cx="0" cy="735730"/>
            </a:xfrm>
            <a:prstGeom prst="line">
              <a:avLst/>
            </a:prstGeom>
            <a:ln w="381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11">
              <a:extLst>
                <a:ext uri="{FF2B5EF4-FFF2-40B4-BE49-F238E27FC236}">
                  <a16:creationId xmlns:a16="http://schemas.microsoft.com/office/drawing/2014/main" id="{9B0F2B7C-F2D8-4ED0-A747-8084C43E88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28445" y="1839083"/>
              <a:ext cx="1729391" cy="1244757"/>
            </a:xfrm>
            <a:prstGeom prst="line">
              <a:avLst/>
            </a:prstGeom>
            <a:ln w="381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11">
              <a:extLst>
                <a:ext uri="{FF2B5EF4-FFF2-40B4-BE49-F238E27FC236}">
                  <a16:creationId xmlns:a16="http://schemas.microsoft.com/office/drawing/2014/main" id="{31B1012E-CAFC-47EE-80C8-9E490088D6E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249199" y="2648081"/>
              <a:ext cx="625285" cy="435760"/>
            </a:xfrm>
            <a:prstGeom prst="line">
              <a:avLst/>
            </a:prstGeom>
            <a:ln w="381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11">
              <a:extLst>
                <a:ext uri="{FF2B5EF4-FFF2-40B4-BE49-F238E27FC236}">
                  <a16:creationId xmlns:a16="http://schemas.microsoft.com/office/drawing/2014/main" id="{A67F9C8E-222C-4862-9AFE-266F018DAC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151669" y="1837388"/>
              <a:ext cx="733556" cy="531160"/>
            </a:xfrm>
            <a:prstGeom prst="line">
              <a:avLst/>
            </a:prstGeom>
            <a:ln w="381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11">
              <a:extLst>
                <a:ext uri="{FF2B5EF4-FFF2-40B4-BE49-F238E27FC236}">
                  <a16:creationId xmlns:a16="http://schemas.microsoft.com/office/drawing/2014/main" id="{56ED82A6-7F2D-48F9-83E9-D2BA2825F36E}"/>
                </a:ext>
              </a:extLst>
            </p:cNvPr>
            <p:cNvCxnSpPr>
              <a:cxnSpLocks/>
            </p:cNvCxnSpPr>
            <p:nvPr/>
          </p:nvCxnSpPr>
          <p:spPr>
            <a:xfrm>
              <a:off x="7249199" y="1653940"/>
              <a:ext cx="0" cy="988630"/>
            </a:xfrm>
            <a:prstGeom prst="line">
              <a:avLst/>
            </a:prstGeom>
            <a:ln w="381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12">
              <a:extLst>
                <a:ext uri="{FF2B5EF4-FFF2-40B4-BE49-F238E27FC236}">
                  <a16:creationId xmlns:a16="http://schemas.microsoft.com/office/drawing/2014/main" id="{B080A527-70BB-4C0D-9AEE-09FE05A9ED75}"/>
                </a:ext>
              </a:extLst>
            </p:cNvPr>
            <p:cNvCxnSpPr>
              <a:cxnSpLocks/>
            </p:cNvCxnSpPr>
            <p:nvPr/>
          </p:nvCxnSpPr>
          <p:spPr>
            <a:xfrm>
              <a:off x="6870101" y="1653940"/>
              <a:ext cx="379098" cy="0"/>
            </a:xfrm>
            <a:prstGeom prst="line">
              <a:avLst/>
            </a:prstGeom>
            <a:ln w="381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그룹 93">
            <a:extLst>
              <a:ext uri="{FF2B5EF4-FFF2-40B4-BE49-F238E27FC236}">
                <a16:creationId xmlns:a16="http://schemas.microsoft.com/office/drawing/2014/main" id="{75A71342-0259-46E8-9CCC-5A644613C44A}"/>
              </a:ext>
            </a:extLst>
          </p:cNvPr>
          <p:cNvGrpSpPr/>
          <p:nvPr/>
        </p:nvGrpSpPr>
        <p:grpSpPr>
          <a:xfrm>
            <a:off x="6274838" y="2909422"/>
            <a:ext cx="837477" cy="850987"/>
            <a:chOff x="5951998" y="2924697"/>
            <a:chExt cx="1104830" cy="1122653"/>
          </a:xfrm>
        </p:grpSpPr>
        <p:sp>
          <p:nvSpPr>
            <p:cNvPr id="43" name="직사각형 79">
              <a:extLst>
                <a:ext uri="{FF2B5EF4-FFF2-40B4-BE49-F238E27FC236}">
                  <a16:creationId xmlns:a16="http://schemas.microsoft.com/office/drawing/2014/main" id="{42A0CD52-A4E7-459C-87A2-A368D1C03CEC}"/>
                </a:ext>
              </a:extLst>
            </p:cNvPr>
            <p:cNvSpPr/>
            <p:nvPr/>
          </p:nvSpPr>
          <p:spPr>
            <a:xfrm>
              <a:off x="5951998" y="2924697"/>
              <a:ext cx="512891" cy="512891"/>
            </a:xfrm>
            <a:prstGeom prst="rect">
              <a:avLst/>
            </a:prstGeom>
            <a:noFill/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4" name="직사각형 90">
              <a:extLst>
                <a:ext uri="{FF2B5EF4-FFF2-40B4-BE49-F238E27FC236}">
                  <a16:creationId xmlns:a16="http://schemas.microsoft.com/office/drawing/2014/main" id="{7900846E-520E-4F77-9622-216CA9A21BCF}"/>
                </a:ext>
              </a:extLst>
            </p:cNvPr>
            <p:cNvSpPr/>
            <p:nvPr/>
          </p:nvSpPr>
          <p:spPr>
            <a:xfrm>
              <a:off x="6543937" y="2924697"/>
              <a:ext cx="512891" cy="512891"/>
            </a:xfrm>
            <a:prstGeom prst="rect">
              <a:avLst/>
            </a:prstGeom>
            <a:noFill/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91">
              <a:extLst>
                <a:ext uri="{FF2B5EF4-FFF2-40B4-BE49-F238E27FC236}">
                  <a16:creationId xmlns:a16="http://schemas.microsoft.com/office/drawing/2014/main" id="{FF84211B-86E8-44F2-B4CF-75C83A6D21FD}"/>
                </a:ext>
              </a:extLst>
            </p:cNvPr>
            <p:cNvSpPr/>
            <p:nvPr/>
          </p:nvSpPr>
          <p:spPr>
            <a:xfrm>
              <a:off x="5951998" y="3534459"/>
              <a:ext cx="512891" cy="512891"/>
            </a:xfrm>
            <a:prstGeom prst="rect">
              <a:avLst/>
            </a:prstGeom>
            <a:noFill/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6" name="직사각형 92">
              <a:extLst>
                <a:ext uri="{FF2B5EF4-FFF2-40B4-BE49-F238E27FC236}">
                  <a16:creationId xmlns:a16="http://schemas.microsoft.com/office/drawing/2014/main" id="{CDC9330A-126B-4711-8C82-604DAD8F8D23}"/>
                </a:ext>
              </a:extLst>
            </p:cNvPr>
            <p:cNvSpPr/>
            <p:nvPr/>
          </p:nvSpPr>
          <p:spPr>
            <a:xfrm>
              <a:off x="6543937" y="3534459"/>
              <a:ext cx="512891" cy="512891"/>
            </a:xfrm>
            <a:prstGeom prst="rect">
              <a:avLst/>
            </a:prstGeom>
            <a:noFill/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621852" y="3677311"/>
            <a:ext cx="25616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400" b="1" dirty="0">
                <a:solidFill>
                  <a:schemeClr val="accent6">
                    <a:lumMod val="75000"/>
                  </a:schemeClr>
                </a:solidFill>
              </a:rPr>
              <a:t>Анализ на инфраструктурата и нейната пригодност за надградените работни пакети</a:t>
            </a:r>
          </a:p>
        </p:txBody>
      </p:sp>
    </p:spTree>
    <p:extLst>
      <p:ext uri="{BB962C8B-B14F-4D97-AF65-F5344CB8AC3E}">
        <p14:creationId xmlns:p14="http://schemas.microsoft.com/office/powerpoint/2010/main" val="24674808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23529" y="906285"/>
            <a:ext cx="11573197" cy="876712"/>
          </a:xfrm>
        </p:spPr>
        <p:txBody>
          <a:bodyPr/>
          <a:lstStyle/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Човешки ресурси – изследователи, </a:t>
            </a:r>
            <a:r>
              <a:rPr lang="bg-BG" sz="2000" b="1" dirty="0">
                <a:solidFill>
                  <a:schemeClr val="accent5">
                    <a:lumMod val="50000"/>
                  </a:schemeClr>
                </a:solidFill>
              </a:rPr>
              <a:t>административен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 персонал</a:t>
            </a:r>
          </a:p>
        </p:txBody>
      </p:sp>
      <p:sp>
        <p:nvSpPr>
          <p:cNvPr id="3" name="Graphic 11">
            <a:extLst>
              <a:ext uri="{FF2B5EF4-FFF2-40B4-BE49-F238E27FC236}">
                <a16:creationId xmlns:a16="http://schemas.microsoft.com/office/drawing/2014/main" id="{03CCF36E-D6A1-49C3-AF4D-17AD7C746CBB}"/>
              </a:ext>
            </a:extLst>
          </p:cNvPr>
          <p:cNvSpPr/>
          <p:nvPr/>
        </p:nvSpPr>
        <p:spPr>
          <a:xfrm>
            <a:off x="4888193" y="3024264"/>
            <a:ext cx="1097032" cy="2829504"/>
          </a:xfrm>
          <a:custGeom>
            <a:avLst/>
            <a:gdLst>
              <a:gd name="connsiteX0" fmla="*/ 1732970 w 1743075"/>
              <a:gd name="connsiteY0" fmla="*/ 1329937 h 4495800"/>
              <a:gd name="connsiteX1" fmla="*/ 1726302 w 1743075"/>
              <a:gd name="connsiteY1" fmla="*/ 1291837 h 4495800"/>
              <a:gd name="connsiteX2" fmla="*/ 1698680 w 1743075"/>
              <a:gd name="connsiteY2" fmla="*/ 1230877 h 4495800"/>
              <a:gd name="connsiteX3" fmla="*/ 1666295 w 1743075"/>
              <a:gd name="connsiteY3" fmla="*/ 1177537 h 4495800"/>
              <a:gd name="connsiteX4" fmla="*/ 1643435 w 1743075"/>
              <a:gd name="connsiteY4" fmla="*/ 1128959 h 4495800"/>
              <a:gd name="connsiteX5" fmla="*/ 1636767 w 1743075"/>
              <a:gd name="connsiteY5" fmla="*/ 1117529 h 4495800"/>
              <a:gd name="connsiteX6" fmla="*/ 1595810 w 1743075"/>
              <a:gd name="connsiteY6" fmla="*/ 1023232 h 4495800"/>
              <a:gd name="connsiteX7" fmla="*/ 1586285 w 1743075"/>
              <a:gd name="connsiteY7" fmla="*/ 1007039 h 4495800"/>
              <a:gd name="connsiteX8" fmla="*/ 1573902 w 1743075"/>
              <a:gd name="connsiteY8" fmla="*/ 972749 h 4495800"/>
              <a:gd name="connsiteX9" fmla="*/ 1560567 w 1743075"/>
              <a:gd name="connsiteY9" fmla="*/ 923219 h 4495800"/>
              <a:gd name="connsiteX10" fmla="*/ 1550090 w 1743075"/>
              <a:gd name="connsiteY10" fmla="*/ 880357 h 4495800"/>
              <a:gd name="connsiteX11" fmla="*/ 1547232 w 1743075"/>
              <a:gd name="connsiteY11" fmla="*/ 863212 h 4495800"/>
              <a:gd name="connsiteX12" fmla="*/ 1508180 w 1743075"/>
              <a:gd name="connsiteY12" fmla="*/ 747959 h 4495800"/>
              <a:gd name="connsiteX13" fmla="*/ 1468175 w 1743075"/>
              <a:gd name="connsiteY13" fmla="*/ 705097 h 4495800"/>
              <a:gd name="connsiteX14" fmla="*/ 1428170 w 1743075"/>
              <a:gd name="connsiteY14" fmla="*/ 685094 h 4495800"/>
              <a:gd name="connsiteX15" fmla="*/ 1380545 w 1743075"/>
              <a:gd name="connsiteY15" fmla="*/ 669854 h 4495800"/>
              <a:gd name="connsiteX16" fmla="*/ 1303392 w 1743075"/>
              <a:gd name="connsiteY16" fmla="*/ 650804 h 4495800"/>
              <a:gd name="connsiteX17" fmla="*/ 1301487 w 1743075"/>
              <a:gd name="connsiteY17" fmla="*/ 649852 h 4495800"/>
              <a:gd name="connsiteX18" fmla="*/ 1223382 w 1743075"/>
              <a:gd name="connsiteY18" fmla="*/ 629849 h 4495800"/>
              <a:gd name="connsiteX19" fmla="*/ 1160517 w 1743075"/>
              <a:gd name="connsiteY19" fmla="*/ 610799 h 4495800"/>
              <a:gd name="connsiteX20" fmla="*/ 1101462 w 1743075"/>
              <a:gd name="connsiteY20" fmla="*/ 511739 h 4495800"/>
              <a:gd name="connsiteX21" fmla="*/ 1106225 w 1743075"/>
              <a:gd name="connsiteY21" fmla="*/ 422204 h 4495800"/>
              <a:gd name="connsiteX22" fmla="*/ 1119560 w 1743075"/>
              <a:gd name="connsiteY22" fmla="*/ 398392 h 4495800"/>
              <a:gd name="connsiteX23" fmla="*/ 1150040 w 1743075"/>
              <a:gd name="connsiteY23" fmla="*/ 352672 h 4495800"/>
              <a:gd name="connsiteX24" fmla="*/ 1155755 w 1743075"/>
              <a:gd name="connsiteY24" fmla="*/ 326002 h 4495800"/>
              <a:gd name="connsiteX25" fmla="*/ 1153850 w 1743075"/>
              <a:gd name="connsiteY25" fmla="*/ 263137 h 4495800"/>
              <a:gd name="connsiteX26" fmla="*/ 1135752 w 1743075"/>
              <a:gd name="connsiteY26" fmla="*/ 252659 h 4495800"/>
              <a:gd name="connsiteX27" fmla="*/ 1124322 w 1743075"/>
              <a:gd name="connsiteY27" fmla="*/ 241229 h 4495800"/>
              <a:gd name="connsiteX28" fmla="*/ 1125275 w 1743075"/>
              <a:gd name="connsiteY28" fmla="*/ 203129 h 4495800"/>
              <a:gd name="connsiteX29" fmla="*/ 1124322 w 1743075"/>
              <a:gd name="connsiteY29" fmla="*/ 182174 h 4495800"/>
              <a:gd name="connsiteX30" fmla="*/ 1074792 w 1743075"/>
              <a:gd name="connsiteY30" fmla="*/ 56444 h 4495800"/>
              <a:gd name="connsiteX31" fmla="*/ 1048122 w 1743075"/>
              <a:gd name="connsiteY31" fmla="*/ 37394 h 4495800"/>
              <a:gd name="connsiteX32" fmla="*/ 1005260 w 1743075"/>
              <a:gd name="connsiteY32" fmla="*/ 20249 h 4495800"/>
              <a:gd name="connsiteX33" fmla="*/ 873815 w 1743075"/>
              <a:gd name="connsiteY33" fmla="*/ 24059 h 4495800"/>
              <a:gd name="connsiteX34" fmla="*/ 782375 w 1743075"/>
              <a:gd name="connsiteY34" fmla="*/ 104069 h 4495800"/>
              <a:gd name="connsiteX35" fmla="*/ 775707 w 1743075"/>
              <a:gd name="connsiteY35" fmla="*/ 117404 h 4495800"/>
              <a:gd name="connsiteX36" fmla="*/ 769040 w 1743075"/>
              <a:gd name="connsiteY36" fmla="*/ 159314 h 4495800"/>
              <a:gd name="connsiteX37" fmla="*/ 759515 w 1743075"/>
              <a:gd name="connsiteY37" fmla="*/ 293617 h 4495800"/>
              <a:gd name="connsiteX38" fmla="*/ 759515 w 1743075"/>
              <a:gd name="connsiteY38" fmla="*/ 297427 h 4495800"/>
              <a:gd name="connsiteX39" fmla="*/ 762372 w 1743075"/>
              <a:gd name="connsiteY39" fmla="*/ 370769 h 4495800"/>
              <a:gd name="connsiteX40" fmla="*/ 786185 w 1743075"/>
              <a:gd name="connsiteY40" fmla="*/ 424109 h 4495800"/>
              <a:gd name="connsiteX41" fmla="*/ 799520 w 1743075"/>
              <a:gd name="connsiteY41" fmla="*/ 446969 h 4495800"/>
              <a:gd name="connsiteX42" fmla="*/ 811902 w 1743075"/>
              <a:gd name="connsiteY42" fmla="*/ 517454 h 4495800"/>
              <a:gd name="connsiteX43" fmla="*/ 806187 w 1743075"/>
              <a:gd name="connsiteY43" fmla="*/ 540314 h 4495800"/>
              <a:gd name="connsiteX44" fmla="*/ 729035 w 1743075"/>
              <a:gd name="connsiteY44" fmla="*/ 576509 h 4495800"/>
              <a:gd name="connsiteX45" fmla="*/ 717605 w 1743075"/>
              <a:gd name="connsiteY45" fmla="*/ 579367 h 4495800"/>
              <a:gd name="connsiteX46" fmla="*/ 546155 w 1743075"/>
              <a:gd name="connsiteY46" fmla="*/ 617467 h 4495800"/>
              <a:gd name="connsiteX47" fmla="*/ 469955 w 1743075"/>
              <a:gd name="connsiteY47" fmla="*/ 627944 h 4495800"/>
              <a:gd name="connsiteX48" fmla="*/ 396612 w 1743075"/>
              <a:gd name="connsiteY48" fmla="*/ 646994 h 4495800"/>
              <a:gd name="connsiteX49" fmla="*/ 348035 w 1743075"/>
              <a:gd name="connsiteY49" fmla="*/ 688904 h 4495800"/>
              <a:gd name="connsiteX50" fmla="*/ 311840 w 1743075"/>
              <a:gd name="connsiteY50" fmla="*/ 807014 h 4495800"/>
              <a:gd name="connsiteX51" fmla="*/ 287075 w 1743075"/>
              <a:gd name="connsiteY51" fmla="*/ 848924 h 4495800"/>
              <a:gd name="connsiteX52" fmla="*/ 246117 w 1743075"/>
              <a:gd name="connsiteY52" fmla="*/ 896549 h 4495800"/>
              <a:gd name="connsiteX53" fmla="*/ 233735 w 1743075"/>
              <a:gd name="connsiteY53" fmla="*/ 922267 h 4495800"/>
              <a:gd name="connsiteX54" fmla="*/ 164202 w 1743075"/>
              <a:gd name="connsiteY54" fmla="*/ 1008944 h 4495800"/>
              <a:gd name="connsiteX55" fmla="*/ 152772 w 1743075"/>
              <a:gd name="connsiteY55" fmla="*/ 1024184 h 4495800"/>
              <a:gd name="connsiteX56" fmla="*/ 81335 w 1743075"/>
              <a:gd name="connsiteY56" fmla="*/ 1130864 h 4495800"/>
              <a:gd name="connsiteX57" fmla="*/ 10850 w 1743075"/>
              <a:gd name="connsiteY57" fmla="*/ 1280407 h 4495800"/>
              <a:gd name="connsiteX58" fmla="*/ 27042 w 1743075"/>
              <a:gd name="connsiteY58" fmla="*/ 1395659 h 4495800"/>
              <a:gd name="connsiteX59" fmla="*/ 61332 w 1743075"/>
              <a:gd name="connsiteY59" fmla="*/ 1453762 h 4495800"/>
              <a:gd name="connsiteX60" fmla="*/ 74667 w 1743075"/>
              <a:gd name="connsiteY60" fmla="*/ 1474717 h 4495800"/>
              <a:gd name="connsiteX61" fmla="*/ 97527 w 1743075"/>
              <a:gd name="connsiteY61" fmla="*/ 1509007 h 4495800"/>
              <a:gd name="connsiteX62" fmla="*/ 108005 w 1743075"/>
              <a:gd name="connsiteY62" fmla="*/ 1522342 h 4495800"/>
              <a:gd name="connsiteX63" fmla="*/ 162297 w 1743075"/>
              <a:gd name="connsiteY63" fmla="*/ 1602352 h 4495800"/>
              <a:gd name="connsiteX64" fmla="*/ 201350 w 1743075"/>
              <a:gd name="connsiteY64" fmla="*/ 1654739 h 4495800"/>
              <a:gd name="connsiteX65" fmla="*/ 288980 w 1743075"/>
              <a:gd name="connsiteY65" fmla="*/ 1768087 h 4495800"/>
              <a:gd name="connsiteX66" fmla="*/ 300410 w 1743075"/>
              <a:gd name="connsiteY66" fmla="*/ 1810949 h 4495800"/>
              <a:gd name="connsiteX67" fmla="*/ 288027 w 1743075"/>
              <a:gd name="connsiteY67" fmla="*/ 1909057 h 4495800"/>
              <a:gd name="connsiteX68" fmla="*/ 279455 w 1743075"/>
              <a:gd name="connsiteY68" fmla="*/ 2064314 h 4495800"/>
              <a:gd name="connsiteX69" fmla="*/ 277550 w 1743075"/>
              <a:gd name="connsiteY69" fmla="*/ 2079554 h 4495800"/>
              <a:gd name="connsiteX70" fmla="*/ 266120 w 1743075"/>
              <a:gd name="connsiteY70" fmla="*/ 2192902 h 4495800"/>
              <a:gd name="connsiteX71" fmla="*/ 265167 w 1743075"/>
              <a:gd name="connsiteY71" fmla="*/ 2338634 h 4495800"/>
              <a:gd name="connsiteX72" fmla="*/ 251832 w 1743075"/>
              <a:gd name="connsiteY72" fmla="*/ 2463412 h 4495800"/>
              <a:gd name="connsiteX73" fmla="*/ 268025 w 1743075"/>
              <a:gd name="connsiteY73" fmla="*/ 2496749 h 4495800"/>
              <a:gd name="connsiteX74" fmla="*/ 358512 w 1743075"/>
              <a:gd name="connsiteY74" fmla="*/ 2521514 h 4495800"/>
              <a:gd name="connsiteX75" fmla="*/ 377562 w 1743075"/>
              <a:gd name="connsiteY75" fmla="*/ 2525324 h 4495800"/>
              <a:gd name="connsiteX76" fmla="*/ 467097 w 1743075"/>
              <a:gd name="connsiteY76" fmla="*/ 2499607 h 4495800"/>
              <a:gd name="connsiteX77" fmla="*/ 496625 w 1743075"/>
              <a:gd name="connsiteY77" fmla="*/ 2472937 h 4495800"/>
              <a:gd name="connsiteX78" fmla="*/ 498530 w 1743075"/>
              <a:gd name="connsiteY78" fmla="*/ 2500559 h 4495800"/>
              <a:gd name="connsiteX79" fmla="*/ 497577 w 1743075"/>
              <a:gd name="connsiteY79" fmla="*/ 2653912 h 4495800"/>
              <a:gd name="connsiteX80" fmla="*/ 491862 w 1743075"/>
              <a:gd name="connsiteY80" fmla="*/ 2752972 h 4495800"/>
              <a:gd name="connsiteX81" fmla="*/ 489957 w 1743075"/>
              <a:gd name="connsiteY81" fmla="*/ 2915849 h 4495800"/>
              <a:gd name="connsiteX82" fmla="*/ 483290 w 1743075"/>
              <a:gd name="connsiteY82" fmla="*/ 3303517 h 4495800"/>
              <a:gd name="connsiteX83" fmla="*/ 483290 w 1743075"/>
              <a:gd name="connsiteY83" fmla="*/ 3423532 h 4495800"/>
              <a:gd name="connsiteX84" fmla="*/ 489005 w 1743075"/>
              <a:gd name="connsiteY84" fmla="*/ 3666419 h 4495800"/>
              <a:gd name="connsiteX85" fmla="*/ 497577 w 1743075"/>
              <a:gd name="connsiteY85" fmla="*/ 3953122 h 4495800"/>
              <a:gd name="connsiteX86" fmla="*/ 498530 w 1743075"/>
              <a:gd name="connsiteY86" fmla="*/ 3964552 h 4495800"/>
              <a:gd name="connsiteX87" fmla="*/ 505197 w 1743075"/>
              <a:gd name="connsiteY87" fmla="*/ 4019797 h 4495800"/>
              <a:gd name="connsiteX88" fmla="*/ 507102 w 1743075"/>
              <a:gd name="connsiteY88" fmla="*/ 4083614 h 4495800"/>
              <a:gd name="connsiteX89" fmla="*/ 513770 w 1743075"/>
              <a:gd name="connsiteY89" fmla="*/ 4111237 h 4495800"/>
              <a:gd name="connsiteX90" fmla="*/ 539487 w 1743075"/>
              <a:gd name="connsiteY90" fmla="*/ 4176959 h 4495800"/>
              <a:gd name="connsiteX91" fmla="*/ 562347 w 1743075"/>
              <a:gd name="connsiteY91" fmla="*/ 4278877 h 4495800"/>
              <a:gd name="connsiteX92" fmla="*/ 561395 w 1743075"/>
              <a:gd name="connsiteY92" fmla="*/ 4299832 h 4495800"/>
              <a:gd name="connsiteX93" fmla="*/ 551870 w 1743075"/>
              <a:gd name="connsiteY93" fmla="*/ 4354124 h 4495800"/>
              <a:gd name="connsiteX94" fmla="*/ 583302 w 1743075"/>
              <a:gd name="connsiteY94" fmla="*/ 4404607 h 4495800"/>
              <a:gd name="connsiteX95" fmla="*/ 600447 w 1743075"/>
              <a:gd name="connsiteY95" fmla="*/ 4423657 h 4495800"/>
              <a:gd name="connsiteX96" fmla="*/ 628070 w 1743075"/>
              <a:gd name="connsiteY96" fmla="*/ 4459852 h 4495800"/>
              <a:gd name="connsiteX97" fmla="*/ 690935 w 1743075"/>
              <a:gd name="connsiteY97" fmla="*/ 4483664 h 4495800"/>
              <a:gd name="connsiteX98" fmla="*/ 762372 w 1743075"/>
              <a:gd name="connsiteY98" fmla="*/ 4492237 h 4495800"/>
              <a:gd name="connsiteX99" fmla="*/ 898580 w 1743075"/>
              <a:gd name="connsiteY99" fmla="*/ 4493189 h 4495800"/>
              <a:gd name="connsiteX100" fmla="*/ 913820 w 1743075"/>
              <a:gd name="connsiteY100" fmla="*/ 4464614 h 4495800"/>
              <a:gd name="connsiteX101" fmla="*/ 901437 w 1743075"/>
              <a:gd name="connsiteY101" fmla="*/ 4434134 h 4495800"/>
              <a:gd name="connsiteX102" fmla="*/ 869052 w 1743075"/>
              <a:gd name="connsiteY102" fmla="*/ 4351267 h 4495800"/>
              <a:gd name="connsiteX103" fmla="*/ 859527 w 1743075"/>
              <a:gd name="connsiteY103" fmla="*/ 4338884 h 4495800"/>
              <a:gd name="connsiteX104" fmla="*/ 811902 w 1743075"/>
              <a:gd name="connsiteY104" fmla="*/ 4263637 h 4495800"/>
              <a:gd name="connsiteX105" fmla="*/ 812855 w 1743075"/>
              <a:gd name="connsiteY105" fmla="*/ 4206487 h 4495800"/>
              <a:gd name="connsiteX106" fmla="*/ 823332 w 1743075"/>
              <a:gd name="connsiteY106" fmla="*/ 4165529 h 4495800"/>
              <a:gd name="connsiteX107" fmla="*/ 841430 w 1743075"/>
              <a:gd name="connsiteY107" fmla="*/ 4050277 h 4495800"/>
              <a:gd name="connsiteX108" fmla="*/ 849050 w 1743075"/>
              <a:gd name="connsiteY108" fmla="*/ 3982649 h 4495800"/>
              <a:gd name="connsiteX109" fmla="*/ 837620 w 1743075"/>
              <a:gd name="connsiteY109" fmla="*/ 3734999 h 4495800"/>
              <a:gd name="connsiteX110" fmla="*/ 826190 w 1743075"/>
              <a:gd name="connsiteY110" fmla="*/ 3662609 h 4495800"/>
              <a:gd name="connsiteX111" fmla="*/ 807140 w 1743075"/>
              <a:gd name="connsiteY111" fmla="*/ 3601649 h 4495800"/>
              <a:gd name="connsiteX112" fmla="*/ 789995 w 1743075"/>
              <a:gd name="connsiteY112" fmla="*/ 3537832 h 4495800"/>
              <a:gd name="connsiteX113" fmla="*/ 786185 w 1743075"/>
              <a:gd name="connsiteY113" fmla="*/ 3494017 h 4495800"/>
              <a:gd name="connsiteX114" fmla="*/ 790947 w 1743075"/>
              <a:gd name="connsiteY114" fmla="*/ 3454012 h 4495800"/>
              <a:gd name="connsiteX115" fmla="*/ 798567 w 1743075"/>
              <a:gd name="connsiteY115" fmla="*/ 3393052 h 4495800"/>
              <a:gd name="connsiteX116" fmla="*/ 799520 w 1743075"/>
              <a:gd name="connsiteY116" fmla="*/ 3274942 h 4495800"/>
              <a:gd name="connsiteX117" fmla="*/ 803330 w 1743075"/>
              <a:gd name="connsiteY117" fmla="*/ 3260654 h 4495800"/>
              <a:gd name="connsiteX118" fmla="*/ 819522 w 1743075"/>
              <a:gd name="connsiteY118" fmla="*/ 3223507 h 4495800"/>
              <a:gd name="connsiteX119" fmla="*/ 825237 w 1743075"/>
              <a:gd name="connsiteY119" fmla="*/ 3178739 h 4495800"/>
              <a:gd name="connsiteX120" fmla="*/ 903342 w 1743075"/>
              <a:gd name="connsiteY120" fmla="*/ 2818694 h 4495800"/>
              <a:gd name="connsiteX121" fmla="*/ 921440 w 1743075"/>
              <a:gd name="connsiteY121" fmla="*/ 2752019 h 4495800"/>
              <a:gd name="connsiteX122" fmla="*/ 927155 w 1743075"/>
              <a:gd name="connsiteY122" fmla="*/ 2753924 h 4495800"/>
              <a:gd name="connsiteX123" fmla="*/ 917630 w 1743075"/>
              <a:gd name="connsiteY123" fmla="*/ 2838697 h 4495800"/>
              <a:gd name="connsiteX124" fmla="*/ 899532 w 1743075"/>
              <a:gd name="connsiteY124" fmla="*/ 3093967 h 4495800"/>
              <a:gd name="connsiteX125" fmla="*/ 902390 w 1743075"/>
              <a:gd name="connsiteY125" fmla="*/ 3124447 h 4495800"/>
              <a:gd name="connsiteX126" fmla="*/ 893817 w 1743075"/>
              <a:gd name="connsiteY126" fmla="*/ 3190169 h 4495800"/>
              <a:gd name="connsiteX127" fmla="*/ 894770 w 1743075"/>
              <a:gd name="connsiteY127" fmla="*/ 3224459 h 4495800"/>
              <a:gd name="connsiteX128" fmla="*/ 905247 w 1743075"/>
              <a:gd name="connsiteY128" fmla="*/ 3328282 h 4495800"/>
              <a:gd name="connsiteX129" fmla="*/ 905247 w 1743075"/>
              <a:gd name="connsiteY129" fmla="*/ 3412102 h 4495800"/>
              <a:gd name="connsiteX130" fmla="*/ 913820 w 1743075"/>
              <a:gd name="connsiteY130" fmla="*/ 3633082 h 4495800"/>
              <a:gd name="connsiteX131" fmla="*/ 919535 w 1743075"/>
              <a:gd name="connsiteY131" fmla="*/ 3730237 h 4495800"/>
              <a:gd name="connsiteX132" fmla="*/ 916677 w 1743075"/>
              <a:gd name="connsiteY132" fmla="*/ 3760717 h 4495800"/>
              <a:gd name="connsiteX133" fmla="*/ 896675 w 1743075"/>
              <a:gd name="connsiteY133" fmla="*/ 3862634 h 4495800"/>
              <a:gd name="connsiteX134" fmla="*/ 883340 w 1743075"/>
              <a:gd name="connsiteY134" fmla="*/ 4033132 h 4495800"/>
              <a:gd name="connsiteX135" fmla="*/ 855717 w 1743075"/>
              <a:gd name="connsiteY135" fmla="*/ 4201724 h 4495800"/>
              <a:gd name="connsiteX136" fmla="*/ 880482 w 1743075"/>
              <a:gd name="connsiteY136" fmla="*/ 4262684 h 4495800"/>
              <a:gd name="connsiteX137" fmla="*/ 936680 w 1743075"/>
              <a:gd name="connsiteY137" fmla="*/ 4289354 h 4495800"/>
              <a:gd name="connsiteX138" fmla="*/ 979542 w 1743075"/>
              <a:gd name="connsiteY138" fmla="*/ 4295069 h 4495800"/>
              <a:gd name="connsiteX139" fmla="*/ 1015737 w 1743075"/>
              <a:gd name="connsiteY139" fmla="*/ 4306499 h 4495800"/>
              <a:gd name="connsiteX140" fmla="*/ 1038597 w 1743075"/>
              <a:gd name="connsiteY140" fmla="*/ 4339837 h 4495800"/>
              <a:gd name="connsiteX141" fmla="*/ 1059552 w 1743075"/>
              <a:gd name="connsiteY141" fmla="*/ 4361744 h 4495800"/>
              <a:gd name="connsiteX142" fmla="*/ 1170995 w 1743075"/>
              <a:gd name="connsiteY142" fmla="*/ 4391272 h 4495800"/>
              <a:gd name="connsiteX143" fmla="*/ 1283390 w 1743075"/>
              <a:gd name="connsiteY143" fmla="*/ 4390319 h 4495800"/>
              <a:gd name="connsiteX144" fmla="*/ 1321490 w 1743075"/>
              <a:gd name="connsiteY144" fmla="*/ 4385557 h 4495800"/>
              <a:gd name="connsiteX145" fmla="*/ 1333872 w 1743075"/>
              <a:gd name="connsiteY145" fmla="*/ 4358887 h 4495800"/>
              <a:gd name="connsiteX146" fmla="*/ 1317680 w 1743075"/>
              <a:gd name="connsiteY146" fmla="*/ 4324597 h 4495800"/>
              <a:gd name="connsiteX147" fmla="*/ 1297677 w 1743075"/>
              <a:gd name="connsiteY147" fmla="*/ 4296974 h 4495800"/>
              <a:gd name="connsiteX148" fmla="*/ 1258625 w 1743075"/>
              <a:gd name="connsiteY148" fmla="*/ 4268399 h 4495800"/>
              <a:gd name="connsiteX149" fmla="*/ 1196712 w 1743075"/>
              <a:gd name="connsiteY149" fmla="*/ 4203629 h 4495800"/>
              <a:gd name="connsiteX150" fmla="*/ 1195760 w 1743075"/>
              <a:gd name="connsiteY150" fmla="*/ 4201724 h 4495800"/>
              <a:gd name="connsiteX151" fmla="*/ 1173852 w 1743075"/>
              <a:gd name="connsiteY151" fmla="*/ 4137907 h 4495800"/>
              <a:gd name="connsiteX152" fmla="*/ 1159565 w 1743075"/>
              <a:gd name="connsiteY152" fmla="*/ 4061707 h 4495800"/>
              <a:gd name="connsiteX153" fmla="*/ 1165280 w 1743075"/>
              <a:gd name="connsiteY153" fmla="*/ 4002652 h 4495800"/>
              <a:gd name="connsiteX154" fmla="*/ 1172900 w 1743075"/>
              <a:gd name="connsiteY154" fmla="*/ 3971219 h 4495800"/>
              <a:gd name="connsiteX155" fmla="*/ 1185282 w 1743075"/>
              <a:gd name="connsiteY155" fmla="*/ 3875017 h 4495800"/>
              <a:gd name="connsiteX156" fmla="*/ 1194807 w 1743075"/>
              <a:gd name="connsiteY156" fmla="*/ 3808342 h 4495800"/>
              <a:gd name="connsiteX157" fmla="*/ 1204332 w 1743075"/>
              <a:gd name="connsiteY157" fmla="*/ 3674992 h 4495800"/>
              <a:gd name="connsiteX158" fmla="*/ 1206237 w 1743075"/>
              <a:gd name="connsiteY158" fmla="*/ 3661657 h 4495800"/>
              <a:gd name="connsiteX159" fmla="*/ 1226240 w 1743075"/>
              <a:gd name="connsiteY159" fmla="*/ 3498779 h 4495800"/>
              <a:gd name="connsiteX160" fmla="*/ 1231002 w 1743075"/>
              <a:gd name="connsiteY160" fmla="*/ 3436867 h 4495800"/>
              <a:gd name="connsiteX161" fmla="*/ 1230050 w 1743075"/>
              <a:gd name="connsiteY161" fmla="*/ 3412102 h 4495800"/>
              <a:gd name="connsiteX162" fmla="*/ 1225287 w 1743075"/>
              <a:gd name="connsiteY162" fmla="*/ 3374002 h 4495800"/>
              <a:gd name="connsiteX163" fmla="*/ 1225287 w 1743075"/>
              <a:gd name="connsiteY163" fmla="*/ 3293992 h 4495800"/>
              <a:gd name="connsiteX164" fmla="*/ 1231955 w 1743075"/>
              <a:gd name="connsiteY164" fmla="*/ 3253987 h 4495800"/>
              <a:gd name="connsiteX165" fmla="*/ 1239575 w 1743075"/>
              <a:gd name="connsiteY165" fmla="*/ 3222554 h 4495800"/>
              <a:gd name="connsiteX166" fmla="*/ 1248147 w 1743075"/>
              <a:gd name="connsiteY166" fmla="*/ 3120637 h 4495800"/>
              <a:gd name="connsiteX167" fmla="*/ 1250052 w 1743075"/>
              <a:gd name="connsiteY167" fmla="*/ 3109207 h 4495800"/>
              <a:gd name="connsiteX168" fmla="*/ 1263387 w 1743075"/>
              <a:gd name="connsiteY168" fmla="*/ 3019672 h 4495800"/>
              <a:gd name="connsiteX169" fmla="*/ 1274817 w 1743075"/>
              <a:gd name="connsiteY169" fmla="*/ 2951092 h 4495800"/>
              <a:gd name="connsiteX170" fmla="*/ 1287200 w 1743075"/>
              <a:gd name="connsiteY170" fmla="*/ 2882512 h 4495800"/>
              <a:gd name="connsiteX171" fmla="*/ 1289105 w 1743075"/>
              <a:gd name="connsiteY171" fmla="*/ 2861557 h 4495800"/>
              <a:gd name="connsiteX172" fmla="*/ 1302440 w 1743075"/>
              <a:gd name="connsiteY172" fmla="*/ 2764402 h 4495800"/>
              <a:gd name="connsiteX173" fmla="*/ 1308155 w 1743075"/>
              <a:gd name="connsiteY173" fmla="*/ 2728207 h 4495800"/>
              <a:gd name="connsiteX174" fmla="*/ 1317680 w 1743075"/>
              <a:gd name="connsiteY174" fmla="*/ 2672962 h 4495800"/>
              <a:gd name="connsiteX175" fmla="*/ 1328157 w 1743075"/>
              <a:gd name="connsiteY175" fmla="*/ 2557709 h 4495800"/>
              <a:gd name="connsiteX176" fmla="*/ 1329110 w 1743075"/>
              <a:gd name="connsiteY176" fmla="*/ 2553899 h 4495800"/>
              <a:gd name="connsiteX177" fmla="*/ 1348160 w 1743075"/>
              <a:gd name="connsiteY177" fmla="*/ 2535802 h 4495800"/>
              <a:gd name="connsiteX178" fmla="*/ 1445315 w 1743075"/>
              <a:gd name="connsiteY178" fmla="*/ 2494844 h 4495800"/>
              <a:gd name="connsiteX179" fmla="*/ 1474842 w 1743075"/>
              <a:gd name="connsiteY179" fmla="*/ 2438647 h 4495800"/>
              <a:gd name="connsiteX180" fmla="*/ 1470080 w 1743075"/>
              <a:gd name="connsiteY180" fmla="*/ 2388164 h 4495800"/>
              <a:gd name="connsiteX181" fmla="*/ 1468175 w 1743075"/>
              <a:gd name="connsiteY181" fmla="*/ 2351017 h 4495800"/>
              <a:gd name="connsiteX182" fmla="*/ 1460555 w 1743075"/>
              <a:gd name="connsiteY182" fmla="*/ 1997639 h 4495800"/>
              <a:gd name="connsiteX183" fmla="*/ 1460555 w 1743075"/>
              <a:gd name="connsiteY183" fmla="*/ 1976684 h 4495800"/>
              <a:gd name="connsiteX184" fmla="*/ 1471985 w 1743075"/>
              <a:gd name="connsiteY184" fmla="*/ 1951919 h 4495800"/>
              <a:gd name="connsiteX185" fmla="*/ 1495797 w 1743075"/>
              <a:gd name="connsiteY185" fmla="*/ 1918582 h 4495800"/>
              <a:gd name="connsiteX186" fmla="*/ 1513895 w 1743075"/>
              <a:gd name="connsiteY186" fmla="*/ 1884292 h 4495800"/>
              <a:gd name="connsiteX187" fmla="*/ 1573902 w 1743075"/>
              <a:gd name="connsiteY187" fmla="*/ 1793804 h 4495800"/>
              <a:gd name="connsiteX188" fmla="*/ 1599620 w 1743075"/>
              <a:gd name="connsiteY188" fmla="*/ 1739512 h 4495800"/>
              <a:gd name="connsiteX189" fmla="*/ 1692965 w 1743075"/>
              <a:gd name="connsiteY189" fmla="*/ 1561394 h 4495800"/>
              <a:gd name="connsiteX190" fmla="*/ 1714872 w 1743075"/>
              <a:gd name="connsiteY190" fmla="*/ 1491862 h 4495800"/>
              <a:gd name="connsiteX191" fmla="*/ 1729160 w 1743075"/>
              <a:gd name="connsiteY191" fmla="*/ 1408042 h 4495800"/>
              <a:gd name="connsiteX192" fmla="*/ 1732970 w 1743075"/>
              <a:gd name="connsiteY192" fmla="*/ 1329937 h 4495800"/>
              <a:gd name="connsiteX193" fmla="*/ 373752 w 1743075"/>
              <a:gd name="connsiteY193" fmla="*/ 1452809 h 4495800"/>
              <a:gd name="connsiteX194" fmla="*/ 367085 w 1743075"/>
              <a:gd name="connsiteY194" fmla="*/ 1460429 h 4495800"/>
              <a:gd name="connsiteX195" fmla="*/ 361370 w 1743075"/>
              <a:gd name="connsiteY195" fmla="*/ 1453762 h 4495800"/>
              <a:gd name="connsiteX196" fmla="*/ 319460 w 1743075"/>
              <a:gd name="connsiteY196" fmla="*/ 1365179 h 4495800"/>
              <a:gd name="connsiteX197" fmla="*/ 310887 w 1743075"/>
              <a:gd name="connsiteY197" fmla="*/ 1351844 h 4495800"/>
              <a:gd name="connsiteX198" fmla="*/ 311840 w 1743075"/>
              <a:gd name="connsiteY198" fmla="*/ 1334699 h 4495800"/>
              <a:gd name="connsiteX199" fmla="*/ 343272 w 1743075"/>
              <a:gd name="connsiteY199" fmla="*/ 1297552 h 4495800"/>
              <a:gd name="connsiteX200" fmla="*/ 367085 w 1743075"/>
              <a:gd name="connsiteY200" fmla="*/ 1301362 h 4495800"/>
              <a:gd name="connsiteX201" fmla="*/ 377562 w 1743075"/>
              <a:gd name="connsiteY201" fmla="*/ 1348034 h 4495800"/>
              <a:gd name="connsiteX202" fmla="*/ 377562 w 1743075"/>
              <a:gd name="connsiteY202" fmla="*/ 1381372 h 4495800"/>
              <a:gd name="connsiteX203" fmla="*/ 381372 w 1743075"/>
              <a:gd name="connsiteY203" fmla="*/ 1381372 h 4495800"/>
              <a:gd name="connsiteX204" fmla="*/ 373752 w 1743075"/>
              <a:gd name="connsiteY204" fmla="*/ 1452809 h 4495800"/>
              <a:gd name="connsiteX205" fmla="*/ 575682 w 1743075"/>
              <a:gd name="connsiteY205" fmla="*/ 1686172 h 4495800"/>
              <a:gd name="connsiteX206" fmla="*/ 559490 w 1743075"/>
              <a:gd name="connsiteY206" fmla="*/ 1708079 h 4495800"/>
              <a:gd name="connsiteX207" fmla="*/ 480432 w 1743075"/>
              <a:gd name="connsiteY207" fmla="*/ 1817617 h 4495800"/>
              <a:gd name="connsiteX208" fmla="*/ 476622 w 1743075"/>
              <a:gd name="connsiteY208" fmla="*/ 1834762 h 4495800"/>
              <a:gd name="connsiteX209" fmla="*/ 437570 w 1743075"/>
              <a:gd name="connsiteY209" fmla="*/ 1828094 h 4495800"/>
              <a:gd name="connsiteX210" fmla="*/ 466145 w 1743075"/>
              <a:gd name="connsiteY210" fmla="*/ 1792852 h 4495800"/>
              <a:gd name="connsiteX211" fmla="*/ 557585 w 1743075"/>
              <a:gd name="connsiteY211" fmla="*/ 1688077 h 4495800"/>
              <a:gd name="connsiteX212" fmla="*/ 567110 w 1743075"/>
              <a:gd name="connsiteY212" fmla="*/ 1678552 h 4495800"/>
              <a:gd name="connsiteX213" fmla="*/ 573777 w 1743075"/>
              <a:gd name="connsiteY213" fmla="*/ 1678552 h 4495800"/>
              <a:gd name="connsiteX214" fmla="*/ 575682 w 1743075"/>
              <a:gd name="connsiteY214" fmla="*/ 1686172 h 4495800"/>
              <a:gd name="connsiteX215" fmla="*/ 889055 w 1743075"/>
              <a:gd name="connsiteY215" fmla="*/ 1877624 h 4495800"/>
              <a:gd name="connsiteX216" fmla="*/ 890007 w 1743075"/>
              <a:gd name="connsiteY216" fmla="*/ 1871909 h 4495800"/>
              <a:gd name="connsiteX217" fmla="*/ 887150 w 1743075"/>
              <a:gd name="connsiteY217" fmla="*/ 1834762 h 4495800"/>
              <a:gd name="connsiteX218" fmla="*/ 789995 w 1743075"/>
              <a:gd name="connsiteY218" fmla="*/ 1769992 h 4495800"/>
              <a:gd name="connsiteX219" fmla="*/ 689030 w 1743075"/>
              <a:gd name="connsiteY219" fmla="*/ 1727129 h 4495800"/>
              <a:gd name="connsiteX220" fmla="*/ 655692 w 1743075"/>
              <a:gd name="connsiteY220" fmla="*/ 1712842 h 4495800"/>
              <a:gd name="connsiteX221" fmla="*/ 604257 w 1743075"/>
              <a:gd name="connsiteY221" fmla="*/ 1685219 h 4495800"/>
              <a:gd name="connsiteX222" fmla="*/ 602352 w 1743075"/>
              <a:gd name="connsiteY222" fmla="*/ 1636642 h 4495800"/>
              <a:gd name="connsiteX223" fmla="*/ 618545 w 1743075"/>
              <a:gd name="connsiteY223" fmla="*/ 1626164 h 4495800"/>
              <a:gd name="connsiteX224" fmla="*/ 628070 w 1743075"/>
              <a:gd name="connsiteY224" fmla="*/ 1608067 h 4495800"/>
              <a:gd name="connsiteX225" fmla="*/ 637595 w 1743075"/>
              <a:gd name="connsiteY225" fmla="*/ 1581397 h 4495800"/>
              <a:gd name="connsiteX226" fmla="*/ 711890 w 1743075"/>
              <a:gd name="connsiteY226" fmla="*/ 1492814 h 4495800"/>
              <a:gd name="connsiteX227" fmla="*/ 788090 w 1743075"/>
              <a:gd name="connsiteY227" fmla="*/ 1357559 h 4495800"/>
              <a:gd name="connsiteX228" fmla="*/ 821427 w 1743075"/>
              <a:gd name="connsiteY228" fmla="*/ 1114672 h 4495800"/>
              <a:gd name="connsiteX229" fmla="*/ 819522 w 1743075"/>
              <a:gd name="connsiteY229" fmla="*/ 889882 h 4495800"/>
              <a:gd name="connsiteX230" fmla="*/ 813807 w 1743075"/>
              <a:gd name="connsiteY230" fmla="*/ 738434 h 4495800"/>
              <a:gd name="connsiteX231" fmla="*/ 813807 w 1743075"/>
              <a:gd name="connsiteY231" fmla="*/ 720337 h 4495800"/>
              <a:gd name="connsiteX232" fmla="*/ 818570 w 1743075"/>
              <a:gd name="connsiteY232" fmla="*/ 718432 h 4495800"/>
              <a:gd name="connsiteX233" fmla="*/ 863337 w 1743075"/>
              <a:gd name="connsiteY233" fmla="*/ 815587 h 4495800"/>
              <a:gd name="connsiteX234" fmla="*/ 866195 w 1743075"/>
              <a:gd name="connsiteY234" fmla="*/ 814634 h 4495800"/>
              <a:gd name="connsiteX235" fmla="*/ 848097 w 1743075"/>
              <a:gd name="connsiteY235" fmla="*/ 771772 h 4495800"/>
              <a:gd name="connsiteX236" fmla="*/ 828095 w 1743075"/>
              <a:gd name="connsiteY236" fmla="*/ 727004 h 4495800"/>
              <a:gd name="connsiteX237" fmla="*/ 810950 w 1743075"/>
              <a:gd name="connsiteY237" fmla="*/ 617467 h 4495800"/>
              <a:gd name="connsiteX238" fmla="*/ 812855 w 1743075"/>
              <a:gd name="connsiteY238" fmla="*/ 580319 h 4495800"/>
              <a:gd name="connsiteX239" fmla="*/ 816665 w 1743075"/>
              <a:gd name="connsiteY239" fmla="*/ 556507 h 4495800"/>
              <a:gd name="connsiteX240" fmla="*/ 821427 w 1743075"/>
              <a:gd name="connsiteY240" fmla="*/ 554602 h 4495800"/>
              <a:gd name="connsiteX241" fmla="*/ 856670 w 1743075"/>
              <a:gd name="connsiteY241" fmla="*/ 594607 h 4495800"/>
              <a:gd name="connsiteX242" fmla="*/ 913820 w 1743075"/>
              <a:gd name="connsiteY242" fmla="*/ 638422 h 4495800"/>
              <a:gd name="connsiteX243" fmla="*/ 974780 w 1743075"/>
              <a:gd name="connsiteY243" fmla="*/ 679379 h 4495800"/>
              <a:gd name="connsiteX244" fmla="*/ 973827 w 1743075"/>
              <a:gd name="connsiteY244" fmla="*/ 696524 h 4495800"/>
              <a:gd name="connsiteX245" fmla="*/ 950015 w 1743075"/>
              <a:gd name="connsiteY245" fmla="*/ 721289 h 4495800"/>
              <a:gd name="connsiteX246" fmla="*/ 899532 w 1743075"/>
              <a:gd name="connsiteY246" fmla="*/ 797489 h 4495800"/>
              <a:gd name="connsiteX247" fmla="*/ 930012 w 1743075"/>
              <a:gd name="connsiteY247" fmla="*/ 759389 h 4495800"/>
              <a:gd name="connsiteX248" fmla="*/ 945252 w 1743075"/>
              <a:gd name="connsiteY248" fmla="*/ 759389 h 4495800"/>
              <a:gd name="connsiteX249" fmla="*/ 954777 w 1743075"/>
              <a:gd name="connsiteY249" fmla="*/ 800347 h 4495800"/>
              <a:gd name="connsiteX250" fmla="*/ 910962 w 1743075"/>
              <a:gd name="connsiteY250" fmla="*/ 1142294 h 4495800"/>
              <a:gd name="connsiteX251" fmla="*/ 917630 w 1743075"/>
              <a:gd name="connsiteY251" fmla="*/ 1495672 h 4495800"/>
              <a:gd name="connsiteX252" fmla="*/ 929060 w 1743075"/>
              <a:gd name="connsiteY252" fmla="*/ 1776659 h 4495800"/>
              <a:gd name="connsiteX253" fmla="*/ 938585 w 1743075"/>
              <a:gd name="connsiteY253" fmla="*/ 1802377 h 4495800"/>
              <a:gd name="connsiteX254" fmla="*/ 1026215 w 1743075"/>
              <a:gd name="connsiteY254" fmla="*/ 1895722 h 4495800"/>
              <a:gd name="connsiteX255" fmla="*/ 1036692 w 1743075"/>
              <a:gd name="connsiteY255" fmla="*/ 1909057 h 4495800"/>
              <a:gd name="connsiteX256" fmla="*/ 889055 w 1743075"/>
              <a:gd name="connsiteY256" fmla="*/ 1877624 h 4495800"/>
              <a:gd name="connsiteX257" fmla="*/ 1279580 w 1743075"/>
              <a:gd name="connsiteY257" fmla="*/ 1673789 h 4495800"/>
              <a:gd name="connsiteX258" fmla="*/ 1275770 w 1743075"/>
              <a:gd name="connsiteY258" fmla="*/ 1747132 h 4495800"/>
              <a:gd name="connsiteX259" fmla="*/ 1250052 w 1743075"/>
              <a:gd name="connsiteY259" fmla="*/ 1809044 h 4495800"/>
              <a:gd name="connsiteX260" fmla="*/ 1188140 w 1743075"/>
              <a:gd name="connsiteY260" fmla="*/ 1870004 h 4495800"/>
              <a:gd name="connsiteX261" fmla="*/ 1170042 w 1743075"/>
              <a:gd name="connsiteY261" fmla="*/ 1907152 h 4495800"/>
              <a:gd name="connsiteX262" fmla="*/ 1160517 w 1743075"/>
              <a:gd name="connsiteY262" fmla="*/ 1919534 h 4495800"/>
              <a:gd name="connsiteX263" fmla="*/ 1142420 w 1743075"/>
              <a:gd name="connsiteY263" fmla="*/ 1924297 h 4495800"/>
              <a:gd name="connsiteX264" fmla="*/ 1045265 w 1743075"/>
              <a:gd name="connsiteY264" fmla="*/ 1916677 h 4495800"/>
              <a:gd name="connsiteX265" fmla="*/ 1053837 w 1743075"/>
              <a:gd name="connsiteY265" fmla="*/ 1901437 h 4495800"/>
              <a:gd name="connsiteX266" fmla="*/ 1132895 w 1743075"/>
              <a:gd name="connsiteY266" fmla="*/ 1803329 h 4495800"/>
              <a:gd name="connsiteX267" fmla="*/ 1143372 w 1743075"/>
              <a:gd name="connsiteY267" fmla="*/ 1770944 h 4495800"/>
              <a:gd name="connsiteX268" fmla="*/ 1137657 w 1743075"/>
              <a:gd name="connsiteY268" fmla="*/ 1666169 h 4495800"/>
              <a:gd name="connsiteX269" fmla="*/ 1130037 w 1743075"/>
              <a:gd name="connsiteY269" fmla="*/ 1505197 h 4495800"/>
              <a:gd name="connsiteX270" fmla="*/ 1115750 w 1743075"/>
              <a:gd name="connsiteY270" fmla="*/ 1296599 h 4495800"/>
              <a:gd name="connsiteX271" fmla="*/ 1094795 w 1743075"/>
              <a:gd name="connsiteY271" fmla="*/ 1091812 h 4495800"/>
              <a:gd name="connsiteX272" fmla="*/ 1037645 w 1743075"/>
              <a:gd name="connsiteY272" fmla="*/ 839399 h 4495800"/>
              <a:gd name="connsiteX273" fmla="*/ 1019547 w 1743075"/>
              <a:gd name="connsiteY273" fmla="*/ 780344 h 4495800"/>
              <a:gd name="connsiteX274" fmla="*/ 1024310 w 1743075"/>
              <a:gd name="connsiteY274" fmla="*/ 761294 h 4495800"/>
              <a:gd name="connsiteX275" fmla="*/ 1042407 w 1743075"/>
              <a:gd name="connsiteY275" fmla="*/ 744149 h 4495800"/>
              <a:gd name="connsiteX276" fmla="*/ 1069077 w 1743075"/>
              <a:gd name="connsiteY276" fmla="*/ 806062 h 4495800"/>
              <a:gd name="connsiteX277" fmla="*/ 1014785 w 1743075"/>
              <a:gd name="connsiteY277" fmla="*/ 699382 h 4495800"/>
              <a:gd name="connsiteX278" fmla="*/ 1015737 w 1743075"/>
              <a:gd name="connsiteY278" fmla="*/ 677474 h 4495800"/>
              <a:gd name="connsiteX279" fmla="*/ 1068125 w 1743075"/>
              <a:gd name="connsiteY279" fmla="*/ 631754 h 4495800"/>
              <a:gd name="connsiteX280" fmla="*/ 1096700 w 1743075"/>
              <a:gd name="connsiteY280" fmla="*/ 571747 h 4495800"/>
              <a:gd name="connsiteX281" fmla="*/ 1102415 w 1743075"/>
              <a:gd name="connsiteY281" fmla="*/ 552697 h 4495800"/>
              <a:gd name="connsiteX282" fmla="*/ 1120512 w 1743075"/>
              <a:gd name="connsiteY282" fmla="*/ 606989 h 4495800"/>
              <a:gd name="connsiteX283" fmla="*/ 1107177 w 1743075"/>
              <a:gd name="connsiteY283" fmla="*/ 742244 h 4495800"/>
              <a:gd name="connsiteX284" fmla="*/ 1108130 w 1743075"/>
              <a:gd name="connsiteY284" fmla="*/ 761294 h 4495800"/>
              <a:gd name="connsiteX285" fmla="*/ 1127180 w 1743075"/>
              <a:gd name="connsiteY285" fmla="*/ 621277 h 4495800"/>
              <a:gd name="connsiteX286" fmla="*/ 1187187 w 1743075"/>
              <a:gd name="connsiteY286" fmla="*/ 829874 h 4495800"/>
              <a:gd name="connsiteX287" fmla="*/ 1228145 w 1743075"/>
              <a:gd name="connsiteY287" fmla="*/ 993704 h 4495800"/>
              <a:gd name="connsiteX288" fmla="*/ 1246242 w 1743075"/>
              <a:gd name="connsiteY288" fmla="*/ 1128007 h 4495800"/>
              <a:gd name="connsiteX289" fmla="*/ 1270055 w 1743075"/>
              <a:gd name="connsiteY289" fmla="*/ 1363274 h 4495800"/>
              <a:gd name="connsiteX290" fmla="*/ 1276722 w 1743075"/>
              <a:gd name="connsiteY290" fmla="*/ 1427092 h 4495800"/>
              <a:gd name="connsiteX291" fmla="*/ 1284342 w 1743075"/>
              <a:gd name="connsiteY291" fmla="*/ 1534724 h 4495800"/>
              <a:gd name="connsiteX292" fmla="*/ 1279580 w 1743075"/>
              <a:gd name="connsiteY292" fmla="*/ 1673789 h 4495800"/>
              <a:gd name="connsiteX293" fmla="*/ 1437695 w 1743075"/>
              <a:gd name="connsiteY293" fmla="*/ 1289932 h 4495800"/>
              <a:gd name="connsiteX294" fmla="*/ 1442457 w 1743075"/>
              <a:gd name="connsiteY294" fmla="*/ 1288979 h 4495800"/>
              <a:gd name="connsiteX295" fmla="*/ 1447220 w 1743075"/>
              <a:gd name="connsiteY295" fmla="*/ 1300409 h 4495800"/>
              <a:gd name="connsiteX296" fmla="*/ 1448172 w 1743075"/>
              <a:gd name="connsiteY296" fmla="*/ 1327079 h 4495800"/>
              <a:gd name="connsiteX297" fmla="*/ 1470080 w 1743075"/>
              <a:gd name="connsiteY297" fmla="*/ 1394707 h 4495800"/>
              <a:gd name="connsiteX298" fmla="*/ 1476747 w 1743075"/>
              <a:gd name="connsiteY298" fmla="*/ 1433759 h 4495800"/>
              <a:gd name="connsiteX299" fmla="*/ 1439600 w 1743075"/>
              <a:gd name="connsiteY299" fmla="*/ 1497577 h 4495800"/>
              <a:gd name="connsiteX300" fmla="*/ 1437695 w 1743075"/>
              <a:gd name="connsiteY300" fmla="*/ 1289932 h 4495800"/>
              <a:gd name="connsiteX301" fmla="*/ 1475795 w 1743075"/>
              <a:gd name="connsiteY301" fmla="*/ 1882387 h 4495800"/>
              <a:gd name="connsiteX302" fmla="*/ 1462460 w 1743075"/>
              <a:gd name="connsiteY302" fmla="*/ 1874767 h 4495800"/>
              <a:gd name="connsiteX303" fmla="*/ 1371972 w 1743075"/>
              <a:gd name="connsiteY303" fmla="*/ 1769992 h 4495800"/>
              <a:gd name="connsiteX304" fmla="*/ 1336730 w 1743075"/>
              <a:gd name="connsiteY304" fmla="*/ 1750942 h 4495800"/>
              <a:gd name="connsiteX305" fmla="*/ 1319585 w 1743075"/>
              <a:gd name="connsiteY305" fmla="*/ 1744274 h 4495800"/>
              <a:gd name="connsiteX306" fmla="*/ 1320537 w 1743075"/>
              <a:gd name="connsiteY306" fmla="*/ 1738559 h 4495800"/>
              <a:gd name="connsiteX307" fmla="*/ 1337682 w 1743075"/>
              <a:gd name="connsiteY307" fmla="*/ 1740464 h 4495800"/>
              <a:gd name="connsiteX308" fmla="*/ 1416740 w 1743075"/>
              <a:gd name="connsiteY308" fmla="*/ 1788089 h 4495800"/>
              <a:gd name="connsiteX309" fmla="*/ 1473890 w 1743075"/>
              <a:gd name="connsiteY309" fmla="*/ 1853812 h 4495800"/>
              <a:gd name="connsiteX310" fmla="*/ 1480557 w 1743075"/>
              <a:gd name="connsiteY310" fmla="*/ 1865242 h 4495800"/>
              <a:gd name="connsiteX311" fmla="*/ 1475795 w 1743075"/>
              <a:gd name="connsiteY311" fmla="*/ 1882387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1743075" h="4495800">
                <a:moveTo>
                  <a:pt x="1732970" y="1329937"/>
                </a:moveTo>
                <a:cubicBezTo>
                  <a:pt x="1728207" y="1318507"/>
                  <a:pt x="1726302" y="1304219"/>
                  <a:pt x="1726302" y="1291837"/>
                </a:cubicBezTo>
                <a:cubicBezTo>
                  <a:pt x="1728207" y="1266119"/>
                  <a:pt x="1718682" y="1246117"/>
                  <a:pt x="1698680" y="1230877"/>
                </a:cubicBezTo>
                <a:cubicBezTo>
                  <a:pt x="1680582" y="1216589"/>
                  <a:pt x="1672962" y="1197539"/>
                  <a:pt x="1666295" y="1177537"/>
                </a:cubicBezTo>
                <a:cubicBezTo>
                  <a:pt x="1660580" y="1160392"/>
                  <a:pt x="1651055" y="1145152"/>
                  <a:pt x="1643435" y="1128959"/>
                </a:cubicBezTo>
                <a:cubicBezTo>
                  <a:pt x="1641530" y="1125149"/>
                  <a:pt x="1638672" y="1121339"/>
                  <a:pt x="1636767" y="1117529"/>
                </a:cubicBezTo>
                <a:cubicBezTo>
                  <a:pt x="1623432" y="1086097"/>
                  <a:pt x="1610097" y="1054664"/>
                  <a:pt x="1595810" y="1023232"/>
                </a:cubicBezTo>
                <a:cubicBezTo>
                  <a:pt x="1592952" y="1017517"/>
                  <a:pt x="1588190" y="1012754"/>
                  <a:pt x="1586285" y="1007039"/>
                </a:cubicBezTo>
                <a:cubicBezTo>
                  <a:pt x="1581522" y="995609"/>
                  <a:pt x="1574855" y="984179"/>
                  <a:pt x="1573902" y="972749"/>
                </a:cubicBezTo>
                <a:cubicBezTo>
                  <a:pt x="1571997" y="955604"/>
                  <a:pt x="1569140" y="939412"/>
                  <a:pt x="1560567" y="923219"/>
                </a:cubicBezTo>
                <a:cubicBezTo>
                  <a:pt x="1553900" y="910837"/>
                  <a:pt x="1552947" y="894644"/>
                  <a:pt x="1550090" y="880357"/>
                </a:cubicBezTo>
                <a:cubicBezTo>
                  <a:pt x="1549137" y="874642"/>
                  <a:pt x="1549137" y="868927"/>
                  <a:pt x="1547232" y="863212"/>
                </a:cubicBezTo>
                <a:cubicBezTo>
                  <a:pt x="1534850" y="824159"/>
                  <a:pt x="1521515" y="786059"/>
                  <a:pt x="1508180" y="747959"/>
                </a:cubicBezTo>
                <a:cubicBezTo>
                  <a:pt x="1501512" y="727957"/>
                  <a:pt x="1488177" y="713669"/>
                  <a:pt x="1468175" y="705097"/>
                </a:cubicBezTo>
                <a:cubicBezTo>
                  <a:pt x="1454840" y="699382"/>
                  <a:pt x="1442457" y="690809"/>
                  <a:pt x="1428170" y="685094"/>
                </a:cubicBezTo>
                <a:cubicBezTo>
                  <a:pt x="1412930" y="678427"/>
                  <a:pt x="1396737" y="673664"/>
                  <a:pt x="1380545" y="669854"/>
                </a:cubicBezTo>
                <a:cubicBezTo>
                  <a:pt x="1354827" y="663187"/>
                  <a:pt x="1329110" y="657472"/>
                  <a:pt x="1303392" y="650804"/>
                </a:cubicBezTo>
                <a:cubicBezTo>
                  <a:pt x="1302440" y="650804"/>
                  <a:pt x="1302440" y="649852"/>
                  <a:pt x="1301487" y="649852"/>
                </a:cubicBezTo>
                <a:cubicBezTo>
                  <a:pt x="1275770" y="643184"/>
                  <a:pt x="1249100" y="636517"/>
                  <a:pt x="1223382" y="629849"/>
                </a:cubicBezTo>
                <a:cubicBezTo>
                  <a:pt x="1202427" y="624134"/>
                  <a:pt x="1180520" y="619372"/>
                  <a:pt x="1160517" y="610799"/>
                </a:cubicBezTo>
                <a:cubicBezTo>
                  <a:pt x="1118607" y="591749"/>
                  <a:pt x="1104320" y="552697"/>
                  <a:pt x="1101462" y="511739"/>
                </a:cubicBezTo>
                <a:cubicBezTo>
                  <a:pt x="1098605" y="482212"/>
                  <a:pt x="1104320" y="452684"/>
                  <a:pt x="1106225" y="422204"/>
                </a:cubicBezTo>
                <a:cubicBezTo>
                  <a:pt x="1107177" y="411727"/>
                  <a:pt x="1110987" y="404107"/>
                  <a:pt x="1119560" y="398392"/>
                </a:cubicBezTo>
                <a:cubicBezTo>
                  <a:pt x="1136705" y="387914"/>
                  <a:pt x="1146230" y="371722"/>
                  <a:pt x="1150040" y="352672"/>
                </a:cubicBezTo>
                <a:cubicBezTo>
                  <a:pt x="1151945" y="344099"/>
                  <a:pt x="1155755" y="335527"/>
                  <a:pt x="1155755" y="326002"/>
                </a:cubicBezTo>
                <a:cubicBezTo>
                  <a:pt x="1155755" y="305047"/>
                  <a:pt x="1155755" y="284092"/>
                  <a:pt x="1153850" y="263137"/>
                </a:cubicBezTo>
                <a:cubicBezTo>
                  <a:pt x="1152897" y="254564"/>
                  <a:pt x="1148135" y="247897"/>
                  <a:pt x="1135752" y="252659"/>
                </a:cubicBezTo>
                <a:cubicBezTo>
                  <a:pt x="1125275" y="256469"/>
                  <a:pt x="1123370" y="252659"/>
                  <a:pt x="1124322" y="241229"/>
                </a:cubicBezTo>
                <a:cubicBezTo>
                  <a:pt x="1125275" y="228847"/>
                  <a:pt x="1125275" y="215512"/>
                  <a:pt x="1125275" y="203129"/>
                </a:cubicBezTo>
                <a:cubicBezTo>
                  <a:pt x="1125275" y="196462"/>
                  <a:pt x="1123370" y="188842"/>
                  <a:pt x="1124322" y="182174"/>
                </a:cubicBezTo>
                <a:cubicBezTo>
                  <a:pt x="1125275" y="133597"/>
                  <a:pt x="1102415" y="93592"/>
                  <a:pt x="1074792" y="56444"/>
                </a:cubicBezTo>
                <a:cubicBezTo>
                  <a:pt x="1069077" y="47872"/>
                  <a:pt x="1057647" y="42157"/>
                  <a:pt x="1048122" y="37394"/>
                </a:cubicBezTo>
                <a:cubicBezTo>
                  <a:pt x="1033835" y="30727"/>
                  <a:pt x="1019547" y="24059"/>
                  <a:pt x="1005260" y="20249"/>
                </a:cubicBezTo>
                <a:cubicBezTo>
                  <a:pt x="959540" y="5009"/>
                  <a:pt x="914772" y="-706"/>
                  <a:pt x="873815" y="24059"/>
                </a:cubicBezTo>
                <a:cubicBezTo>
                  <a:pt x="839525" y="45967"/>
                  <a:pt x="808092" y="71684"/>
                  <a:pt x="782375" y="104069"/>
                </a:cubicBezTo>
                <a:cubicBezTo>
                  <a:pt x="779517" y="107879"/>
                  <a:pt x="776660" y="112642"/>
                  <a:pt x="775707" y="117404"/>
                </a:cubicBezTo>
                <a:cubicBezTo>
                  <a:pt x="772850" y="131692"/>
                  <a:pt x="770945" y="145027"/>
                  <a:pt x="769040" y="159314"/>
                </a:cubicBezTo>
                <a:cubicBezTo>
                  <a:pt x="765230" y="204082"/>
                  <a:pt x="777612" y="249802"/>
                  <a:pt x="759515" y="293617"/>
                </a:cubicBezTo>
                <a:cubicBezTo>
                  <a:pt x="759515" y="294569"/>
                  <a:pt x="759515" y="296474"/>
                  <a:pt x="759515" y="297427"/>
                </a:cubicBezTo>
                <a:cubicBezTo>
                  <a:pt x="760467" y="322192"/>
                  <a:pt x="760467" y="346957"/>
                  <a:pt x="762372" y="370769"/>
                </a:cubicBezTo>
                <a:cubicBezTo>
                  <a:pt x="763325" y="390772"/>
                  <a:pt x="769040" y="409822"/>
                  <a:pt x="786185" y="424109"/>
                </a:cubicBezTo>
                <a:cubicBezTo>
                  <a:pt x="792852" y="429824"/>
                  <a:pt x="797615" y="438397"/>
                  <a:pt x="799520" y="446969"/>
                </a:cubicBezTo>
                <a:cubicBezTo>
                  <a:pt x="805235" y="469829"/>
                  <a:pt x="809045" y="493642"/>
                  <a:pt x="811902" y="517454"/>
                </a:cubicBezTo>
                <a:cubicBezTo>
                  <a:pt x="812855" y="525074"/>
                  <a:pt x="810950" y="536504"/>
                  <a:pt x="806187" y="540314"/>
                </a:cubicBezTo>
                <a:cubicBezTo>
                  <a:pt x="783327" y="557459"/>
                  <a:pt x="761420" y="578414"/>
                  <a:pt x="729035" y="576509"/>
                </a:cubicBezTo>
                <a:cubicBezTo>
                  <a:pt x="725225" y="576509"/>
                  <a:pt x="721415" y="578414"/>
                  <a:pt x="717605" y="579367"/>
                </a:cubicBezTo>
                <a:cubicBezTo>
                  <a:pt x="660455" y="592702"/>
                  <a:pt x="603305" y="606037"/>
                  <a:pt x="546155" y="617467"/>
                </a:cubicBezTo>
                <a:cubicBezTo>
                  <a:pt x="521390" y="622229"/>
                  <a:pt x="494720" y="623182"/>
                  <a:pt x="469955" y="627944"/>
                </a:cubicBezTo>
                <a:cubicBezTo>
                  <a:pt x="445190" y="632707"/>
                  <a:pt x="421377" y="639374"/>
                  <a:pt x="396612" y="646994"/>
                </a:cubicBezTo>
                <a:cubicBezTo>
                  <a:pt x="374705" y="653662"/>
                  <a:pt x="357560" y="668902"/>
                  <a:pt x="348035" y="688904"/>
                </a:cubicBezTo>
                <a:cubicBezTo>
                  <a:pt x="329937" y="727004"/>
                  <a:pt x="321365" y="767009"/>
                  <a:pt x="311840" y="807014"/>
                </a:cubicBezTo>
                <a:cubicBezTo>
                  <a:pt x="308030" y="824159"/>
                  <a:pt x="302315" y="838447"/>
                  <a:pt x="287075" y="848924"/>
                </a:cubicBezTo>
                <a:cubicBezTo>
                  <a:pt x="269930" y="861307"/>
                  <a:pt x="253737" y="875594"/>
                  <a:pt x="246117" y="896549"/>
                </a:cubicBezTo>
                <a:cubicBezTo>
                  <a:pt x="243260" y="905122"/>
                  <a:pt x="239450" y="914647"/>
                  <a:pt x="233735" y="922267"/>
                </a:cubicBezTo>
                <a:cubicBezTo>
                  <a:pt x="209922" y="950842"/>
                  <a:pt x="195635" y="987037"/>
                  <a:pt x="164202" y="1008944"/>
                </a:cubicBezTo>
                <a:cubicBezTo>
                  <a:pt x="159440" y="1012754"/>
                  <a:pt x="155630" y="1018469"/>
                  <a:pt x="152772" y="1024184"/>
                </a:cubicBezTo>
                <a:cubicBezTo>
                  <a:pt x="128960" y="1059427"/>
                  <a:pt x="105147" y="1094669"/>
                  <a:pt x="81335" y="1130864"/>
                </a:cubicBezTo>
                <a:cubicBezTo>
                  <a:pt x="50855" y="1177537"/>
                  <a:pt x="22280" y="1225162"/>
                  <a:pt x="10850" y="1280407"/>
                </a:cubicBezTo>
                <a:cubicBezTo>
                  <a:pt x="2277" y="1320412"/>
                  <a:pt x="8945" y="1359464"/>
                  <a:pt x="27042" y="1395659"/>
                </a:cubicBezTo>
                <a:cubicBezTo>
                  <a:pt x="36567" y="1415662"/>
                  <a:pt x="49902" y="1434712"/>
                  <a:pt x="61332" y="1453762"/>
                </a:cubicBezTo>
                <a:cubicBezTo>
                  <a:pt x="66095" y="1460429"/>
                  <a:pt x="71810" y="1467097"/>
                  <a:pt x="74667" y="1474717"/>
                </a:cubicBezTo>
                <a:cubicBezTo>
                  <a:pt x="78477" y="1489004"/>
                  <a:pt x="83240" y="1501387"/>
                  <a:pt x="97527" y="1509007"/>
                </a:cubicBezTo>
                <a:cubicBezTo>
                  <a:pt x="102290" y="1510912"/>
                  <a:pt x="104195" y="1517579"/>
                  <a:pt x="108005" y="1522342"/>
                </a:cubicBezTo>
                <a:cubicBezTo>
                  <a:pt x="126102" y="1549012"/>
                  <a:pt x="143247" y="1575682"/>
                  <a:pt x="162297" y="1602352"/>
                </a:cubicBezTo>
                <a:cubicBezTo>
                  <a:pt x="174680" y="1620449"/>
                  <a:pt x="189920" y="1636642"/>
                  <a:pt x="201350" y="1654739"/>
                </a:cubicBezTo>
                <a:cubicBezTo>
                  <a:pt x="228020" y="1694744"/>
                  <a:pt x="257547" y="1731892"/>
                  <a:pt x="288980" y="1768087"/>
                </a:cubicBezTo>
                <a:cubicBezTo>
                  <a:pt x="300410" y="1781422"/>
                  <a:pt x="303267" y="1794757"/>
                  <a:pt x="300410" y="1810949"/>
                </a:cubicBezTo>
                <a:cubicBezTo>
                  <a:pt x="295647" y="1843334"/>
                  <a:pt x="290885" y="1875719"/>
                  <a:pt x="288027" y="1909057"/>
                </a:cubicBezTo>
                <a:cubicBezTo>
                  <a:pt x="284217" y="1960492"/>
                  <a:pt x="282312" y="2012879"/>
                  <a:pt x="279455" y="2064314"/>
                </a:cubicBezTo>
                <a:cubicBezTo>
                  <a:pt x="279455" y="2069077"/>
                  <a:pt x="278502" y="2074792"/>
                  <a:pt x="277550" y="2079554"/>
                </a:cubicBezTo>
                <a:cubicBezTo>
                  <a:pt x="273740" y="2117654"/>
                  <a:pt x="268025" y="2154802"/>
                  <a:pt x="266120" y="2192902"/>
                </a:cubicBezTo>
                <a:cubicBezTo>
                  <a:pt x="264215" y="2241479"/>
                  <a:pt x="263262" y="2290057"/>
                  <a:pt x="265167" y="2338634"/>
                </a:cubicBezTo>
                <a:cubicBezTo>
                  <a:pt x="266120" y="2381497"/>
                  <a:pt x="259452" y="2422454"/>
                  <a:pt x="251832" y="2463412"/>
                </a:cubicBezTo>
                <a:cubicBezTo>
                  <a:pt x="248975" y="2479604"/>
                  <a:pt x="253737" y="2490082"/>
                  <a:pt x="268025" y="2496749"/>
                </a:cubicBezTo>
                <a:cubicBezTo>
                  <a:pt x="297552" y="2508179"/>
                  <a:pt x="326127" y="2523419"/>
                  <a:pt x="358512" y="2521514"/>
                </a:cubicBezTo>
                <a:cubicBezTo>
                  <a:pt x="365180" y="2521514"/>
                  <a:pt x="370895" y="2523419"/>
                  <a:pt x="377562" y="2525324"/>
                </a:cubicBezTo>
                <a:cubicBezTo>
                  <a:pt x="411852" y="2531039"/>
                  <a:pt x="443285" y="2530087"/>
                  <a:pt x="467097" y="2499607"/>
                </a:cubicBezTo>
                <a:cubicBezTo>
                  <a:pt x="474717" y="2490082"/>
                  <a:pt x="485195" y="2483414"/>
                  <a:pt x="496625" y="2472937"/>
                </a:cubicBezTo>
                <a:cubicBezTo>
                  <a:pt x="497577" y="2485319"/>
                  <a:pt x="498530" y="2492939"/>
                  <a:pt x="498530" y="2500559"/>
                </a:cubicBezTo>
                <a:cubicBezTo>
                  <a:pt x="498530" y="2551994"/>
                  <a:pt x="498530" y="2602477"/>
                  <a:pt x="497577" y="2653912"/>
                </a:cubicBezTo>
                <a:cubicBezTo>
                  <a:pt x="496625" y="2687249"/>
                  <a:pt x="492815" y="2719634"/>
                  <a:pt x="491862" y="2752972"/>
                </a:cubicBezTo>
                <a:cubicBezTo>
                  <a:pt x="490910" y="2807264"/>
                  <a:pt x="491862" y="2861557"/>
                  <a:pt x="489957" y="2915849"/>
                </a:cubicBezTo>
                <a:cubicBezTo>
                  <a:pt x="486147" y="3045389"/>
                  <a:pt x="496625" y="3174929"/>
                  <a:pt x="483290" y="3303517"/>
                </a:cubicBezTo>
                <a:cubicBezTo>
                  <a:pt x="479480" y="3343522"/>
                  <a:pt x="482337" y="3383527"/>
                  <a:pt x="483290" y="3423532"/>
                </a:cubicBezTo>
                <a:cubicBezTo>
                  <a:pt x="484242" y="3504494"/>
                  <a:pt x="483290" y="3585457"/>
                  <a:pt x="489005" y="3666419"/>
                </a:cubicBezTo>
                <a:cubicBezTo>
                  <a:pt x="495672" y="3761669"/>
                  <a:pt x="495672" y="3857872"/>
                  <a:pt x="497577" y="3953122"/>
                </a:cubicBezTo>
                <a:cubicBezTo>
                  <a:pt x="497577" y="3956932"/>
                  <a:pt x="498530" y="3960742"/>
                  <a:pt x="498530" y="3964552"/>
                </a:cubicBezTo>
                <a:cubicBezTo>
                  <a:pt x="500435" y="3982649"/>
                  <a:pt x="503292" y="4001699"/>
                  <a:pt x="505197" y="4019797"/>
                </a:cubicBezTo>
                <a:cubicBezTo>
                  <a:pt x="506150" y="4040752"/>
                  <a:pt x="506150" y="4062659"/>
                  <a:pt x="507102" y="4083614"/>
                </a:cubicBezTo>
                <a:cubicBezTo>
                  <a:pt x="508055" y="4093139"/>
                  <a:pt x="509007" y="4104569"/>
                  <a:pt x="513770" y="4111237"/>
                </a:cubicBezTo>
                <a:cubicBezTo>
                  <a:pt x="528057" y="4131239"/>
                  <a:pt x="534725" y="4153147"/>
                  <a:pt x="539487" y="4176959"/>
                </a:cubicBezTo>
                <a:cubicBezTo>
                  <a:pt x="546155" y="4211249"/>
                  <a:pt x="554727" y="4244587"/>
                  <a:pt x="562347" y="4278877"/>
                </a:cubicBezTo>
                <a:cubicBezTo>
                  <a:pt x="563300" y="4285544"/>
                  <a:pt x="565205" y="4295069"/>
                  <a:pt x="561395" y="4299832"/>
                </a:cubicBezTo>
                <a:cubicBezTo>
                  <a:pt x="549965" y="4316977"/>
                  <a:pt x="553775" y="4336027"/>
                  <a:pt x="551870" y="4354124"/>
                </a:cubicBezTo>
                <a:cubicBezTo>
                  <a:pt x="549965" y="4379842"/>
                  <a:pt x="563300" y="4395082"/>
                  <a:pt x="583302" y="4404607"/>
                </a:cubicBezTo>
                <a:cubicBezTo>
                  <a:pt x="591875" y="4409369"/>
                  <a:pt x="597590" y="4414132"/>
                  <a:pt x="600447" y="4423657"/>
                </a:cubicBezTo>
                <a:cubicBezTo>
                  <a:pt x="605210" y="4438897"/>
                  <a:pt x="614735" y="4452232"/>
                  <a:pt x="628070" y="4459852"/>
                </a:cubicBezTo>
                <a:cubicBezTo>
                  <a:pt x="648072" y="4469377"/>
                  <a:pt x="669027" y="4478902"/>
                  <a:pt x="690935" y="4483664"/>
                </a:cubicBezTo>
                <a:cubicBezTo>
                  <a:pt x="713795" y="4489379"/>
                  <a:pt x="738560" y="4491284"/>
                  <a:pt x="762372" y="4492237"/>
                </a:cubicBezTo>
                <a:cubicBezTo>
                  <a:pt x="808092" y="4493189"/>
                  <a:pt x="852860" y="4493189"/>
                  <a:pt x="898580" y="4493189"/>
                </a:cubicBezTo>
                <a:cubicBezTo>
                  <a:pt x="917630" y="4493189"/>
                  <a:pt x="922392" y="4482712"/>
                  <a:pt x="913820" y="4464614"/>
                </a:cubicBezTo>
                <a:cubicBezTo>
                  <a:pt x="909057" y="4455089"/>
                  <a:pt x="906200" y="4444612"/>
                  <a:pt x="901437" y="4434134"/>
                </a:cubicBezTo>
                <a:cubicBezTo>
                  <a:pt x="890960" y="4406512"/>
                  <a:pt x="880482" y="4378889"/>
                  <a:pt x="869052" y="4351267"/>
                </a:cubicBezTo>
                <a:cubicBezTo>
                  <a:pt x="867147" y="4346504"/>
                  <a:pt x="863337" y="4342694"/>
                  <a:pt x="859527" y="4338884"/>
                </a:cubicBezTo>
                <a:cubicBezTo>
                  <a:pt x="837620" y="4317929"/>
                  <a:pt x="818570" y="4295069"/>
                  <a:pt x="811902" y="4263637"/>
                </a:cubicBezTo>
                <a:cubicBezTo>
                  <a:pt x="808092" y="4244587"/>
                  <a:pt x="806187" y="4225537"/>
                  <a:pt x="812855" y="4206487"/>
                </a:cubicBezTo>
                <a:cubicBezTo>
                  <a:pt x="817617" y="4193152"/>
                  <a:pt x="820475" y="4178864"/>
                  <a:pt x="823332" y="4165529"/>
                </a:cubicBezTo>
                <a:cubicBezTo>
                  <a:pt x="830000" y="4127429"/>
                  <a:pt x="835715" y="4089329"/>
                  <a:pt x="841430" y="4050277"/>
                </a:cubicBezTo>
                <a:cubicBezTo>
                  <a:pt x="845240" y="4028369"/>
                  <a:pt x="850955" y="4005509"/>
                  <a:pt x="849050" y="3982649"/>
                </a:cubicBezTo>
                <a:cubicBezTo>
                  <a:pt x="843335" y="3899782"/>
                  <a:pt x="839525" y="3817867"/>
                  <a:pt x="837620" y="3734999"/>
                </a:cubicBezTo>
                <a:cubicBezTo>
                  <a:pt x="836667" y="3711187"/>
                  <a:pt x="831905" y="3686422"/>
                  <a:pt x="826190" y="3662609"/>
                </a:cubicBezTo>
                <a:cubicBezTo>
                  <a:pt x="821427" y="3641654"/>
                  <a:pt x="813807" y="3622604"/>
                  <a:pt x="807140" y="3601649"/>
                </a:cubicBezTo>
                <a:cubicBezTo>
                  <a:pt x="801425" y="3580694"/>
                  <a:pt x="794757" y="3559739"/>
                  <a:pt x="789995" y="3537832"/>
                </a:cubicBezTo>
                <a:cubicBezTo>
                  <a:pt x="787137" y="3523544"/>
                  <a:pt x="785232" y="3508304"/>
                  <a:pt x="786185" y="3494017"/>
                </a:cubicBezTo>
                <a:cubicBezTo>
                  <a:pt x="786185" y="3480682"/>
                  <a:pt x="789995" y="3467347"/>
                  <a:pt x="790947" y="3454012"/>
                </a:cubicBezTo>
                <a:cubicBezTo>
                  <a:pt x="793805" y="3434009"/>
                  <a:pt x="797615" y="3413054"/>
                  <a:pt x="798567" y="3393052"/>
                </a:cubicBezTo>
                <a:cubicBezTo>
                  <a:pt x="799520" y="3353999"/>
                  <a:pt x="799520" y="3313994"/>
                  <a:pt x="799520" y="3274942"/>
                </a:cubicBezTo>
                <a:cubicBezTo>
                  <a:pt x="799520" y="3270179"/>
                  <a:pt x="800472" y="3262559"/>
                  <a:pt x="803330" y="3260654"/>
                </a:cubicBezTo>
                <a:cubicBezTo>
                  <a:pt x="818570" y="3252082"/>
                  <a:pt x="817617" y="3237794"/>
                  <a:pt x="819522" y="3223507"/>
                </a:cubicBezTo>
                <a:cubicBezTo>
                  <a:pt x="820475" y="3208267"/>
                  <a:pt x="822380" y="3193979"/>
                  <a:pt x="825237" y="3178739"/>
                </a:cubicBezTo>
                <a:cubicBezTo>
                  <a:pt x="847145" y="3057772"/>
                  <a:pt x="868100" y="2936804"/>
                  <a:pt x="903342" y="2818694"/>
                </a:cubicBezTo>
                <a:cubicBezTo>
                  <a:pt x="910010" y="2796787"/>
                  <a:pt x="915725" y="2773927"/>
                  <a:pt x="921440" y="2752019"/>
                </a:cubicBezTo>
                <a:cubicBezTo>
                  <a:pt x="923345" y="2752972"/>
                  <a:pt x="925250" y="2752972"/>
                  <a:pt x="927155" y="2753924"/>
                </a:cubicBezTo>
                <a:cubicBezTo>
                  <a:pt x="924297" y="2782499"/>
                  <a:pt x="921440" y="2810122"/>
                  <a:pt x="917630" y="2838697"/>
                </a:cubicBezTo>
                <a:cubicBezTo>
                  <a:pt x="906200" y="2923469"/>
                  <a:pt x="895722" y="3008242"/>
                  <a:pt x="899532" y="3093967"/>
                </a:cubicBezTo>
                <a:cubicBezTo>
                  <a:pt x="900485" y="3104444"/>
                  <a:pt x="903342" y="3113969"/>
                  <a:pt x="902390" y="3124447"/>
                </a:cubicBezTo>
                <a:cubicBezTo>
                  <a:pt x="900485" y="3146354"/>
                  <a:pt x="895722" y="3168262"/>
                  <a:pt x="893817" y="3190169"/>
                </a:cubicBezTo>
                <a:cubicBezTo>
                  <a:pt x="892865" y="3201599"/>
                  <a:pt x="893817" y="3213029"/>
                  <a:pt x="894770" y="3224459"/>
                </a:cubicBezTo>
                <a:cubicBezTo>
                  <a:pt x="898580" y="3258749"/>
                  <a:pt x="903342" y="3293039"/>
                  <a:pt x="905247" y="3328282"/>
                </a:cubicBezTo>
                <a:cubicBezTo>
                  <a:pt x="907152" y="3355904"/>
                  <a:pt x="904295" y="3383527"/>
                  <a:pt x="905247" y="3412102"/>
                </a:cubicBezTo>
                <a:cubicBezTo>
                  <a:pt x="908105" y="3485444"/>
                  <a:pt x="910962" y="3559739"/>
                  <a:pt x="913820" y="3633082"/>
                </a:cubicBezTo>
                <a:cubicBezTo>
                  <a:pt x="914772" y="3665467"/>
                  <a:pt x="917630" y="3697852"/>
                  <a:pt x="919535" y="3730237"/>
                </a:cubicBezTo>
                <a:cubicBezTo>
                  <a:pt x="919535" y="3740714"/>
                  <a:pt x="919535" y="3751192"/>
                  <a:pt x="916677" y="3760717"/>
                </a:cubicBezTo>
                <a:cubicBezTo>
                  <a:pt x="907152" y="3794054"/>
                  <a:pt x="897627" y="3827392"/>
                  <a:pt x="896675" y="3862634"/>
                </a:cubicBezTo>
                <a:cubicBezTo>
                  <a:pt x="894770" y="3919784"/>
                  <a:pt x="887150" y="3975982"/>
                  <a:pt x="883340" y="4033132"/>
                </a:cubicBezTo>
                <a:cubicBezTo>
                  <a:pt x="879530" y="4090282"/>
                  <a:pt x="874767" y="4147432"/>
                  <a:pt x="855717" y="4201724"/>
                </a:cubicBezTo>
                <a:cubicBezTo>
                  <a:pt x="845240" y="4233157"/>
                  <a:pt x="850955" y="4246492"/>
                  <a:pt x="880482" y="4262684"/>
                </a:cubicBezTo>
                <a:cubicBezTo>
                  <a:pt x="898580" y="4272209"/>
                  <a:pt x="917630" y="4279829"/>
                  <a:pt x="936680" y="4289354"/>
                </a:cubicBezTo>
                <a:cubicBezTo>
                  <a:pt x="950015" y="4296022"/>
                  <a:pt x="964302" y="4299832"/>
                  <a:pt x="979542" y="4295069"/>
                </a:cubicBezTo>
                <a:cubicBezTo>
                  <a:pt x="993830" y="4290307"/>
                  <a:pt x="1007165" y="4294117"/>
                  <a:pt x="1015737" y="4306499"/>
                </a:cubicBezTo>
                <a:cubicBezTo>
                  <a:pt x="1023357" y="4316977"/>
                  <a:pt x="1030977" y="4329359"/>
                  <a:pt x="1038597" y="4339837"/>
                </a:cubicBezTo>
                <a:cubicBezTo>
                  <a:pt x="1044312" y="4347457"/>
                  <a:pt x="1050980" y="4357934"/>
                  <a:pt x="1059552" y="4361744"/>
                </a:cubicBezTo>
                <a:cubicBezTo>
                  <a:pt x="1093842" y="4379842"/>
                  <a:pt x="1131942" y="4389367"/>
                  <a:pt x="1170995" y="4391272"/>
                </a:cubicBezTo>
                <a:cubicBezTo>
                  <a:pt x="1208142" y="4393177"/>
                  <a:pt x="1246242" y="4391272"/>
                  <a:pt x="1283390" y="4390319"/>
                </a:cubicBezTo>
                <a:cubicBezTo>
                  <a:pt x="1295772" y="4390319"/>
                  <a:pt x="1309107" y="4387462"/>
                  <a:pt x="1321490" y="4385557"/>
                </a:cubicBezTo>
                <a:cubicBezTo>
                  <a:pt x="1336730" y="4382699"/>
                  <a:pt x="1342445" y="4370317"/>
                  <a:pt x="1333872" y="4358887"/>
                </a:cubicBezTo>
                <a:cubicBezTo>
                  <a:pt x="1325300" y="4348409"/>
                  <a:pt x="1323395" y="4336027"/>
                  <a:pt x="1317680" y="4324597"/>
                </a:cubicBezTo>
                <a:cubicBezTo>
                  <a:pt x="1312917" y="4314119"/>
                  <a:pt x="1306250" y="4304594"/>
                  <a:pt x="1297677" y="4296974"/>
                </a:cubicBezTo>
                <a:cubicBezTo>
                  <a:pt x="1286247" y="4286497"/>
                  <a:pt x="1273865" y="4274114"/>
                  <a:pt x="1258625" y="4268399"/>
                </a:cubicBezTo>
                <a:cubicBezTo>
                  <a:pt x="1228145" y="4256017"/>
                  <a:pt x="1207190" y="4235062"/>
                  <a:pt x="1196712" y="4203629"/>
                </a:cubicBezTo>
                <a:cubicBezTo>
                  <a:pt x="1196712" y="4202677"/>
                  <a:pt x="1195760" y="4202677"/>
                  <a:pt x="1195760" y="4201724"/>
                </a:cubicBezTo>
                <a:cubicBezTo>
                  <a:pt x="1188140" y="4180769"/>
                  <a:pt x="1179567" y="4159814"/>
                  <a:pt x="1173852" y="4137907"/>
                </a:cubicBezTo>
                <a:cubicBezTo>
                  <a:pt x="1167185" y="4113142"/>
                  <a:pt x="1165280" y="4087424"/>
                  <a:pt x="1159565" y="4061707"/>
                </a:cubicBezTo>
                <a:cubicBezTo>
                  <a:pt x="1154802" y="4041704"/>
                  <a:pt x="1151945" y="4021702"/>
                  <a:pt x="1165280" y="4002652"/>
                </a:cubicBezTo>
                <a:cubicBezTo>
                  <a:pt x="1170995" y="3994079"/>
                  <a:pt x="1170995" y="3981697"/>
                  <a:pt x="1172900" y="3971219"/>
                </a:cubicBezTo>
                <a:cubicBezTo>
                  <a:pt x="1177662" y="3938834"/>
                  <a:pt x="1181472" y="3907402"/>
                  <a:pt x="1185282" y="3875017"/>
                </a:cubicBezTo>
                <a:cubicBezTo>
                  <a:pt x="1188140" y="3853109"/>
                  <a:pt x="1192902" y="3830249"/>
                  <a:pt x="1194807" y="3808342"/>
                </a:cubicBezTo>
                <a:cubicBezTo>
                  <a:pt x="1198617" y="3763574"/>
                  <a:pt x="1201475" y="3719759"/>
                  <a:pt x="1204332" y="3674992"/>
                </a:cubicBezTo>
                <a:cubicBezTo>
                  <a:pt x="1204332" y="3670229"/>
                  <a:pt x="1205285" y="3666419"/>
                  <a:pt x="1206237" y="3661657"/>
                </a:cubicBezTo>
                <a:cubicBezTo>
                  <a:pt x="1216715" y="3607364"/>
                  <a:pt x="1222430" y="3553072"/>
                  <a:pt x="1226240" y="3498779"/>
                </a:cubicBezTo>
                <a:cubicBezTo>
                  <a:pt x="1227192" y="3477824"/>
                  <a:pt x="1230050" y="3457822"/>
                  <a:pt x="1231002" y="3436867"/>
                </a:cubicBezTo>
                <a:cubicBezTo>
                  <a:pt x="1231955" y="3428294"/>
                  <a:pt x="1231002" y="3419722"/>
                  <a:pt x="1230050" y="3412102"/>
                </a:cubicBezTo>
                <a:cubicBezTo>
                  <a:pt x="1229097" y="3399719"/>
                  <a:pt x="1225287" y="3386384"/>
                  <a:pt x="1225287" y="3374002"/>
                </a:cubicBezTo>
                <a:cubicBezTo>
                  <a:pt x="1224335" y="3347332"/>
                  <a:pt x="1224335" y="3320662"/>
                  <a:pt x="1225287" y="3293992"/>
                </a:cubicBezTo>
                <a:cubicBezTo>
                  <a:pt x="1226240" y="3280657"/>
                  <a:pt x="1229097" y="3267322"/>
                  <a:pt x="1231955" y="3253987"/>
                </a:cubicBezTo>
                <a:cubicBezTo>
                  <a:pt x="1233860" y="3243509"/>
                  <a:pt x="1238622" y="3233032"/>
                  <a:pt x="1239575" y="3222554"/>
                </a:cubicBezTo>
                <a:cubicBezTo>
                  <a:pt x="1243385" y="3188264"/>
                  <a:pt x="1245290" y="3154927"/>
                  <a:pt x="1248147" y="3120637"/>
                </a:cubicBezTo>
                <a:cubicBezTo>
                  <a:pt x="1248147" y="3116827"/>
                  <a:pt x="1249100" y="3113017"/>
                  <a:pt x="1250052" y="3109207"/>
                </a:cubicBezTo>
                <a:cubicBezTo>
                  <a:pt x="1254815" y="3079679"/>
                  <a:pt x="1258625" y="3049199"/>
                  <a:pt x="1263387" y="3019672"/>
                </a:cubicBezTo>
                <a:cubicBezTo>
                  <a:pt x="1267197" y="2996812"/>
                  <a:pt x="1270055" y="2973952"/>
                  <a:pt x="1274817" y="2951092"/>
                </a:cubicBezTo>
                <a:cubicBezTo>
                  <a:pt x="1279580" y="2928232"/>
                  <a:pt x="1288152" y="2906324"/>
                  <a:pt x="1287200" y="2882512"/>
                </a:cubicBezTo>
                <a:cubicBezTo>
                  <a:pt x="1287200" y="2875844"/>
                  <a:pt x="1288152" y="2868224"/>
                  <a:pt x="1289105" y="2861557"/>
                </a:cubicBezTo>
                <a:cubicBezTo>
                  <a:pt x="1293867" y="2829172"/>
                  <a:pt x="1297677" y="2796787"/>
                  <a:pt x="1302440" y="2764402"/>
                </a:cubicBezTo>
                <a:cubicBezTo>
                  <a:pt x="1304345" y="2752019"/>
                  <a:pt x="1306250" y="2740589"/>
                  <a:pt x="1308155" y="2728207"/>
                </a:cubicBezTo>
                <a:cubicBezTo>
                  <a:pt x="1311012" y="2710109"/>
                  <a:pt x="1315775" y="2692012"/>
                  <a:pt x="1317680" y="2672962"/>
                </a:cubicBezTo>
                <a:cubicBezTo>
                  <a:pt x="1322442" y="2634862"/>
                  <a:pt x="1332920" y="2596762"/>
                  <a:pt x="1328157" y="2557709"/>
                </a:cubicBezTo>
                <a:cubicBezTo>
                  <a:pt x="1328157" y="2556757"/>
                  <a:pt x="1328157" y="2554852"/>
                  <a:pt x="1329110" y="2553899"/>
                </a:cubicBezTo>
                <a:cubicBezTo>
                  <a:pt x="1330062" y="2542469"/>
                  <a:pt x="1336730" y="2536754"/>
                  <a:pt x="1348160" y="2535802"/>
                </a:cubicBezTo>
                <a:cubicBezTo>
                  <a:pt x="1384355" y="2531992"/>
                  <a:pt x="1416740" y="2517704"/>
                  <a:pt x="1445315" y="2494844"/>
                </a:cubicBezTo>
                <a:cubicBezTo>
                  <a:pt x="1463412" y="2480557"/>
                  <a:pt x="1479605" y="2465317"/>
                  <a:pt x="1474842" y="2438647"/>
                </a:cubicBezTo>
                <a:cubicBezTo>
                  <a:pt x="1471985" y="2422454"/>
                  <a:pt x="1471985" y="2405309"/>
                  <a:pt x="1470080" y="2388164"/>
                </a:cubicBezTo>
                <a:cubicBezTo>
                  <a:pt x="1469127" y="2375782"/>
                  <a:pt x="1468175" y="2363399"/>
                  <a:pt x="1468175" y="2351017"/>
                </a:cubicBezTo>
                <a:cubicBezTo>
                  <a:pt x="1465317" y="2232907"/>
                  <a:pt x="1472937" y="2115749"/>
                  <a:pt x="1460555" y="1997639"/>
                </a:cubicBezTo>
                <a:cubicBezTo>
                  <a:pt x="1459602" y="1990972"/>
                  <a:pt x="1460555" y="1983352"/>
                  <a:pt x="1460555" y="1976684"/>
                </a:cubicBezTo>
                <a:cubicBezTo>
                  <a:pt x="1460555" y="1966207"/>
                  <a:pt x="1463412" y="1957634"/>
                  <a:pt x="1471985" y="1951919"/>
                </a:cubicBezTo>
                <a:cubicBezTo>
                  <a:pt x="1483415" y="1943347"/>
                  <a:pt x="1491987" y="1932869"/>
                  <a:pt x="1495797" y="1918582"/>
                </a:cubicBezTo>
                <a:cubicBezTo>
                  <a:pt x="1499607" y="1906199"/>
                  <a:pt x="1507227" y="1895722"/>
                  <a:pt x="1513895" y="1884292"/>
                </a:cubicBezTo>
                <a:cubicBezTo>
                  <a:pt x="1533897" y="1853812"/>
                  <a:pt x="1554852" y="1825237"/>
                  <a:pt x="1573902" y="1793804"/>
                </a:cubicBezTo>
                <a:cubicBezTo>
                  <a:pt x="1584380" y="1776659"/>
                  <a:pt x="1590095" y="1757609"/>
                  <a:pt x="1599620" y="1739512"/>
                </a:cubicBezTo>
                <a:cubicBezTo>
                  <a:pt x="1631052" y="1679504"/>
                  <a:pt x="1663437" y="1621402"/>
                  <a:pt x="1692965" y="1561394"/>
                </a:cubicBezTo>
                <a:cubicBezTo>
                  <a:pt x="1703442" y="1539487"/>
                  <a:pt x="1712967" y="1515674"/>
                  <a:pt x="1714872" y="1491862"/>
                </a:cubicBezTo>
                <a:cubicBezTo>
                  <a:pt x="1716777" y="1463287"/>
                  <a:pt x="1723445" y="1435664"/>
                  <a:pt x="1729160" y="1408042"/>
                </a:cubicBezTo>
                <a:cubicBezTo>
                  <a:pt x="1737732" y="1383277"/>
                  <a:pt x="1743447" y="1357559"/>
                  <a:pt x="1732970" y="1329937"/>
                </a:cubicBezTo>
                <a:close/>
                <a:moveTo>
                  <a:pt x="373752" y="1452809"/>
                </a:moveTo>
                <a:cubicBezTo>
                  <a:pt x="373752" y="1455667"/>
                  <a:pt x="368990" y="1457572"/>
                  <a:pt x="367085" y="1460429"/>
                </a:cubicBezTo>
                <a:cubicBezTo>
                  <a:pt x="365180" y="1458524"/>
                  <a:pt x="361370" y="1455667"/>
                  <a:pt x="361370" y="1453762"/>
                </a:cubicBezTo>
                <a:cubicBezTo>
                  <a:pt x="358512" y="1418519"/>
                  <a:pt x="334700" y="1394707"/>
                  <a:pt x="319460" y="1365179"/>
                </a:cubicBezTo>
                <a:cubicBezTo>
                  <a:pt x="317555" y="1360417"/>
                  <a:pt x="313745" y="1356607"/>
                  <a:pt x="310887" y="1351844"/>
                </a:cubicBezTo>
                <a:cubicBezTo>
                  <a:pt x="307077" y="1346129"/>
                  <a:pt x="307077" y="1340414"/>
                  <a:pt x="311840" y="1334699"/>
                </a:cubicBezTo>
                <a:cubicBezTo>
                  <a:pt x="322317" y="1322317"/>
                  <a:pt x="331842" y="1309934"/>
                  <a:pt x="343272" y="1297552"/>
                </a:cubicBezTo>
                <a:cubicBezTo>
                  <a:pt x="354702" y="1285169"/>
                  <a:pt x="360417" y="1285169"/>
                  <a:pt x="367085" y="1301362"/>
                </a:cubicBezTo>
                <a:cubicBezTo>
                  <a:pt x="372800" y="1315649"/>
                  <a:pt x="375657" y="1331842"/>
                  <a:pt x="377562" y="1348034"/>
                </a:cubicBezTo>
                <a:cubicBezTo>
                  <a:pt x="379467" y="1358512"/>
                  <a:pt x="377562" y="1369942"/>
                  <a:pt x="377562" y="1381372"/>
                </a:cubicBezTo>
                <a:cubicBezTo>
                  <a:pt x="378515" y="1381372"/>
                  <a:pt x="379467" y="1381372"/>
                  <a:pt x="381372" y="1381372"/>
                </a:cubicBezTo>
                <a:cubicBezTo>
                  <a:pt x="378515" y="1404232"/>
                  <a:pt x="376610" y="1428044"/>
                  <a:pt x="373752" y="1452809"/>
                </a:cubicBezTo>
                <a:close/>
                <a:moveTo>
                  <a:pt x="575682" y="1686172"/>
                </a:moveTo>
                <a:cubicBezTo>
                  <a:pt x="570920" y="1693792"/>
                  <a:pt x="565205" y="1700459"/>
                  <a:pt x="559490" y="1708079"/>
                </a:cubicBezTo>
                <a:cubicBezTo>
                  <a:pt x="532820" y="1744274"/>
                  <a:pt x="506150" y="1781422"/>
                  <a:pt x="480432" y="1817617"/>
                </a:cubicBezTo>
                <a:cubicBezTo>
                  <a:pt x="477575" y="1821427"/>
                  <a:pt x="477575" y="1828094"/>
                  <a:pt x="476622" y="1834762"/>
                </a:cubicBezTo>
                <a:cubicBezTo>
                  <a:pt x="465192" y="1832857"/>
                  <a:pt x="453762" y="1830952"/>
                  <a:pt x="437570" y="1828094"/>
                </a:cubicBezTo>
                <a:cubicBezTo>
                  <a:pt x="449000" y="1814759"/>
                  <a:pt x="457572" y="1803329"/>
                  <a:pt x="466145" y="1792852"/>
                </a:cubicBezTo>
                <a:cubicBezTo>
                  <a:pt x="496625" y="1757609"/>
                  <a:pt x="527105" y="1723319"/>
                  <a:pt x="557585" y="1688077"/>
                </a:cubicBezTo>
                <a:cubicBezTo>
                  <a:pt x="560442" y="1684267"/>
                  <a:pt x="564252" y="1681409"/>
                  <a:pt x="567110" y="1678552"/>
                </a:cubicBezTo>
                <a:cubicBezTo>
                  <a:pt x="569015" y="1677599"/>
                  <a:pt x="572825" y="1677599"/>
                  <a:pt x="573777" y="1678552"/>
                </a:cubicBezTo>
                <a:cubicBezTo>
                  <a:pt x="575682" y="1680457"/>
                  <a:pt x="576635" y="1685219"/>
                  <a:pt x="575682" y="1686172"/>
                </a:cubicBezTo>
                <a:close/>
                <a:moveTo>
                  <a:pt x="889055" y="1877624"/>
                </a:moveTo>
                <a:cubicBezTo>
                  <a:pt x="889055" y="1874767"/>
                  <a:pt x="889055" y="1872862"/>
                  <a:pt x="890007" y="1871909"/>
                </a:cubicBezTo>
                <a:cubicBezTo>
                  <a:pt x="907152" y="1852859"/>
                  <a:pt x="907152" y="1849049"/>
                  <a:pt x="887150" y="1834762"/>
                </a:cubicBezTo>
                <a:cubicBezTo>
                  <a:pt x="854765" y="1812854"/>
                  <a:pt x="824285" y="1789042"/>
                  <a:pt x="789995" y="1769992"/>
                </a:cubicBezTo>
                <a:cubicBezTo>
                  <a:pt x="757610" y="1752847"/>
                  <a:pt x="722367" y="1741417"/>
                  <a:pt x="689030" y="1727129"/>
                </a:cubicBezTo>
                <a:cubicBezTo>
                  <a:pt x="677600" y="1722367"/>
                  <a:pt x="666170" y="1718557"/>
                  <a:pt x="655692" y="1712842"/>
                </a:cubicBezTo>
                <a:cubicBezTo>
                  <a:pt x="638547" y="1704269"/>
                  <a:pt x="621402" y="1693792"/>
                  <a:pt x="604257" y="1685219"/>
                </a:cubicBezTo>
                <a:cubicBezTo>
                  <a:pt x="586160" y="1675694"/>
                  <a:pt x="585207" y="1648072"/>
                  <a:pt x="602352" y="1636642"/>
                </a:cubicBezTo>
                <a:cubicBezTo>
                  <a:pt x="608067" y="1632832"/>
                  <a:pt x="614735" y="1630927"/>
                  <a:pt x="618545" y="1626164"/>
                </a:cubicBezTo>
                <a:cubicBezTo>
                  <a:pt x="623307" y="1621402"/>
                  <a:pt x="625212" y="1614734"/>
                  <a:pt x="628070" y="1608067"/>
                </a:cubicBezTo>
                <a:cubicBezTo>
                  <a:pt x="631880" y="1599494"/>
                  <a:pt x="632832" y="1589017"/>
                  <a:pt x="637595" y="1581397"/>
                </a:cubicBezTo>
                <a:cubicBezTo>
                  <a:pt x="658550" y="1549012"/>
                  <a:pt x="683315" y="1519484"/>
                  <a:pt x="711890" y="1492814"/>
                </a:cubicBezTo>
                <a:cubicBezTo>
                  <a:pt x="749990" y="1455667"/>
                  <a:pt x="771897" y="1408042"/>
                  <a:pt x="788090" y="1357559"/>
                </a:cubicBezTo>
                <a:cubicBezTo>
                  <a:pt x="812855" y="1278502"/>
                  <a:pt x="823332" y="1197539"/>
                  <a:pt x="821427" y="1114672"/>
                </a:cubicBezTo>
                <a:cubicBezTo>
                  <a:pt x="819522" y="1039424"/>
                  <a:pt x="820475" y="964177"/>
                  <a:pt x="819522" y="889882"/>
                </a:cubicBezTo>
                <a:cubicBezTo>
                  <a:pt x="818570" y="839399"/>
                  <a:pt x="815712" y="788917"/>
                  <a:pt x="813807" y="738434"/>
                </a:cubicBezTo>
                <a:cubicBezTo>
                  <a:pt x="813807" y="732719"/>
                  <a:pt x="813807" y="726052"/>
                  <a:pt x="813807" y="720337"/>
                </a:cubicBezTo>
                <a:cubicBezTo>
                  <a:pt x="815712" y="719384"/>
                  <a:pt x="817617" y="719384"/>
                  <a:pt x="818570" y="718432"/>
                </a:cubicBezTo>
                <a:cubicBezTo>
                  <a:pt x="833810" y="750817"/>
                  <a:pt x="848097" y="783202"/>
                  <a:pt x="863337" y="815587"/>
                </a:cubicBezTo>
                <a:cubicBezTo>
                  <a:pt x="864290" y="815587"/>
                  <a:pt x="865242" y="814634"/>
                  <a:pt x="866195" y="814634"/>
                </a:cubicBezTo>
                <a:cubicBezTo>
                  <a:pt x="860480" y="800347"/>
                  <a:pt x="853812" y="786059"/>
                  <a:pt x="848097" y="771772"/>
                </a:cubicBezTo>
                <a:cubicBezTo>
                  <a:pt x="841430" y="756532"/>
                  <a:pt x="836667" y="741292"/>
                  <a:pt x="828095" y="727004"/>
                </a:cubicBezTo>
                <a:cubicBezTo>
                  <a:pt x="809045" y="692714"/>
                  <a:pt x="809997" y="654614"/>
                  <a:pt x="810950" y="617467"/>
                </a:cubicBezTo>
                <a:cubicBezTo>
                  <a:pt x="810950" y="605084"/>
                  <a:pt x="811902" y="592702"/>
                  <a:pt x="812855" y="580319"/>
                </a:cubicBezTo>
                <a:cubicBezTo>
                  <a:pt x="813807" y="571747"/>
                  <a:pt x="815712" y="564127"/>
                  <a:pt x="816665" y="556507"/>
                </a:cubicBezTo>
                <a:cubicBezTo>
                  <a:pt x="818570" y="555554"/>
                  <a:pt x="819522" y="555554"/>
                  <a:pt x="821427" y="554602"/>
                </a:cubicBezTo>
                <a:cubicBezTo>
                  <a:pt x="832857" y="567937"/>
                  <a:pt x="844287" y="581272"/>
                  <a:pt x="856670" y="594607"/>
                </a:cubicBezTo>
                <a:cubicBezTo>
                  <a:pt x="872862" y="613657"/>
                  <a:pt x="887150" y="635564"/>
                  <a:pt x="913820" y="638422"/>
                </a:cubicBezTo>
                <a:cubicBezTo>
                  <a:pt x="942395" y="642232"/>
                  <a:pt x="956682" y="661282"/>
                  <a:pt x="974780" y="679379"/>
                </a:cubicBezTo>
                <a:cubicBezTo>
                  <a:pt x="981447" y="686047"/>
                  <a:pt x="984305" y="689857"/>
                  <a:pt x="973827" y="696524"/>
                </a:cubicBezTo>
                <a:cubicBezTo>
                  <a:pt x="964302" y="702239"/>
                  <a:pt x="956682" y="711764"/>
                  <a:pt x="950015" y="721289"/>
                </a:cubicBezTo>
                <a:cubicBezTo>
                  <a:pt x="931917" y="746054"/>
                  <a:pt x="914772" y="770819"/>
                  <a:pt x="899532" y="797489"/>
                </a:cubicBezTo>
                <a:cubicBezTo>
                  <a:pt x="910010" y="785107"/>
                  <a:pt x="920487" y="772724"/>
                  <a:pt x="930012" y="759389"/>
                </a:cubicBezTo>
                <a:cubicBezTo>
                  <a:pt x="935727" y="751769"/>
                  <a:pt x="939537" y="749864"/>
                  <a:pt x="945252" y="759389"/>
                </a:cubicBezTo>
                <a:cubicBezTo>
                  <a:pt x="952872" y="771772"/>
                  <a:pt x="961445" y="784154"/>
                  <a:pt x="954777" y="800347"/>
                </a:cubicBezTo>
                <a:cubicBezTo>
                  <a:pt x="913820" y="910837"/>
                  <a:pt x="909057" y="1026089"/>
                  <a:pt x="910962" y="1142294"/>
                </a:cubicBezTo>
                <a:cubicBezTo>
                  <a:pt x="913820" y="1260404"/>
                  <a:pt x="913820" y="1377562"/>
                  <a:pt x="917630" y="1495672"/>
                </a:cubicBezTo>
                <a:cubicBezTo>
                  <a:pt x="920487" y="1589017"/>
                  <a:pt x="924297" y="1683314"/>
                  <a:pt x="929060" y="1776659"/>
                </a:cubicBezTo>
                <a:cubicBezTo>
                  <a:pt x="929060" y="1785232"/>
                  <a:pt x="932870" y="1796662"/>
                  <a:pt x="938585" y="1802377"/>
                </a:cubicBezTo>
                <a:cubicBezTo>
                  <a:pt x="967160" y="1833809"/>
                  <a:pt x="996687" y="1865242"/>
                  <a:pt x="1026215" y="1895722"/>
                </a:cubicBezTo>
                <a:cubicBezTo>
                  <a:pt x="1030025" y="1899532"/>
                  <a:pt x="1033835" y="1903342"/>
                  <a:pt x="1036692" y="1909057"/>
                </a:cubicBezTo>
                <a:cubicBezTo>
                  <a:pt x="983352" y="1909057"/>
                  <a:pt x="935727" y="1897627"/>
                  <a:pt x="889055" y="1877624"/>
                </a:cubicBezTo>
                <a:close/>
                <a:moveTo>
                  <a:pt x="1279580" y="1673789"/>
                </a:moveTo>
                <a:cubicBezTo>
                  <a:pt x="1278627" y="1698554"/>
                  <a:pt x="1274817" y="1723319"/>
                  <a:pt x="1275770" y="1747132"/>
                </a:cubicBezTo>
                <a:cubicBezTo>
                  <a:pt x="1275770" y="1771897"/>
                  <a:pt x="1267197" y="1791899"/>
                  <a:pt x="1250052" y="1809044"/>
                </a:cubicBezTo>
                <a:cubicBezTo>
                  <a:pt x="1229097" y="1829047"/>
                  <a:pt x="1208142" y="1850002"/>
                  <a:pt x="1188140" y="1870004"/>
                </a:cubicBezTo>
                <a:cubicBezTo>
                  <a:pt x="1177662" y="1880482"/>
                  <a:pt x="1170042" y="1891912"/>
                  <a:pt x="1170042" y="1907152"/>
                </a:cubicBezTo>
                <a:cubicBezTo>
                  <a:pt x="1170042" y="1911914"/>
                  <a:pt x="1165280" y="1917629"/>
                  <a:pt x="1160517" y="1919534"/>
                </a:cubicBezTo>
                <a:cubicBezTo>
                  <a:pt x="1154802" y="1922392"/>
                  <a:pt x="1148135" y="1925249"/>
                  <a:pt x="1142420" y="1924297"/>
                </a:cubicBezTo>
                <a:cubicBezTo>
                  <a:pt x="1110987" y="1922392"/>
                  <a:pt x="1079555" y="1919534"/>
                  <a:pt x="1045265" y="1916677"/>
                </a:cubicBezTo>
                <a:cubicBezTo>
                  <a:pt x="1049075" y="1910009"/>
                  <a:pt x="1050980" y="1905247"/>
                  <a:pt x="1053837" y="1901437"/>
                </a:cubicBezTo>
                <a:cubicBezTo>
                  <a:pt x="1079555" y="1868099"/>
                  <a:pt x="1106225" y="1835714"/>
                  <a:pt x="1132895" y="1803329"/>
                </a:cubicBezTo>
                <a:cubicBezTo>
                  <a:pt x="1140515" y="1793804"/>
                  <a:pt x="1144325" y="1784279"/>
                  <a:pt x="1143372" y="1770944"/>
                </a:cubicBezTo>
                <a:cubicBezTo>
                  <a:pt x="1141467" y="1735702"/>
                  <a:pt x="1139562" y="1701412"/>
                  <a:pt x="1137657" y="1666169"/>
                </a:cubicBezTo>
                <a:cubicBezTo>
                  <a:pt x="1134800" y="1612829"/>
                  <a:pt x="1133847" y="1558537"/>
                  <a:pt x="1130037" y="1505197"/>
                </a:cubicBezTo>
                <a:cubicBezTo>
                  <a:pt x="1126227" y="1435664"/>
                  <a:pt x="1121465" y="1366132"/>
                  <a:pt x="1115750" y="1296599"/>
                </a:cubicBezTo>
                <a:cubicBezTo>
                  <a:pt x="1110035" y="1228019"/>
                  <a:pt x="1103367" y="1160392"/>
                  <a:pt x="1094795" y="1091812"/>
                </a:cubicBezTo>
                <a:cubicBezTo>
                  <a:pt x="1084317" y="1006087"/>
                  <a:pt x="1071935" y="920362"/>
                  <a:pt x="1037645" y="839399"/>
                </a:cubicBezTo>
                <a:cubicBezTo>
                  <a:pt x="1029072" y="820349"/>
                  <a:pt x="1024310" y="800347"/>
                  <a:pt x="1019547" y="780344"/>
                </a:cubicBezTo>
                <a:cubicBezTo>
                  <a:pt x="1018595" y="774629"/>
                  <a:pt x="1020500" y="767009"/>
                  <a:pt x="1024310" y="761294"/>
                </a:cubicBezTo>
                <a:cubicBezTo>
                  <a:pt x="1028120" y="755579"/>
                  <a:pt x="1034787" y="751769"/>
                  <a:pt x="1042407" y="744149"/>
                </a:cubicBezTo>
                <a:cubicBezTo>
                  <a:pt x="1051932" y="766057"/>
                  <a:pt x="1060505" y="785107"/>
                  <a:pt x="1069077" y="806062"/>
                </a:cubicBezTo>
                <a:cubicBezTo>
                  <a:pt x="1065267" y="773677"/>
                  <a:pt x="1037645" y="721289"/>
                  <a:pt x="1014785" y="699382"/>
                </a:cubicBezTo>
                <a:cubicBezTo>
                  <a:pt x="1003355" y="688904"/>
                  <a:pt x="1003355" y="687952"/>
                  <a:pt x="1015737" y="677474"/>
                </a:cubicBezTo>
                <a:cubicBezTo>
                  <a:pt x="1033835" y="662234"/>
                  <a:pt x="1051932" y="647947"/>
                  <a:pt x="1068125" y="631754"/>
                </a:cubicBezTo>
                <a:cubicBezTo>
                  <a:pt x="1084317" y="615562"/>
                  <a:pt x="1095747" y="596512"/>
                  <a:pt x="1096700" y="571747"/>
                </a:cubicBezTo>
                <a:cubicBezTo>
                  <a:pt x="1096700" y="565079"/>
                  <a:pt x="1099557" y="559364"/>
                  <a:pt x="1102415" y="552697"/>
                </a:cubicBezTo>
                <a:cubicBezTo>
                  <a:pt x="1111940" y="569842"/>
                  <a:pt x="1122417" y="586987"/>
                  <a:pt x="1120512" y="606989"/>
                </a:cubicBezTo>
                <a:cubicBezTo>
                  <a:pt x="1116702" y="651757"/>
                  <a:pt x="1111940" y="697477"/>
                  <a:pt x="1107177" y="742244"/>
                </a:cubicBezTo>
                <a:cubicBezTo>
                  <a:pt x="1106225" y="748912"/>
                  <a:pt x="1105272" y="754627"/>
                  <a:pt x="1108130" y="761294"/>
                </a:cubicBezTo>
                <a:cubicBezTo>
                  <a:pt x="1114797" y="714622"/>
                  <a:pt x="1120512" y="667949"/>
                  <a:pt x="1127180" y="621277"/>
                </a:cubicBezTo>
                <a:cubicBezTo>
                  <a:pt x="1150992" y="690809"/>
                  <a:pt x="1176710" y="758437"/>
                  <a:pt x="1187187" y="829874"/>
                </a:cubicBezTo>
                <a:cubicBezTo>
                  <a:pt x="1194807" y="886072"/>
                  <a:pt x="1212905" y="939412"/>
                  <a:pt x="1228145" y="993704"/>
                </a:cubicBezTo>
                <a:cubicBezTo>
                  <a:pt x="1240527" y="1037519"/>
                  <a:pt x="1247195" y="1082287"/>
                  <a:pt x="1246242" y="1128007"/>
                </a:cubicBezTo>
                <a:cubicBezTo>
                  <a:pt x="1244337" y="1207064"/>
                  <a:pt x="1252910" y="1285169"/>
                  <a:pt x="1270055" y="1363274"/>
                </a:cubicBezTo>
                <a:cubicBezTo>
                  <a:pt x="1274817" y="1384229"/>
                  <a:pt x="1274817" y="1405184"/>
                  <a:pt x="1276722" y="1427092"/>
                </a:cubicBezTo>
                <a:cubicBezTo>
                  <a:pt x="1279580" y="1463287"/>
                  <a:pt x="1284342" y="1499482"/>
                  <a:pt x="1284342" y="1534724"/>
                </a:cubicBezTo>
                <a:cubicBezTo>
                  <a:pt x="1284342" y="1581397"/>
                  <a:pt x="1281485" y="1628069"/>
                  <a:pt x="1279580" y="1673789"/>
                </a:cubicBezTo>
                <a:close/>
                <a:moveTo>
                  <a:pt x="1437695" y="1289932"/>
                </a:moveTo>
                <a:cubicBezTo>
                  <a:pt x="1439600" y="1289932"/>
                  <a:pt x="1440552" y="1288979"/>
                  <a:pt x="1442457" y="1288979"/>
                </a:cubicBezTo>
                <a:cubicBezTo>
                  <a:pt x="1444362" y="1292789"/>
                  <a:pt x="1446267" y="1296599"/>
                  <a:pt x="1447220" y="1300409"/>
                </a:cubicBezTo>
                <a:cubicBezTo>
                  <a:pt x="1448172" y="1308982"/>
                  <a:pt x="1448172" y="1318507"/>
                  <a:pt x="1448172" y="1327079"/>
                </a:cubicBezTo>
                <a:cubicBezTo>
                  <a:pt x="1446267" y="1352797"/>
                  <a:pt x="1451030" y="1375657"/>
                  <a:pt x="1470080" y="1394707"/>
                </a:cubicBezTo>
                <a:cubicBezTo>
                  <a:pt x="1481510" y="1406137"/>
                  <a:pt x="1481510" y="1418519"/>
                  <a:pt x="1476747" y="1433759"/>
                </a:cubicBezTo>
                <a:cubicBezTo>
                  <a:pt x="1469127" y="1457572"/>
                  <a:pt x="1453887" y="1476622"/>
                  <a:pt x="1439600" y="1497577"/>
                </a:cubicBezTo>
                <a:cubicBezTo>
                  <a:pt x="1431980" y="1428044"/>
                  <a:pt x="1431027" y="1359464"/>
                  <a:pt x="1437695" y="1289932"/>
                </a:cubicBezTo>
                <a:close/>
                <a:moveTo>
                  <a:pt x="1475795" y="1882387"/>
                </a:moveTo>
                <a:cubicBezTo>
                  <a:pt x="1468175" y="1887149"/>
                  <a:pt x="1465317" y="1880482"/>
                  <a:pt x="1462460" y="1874767"/>
                </a:cubicBezTo>
                <a:cubicBezTo>
                  <a:pt x="1438647" y="1833809"/>
                  <a:pt x="1411977" y="1796662"/>
                  <a:pt x="1371972" y="1769992"/>
                </a:cubicBezTo>
                <a:cubicBezTo>
                  <a:pt x="1360542" y="1762372"/>
                  <a:pt x="1348160" y="1756657"/>
                  <a:pt x="1336730" y="1750942"/>
                </a:cubicBezTo>
                <a:cubicBezTo>
                  <a:pt x="1331015" y="1748084"/>
                  <a:pt x="1325300" y="1746179"/>
                  <a:pt x="1319585" y="1744274"/>
                </a:cubicBezTo>
                <a:cubicBezTo>
                  <a:pt x="1319585" y="1742369"/>
                  <a:pt x="1320537" y="1740464"/>
                  <a:pt x="1320537" y="1738559"/>
                </a:cubicBezTo>
                <a:cubicBezTo>
                  <a:pt x="1326252" y="1739512"/>
                  <a:pt x="1331967" y="1738559"/>
                  <a:pt x="1337682" y="1740464"/>
                </a:cubicBezTo>
                <a:cubicBezTo>
                  <a:pt x="1367210" y="1749989"/>
                  <a:pt x="1395785" y="1762372"/>
                  <a:pt x="1416740" y="1788089"/>
                </a:cubicBezTo>
                <a:cubicBezTo>
                  <a:pt x="1434837" y="1809997"/>
                  <a:pt x="1454840" y="1831904"/>
                  <a:pt x="1473890" y="1853812"/>
                </a:cubicBezTo>
                <a:cubicBezTo>
                  <a:pt x="1476747" y="1857622"/>
                  <a:pt x="1478652" y="1861432"/>
                  <a:pt x="1480557" y="1865242"/>
                </a:cubicBezTo>
                <a:cubicBezTo>
                  <a:pt x="1483415" y="1872862"/>
                  <a:pt x="1482462" y="1878577"/>
                  <a:pt x="1475795" y="1882387"/>
                </a:cubicBezTo>
                <a:close/>
              </a:path>
            </a:pathLst>
          </a:custGeom>
          <a:solidFill>
            <a:srgbClr val="4CD6B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5FE5C471-86EF-4BDA-A279-588BB8713865}"/>
              </a:ext>
            </a:extLst>
          </p:cNvPr>
          <p:cNvSpPr/>
          <p:nvPr/>
        </p:nvSpPr>
        <p:spPr>
          <a:xfrm flipH="1">
            <a:off x="3440745" y="3869132"/>
            <a:ext cx="1528712" cy="2104599"/>
          </a:xfrm>
          <a:custGeom>
            <a:avLst/>
            <a:gdLst>
              <a:gd name="connsiteX0" fmla="*/ 2614174 w 2816128"/>
              <a:gd name="connsiteY0" fmla="*/ 72928 h 3814675"/>
              <a:gd name="connsiteX1" fmla="*/ 2322464 w 2816128"/>
              <a:gd name="connsiteY1" fmla="*/ 0 h 3814675"/>
              <a:gd name="connsiteX2" fmla="*/ 2193438 w 2816128"/>
              <a:gd name="connsiteY2" fmla="*/ 185124 h 3814675"/>
              <a:gd name="connsiteX3" fmla="*/ 2114901 w 2816128"/>
              <a:gd name="connsiteY3" fmla="*/ 201953 h 3814675"/>
              <a:gd name="connsiteX4" fmla="*/ 2142950 w 2816128"/>
              <a:gd name="connsiteY4" fmla="*/ 314150 h 3814675"/>
              <a:gd name="connsiteX5" fmla="*/ 2047583 w 2816128"/>
              <a:gd name="connsiteY5" fmla="*/ 482444 h 3814675"/>
              <a:gd name="connsiteX6" fmla="*/ 2159779 w 2816128"/>
              <a:gd name="connsiteY6" fmla="*/ 734886 h 3814675"/>
              <a:gd name="connsiteX7" fmla="*/ 2030754 w 2816128"/>
              <a:gd name="connsiteY7" fmla="*/ 779764 h 3814675"/>
              <a:gd name="connsiteX8" fmla="*/ 1997095 w 2816128"/>
              <a:gd name="connsiteY8" fmla="*/ 847082 h 3814675"/>
              <a:gd name="connsiteX9" fmla="*/ 1997095 w 2816128"/>
              <a:gd name="connsiteY9" fmla="*/ 734886 h 3814675"/>
              <a:gd name="connsiteX10" fmla="*/ 1946606 w 2816128"/>
              <a:gd name="connsiteY10" fmla="*/ 695617 h 3814675"/>
              <a:gd name="connsiteX11" fmla="*/ 1772702 w 2816128"/>
              <a:gd name="connsiteY11" fmla="*/ 746105 h 3814675"/>
              <a:gd name="connsiteX12" fmla="*/ 1402454 w 2816128"/>
              <a:gd name="connsiteY12" fmla="*/ 605860 h 3814675"/>
              <a:gd name="connsiteX13" fmla="*/ 1705384 w 2816128"/>
              <a:gd name="connsiteY13" fmla="*/ 1178061 h 3814675"/>
              <a:gd name="connsiteX14" fmla="*/ 1800751 w 2816128"/>
              <a:gd name="connsiteY14" fmla="*/ 1250989 h 3814675"/>
              <a:gd name="connsiteX15" fmla="*/ 1649286 w 2816128"/>
              <a:gd name="connsiteY15" fmla="*/ 1475381 h 3814675"/>
              <a:gd name="connsiteX16" fmla="*/ 1727824 w 2816128"/>
              <a:gd name="connsiteY16" fmla="*/ 1694164 h 3814675"/>
              <a:gd name="connsiteX17" fmla="*/ 1817581 w 2816128"/>
              <a:gd name="connsiteY17" fmla="*/ 1688555 h 3814675"/>
              <a:gd name="connsiteX18" fmla="*/ 1671725 w 2816128"/>
              <a:gd name="connsiteY18" fmla="*/ 1856849 h 3814675"/>
              <a:gd name="connsiteX19" fmla="*/ 914400 w 2816128"/>
              <a:gd name="connsiteY19" fmla="*/ 1604407 h 3814675"/>
              <a:gd name="connsiteX20" fmla="*/ 460005 w 2816128"/>
              <a:gd name="connsiteY20" fmla="*/ 2631004 h 3814675"/>
              <a:gd name="connsiteX21" fmla="*/ 263662 w 2816128"/>
              <a:gd name="connsiteY21" fmla="*/ 2838567 h 3814675"/>
              <a:gd name="connsiteX22" fmla="*/ 44879 w 2816128"/>
              <a:gd name="connsiteY22" fmla="*/ 2883445 h 3814675"/>
              <a:gd name="connsiteX23" fmla="*/ 0 w 2816128"/>
              <a:gd name="connsiteY23" fmla="*/ 2990032 h 3814675"/>
              <a:gd name="connsiteX24" fmla="*/ 274881 w 2816128"/>
              <a:gd name="connsiteY24" fmla="*/ 3113448 h 3814675"/>
              <a:gd name="connsiteX25" fmla="*/ 504884 w 2816128"/>
              <a:gd name="connsiteY25" fmla="*/ 3012471 h 3814675"/>
              <a:gd name="connsiteX26" fmla="*/ 471225 w 2816128"/>
              <a:gd name="connsiteY26" fmla="*/ 3141497 h 3814675"/>
              <a:gd name="connsiteX27" fmla="*/ 572201 w 2816128"/>
              <a:gd name="connsiteY27" fmla="*/ 3186375 h 3814675"/>
              <a:gd name="connsiteX28" fmla="*/ 381468 w 2816128"/>
              <a:gd name="connsiteY28" fmla="*/ 3646380 h 3814675"/>
              <a:gd name="connsiteX29" fmla="*/ 196344 w 2816128"/>
              <a:gd name="connsiteY29" fmla="*/ 3691259 h 3814675"/>
              <a:gd name="connsiteX30" fmla="*/ 263662 w 2816128"/>
              <a:gd name="connsiteY30" fmla="*/ 3792235 h 3814675"/>
              <a:gd name="connsiteX31" fmla="*/ 555372 w 2816128"/>
              <a:gd name="connsiteY31" fmla="*/ 3814675 h 3814675"/>
              <a:gd name="connsiteX32" fmla="*/ 589031 w 2816128"/>
              <a:gd name="connsiteY32" fmla="*/ 3607112 h 3814675"/>
              <a:gd name="connsiteX33" fmla="*/ 645129 w 2816128"/>
              <a:gd name="connsiteY33" fmla="*/ 3601502 h 3814675"/>
              <a:gd name="connsiteX34" fmla="*/ 690008 w 2816128"/>
              <a:gd name="connsiteY34" fmla="*/ 3724918 h 3814675"/>
              <a:gd name="connsiteX35" fmla="*/ 774155 w 2816128"/>
              <a:gd name="connsiteY35" fmla="*/ 3730528 h 3814675"/>
              <a:gd name="connsiteX36" fmla="*/ 779765 w 2816128"/>
              <a:gd name="connsiteY36" fmla="*/ 3500525 h 3814675"/>
              <a:gd name="connsiteX37" fmla="*/ 746106 w 2816128"/>
              <a:gd name="connsiteY37" fmla="*/ 3231254 h 3814675"/>
              <a:gd name="connsiteX38" fmla="*/ 903181 w 2816128"/>
              <a:gd name="connsiteY38" fmla="*/ 2653443 h 3814675"/>
              <a:gd name="connsiteX39" fmla="*/ 1166842 w 2816128"/>
              <a:gd name="connsiteY39" fmla="*/ 2546856 h 3814675"/>
              <a:gd name="connsiteX40" fmla="*/ 1531480 w 2816128"/>
              <a:gd name="connsiteY40" fmla="*/ 2653443 h 3814675"/>
              <a:gd name="connsiteX41" fmla="*/ 1593188 w 2816128"/>
              <a:gd name="connsiteY41" fmla="*/ 2653443 h 3814675"/>
              <a:gd name="connsiteX42" fmla="*/ 1649286 w 2816128"/>
              <a:gd name="connsiteY42" fmla="*/ 2754420 h 3814675"/>
              <a:gd name="connsiteX43" fmla="*/ 1800751 w 2816128"/>
              <a:gd name="connsiteY43" fmla="*/ 2788078 h 3814675"/>
              <a:gd name="connsiteX44" fmla="*/ 1811971 w 2816128"/>
              <a:gd name="connsiteY44" fmla="*/ 2821737 h 3814675"/>
              <a:gd name="connsiteX45" fmla="*/ 1772702 w 2816128"/>
              <a:gd name="connsiteY45" fmla="*/ 3023691 h 3814675"/>
              <a:gd name="connsiteX46" fmla="*/ 1750263 w 2816128"/>
              <a:gd name="connsiteY46" fmla="*/ 3349060 h 3814675"/>
              <a:gd name="connsiteX47" fmla="*/ 1542700 w 2816128"/>
              <a:gd name="connsiteY47" fmla="*/ 3371499 h 3814675"/>
              <a:gd name="connsiteX48" fmla="*/ 1206111 w 2816128"/>
              <a:gd name="connsiteY48" fmla="*/ 3421988 h 3814675"/>
              <a:gd name="connsiteX49" fmla="*/ 1178062 w 2816128"/>
              <a:gd name="connsiteY49" fmla="*/ 3494915 h 3814675"/>
              <a:gd name="connsiteX50" fmla="*/ 1116354 w 2816128"/>
              <a:gd name="connsiteY50" fmla="*/ 3522964 h 3814675"/>
              <a:gd name="connsiteX51" fmla="*/ 1144403 w 2816128"/>
              <a:gd name="connsiteY51" fmla="*/ 3657600 h 3814675"/>
              <a:gd name="connsiteX52" fmla="*/ 1284648 w 2816128"/>
              <a:gd name="connsiteY52" fmla="*/ 3663210 h 3814675"/>
              <a:gd name="connsiteX53" fmla="*/ 1279038 w 2816128"/>
              <a:gd name="connsiteY53" fmla="*/ 3511745 h 3814675"/>
              <a:gd name="connsiteX54" fmla="*/ 1458552 w 2816128"/>
              <a:gd name="connsiteY54" fmla="*/ 3522964 h 3814675"/>
              <a:gd name="connsiteX55" fmla="*/ 1430503 w 2816128"/>
              <a:gd name="connsiteY55" fmla="*/ 3601502 h 3814675"/>
              <a:gd name="connsiteX56" fmla="*/ 1402454 w 2816128"/>
              <a:gd name="connsiteY56" fmla="*/ 3663210 h 3814675"/>
              <a:gd name="connsiteX57" fmla="*/ 1318307 w 2816128"/>
              <a:gd name="connsiteY57" fmla="*/ 3680039 h 3814675"/>
              <a:gd name="connsiteX58" fmla="*/ 1452943 w 2816128"/>
              <a:gd name="connsiteY58" fmla="*/ 3803455 h 3814675"/>
              <a:gd name="connsiteX59" fmla="*/ 1520260 w 2816128"/>
              <a:gd name="connsiteY59" fmla="*/ 3668820 h 3814675"/>
              <a:gd name="connsiteX60" fmla="*/ 1823190 w 2816128"/>
              <a:gd name="connsiteY60" fmla="*/ 3567843 h 3814675"/>
              <a:gd name="connsiteX61" fmla="*/ 2159779 w 2816128"/>
              <a:gd name="connsiteY61" fmla="*/ 3640770 h 3814675"/>
              <a:gd name="connsiteX62" fmla="*/ 2114901 w 2816128"/>
              <a:gd name="connsiteY62" fmla="*/ 3741747 h 3814675"/>
              <a:gd name="connsiteX63" fmla="*/ 2210268 w 2816128"/>
              <a:gd name="connsiteY63" fmla="*/ 3809065 h 3814675"/>
              <a:gd name="connsiteX64" fmla="*/ 2283195 w 2816128"/>
              <a:gd name="connsiteY64" fmla="*/ 3758577 h 3814675"/>
              <a:gd name="connsiteX65" fmla="*/ 2271976 w 2816128"/>
              <a:gd name="connsiteY65" fmla="*/ 3663210 h 3814675"/>
              <a:gd name="connsiteX66" fmla="*/ 2451490 w 2816128"/>
              <a:gd name="connsiteY66" fmla="*/ 3584672 h 3814675"/>
              <a:gd name="connsiteX67" fmla="*/ 2434660 w 2816128"/>
              <a:gd name="connsiteY67" fmla="*/ 3410768 h 3814675"/>
              <a:gd name="connsiteX68" fmla="*/ 1929777 w 2816128"/>
              <a:gd name="connsiteY68" fmla="*/ 3382719 h 3814675"/>
              <a:gd name="connsiteX69" fmla="*/ 1918557 w 2816128"/>
              <a:gd name="connsiteY69" fmla="*/ 3057350 h 3814675"/>
              <a:gd name="connsiteX70" fmla="*/ 1884898 w 2816128"/>
              <a:gd name="connsiteY70" fmla="*/ 3040520 h 3814675"/>
              <a:gd name="connsiteX71" fmla="*/ 1907338 w 2816128"/>
              <a:gd name="connsiteY71" fmla="*/ 2861006 h 3814675"/>
              <a:gd name="connsiteX72" fmla="*/ 1862459 w 2816128"/>
              <a:gd name="connsiteY72" fmla="*/ 2799298 h 3814675"/>
              <a:gd name="connsiteX73" fmla="*/ 2109291 w 2816128"/>
              <a:gd name="connsiteY73" fmla="*/ 2743200 h 3814675"/>
              <a:gd name="connsiteX74" fmla="*/ 2131730 w 2816128"/>
              <a:gd name="connsiteY74" fmla="*/ 2614174 h 3814675"/>
              <a:gd name="connsiteX75" fmla="*/ 2372952 w 2816128"/>
              <a:gd name="connsiteY75" fmla="*/ 2647833 h 3814675"/>
              <a:gd name="connsiteX76" fmla="*/ 2597345 w 2816128"/>
              <a:gd name="connsiteY76" fmla="*/ 2058802 h 3814675"/>
              <a:gd name="connsiteX77" fmla="*/ 2552466 w 2816128"/>
              <a:gd name="connsiteY77" fmla="*/ 1974655 h 3814675"/>
              <a:gd name="connsiteX78" fmla="*/ 2698322 w 2816128"/>
              <a:gd name="connsiteY78" fmla="*/ 1486601 h 3814675"/>
              <a:gd name="connsiteX79" fmla="*/ 2642224 w 2816128"/>
              <a:gd name="connsiteY79" fmla="*/ 1380015 h 3814675"/>
              <a:gd name="connsiteX80" fmla="*/ 2501978 w 2816128"/>
              <a:gd name="connsiteY80" fmla="*/ 796594 h 3814675"/>
              <a:gd name="connsiteX81" fmla="*/ 2816128 w 2816128"/>
              <a:gd name="connsiteY81" fmla="*/ 673178 h 3814675"/>
              <a:gd name="connsiteX82" fmla="*/ 2771249 w 2816128"/>
              <a:gd name="connsiteY82" fmla="*/ 437566 h 3814675"/>
              <a:gd name="connsiteX83" fmla="*/ 2614174 w 2816128"/>
              <a:gd name="connsiteY83" fmla="*/ 72928 h 3814675"/>
              <a:gd name="connsiteX0" fmla="*/ 2614174 w 2816128"/>
              <a:gd name="connsiteY0" fmla="*/ 84148 h 3825895"/>
              <a:gd name="connsiteX1" fmla="*/ 2395391 w 2816128"/>
              <a:gd name="connsiteY1" fmla="*/ 0 h 3825895"/>
              <a:gd name="connsiteX2" fmla="*/ 2193438 w 2816128"/>
              <a:gd name="connsiteY2" fmla="*/ 196344 h 3825895"/>
              <a:gd name="connsiteX3" fmla="*/ 2114901 w 2816128"/>
              <a:gd name="connsiteY3" fmla="*/ 213173 h 3825895"/>
              <a:gd name="connsiteX4" fmla="*/ 2142950 w 2816128"/>
              <a:gd name="connsiteY4" fmla="*/ 325370 h 3825895"/>
              <a:gd name="connsiteX5" fmla="*/ 2047583 w 2816128"/>
              <a:gd name="connsiteY5" fmla="*/ 493664 h 3825895"/>
              <a:gd name="connsiteX6" fmla="*/ 2159779 w 2816128"/>
              <a:gd name="connsiteY6" fmla="*/ 746106 h 3825895"/>
              <a:gd name="connsiteX7" fmla="*/ 2030754 w 2816128"/>
              <a:gd name="connsiteY7" fmla="*/ 790984 h 3825895"/>
              <a:gd name="connsiteX8" fmla="*/ 1997095 w 2816128"/>
              <a:gd name="connsiteY8" fmla="*/ 858302 h 3825895"/>
              <a:gd name="connsiteX9" fmla="*/ 1997095 w 2816128"/>
              <a:gd name="connsiteY9" fmla="*/ 746106 h 3825895"/>
              <a:gd name="connsiteX10" fmla="*/ 1946606 w 2816128"/>
              <a:gd name="connsiteY10" fmla="*/ 706837 h 3825895"/>
              <a:gd name="connsiteX11" fmla="*/ 1772702 w 2816128"/>
              <a:gd name="connsiteY11" fmla="*/ 757325 h 3825895"/>
              <a:gd name="connsiteX12" fmla="*/ 1402454 w 2816128"/>
              <a:gd name="connsiteY12" fmla="*/ 617080 h 3825895"/>
              <a:gd name="connsiteX13" fmla="*/ 1705384 w 2816128"/>
              <a:gd name="connsiteY13" fmla="*/ 1189281 h 3825895"/>
              <a:gd name="connsiteX14" fmla="*/ 1800751 w 2816128"/>
              <a:gd name="connsiteY14" fmla="*/ 1262209 h 3825895"/>
              <a:gd name="connsiteX15" fmla="*/ 1649286 w 2816128"/>
              <a:gd name="connsiteY15" fmla="*/ 1486601 h 3825895"/>
              <a:gd name="connsiteX16" fmla="*/ 1727824 w 2816128"/>
              <a:gd name="connsiteY16" fmla="*/ 1705384 h 3825895"/>
              <a:gd name="connsiteX17" fmla="*/ 1817581 w 2816128"/>
              <a:gd name="connsiteY17" fmla="*/ 1699775 h 3825895"/>
              <a:gd name="connsiteX18" fmla="*/ 1671725 w 2816128"/>
              <a:gd name="connsiteY18" fmla="*/ 1868069 h 3825895"/>
              <a:gd name="connsiteX19" fmla="*/ 914400 w 2816128"/>
              <a:gd name="connsiteY19" fmla="*/ 1615627 h 3825895"/>
              <a:gd name="connsiteX20" fmla="*/ 460005 w 2816128"/>
              <a:gd name="connsiteY20" fmla="*/ 2642224 h 3825895"/>
              <a:gd name="connsiteX21" fmla="*/ 263662 w 2816128"/>
              <a:gd name="connsiteY21" fmla="*/ 2849787 h 3825895"/>
              <a:gd name="connsiteX22" fmla="*/ 44879 w 2816128"/>
              <a:gd name="connsiteY22" fmla="*/ 2894665 h 3825895"/>
              <a:gd name="connsiteX23" fmla="*/ 0 w 2816128"/>
              <a:gd name="connsiteY23" fmla="*/ 3001252 h 3825895"/>
              <a:gd name="connsiteX24" fmla="*/ 274881 w 2816128"/>
              <a:gd name="connsiteY24" fmla="*/ 3124668 h 3825895"/>
              <a:gd name="connsiteX25" fmla="*/ 504884 w 2816128"/>
              <a:gd name="connsiteY25" fmla="*/ 3023691 h 3825895"/>
              <a:gd name="connsiteX26" fmla="*/ 471225 w 2816128"/>
              <a:gd name="connsiteY26" fmla="*/ 3152717 h 3825895"/>
              <a:gd name="connsiteX27" fmla="*/ 572201 w 2816128"/>
              <a:gd name="connsiteY27" fmla="*/ 3197595 h 3825895"/>
              <a:gd name="connsiteX28" fmla="*/ 381468 w 2816128"/>
              <a:gd name="connsiteY28" fmla="*/ 3657600 h 3825895"/>
              <a:gd name="connsiteX29" fmla="*/ 196344 w 2816128"/>
              <a:gd name="connsiteY29" fmla="*/ 3702479 h 3825895"/>
              <a:gd name="connsiteX30" fmla="*/ 263662 w 2816128"/>
              <a:gd name="connsiteY30" fmla="*/ 3803455 h 3825895"/>
              <a:gd name="connsiteX31" fmla="*/ 555372 w 2816128"/>
              <a:gd name="connsiteY31" fmla="*/ 3825895 h 3825895"/>
              <a:gd name="connsiteX32" fmla="*/ 589031 w 2816128"/>
              <a:gd name="connsiteY32" fmla="*/ 3618332 h 3825895"/>
              <a:gd name="connsiteX33" fmla="*/ 645129 w 2816128"/>
              <a:gd name="connsiteY33" fmla="*/ 3612722 h 3825895"/>
              <a:gd name="connsiteX34" fmla="*/ 690008 w 2816128"/>
              <a:gd name="connsiteY34" fmla="*/ 3736138 h 3825895"/>
              <a:gd name="connsiteX35" fmla="*/ 774155 w 2816128"/>
              <a:gd name="connsiteY35" fmla="*/ 3741748 h 3825895"/>
              <a:gd name="connsiteX36" fmla="*/ 779765 w 2816128"/>
              <a:gd name="connsiteY36" fmla="*/ 3511745 h 3825895"/>
              <a:gd name="connsiteX37" fmla="*/ 746106 w 2816128"/>
              <a:gd name="connsiteY37" fmla="*/ 3242474 h 3825895"/>
              <a:gd name="connsiteX38" fmla="*/ 903181 w 2816128"/>
              <a:gd name="connsiteY38" fmla="*/ 2664663 h 3825895"/>
              <a:gd name="connsiteX39" fmla="*/ 1166842 w 2816128"/>
              <a:gd name="connsiteY39" fmla="*/ 2558076 h 3825895"/>
              <a:gd name="connsiteX40" fmla="*/ 1531480 w 2816128"/>
              <a:gd name="connsiteY40" fmla="*/ 2664663 h 3825895"/>
              <a:gd name="connsiteX41" fmla="*/ 1593188 w 2816128"/>
              <a:gd name="connsiteY41" fmla="*/ 2664663 h 3825895"/>
              <a:gd name="connsiteX42" fmla="*/ 1649286 w 2816128"/>
              <a:gd name="connsiteY42" fmla="*/ 2765640 h 3825895"/>
              <a:gd name="connsiteX43" fmla="*/ 1800751 w 2816128"/>
              <a:gd name="connsiteY43" fmla="*/ 2799298 h 3825895"/>
              <a:gd name="connsiteX44" fmla="*/ 1811971 w 2816128"/>
              <a:gd name="connsiteY44" fmla="*/ 2832957 h 3825895"/>
              <a:gd name="connsiteX45" fmla="*/ 1772702 w 2816128"/>
              <a:gd name="connsiteY45" fmla="*/ 3034911 h 3825895"/>
              <a:gd name="connsiteX46" fmla="*/ 1750263 w 2816128"/>
              <a:gd name="connsiteY46" fmla="*/ 3360280 h 3825895"/>
              <a:gd name="connsiteX47" fmla="*/ 1542700 w 2816128"/>
              <a:gd name="connsiteY47" fmla="*/ 3382719 h 3825895"/>
              <a:gd name="connsiteX48" fmla="*/ 1206111 w 2816128"/>
              <a:gd name="connsiteY48" fmla="*/ 3433208 h 3825895"/>
              <a:gd name="connsiteX49" fmla="*/ 1178062 w 2816128"/>
              <a:gd name="connsiteY49" fmla="*/ 3506135 h 3825895"/>
              <a:gd name="connsiteX50" fmla="*/ 1116354 w 2816128"/>
              <a:gd name="connsiteY50" fmla="*/ 3534184 h 3825895"/>
              <a:gd name="connsiteX51" fmla="*/ 1144403 w 2816128"/>
              <a:gd name="connsiteY51" fmla="*/ 3668820 h 3825895"/>
              <a:gd name="connsiteX52" fmla="*/ 1284648 w 2816128"/>
              <a:gd name="connsiteY52" fmla="*/ 3674430 h 3825895"/>
              <a:gd name="connsiteX53" fmla="*/ 1279038 w 2816128"/>
              <a:gd name="connsiteY53" fmla="*/ 3522965 h 3825895"/>
              <a:gd name="connsiteX54" fmla="*/ 1458552 w 2816128"/>
              <a:gd name="connsiteY54" fmla="*/ 3534184 h 3825895"/>
              <a:gd name="connsiteX55" fmla="*/ 1430503 w 2816128"/>
              <a:gd name="connsiteY55" fmla="*/ 3612722 h 3825895"/>
              <a:gd name="connsiteX56" fmla="*/ 1402454 w 2816128"/>
              <a:gd name="connsiteY56" fmla="*/ 3674430 h 3825895"/>
              <a:gd name="connsiteX57" fmla="*/ 1318307 w 2816128"/>
              <a:gd name="connsiteY57" fmla="*/ 3691259 h 3825895"/>
              <a:gd name="connsiteX58" fmla="*/ 1452943 w 2816128"/>
              <a:gd name="connsiteY58" fmla="*/ 3814675 h 3825895"/>
              <a:gd name="connsiteX59" fmla="*/ 1520260 w 2816128"/>
              <a:gd name="connsiteY59" fmla="*/ 3680040 h 3825895"/>
              <a:gd name="connsiteX60" fmla="*/ 1823190 w 2816128"/>
              <a:gd name="connsiteY60" fmla="*/ 3579063 h 3825895"/>
              <a:gd name="connsiteX61" fmla="*/ 2159779 w 2816128"/>
              <a:gd name="connsiteY61" fmla="*/ 3651990 h 3825895"/>
              <a:gd name="connsiteX62" fmla="*/ 2114901 w 2816128"/>
              <a:gd name="connsiteY62" fmla="*/ 3752967 h 3825895"/>
              <a:gd name="connsiteX63" fmla="*/ 2210268 w 2816128"/>
              <a:gd name="connsiteY63" fmla="*/ 3820285 h 3825895"/>
              <a:gd name="connsiteX64" fmla="*/ 2283195 w 2816128"/>
              <a:gd name="connsiteY64" fmla="*/ 3769797 h 3825895"/>
              <a:gd name="connsiteX65" fmla="*/ 2271976 w 2816128"/>
              <a:gd name="connsiteY65" fmla="*/ 3674430 h 3825895"/>
              <a:gd name="connsiteX66" fmla="*/ 2451490 w 2816128"/>
              <a:gd name="connsiteY66" fmla="*/ 3595892 h 3825895"/>
              <a:gd name="connsiteX67" fmla="*/ 2434660 w 2816128"/>
              <a:gd name="connsiteY67" fmla="*/ 3421988 h 3825895"/>
              <a:gd name="connsiteX68" fmla="*/ 1929777 w 2816128"/>
              <a:gd name="connsiteY68" fmla="*/ 3393939 h 3825895"/>
              <a:gd name="connsiteX69" fmla="*/ 1918557 w 2816128"/>
              <a:gd name="connsiteY69" fmla="*/ 3068570 h 3825895"/>
              <a:gd name="connsiteX70" fmla="*/ 1884898 w 2816128"/>
              <a:gd name="connsiteY70" fmla="*/ 3051740 h 3825895"/>
              <a:gd name="connsiteX71" fmla="*/ 1907338 w 2816128"/>
              <a:gd name="connsiteY71" fmla="*/ 2872226 h 3825895"/>
              <a:gd name="connsiteX72" fmla="*/ 1862459 w 2816128"/>
              <a:gd name="connsiteY72" fmla="*/ 2810518 h 3825895"/>
              <a:gd name="connsiteX73" fmla="*/ 2109291 w 2816128"/>
              <a:gd name="connsiteY73" fmla="*/ 2754420 h 3825895"/>
              <a:gd name="connsiteX74" fmla="*/ 2131730 w 2816128"/>
              <a:gd name="connsiteY74" fmla="*/ 2625394 h 3825895"/>
              <a:gd name="connsiteX75" fmla="*/ 2372952 w 2816128"/>
              <a:gd name="connsiteY75" fmla="*/ 2659053 h 3825895"/>
              <a:gd name="connsiteX76" fmla="*/ 2597345 w 2816128"/>
              <a:gd name="connsiteY76" fmla="*/ 2070022 h 3825895"/>
              <a:gd name="connsiteX77" fmla="*/ 2552466 w 2816128"/>
              <a:gd name="connsiteY77" fmla="*/ 1985875 h 3825895"/>
              <a:gd name="connsiteX78" fmla="*/ 2698322 w 2816128"/>
              <a:gd name="connsiteY78" fmla="*/ 1497821 h 3825895"/>
              <a:gd name="connsiteX79" fmla="*/ 2642224 w 2816128"/>
              <a:gd name="connsiteY79" fmla="*/ 1391235 h 3825895"/>
              <a:gd name="connsiteX80" fmla="*/ 2501978 w 2816128"/>
              <a:gd name="connsiteY80" fmla="*/ 807814 h 3825895"/>
              <a:gd name="connsiteX81" fmla="*/ 2816128 w 2816128"/>
              <a:gd name="connsiteY81" fmla="*/ 684398 h 3825895"/>
              <a:gd name="connsiteX82" fmla="*/ 2771249 w 2816128"/>
              <a:gd name="connsiteY82" fmla="*/ 448786 h 3825895"/>
              <a:gd name="connsiteX83" fmla="*/ 2614174 w 2816128"/>
              <a:gd name="connsiteY83" fmla="*/ 84148 h 3825895"/>
              <a:gd name="connsiteX0" fmla="*/ 2614174 w 2816128"/>
              <a:gd name="connsiteY0" fmla="*/ 85752 h 3827499"/>
              <a:gd name="connsiteX1" fmla="*/ 2395391 w 2816128"/>
              <a:gd name="connsiteY1" fmla="*/ 1604 h 3827499"/>
              <a:gd name="connsiteX2" fmla="*/ 2193438 w 2816128"/>
              <a:gd name="connsiteY2" fmla="*/ 197948 h 3827499"/>
              <a:gd name="connsiteX3" fmla="*/ 2114901 w 2816128"/>
              <a:gd name="connsiteY3" fmla="*/ 214777 h 3827499"/>
              <a:gd name="connsiteX4" fmla="*/ 2142950 w 2816128"/>
              <a:gd name="connsiteY4" fmla="*/ 326974 h 3827499"/>
              <a:gd name="connsiteX5" fmla="*/ 2047583 w 2816128"/>
              <a:gd name="connsiteY5" fmla="*/ 495268 h 3827499"/>
              <a:gd name="connsiteX6" fmla="*/ 2159779 w 2816128"/>
              <a:gd name="connsiteY6" fmla="*/ 747710 h 3827499"/>
              <a:gd name="connsiteX7" fmla="*/ 2030754 w 2816128"/>
              <a:gd name="connsiteY7" fmla="*/ 792588 h 3827499"/>
              <a:gd name="connsiteX8" fmla="*/ 1997095 w 2816128"/>
              <a:gd name="connsiteY8" fmla="*/ 859906 h 3827499"/>
              <a:gd name="connsiteX9" fmla="*/ 1997095 w 2816128"/>
              <a:gd name="connsiteY9" fmla="*/ 747710 h 3827499"/>
              <a:gd name="connsiteX10" fmla="*/ 1946606 w 2816128"/>
              <a:gd name="connsiteY10" fmla="*/ 708441 h 3827499"/>
              <a:gd name="connsiteX11" fmla="*/ 1772702 w 2816128"/>
              <a:gd name="connsiteY11" fmla="*/ 758929 h 3827499"/>
              <a:gd name="connsiteX12" fmla="*/ 1402454 w 2816128"/>
              <a:gd name="connsiteY12" fmla="*/ 618684 h 3827499"/>
              <a:gd name="connsiteX13" fmla="*/ 1705384 w 2816128"/>
              <a:gd name="connsiteY13" fmla="*/ 1190885 h 3827499"/>
              <a:gd name="connsiteX14" fmla="*/ 1800751 w 2816128"/>
              <a:gd name="connsiteY14" fmla="*/ 1263813 h 3827499"/>
              <a:gd name="connsiteX15" fmla="*/ 1649286 w 2816128"/>
              <a:gd name="connsiteY15" fmla="*/ 1488205 h 3827499"/>
              <a:gd name="connsiteX16" fmla="*/ 1727824 w 2816128"/>
              <a:gd name="connsiteY16" fmla="*/ 1706988 h 3827499"/>
              <a:gd name="connsiteX17" fmla="*/ 1817581 w 2816128"/>
              <a:gd name="connsiteY17" fmla="*/ 1701379 h 3827499"/>
              <a:gd name="connsiteX18" fmla="*/ 1671725 w 2816128"/>
              <a:gd name="connsiteY18" fmla="*/ 1869673 h 3827499"/>
              <a:gd name="connsiteX19" fmla="*/ 914400 w 2816128"/>
              <a:gd name="connsiteY19" fmla="*/ 1617231 h 3827499"/>
              <a:gd name="connsiteX20" fmla="*/ 460005 w 2816128"/>
              <a:gd name="connsiteY20" fmla="*/ 2643828 h 3827499"/>
              <a:gd name="connsiteX21" fmla="*/ 263662 w 2816128"/>
              <a:gd name="connsiteY21" fmla="*/ 2851391 h 3827499"/>
              <a:gd name="connsiteX22" fmla="*/ 44879 w 2816128"/>
              <a:gd name="connsiteY22" fmla="*/ 2896269 h 3827499"/>
              <a:gd name="connsiteX23" fmla="*/ 0 w 2816128"/>
              <a:gd name="connsiteY23" fmla="*/ 3002856 h 3827499"/>
              <a:gd name="connsiteX24" fmla="*/ 274881 w 2816128"/>
              <a:gd name="connsiteY24" fmla="*/ 3126272 h 3827499"/>
              <a:gd name="connsiteX25" fmla="*/ 504884 w 2816128"/>
              <a:gd name="connsiteY25" fmla="*/ 3025295 h 3827499"/>
              <a:gd name="connsiteX26" fmla="*/ 471225 w 2816128"/>
              <a:gd name="connsiteY26" fmla="*/ 3154321 h 3827499"/>
              <a:gd name="connsiteX27" fmla="*/ 572201 w 2816128"/>
              <a:gd name="connsiteY27" fmla="*/ 3199199 h 3827499"/>
              <a:gd name="connsiteX28" fmla="*/ 381468 w 2816128"/>
              <a:gd name="connsiteY28" fmla="*/ 3659204 h 3827499"/>
              <a:gd name="connsiteX29" fmla="*/ 196344 w 2816128"/>
              <a:gd name="connsiteY29" fmla="*/ 3704083 h 3827499"/>
              <a:gd name="connsiteX30" fmla="*/ 263662 w 2816128"/>
              <a:gd name="connsiteY30" fmla="*/ 3805059 h 3827499"/>
              <a:gd name="connsiteX31" fmla="*/ 555372 w 2816128"/>
              <a:gd name="connsiteY31" fmla="*/ 3827499 h 3827499"/>
              <a:gd name="connsiteX32" fmla="*/ 589031 w 2816128"/>
              <a:gd name="connsiteY32" fmla="*/ 3619936 h 3827499"/>
              <a:gd name="connsiteX33" fmla="*/ 645129 w 2816128"/>
              <a:gd name="connsiteY33" fmla="*/ 3614326 h 3827499"/>
              <a:gd name="connsiteX34" fmla="*/ 690008 w 2816128"/>
              <a:gd name="connsiteY34" fmla="*/ 3737742 h 3827499"/>
              <a:gd name="connsiteX35" fmla="*/ 774155 w 2816128"/>
              <a:gd name="connsiteY35" fmla="*/ 3743352 h 3827499"/>
              <a:gd name="connsiteX36" fmla="*/ 779765 w 2816128"/>
              <a:gd name="connsiteY36" fmla="*/ 3513349 h 3827499"/>
              <a:gd name="connsiteX37" fmla="*/ 746106 w 2816128"/>
              <a:gd name="connsiteY37" fmla="*/ 3244078 h 3827499"/>
              <a:gd name="connsiteX38" fmla="*/ 903181 w 2816128"/>
              <a:gd name="connsiteY38" fmla="*/ 2666267 h 3827499"/>
              <a:gd name="connsiteX39" fmla="*/ 1166842 w 2816128"/>
              <a:gd name="connsiteY39" fmla="*/ 2559680 h 3827499"/>
              <a:gd name="connsiteX40" fmla="*/ 1531480 w 2816128"/>
              <a:gd name="connsiteY40" fmla="*/ 2666267 h 3827499"/>
              <a:gd name="connsiteX41" fmla="*/ 1593188 w 2816128"/>
              <a:gd name="connsiteY41" fmla="*/ 2666267 h 3827499"/>
              <a:gd name="connsiteX42" fmla="*/ 1649286 w 2816128"/>
              <a:gd name="connsiteY42" fmla="*/ 2767244 h 3827499"/>
              <a:gd name="connsiteX43" fmla="*/ 1800751 w 2816128"/>
              <a:gd name="connsiteY43" fmla="*/ 2800902 h 3827499"/>
              <a:gd name="connsiteX44" fmla="*/ 1811971 w 2816128"/>
              <a:gd name="connsiteY44" fmla="*/ 2834561 h 3827499"/>
              <a:gd name="connsiteX45" fmla="*/ 1772702 w 2816128"/>
              <a:gd name="connsiteY45" fmla="*/ 3036515 h 3827499"/>
              <a:gd name="connsiteX46" fmla="*/ 1750263 w 2816128"/>
              <a:gd name="connsiteY46" fmla="*/ 3361884 h 3827499"/>
              <a:gd name="connsiteX47" fmla="*/ 1542700 w 2816128"/>
              <a:gd name="connsiteY47" fmla="*/ 3384323 h 3827499"/>
              <a:gd name="connsiteX48" fmla="*/ 1206111 w 2816128"/>
              <a:gd name="connsiteY48" fmla="*/ 3434812 h 3827499"/>
              <a:gd name="connsiteX49" fmla="*/ 1178062 w 2816128"/>
              <a:gd name="connsiteY49" fmla="*/ 3507739 h 3827499"/>
              <a:gd name="connsiteX50" fmla="*/ 1116354 w 2816128"/>
              <a:gd name="connsiteY50" fmla="*/ 3535788 h 3827499"/>
              <a:gd name="connsiteX51" fmla="*/ 1144403 w 2816128"/>
              <a:gd name="connsiteY51" fmla="*/ 3670424 h 3827499"/>
              <a:gd name="connsiteX52" fmla="*/ 1284648 w 2816128"/>
              <a:gd name="connsiteY52" fmla="*/ 3676034 h 3827499"/>
              <a:gd name="connsiteX53" fmla="*/ 1279038 w 2816128"/>
              <a:gd name="connsiteY53" fmla="*/ 3524569 h 3827499"/>
              <a:gd name="connsiteX54" fmla="*/ 1458552 w 2816128"/>
              <a:gd name="connsiteY54" fmla="*/ 3535788 h 3827499"/>
              <a:gd name="connsiteX55" fmla="*/ 1430503 w 2816128"/>
              <a:gd name="connsiteY55" fmla="*/ 3614326 h 3827499"/>
              <a:gd name="connsiteX56" fmla="*/ 1402454 w 2816128"/>
              <a:gd name="connsiteY56" fmla="*/ 3676034 h 3827499"/>
              <a:gd name="connsiteX57" fmla="*/ 1318307 w 2816128"/>
              <a:gd name="connsiteY57" fmla="*/ 3692863 h 3827499"/>
              <a:gd name="connsiteX58" fmla="*/ 1452943 w 2816128"/>
              <a:gd name="connsiteY58" fmla="*/ 3816279 h 3827499"/>
              <a:gd name="connsiteX59" fmla="*/ 1520260 w 2816128"/>
              <a:gd name="connsiteY59" fmla="*/ 3681644 h 3827499"/>
              <a:gd name="connsiteX60" fmla="*/ 1823190 w 2816128"/>
              <a:gd name="connsiteY60" fmla="*/ 3580667 h 3827499"/>
              <a:gd name="connsiteX61" fmla="*/ 2159779 w 2816128"/>
              <a:gd name="connsiteY61" fmla="*/ 3653594 h 3827499"/>
              <a:gd name="connsiteX62" fmla="*/ 2114901 w 2816128"/>
              <a:gd name="connsiteY62" fmla="*/ 3754571 h 3827499"/>
              <a:gd name="connsiteX63" fmla="*/ 2210268 w 2816128"/>
              <a:gd name="connsiteY63" fmla="*/ 3821889 h 3827499"/>
              <a:gd name="connsiteX64" fmla="*/ 2283195 w 2816128"/>
              <a:gd name="connsiteY64" fmla="*/ 3771401 h 3827499"/>
              <a:gd name="connsiteX65" fmla="*/ 2271976 w 2816128"/>
              <a:gd name="connsiteY65" fmla="*/ 3676034 h 3827499"/>
              <a:gd name="connsiteX66" fmla="*/ 2451490 w 2816128"/>
              <a:gd name="connsiteY66" fmla="*/ 3597496 h 3827499"/>
              <a:gd name="connsiteX67" fmla="*/ 2434660 w 2816128"/>
              <a:gd name="connsiteY67" fmla="*/ 3423592 h 3827499"/>
              <a:gd name="connsiteX68" fmla="*/ 1929777 w 2816128"/>
              <a:gd name="connsiteY68" fmla="*/ 3395543 h 3827499"/>
              <a:gd name="connsiteX69" fmla="*/ 1918557 w 2816128"/>
              <a:gd name="connsiteY69" fmla="*/ 3070174 h 3827499"/>
              <a:gd name="connsiteX70" fmla="*/ 1884898 w 2816128"/>
              <a:gd name="connsiteY70" fmla="*/ 3053344 h 3827499"/>
              <a:gd name="connsiteX71" fmla="*/ 1907338 w 2816128"/>
              <a:gd name="connsiteY71" fmla="*/ 2873830 h 3827499"/>
              <a:gd name="connsiteX72" fmla="*/ 1862459 w 2816128"/>
              <a:gd name="connsiteY72" fmla="*/ 2812122 h 3827499"/>
              <a:gd name="connsiteX73" fmla="*/ 2109291 w 2816128"/>
              <a:gd name="connsiteY73" fmla="*/ 2756024 h 3827499"/>
              <a:gd name="connsiteX74" fmla="*/ 2131730 w 2816128"/>
              <a:gd name="connsiteY74" fmla="*/ 2626998 h 3827499"/>
              <a:gd name="connsiteX75" fmla="*/ 2372952 w 2816128"/>
              <a:gd name="connsiteY75" fmla="*/ 2660657 h 3827499"/>
              <a:gd name="connsiteX76" fmla="*/ 2597345 w 2816128"/>
              <a:gd name="connsiteY76" fmla="*/ 2071626 h 3827499"/>
              <a:gd name="connsiteX77" fmla="*/ 2552466 w 2816128"/>
              <a:gd name="connsiteY77" fmla="*/ 1987479 h 3827499"/>
              <a:gd name="connsiteX78" fmla="*/ 2698322 w 2816128"/>
              <a:gd name="connsiteY78" fmla="*/ 1499425 h 3827499"/>
              <a:gd name="connsiteX79" fmla="*/ 2642224 w 2816128"/>
              <a:gd name="connsiteY79" fmla="*/ 1392839 h 3827499"/>
              <a:gd name="connsiteX80" fmla="*/ 2501978 w 2816128"/>
              <a:gd name="connsiteY80" fmla="*/ 809418 h 3827499"/>
              <a:gd name="connsiteX81" fmla="*/ 2816128 w 2816128"/>
              <a:gd name="connsiteY81" fmla="*/ 686002 h 3827499"/>
              <a:gd name="connsiteX82" fmla="*/ 2771249 w 2816128"/>
              <a:gd name="connsiteY82" fmla="*/ 450390 h 3827499"/>
              <a:gd name="connsiteX83" fmla="*/ 2614174 w 2816128"/>
              <a:gd name="connsiteY83" fmla="*/ 85752 h 3827499"/>
              <a:gd name="connsiteX0" fmla="*/ 2614174 w 2816128"/>
              <a:gd name="connsiteY0" fmla="*/ 85752 h 3827499"/>
              <a:gd name="connsiteX1" fmla="*/ 2395391 w 2816128"/>
              <a:gd name="connsiteY1" fmla="*/ 1604 h 3827499"/>
              <a:gd name="connsiteX2" fmla="*/ 2193438 w 2816128"/>
              <a:gd name="connsiteY2" fmla="*/ 197948 h 3827499"/>
              <a:gd name="connsiteX3" fmla="*/ 2114901 w 2816128"/>
              <a:gd name="connsiteY3" fmla="*/ 214777 h 3827499"/>
              <a:gd name="connsiteX4" fmla="*/ 2142950 w 2816128"/>
              <a:gd name="connsiteY4" fmla="*/ 326974 h 3827499"/>
              <a:gd name="connsiteX5" fmla="*/ 2047583 w 2816128"/>
              <a:gd name="connsiteY5" fmla="*/ 495268 h 3827499"/>
              <a:gd name="connsiteX6" fmla="*/ 2159779 w 2816128"/>
              <a:gd name="connsiteY6" fmla="*/ 747710 h 3827499"/>
              <a:gd name="connsiteX7" fmla="*/ 2030754 w 2816128"/>
              <a:gd name="connsiteY7" fmla="*/ 792588 h 3827499"/>
              <a:gd name="connsiteX8" fmla="*/ 1997095 w 2816128"/>
              <a:gd name="connsiteY8" fmla="*/ 859906 h 3827499"/>
              <a:gd name="connsiteX9" fmla="*/ 1997095 w 2816128"/>
              <a:gd name="connsiteY9" fmla="*/ 747710 h 3827499"/>
              <a:gd name="connsiteX10" fmla="*/ 1946606 w 2816128"/>
              <a:gd name="connsiteY10" fmla="*/ 708441 h 3827499"/>
              <a:gd name="connsiteX11" fmla="*/ 1772702 w 2816128"/>
              <a:gd name="connsiteY11" fmla="*/ 758929 h 3827499"/>
              <a:gd name="connsiteX12" fmla="*/ 1402454 w 2816128"/>
              <a:gd name="connsiteY12" fmla="*/ 618684 h 3827499"/>
              <a:gd name="connsiteX13" fmla="*/ 1705384 w 2816128"/>
              <a:gd name="connsiteY13" fmla="*/ 1190885 h 3827499"/>
              <a:gd name="connsiteX14" fmla="*/ 1800751 w 2816128"/>
              <a:gd name="connsiteY14" fmla="*/ 1263813 h 3827499"/>
              <a:gd name="connsiteX15" fmla="*/ 1649286 w 2816128"/>
              <a:gd name="connsiteY15" fmla="*/ 1488205 h 3827499"/>
              <a:gd name="connsiteX16" fmla="*/ 1727824 w 2816128"/>
              <a:gd name="connsiteY16" fmla="*/ 1706988 h 3827499"/>
              <a:gd name="connsiteX17" fmla="*/ 1817581 w 2816128"/>
              <a:gd name="connsiteY17" fmla="*/ 1701379 h 3827499"/>
              <a:gd name="connsiteX18" fmla="*/ 1671725 w 2816128"/>
              <a:gd name="connsiteY18" fmla="*/ 1869673 h 3827499"/>
              <a:gd name="connsiteX19" fmla="*/ 914400 w 2816128"/>
              <a:gd name="connsiteY19" fmla="*/ 1617231 h 3827499"/>
              <a:gd name="connsiteX20" fmla="*/ 460005 w 2816128"/>
              <a:gd name="connsiteY20" fmla="*/ 2643828 h 3827499"/>
              <a:gd name="connsiteX21" fmla="*/ 263662 w 2816128"/>
              <a:gd name="connsiteY21" fmla="*/ 2851391 h 3827499"/>
              <a:gd name="connsiteX22" fmla="*/ 44879 w 2816128"/>
              <a:gd name="connsiteY22" fmla="*/ 2896269 h 3827499"/>
              <a:gd name="connsiteX23" fmla="*/ 0 w 2816128"/>
              <a:gd name="connsiteY23" fmla="*/ 3002856 h 3827499"/>
              <a:gd name="connsiteX24" fmla="*/ 274881 w 2816128"/>
              <a:gd name="connsiteY24" fmla="*/ 3126272 h 3827499"/>
              <a:gd name="connsiteX25" fmla="*/ 504884 w 2816128"/>
              <a:gd name="connsiteY25" fmla="*/ 3025295 h 3827499"/>
              <a:gd name="connsiteX26" fmla="*/ 471225 w 2816128"/>
              <a:gd name="connsiteY26" fmla="*/ 3154321 h 3827499"/>
              <a:gd name="connsiteX27" fmla="*/ 572201 w 2816128"/>
              <a:gd name="connsiteY27" fmla="*/ 3199199 h 3827499"/>
              <a:gd name="connsiteX28" fmla="*/ 381468 w 2816128"/>
              <a:gd name="connsiteY28" fmla="*/ 3659204 h 3827499"/>
              <a:gd name="connsiteX29" fmla="*/ 196344 w 2816128"/>
              <a:gd name="connsiteY29" fmla="*/ 3704083 h 3827499"/>
              <a:gd name="connsiteX30" fmla="*/ 263662 w 2816128"/>
              <a:gd name="connsiteY30" fmla="*/ 3805059 h 3827499"/>
              <a:gd name="connsiteX31" fmla="*/ 555372 w 2816128"/>
              <a:gd name="connsiteY31" fmla="*/ 3827499 h 3827499"/>
              <a:gd name="connsiteX32" fmla="*/ 589031 w 2816128"/>
              <a:gd name="connsiteY32" fmla="*/ 3619936 h 3827499"/>
              <a:gd name="connsiteX33" fmla="*/ 645129 w 2816128"/>
              <a:gd name="connsiteY33" fmla="*/ 3614326 h 3827499"/>
              <a:gd name="connsiteX34" fmla="*/ 690008 w 2816128"/>
              <a:gd name="connsiteY34" fmla="*/ 3737742 h 3827499"/>
              <a:gd name="connsiteX35" fmla="*/ 774155 w 2816128"/>
              <a:gd name="connsiteY35" fmla="*/ 3743352 h 3827499"/>
              <a:gd name="connsiteX36" fmla="*/ 779765 w 2816128"/>
              <a:gd name="connsiteY36" fmla="*/ 3513349 h 3827499"/>
              <a:gd name="connsiteX37" fmla="*/ 746106 w 2816128"/>
              <a:gd name="connsiteY37" fmla="*/ 3244078 h 3827499"/>
              <a:gd name="connsiteX38" fmla="*/ 903181 w 2816128"/>
              <a:gd name="connsiteY38" fmla="*/ 2666267 h 3827499"/>
              <a:gd name="connsiteX39" fmla="*/ 1166842 w 2816128"/>
              <a:gd name="connsiteY39" fmla="*/ 2559680 h 3827499"/>
              <a:gd name="connsiteX40" fmla="*/ 1531480 w 2816128"/>
              <a:gd name="connsiteY40" fmla="*/ 2666267 h 3827499"/>
              <a:gd name="connsiteX41" fmla="*/ 1593188 w 2816128"/>
              <a:gd name="connsiteY41" fmla="*/ 2666267 h 3827499"/>
              <a:gd name="connsiteX42" fmla="*/ 1649286 w 2816128"/>
              <a:gd name="connsiteY42" fmla="*/ 2767244 h 3827499"/>
              <a:gd name="connsiteX43" fmla="*/ 1800751 w 2816128"/>
              <a:gd name="connsiteY43" fmla="*/ 2800902 h 3827499"/>
              <a:gd name="connsiteX44" fmla="*/ 1811971 w 2816128"/>
              <a:gd name="connsiteY44" fmla="*/ 2834561 h 3827499"/>
              <a:gd name="connsiteX45" fmla="*/ 1772702 w 2816128"/>
              <a:gd name="connsiteY45" fmla="*/ 3036515 h 3827499"/>
              <a:gd name="connsiteX46" fmla="*/ 1750263 w 2816128"/>
              <a:gd name="connsiteY46" fmla="*/ 3361884 h 3827499"/>
              <a:gd name="connsiteX47" fmla="*/ 1542700 w 2816128"/>
              <a:gd name="connsiteY47" fmla="*/ 3384323 h 3827499"/>
              <a:gd name="connsiteX48" fmla="*/ 1206111 w 2816128"/>
              <a:gd name="connsiteY48" fmla="*/ 3434812 h 3827499"/>
              <a:gd name="connsiteX49" fmla="*/ 1178062 w 2816128"/>
              <a:gd name="connsiteY49" fmla="*/ 3507739 h 3827499"/>
              <a:gd name="connsiteX50" fmla="*/ 1116354 w 2816128"/>
              <a:gd name="connsiteY50" fmla="*/ 3535788 h 3827499"/>
              <a:gd name="connsiteX51" fmla="*/ 1144403 w 2816128"/>
              <a:gd name="connsiteY51" fmla="*/ 3670424 h 3827499"/>
              <a:gd name="connsiteX52" fmla="*/ 1284648 w 2816128"/>
              <a:gd name="connsiteY52" fmla="*/ 3676034 h 3827499"/>
              <a:gd name="connsiteX53" fmla="*/ 1279038 w 2816128"/>
              <a:gd name="connsiteY53" fmla="*/ 3524569 h 3827499"/>
              <a:gd name="connsiteX54" fmla="*/ 1458552 w 2816128"/>
              <a:gd name="connsiteY54" fmla="*/ 3535788 h 3827499"/>
              <a:gd name="connsiteX55" fmla="*/ 1430503 w 2816128"/>
              <a:gd name="connsiteY55" fmla="*/ 3614326 h 3827499"/>
              <a:gd name="connsiteX56" fmla="*/ 1402454 w 2816128"/>
              <a:gd name="connsiteY56" fmla="*/ 3676034 h 3827499"/>
              <a:gd name="connsiteX57" fmla="*/ 1318307 w 2816128"/>
              <a:gd name="connsiteY57" fmla="*/ 3692863 h 3827499"/>
              <a:gd name="connsiteX58" fmla="*/ 1452943 w 2816128"/>
              <a:gd name="connsiteY58" fmla="*/ 3816279 h 3827499"/>
              <a:gd name="connsiteX59" fmla="*/ 1520260 w 2816128"/>
              <a:gd name="connsiteY59" fmla="*/ 3681644 h 3827499"/>
              <a:gd name="connsiteX60" fmla="*/ 1823190 w 2816128"/>
              <a:gd name="connsiteY60" fmla="*/ 3580667 h 3827499"/>
              <a:gd name="connsiteX61" fmla="*/ 2159779 w 2816128"/>
              <a:gd name="connsiteY61" fmla="*/ 3653594 h 3827499"/>
              <a:gd name="connsiteX62" fmla="*/ 2114901 w 2816128"/>
              <a:gd name="connsiteY62" fmla="*/ 3754571 h 3827499"/>
              <a:gd name="connsiteX63" fmla="*/ 2210268 w 2816128"/>
              <a:gd name="connsiteY63" fmla="*/ 3821889 h 3827499"/>
              <a:gd name="connsiteX64" fmla="*/ 2283195 w 2816128"/>
              <a:gd name="connsiteY64" fmla="*/ 3771401 h 3827499"/>
              <a:gd name="connsiteX65" fmla="*/ 2271976 w 2816128"/>
              <a:gd name="connsiteY65" fmla="*/ 3676034 h 3827499"/>
              <a:gd name="connsiteX66" fmla="*/ 2451490 w 2816128"/>
              <a:gd name="connsiteY66" fmla="*/ 3597496 h 3827499"/>
              <a:gd name="connsiteX67" fmla="*/ 2434660 w 2816128"/>
              <a:gd name="connsiteY67" fmla="*/ 3423592 h 3827499"/>
              <a:gd name="connsiteX68" fmla="*/ 1929777 w 2816128"/>
              <a:gd name="connsiteY68" fmla="*/ 3395543 h 3827499"/>
              <a:gd name="connsiteX69" fmla="*/ 1918557 w 2816128"/>
              <a:gd name="connsiteY69" fmla="*/ 3070174 h 3827499"/>
              <a:gd name="connsiteX70" fmla="*/ 1884898 w 2816128"/>
              <a:gd name="connsiteY70" fmla="*/ 3053344 h 3827499"/>
              <a:gd name="connsiteX71" fmla="*/ 1907338 w 2816128"/>
              <a:gd name="connsiteY71" fmla="*/ 2873830 h 3827499"/>
              <a:gd name="connsiteX72" fmla="*/ 1862459 w 2816128"/>
              <a:gd name="connsiteY72" fmla="*/ 2812122 h 3827499"/>
              <a:gd name="connsiteX73" fmla="*/ 2109291 w 2816128"/>
              <a:gd name="connsiteY73" fmla="*/ 2756024 h 3827499"/>
              <a:gd name="connsiteX74" fmla="*/ 2131730 w 2816128"/>
              <a:gd name="connsiteY74" fmla="*/ 2626998 h 3827499"/>
              <a:gd name="connsiteX75" fmla="*/ 2372952 w 2816128"/>
              <a:gd name="connsiteY75" fmla="*/ 2660657 h 3827499"/>
              <a:gd name="connsiteX76" fmla="*/ 2597345 w 2816128"/>
              <a:gd name="connsiteY76" fmla="*/ 2071626 h 3827499"/>
              <a:gd name="connsiteX77" fmla="*/ 2552466 w 2816128"/>
              <a:gd name="connsiteY77" fmla="*/ 1987479 h 3827499"/>
              <a:gd name="connsiteX78" fmla="*/ 2698322 w 2816128"/>
              <a:gd name="connsiteY78" fmla="*/ 1499425 h 3827499"/>
              <a:gd name="connsiteX79" fmla="*/ 2642224 w 2816128"/>
              <a:gd name="connsiteY79" fmla="*/ 1392839 h 3827499"/>
              <a:gd name="connsiteX80" fmla="*/ 2501978 w 2816128"/>
              <a:gd name="connsiteY80" fmla="*/ 809418 h 3827499"/>
              <a:gd name="connsiteX81" fmla="*/ 2816128 w 2816128"/>
              <a:gd name="connsiteY81" fmla="*/ 686002 h 3827499"/>
              <a:gd name="connsiteX82" fmla="*/ 2771249 w 2816128"/>
              <a:gd name="connsiteY82" fmla="*/ 450390 h 3827499"/>
              <a:gd name="connsiteX83" fmla="*/ 2614174 w 2816128"/>
              <a:gd name="connsiteY83" fmla="*/ 85752 h 3827499"/>
              <a:gd name="connsiteX0" fmla="*/ 2647833 w 2816128"/>
              <a:gd name="connsiteY0" fmla="*/ 80143 h 3827499"/>
              <a:gd name="connsiteX1" fmla="*/ 2395391 w 2816128"/>
              <a:gd name="connsiteY1" fmla="*/ 1604 h 3827499"/>
              <a:gd name="connsiteX2" fmla="*/ 2193438 w 2816128"/>
              <a:gd name="connsiteY2" fmla="*/ 197948 h 3827499"/>
              <a:gd name="connsiteX3" fmla="*/ 2114901 w 2816128"/>
              <a:gd name="connsiteY3" fmla="*/ 214777 h 3827499"/>
              <a:gd name="connsiteX4" fmla="*/ 2142950 w 2816128"/>
              <a:gd name="connsiteY4" fmla="*/ 326974 h 3827499"/>
              <a:gd name="connsiteX5" fmla="*/ 2047583 w 2816128"/>
              <a:gd name="connsiteY5" fmla="*/ 495268 h 3827499"/>
              <a:gd name="connsiteX6" fmla="*/ 2159779 w 2816128"/>
              <a:gd name="connsiteY6" fmla="*/ 747710 h 3827499"/>
              <a:gd name="connsiteX7" fmla="*/ 2030754 w 2816128"/>
              <a:gd name="connsiteY7" fmla="*/ 792588 h 3827499"/>
              <a:gd name="connsiteX8" fmla="*/ 1997095 w 2816128"/>
              <a:gd name="connsiteY8" fmla="*/ 859906 h 3827499"/>
              <a:gd name="connsiteX9" fmla="*/ 1997095 w 2816128"/>
              <a:gd name="connsiteY9" fmla="*/ 747710 h 3827499"/>
              <a:gd name="connsiteX10" fmla="*/ 1946606 w 2816128"/>
              <a:gd name="connsiteY10" fmla="*/ 708441 h 3827499"/>
              <a:gd name="connsiteX11" fmla="*/ 1772702 w 2816128"/>
              <a:gd name="connsiteY11" fmla="*/ 758929 h 3827499"/>
              <a:gd name="connsiteX12" fmla="*/ 1402454 w 2816128"/>
              <a:gd name="connsiteY12" fmla="*/ 618684 h 3827499"/>
              <a:gd name="connsiteX13" fmla="*/ 1705384 w 2816128"/>
              <a:gd name="connsiteY13" fmla="*/ 1190885 h 3827499"/>
              <a:gd name="connsiteX14" fmla="*/ 1800751 w 2816128"/>
              <a:gd name="connsiteY14" fmla="*/ 1263813 h 3827499"/>
              <a:gd name="connsiteX15" fmla="*/ 1649286 w 2816128"/>
              <a:gd name="connsiteY15" fmla="*/ 1488205 h 3827499"/>
              <a:gd name="connsiteX16" fmla="*/ 1727824 w 2816128"/>
              <a:gd name="connsiteY16" fmla="*/ 1706988 h 3827499"/>
              <a:gd name="connsiteX17" fmla="*/ 1817581 w 2816128"/>
              <a:gd name="connsiteY17" fmla="*/ 1701379 h 3827499"/>
              <a:gd name="connsiteX18" fmla="*/ 1671725 w 2816128"/>
              <a:gd name="connsiteY18" fmla="*/ 1869673 h 3827499"/>
              <a:gd name="connsiteX19" fmla="*/ 914400 w 2816128"/>
              <a:gd name="connsiteY19" fmla="*/ 1617231 h 3827499"/>
              <a:gd name="connsiteX20" fmla="*/ 460005 w 2816128"/>
              <a:gd name="connsiteY20" fmla="*/ 2643828 h 3827499"/>
              <a:gd name="connsiteX21" fmla="*/ 263662 w 2816128"/>
              <a:gd name="connsiteY21" fmla="*/ 2851391 h 3827499"/>
              <a:gd name="connsiteX22" fmla="*/ 44879 w 2816128"/>
              <a:gd name="connsiteY22" fmla="*/ 2896269 h 3827499"/>
              <a:gd name="connsiteX23" fmla="*/ 0 w 2816128"/>
              <a:gd name="connsiteY23" fmla="*/ 3002856 h 3827499"/>
              <a:gd name="connsiteX24" fmla="*/ 274881 w 2816128"/>
              <a:gd name="connsiteY24" fmla="*/ 3126272 h 3827499"/>
              <a:gd name="connsiteX25" fmla="*/ 504884 w 2816128"/>
              <a:gd name="connsiteY25" fmla="*/ 3025295 h 3827499"/>
              <a:gd name="connsiteX26" fmla="*/ 471225 w 2816128"/>
              <a:gd name="connsiteY26" fmla="*/ 3154321 h 3827499"/>
              <a:gd name="connsiteX27" fmla="*/ 572201 w 2816128"/>
              <a:gd name="connsiteY27" fmla="*/ 3199199 h 3827499"/>
              <a:gd name="connsiteX28" fmla="*/ 381468 w 2816128"/>
              <a:gd name="connsiteY28" fmla="*/ 3659204 h 3827499"/>
              <a:gd name="connsiteX29" fmla="*/ 196344 w 2816128"/>
              <a:gd name="connsiteY29" fmla="*/ 3704083 h 3827499"/>
              <a:gd name="connsiteX30" fmla="*/ 263662 w 2816128"/>
              <a:gd name="connsiteY30" fmla="*/ 3805059 h 3827499"/>
              <a:gd name="connsiteX31" fmla="*/ 555372 w 2816128"/>
              <a:gd name="connsiteY31" fmla="*/ 3827499 h 3827499"/>
              <a:gd name="connsiteX32" fmla="*/ 589031 w 2816128"/>
              <a:gd name="connsiteY32" fmla="*/ 3619936 h 3827499"/>
              <a:gd name="connsiteX33" fmla="*/ 645129 w 2816128"/>
              <a:gd name="connsiteY33" fmla="*/ 3614326 h 3827499"/>
              <a:gd name="connsiteX34" fmla="*/ 690008 w 2816128"/>
              <a:gd name="connsiteY34" fmla="*/ 3737742 h 3827499"/>
              <a:gd name="connsiteX35" fmla="*/ 774155 w 2816128"/>
              <a:gd name="connsiteY35" fmla="*/ 3743352 h 3827499"/>
              <a:gd name="connsiteX36" fmla="*/ 779765 w 2816128"/>
              <a:gd name="connsiteY36" fmla="*/ 3513349 h 3827499"/>
              <a:gd name="connsiteX37" fmla="*/ 746106 w 2816128"/>
              <a:gd name="connsiteY37" fmla="*/ 3244078 h 3827499"/>
              <a:gd name="connsiteX38" fmla="*/ 903181 w 2816128"/>
              <a:gd name="connsiteY38" fmla="*/ 2666267 h 3827499"/>
              <a:gd name="connsiteX39" fmla="*/ 1166842 w 2816128"/>
              <a:gd name="connsiteY39" fmla="*/ 2559680 h 3827499"/>
              <a:gd name="connsiteX40" fmla="*/ 1531480 w 2816128"/>
              <a:gd name="connsiteY40" fmla="*/ 2666267 h 3827499"/>
              <a:gd name="connsiteX41" fmla="*/ 1593188 w 2816128"/>
              <a:gd name="connsiteY41" fmla="*/ 2666267 h 3827499"/>
              <a:gd name="connsiteX42" fmla="*/ 1649286 w 2816128"/>
              <a:gd name="connsiteY42" fmla="*/ 2767244 h 3827499"/>
              <a:gd name="connsiteX43" fmla="*/ 1800751 w 2816128"/>
              <a:gd name="connsiteY43" fmla="*/ 2800902 h 3827499"/>
              <a:gd name="connsiteX44" fmla="*/ 1811971 w 2816128"/>
              <a:gd name="connsiteY44" fmla="*/ 2834561 h 3827499"/>
              <a:gd name="connsiteX45" fmla="*/ 1772702 w 2816128"/>
              <a:gd name="connsiteY45" fmla="*/ 3036515 h 3827499"/>
              <a:gd name="connsiteX46" fmla="*/ 1750263 w 2816128"/>
              <a:gd name="connsiteY46" fmla="*/ 3361884 h 3827499"/>
              <a:gd name="connsiteX47" fmla="*/ 1542700 w 2816128"/>
              <a:gd name="connsiteY47" fmla="*/ 3384323 h 3827499"/>
              <a:gd name="connsiteX48" fmla="*/ 1206111 w 2816128"/>
              <a:gd name="connsiteY48" fmla="*/ 3434812 h 3827499"/>
              <a:gd name="connsiteX49" fmla="*/ 1178062 w 2816128"/>
              <a:gd name="connsiteY49" fmla="*/ 3507739 h 3827499"/>
              <a:gd name="connsiteX50" fmla="*/ 1116354 w 2816128"/>
              <a:gd name="connsiteY50" fmla="*/ 3535788 h 3827499"/>
              <a:gd name="connsiteX51" fmla="*/ 1144403 w 2816128"/>
              <a:gd name="connsiteY51" fmla="*/ 3670424 h 3827499"/>
              <a:gd name="connsiteX52" fmla="*/ 1284648 w 2816128"/>
              <a:gd name="connsiteY52" fmla="*/ 3676034 h 3827499"/>
              <a:gd name="connsiteX53" fmla="*/ 1279038 w 2816128"/>
              <a:gd name="connsiteY53" fmla="*/ 3524569 h 3827499"/>
              <a:gd name="connsiteX54" fmla="*/ 1458552 w 2816128"/>
              <a:gd name="connsiteY54" fmla="*/ 3535788 h 3827499"/>
              <a:gd name="connsiteX55" fmla="*/ 1430503 w 2816128"/>
              <a:gd name="connsiteY55" fmla="*/ 3614326 h 3827499"/>
              <a:gd name="connsiteX56" fmla="*/ 1402454 w 2816128"/>
              <a:gd name="connsiteY56" fmla="*/ 3676034 h 3827499"/>
              <a:gd name="connsiteX57" fmla="*/ 1318307 w 2816128"/>
              <a:gd name="connsiteY57" fmla="*/ 3692863 h 3827499"/>
              <a:gd name="connsiteX58" fmla="*/ 1452943 w 2816128"/>
              <a:gd name="connsiteY58" fmla="*/ 3816279 h 3827499"/>
              <a:gd name="connsiteX59" fmla="*/ 1520260 w 2816128"/>
              <a:gd name="connsiteY59" fmla="*/ 3681644 h 3827499"/>
              <a:gd name="connsiteX60" fmla="*/ 1823190 w 2816128"/>
              <a:gd name="connsiteY60" fmla="*/ 3580667 h 3827499"/>
              <a:gd name="connsiteX61" fmla="*/ 2159779 w 2816128"/>
              <a:gd name="connsiteY61" fmla="*/ 3653594 h 3827499"/>
              <a:gd name="connsiteX62" fmla="*/ 2114901 w 2816128"/>
              <a:gd name="connsiteY62" fmla="*/ 3754571 h 3827499"/>
              <a:gd name="connsiteX63" fmla="*/ 2210268 w 2816128"/>
              <a:gd name="connsiteY63" fmla="*/ 3821889 h 3827499"/>
              <a:gd name="connsiteX64" fmla="*/ 2283195 w 2816128"/>
              <a:gd name="connsiteY64" fmla="*/ 3771401 h 3827499"/>
              <a:gd name="connsiteX65" fmla="*/ 2271976 w 2816128"/>
              <a:gd name="connsiteY65" fmla="*/ 3676034 h 3827499"/>
              <a:gd name="connsiteX66" fmla="*/ 2451490 w 2816128"/>
              <a:gd name="connsiteY66" fmla="*/ 3597496 h 3827499"/>
              <a:gd name="connsiteX67" fmla="*/ 2434660 w 2816128"/>
              <a:gd name="connsiteY67" fmla="*/ 3423592 h 3827499"/>
              <a:gd name="connsiteX68" fmla="*/ 1929777 w 2816128"/>
              <a:gd name="connsiteY68" fmla="*/ 3395543 h 3827499"/>
              <a:gd name="connsiteX69" fmla="*/ 1918557 w 2816128"/>
              <a:gd name="connsiteY69" fmla="*/ 3070174 h 3827499"/>
              <a:gd name="connsiteX70" fmla="*/ 1884898 w 2816128"/>
              <a:gd name="connsiteY70" fmla="*/ 3053344 h 3827499"/>
              <a:gd name="connsiteX71" fmla="*/ 1907338 w 2816128"/>
              <a:gd name="connsiteY71" fmla="*/ 2873830 h 3827499"/>
              <a:gd name="connsiteX72" fmla="*/ 1862459 w 2816128"/>
              <a:gd name="connsiteY72" fmla="*/ 2812122 h 3827499"/>
              <a:gd name="connsiteX73" fmla="*/ 2109291 w 2816128"/>
              <a:gd name="connsiteY73" fmla="*/ 2756024 h 3827499"/>
              <a:gd name="connsiteX74" fmla="*/ 2131730 w 2816128"/>
              <a:gd name="connsiteY74" fmla="*/ 2626998 h 3827499"/>
              <a:gd name="connsiteX75" fmla="*/ 2372952 w 2816128"/>
              <a:gd name="connsiteY75" fmla="*/ 2660657 h 3827499"/>
              <a:gd name="connsiteX76" fmla="*/ 2597345 w 2816128"/>
              <a:gd name="connsiteY76" fmla="*/ 2071626 h 3827499"/>
              <a:gd name="connsiteX77" fmla="*/ 2552466 w 2816128"/>
              <a:gd name="connsiteY77" fmla="*/ 1987479 h 3827499"/>
              <a:gd name="connsiteX78" fmla="*/ 2698322 w 2816128"/>
              <a:gd name="connsiteY78" fmla="*/ 1499425 h 3827499"/>
              <a:gd name="connsiteX79" fmla="*/ 2642224 w 2816128"/>
              <a:gd name="connsiteY79" fmla="*/ 1392839 h 3827499"/>
              <a:gd name="connsiteX80" fmla="*/ 2501978 w 2816128"/>
              <a:gd name="connsiteY80" fmla="*/ 809418 h 3827499"/>
              <a:gd name="connsiteX81" fmla="*/ 2816128 w 2816128"/>
              <a:gd name="connsiteY81" fmla="*/ 686002 h 3827499"/>
              <a:gd name="connsiteX82" fmla="*/ 2771249 w 2816128"/>
              <a:gd name="connsiteY82" fmla="*/ 450390 h 3827499"/>
              <a:gd name="connsiteX83" fmla="*/ 2647833 w 2816128"/>
              <a:gd name="connsiteY83" fmla="*/ 80143 h 3827499"/>
              <a:gd name="connsiteX0" fmla="*/ 2647833 w 2816128"/>
              <a:gd name="connsiteY0" fmla="*/ 80143 h 3827499"/>
              <a:gd name="connsiteX1" fmla="*/ 2395391 w 2816128"/>
              <a:gd name="connsiteY1" fmla="*/ 1604 h 3827499"/>
              <a:gd name="connsiteX2" fmla="*/ 2193438 w 2816128"/>
              <a:gd name="connsiteY2" fmla="*/ 197948 h 3827499"/>
              <a:gd name="connsiteX3" fmla="*/ 2114901 w 2816128"/>
              <a:gd name="connsiteY3" fmla="*/ 214777 h 3827499"/>
              <a:gd name="connsiteX4" fmla="*/ 2142950 w 2816128"/>
              <a:gd name="connsiteY4" fmla="*/ 326974 h 3827499"/>
              <a:gd name="connsiteX5" fmla="*/ 2047583 w 2816128"/>
              <a:gd name="connsiteY5" fmla="*/ 495268 h 3827499"/>
              <a:gd name="connsiteX6" fmla="*/ 2159779 w 2816128"/>
              <a:gd name="connsiteY6" fmla="*/ 747710 h 3827499"/>
              <a:gd name="connsiteX7" fmla="*/ 2030754 w 2816128"/>
              <a:gd name="connsiteY7" fmla="*/ 792588 h 3827499"/>
              <a:gd name="connsiteX8" fmla="*/ 1997095 w 2816128"/>
              <a:gd name="connsiteY8" fmla="*/ 859906 h 3827499"/>
              <a:gd name="connsiteX9" fmla="*/ 1997095 w 2816128"/>
              <a:gd name="connsiteY9" fmla="*/ 747710 h 3827499"/>
              <a:gd name="connsiteX10" fmla="*/ 1946606 w 2816128"/>
              <a:gd name="connsiteY10" fmla="*/ 708441 h 3827499"/>
              <a:gd name="connsiteX11" fmla="*/ 1772702 w 2816128"/>
              <a:gd name="connsiteY11" fmla="*/ 758929 h 3827499"/>
              <a:gd name="connsiteX12" fmla="*/ 1402454 w 2816128"/>
              <a:gd name="connsiteY12" fmla="*/ 618684 h 3827499"/>
              <a:gd name="connsiteX13" fmla="*/ 1705384 w 2816128"/>
              <a:gd name="connsiteY13" fmla="*/ 1190885 h 3827499"/>
              <a:gd name="connsiteX14" fmla="*/ 1800751 w 2816128"/>
              <a:gd name="connsiteY14" fmla="*/ 1263813 h 3827499"/>
              <a:gd name="connsiteX15" fmla="*/ 1649286 w 2816128"/>
              <a:gd name="connsiteY15" fmla="*/ 1488205 h 3827499"/>
              <a:gd name="connsiteX16" fmla="*/ 1727824 w 2816128"/>
              <a:gd name="connsiteY16" fmla="*/ 1706988 h 3827499"/>
              <a:gd name="connsiteX17" fmla="*/ 1817581 w 2816128"/>
              <a:gd name="connsiteY17" fmla="*/ 1701379 h 3827499"/>
              <a:gd name="connsiteX18" fmla="*/ 1671725 w 2816128"/>
              <a:gd name="connsiteY18" fmla="*/ 1869673 h 3827499"/>
              <a:gd name="connsiteX19" fmla="*/ 914400 w 2816128"/>
              <a:gd name="connsiteY19" fmla="*/ 1617231 h 3827499"/>
              <a:gd name="connsiteX20" fmla="*/ 460005 w 2816128"/>
              <a:gd name="connsiteY20" fmla="*/ 2643828 h 3827499"/>
              <a:gd name="connsiteX21" fmla="*/ 263662 w 2816128"/>
              <a:gd name="connsiteY21" fmla="*/ 2851391 h 3827499"/>
              <a:gd name="connsiteX22" fmla="*/ 44879 w 2816128"/>
              <a:gd name="connsiteY22" fmla="*/ 2896269 h 3827499"/>
              <a:gd name="connsiteX23" fmla="*/ 0 w 2816128"/>
              <a:gd name="connsiteY23" fmla="*/ 3002856 h 3827499"/>
              <a:gd name="connsiteX24" fmla="*/ 274881 w 2816128"/>
              <a:gd name="connsiteY24" fmla="*/ 3126272 h 3827499"/>
              <a:gd name="connsiteX25" fmla="*/ 504884 w 2816128"/>
              <a:gd name="connsiteY25" fmla="*/ 3025295 h 3827499"/>
              <a:gd name="connsiteX26" fmla="*/ 471225 w 2816128"/>
              <a:gd name="connsiteY26" fmla="*/ 3154321 h 3827499"/>
              <a:gd name="connsiteX27" fmla="*/ 572201 w 2816128"/>
              <a:gd name="connsiteY27" fmla="*/ 3199199 h 3827499"/>
              <a:gd name="connsiteX28" fmla="*/ 381468 w 2816128"/>
              <a:gd name="connsiteY28" fmla="*/ 3659204 h 3827499"/>
              <a:gd name="connsiteX29" fmla="*/ 196344 w 2816128"/>
              <a:gd name="connsiteY29" fmla="*/ 3704083 h 3827499"/>
              <a:gd name="connsiteX30" fmla="*/ 263662 w 2816128"/>
              <a:gd name="connsiteY30" fmla="*/ 3805059 h 3827499"/>
              <a:gd name="connsiteX31" fmla="*/ 555372 w 2816128"/>
              <a:gd name="connsiteY31" fmla="*/ 3827499 h 3827499"/>
              <a:gd name="connsiteX32" fmla="*/ 589031 w 2816128"/>
              <a:gd name="connsiteY32" fmla="*/ 3619936 h 3827499"/>
              <a:gd name="connsiteX33" fmla="*/ 645129 w 2816128"/>
              <a:gd name="connsiteY33" fmla="*/ 3614326 h 3827499"/>
              <a:gd name="connsiteX34" fmla="*/ 690008 w 2816128"/>
              <a:gd name="connsiteY34" fmla="*/ 3737742 h 3827499"/>
              <a:gd name="connsiteX35" fmla="*/ 774155 w 2816128"/>
              <a:gd name="connsiteY35" fmla="*/ 3743352 h 3827499"/>
              <a:gd name="connsiteX36" fmla="*/ 779765 w 2816128"/>
              <a:gd name="connsiteY36" fmla="*/ 3513349 h 3827499"/>
              <a:gd name="connsiteX37" fmla="*/ 746106 w 2816128"/>
              <a:gd name="connsiteY37" fmla="*/ 3244078 h 3827499"/>
              <a:gd name="connsiteX38" fmla="*/ 903181 w 2816128"/>
              <a:gd name="connsiteY38" fmla="*/ 2666267 h 3827499"/>
              <a:gd name="connsiteX39" fmla="*/ 1166842 w 2816128"/>
              <a:gd name="connsiteY39" fmla="*/ 2559680 h 3827499"/>
              <a:gd name="connsiteX40" fmla="*/ 1531480 w 2816128"/>
              <a:gd name="connsiteY40" fmla="*/ 2666267 h 3827499"/>
              <a:gd name="connsiteX41" fmla="*/ 1593188 w 2816128"/>
              <a:gd name="connsiteY41" fmla="*/ 2666267 h 3827499"/>
              <a:gd name="connsiteX42" fmla="*/ 1649286 w 2816128"/>
              <a:gd name="connsiteY42" fmla="*/ 2767244 h 3827499"/>
              <a:gd name="connsiteX43" fmla="*/ 1800751 w 2816128"/>
              <a:gd name="connsiteY43" fmla="*/ 2800902 h 3827499"/>
              <a:gd name="connsiteX44" fmla="*/ 1811971 w 2816128"/>
              <a:gd name="connsiteY44" fmla="*/ 2834561 h 3827499"/>
              <a:gd name="connsiteX45" fmla="*/ 1772702 w 2816128"/>
              <a:gd name="connsiteY45" fmla="*/ 3036515 h 3827499"/>
              <a:gd name="connsiteX46" fmla="*/ 1750263 w 2816128"/>
              <a:gd name="connsiteY46" fmla="*/ 3361884 h 3827499"/>
              <a:gd name="connsiteX47" fmla="*/ 1542700 w 2816128"/>
              <a:gd name="connsiteY47" fmla="*/ 3384323 h 3827499"/>
              <a:gd name="connsiteX48" fmla="*/ 1206111 w 2816128"/>
              <a:gd name="connsiteY48" fmla="*/ 3434812 h 3827499"/>
              <a:gd name="connsiteX49" fmla="*/ 1178062 w 2816128"/>
              <a:gd name="connsiteY49" fmla="*/ 3507739 h 3827499"/>
              <a:gd name="connsiteX50" fmla="*/ 1116354 w 2816128"/>
              <a:gd name="connsiteY50" fmla="*/ 3535788 h 3827499"/>
              <a:gd name="connsiteX51" fmla="*/ 1144403 w 2816128"/>
              <a:gd name="connsiteY51" fmla="*/ 3670424 h 3827499"/>
              <a:gd name="connsiteX52" fmla="*/ 1284648 w 2816128"/>
              <a:gd name="connsiteY52" fmla="*/ 3676034 h 3827499"/>
              <a:gd name="connsiteX53" fmla="*/ 1279038 w 2816128"/>
              <a:gd name="connsiteY53" fmla="*/ 3524569 h 3827499"/>
              <a:gd name="connsiteX54" fmla="*/ 1458552 w 2816128"/>
              <a:gd name="connsiteY54" fmla="*/ 3535788 h 3827499"/>
              <a:gd name="connsiteX55" fmla="*/ 1430503 w 2816128"/>
              <a:gd name="connsiteY55" fmla="*/ 3614326 h 3827499"/>
              <a:gd name="connsiteX56" fmla="*/ 1402454 w 2816128"/>
              <a:gd name="connsiteY56" fmla="*/ 3676034 h 3827499"/>
              <a:gd name="connsiteX57" fmla="*/ 1318307 w 2816128"/>
              <a:gd name="connsiteY57" fmla="*/ 3692863 h 3827499"/>
              <a:gd name="connsiteX58" fmla="*/ 1452943 w 2816128"/>
              <a:gd name="connsiteY58" fmla="*/ 3816279 h 3827499"/>
              <a:gd name="connsiteX59" fmla="*/ 1520260 w 2816128"/>
              <a:gd name="connsiteY59" fmla="*/ 3681644 h 3827499"/>
              <a:gd name="connsiteX60" fmla="*/ 1823190 w 2816128"/>
              <a:gd name="connsiteY60" fmla="*/ 3580667 h 3827499"/>
              <a:gd name="connsiteX61" fmla="*/ 2159779 w 2816128"/>
              <a:gd name="connsiteY61" fmla="*/ 3653594 h 3827499"/>
              <a:gd name="connsiteX62" fmla="*/ 2114901 w 2816128"/>
              <a:gd name="connsiteY62" fmla="*/ 3754571 h 3827499"/>
              <a:gd name="connsiteX63" fmla="*/ 2210268 w 2816128"/>
              <a:gd name="connsiteY63" fmla="*/ 3821889 h 3827499"/>
              <a:gd name="connsiteX64" fmla="*/ 2283195 w 2816128"/>
              <a:gd name="connsiteY64" fmla="*/ 3771401 h 3827499"/>
              <a:gd name="connsiteX65" fmla="*/ 2271976 w 2816128"/>
              <a:gd name="connsiteY65" fmla="*/ 3676034 h 3827499"/>
              <a:gd name="connsiteX66" fmla="*/ 2451490 w 2816128"/>
              <a:gd name="connsiteY66" fmla="*/ 3597496 h 3827499"/>
              <a:gd name="connsiteX67" fmla="*/ 2434660 w 2816128"/>
              <a:gd name="connsiteY67" fmla="*/ 3423592 h 3827499"/>
              <a:gd name="connsiteX68" fmla="*/ 1929777 w 2816128"/>
              <a:gd name="connsiteY68" fmla="*/ 3395543 h 3827499"/>
              <a:gd name="connsiteX69" fmla="*/ 1918557 w 2816128"/>
              <a:gd name="connsiteY69" fmla="*/ 3070174 h 3827499"/>
              <a:gd name="connsiteX70" fmla="*/ 1884898 w 2816128"/>
              <a:gd name="connsiteY70" fmla="*/ 3053344 h 3827499"/>
              <a:gd name="connsiteX71" fmla="*/ 1907338 w 2816128"/>
              <a:gd name="connsiteY71" fmla="*/ 2873830 h 3827499"/>
              <a:gd name="connsiteX72" fmla="*/ 1862459 w 2816128"/>
              <a:gd name="connsiteY72" fmla="*/ 2812122 h 3827499"/>
              <a:gd name="connsiteX73" fmla="*/ 2109291 w 2816128"/>
              <a:gd name="connsiteY73" fmla="*/ 2756024 h 3827499"/>
              <a:gd name="connsiteX74" fmla="*/ 2131730 w 2816128"/>
              <a:gd name="connsiteY74" fmla="*/ 2626998 h 3827499"/>
              <a:gd name="connsiteX75" fmla="*/ 2372952 w 2816128"/>
              <a:gd name="connsiteY75" fmla="*/ 2660657 h 3827499"/>
              <a:gd name="connsiteX76" fmla="*/ 2597345 w 2816128"/>
              <a:gd name="connsiteY76" fmla="*/ 2071626 h 3827499"/>
              <a:gd name="connsiteX77" fmla="*/ 2552466 w 2816128"/>
              <a:gd name="connsiteY77" fmla="*/ 1987479 h 3827499"/>
              <a:gd name="connsiteX78" fmla="*/ 2698322 w 2816128"/>
              <a:gd name="connsiteY78" fmla="*/ 1499425 h 3827499"/>
              <a:gd name="connsiteX79" fmla="*/ 2642224 w 2816128"/>
              <a:gd name="connsiteY79" fmla="*/ 1392839 h 3827499"/>
              <a:gd name="connsiteX80" fmla="*/ 2501978 w 2816128"/>
              <a:gd name="connsiteY80" fmla="*/ 809418 h 3827499"/>
              <a:gd name="connsiteX81" fmla="*/ 2816128 w 2816128"/>
              <a:gd name="connsiteY81" fmla="*/ 686002 h 3827499"/>
              <a:gd name="connsiteX82" fmla="*/ 2771249 w 2816128"/>
              <a:gd name="connsiteY82" fmla="*/ 450390 h 3827499"/>
              <a:gd name="connsiteX83" fmla="*/ 2647833 w 2816128"/>
              <a:gd name="connsiteY83" fmla="*/ 80143 h 3827499"/>
              <a:gd name="connsiteX0" fmla="*/ 2647833 w 2816128"/>
              <a:gd name="connsiteY0" fmla="*/ 80143 h 3827499"/>
              <a:gd name="connsiteX1" fmla="*/ 2395391 w 2816128"/>
              <a:gd name="connsiteY1" fmla="*/ 1604 h 3827499"/>
              <a:gd name="connsiteX2" fmla="*/ 2193438 w 2816128"/>
              <a:gd name="connsiteY2" fmla="*/ 197948 h 3827499"/>
              <a:gd name="connsiteX3" fmla="*/ 2114901 w 2816128"/>
              <a:gd name="connsiteY3" fmla="*/ 214777 h 3827499"/>
              <a:gd name="connsiteX4" fmla="*/ 2142950 w 2816128"/>
              <a:gd name="connsiteY4" fmla="*/ 326974 h 3827499"/>
              <a:gd name="connsiteX5" fmla="*/ 2047583 w 2816128"/>
              <a:gd name="connsiteY5" fmla="*/ 495268 h 3827499"/>
              <a:gd name="connsiteX6" fmla="*/ 2159779 w 2816128"/>
              <a:gd name="connsiteY6" fmla="*/ 747710 h 3827499"/>
              <a:gd name="connsiteX7" fmla="*/ 2030754 w 2816128"/>
              <a:gd name="connsiteY7" fmla="*/ 792588 h 3827499"/>
              <a:gd name="connsiteX8" fmla="*/ 1997095 w 2816128"/>
              <a:gd name="connsiteY8" fmla="*/ 859906 h 3827499"/>
              <a:gd name="connsiteX9" fmla="*/ 1997095 w 2816128"/>
              <a:gd name="connsiteY9" fmla="*/ 747710 h 3827499"/>
              <a:gd name="connsiteX10" fmla="*/ 1946606 w 2816128"/>
              <a:gd name="connsiteY10" fmla="*/ 708441 h 3827499"/>
              <a:gd name="connsiteX11" fmla="*/ 1772702 w 2816128"/>
              <a:gd name="connsiteY11" fmla="*/ 758929 h 3827499"/>
              <a:gd name="connsiteX12" fmla="*/ 1402454 w 2816128"/>
              <a:gd name="connsiteY12" fmla="*/ 618684 h 3827499"/>
              <a:gd name="connsiteX13" fmla="*/ 1705384 w 2816128"/>
              <a:gd name="connsiteY13" fmla="*/ 1190885 h 3827499"/>
              <a:gd name="connsiteX14" fmla="*/ 1800751 w 2816128"/>
              <a:gd name="connsiteY14" fmla="*/ 1263813 h 3827499"/>
              <a:gd name="connsiteX15" fmla="*/ 1649286 w 2816128"/>
              <a:gd name="connsiteY15" fmla="*/ 1488205 h 3827499"/>
              <a:gd name="connsiteX16" fmla="*/ 1727824 w 2816128"/>
              <a:gd name="connsiteY16" fmla="*/ 1706988 h 3827499"/>
              <a:gd name="connsiteX17" fmla="*/ 1817581 w 2816128"/>
              <a:gd name="connsiteY17" fmla="*/ 1701379 h 3827499"/>
              <a:gd name="connsiteX18" fmla="*/ 1671725 w 2816128"/>
              <a:gd name="connsiteY18" fmla="*/ 1869673 h 3827499"/>
              <a:gd name="connsiteX19" fmla="*/ 914400 w 2816128"/>
              <a:gd name="connsiteY19" fmla="*/ 1617231 h 3827499"/>
              <a:gd name="connsiteX20" fmla="*/ 460005 w 2816128"/>
              <a:gd name="connsiteY20" fmla="*/ 2643828 h 3827499"/>
              <a:gd name="connsiteX21" fmla="*/ 263662 w 2816128"/>
              <a:gd name="connsiteY21" fmla="*/ 2851391 h 3827499"/>
              <a:gd name="connsiteX22" fmla="*/ 44879 w 2816128"/>
              <a:gd name="connsiteY22" fmla="*/ 2896269 h 3827499"/>
              <a:gd name="connsiteX23" fmla="*/ 0 w 2816128"/>
              <a:gd name="connsiteY23" fmla="*/ 3002856 h 3827499"/>
              <a:gd name="connsiteX24" fmla="*/ 274881 w 2816128"/>
              <a:gd name="connsiteY24" fmla="*/ 3126272 h 3827499"/>
              <a:gd name="connsiteX25" fmla="*/ 504884 w 2816128"/>
              <a:gd name="connsiteY25" fmla="*/ 3025295 h 3827499"/>
              <a:gd name="connsiteX26" fmla="*/ 471225 w 2816128"/>
              <a:gd name="connsiteY26" fmla="*/ 3154321 h 3827499"/>
              <a:gd name="connsiteX27" fmla="*/ 572201 w 2816128"/>
              <a:gd name="connsiteY27" fmla="*/ 3199199 h 3827499"/>
              <a:gd name="connsiteX28" fmla="*/ 381468 w 2816128"/>
              <a:gd name="connsiteY28" fmla="*/ 3659204 h 3827499"/>
              <a:gd name="connsiteX29" fmla="*/ 196344 w 2816128"/>
              <a:gd name="connsiteY29" fmla="*/ 3704083 h 3827499"/>
              <a:gd name="connsiteX30" fmla="*/ 263662 w 2816128"/>
              <a:gd name="connsiteY30" fmla="*/ 3805059 h 3827499"/>
              <a:gd name="connsiteX31" fmla="*/ 555372 w 2816128"/>
              <a:gd name="connsiteY31" fmla="*/ 3827499 h 3827499"/>
              <a:gd name="connsiteX32" fmla="*/ 589031 w 2816128"/>
              <a:gd name="connsiteY32" fmla="*/ 3619936 h 3827499"/>
              <a:gd name="connsiteX33" fmla="*/ 645129 w 2816128"/>
              <a:gd name="connsiteY33" fmla="*/ 3614326 h 3827499"/>
              <a:gd name="connsiteX34" fmla="*/ 690008 w 2816128"/>
              <a:gd name="connsiteY34" fmla="*/ 3737742 h 3827499"/>
              <a:gd name="connsiteX35" fmla="*/ 774155 w 2816128"/>
              <a:gd name="connsiteY35" fmla="*/ 3743352 h 3827499"/>
              <a:gd name="connsiteX36" fmla="*/ 779765 w 2816128"/>
              <a:gd name="connsiteY36" fmla="*/ 3513349 h 3827499"/>
              <a:gd name="connsiteX37" fmla="*/ 746106 w 2816128"/>
              <a:gd name="connsiteY37" fmla="*/ 3244078 h 3827499"/>
              <a:gd name="connsiteX38" fmla="*/ 903181 w 2816128"/>
              <a:gd name="connsiteY38" fmla="*/ 2666267 h 3827499"/>
              <a:gd name="connsiteX39" fmla="*/ 1166842 w 2816128"/>
              <a:gd name="connsiteY39" fmla="*/ 2559680 h 3827499"/>
              <a:gd name="connsiteX40" fmla="*/ 1531480 w 2816128"/>
              <a:gd name="connsiteY40" fmla="*/ 2666267 h 3827499"/>
              <a:gd name="connsiteX41" fmla="*/ 1593188 w 2816128"/>
              <a:gd name="connsiteY41" fmla="*/ 2666267 h 3827499"/>
              <a:gd name="connsiteX42" fmla="*/ 1649286 w 2816128"/>
              <a:gd name="connsiteY42" fmla="*/ 2767244 h 3827499"/>
              <a:gd name="connsiteX43" fmla="*/ 1800751 w 2816128"/>
              <a:gd name="connsiteY43" fmla="*/ 2800902 h 3827499"/>
              <a:gd name="connsiteX44" fmla="*/ 1811971 w 2816128"/>
              <a:gd name="connsiteY44" fmla="*/ 2834561 h 3827499"/>
              <a:gd name="connsiteX45" fmla="*/ 1772702 w 2816128"/>
              <a:gd name="connsiteY45" fmla="*/ 3036515 h 3827499"/>
              <a:gd name="connsiteX46" fmla="*/ 1750263 w 2816128"/>
              <a:gd name="connsiteY46" fmla="*/ 3361884 h 3827499"/>
              <a:gd name="connsiteX47" fmla="*/ 1542700 w 2816128"/>
              <a:gd name="connsiteY47" fmla="*/ 3384323 h 3827499"/>
              <a:gd name="connsiteX48" fmla="*/ 1206111 w 2816128"/>
              <a:gd name="connsiteY48" fmla="*/ 3434812 h 3827499"/>
              <a:gd name="connsiteX49" fmla="*/ 1178062 w 2816128"/>
              <a:gd name="connsiteY49" fmla="*/ 3507739 h 3827499"/>
              <a:gd name="connsiteX50" fmla="*/ 1116354 w 2816128"/>
              <a:gd name="connsiteY50" fmla="*/ 3535788 h 3827499"/>
              <a:gd name="connsiteX51" fmla="*/ 1144403 w 2816128"/>
              <a:gd name="connsiteY51" fmla="*/ 3670424 h 3827499"/>
              <a:gd name="connsiteX52" fmla="*/ 1284648 w 2816128"/>
              <a:gd name="connsiteY52" fmla="*/ 3676034 h 3827499"/>
              <a:gd name="connsiteX53" fmla="*/ 1279038 w 2816128"/>
              <a:gd name="connsiteY53" fmla="*/ 3524569 h 3827499"/>
              <a:gd name="connsiteX54" fmla="*/ 1458552 w 2816128"/>
              <a:gd name="connsiteY54" fmla="*/ 3535788 h 3827499"/>
              <a:gd name="connsiteX55" fmla="*/ 1430503 w 2816128"/>
              <a:gd name="connsiteY55" fmla="*/ 3614326 h 3827499"/>
              <a:gd name="connsiteX56" fmla="*/ 1402454 w 2816128"/>
              <a:gd name="connsiteY56" fmla="*/ 3676034 h 3827499"/>
              <a:gd name="connsiteX57" fmla="*/ 1318307 w 2816128"/>
              <a:gd name="connsiteY57" fmla="*/ 3692863 h 3827499"/>
              <a:gd name="connsiteX58" fmla="*/ 1452943 w 2816128"/>
              <a:gd name="connsiteY58" fmla="*/ 3816279 h 3827499"/>
              <a:gd name="connsiteX59" fmla="*/ 1520260 w 2816128"/>
              <a:gd name="connsiteY59" fmla="*/ 3681644 h 3827499"/>
              <a:gd name="connsiteX60" fmla="*/ 1823190 w 2816128"/>
              <a:gd name="connsiteY60" fmla="*/ 3580667 h 3827499"/>
              <a:gd name="connsiteX61" fmla="*/ 2159779 w 2816128"/>
              <a:gd name="connsiteY61" fmla="*/ 3653594 h 3827499"/>
              <a:gd name="connsiteX62" fmla="*/ 2114901 w 2816128"/>
              <a:gd name="connsiteY62" fmla="*/ 3754571 h 3827499"/>
              <a:gd name="connsiteX63" fmla="*/ 2210268 w 2816128"/>
              <a:gd name="connsiteY63" fmla="*/ 3821889 h 3827499"/>
              <a:gd name="connsiteX64" fmla="*/ 2283195 w 2816128"/>
              <a:gd name="connsiteY64" fmla="*/ 3771401 h 3827499"/>
              <a:gd name="connsiteX65" fmla="*/ 2271976 w 2816128"/>
              <a:gd name="connsiteY65" fmla="*/ 3676034 h 3827499"/>
              <a:gd name="connsiteX66" fmla="*/ 2451490 w 2816128"/>
              <a:gd name="connsiteY66" fmla="*/ 3597496 h 3827499"/>
              <a:gd name="connsiteX67" fmla="*/ 2434660 w 2816128"/>
              <a:gd name="connsiteY67" fmla="*/ 3423592 h 3827499"/>
              <a:gd name="connsiteX68" fmla="*/ 1929777 w 2816128"/>
              <a:gd name="connsiteY68" fmla="*/ 3395543 h 3827499"/>
              <a:gd name="connsiteX69" fmla="*/ 1918557 w 2816128"/>
              <a:gd name="connsiteY69" fmla="*/ 3070174 h 3827499"/>
              <a:gd name="connsiteX70" fmla="*/ 1884898 w 2816128"/>
              <a:gd name="connsiteY70" fmla="*/ 3053344 h 3827499"/>
              <a:gd name="connsiteX71" fmla="*/ 1907338 w 2816128"/>
              <a:gd name="connsiteY71" fmla="*/ 2873830 h 3827499"/>
              <a:gd name="connsiteX72" fmla="*/ 1862459 w 2816128"/>
              <a:gd name="connsiteY72" fmla="*/ 2812122 h 3827499"/>
              <a:gd name="connsiteX73" fmla="*/ 2109291 w 2816128"/>
              <a:gd name="connsiteY73" fmla="*/ 2756024 h 3827499"/>
              <a:gd name="connsiteX74" fmla="*/ 2131730 w 2816128"/>
              <a:gd name="connsiteY74" fmla="*/ 2626998 h 3827499"/>
              <a:gd name="connsiteX75" fmla="*/ 2372952 w 2816128"/>
              <a:gd name="connsiteY75" fmla="*/ 2660657 h 3827499"/>
              <a:gd name="connsiteX76" fmla="*/ 2597345 w 2816128"/>
              <a:gd name="connsiteY76" fmla="*/ 2071626 h 3827499"/>
              <a:gd name="connsiteX77" fmla="*/ 2552466 w 2816128"/>
              <a:gd name="connsiteY77" fmla="*/ 1987479 h 3827499"/>
              <a:gd name="connsiteX78" fmla="*/ 2698322 w 2816128"/>
              <a:gd name="connsiteY78" fmla="*/ 1499425 h 3827499"/>
              <a:gd name="connsiteX79" fmla="*/ 2642224 w 2816128"/>
              <a:gd name="connsiteY79" fmla="*/ 1392839 h 3827499"/>
              <a:gd name="connsiteX80" fmla="*/ 2501978 w 2816128"/>
              <a:gd name="connsiteY80" fmla="*/ 809418 h 3827499"/>
              <a:gd name="connsiteX81" fmla="*/ 2816128 w 2816128"/>
              <a:gd name="connsiteY81" fmla="*/ 686002 h 3827499"/>
              <a:gd name="connsiteX82" fmla="*/ 2771249 w 2816128"/>
              <a:gd name="connsiteY82" fmla="*/ 450390 h 3827499"/>
              <a:gd name="connsiteX83" fmla="*/ 2647833 w 2816128"/>
              <a:gd name="connsiteY83" fmla="*/ 80143 h 3827499"/>
              <a:gd name="connsiteX0" fmla="*/ 2647833 w 2816128"/>
              <a:gd name="connsiteY0" fmla="*/ 80143 h 3827499"/>
              <a:gd name="connsiteX1" fmla="*/ 2395391 w 2816128"/>
              <a:gd name="connsiteY1" fmla="*/ 1604 h 3827499"/>
              <a:gd name="connsiteX2" fmla="*/ 2193438 w 2816128"/>
              <a:gd name="connsiteY2" fmla="*/ 197948 h 3827499"/>
              <a:gd name="connsiteX3" fmla="*/ 2114901 w 2816128"/>
              <a:gd name="connsiteY3" fmla="*/ 214777 h 3827499"/>
              <a:gd name="connsiteX4" fmla="*/ 2142950 w 2816128"/>
              <a:gd name="connsiteY4" fmla="*/ 326974 h 3827499"/>
              <a:gd name="connsiteX5" fmla="*/ 2047583 w 2816128"/>
              <a:gd name="connsiteY5" fmla="*/ 495268 h 3827499"/>
              <a:gd name="connsiteX6" fmla="*/ 2159779 w 2816128"/>
              <a:gd name="connsiteY6" fmla="*/ 747710 h 3827499"/>
              <a:gd name="connsiteX7" fmla="*/ 2030754 w 2816128"/>
              <a:gd name="connsiteY7" fmla="*/ 792588 h 3827499"/>
              <a:gd name="connsiteX8" fmla="*/ 1997095 w 2816128"/>
              <a:gd name="connsiteY8" fmla="*/ 859906 h 3827499"/>
              <a:gd name="connsiteX9" fmla="*/ 1997095 w 2816128"/>
              <a:gd name="connsiteY9" fmla="*/ 747710 h 3827499"/>
              <a:gd name="connsiteX10" fmla="*/ 1946606 w 2816128"/>
              <a:gd name="connsiteY10" fmla="*/ 708441 h 3827499"/>
              <a:gd name="connsiteX11" fmla="*/ 1772702 w 2816128"/>
              <a:gd name="connsiteY11" fmla="*/ 758929 h 3827499"/>
              <a:gd name="connsiteX12" fmla="*/ 1402454 w 2816128"/>
              <a:gd name="connsiteY12" fmla="*/ 618684 h 3827499"/>
              <a:gd name="connsiteX13" fmla="*/ 1705384 w 2816128"/>
              <a:gd name="connsiteY13" fmla="*/ 1190885 h 3827499"/>
              <a:gd name="connsiteX14" fmla="*/ 1800751 w 2816128"/>
              <a:gd name="connsiteY14" fmla="*/ 1263813 h 3827499"/>
              <a:gd name="connsiteX15" fmla="*/ 1649286 w 2816128"/>
              <a:gd name="connsiteY15" fmla="*/ 1488205 h 3827499"/>
              <a:gd name="connsiteX16" fmla="*/ 1727824 w 2816128"/>
              <a:gd name="connsiteY16" fmla="*/ 1706988 h 3827499"/>
              <a:gd name="connsiteX17" fmla="*/ 1817581 w 2816128"/>
              <a:gd name="connsiteY17" fmla="*/ 1701379 h 3827499"/>
              <a:gd name="connsiteX18" fmla="*/ 1671725 w 2816128"/>
              <a:gd name="connsiteY18" fmla="*/ 1869673 h 3827499"/>
              <a:gd name="connsiteX19" fmla="*/ 914400 w 2816128"/>
              <a:gd name="connsiteY19" fmla="*/ 1617231 h 3827499"/>
              <a:gd name="connsiteX20" fmla="*/ 460005 w 2816128"/>
              <a:gd name="connsiteY20" fmla="*/ 2643828 h 3827499"/>
              <a:gd name="connsiteX21" fmla="*/ 263662 w 2816128"/>
              <a:gd name="connsiteY21" fmla="*/ 2851391 h 3827499"/>
              <a:gd name="connsiteX22" fmla="*/ 44879 w 2816128"/>
              <a:gd name="connsiteY22" fmla="*/ 2896269 h 3827499"/>
              <a:gd name="connsiteX23" fmla="*/ 0 w 2816128"/>
              <a:gd name="connsiteY23" fmla="*/ 3002856 h 3827499"/>
              <a:gd name="connsiteX24" fmla="*/ 274881 w 2816128"/>
              <a:gd name="connsiteY24" fmla="*/ 3126272 h 3827499"/>
              <a:gd name="connsiteX25" fmla="*/ 504884 w 2816128"/>
              <a:gd name="connsiteY25" fmla="*/ 3025295 h 3827499"/>
              <a:gd name="connsiteX26" fmla="*/ 471225 w 2816128"/>
              <a:gd name="connsiteY26" fmla="*/ 3154321 h 3827499"/>
              <a:gd name="connsiteX27" fmla="*/ 572201 w 2816128"/>
              <a:gd name="connsiteY27" fmla="*/ 3199199 h 3827499"/>
              <a:gd name="connsiteX28" fmla="*/ 381468 w 2816128"/>
              <a:gd name="connsiteY28" fmla="*/ 3659204 h 3827499"/>
              <a:gd name="connsiteX29" fmla="*/ 196344 w 2816128"/>
              <a:gd name="connsiteY29" fmla="*/ 3704083 h 3827499"/>
              <a:gd name="connsiteX30" fmla="*/ 263662 w 2816128"/>
              <a:gd name="connsiteY30" fmla="*/ 3805059 h 3827499"/>
              <a:gd name="connsiteX31" fmla="*/ 555372 w 2816128"/>
              <a:gd name="connsiteY31" fmla="*/ 3827499 h 3827499"/>
              <a:gd name="connsiteX32" fmla="*/ 589031 w 2816128"/>
              <a:gd name="connsiteY32" fmla="*/ 3619936 h 3827499"/>
              <a:gd name="connsiteX33" fmla="*/ 645129 w 2816128"/>
              <a:gd name="connsiteY33" fmla="*/ 3614326 h 3827499"/>
              <a:gd name="connsiteX34" fmla="*/ 690008 w 2816128"/>
              <a:gd name="connsiteY34" fmla="*/ 3737742 h 3827499"/>
              <a:gd name="connsiteX35" fmla="*/ 774155 w 2816128"/>
              <a:gd name="connsiteY35" fmla="*/ 3743352 h 3827499"/>
              <a:gd name="connsiteX36" fmla="*/ 779765 w 2816128"/>
              <a:gd name="connsiteY36" fmla="*/ 3513349 h 3827499"/>
              <a:gd name="connsiteX37" fmla="*/ 746106 w 2816128"/>
              <a:gd name="connsiteY37" fmla="*/ 3244078 h 3827499"/>
              <a:gd name="connsiteX38" fmla="*/ 903181 w 2816128"/>
              <a:gd name="connsiteY38" fmla="*/ 2666267 h 3827499"/>
              <a:gd name="connsiteX39" fmla="*/ 1166842 w 2816128"/>
              <a:gd name="connsiteY39" fmla="*/ 2559680 h 3827499"/>
              <a:gd name="connsiteX40" fmla="*/ 1531480 w 2816128"/>
              <a:gd name="connsiteY40" fmla="*/ 2666267 h 3827499"/>
              <a:gd name="connsiteX41" fmla="*/ 1593188 w 2816128"/>
              <a:gd name="connsiteY41" fmla="*/ 2666267 h 3827499"/>
              <a:gd name="connsiteX42" fmla="*/ 1649286 w 2816128"/>
              <a:gd name="connsiteY42" fmla="*/ 2767244 h 3827499"/>
              <a:gd name="connsiteX43" fmla="*/ 1800751 w 2816128"/>
              <a:gd name="connsiteY43" fmla="*/ 2800902 h 3827499"/>
              <a:gd name="connsiteX44" fmla="*/ 1811971 w 2816128"/>
              <a:gd name="connsiteY44" fmla="*/ 2834561 h 3827499"/>
              <a:gd name="connsiteX45" fmla="*/ 1772702 w 2816128"/>
              <a:gd name="connsiteY45" fmla="*/ 3036515 h 3827499"/>
              <a:gd name="connsiteX46" fmla="*/ 1750263 w 2816128"/>
              <a:gd name="connsiteY46" fmla="*/ 3361884 h 3827499"/>
              <a:gd name="connsiteX47" fmla="*/ 1542700 w 2816128"/>
              <a:gd name="connsiteY47" fmla="*/ 3384323 h 3827499"/>
              <a:gd name="connsiteX48" fmla="*/ 1206111 w 2816128"/>
              <a:gd name="connsiteY48" fmla="*/ 3434812 h 3827499"/>
              <a:gd name="connsiteX49" fmla="*/ 1178062 w 2816128"/>
              <a:gd name="connsiteY49" fmla="*/ 3507739 h 3827499"/>
              <a:gd name="connsiteX50" fmla="*/ 1116354 w 2816128"/>
              <a:gd name="connsiteY50" fmla="*/ 3535788 h 3827499"/>
              <a:gd name="connsiteX51" fmla="*/ 1144403 w 2816128"/>
              <a:gd name="connsiteY51" fmla="*/ 3670424 h 3827499"/>
              <a:gd name="connsiteX52" fmla="*/ 1284648 w 2816128"/>
              <a:gd name="connsiteY52" fmla="*/ 3676034 h 3827499"/>
              <a:gd name="connsiteX53" fmla="*/ 1279038 w 2816128"/>
              <a:gd name="connsiteY53" fmla="*/ 3524569 h 3827499"/>
              <a:gd name="connsiteX54" fmla="*/ 1458552 w 2816128"/>
              <a:gd name="connsiteY54" fmla="*/ 3535788 h 3827499"/>
              <a:gd name="connsiteX55" fmla="*/ 1430503 w 2816128"/>
              <a:gd name="connsiteY55" fmla="*/ 3614326 h 3827499"/>
              <a:gd name="connsiteX56" fmla="*/ 1402454 w 2816128"/>
              <a:gd name="connsiteY56" fmla="*/ 3676034 h 3827499"/>
              <a:gd name="connsiteX57" fmla="*/ 1318307 w 2816128"/>
              <a:gd name="connsiteY57" fmla="*/ 3692863 h 3827499"/>
              <a:gd name="connsiteX58" fmla="*/ 1452943 w 2816128"/>
              <a:gd name="connsiteY58" fmla="*/ 3816279 h 3827499"/>
              <a:gd name="connsiteX59" fmla="*/ 1520260 w 2816128"/>
              <a:gd name="connsiteY59" fmla="*/ 3681644 h 3827499"/>
              <a:gd name="connsiteX60" fmla="*/ 1823190 w 2816128"/>
              <a:gd name="connsiteY60" fmla="*/ 3580667 h 3827499"/>
              <a:gd name="connsiteX61" fmla="*/ 2159779 w 2816128"/>
              <a:gd name="connsiteY61" fmla="*/ 3653594 h 3827499"/>
              <a:gd name="connsiteX62" fmla="*/ 2114901 w 2816128"/>
              <a:gd name="connsiteY62" fmla="*/ 3754571 h 3827499"/>
              <a:gd name="connsiteX63" fmla="*/ 2210268 w 2816128"/>
              <a:gd name="connsiteY63" fmla="*/ 3821889 h 3827499"/>
              <a:gd name="connsiteX64" fmla="*/ 2283195 w 2816128"/>
              <a:gd name="connsiteY64" fmla="*/ 3771401 h 3827499"/>
              <a:gd name="connsiteX65" fmla="*/ 2271976 w 2816128"/>
              <a:gd name="connsiteY65" fmla="*/ 3676034 h 3827499"/>
              <a:gd name="connsiteX66" fmla="*/ 2451490 w 2816128"/>
              <a:gd name="connsiteY66" fmla="*/ 3597496 h 3827499"/>
              <a:gd name="connsiteX67" fmla="*/ 2434660 w 2816128"/>
              <a:gd name="connsiteY67" fmla="*/ 3423592 h 3827499"/>
              <a:gd name="connsiteX68" fmla="*/ 1929777 w 2816128"/>
              <a:gd name="connsiteY68" fmla="*/ 3395543 h 3827499"/>
              <a:gd name="connsiteX69" fmla="*/ 1918557 w 2816128"/>
              <a:gd name="connsiteY69" fmla="*/ 3070174 h 3827499"/>
              <a:gd name="connsiteX70" fmla="*/ 1884898 w 2816128"/>
              <a:gd name="connsiteY70" fmla="*/ 3053344 h 3827499"/>
              <a:gd name="connsiteX71" fmla="*/ 1907338 w 2816128"/>
              <a:gd name="connsiteY71" fmla="*/ 2873830 h 3827499"/>
              <a:gd name="connsiteX72" fmla="*/ 1862459 w 2816128"/>
              <a:gd name="connsiteY72" fmla="*/ 2812122 h 3827499"/>
              <a:gd name="connsiteX73" fmla="*/ 2109291 w 2816128"/>
              <a:gd name="connsiteY73" fmla="*/ 2756024 h 3827499"/>
              <a:gd name="connsiteX74" fmla="*/ 2131730 w 2816128"/>
              <a:gd name="connsiteY74" fmla="*/ 2626998 h 3827499"/>
              <a:gd name="connsiteX75" fmla="*/ 2372952 w 2816128"/>
              <a:gd name="connsiteY75" fmla="*/ 2660657 h 3827499"/>
              <a:gd name="connsiteX76" fmla="*/ 2597345 w 2816128"/>
              <a:gd name="connsiteY76" fmla="*/ 2071626 h 3827499"/>
              <a:gd name="connsiteX77" fmla="*/ 2552466 w 2816128"/>
              <a:gd name="connsiteY77" fmla="*/ 1987479 h 3827499"/>
              <a:gd name="connsiteX78" fmla="*/ 2698322 w 2816128"/>
              <a:gd name="connsiteY78" fmla="*/ 1499425 h 3827499"/>
              <a:gd name="connsiteX79" fmla="*/ 2642224 w 2816128"/>
              <a:gd name="connsiteY79" fmla="*/ 1392839 h 3827499"/>
              <a:gd name="connsiteX80" fmla="*/ 2501978 w 2816128"/>
              <a:gd name="connsiteY80" fmla="*/ 809418 h 3827499"/>
              <a:gd name="connsiteX81" fmla="*/ 2816128 w 2816128"/>
              <a:gd name="connsiteY81" fmla="*/ 686002 h 3827499"/>
              <a:gd name="connsiteX82" fmla="*/ 2771249 w 2816128"/>
              <a:gd name="connsiteY82" fmla="*/ 450390 h 3827499"/>
              <a:gd name="connsiteX83" fmla="*/ 2647833 w 2816128"/>
              <a:gd name="connsiteY83" fmla="*/ 80143 h 3827499"/>
              <a:gd name="connsiteX0" fmla="*/ 2647833 w 2771249"/>
              <a:gd name="connsiteY0" fmla="*/ 80143 h 3827499"/>
              <a:gd name="connsiteX1" fmla="*/ 2395391 w 2771249"/>
              <a:gd name="connsiteY1" fmla="*/ 1604 h 3827499"/>
              <a:gd name="connsiteX2" fmla="*/ 2193438 w 2771249"/>
              <a:gd name="connsiteY2" fmla="*/ 197948 h 3827499"/>
              <a:gd name="connsiteX3" fmla="*/ 2114901 w 2771249"/>
              <a:gd name="connsiteY3" fmla="*/ 214777 h 3827499"/>
              <a:gd name="connsiteX4" fmla="*/ 2142950 w 2771249"/>
              <a:gd name="connsiteY4" fmla="*/ 326974 h 3827499"/>
              <a:gd name="connsiteX5" fmla="*/ 2047583 w 2771249"/>
              <a:gd name="connsiteY5" fmla="*/ 495268 h 3827499"/>
              <a:gd name="connsiteX6" fmla="*/ 2159779 w 2771249"/>
              <a:gd name="connsiteY6" fmla="*/ 747710 h 3827499"/>
              <a:gd name="connsiteX7" fmla="*/ 2030754 w 2771249"/>
              <a:gd name="connsiteY7" fmla="*/ 792588 h 3827499"/>
              <a:gd name="connsiteX8" fmla="*/ 1997095 w 2771249"/>
              <a:gd name="connsiteY8" fmla="*/ 859906 h 3827499"/>
              <a:gd name="connsiteX9" fmla="*/ 1997095 w 2771249"/>
              <a:gd name="connsiteY9" fmla="*/ 747710 h 3827499"/>
              <a:gd name="connsiteX10" fmla="*/ 1946606 w 2771249"/>
              <a:gd name="connsiteY10" fmla="*/ 708441 h 3827499"/>
              <a:gd name="connsiteX11" fmla="*/ 1772702 w 2771249"/>
              <a:gd name="connsiteY11" fmla="*/ 758929 h 3827499"/>
              <a:gd name="connsiteX12" fmla="*/ 1402454 w 2771249"/>
              <a:gd name="connsiteY12" fmla="*/ 618684 h 3827499"/>
              <a:gd name="connsiteX13" fmla="*/ 1705384 w 2771249"/>
              <a:gd name="connsiteY13" fmla="*/ 1190885 h 3827499"/>
              <a:gd name="connsiteX14" fmla="*/ 1800751 w 2771249"/>
              <a:gd name="connsiteY14" fmla="*/ 1263813 h 3827499"/>
              <a:gd name="connsiteX15" fmla="*/ 1649286 w 2771249"/>
              <a:gd name="connsiteY15" fmla="*/ 1488205 h 3827499"/>
              <a:gd name="connsiteX16" fmla="*/ 1727824 w 2771249"/>
              <a:gd name="connsiteY16" fmla="*/ 1706988 h 3827499"/>
              <a:gd name="connsiteX17" fmla="*/ 1817581 w 2771249"/>
              <a:gd name="connsiteY17" fmla="*/ 1701379 h 3827499"/>
              <a:gd name="connsiteX18" fmla="*/ 1671725 w 2771249"/>
              <a:gd name="connsiteY18" fmla="*/ 1869673 h 3827499"/>
              <a:gd name="connsiteX19" fmla="*/ 914400 w 2771249"/>
              <a:gd name="connsiteY19" fmla="*/ 1617231 h 3827499"/>
              <a:gd name="connsiteX20" fmla="*/ 460005 w 2771249"/>
              <a:gd name="connsiteY20" fmla="*/ 2643828 h 3827499"/>
              <a:gd name="connsiteX21" fmla="*/ 263662 w 2771249"/>
              <a:gd name="connsiteY21" fmla="*/ 2851391 h 3827499"/>
              <a:gd name="connsiteX22" fmla="*/ 44879 w 2771249"/>
              <a:gd name="connsiteY22" fmla="*/ 2896269 h 3827499"/>
              <a:gd name="connsiteX23" fmla="*/ 0 w 2771249"/>
              <a:gd name="connsiteY23" fmla="*/ 3002856 h 3827499"/>
              <a:gd name="connsiteX24" fmla="*/ 274881 w 2771249"/>
              <a:gd name="connsiteY24" fmla="*/ 3126272 h 3827499"/>
              <a:gd name="connsiteX25" fmla="*/ 504884 w 2771249"/>
              <a:gd name="connsiteY25" fmla="*/ 3025295 h 3827499"/>
              <a:gd name="connsiteX26" fmla="*/ 471225 w 2771249"/>
              <a:gd name="connsiteY26" fmla="*/ 3154321 h 3827499"/>
              <a:gd name="connsiteX27" fmla="*/ 572201 w 2771249"/>
              <a:gd name="connsiteY27" fmla="*/ 3199199 h 3827499"/>
              <a:gd name="connsiteX28" fmla="*/ 381468 w 2771249"/>
              <a:gd name="connsiteY28" fmla="*/ 3659204 h 3827499"/>
              <a:gd name="connsiteX29" fmla="*/ 196344 w 2771249"/>
              <a:gd name="connsiteY29" fmla="*/ 3704083 h 3827499"/>
              <a:gd name="connsiteX30" fmla="*/ 263662 w 2771249"/>
              <a:gd name="connsiteY30" fmla="*/ 3805059 h 3827499"/>
              <a:gd name="connsiteX31" fmla="*/ 555372 w 2771249"/>
              <a:gd name="connsiteY31" fmla="*/ 3827499 h 3827499"/>
              <a:gd name="connsiteX32" fmla="*/ 589031 w 2771249"/>
              <a:gd name="connsiteY32" fmla="*/ 3619936 h 3827499"/>
              <a:gd name="connsiteX33" fmla="*/ 645129 w 2771249"/>
              <a:gd name="connsiteY33" fmla="*/ 3614326 h 3827499"/>
              <a:gd name="connsiteX34" fmla="*/ 690008 w 2771249"/>
              <a:gd name="connsiteY34" fmla="*/ 3737742 h 3827499"/>
              <a:gd name="connsiteX35" fmla="*/ 774155 w 2771249"/>
              <a:gd name="connsiteY35" fmla="*/ 3743352 h 3827499"/>
              <a:gd name="connsiteX36" fmla="*/ 779765 w 2771249"/>
              <a:gd name="connsiteY36" fmla="*/ 3513349 h 3827499"/>
              <a:gd name="connsiteX37" fmla="*/ 746106 w 2771249"/>
              <a:gd name="connsiteY37" fmla="*/ 3244078 h 3827499"/>
              <a:gd name="connsiteX38" fmla="*/ 903181 w 2771249"/>
              <a:gd name="connsiteY38" fmla="*/ 2666267 h 3827499"/>
              <a:gd name="connsiteX39" fmla="*/ 1166842 w 2771249"/>
              <a:gd name="connsiteY39" fmla="*/ 2559680 h 3827499"/>
              <a:gd name="connsiteX40" fmla="*/ 1531480 w 2771249"/>
              <a:gd name="connsiteY40" fmla="*/ 2666267 h 3827499"/>
              <a:gd name="connsiteX41" fmla="*/ 1593188 w 2771249"/>
              <a:gd name="connsiteY41" fmla="*/ 2666267 h 3827499"/>
              <a:gd name="connsiteX42" fmla="*/ 1649286 w 2771249"/>
              <a:gd name="connsiteY42" fmla="*/ 2767244 h 3827499"/>
              <a:gd name="connsiteX43" fmla="*/ 1800751 w 2771249"/>
              <a:gd name="connsiteY43" fmla="*/ 2800902 h 3827499"/>
              <a:gd name="connsiteX44" fmla="*/ 1811971 w 2771249"/>
              <a:gd name="connsiteY44" fmla="*/ 2834561 h 3827499"/>
              <a:gd name="connsiteX45" fmla="*/ 1772702 w 2771249"/>
              <a:gd name="connsiteY45" fmla="*/ 3036515 h 3827499"/>
              <a:gd name="connsiteX46" fmla="*/ 1750263 w 2771249"/>
              <a:gd name="connsiteY46" fmla="*/ 3361884 h 3827499"/>
              <a:gd name="connsiteX47" fmla="*/ 1542700 w 2771249"/>
              <a:gd name="connsiteY47" fmla="*/ 3384323 h 3827499"/>
              <a:gd name="connsiteX48" fmla="*/ 1206111 w 2771249"/>
              <a:gd name="connsiteY48" fmla="*/ 3434812 h 3827499"/>
              <a:gd name="connsiteX49" fmla="*/ 1178062 w 2771249"/>
              <a:gd name="connsiteY49" fmla="*/ 3507739 h 3827499"/>
              <a:gd name="connsiteX50" fmla="*/ 1116354 w 2771249"/>
              <a:gd name="connsiteY50" fmla="*/ 3535788 h 3827499"/>
              <a:gd name="connsiteX51" fmla="*/ 1144403 w 2771249"/>
              <a:gd name="connsiteY51" fmla="*/ 3670424 h 3827499"/>
              <a:gd name="connsiteX52" fmla="*/ 1284648 w 2771249"/>
              <a:gd name="connsiteY52" fmla="*/ 3676034 h 3827499"/>
              <a:gd name="connsiteX53" fmla="*/ 1279038 w 2771249"/>
              <a:gd name="connsiteY53" fmla="*/ 3524569 h 3827499"/>
              <a:gd name="connsiteX54" fmla="*/ 1458552 w 2771249"/>
              <a:gd name="connsiteY54" fmla="*/ 3535788 h 3827499"/>
              <a:gd name="connsiteX55" fmla="*/ 1430503 w 2771249"/>
              <a:gd name="connsiteY55" fmla="*/ 3614326 h 3827499"/>
              <a:gd name="connsiteX56" fmla="*/ 1402454 w 2771249"/>
              <a:gd name="connsiteY56" fmla="*/ 3676034 h 3827499"/>
              <a:gd name="connsiteX57" fmla="*/ 1318307 w 2771249"/>
              <a:gd name="connsiteY57" fmla="*/ 3692863 h 3827499"/>
              <a:gd name="connsiteX58" fmla="*/ 1452943 w 2771249"/>
              <a:gd name="connsiteY58" fmla="*/ 3816279 h 3827499"/>
              <a:gd name="connsiteX59" fmla="*/ 1520260 w 2771249"/>
              <a:gd name="connsiteY59" fmla="*/ 3681644 h 3827499"/>
              <a:gd name="connsiteX60" fmla="*/ 1823190 w 2771249"/>
              <a:gd name="connsiteY60" fmla="*/ 3580667 h 3827499"/>
              <a:gd name="connsiteX61" fmla="*/ 2159779 w 2771249"/>
              <a:gd name="connsiteY61" fmla="*/ 3653594 h 3827499"/>
              <a:gd name="connsiteX62" fmla="*/ 2114901 w 2771249"/>
              <a:gd name="connsiteY62" fmla="*/ 3754571 h 3827499"/>
              <a:gd name="connsiteX63" fmla="*/ 2210268 w 2771249"/>
              <a:gd name="connsiteY63" fmla="*/ 3821889 h 3827499"/>
              <a:gd name="connsiteX64" fmla="*/ 2283195 w 2771249"/>
              <a:gd name="connsiteY64" fmla="*/ 3771401 h 3827499"/>
              <a:gd name="connsiteX65" fmla="*/ 2271976 w 2771249"/>
              <a:gd name="connsiteY65" fmla="*/ 3676034 h 3827499"/>
              <a:gd name="connsiteX66" fmla="*/ 2451490 w 2771249"/>
              <a:gd name="connsiteY66" fmla="*/ 3597496 h 3827499"/>
              <a:gd name="connsiteX67" fmla="*/ 2434660 w 2771249"/>
              <a:gd name="connsiteY67" fmla="*/ 3423592 h 3827499"/>
              <a:gd name="connsiteX68" fmla="*/ 1929777 w 2771249"/>
              <a:gd name="connsiteY68" fmla="*/ 3395543 h 3827499"/>
              <a:gd name="connsiteX69" fmla="*/ 1918557 w 2771249"/>
              <a:gd name="connsiteY69" fmla="*/ 3070174 h 3827499"/>
              <a:gd name="connsiteX70" fmla="*/ 1884898 w 2771249"/>
              <a:gd name="connsiteY70" fmla="*/ 3053344 h 3827499"/>
              <a:gd name="connsiteX71" fmla="*/ 1907338 w 2771249"/>
              <a:gd name="connsiteY71" fmla="*/ 2873830 h 3827499"/>
              <a:gd name="connsiteX72" fmla="*/ 1862459 w 2771249"/>
              <a:gd name="connsiteY72" fmla="*/ 2812122 h 3827499"/>
              <a:gd name="connsiteX73" fmla="*/ 2109291 w 2771249"/>
              <a:gd name="connsiteY73" fmla="*/ 2756024 h 3827499"/>
              <a:gd name="connsiteX74" fmla="*/ 2131730 w 2771249"/>
              <a:gd name="connsiteY74" fmla="*/ 2626998 h 3827499"/>
              <a:gd name="connsiteX75" fmla="*/ 2372952 w 2771249"/>
              <a:gd name="connsiteY75" fmla="*/ 2660657 h 3827499"/>
              <a:gd name="connsiteX76" fmla="*/ 2597345 w 2771249"/>
              <a:gd name="connsiteY76" fmla="*/ 2071626 h 3827499"/>
              <a:gd name="connsiteX77" fmla="*/ 2552466 w 2771249"/>
              <a:gd name="connsiteY77" fmla="*/ 1987479 h 3827499"/>
              <a:gd name="connsiteX78" fmla="*/ 2698322 w 2771249"/>
              <a:gd name="connsiteY78" fmla="*/ 1499425 h 3827499"/>
              <a:gd name="connsiteX79" fmla="*/ 2642224 w 2771249"/>
              <a:gd name="connsiteY79" fmla="*/ 1392839 h 3827499"/>
              <a:gd name="connsiteX80" fmla="*/ 2501978 w 2771249"/>
              <a:gd name="connsiteY80" fmla="*/ 809418 h 3827499"/>
              <a:gd name="connsiteX81" fmla="*/ 2765640 w 2771249"/>
              <a:gd name="connsiteY81" fmla="*/ 674782 h 3827499"/>
              <a:gd name="connsiteX82" fmla="*/ 2771249 w 2771249"/>
              <a:gd name="connsiteY82" fmla="*/ 450390 h 3827499"/>
              <a:gd name="connsiteX83" fmla="*/ 2647833 w 2771249"/>
              <a:gd name="connsiteY83" fmla="*/ 80143 h 3827499"/>
              <a:gd name="connsiteX0" fmla="*/ 2647833 w 2765640"/>
              <a:gd name="connsiteY0" fmla="*/ 80143 h 3827499"/>
              <a:gd name="connsiteX1" fmla="*/ 2395391 w 2765640"/>
              <a:gd name="connsiteY1" fmla="*/ 1604 h 3827499"/>
              <a:gd name="connsiteX2" fmla="*/ 2193438 w 2765640"/>
              <a:gd name="connsiteY2" fmla="*/ 197948 h 3827499"/>
              <a:gd name="connsiteX3" fmla="*/ 2114901 w 2765640"/>
              <a:gd name="connsiteY3" fmla="*/ 214777 h 3827499"/>
              <a:gd name="connsiteX4" fmla="*/ 2142950 w 2765640"/>
              <a:gd name="connsiteY4" fmla="*/ 326974 h 3827499"/>
              <a:gd name="connsiteX5" fmla="*/ 2047583 w 2765640"/>
              <a:gd name="connsiteY5" fmla="*/ 495268 h 3827499"/>
              <a:gd name="connsiteX6" fmla="*/ 2159779 w 2765640"/>
              <a:gd name="connsiteY6" fmla="*/ 747710 h 3827499"/>
              <a:gd name="connsiteX7" fmla="*/ 2030754 w 2765640"/>
              <a:gd name="connsiteY7" fmla="*/ 792588 h 3827499"/>
              <a:gd name="connsiteX8" fmla="*/ 1997095 w 2765640"/>
              <a:gd name="connsiteY8" fmla="*/ 859906 h 3827499"/>
              <a:gd name="connsiteX9" fmla="*/ 1997095 w 2765640"/>
              <a:gd name="connsiteY9" fmla="*/ 747710 h 3827499"/>
              <a:gd name="connsiteX10" fmla="*/ 1946606 w 2765640"/>
              <a:gd name="connsiteY10" fmla="*/ 708441 h 3827499"/>
              <a:gd name="connsiteX11" fmla="*/ 1772702 w 2765640"/>
              <a:gd name="connsiteY11" fmla="*/ 758929 h 3827499"/>
              <a:gd name="connsiteX12" fmla="*/ 1402454 w 2765640"/>
              <a:gd name="connsiteY12" fmla="*/ 618684 h 3827499"/>
              <a:gd name="connsiteX13" fmla="*/ 1705384 w 2765640"/>
              <a:gd name="connsiteY13" fmla="*/ 1190885 h 3827499"/>
              <a:gd name="connsiteX14" fmla="*/ 1800751 w 2765640"/>
              <a:gd name="connsiteY14" fmla="*/ 1263813 h 3827499"/>
              <a:gd name="connsiteX15" fmla="*/ 1649286 w 2765640"/>
              <a:gd name="connsiteY15" fmla="*/ 1488205 h 3827499"/>
              <a:gd name="connsiteX16" fmla="*/ 1727824 w 2765640"/>
              <a:gd name="connsiteY16" fmla="*/ 1706988 h 3827499"/>
              <a:gd name="connsiteX17" fmla="*/ 1817581 w 2765640"/>
              <a:gd name="connsiteY17" fmla="*/ 1701379 h 3827499"/>
              <a:gd name="connsiteX18" fmla="*/ 1671725 w 2765640"/>
              <a:gd name="connsiteY18" fmla="*/ 1869673 h 3827499"/>
              <a:gd name="connsiteX19" fmla="*/ 914400 w 2765640"/>
              <a:gd name="connsiteY19" fmla="*/ 1617231 h 3827499"/>
              <a:gd name="connsiteX20" fmla="*/ 460005 w 2765640"/>
              <a:gd name="connsiteY20" fmla="*/ 2643828 h 3827499"/>
              <a:gd name="connsiteX21" fmla="*/ 263662 w 2765640"/>
              <a:gd name="connsiteY21" fmla="*/ 2851391 h 3827499"/>
              <a:gd name="connsiteX22" fmla="*/ 44879 w 2765640"/>
              <a:gd name="connsiteY22" fmla="*/ 2896269 h 3827499"/>
              <a:gd name="connsiteX23" fmla="*/ 0 w 2765640"/>
              <a:gd name="connsiteY23" fmla="*/ 3002856 h 3827499"/>
              <a:gd name="connsiteX24" fmla="*/ 274881 w 2765640"/>
              <a:gd name="connsiteY24" fmla="*/ 3126272 h 3827499"/>
              <a:gd name="connsiteX25" fmla="*/ 504884 w 2765640"/>
              <a:gd name="connsiteY25" fmla="*/ 3025295 h 3827499"/>
              <a:gd name="connsiteX26" fmla="*/ 471225 w 2765640"/>
              <a:gd name="connsiteY26" fmla="*/ 3154321 h 3827499"/>
              <a:gd name="connsiteX27" fmla="*/ 572201 w 2765640"/>
              <a:gd name="connsiteY27" fmla="*/ 3199199 h 3827499"/>
              <a:gd name="connsiteX28" fmla="*/ 381468 w 2765640"/>
              <a:gd name="connsiteY28" fmla="*/ 3659204 h 3827499"/>
              <a:gd name="connsiteX29" fmla="*/ 196344 w 2765640"/>
              <a:gd name="connsiteY29" fmla="*/ 3704083 h 3827499"/>
              <a:gd name="connsiteX30" fmla="*/ 263662 w 2765640"/>
              <a:gd name="connsiteY30" fmla="*/ 3805059 h 3827499"/>
              <a:gd name="connsiteX31" fmla="*/ 555372 w 2765640"/>
              <a:gd name="connsiteY31" fmla="*/ 3827499 h 3827499"/>
              <a:gd name="connsiteX32" fmla="*/ 589031 w 2765640"/>
              <a:gd name="connsiteY32" fmla="*/ 3619936 h 3827499"/>
              <a:gd name="connsiteX33" fmla="*/ 645129 w 2765640"/>
              <a:gd name="connsiteY33" fmla="*/ 3614326 h 3827499"/>
              <a:gd name="connsiteX34" fmla="*/ 690008 w 2765640"/>
              <a:gd name="connsiteY34" fmla="*/ 3737742 h 3827499"/>
              <a:gd name="connsiteX35" fmla="*/ 774155 w 2765640"/>
              <a:gd name="connsiteY35" fmla="*/ 3743352 h 3827499"/>
              <a:gd name="connsiteX36" fmla="*/ 779765 w 2765640"/>
              <a:gd name="connsiteY36" fmla="*/ 3513349 h 3827499"/>
              <a:gd name="connsiteX37" fmla="*/ 746106 w 2765640"/>
              <a:gd name="connsiteY37" fmla="*/ 3244078 h 3827499"/>
              <a:gd name="connsiteX38" fmla="*/ 903181 w 2765640"/>
              <a:gd name="connsiteY38" fmla="*/ 2666267 h 3827499"/>
              <a:gd name="connsiteX39" fmla="*/ 1166842 w 2765640"/>
              <a:gd name="connsiteY39" fmla="*/ 2559680 h 3827499"/>
              <a:gd name="connsiteX40" fmla="*/ 1531480 w 2765640"/>
              <a:gd name="connsiteY40" fmla="*/ 2666267 h 3827499"/>
              <a:gd name="connsiteX41" fmla="*/ 1593188 w 2765640"/>
              <a:gd name="connsiteY41" fmla="*/ 2666267 h 3827499"/>
              <a:gd name="connsiteX42" fmla="*/ 1649286 w 2765640"/>
              <a:gd name="connsiteY42" fmla="*/ 2767244 h 3827499"/>
              <a:gd name="connsiteX43" fmla="*/ 1800751 w 2765640"/>
              <a:gd name="connsiteY43" fmla="*/ 2800902 h 3827499"/>
              <a:gd name="connsiteX44" fmla="*/ 1811971 w 2765640"/>
              <a:gd name="connsiteY44" fmla="*/ 2834561 h 3827499"/>
              <a:gd name="connsiteX45" fmla="*/ 1772702 w 2765640"/>
              <a:gd name="connsiteY45" fmla="*/ 3036515 h 3827499"/>
              <a:gd name="connsiteX46" fmla="*/ 1750263 w 2765640"/>
              <a:gd name="connsiteY46" fmla="*/ 3361884 h 3827499"/>
              <a:gd name="connsiteX47" fmla="*/ 1542700 w 2765640"/>
              <a:gd name="connsiteY47" fmla="*/ 3384323 h 3827499"/>
              <a:gd name="connsiteX48" fmla="*/ 1206111 w 2765640"/>
              <a:gd name="connsiteY48" fmla="*/ 3434812 h 3827499"/>
              <a:gd name="connsiteX49" fmla="*/ 1178062 w 2765640"/>
              <a:gd name="connsiteY49" fmla="*/ 3507739 h 3827499"/>
              <a:gd name="connsiteX50" fmla="*/ 1116354 w 2765640"/>
              <a:gd name="connsiteY50" fmla="*/ 3535788 h 3827499"/>
              <a:gd name="connsiteX51" fmla="*/ 1144403 w 2765640"/>
              <a:gd name="connsiteY51" fmla="*/ 3670424 h 3827499"/>
              <a:gd name="connsiteX52" fmla="*/ 1284648 w 2765640"/>
              <a:gd name="connsiteY52" fmla="*/ 3676034 h 3827499"/>
              <a:gd name="connsiteX53" fmla="*/ 1279038 w 2765640"/>
              <a:gd name="connsiteY53" fmla="*/ 3524569 h 3827499"/>
              <a:gd name="connsiteX54" fmla="*/ 1458552 w 2765640"/>
              <a:gd name="connsiteY54" fmla="*/ 3535788 h 3827499"/>
              <a:gd name="connsiteX55" fmla="*/ 1430503 w 2765640"/>
              <a:gd name="connsiteY55" fmla="*/ 3614326 h 3827499"/>
              <a:gd name="connsiteX56" fmla="*/ 1402454 w 2765640"/>
              <a:gd name="connsiteY56" fmla="*/ 3676034 h 3827499"/>
              <a:gd name="connsiteX57" fmla="*/ 1318307 w 2765640"/>
              <a:gd name="connsiteY57" fmla="*/ 3692863 h 3827499"/>
              <a:gd name="connsiteX58" fmla="*/ 1452943 w 2765640"/>
              <a:gd name="connsiteY58" fmla="*/ 3816279 h 3827499"/>
              <a:gd name="connsiteX59" fmla="*/ 1520260 w 2765640"/>
              <a:gd name="connsiteY59" fmla="*/ 3681644 h 3827499"/>
              <a:gd name="connsiteX60" fmla="*/ 1823190 w 2765640"/>
              <a:gd name="connsiteY60" fmla="*/ 3580667 h 3827499"/>
              <a:gd name="connsiteX61" fmla="*/ 2159779 w 2765640"/>
              <a:gd name="connsiteY61" fmla="*/ 3653594 h 3827499"/>
              <a:gd name="connsiteX62" fmla="*/ 2114901 w 2765640"/>
              <a:gd name="connsiteY62" fmla="*/ 3754571 h 3827499"/>
              <a:gd name="connsiteX63" fmla="*/ 2210268 w 2765640"/>
              <a:gd name="connsiteY63" fmla="*/ 3821889 h 3827499"/>
              <a:gd name="connsiteX64" fmla="*/ 2283195 w 2765640"/>
              <a:gd name="connsiteY64" fmla="*/ 3771401 h 3827499"/>
              <a:gd name="connsiteX65" fmla="*/ 2271976 w 2765640"/>
              <a:gd name="connsiteY65" fmla="*/ 3676034 h 3827499"/>
              <a:gd name="connsiteX66" fmla="*/ 2451490 w 2765640"/>
              <a:gd name="connsiteY66" fmla="*/ 3597496 h 3827499"/>
              <a:gd name="connsiteX67" fmla="*/ 2434660 w 2765640"/>
              <a:gd name="connsiteY67" fmla="*/ 3423592 h 3827499"/>
              <a:gd name="connsiteX68" fmla="*/ 1929777 w 2765640"/>
              <a:gd name="connsiteY68" fmla="*/ 3395543 h 3827499"/>
              <a:gd name="connsiteX69" fmla="*/ 1918557 w 2765640"/>
              <a:gd name="connsiteY69" fmla="*/ 3070174 h 3827499"/>
              <a:gd name="connsiteX70" fmla="*/ 1884898 w 2765640"/>
              <a:gd name="connsiteY70" fmla="*/ 3053344 h 3827499"/>
              <a:gd name="connsiteX71" fmla="*/ 1907338 w 2765640"/>
              <a:gd name="connsiteY71" fmla="*/ 2873830 h 3827499"/>
              <a:gd name="connsiteX72" fmla="*/ 1862459 w 2765640"/>
              <a:gd name="connsiteY72" fmla="*/ 2812122 h 3827499"/>
              <a:gd name="connsiteX73" fmla="*/ 2109291 w 2765640"/>
              <a:gd name="connsiteY73" fmla="*/ 2756024 h 3827499"/>
              <a:gd name="connsiteX74" fmla="*/ 2131730 w 2765640"/>
              <a:gd name="connsiteY74" fmla="*/ 2626998 h 3827499"/>
              <a:gd name="connsiteX75" fmla="*/ 2372952 w 2765640"/>
              <a:gd name="connsiteY75" fmla="*/ 2660657 h 3827499"/>
              <a:gd name="connsiteX76" fmla="*/ 2597345 w 2765640"/>
              <a:gd name="connsiteY76" fmla="*/ 2071626 h 3827499"/>
              <a:gd name="connsiteX77" fmla="*/ 2552466 w 2765640"/>
              <a:gd name="connsiteY77" fmla="*/ 1987479 h 3827499"/>
              <a:gd name="connsiteX78" fmla="*/ 2698322 w 2765640"/>
              <a:gd name="connsiteY78" fmla="*/ 1499425 h 3827499"/>
              <a:gd name="connsiteX79" fmla="*/ 2642224 w 2765640"/>
              <a:gd name="connsiteY79" fmla="*/ 1392839 h 3827499"/>
              <a:gd name="connsiteX80" fmla="*/ 2501978 w 2765640"/>
              <a:gd name="connsiteY80" fmla="*/ 809418 h 3827499"/>
              <a:gd name="connsiteX81" fmla="*/ 2765640 w 2765640"/>
              <a:gd name="connsiteY81" fmla="*/ 674782 h 3827499"/>
              <a:gd name="connsiteX82" fmla="*/ 2715151 w 2765640"/>
              <a:gd name="connsiteY82" fmla="*/ 472829 h 3827499"/>
              <a:gd name="connsiteX83" fmla="*/ 2647833 w 2765640"/>
              <a:gd name="connsiteY83" fmla="*/ 80143 h 3827499"/>
              <a:gd name="connsiteX0" fmla="*/ 2647833 w 2793512"/>
              <a:gd name="connsiteY0" fmla="*/ 80143 h 3827499"/>
              <a:gd name="connsiteX1" fmla="*/ 2395391 w 2793512"/>
              <a:gd name="connsiteY1" fmla="*/ 1604 h 3827499"/>
              <a:gd name="connsiteX2" fmla="*/ 2193438 w 2793512"/>
              <a:gd name="connsiteY2" fmla="*/ 197948 h 3827499"/>
              <a:gd name="connsiteX3" fmla="*/ 2114901 w 2793512"/>
              <a:gd name="connsiteY3" fmla="*/ 214777 h 3827499"/>
              <a:gd name="connsiteX4" fmla="*/ 2142950 w 2793512"/>
              <a:gd name="connsiteY4" fmla="*/ 326974 h 3827499"/>
              <a:gd name="connsiteX5" fmla="*/ 2047583 w 2793512"/>
              <a:gd name="connsiteY5" fmla="*/ 495268 h 3827499"/>
              <a:gd name="connsiteX6" fmla="*/ 2159779 w 2793512"/>
              <a:gd name="connsiteY6" fmla="*/ 747710 h 3827499"/>
              <a:gd name="connsiteX7" fmla="*/ 2030754 w 2793512"/>
              <a:gd name="connsiteY7" fmla="*/ 792588 h 3827499"/>
              <a:gd name="connsiteX8" fmla="*/ 1997095 w 2793512"/>
              <a:gd name="connsiteY8" fmla="*/ 859906 h 3827499"/>
              <a:gd name="connsiteX9" fmla="*/ 1997095 w 2793512"/>
              <a:gd name="connsiteY9" fmla="*/ 747710 h 3827499"/>
              <a:gd name="connsiteX10" fmla="*/ 1946606 w 2793512"/>
              <a:gd name="connsiteY10" fmla="*/ 708441 h 3827499"/>
              <a:gd name="connsiteX11" fmla="*/ 1772702 w 2793512"/>
              <a:gd name="connsiteY11" fmla="*/ 758929 h 3827499"/>
              <a:gd name="connsiteX12" fmla="*/ 1402454 w 2793512"/>
              <a:gd name="connsiteY12" fmla="*/ 618684 h 3827499"/>
              <a:gd name="connsiteX13" fmla="*/ 1705384 w 2793512"/>
              <a:gd name="connsiteY13" fmla="*/ 1190885 h 3827499"/>
              <a:gd name="connsiteX14" fmla="*/ 1800751 w 2793512"/>
              <a:gd name="connsiteY14" fmla="*/ 1263813 h 3827499"/>
              <a:gd name="connsiteX15" fmla="*/ 1649286 w 2793512"/>
              <a:gd name="connsiteY15" fmla="*/ 1488205 h 3827499"/>
              <a:gd name="connsiteX16" fmla="*/ 1727824 w 2793512"/>
              <a:gd name="connsiteY16" fmla="*/ 1706988 h 3827499"/>
              <a:gd name="connsiteX17" fmla="*/ 1817581 w 2793512"/>
              <a:gd name="connsiteY17" fmla="*/ 1701379 h 3827499"/>
              <a:gd name="connsiteX18" fmla="*/ 1671725 w 2793512"/>
              <a:gd name="connsiteY18" fmla="*/ 1869673 h 3827499"/>
              <a:gd name="connsiteX19" fmla="*/ 914400 w 2793512"/>
              <a:gd name="connsiteY19" fmla="*/ 1617231 h 3827499"/>
              <a:gd name="connsiteX20" fmla="*/ 460005 w 2793512"/>
              <a:gd name="connsiteY20" fmla="*/ 2643828 h 3827499"/>
              <a:gd name="connsiteX21" fmla="*/ 263662 w 2793512"/>
              <a:gd name="connsiteY21" fmla="*/ 2851391 h 3827499"/>
              <a:gd name="connsiteX22" fmla="*/ 44879 w 2793512"/>
              <a:gd name="connsiteY22" fmla="*/ 2896269 h 3827499"/>
              <a:gd name="connsiteX23" fmla="*/ 0 w 2793512"/>
              <a:gd name="connsiteY23" fmla="*/ 3002856 h 3827499"/>
              <a:gd name="connsiteX24" fmla="*/ 274881 w 2793512"/>
              <a:gd name="connsiteY24" fmla="*/ 3126272 h 3827499"/>
              <a:gd name="connsiteX25" fmla="*/ 504884 w 2793512"/>
              <a:gd name="connsiteY25" fmla="*/ 3025295 h 3827499"/>
              <a:gd name="connsiteX26" fmla="*/ 471225 w 2793512"/>
              <a:gd name="connsiteY26" fmla="*/ 3154321 h 3827499"/>
              <a:gd name="connsiteX27" fmla="*/ 572201 w 2793512"/>
              <a:gd name="connsiteY27" fmla="*/ 3199199 h 3827499"/>
              <a:gd name="connsiteX28" fmla="*/ 381468 w 2793512"/>
              <a:gd name="connsiteY28" fmla="*/ 3659204 h 3827499"/>
              <a:gd name="connsiteX29" fmla="*/ 196344 w 2793512"/>
              <a:gd name="connsiteY29" fmla="*/ 3704083 h 3827499"/>
              <a:gd name="connsiteX30" fmla="*/ 263662 w 2793512"/>
              <a:gd name="connsiteY30" fmla="*/ 3805059 h 3827499"/>
              <a:gd name="connsiteX31" fmla="*/ 555372 w 2793512"/>
              <a:gd name="connsiteY31" fmla="*/ 3827499 h 3827499"/>
              <a:gd name="connsiteX32" fmla="*/ 589031 w 2793512"/>
              <a:gd name="connsiteY32" fmla="*/ 3619936 h 3827499"/>
              <a:gd name="connsiteX33" fmla="*/ 645129 w 2793512"/>
              <a:gd name="connsiteY33" fmla="*/ 3614326 h 3827499"/>
              <a:gd name="connsiteX34" fmla="*/ 690008 w 2793512"/>
              <a:gd name="connsiteY34" fmla="*/ 3737742 h 3827499"/>
              <a:gd name="connsiteX35" fmla="*/ 774155 w 2793512"/>
              <a:gd name="connsiteY35" fmla="*/ 3743352 h 3827499"/>
              <a:gd name="connsiteX36" fmla="*/ 779765 w 2793512"/>
              <a:gd name="connsiteY36" fmla="*/ 3513349 h 3827499"/>
              <a:gd name="connsiteX37" fmla="*/ 746106 w 2793512"/>
              <a:gd name="connsiteY37" fmla="*/ 3244078 h 3827499"/>
              <a:gd name="connsiteX38" fmla="*/ 903181 w 2793512"/>
              <a:gd name="connsiteY38" fmla="*/ 2666267 h 3827499"/>
              <a:gd name="connsiteX39" fmla="*/ 1166842 w 2793512"/>
              <a:gd name="connsiteY39" fmla="*/ 2559680 h 3827499"/>
              <a:gd name="connsiteX40" fmla="*/ 1531480 w 2793512"/>
              <a:gd name="connsiteY40" fmla="*/ 2666267 h 3827499"/>
              <a:gd name="connsiteX41" fmla="*/ 1593188 w 2793512"/>
              <a:gd name="connsiteY41" fmla="*/ 2666267 h 3827499"/>
              <a:gd name="connsiteX42" fmla="*/ 1649286 w 2793512"/>
              <a:gd name="connsiteY42" fmla="*/ 2767244 h 3827499"/>
              <a:gd name="connsiteX43" fmla="*/ 1800751 w 2793512"/>
              <a:gd name="connsiteY43" fmla="*/ 2800902 h 3827499"/>
              <a:gd name="connsiteX44" fmla="*/ 1811971 w 2793512"/>
              <a:gd name="connsiteY44" fmla="*/ 2834561 h 3827499"/>
              <a:gd name="connsiteX45" fmla="*/ 1772702 w 2793512"/>
              <a:gd name="connsiteY45" fmla="*/ 3036515 h 3827499"/>
              <a:gd name="connsiteX46" fmla="*/ 1750263 w 2793512"/>
              <a:gd name="connsiteY46" fmla="*/ 3361884 h 3827499"/>
              <a:gd name="connsiteX47" fmla="*/ 1542700 w 2793512"/>
              <a:gd name="connsiteY47" fmla="*/ 3384323 h 3827499"/>
              <a:gd name="connsiteX48" fmla="*/ 1206111 w 2793512"/>
              <a:gd name="connsiteY48" fmla="*/ 3434812 h 3827499"/>
              <a:gd name="connsiteX49" fmla="*/ 1178062 w 2793512"/>
              <a:gd name="connsiteY49" fmla="*/ 3507739 h 3827499"/>
              <a:gd name="connsiteX50" fmla="*/ 1116354 w 2793512"/>
              <a:gd name="connsiteY50" fmla="*/ 3535788 h 3827499"/>
              <a:gd name="connsiteX51" fmla="*/ 1144403 w 2793512"/>
              <a:gd name="connsiteY51" fmla="*/ 3670424 h 3827499"/>
              <a:gd name="connsiteX52" fmla="*/ 1284648 w 2793512"/>
              <a:gd name="connsiteY52" fmla="*/ 3676034 h 3827499"/>
              <a:gd name="connsiteX53" fmla="*/ 1279038 w 2793512"/>
              <a:gd name="connsiteY53" fmla="*/ 3524569 h 3827499"/>
              <a:gd name="connsiteX54" fmla="*/ 1458552 w 2793512"/>
              <a:gd name="connsiteY54" fmla="*/ 3535788 h 3827499"/>
              <a:gd name="connsiteX55" fmla="*/ 1430503 w 2793512"/>
              <a:gd name="connsiteY55" fmla="*/ 3614326 h 3827499"/>
              <a:gd name="connsiteX56" fmla="*/ 1402454 w 2793512"/>
              <a:gd name="connsiteY56" fmla="*/ 3676034 h 3827499"/>
              <a:gd name="connsiteX57" fmla="*/ 1318307 w 2793512"/>
              <a:gd name="connsiteY57" fmla="*/ 3692863 h 3827499"/>
              <a:gd name="connsiteX58" fmla="*/ 1452943 w 2793512"/>
              <a:gd name="connsiteY58" fmla="*/ 3816279 h 3827499"/>
              <a:gd name="connsiteX59" fmla="*/ 1520260 w 2793512"/>
              <a:gd name="connsiteY59" fmla="*/ 3681644 h 3827499"/>
              <a:gd name="connsiteX60" fmla="*/ 1823190 w 2793512"/>
              <a:gd name="connsiteY60" fmla="*/ 3580667 h 3827499"/>
              <a:gd name="connsiteX61" fmla="*/ 2159779 w 2793512"/>
              <a:gd name="connsiteY61" fmla="*/ 3653594 h 3827499"/>
              <a:gd name="connsiteX62" fmla="*/ 2114901 w 2793512"/>
              <a:gd name="connsiteY62" fmla="*/ 3754571 h 3827499"/>
              <a:gd name="connsiteX63" fmla="*/ 2210268 w 2793512"/>
              <a:gd name="connsiteY63" fmla="*/ 3821889 h 3827499"/>
              <a:gd name="connsiteX64" fmla="*/ 2283195 w 2793512"/>
              <a:gd name="connsiteY64" fmla="*/ 3771401 h 3827499"/>
              <a:gd name="connsiteX65" fmla="*/ 2271976 w 2793512"/>
              <a:gd name="connsiteY65" fmla="*/ 3676034 h 3827499"/>
              <a:gd name="connsiteX66" fmla="*/ 2451490 w 2793512"/>
              <a:gd name="connsiteY66" fmla="*/ 3597496 h 3827499"/>
              <a:gd name="connsiteX67" fmla="*/ 2434660 w 2793512"/>
              <a:gd name="connsiteY67" fmla="*/ 3423592 h 3827499"/>
              <a:gd name="connsiteX68" fmla="*/ 1929777 w 2793512"/>
              <a:gd name="connsiteY68" fmla="*/ 3395543 h 3827499"/>
              <a:gd name="connsiteX69" fmla="*/ 1918557 w 2793512"/>
              <a:gd name="connsiteY69" fmla="*/ 3070174 h 3827499"/>
              <a:gd name="connsiteX70" fmla="*/ 1884898 w 2793512"/>
              <a:gd name="connsiteY70" fmla="*/ 3053344 h 3827499"/>
              <a:gd name="connsiteX71" fmla="*/ 1907338 w 2793512"/>
              <a:gd name="connsiteY71" fmla="*/ 2873830 h 3827499"/>
              <a:gd name="connsiteX72" fmla="*/ 1862459 w 2793512"/>
              <a:gd name="connsiteY72" fmla="*/ 2812122 h 3827499"/>
              <a:gd name="connsiteX73" fmla="*/ 2109291 w 2793512"/>
              <a:gd name="connsiteY73" fmla="*/ 2756024 h 3827499"/>
              <a:gd name="connsiteX74" fmla="*/ 2131730 w 2793512"/>
              <a:gd name="connsiteY74" fmla="*/ 2626998 h 3827499"/>
              <a:gd name="connsiteX75" fmla="*/ 2372952 w 2793512"/>
              <a:gd name="connsiteY75" fmla="*/ 2660657 h 3827499"/>
              <a:gd name="connsiteX76" fmla="*/ 2597345 w 2793512"/>
              <a:gd name="connsiteY76" fmla="*/ 2071626 h 3827499"/>
              <a:gd name="connsiteX77" fmla="*/ 2552466 w 2793512"/>
              <a:gd name="connsiteY77" fmla="*/ 1987479 h 3827499"/>
              <a:gd name="connsiteX78" fmla="*/ 2698322 w 2793512"/>
              <a:gd name="connsiteY78" fmla="*/ 1499425 h 3827499"/>
              <a:gd name="connsiteX79" fmla="*/ 2642224 w 2793512"/>
              <a:gd name="connsiteY79" fmla="*/ 1392839 h 3827499"/>
              <a:gd name="connsiteX80" fmla="*/ 2501978 w 2793512"/>
              <a:gd name="connsiteY80" fmla="*/ 809418 h 3827499"/>
              <a:gd name="connsiteX81" fmla="*/ 2765640 w 2793512"/>
              <a:gd name="connsiteY81" fmla="*/ 674782 h 3827499"/>
              <a:gd name="connsiteX82" fmla="*/ 2715151 w 2793512"/>
              <a:gd name="connsiteY82" fmla="*/ 472829 h 3827499"/>
              <a:gd name="connsiteX83" fmla="*/ 2647833 w 2793512"/>
              <a:gd name="connsiteY83" fmla="*/ 80143 h 3827499"/>
              <a:gd name="connsiteX0" fmla="*/ 2647833 w 2814039"/>
              <a:gd name="connsiteY0" fmla="*/ 80143 h 3827499"/>
              <a:gd name="connsiteX1" fmla="*/ 2395391 w 2814039"/>
              <a:gd name="connsiteY1" fmla="*/ 1604 h 3827499"/>
              <a:gd name="connsiteX2" fmla="*/ 2193438 w 2814039"/>
              <a:gd name="connsiteY2" fmla="*/ 197948 h 3827499"/>
              <a:gd name="connsiteX3" fmla="*/ 2114901 w 2814039"/>
              <a:gd name="connsiteY3" fmla="*/ 214777 h 3827499"/>
              <a:gd name="connsiteX4" fmla="*/ 2142950 w 2814039"/>
              <a:gd name="connsiteY4" fmla="*/ 326974 h 3827499"/>
              <a:gd name="connsiteX5" fmla="*/ 2047583 w 2814039"/>
              <a:gd name="connsiteY5" fmla="*/ 495268 h 3827499"/>
              <a:gd name="connsiteX6" fmla="*/ 2159779 w 2814039"/>
              <a:gd name="connsiteY6" fmla="*/ 747710 h 3827499"/>
              <a:gd name="connsiteX7" fmla="*/ 2030754 w 2814039"/>
              <a:gd name="connsiteY7" fmla="*/ 792588 h 3827499"/>
              <a:gd name="connsiteX8" fmla="*/ 1997095 w 2814039"/>
              <a:gd name="connsiteY8" fmla="*/ 859906 h 3827499"/>
              <a:gd name="connsiteX9" fmla="*/ 1997095 w 2814039"/>
              <a:gd name="connsiteY9" fmla="*/ 747710 h 3827499"/>
              <a:gd name="connsiteX10" fmla="*/ 1946606 w 2814039"/>
              <a:gd name="connsiteY10" fmla="*/ 708441 h 3827499"/>
              <a:gd name="connsiteX11" fmla="*/ 1772702 w 2814039"/>
              <a:gd name="connsiteY11" fmla="*/ 758929 h 3827499"/>
              <a:gd name="connsiteX12" fmla="*/ 1402454 w 2814039"/>
              <a:gd name="connsiteY12" fmla="*/ 618684 h 3827499"/>
              <a:gd name="connsiteX13" fmla="*/ 1705384 w 2814039"/>
              <a:gd name="connsiteY13" fmla="*/ 1190885 h 3827499"/>
              <a:gd name="connsiteX14" fmla="*/ 1800751 w 2814039"/>
              <a:gd name="connsiteY14" fmla="*/ 1263813 h 3827499"/>
              <a:gd name="connsiteX15" fmla="*/ 1649286 w 2814039"/>
              <a:gd name="connsiteY15" fmla="*/ 1488205 h 3827499"/>
              <a:gd name="connsiteX16" fmla="*/ 1727824 w 2814039"/>
              <a:gd name="connsiteY16" fmla="*/ 1706988 h 3827499"/>
              <a:gd name="connsiteX17" fmla="*/ 1817581 w 2814039"/>
              <a:gd name="connsiteY17" fmla="*/ 1701379 h 3827499"/>
              <a:gd name="connsiteX18" fmla="*/ 1671725 w 2814039"/>
              <a:gd name="connsiteY18" fmla="*/ 1869673 h 3827499"/>
              <a:gd name="connsiteX19" fmla="*/ 914400 w 2814039"/>
              <a:gd name="connsiteY19" fmla="*/ 1617231 h 3827499"/>
              <a:gd name="connsiteX20" fmla="*/ 460005 w 2814039"/>
              <a:gd name="connsiteY20" fmla="*/ 2643828 h 3827499"/>
              <a:gd name="connsiteX21" fmla="*/ 263662 w 2814039"/>
              <a:gd name="connsiteY21" fmla="*/ 2851391 h 3827499"/>
              <a:gd name="connsiteX22" fmla="*/ 44879 w 2814039"/>
              <a:gd name="connsiteY22" fmla="*/ 2896269 h 3827499"/>
              <a:gd name="connsiteX23" fmla="*/ 0 w 2814039"/>
              <a:gd name="connsiteY23" fmla="*/ 3002856 h 3827499"/>
              <a:gd name="connsiteX24" fmla="*/ 274881 w 2814039"/>
              <a:gd name="connsiteY24" fmla="*/ 3126272 h 3827499"/>
              <a:gd name="connsiteX25" fmla="*/ 504884 w 2814039"/>
              <a:gd name="connsiteY25" fmla="*/ 3025295 h 3827499"/>
              <a:gd name="connsiteX26" fmla="*/ 471225 w 2814039"/>
              <a:gd name="connsiteY26" fmla="*/ 3154321 h 3827499"/>
              <a:gd name="connsiteX27" fmla="*/ 572201 w 2814039"/>
              <a:gd name="connsiteY27" fmla="*/ 3199199 h 3827499"/>
              <a:gd name="connsiteX28" fmla="*/ 381468 w 2814039"/>
              <a:gd name="connsiteY28" fmla="*/ 3659204 h 3827499"/>
              <a:gd name="connsiteX29" fmla="*/ 196344 w 2814039"/>
              <a:gd name="connsiteY29" fmla="*/ 3704083 h 3827499"/>
              <a:gd name="connsiteX30" fmla="*/ 263662 w 2814039"/>
              <a:gd name="connsiteY30" fmla="*/ 3805059 h 3827499"/>
              <a:gd name="connsiteX31" fmla="*/ 555372 w 2814039"/>
              <a:gd name="connsiteY31" fmla="*/ 3827499 h 3827499"/>
              <a:gd name="connsiteX32" fmla="*/ 589031 w 2814039"/>
              <a:gd name="connsiteY32" fmla="*/ 3619936 h 3827499"/>
              <a:gd name="connsiteX33" fmla="*/ 645129 w 2814039"/>
              <a:gd name="connsiteY33" fmla="*/ 3614326 h 3827499"/>
              <a:gd name="connsiteX34" fmla="*/ 690008 w 2814039"/>
              <a:gd name="connsiteY34" fmla="*/ 3737742 h 3827499"/>
              <a:gd name="connsiteX35" fmla="*/ 774155 w 2814039"/>
              <a:gd name="connsiteY35" fmla="*/ 3743352 h 3827499"/>
              <a:gd name="connsiteX36" fmla="*/ 779765 w 2814039"/>
              <a:gd name="connsiteY36" fmla="*/ 3513349 h 3827499"/>
              <a:gd name="connsiteX37" fmla="*/ 746106 w 2814039"/>
              <a:gd name="connsiteY37" fmla="*/ 3244078 h 3827499"/>
              <a:gd name="connsiteX38" fmla="*/ 903181 w 2814039"/>
              <a:gd name="connsiteY38" fmla="*/ 2666267 h 3827499"/>
              <a:gd name="connsiteX39" fmla="*/ 1166842 w 2814039"/>
              <a:gd name="connsiteY39" fmla="*/ 2559680 h 3827499"/>
              <a:gd name="connsiteX40" fmla="*/ 1531480 w 2814039"/>
              <a:gd name="connsiteY40" fmla="*/ 2666267 h 3827499"/>
              <a:gd name="connsiteX41" fmla="*/ 1593188 w 2814039"/>
              <a:gd name="connsiteY41" fmla="*/ 2666267 h 3827499"/>
              <a:gd name="connsiteX42" fmla="*/ 1649286 w 2814039"/>
              <a:gd name="connsiteY42" fmla="*/ 2767244 h 3827499"/>
              <a:gd name="connsiteX43" fmla="*/ 1800751 w 2814039"/>
              <a:gd name="connsiteY43" fmla="*/ 2800902 h 3827499"/>
              <a:gd name="connsiteX44" fmla="*/ 1811971 w 2814039"/>
              <a:gd name="connsiteY44" fmla="*/ 2834561 h 3827499"/>
              <a:gd name="connsiteX45" fmla="*/ 1772702 w 2814039"/>
              <a:gd name="connsiteY45" fmla="*/ 3036515 h 3827499"/>
              <a:gd name="connsiteX46" fmla="*/ 1750263 w 2814039"/>
              <a:gd name="connsiteY46" fmla="*/ 3361884 h 3827499"/>
              <a:gd name="connsiteX47" fmla="*/ 1542700 w 2814039"/>
              <a:gd name="connsiteY47" fmla="*/ 3384323 h 3827499"/>
              <a:gd name="connsiteX48" fmla="*/ 1206111 w 2814039"/>
              <a:gd name="connsiteY48" fmla="*/ 3434812 h 3827499"/>
              <a:gd name="connsiteX49" fmla="*/ 1178062 w 2814039"/>
              <a:gd name="connsiteY49" fmla="*/ 3507739 h 3827499"/>
              <a:gd name="connsiteX50" fmla="*/ 1116354 w 2814039"/>
              <a:gd name="connsiteY50" fmla="*/ 3535788 h 3827499"/>
              <a:gd name="connsiteX51" fmla="*/ 1144403 w 2814039"/>
              <a:gd name="connsiteY51" fmla="*/ 3670424 h 3827499"/>
              <a:gd name="connsiteX52" fmla="*/ 1284648 w 2814039"/>
              <a:gd name="connsiteY52" fmla="*/ 3676034 h 3827499"/>
              <a:gd name="connsiteX53" fmla="*/ 1279038 w 2814039"/>
              <a:gd name="connsiteY53" fmla="*/ 3524569 h 3827499"/>
              <a:gd name="connsiteX54" fmla="*/ 1458552 w 2814039"/>
              <a:gd name="connsiteY54" fmla="*/ 3535788 h 3827499"/>
              <a:gd name="connsiteX55" fmla="*/ 1430503 w 2814039"/>
              <a:gd name="connsiteY55" fmla="*/ 3614326 h 3827499"/>
              <a:gd name="connsiteX56" fmla="*/ 1402454 w 2814039"/>
              <a:gd name="connsiteY56" fmla="*/ 3676034 h 3827499"/>
              <a:gd name="connsiteX57" fmla="*/ 1318307 w 2814039"/>
              <a:gd name="connsiteY57" fmla="*/ 3692863 h 3827499"/>
              <a:gd name="connsiteX58" fmla="*/ 1452943 w 2814039"/>
              <a:gd name="connsiteY58" fmla="*/ 3816279 h 3827499"/>
              <a:gd name="connsiteX59" fmla="*/ 1520260 w 2814039"/>
              <a:gd name="connsiteY59" fmla="*/ 3681644 h 3827499"/>
              <a:gd name="connsiteX60" fmla="*/ 1823190 w 2814039"/>
              <a:gd name="connsiteY60" fmla="*/ 3580667 h 3827499"/>
              <a:gd name="connsiteX61" fmla="*/ 2159779 w 2814039"/>
              <a:gd name="connsiteY61" fmla="*/ 3653594 h 3827499"/>
              <a:gd name="connsiteX62" fmla="*/ 2114901 w 2814039"/>
              <a:gd name="connsiteY62" fmla="*/ 3754571 h 3827499"/>
              <a:gd name="connsiteX63" fmla="*/ 2210268 w 2814039"/>
              <a:gd name="connsiteY63" fmla="*/ 3821889 h 3827499"/>
              <a:gd name="connsiteX64" fmla="*/ 2283195 w 2814039"/>
              <a:gd name="connsiteY64" fmla="*/ 3771401 h 3827499"/>
              <a:gd name="connsiteX65" fmla="*/ 2271976 w 2814039"/>
              <a:gd name="connsiteY65" fmla="*/ 3676034 h 3827499"/>
              <a:gd name="connsiteX66" fmla="*/ 2451490 w 2814039"/>
              <a:gd name="connsiteY66" fmla="*/ 3597496 h 3827499"/>
              <a:gd name="connsiteX67" fmla="*/ 2434660 w 2814039"/>
              <a:gd name="connsiteY67" fmla="*/ 3423592 h 3827499"/>
              <a:gd name="connsiteX68" fmla="*/ 1929777 w 2814039"/>
              <a:gd name="connsiteY68" fmla="*/ 3395543 h 3827499"/>
              <a:gd name="connsiteX69" fmla="*/ 1918557 w 2814039"/>
              <a:gd name="connsiteY69" fmla="*/ 3070174 h 3827499"/>
              <a:gd name="connsiteX70" fmla="*/ 1884898 w 2814039"/>
              <a:gd name="connsiteY70" fmla="*/ 3053344 h 3827499"/>
              <a:gd name="connsiteX71" fmla="*/ 1907338 w 2814039"/>
              <a:gd name="connsiteY71" fmla="*/ 2873830 h 3827499"/>
              <a:gd name="connsiteX72" fmla="*/ 1862459 w 2814039"/>
              <a:gd name="connsiteY72" fmla="*/ 2812122 h 3827499"/>
              <a:gd name="connsiteX73" fmla="*/ 2109291 w 2814039"/>
              <a:gd name="connsiteY73" fmla="*/ 2756024 h 3827499"/>
              <a:gd name="connsiteX74" fmla="*/ 2131730 w 2814039"/>
              <a:gd name="connsiteY74" fmla="*/ 2626998 h 3827499"/>
              <a:gd name="connsiteX75" fmla="*/ 2372952 w 2814039"/>
              <a:gd name="connsiteY75" fmla="*/ 2660657 h 3827499"/>
              <a:gd name="connsiteX76" fmla="*/ 2597345 w 2814039"/>
              <a:gd name="connsiteY76" fmla="*/ 2071626 h 3827499"/>
              <a:gd name="connsiteX77" fmla="*/ 2552466 w 2814039"/>
              <a:gd name="connsiteY77" fmla="*/ 1987479 h 3827499"/>
              <a:gd name="connsiteX78" fmla="*/ 2698322 w 2814039"/>
              <a:gd name="connsiteY78" fmla="*/ 1499425 h 3827499"/>
              <a:gd name="connsiteX79" fmla="*/ 2642224 w 2814039"/>
              <a:gd name="connsiteY79" fmla="*/ 1392839 h 3827499"/>
              <a:gd name="connsiteX80" fmla="*/ 2501978 w 2814039"/>
              <a:gd name="connsiteY80" fmla="*/ 809418 h 3827499"/>
              <a:gd name="connsiteX81" fmla="*/ 2765640 w 2814039"/>
              <a:gd name="connsiteY81" fmla="*/ 674782 h 3827499"/>
              <a:gd name="connsiteX82" fmla="*/ 2715151 w 2814039"/>
              <a:gd name="connsiteY82" fmla="*/ 472829 h 3827499"/>
              <a:gd name="connsiteX83" fmla="*/ 2647833 w 2814039"/>
              <a:gd name="connsiteY83" fmla="*/ 80143 h 3827499"/>
              <a:gd name="connsiteX0" fmla="*/ 2647833 w 2822824"/>
              <a:gd name="connsiteY0" fmla="*/ 80143 h 3827499"/>
              <a:gd name="connsiteX1" fmla="*/ 2395391 w 2822824"/>
              <a:gd name="connsiteY1" fmla="*/ 1604 h 3827499"/>
              <a:gd name="connsiteX2" fmla="*/ 2193438 w 2822824"/>
              <a:gd name="connsiteY2" fmla="*/ 197948 h 3827499"/>
              <a:gd name="connsiteX3" fmla="*/ 2114901 w 2822824"/>
              <a:gd name="connsiteY3" fmla="*/ 214777 h 3827499"/>
              <a:gd name="connsiteX4" fmla="*/ 2142950 w 2822824"/>
              <a:gd name="connsiteY4" fmla="*/ 326974 h 3827499"/>
              <a:gd name="connsiteX5" fmla="*/ 2047583 w 2822824"/>
              <a:gd name="connsiteY5" fmla="*/ 495268 h 3827499"/>
              <a:gd name="connsiteX6" fmla="*/ 2159779 w 2822824"/>
              <a:gd name="connsiteY6" fmla="*/ 747710 h 3827499"/>
              <a:gd name="connsiteX7" fmla="*/ 2030754 w 2822824"/>
              <a:gd name="connsiteY7" fmla="*/ 792588 h 3827499"/>
              <a:gd name="connsiteX8" fmla="*/ 1997095 w 2822824"/>
              <a:gd name="connsiteY8" fmla="*/ 859906 h 3827499"/>
              <a:gd name="connsiteX9" fmla="*/ 1997095 w 2822824"/>
              <a:gd name="connsiteY9" fmla="*/ 747710 h 3827499"/>
              <a:gd name="connsiteX10" fmla="*/ 1946606 w 2822824"/>
              <a:gd name="connsiteY10" fmla="*/ 708441 h 3827499"/>
              <a:gd name="connsiteX11" fmla="*/ 1772702 w 2822824"/>
              <a:gd name="connsiteY11" fmla="*/ 758929 h 3827499"/>
              <a:gd name="connsiteX12" fmla="*/ 1402454 w 2822824"/>
              <a:gd name="connsiteY12" fmla="*/ 618684 h 3827499"/>
              <a:gd name="connsiteX13" fmla="*/ 1705384 w 2822824"/>
              <a:gd name="connsiteY13" fmla="*/ 1190885 h 3827499"/>
              <a:gd name="connsiteX14" fmla="*/ 1800751 w 2822824"/>
              <a:gd name="connsiteY14" fmla="*/ 1263813 h 3827499"/>
              <a:gd name="connsiteX15" fmla="*/ 1649286 w 2822824"/>
              <a:gd name="connsiteY15" fmla="*/ 1488205 h 3827499"/>
              <a:gd name="connsiteX16" fmla="*/ 1727824 w 2822824"/>
              <a:gd name="connsiteY16" fmla="*/ 1706988 h 3827499"/>
              <a:gd name="connsiteX17" fmla="*/ 1817581 w 2822824"/>
              <a:gd name="connsiteY17" fmla="*/ 1701379 h 3827499"/>
              <a:gd name="connsiteX18" fmla="*/ 1671725 w 2822824"/>
              <a:gd name="connsiteY18" fmla="*/ 1869673 h 3827499"/>
              <a:gd name="connsiteX19" fmla="*/ 914400 w 2822824"/>
              <a:gd name="connsiteY19" fmla="*/ 1617231 h 3827499"/>
              <a:gd name="connsiteX20" fmla="*/ 460005 w 2822824"/>
              <a:gd name="connsiteY20" fmla="*/ 2643828 h 3827499"/>
              <a:gd name="connsiteX21" fmla="*/ 263662 w 2822824"/>
              <a:gd name="connsiteY21" fmla="*/ 2851391 h 3827499"/>
              <a:gd name="connsiteX22" fmla="*/ 44879 w 2822824"/>
              <a:gd name="connsiteY22" fmla="*/ 2896269 h 3827499"/>
              <a:gd name="connsiteX23" fmla="*/ 0 w 2822824"/>
              <a:gd name="connsiteY23" fmla="*/ 3002856 h 3827499"/>
              <a:gd name="connsiteX24" fmla="*/ 274881 w 2822824"/>
              <a:gd name="connsiteY24" fmla="*/ 3126272 h 3827499"/>
              <a:gd name="connsiteX25" fmla="*/ 504884 w 2822824"/>
              <a:gd name="connsiteY25" fmla="*/ 3025295 h 3827499"/>
              <a:gd name="connsiteX26" fmla="*/ 471225 w 2822824"/>
              <a:gd name="connsiteY26" fmla="*/ 3154321 h 3827499"/>
              <a:gd name="connsiteX27" fmla="*/ 572201 w 2822824"/>
              <a:gd name="connsiteY27" fmla="*/ 3199199 h 3827499"/>
              <a:gd name="connsiteX28" fmla="*/ 381468 w 2822824"/>
              <a:gd name="connsiteY28" fmla="*/ 3659204 h 3827499"/>
              <a:gd name="connsiteX29" fmla="*/ 196344 w 2822824"/>
              <a:gd name="connsiteY29" fmla="*/ 3704083 h 3827499"/>
              <a:gd name="connsiteX30" fmla="*/ 263662 w 2822824"/>
              <a:gd name="connsiteY30" fmla="*/ 3805059 h 3827499"/>
              <a:gd name="connsiteX31" fmla="*/ 555372 w 2822824"/>
              <a:gd name="connsiteY31" fmla="*/ 3827499 h 3827499"/>
              <a:gd name="connsiteX32" fmla="*/ 589031 w 2822824"/>
              <a:gd name="connsiteY32" fmla="*/ 3619936 h 3827499"/>
              <a:gd name="connsiteX33" fmla="*/ 645129 w 2822824"/>
              <a:gd name="connsiteY33" fmla="*/ 3614326 h 3827499"/>
              <a:gd name="connsiteX34" fmla="*/ 690008 w 2822824"/>
              <a:gd name="connsiteY34" fmla="*/ 3737742 h 3827499"/>
              <a:gd name="connsiteX35" fmla="*/ 774155 w 2822824"/>
              <a:gd name="connsiteY35" fmla="*/ 3743352 h 3827499"/>
              <a:gd name="connsiteX36" fmla="*/ 779765 w 2822824"/>
              <a:gd name="connsiteY36" fmla="*/ 3513349 h 3827499"/>
              <a:gd name="connsiteX37" fmla="*/ 746106 w 2822824"/>
              <a:gd name="connsiteY37" fmla="*/ 3244078 h 3827499"/>
              <a:gd name="connsiteX38" fmla="*/ 903181 w 2822824"/>
              <a:gd name="connsiteY38" fmla="*/ 2666267 h 3827499"/>
              <a:gd name="connsiteX39" fmla="*/ 1166842 w 2822824"/>
              <a:gd name="connsiteY39" fmla="*/ 2559680 h 3827499"/>
              <a:gd name="connsiteX40" fmla="*/ 1531480 w 2822824"/>
              <a:gd name="connsiteY40" fmla="*/ 2666267 h 3827499"/>
              <a:gd name="connsiteX41" fmla="*/ 1593188 w 2822824"/>
              <a:gd name="connsiteY41" fmla="*/ 2666267 h 3827499"/>
              <a:gd name="connsiteX42" fmla="*/ 1649286 w 2822824"/>
              <a:gd name="connsiteY42" fmla="*/ 2767244 h 3827499"/>
              <a:gd name="connsiteX43" fmla="*/ 1800751 w 2822824"/>
              <a:gd name="connsiteY43" fmla="*/ 2800902 h 3827499"/>
              <a:gd name="connsiteX44" fmla="*/ 1811971 w 2822824"/>
              <a:gd name="connsiteY44" fmla="*/ 2834561 h 3827499"/>
              <a:gd name="connsiteX45" fmla="*/ 1772702 w 2822824"/>
              <a:gd name="connsiteY45" fmla="*/ 3036515 h 3827499"/>
              <a:gd name="connsiteX46" fmla="*/ 1750263 w 2822824"/>
              <a:gd name="connsiteY46" fmla="*/ 3361884 h 3827499"/>
              <a:gd name="connsiteX47" fmla="*/ 1542700 w 2822824"/>
              <a:gd name="connsiteY47" fmla="*/ 3384323 h 3827499"/>
              <a:gd name="connsiteX48" fmla="*/ 1206111 w 2822824"/>
              <a:gd name="connsiteY48" fmla="*/ 3434812 h 3827499"/>
              <a:gd name="connsiteX49" fmla="*/ 1178062 w 2822824"/>
              <a:gd name="connsiteY49" fmla="*/ 3507739 h 3827499"/>
              <a:gd name="connsiteX50" fmla="*/ 1116354 w 2822824"/>
              <a:gd name="connsiteY50" fmla="*/ 3535788 h 3827499"/>
              <a:gd name="connsiteX51" fmla="*/ 1144403 w 2822824"/>
              <a:gd name="connsiteY51" fmla="*/ 3670424 h 3827499"/>
              <a:gd name="connsiteX52" fmla="*/ 1284648 w 2822824"/>
              <a:gd name="connsiteY52" fmla="*/ 3676034 h 3827499"/>
              <a:gd name="connsiteX53" fmla="*/ 1279038 w 2822824"/>
              <a:gd name="connsiteY53" fmla="*/ 3524569 h 3827499"/>
              <a:gd name="connsiteX54" fmla="*/ 1458552 w 2822824"/>
              <a:gd name="connsiteY54" fmla="*/ 3535788 h 3827499"/>
              <a:gd name="connsiteX55" fmla="*/ 1430503 w 2822824"/>
              <a:gd name="connsiteY55" fmla="*/ 3614326 h 3827499"/>
              <a:gd name="connsiteX56" fmla="*/ 1402454 w 2822824"/>
              <a:gd name="connsiteY56" fmla="*/ 3676034 h 3827499"/>
              <a:gd name="connsiteX57" fmla="*/ 1318307 w 2822824"/>
              <a:gd name="connsiteY57" fmla="*/ 3692863 h 3827499"/>
              <a:gd name="connsiteX58" fmla="*/ 1452943 w 2822824"/>
              <a:gd name="connsiteY58" fmla="*/ 3816279 h 3827499"/>
              <a:gd name="connsiteX59" fmla="*/ 1520260 w 2822824"/>
              <a:gd name="connsiteY59" fmla="*/ 3681644 h 3827499"/>
              <a:gd name="connsiteX60" fmla="*/ 1823190 w 2822824"/>
              <a:gd name="connsiteY60" fmla="*/ 3580667 h 3827499"/>
              <a:gd name="connsiteX61" fmla="*/ 2159779 w 2822824"/>
              <a:gd name="connsiteY61" fmla="*/ 3653594 h 3827499"/>
              <a:gd name="connsiteX62" fmla="*/ 2114901 w 2822824"/>
              <a:gd name="connsiteY62" fmla="*/ 3754571 h 3827499"/>
              <a:gd name="connsiteX63" fmla="*/ 2210268 w 2822824"/>
              <a:gd name="connsiteY63" fmla="*/ 3821889 h 3827499"/>
              <a:gd name="connsiteX64" fmla="*/ 2283195 w 2822824"/>
              <a:gd name="connsiteY64" fmla="*/ 3771401 h 3827499"/>
              <a:gd name="connsiteX65" fmla="*/ 2271976 w 2822824"/>
              <a:gd name="connsiteY65" fmla="*/ 3676034 h 3827499"/>
              <a:gd name="connsiteX66" fmla="*/ 2451490 w 2822824"/>
              <a:gd name="connsiteY66" fmla="*/ 3597496 h 3827499"/>
              <a:gd name="connsiteX67" fmla="*/ 2434660 w 2822824"/>
              <a:gd name="connsiteY67" fmla="*/ 3423592 h 3827499"/>
              <a:gd name="connsiteX68" fmla="*/ 1929777 w 2822824"/>
              <a:gd name="connsiteY68" fmla="*/ 3395543 h 3827499"/>
              <a:gd name="connsiteX69" fmla="*/ 1918557 w 2822824"/>
              <a:gd name="connsiteY69" fmla="*/ 3070174 h 3827499"/>
              <a:gd name="connsiteX70" fmla="*/ 1884898 w 2822824"/>
              <a:gd name="connsiteY70" fmla="*/ 3053344 h 3827499"/>
              <a:gd name="connsiteX71" fmla="*/ 1907338 w 2822824"/>
              <a:gd name="connsiteY71" fmla="*/ 2873830 h 3827499"/>
              <a:gd name="connsiteX72" fmla="*/ 1862459 w 2822824"/>
              <a:gd name="connsiteY72" fmla="*/ 2812122 h 3827499"/>
              <a:gd name="connsiteX73" fmla="*/ 2109291 w 2822824"/>
              <a:gd name="connsiteY73" fmla="*/ 2756024 h 3827499"/>
              <a:gd name="connsiteX74" fmla="*/ 2131730 w 2822824"/>
              <a:gd name="connsiteY74" fmla="*/ 2626998 h 3827499"/>
              <a:gd name="connsiteX75" fmla="*/ 2372952 w 2822824"/>
              <a:gd name="connsiteY75" fmla="*/ 2660657 h 3827499"/>
              <a:gd name="connsiteX76" fmla="*/ 2597345 w 2822824"/>
              <a:gd name="connsiteY76" fmla="*/ 2071626 h 3827499"/>
              <a:gd name="connsiteX77" fmla="*/ 2552466 w 2822824"/>
              <a:gd name="connsiteY77" fmla="*/ 1987479 h 3827499"/>
              <a:gd name="connsiteX78" fmla="*/ 2698322 w 2822824"/>
              <a:gd name="connsiteY78" fmla="*/ 1499425 h 3827499"/>
              <a:gd name="connsiteX79" fmla="*/ 2642224 w 2822824"/>
              <a:gd name="connsiteY79" fmla="*/ 1392839 h 3827499"/>
              <a:gd name="connsiteX80" fmla="*/ 2501978 w 2822824"/>
              <a:gd name="connsiteY80" fmla="*/ 809418 h 3827499"/>
              <a:gd name="connsiteX81" fmla="*/ 2782470 w 2822824"/>
              <a:gd name="connsiteY81" fmla="*/ 714051 h 3827499"/>
              <a:gd name="connsiteX82" fmla="*/ 2715151 w 2822824"/>
              <a:gd name="connsiteY82" fmla="*/ 472829 h 3827499"/>
              <a:gd name="connsiteX83" fmla="*/ 2647833 w 2822824"/>
              <a:gd name="connsiteY83" fmla="*/ 80143 h 3827499"/>
              <a:gd name="connsiteX0" fmla="*/ 2647833 w 2822824"/>
              <a:gd name="connsiteY0" fmla="*/ 80143 h 3827499"/>
              <a:gd name="connsiteX1" fmla="*/ 2395391 w 2822824"/>
              <a:gd name="connsiteY1" fmla="*/ 1604 h 3827499"/>
              <a:gd name="connsiteX2" fmla="*/ 2193438 w 2822824"/>
              <a:gd name="connsiteY2" fmla="*/ 197948 h 3827499"/>
              <a:gd name="connsiteX3" fmla="*/ 2114901 w 2822824"/>
              <a:gd name="connsiteY3" fmla="*/ 214777 h 3827499"/>
              <a:gd name="connsiteX4" fmla="*/ 2142950 w 2822824"/>
              <a:gd name="connsiteY4" fmla="*/ 326974 h 3827499"/>
              <a:gd name="connsiteX5" fmla="*/ 2047583 w 2822824"/>
              <a:gd name="connsiteY5" fmla="*/ 495268 h 3827499"/>
              <a:gd name="connsiteX6" fmla="*/ 2159779 w 2822824"/>
              <a:gd name="connsiteY6" fmla="*/ 747710 h 3827499"/>
              <a:gd name="connsiteX7" fmla="*/ 2030754 w 2822824"/>
              <a:gd name="connsiteY7" fmla="*/ 792588 h 3827499"/>
              <a:gd name="connsiteX8" fmla="*/ 1997095 w 2822824"/>
              <a:gd name="connsiteY8" fmla="*/ 859906 h 3827499"/>
              <a:gd name="connsiteX9" fmla="*/ 1997095 w 2822824"/>
              <a:gd name="connsiteY9" fmla="*/ 747710 h 3827499"/>
              <a:gd name="connsiteX10" fmla="*/ 1946606 w 2822824"/>
              <a:gd name="connsiteY10" fmla="*/ 708441 h 3827499"/>
              <a:gd name="connsiteX11" fmla="*/ 1772702 w 2822824"/>
              <a:gd name="connsiteY11" fmla="*/ 758929 h 3827499"/>
              <a:gd name="connsiteX12" fmla="*/ 1402454 w 2822824"/>
              <a:gd name="connsiteY12" fmla="*/ 618684 h 3827499"/>
              <a:gd name="connsiteX13" fmla="*/ 1705384 w 2822824"/>
              <a:gd name="connsiteY13" fmla="*/ 1190885 h 3827499"/>
              <a:gd name="connsiteX14" fmla="*/ 1800751 w 2822824"/>
              <a:gd name="connsiteY14" fmla="*/ 1263813 h 3827499"/>
              <a:gd name="connsiteX15" fmla="*/ 1649286 w 2822824"/>
              <a:gd name="connsiteY15" fmla="*/ 1488205 h 3827499"/>
              <a:gd name="connsiteX16" fmla="*/ 1727824 w 2822824"/>
              <a:gd name="connsiteY16" fmla="*/ 1706988 h 3827499"/>
              <a:gd name="connsiteX17" fmla="*/ 1817581 w 2822824"/>
              <a:gd name="connsiteY17" fmla="*/ 1701379 h 3827499"/>
              <a:gd name="connsiteX18" fmla="*/ 1671725 w 2822824"/>
              <a:gd name="connsiteY18" fmla="*/ 1869673 h 3827499"/>
              <a:gd name="connsiteX19" fmla="*/ 914400 w 2822824"/>
              <a:gd name="connsiteY19" fmla="*/ 1617231 h 3827499"/>
              <a:gd name="connsiteX20" fmla="*/ 460005 w 2822824"/>
              <a:gd name="connsiteY20" fmla="*/ 2643828 h 3827499"/>
              <a:gd name="connsiteX21" fmla="*/ 263662 w 2822824"/>
              <a:gd name="connsiteY21" fmla="*/ 2851391 h 3827499"/>
              <a:gd name="connsiteX22" fmla="*/ 44879 w 2822824"/>
              <a:gd name="connsiteY22" fmla="*/ 2896269 h 3827499"/>
              <a:gd name="connsiteX23" fmla="*/ 0 w 2822824"/>
              <a:gd name="connsiteY23" fmla="*/ 3002856 h 3827499"/>
              <a:gd name="connsiteX24" fmla="*/ 274881 w 2822824"/>
              <a:gd name="connsiteY24" fmla="*/ 3126272 h 3827499"/>
              <a:gd name="connsiteX25" fmla="*/ 504884 w 2822824"/>
              <a:gd name="connsiteY25" fmla="*/ 3025295 h 3827499"/>
              <a:gd name="connsiteX26" fmla="*/ 471225 w 2822824"/>
              <a:gd name="connsiteY26" fmla="*/ 3154321 h 3827499"/>
              <a:gd name="connsiteX27" fmla="*/ 572201 w 2822824"/>
              <a:gd name="connsiteY27" fmla="*/ 3199199 h 3827499"/>
              <a:gd name="connsiteX28" fmla="*/ 381468 w 2822824"/>
              <a:gd name="connsiteY28" fmla="*/ 3659204 h 3827499"/>
              <a:gd name="connsiteX29" fmla="*/ 196344 w 2822824"/>
              <a:gd name="connsiteY29" fmla="*/ 3704083 h 3827499"/>
              <a:gd name="connsiteX30" fmla="*/ 263662 w 2822824"/>
              <a:gd name="connsiteY30" fmla="*/ 3805059 h 3827499"/>
              <a:gd name="connsiteX31" fmla="*/ 555372 w 2822824"/>
              <a:gd name="connsiteY31" fmla="*/ 3827499 h 3827499"/>
              <a:gd name="connsiteX32" fmla="*/ 589031 w 2822824"/>
              <a:gd name="connsiteY32" fmla="*/ 3619936 h 3827499"/>
              <a:gd name="connsiteX33" fmla="*/ 645129 w 2822824"/>
              <a:gd name="connsiteY33" fmla="*/ 3614326 h 3827499"/>
              <a:gd name="connsiteX34" fmla="*/ 690008 w 2822824"/>
              <a:gd name="connsiteY34" fmla="*/ 3737742 h 3827499"/>
              <a:gd name="connsiteX35" fmla="*/ 774155 w 2822824"/>
              <a:gd name="connsiteY35" fmla="*/ 3743352 h 3827499"/>
              <a:gd name="connsiteX36" fmla="*/ 779765 w 2822824"/>
              <a:gd name="connsiteY36" fmla="*/ 3513349 h 3827499"/>
              <a:gd name="connsiteX37" fmla="*/ 746106 w 2822824"/>
              <a:gd name="connsiteY37" fmla="*/ 3244078 h 3827499"/>
              <a:gd name="connsiteX38" fmla="*/ 903181 w 2822824"/>
              <a:gd name="connsiteY38" fmla="*/ 2666267 h 3827499"/>
              <a:gd name="connsiteX39" fmla="*/ 1166842 w 2822824"/>
              <a:gd name="connsiteY39" fmla="*/ 2559680 h 3827499"/>
              <a:gd name="connsiteX40" fmla="*/ 1531480 w 2822824"/>
              <a:gd name="connsiteY40" fmla="*/ 2666267 h 3827499"/>
              <a:gd name="connsiteX41" fmla="*/ 1593188 w 2822824"/>
              <a:gd name="connsiteY41" fmla="*/ 2666267 h 3827499"/>
              <a:gd name="connsiteX42" fmla="*/ 1649286 w 2822824"/>
              <a:gd name="connsiteY42" fmla="*/ 2767244 h 3827499"/>
              <a:gd name="connsiteX43" fmla="*/ 1800751 w 2822824"/>
              <a:gd name="connsiteY43" fmla="*/ 2800902 h 3827499"/>
              <a:gd name="connsiteX44" fmla="*/ 1811971 w 2822824"/>
              <a:gd name="connsiteY44" fmla="*/ 2834561 h 3827499"/>
              <a:gd name="connsiteX45" fmla="*/ 1772702 w 2822824"/>
              <a:gd name="connsiteY45" fmla="*/ 3036515 h 3827499"/>
              <a:gd name="connsiteX46" fmla="*/ 1750263 w 2822824"/>
              <a:gd name="connsiteY46" fmla="*/ 3361884 h 3827499"/>
              <a:gd name="connsiteX47" fmla="*/ 1542700 w 2822824"/>
              <a:gd name="connsiteY47" fmla="*/ 3384323 h 3827499"/>
              <a:gd name="connsiteX48" fmla="*/ 1206111 w 2822824"/>
              <a:gd name="connsiteY48" fmla="*/ 3434812 h 3827499"/>
              <a:gd name="connsiteX49" fmla="*/ 1178062 w 2822824"/>
              <a:gd name="connsiteY49" fmla="*/ 3507739 h 3827499"/>
              <a:gd name="connsiteX50" fmla="*/ 1116354 w 2822824"/>
              <a:gd name="connsiteY50" fmla="*/ 3535788 h 3827499"/>
              <a:gd name="connsiteX51" fmla="*/ 1144403 w 2822824"/>
              <a:gd name="connsiteY51" fmla="*/ 3670424 h 3827499"/>
              <a:gd name="connsiteX52" fmla="*/ 1284648 w 2822824"/>
              <a:gd name="connsiteY52" fmla="*/ 3676034 h 3827499"/>
              <a:gd name="connsiteX53" fmla="*/ 1279038 w 2822824"/>
              <a:gd name="connsiteY53" fmla="*/ 3524569 h 3827499"/>
              <a:gd name="connsiteX54" fmla="*/ 1458552 w 2822824"/>
              <a:gd name="connsiteY54" fmla="*/ 3535788 h 3827499"/>
              <a:gd name="connsiteX55" fmla="*/ 1430503 w 2822824"/>
              <a:gd name="connsiteY55" fmla="*/ 3614326 h 3827499"/>
              <a:gd name="connsiteX56" fmla="*/ 1402454 w 2822824"/>
              <a:gd name="connsiteY56" fmla="*/ 3676034 h 3827499"/>
              <a:gd name="connsiteX57" fmla="*/ 1318307 w 2822824"/>
              <a:gd name="connsiteY57" fmla="*/ 3692863 h 3827499"/>
              <a:gd name="connsiteX58" fmla="*/ 1452943 w 2822824"/>
              <a:gd name="connsiteY58" fmla="*/ 3816279 h 3827499"/>
              <a:gd name="connsiteX59" fmla="*/ 1520260 w 2822824"/>
              <a:gd name="connsiteY59" fmla="*/ 3681644 h 3827499"/>
              <a:gd name="connsiteX60" fmla="*/ 1823190 w 2822824"/>
              <a:gd name="connsiteY60" fmla="*/ 3580667 h 3827499"/>
              <a:gd name="connsiteX61" fmla="*/ 2159779 w 2822824"/>
              <a:gd name="connsiteY61" fmla="*/ 3653594 h 3827499"/>
              <a:gd name="connsiteX62" fmla="*/ 2114901 w 2822824"/>
              <a:gd name="connsiteY62" fmla="*/ 3754571 h 3827499"/>
              <a:gd name="connsiteX63" fmla="*/ 2210268 w 2822824"/>
              <a:gd name="connsiteY63" fmla="*/ 3821889 h 3827499"/>
              <a:gd name="connsiteX64" fmla="*/ 2283195 w 2822824"/>
              <a:gd name="connsiteY64" fmla="*/ 3771401 h 3827499"/>
              <a:gd name="connsiteX65" fmla="*/ 2271976 w 2822824"/>
              <a:gd name="connsiteY65" fmla="*/ 3676034 h 3827499"/>
              <a:gd name="connsiteX66" fmla="*/ 2451490 w 2822824"/>
              <a:gd name="connsiteY66" fmla="*/ 3597496 h 3827499"/>
              <a:gd name="connsiteX67" fmla="*/ 2434660 w 2822824"/>
              <a:gd name="connsiteY67" fmla="*/ 3423592 h 3827499"/>
              <a:gd name="connsiteX68" fmla="*/ 1929777 w 2822824"/>
              <a:gd name="connsiteY68" fmla="*/ 3395543 h 3827499"/>
              <a:gd name="connsiteX69" fmla="*/ 1918557 w 2822824"/>
              <a:gd name="connsiteY69" fmla="*/ 3070174 h 3827499"/>
              <a:gd name="connsiteX70" fmla="*/ 1884898 w 2822824"/>
              <a:gd name="connsiteY70" fmla="*/ 3053344 h 3827499"/>
              <a:gd name="connsiteX71" fmla="*/ 1907338 w 2822824"/>
              <a:gd name="connsiteY71" fmla="*/ 2873830 h 3827499"/>
              <a:gd name="connsiteX72" fmla="*/ 1862459 w 2822824"/>
              <a:gd name="connsiteY72" fmla="*/ 2812122 h 3827499"/>
              <a:gd name="connsiteX73" fmla="*/ 2109291 w 2822824"/>
              <a:gd name="connsiteY73" fmla="*/ 2756024 h 3827499"/>
              <a:gd name="connsiteX74" fmla="*/ 2131730 w 2822824"/>
              <a:gd name="connsiteY74" fmla="*/ 2626998 h 3827499"/>
              <a:gd name="connsiteX75" fmla="*/ 2372952 w 2822824"/>
              <a:gd name="connsiteY75" fmla="*/ 2660657 h 3827499"/>
              <a:gd name="connsiteX76" fmla="*/ 2597345 w 2822824"/>
              <a:gd name="connsiteY76" fmla="*/ 2071626 h 3827499"/>
              <a:gd name="connsiteX77" fmla="*/ 2552466 w 2822824"/>
              <a:gd name="connsiteY77" fmla="*/ 1987479 h 3827499"/>
              <a:gd name="connsiteX78" fmla="*/ 2698322 w 2822824"/>
              <a:gd name="connsiteY78" fmla="*/ 1499425 h 3827499"/>
              <a:gd name="connsiteX79" fmla="*/ 2642224 w 2822824"/>
              <a:gd name="connsiteY79" fmla="*/ 1392839 h 3827499"/>
              <a:gd name="connsiteX80" fmla="*/ 2501978 w 2822824"/>
              <a:gd name="connsiteY80" fmla="*/ 809418 h 3827499"/>
              <a:gd name="connsiteX81" fmla="*/ 2782470 w 2822824"/>
              <a:gd name="connsiteY81" fmla="*/ 714051 h 3827499"/>
              <a:gd name="connsiteX82" fmla="*/ 2715151 w 2822824"/>
              <a:gd name="connsiteY82" fmla="*/ 472829 h 3827499"/>
              <a:gd name="connsiteX83" fmla="*/ 2647833 w 2822824"/>
              <a:gd name="connsiteY83" fmla="*/ 80143 h 3827499"/>
              <a:gd name="connsiteX0" fmla="*/ 2647833 w 2822824"/>
              <a:gd name="connsiteY0" fmla="*/ 80143 h 3827499"/>
              <a:gd name="connsiteX1" fmla="*/ 2395391 w 2822824"/>
              <a:gd name="connsiteY1" fmla="*/ 1604 h 3827499"/>
              <a:gd name="connsiteX2" fmla="*/ 2193438 w 2822824"/>
              <a:gd name="connsiteY2" fmla="*/ 197948 h 3827499"/>
              <a:gd name="connsiteX3" fmla="*/ 2114901 w 2822824"/>
              <a:gd name="connsiteY3" fmla="*/ 214777 h 3827499"/>
              <a:gd name="connsiteX4" fmla="*/ 2142950 w 2822824"/>
              <a:gd name="connsiteY4" fmla="*/ 326974 h 3827499"/>
              <a:gd name="connsiteX5" fmla="*/ 2047583 w 2822824"/>
              <a:gd name="connsiteY5" fmla="*/ 495268 h 3827499"/>
              <a:gd name="connsiteX6" fmla="*/ 2159779 w 2822824"/>
              <a:gd name="connsiteY6" fmla="*/ 747710 h 3827499"/>
              <a:gd name="connsiteX7" fmla="*/ 2030754 w 2822824"/>
              <a:gd name="connsiteY7" fmla="*/ 792588 h 3827499"/>
              <a:gd name="connsiteX8" fmla="*/ 1997095 w 2822824"/>
              <a:gd name="connsiteY8" fmla="*/ 859906 h 3827499"/>
              <a:gd name="connsiteX9" fmla="*/ 1997095 w 2822824"/>
              <a:gd name="connsiteY9" fmla="*/ 747710 h 3827499"/>
              <a:gd name="connsiteX10" fmla="*/ 1946606 w 2822824"/>
              <a:gd name="connsiteY10" fmla="*/ 708441 h 3827499"/>
              <a:gd name="connsiteX11" fmla="*/ 1772702 w 2822824"/>
              <a:gd name="connsiteY11" fmla="*/ 758929 h 3827499"/>
              <a:gd name="connsiteX12" fmla="*/ 1402454 w 2822824"/>
              <a:gd name="connsiteY12" fmla="*/ 618684 h 3827499"/>
              <a:gd name="connsiteX13" fmla="*/ 1705384 w 2822824"/>
              <a:gd name="connsiteY13" fmla="*/ 1190885 h 3827499"/>
              <a:gd name="connsiteX14" fmla="*/ 1800751 w 2822824"/>
              <a:gd name="connsiteY14" fmla="*/ 1263813 h 3827499"/>
              <a:gd name="connsiteX15" fmla="*/ 1649286 w 2822824"/>
              <a:gd name="connsiteY15" fmla="*/ 1488205 h 3827499"/>
              <a:gd name="connsiteX16" fmla="*/ 1727824 w 2822824"/>
              <a:gd name="connsiteY16" fmla="*/ 1706988 h 3827499"/>
              <a:gd name="connsiteX17" fmla="*/ 1817581 w 2822824"/>
              <a:gd name="connsiteY17" fmla="*/ 1701379 h 3827499"/>
              <a:gd name="connsiteX18" fmla="*/ 1671725 w 2822824"/>
              <a:gd name="connsiteY18" fmla="*/ 1869673 h 3827499"/>
              <a:gd name="connsiteX19" fmla="*/ 914400 w 2822824"/>
              <a:gd name="connsiteY19" fmla="*/ 1617231 h 3827499"/>
              <a:gd name="connsiteX20" fmla="*/ 460005 w 2822824"/>
              <a:gd name="connsiteY20" fmla="*/ 2643828 h 3827499"/>
              <a:gd name="connsiteX21" fmla="*/ 263662 w 2822824"/>
              <a:gd name="connsiteY21" fmla="*/ 2851391 h 3827499"/>
              <a:gd name="connsiteX22" fmla="*/ 44879 w 2822824"/>
              <a:gd name="connsiteY22" fmla="*/ 2896269 h 3827499"/>
              <a:gd name="connsiteX23" fmla="*/ 0 w 2822824"/>
              <a:gd name="connsiteY23" fmla="*/ 3002856 h 3827499"/>
              <a:gd name="connsiteX24" fmla="*/ 274881 w 2822824"/>
              <a:gd name="connsiteY24" fmla="*/ 3126272 h 3827499"/>
              <a:gd name="connsiteX25" fmla="*/ 504884 w 2822824"/>
              <a:gd name="connsiteY25" fmla="*/ 3025295 h 3827499"/>
              <a:gd name="connsiteX26" fmla="*/ 471225 w 2822824"/>
              <a:gd name="connsiteY26" fmla="*/ 3154321 h 3827499"/>
              <a:gd name="connsiteX27" fmla="*/ 572201 w 2822824"/>
              <a:gd name="connsiteY27" fmla="*/ 3199199 h 3827499"/>
              <a:gd name="connsiteX28" fmla="*/ 381468 w 2822824"/>
              <a:gd name="connsiteY28" fmla="*/ 3659204 h 3827499"/>
              <a:gd name="connsiteX29" fmla="*/ 196344 w 2822824"/>
              <a:gd name="connsiteY29" fmla="*/ 3704083 h 3827499"/>
              <a:gd name="connsiteX30" fmla="*/ 263662 w 2822824"/>
              <a:gd name="connsiteY30" fmla="*/ 3805059 h 3827499"/>
              <a:gd name="connsiteX31" fmla="*/ 555372 w 2822824"/>
              <a:gd name="connsiteY31" fmla="*/ 3827499 h 3827499"/>
              <a:gd name="connsiteX32" fmla="*/ 589031 w 2822824"/>
              <a:gd name="connsiteY32" fmla="*/ 3619936 h 3827499"/>
              <a:gd name="connsiteX33" fmla="*/ 645129 w 2822824"/>
              <a:gd name="connsiteY33" fmla="*/ 3614326 h 3827499"/>
              <a:gd name="connsiteX34" fmla="*/ 690008 w 2822824"/>
              <a:gd name="connsiteY34" fmla="*/ 3737742 h 3827499"/>
              <a:gd name="connsiteX35" fmla="*/ 774155 w 2822824"/>
              <a:gd name="connsiteY35" fmla="*/ 3743352 h 3827499"/>
              <a:gd name="connsiteX36" fmla="*/ 779765 w 2822824"/>
              <a:gd name="connsiteY36" fmla="*/ 3513349 h 3827499"/>
              <a:gd name="connsiteX37" fmla="*/ 746106 w 2822824"/>
              <a:gd name="connsiteY37" fmla="*/ 3244078 h 3827499"/>
              <a:gd name="connsiteX38" fmla="*/ 903181 w 2822824"/>
              <a:gd name="connsiteY38" fmla="*/ 2666267 h 3827499"/>
              <a:gd name="connsiteX39" fmla="*/ 1166842 w 2822824"/>
              <a:gd name="connsiteY39" fmla="*/ 2559680 h 3827499"/>
              <a:gd name="connsiteX40" fmla="*/ 1531480 w 2822824"/>
              <a:gd name="connsiteY40" fmla="*/ 2666267 h 3827499"/>
              <a:gd name="connsiteX41" fmla="*/ 1593188 w 2822824"/>
              <a:gd name="connsiteY41" fmla="*/ 2666267 h 3827499"/>
              <a:gd name="connsiteX42" fmla="*/ 1649286 w 2822824"/>
              <a:gd name="connsiteY42" fmla="*/ 2767244 h 3827499"/>
              <a:gd name="connsiteX43" fmla="*/ 1800751 w 2822824"/>
              <a:gd name="connsiteY43" fmla="*/ 2800902 h 3827499"/>
              <a:gd name="connsiteX44" fmla="*/ 1811971 w 2822824"/>
              <a:gd name="connsiteY44" fmla="*/ 2834561 h 3827499"/>
              <a:gd name="connsiteX45" fmla="*/ 1772702 w 2822824"/>
              <a:gd name="connsiteY45" fmla="*/ 3036515 h 3827499"/>
              <a:gd name="connsiteX46" fmla="*/ 1750263 w 2822824"/>
              <a:gd name="connsiteY46" fmla="*/ 3361884 h 3827499"/>
              <a:gd name="connsiteX47" fmla="*/ 1542700 w 2822824"/>
              <a:gd name="connsiteY47" fmla="*/ 3384323 h 3827499"/>
              <a:gd name="connsiteX48" fmla="*/ 1206111 w 2822824"/>
              <a:gd name="connsiteY48" fmla="*/ 3434812 h 3827499"/>
              <a:gd name="connsiteX49" fmla="*/ 1178062 w 2822824"/>
              <a:gd name="connsiteY49" fmla="*/ 3507739 h 3827499"/>
              <a:gd name="connsiteX50" fmla="*/ 1116354 w 2822824"/>
              <a:gd name="connsiteY50" fmla="*/ 3535788 h 3827499"/>
              <a:gd name="connsiteX51" fmla="*/ 1144403 w 2822824"/>
              <a:gd name="connsiteY51" fmla="*/ 3670424 h 3827499"/>
              <a:gd name="connsiteX52" fmla="*/ 1284648 w 2822824"/>
              <a:gd name="connsiteY52" fmla="*/ 3676034 h 3827499"/>
              <a:gd name="connsiteX53" fmla="*/ 1279038 w 2822824"/>
              <a:gd name="connsiteY53" fmla="*/ 3524569 h 3827499"/>
              <a:gd name="connsiteX54" fmla="*/ 1458552 w 2822824"/>
              <a:gd name="connsiteY54" fmla="*/ 3535788 h 3827499"/>
              <a:gd name="connsiteX55" fmla="*/ 1430503 w 2822824"/>
              <a:gd name="connsiteY55" fmla="*/ 3614326 h 3827499"/>
              <a:gd name="connsiteX56" fmla="*/ 1402454 w 2822824"/>
              <a:gd name="connsiteY56" fmla="*/ 3676034 h 3827499"/>
              <a:gd name="connsiteX57" fmla="*/ 1318307 w 2822824"/>
              <a:gd name="connsiteY57" fmla="*/ 3692863 h 3827499"/>
              <a:gd name="connsiteX58" fmla="*/ 1452943 w 2822824"/>
              <a:gd name="connsiteY58" fmla="*/ 3816279 h 3827499"/>
              <a:gd name="connsiteX59" fmla="*/ 1520260 w 2822824"/>
              <a:gd name="connsiteY59" fmla="*/ 3681644 h 3827499"/>
              <a:gd name="connsiteX60" fmla="*/ 1823190 w 2822824"/>
              <a:gd name="connsiteY60" fmla="*/ 3580667 h 3827499"/>
              <a:gd name="connsiteX61" fmla="*/ 2159779 w 2822824"/>
              <a:gd name="connsiteY61" fmla="*/ 3653594 h 3827499"/>
              <a:gd name="connsiteX62" fmla="*/ 2114901 w 2822824"/>
              <a:gd name="connsiteY62" fmla="*/ 3754571 h 3827499"/>
              <a:gd name="connsiteX63" fmla="*/ 2210268 w 2822824"/>
              <a:gd name="connsiteY63" fmla="*/ 3821889 h 3827499"/>
              <a:gd name="connsiteX64" fmla="*/ 2283195 w 2822824"/>
              <a:gd name="connsiteY64" fmla="*/ 3771401 h 3827499"/>
              <a:gd name="connsiteX65" fmla="*/ 2271976 w 2822824"/>
              <a:gd name="connsiteY65" fmla="*/ 3676034 h 3827499"/>
              <a:gd name="connsiteX66" fmla="*/ 2451490 w 2822824"/>
              <a:gd name="connsiteY66" fmla="*/ 3597496 h 3827499"/>
              <a:gd name="connsiteX67" fmla="*/ 2434660 w 2822824"/>
              <a:gd name="connsiteY67" fmla="*/ 3423592 h 3827499"/>
              <a:gd name="connsiteX68" fmla="*/ 1929777 w 2822824"/>
              <a:gd name="connsiteY68" fmla="*/ 3395543 h 3827499"/>
              <a:gd name="connsiteX69" fmla="*/ 1918557 w 2822824"/>
              <a:gd name="connsiteY69" fmla="*/ 3070174 h 3827499"/>
              <a:gd name="connsiteX70" fmla="*/ 1884898 w 2822824"/>
              <a:gd name="connsiteY70" fmla="*/ 3053344 h 3827499"/>
              <a:gd name="connsiteX71" fmla="*/ 1907338 w 2822824"/>
              <a:gd name="connsiteY71" fmla="*/ 2873830 h 3827499"/>
              <a:gd name="connsiteX72" fmla="*/ 1862459 w 2822824"/>
              <a:gd name="connsiteY72" fmla="*/ 2812122 h 3827499"/>
              <a:gd name="connsiteX73" fmla="*/ 2109291 w 2822824"/>
              <a:gd name="connsiteY73" fmla="*/ 2756024 h 3827499"/>
              <a:gd name="connsiteX74" fmla="*/ 2131730 w 2822824"/>
              <a:gd name="connsiteY74" fmla="*/ 2626998 h 3827499"/>
              <a:gd name="connsiteX75" fmla="*/ 2372952 w 2822824"/>
              <a:gd name="connsiteY75" fmla="*/ 2660657 h 3827499"/>
              <a:gd name="connsiteX76" fmla="*/ 2597345 w 2822824"/>
              <a:gd name="connsiteY76" fmla="*/ 2071626 h 3827499"/>
              <a:gd name="connsiteX77" fmla="*/ 2552466 w 2822824"/>
              <a:gd name="connsiteY77" fmla="*/ 1987479 h 3827499"/>
              <a:gd name="connsiteX78" fmla="*/ 2698322 w 2822824"/>
              <a:gd name="connsiteY78" fmla="*/ 1499425 h 3827499"/>
              <a:gd name="connsiteX79" fmla="*/ 2642224 w 2822824"/>
              <a:gd name="connsiteY79" fmla="*/ 1392839 h 3827499"/>
              <a:gd name="connsiteX80" fmla="*/ 2490758 w 2822824"/>
              <a:gd name="connsiteY80" fmla="*/ 848687 h 3827499"/>
              <a:gd name="connsiteX81" fmla="*/ 2782470 w 2822824"/>
              <a:gd name="connsiteY81" fmla="*/ 714051 h 3827499"/>
              <a:gd name="connsiteX82" fmla="*/ 2715151 w 2822824"/>
              <a:gd name="connsiteY82" fmla="*/ 472829 h 3827499"/>
              <a:gd name="connsiteX83" fmla="*/ 2647833 w 2822824"/>
              <a:gd name="connsiteY83" fmla="*/ 80143 h 3827499"/>
              <a:gd name="connsiteX0" fmla="*/ 2647833 w 2822824"/>
              <a:gd name="connsiteY0" fmla="*/ 80143 h 3827499"/>
              <a:gd name="connsiteX1" fmla="*/ 2395391 w 2822824"/>
              <a:gd name="connsiteY1" fmla="*/ 1604 h 3827499"/>
              <a:gd name="connsiteX2" fmla="*/ 2193438 w 2822824"/>
              <a:gd name="connsiteY2" fmla="*/ 197948 h 3827499"/>
              <a:gd name="connsiteX3" fmla="*/ 2114901 w 2822824"/>
              <a:gd name="connsiteY3" fmla="*/ 214777 h 3827499"/>
              <a:gd name="connsiteX4" fmla="*/ 2142950 w 2822824"/>
              <a:gd name="connsiteY4" fmla="*/ 326974 h 3827499"/>
              <a:gd name="connsiteX5" fmla="*/ 2047583 w 2822824"/>
              <a:gd name="connsiteY5" fmla="*/ 495268 h 3827499"/>
              <a:gd name="connsiteX6" fmla="*/ 2159779 w 2822824"/>
              <a:gd name="connsiteY6" fmla="*/ 747710 h 3827499"/>
              <a:gd name="connsiteX7" fmla="*/ 2030754 w 2822824"/>
              <a:gd name="connsiteY7" fmla="*/ 792588 h 3827499"/>
              <a:gd name="connsiteX8" fmla="*/ 1997095 w 2822824"/>
              <a:gd name="connsiteY8" fmla="*/ 859906 h 3827499"/>
              <a:gd name="connsiteX9" fmla="*/ 1997095 w 2822824"/>
              <a:gd name="connsiteY9" fmla="*/ 747710 h 3827499"/>
              <a:gd name="connsiteX10" fmla="*/ 1946606 w 2822824"/>
              <a:gd name="connsiteY10" fmla="*/ 708441 h 3827499"/>
              <a:gd name="connsiteX11" fmla="*/ 1772702 w 2822824"/>
              <a:gd name="connsiteY11" fmla="*/ 758929 h 3827499"/>
              <a:gd name="connsiteX12" fmla="*/ 1402454 w 2822824"/>
              <a:gd name="connsiteY12" fmla="*/ 618684 h 3827499"/>
              <a:gd name="connsiteX13" fmla="*/ 1705384 w 2822824"/>
              <a:gd name="connsiteY13" fmla="*/ 1190885 h 3827499"/>
              <a:gd name="connsiteX14" fmla="*/ 1800751 w 2822824"/>
              <a:gd name="connsiteY14" fmla="*/ 1263813 h 3827499"/>
              <a:gd name="connsiteX15" fmla="*/ 1649286 w 2822824"/>
              <a:gd name="connsiteY15" fmla="*/ 1488205 h 3827499"/>
              <a:gd name="connsiteX16" fmla="*/ 1727824 w 2822824"/>
              <a:gd name="connsiteY16" fmla="*/ 1706988 h 3827499"/>
              <a:gd name="connsiteX17" fmla="*/ 1817581 w 2822824"/>
              <a:gd name="connsiteY17" fmla="*/ 1701379 h 3827499"/>
              <a:gd name="connsiteX18" fmla="*/ 1671725 w 2822824"/>
              <a:gd name="connsiteY18" fmla="*/ 1869673 h 3827499"/>
              <a:gd name="connsiteX19" fmla="*/ 914400 w 2822824"/>
              <a:gd name="connsiteY19" fmla="*/ 1617231 h 3827499"/>
              <a:gd name="connsiteX20" fmla="*/ 460005 w 2822824"/>
              <a:gd name="connsiteY20" fmla="*/ 2643828 h 3827499"/>
              <a:gd name="connsiteX21" fmla="*/ 263662 w 2822824"/>
              <a:gd name="connsiteY21" fmla="*/ 2851391 h 3827499"/>
              <a:gd name="connsiteX22" fmla="*/ 44879 w 2822824"/>
              <a:gd name="connsiteY22" fmla="*/ 2896269 h 3827499"/>
              <a:gd name="connsiteX23" fmla="*/ 0 w 2822824"/>
              <a:gd name="connsiteY23" fmla="*/ 3002856 h 3827499"/>
              <a:gd name="connsiteX24" fmla="*/ 274881 w 2822824"/>
              <a:gd name="connsiteY24" fmla="*/ 3126272 h 3827499"/>
              <a:gd name="connsiteX25" fmla="*/ 504884 w 2822824"/>
              <a:gd name="connsiteY25" fmla="*/ 3025295 h 3827499"/>
              <a:gd name="connsiteX26" fmla="*/ 471225 w 2822824"/>
              <a:gd name="connsiteY26" fmla="*/ 3154321 h 3827499"/>
              <a:gd name="connsiteX27" fmla="*/ 572201 w 2822824"/>
              <a:gd name="connsiteY27" fmla="*/ 3199199 h 3827499"/>
              <a:gd name="connsiteX28" fmla="*/ 381468 w 2822824"/>
              <a:gd name="connsiteY28" fmla="*/ 3659204 h 3827499"/>
              <a:gd name="connsiteX29" fmla="*/ 196344 w 2822824"/>
              <a:gd name="connsiteY29" fmla="*/ 3704083 h 3827499"/>
              <a:gd name="connsiteX30" fmla="*/ 263662 w 2822824"/>
              <a:gd name="connsiteY30" fmla="*/ 3805059 h 3827499"/>
              <a:gd name="connsiteX31" fmla="*/ 555372 w 2822824"/>
              <a:gd name="connsiteY31" fmla="*/ 3827499 h 3827499"/>
              <a:gd name="connsiteX32" fmla="*/ 589031 w 2822824"/>
              <a:gd name="connsiteY32" fmla="*/ 3619936 h 3827499"/>
              <a:gd name="connsiteX33" fmla="*/ 645129 w 2822824"/>
              <a:gd name="connsiteY33" fmla="*/ 3614326 h 3827499"/>
              <a:gd name="connsiteX34" fmla="*/ 690008 w 2822824"/>
              <a:gd name="connsiteY34" fmla="*/ 3737742 h 3827499"/>
              <a:gd name="connsiteX35" fmla="*/ 774155 w 2822824"/>
              <a:gd name="connsiteY35" fmla="*/ 3743352 h 3827499"/>
              <a:gd name="connsiteX36" fmla="*/ 779765 w 2822824"/>
              <a:gd name="connsiteY36" fmla="*/ 3513349 h 3827499"/>
              <a:gd name="connsiteX37" fmla="*/ 746106 w 2822824"/>
              <a:gd name="connsiteY37" fmla="*/ 3244078 h 3827499"/>
              <a:gd name="connsiteX38" fmla="*/ 903181 w 2822824"/>
              <a:gd name="connsiteY38" fmla="*/ 2666267 h 3827499"/>
              <a:gd name="connsiteX39" fmla="*/ 1166842 w 2822824"/>
              <a:gd name="connsiteY39" fmla="*/ 2559680 h 3827499"/>
              <a:gd name="connsiteX40" fmla="*/ 1531480 w 2822824"/>
              <a:gd name="connsiteY40" fmla="*/ 2666267 h 3827499"/>
              <a:gd name="connsiteX41" fmla="*/ 1593188 w 2822824"/>
              <a:gd name="connsiteY41" fmla="*/ 2666267 h 3827499"/>
              <a:gd name="connsiteX42" fmla="*/ 1649286 w 2822824"/>
              <a:gd name="connsiteY42" fmla="*/ 2767244 h 3827499"/>
              <a:gd name="connsiteX43" fmla="*/ 1800751 w 2822824"/>
              <a:gd name="connsiteY43" fmla="*/ 2800902 h 3827499"/>
              <a:gd name="connsiteX44" fmla="*/ 1811971 w 2822824"/>
              <a:gd name="connsiteY44" fmla="*/ 2834561 h 3827499"/>
              <a:gd name="connsiteX45" fmla="*/ 1772702 w 2822824"/>
              <a:gd name="connsiteY45" fmla="*/ 3036515 h 3827499"/>
              <a:gd name="connsiteX46" fmla="*/ 1750263 w 2822824"/>
              <a:gd name="connsiteY46" fmla="*/ 3361884 h 3827499"/>
              <a:gd name="connsiteX47" fmla="*/ 1542700 w 2822824"/>
              <a:gd name="connsiteY47" fmla="*/ 3384323 h 3827499"/>
              <a:gd name="connsiteX48" fmla="*/ 1206111 w 2822824"/>
              <a:gd name="connsiteY48" fmla="*/ 3434812 h 3827499"/>
              <a:gd name="connsiteX49" fmla="*/ 1178062 w 2822824"/>
              <a:gd name="connsiteY49" fmla="*/ 3507739 h 3827499"/>
              <a:gd name="connsiteX50" fmla="*/ 1116354 w 2822824"/>
              <a:gd name="connsiteY50" fmla="*/ 3535788 h 3827499"/>
              <a:gd name="connsiteX51" fmla="*/ 1144403 w 2822824"/>
              <a:gd name="connsiteY51" fmla="*/ 3670424 h 3827499"/>
              <a:gd name="connsiteX52" fmla="*/ 1284648 w 2822824"/>
              <a:gd name="connsiteY52" fmla="*/ 3676034 h 3827499"/>
              <a:gd name="connsiteX53" fmla="*/ 1279038 w 2822824"/>
              <a:gd name="connsiteY53" fmla="*/ 3524569 h 3827499"/>
              <a:gd name="connsiteX54" fmla="*/ 1458552 w 2822824"/>
              <a:gd name="connsiteY54" fmla="*/ 3535788 h 3827499"/>
              <a:gd name="connsiteX55" fmla="*/ 1430503 w 2822824"/>
              <a:gd name="connsiteY55" fmla="*/ 3614326 h 3827499"/>
              <a:gd name="connsiteX56" fmla="*/ 1402454 w 2822824"/>
              <a:gd name="connsiteY56" fmla="*/ 3676034 h 3827499"/>
              <a:gd name="connsiteX57" fmla="*/ 1318307 w 2822824"/>
              <a:gd name="connsiteY57" fmla="*/ 3692863 h 3827499"/>
              <a:gd name="connsiteX58" fmla="*/ 1452943 w 2822824"/>
              <a:gd name="connsiteY58" fmla="*/ 3816279 h 3827499"/>
              <a:gd name="connsiteX59" fmla="*/ 1520260 w 2822824"/>
              <a:gd name="connsiteY59" fmla="*/ 3681644 h 3827499"/>
              <a:gd name="connsiteX60" fmla="*/ 1823190 w 2822824"/>
              <a:gd name="connsiteY60" fmla="*/ 3580667 h 3827499"/>
              <a:gd name="connsiteX61" fmla="*/ 2159779 w 2822824"/>
              <a:gd name="connsiteY61" fmla="*/ 3653594 h 3827499"/>
              <a:gd name="connsiteX62" fmla="*/ 2114901 w 2822824"/>
              <a:gd name="connsiteY62" fmla="*/ 3754571 h 3827499"/>
              <a:gd name="connsiteX63" fmla="*/ 2210268 w 2822824"/>
              <a:gd name="connsiteY63" fmla="*/ 3821889 h 3827499"/>
              <a:gd name="connsiteX64" fmla="*/ 2283195 w 2822824"/>
              <a:gd name="connsiteY64" fmla="*/ 3771401 h 3827499"/>
              <a:gd name="connsiteX65" fmla="*/ 2271976 w 2822824"/>
              <a:gd name="connsiteY65" fmla="*/ 3676034 h 3827499"/>
              <a:gd name="connsiteX66" fmla="*/ 2451490 w 2822824"/>
              <a:gd name="connsiteY66" fmla="*/ 3597496 h 3827499"/>
              <a:gd name="connsiteX67" fmla="*/ 2434660 w 2822824"/>
              <a:gd name="connsiteY67" fmla="*/ 3423592 h 3827499"/>
              <a:gd name="connsiteX68" fmla="*/ 1929777 w 2822824"/>
              <a:gd name="connsiteY68" fmla="*/ 3395543 h 3827499"/>
              <a:gd name="connsiteX69" fmla="*/ 1918557 w 2822824"/>
              <a:gd name="connsiteY69" fmla="*/ 3070174 h 3827499"/>
              <a:gd name="connsiteX70" fmla="*/ 1884898 w 2822824"/>
              <a:gd name="connsiteY70" fmla="*/ 3053344 h 3827499"/>
              <a:gd name="connsiteX71" fmla="*/ 1907338 w 2822824"/>
              <a:gd name="connsiteY71" fmla="*/ 2873830 h 3827499"/>
              <a:gd name="connsiteX72" fmla="*/ 1862459 w 2822824"/>
              <a:gd name="connsiteY72" fmla="*/ 2812122 h 3827499"/>
              <a:gd name="connsiteX73" fmla="*/ 2109291 w 2822824"/>
              <a:gd name="connsiteY73" fmla="*/ 2756024 h 3827499"/>
              <a:gd name="connsiteX74" fmla="*/ 2131730 w 2822824"/>
              <a:gd name="connsiteY74" fmla="*/ 2626998 h 3827499"/>
              <a:gd name="connsiteX75" fmla="*/ 2372952 w 2822824"/>
              <a:gd name="connsiteY75" fmla="*/ 2660657 h 3827499"/>
              <a:gd name="connsiteX76" fmla="*/ 2597345 w 2822824"/>
              <a:gd name="connsiteY76" fmla="*/ 2071626 h 3827499"/>
              <a:gd name="connsiteX77" fmla="*/ 2552466 w 2822824"/>
              <a:gd name="connsiteY77" fmla="*/ 1987479 h 3827499"/>
              <a:gd name="connsiteX78" fmla="*/ 2698322 w 2822824"/>
              <a:gd name="connsiteY78" fmla="*/ 1499425 h 3827499"/>
              <a:gd name="connsiteX79" fmla="*/ 2642224 w 2822824"/>
              <a:gd name="connsiteY79" fmla="*/ 1392839 h 3827499"/>
              <a:gd name="connsiteX80" fmla="*/ 2490758 w 2822824"/>
              <a:gd name="connsiteY80" fmla="*/ 848687 h 3827499"/>
              <a:gd name="connsiteX81" fmla="*/ 2782470 w 2822824"/>
              <a:gd name="connsiteY81" fmla="*/ 714051 h 3827499"/>
              <a:gd name="connsiteX82" fmla="*/ 2715151 w 2822824"/>
              <a:gd name="connsiteY82" fmla="*/ 472829 h 3827499"/>
              <a:gd name="connsiteX83" fmla="*/ 2647833 w 2822824"/>
              <a:gd name="connsiteY83" fmla="*/ 80143 h 3827499"/>
              <a:gd name="connsiteX0" fmla="*/ 2647833 w 2803959"/>
              <a:gd name="connsiteY0" fmla="*/ 80143 h 3827499"/>
              <a:gd name="connsiteX1" fmla="*/ 2395391 w 2803959"/>
              <a:gd name="connsiteY1" fmla="*/ 1604 h 3827499"/>
              <a:gd name="connsiteX2" fmla="*/ 2193438 w 2803959"/>
              <a:gd name="connsiteY2" fmla="*/ 197948 h 3827499"/>
              <a:gd name="connsiteX3" fmla="*/ 2114901 w 2803959"/>
              <a:gd name="connsiteY3" fmla="*/ 214777 h 3827499"/>
              <a:gd name="connsiteX4" fmla="*/ 2142950 w 2803959"/>
              <a:gd name="connsiteY4" fmla="*/ 326974 h 3827499"/>
              <a:gd name="connsiteX5" fmla="*/ 2047583 w 2803959"/>
              <a:gd name="connsiteY5" fmla="*/ 495268 h 3827499"/>
              <a:gd name="connsiteX6" fmla="*/ 2159779 w 2803959"/>
              <a:gd name="connsiteY6" fmla="*/ 747710 h 3827499"/>
              <a:gd name="connsiteX7" fmla="*/ 2030754 w 2803959"/>
              <a:gd name="connsiteY7" fmla="*/ 792588 h 3827499"/>
              <a:gd name="connsiteX8" fmla="*/ 1997095 w 2803959"/>
              <a:gd name="connsiteY8" fmla="*/ 859906 h 3827499"/>
              <a:gd name="connsiteX9" fmla="*/ 1997095 w 2803959"/>
              <a:gd name="connsiteY9" fmla="*/ 747710 h 3827499"/>
              <a:gd name="connsiteX10" fmla="*/ 1946606 w 2803959"/>
              <a:gd name="connsiteY10" fmla="*/ 708441 h 3827499"/>
              <a:gd name="connsiteX11" fmla="*/ 1772702 w 2803959"/>
              <a:gd name="connsiteY11" fmla="*/ 758929 h 3827499"/>
              <a:gd name="connsiteX12" fmla="*/ 1402454 w 2803959"/>
              <a:gd name="connsiteY12" fmla="*/ 618684 h 3827499"/>
              <a:gd name="connsiteX13" fmla="*/ 1705384 w 2803959"/>
              <a:gd name="connsiteY13" fmla="*/ 1190885 h 3827499"/>
              <a:gd name="connsiteX14" fmla="*/ 1800751 w 2803959"/>
              <a:gd name="connsiteY14" fmla="*/ 1263813 h 3827499"/>
              <a:gd name="connsiteX15" fmla="*/ 1649286 w 2803959"/>
              <a:gd name="connsiteY15" fmla="*/ 1488205 h 3827499"/>
              <a:gd name="connsiteX16" fmla="*/ 1727824 w 2803959"/>
              <a:gd name="connsiteY16" fmla="*/ 1706988 h 3827499"/>
              <a:gd name="connsiteX17" fmla="*/ 1817581 w 2803959"/>
              <a:gd name="connsiteY17" fmla="*/ 1701379 h 3827499"/>
              <a:gd name="connsiteX18" fmla="*/ 1671725 w 2803959"/>
              <a:gd name="connsiteY18" fmla="*/ 1869673 h 3827499"/>
              <a:gd name="connsiteX19" fmla="*/ 914400 w 2803959"/>
              <a:gd name="connsiteY19" fmla="*/ 1617231 h 3827499"/>
              <a:gd name="connsiteX20" fmla="*/ 460005 w 2803959"/>
              <a:gd name="connsiteY20" fmla="*/ 2643828 h 3827499"/>
              <a:gd name="connsiteX21" fmla="*/ 263662 w 2803959"/>
              <a:gd name="connsiteY21" fmla="*/ 2851391 h 3827499"/>
              <a:gd name="connsiteX22" fmla="*/ 44879 w 2803959"/>
              <a:gd name="connsiteY22" fmla="*/ 2896269 h 3827499"/>
              <a:gd name="connsiteX23" fmla="*/ 0 w 2803959"/>
              <a:gd name="connsiteY23" fmla="*/ 3002856 h 3827499"/>
              <a:gd name="connsiteX24" fmla="*/ 274881 w 2803959"/>
              <a:gd name="connsiteY24" fmla="*/ 3126272 h 3827499"/>
              <a:gd name="connsiteX25" fmla="*/ 504884 w 2803959"/>
              <a:gd name="connsiteY25" fmla="*/ 3025295 h 3827499"/>
              <a:gd name="connsiteX26" fmla="*/ 471225 w 2803959"/>
              <a:gd name="connsiteY26" fmla="*/ 3154321 h 3827499"/>
              <a:gd name="connsiteX27" fmla="*/ 572201 w 2803959"/>
              <a:gd name="connsiteY27" fmla="*/ 3199199 h 3827499"/>
              <a:gd name="connsiteX28" fmla="*/ 381468 w 2803959"/>
              <a:gd name="connsiteY28" fmla="*/ 3659204 h 3827499"/>
              <a:gd name="connsiteX29" fmla="*/ 196344 w 2803959"/>
              <a:gd name="connsiteY29" fmla="*/ 3704083 h 3827499"/>
              <a:gd name="connsiteX30" fmla="*/ 263662 w 2803959"/>
              <a:gd name="connsiteY30" fmla="*/ 3805059 h 3827499"/>
              <a:gd name="connsiteX31" fmla="*/ 555372 w 2803959"/>
              <a:gd name="connsiteY31" fmla="*/ 3827499 h 3827499"/>
              <a:gd name="connsiteX32" fmla="*/ 589031 w 2803959"/>
              <a:gd name="connsiteY32" fmla="*/ 3619936 h 3827499"/>
              <a:gd name="connsiteX33" fmla="*/ 645129 w 2803959"/>
              <a:gd name="connsiteY33" fmla="*/ 3614326 h 3827499"/>
              <a:gd name="connsiteX34" fmla="*/ 690008 w 2803959"/>
              <a:gd name="connsiteY34" fmla="*/ 3737742 h 3827499"/>
              <a:gd name="connsiteX35" fmla="*/ 774155 w 2803959"/>
              <a:gd name="connsiteY35" fmla="*/ 3743352 h 3827499"/>
              <a:gd name="connsiteX36" fmla="*/ 779765 w 2803959"/>
              <a:gd name="connsiteY36" fmla="*/ 3513349 h 3827499"/>
              <a:gd name="connsiteX37" fmla="*/ 746106 w 2803959"/>
              <a:gd name="connsiteY37" fmla="*/ 3244078 h 3827499"/>
              <a:gd name="connsiteX38" fmla="*/ 903181 w 2803959"/>
              <a:gd name="connsiteY38" fmla="*/ 2666267 h 3827499"/>
              <a:gd name="connsiteX39" fmla="*/ 1166842 w 2803959"/>
              <a:gd name="connsiteY39" fmla="*/ 2559680 h 3827499"/>
              <a:gd name="connsiteX40" fmla="*/ 1531480 w 2803959"/>
              <a:gd name="connsiteY40" fmla="*/ 2666267 h 3827499"/>
              <a:gd name="connsiteX41" fmla="*/ 1593188 w 2803959"/>
              <a:gd name="connsiteY41" fmla="*/ 2666267 h 3827499"/>
              <a:gd name="connsiteX42" fmla="*/ 1649286 w 2803959"/>
              <a:gd name="connsiteY42" fmla="*/ 2767244 h 3827499"/>
              <a:gd name="connsiteX43" fmla="*/ 1800751 w 2803959"/>
              <a:gd name="connsiteY43" fmla="*/ 2800902 h 3827499"/>
              <a:gd name="connsiteX44" fmla="*/ 1811971 w 2803959"/>
              <a:gd name="connsiteY44" fmla="*/ 2834561 h 3827499"/>
              <a:gd name="connsiteX45" fmla="*/ 1772702 w 2803959"/>
              <a:gd name="connsiteY45" fmla="*/ 3036515 h 3827499"/>
              <a:gd name="connsiteX46" fmla="*/ 1750263 w 2803959"/>
              <a:gd name="connsiteY46" fmla="*/ 3361884 h 3827499"/>
              <a:gd name="connsiteX47" fmla="*/ 1542700 w 2803959"/>
              <a:gd name="connsiteY47" fmla="*/ 3384323 h 3827499"/>
              <a:gd name="connsiteX48" fmla="*/ 1206111 w 2803959"/>
              <a:gd name="connsiteY48" fmla="*/ 3434812 h 3827499"/>
              <a:gd name="connsiteX49" fmla="*/ 1178062 w 2803959"/>
              <a:gd name="connsiteY49" fmla="*/ 3507739 h 3827499"/>
              <a:gd name="connsiteX50" fmla="*/ 1116354 w 2803959"/>
              <a:gd name="connsiteY50" fmla="*/ 3535788 h 3827499"/>
              <a:gd name="connsiteX51" fmla="*/ 1144403 w 2803959"/>
              <a:gd name="connsiteY51" fmla="*/ 3670424 h 3827499"/>
              <a:gd name="connsiteX52" fmla="*/ 1284648 w 2803959"/>
              <a:gd name="connsiteY52" fmla="*/ 3676034 h 3827499"/>
              <a:gd name="connsiteX53" fmla="*/ 1279038 w 2803959"/>
              <a:gd name="connsiteY53" fmla="*/ 3524569 h 3827499"/>
              <a:gd name="connsiteX54" fmla="*/ 1458552 w 2803959"/>
              <a:gd name="connsiteY54" fmla="*/ 3535788 h 3827499"/>
              <a:gd name="connsiteX55" fmla="*/ 1430503 w 2803959"/>
              <a:gd name="connsiteY55" fmla="*/ 3614326 h 3827499"/>
              <a:gd name="connsiteX56" fmla="*/ 1402454 w 2803959"/>
              <a:gd name="connsiteY56" fmla="*/ 3676034 h 3827499"/>
              <a:gd name="connsiteX57" fmla="*/ 1318307 w 2803959"/>
              <a:gd name="connsiteY57" fmla="*/ 3692863 h 3827499"/>
              <a:gd name="connsiteX58" fmla="*/ 1452943 w 2803959"/>
              <a:gd name="connsiteY58" fmla="*/ 3816279 h 3827499"/>
              <a:gd name="connsiteX59" fmla="*/ 1520260 w 2803959"/>
              <a:gd name="connsiteY59" fmla="*/ 3681644 h 3827499"/>
              <a:gd name="connsiteX60" fmla="*/ 1823190 w 2803959"/>
              <a:gd name="connsiteY60" fmla="*/ 3580667 h 3827499"/>
              <a:gd name="connsiteX61" fmla="*/ 2159779 w 2803959"/>
              <a:gd name="connsiteY61" fmla="*/ 3653594 h 3827499"/>
              <a:gd name="connsiteX62" fmla="*/ 2114901 w 2803959"/>
              <a:gd name="connsiteY62" fmla="*/ 3754571 h 3827499"/>
              <a:gd name="connsiteX63" fmla="*/ 2210268 w 2803959"/>
              <a:gd name="connsiteY63" fmla="*/ 3821889 h 3827499"/>
              <a:gd name="connsiteX64" fmla="*/ 2283195 w 2803959"/>
              <a:gd name="connsiteY64" fmla="*/ 3771401 h 3827499"/>
              <a:gd name="connsiteX65" fmla="*/ 2271976 w 2803959"/>
              <a:gd name="connsiteY65" fmla="*/ 3676034 h 3827499"/>
              <a:gd name="connsiteX66" fmla="*/ 2451490 w 2803959"/>
              <a:gd name="connsiteY66" fmla="*/ 3597496 h 3827499"/>
              <a:gd name="connsiteX67" fmla="*/ 2434660 w 2803959"/>
              <a:gd name="connsiteY67" fmla="*/ 3423592 h 3827499"/>
              <a:gd name="connsiteX68" fmla="*/ 1929777 w 2803959"/>
              <a:gd name="connsiteY68" fmla="*/ 3395543 h 3827499"/>
              <a:gd name="connsiteX69" fmla="*/ 1918557 w 2803959"/>
              <a:gd name="connsiteY69" fmla="*/ 3070174 h 3827499"/>
              <a:gd name="connsiteX70" fmla="*/ 1884898 w 2803959"/>
              <a:gd name="connsiteY70" fmla="*/ 3053344 h 3827499"/>
              <a:gd name="connsiteX71" fmla="*/ 1907338 w 2803959"/>
              <a:gd name="connsiteY71" fmla="*/ 2873830 h 3827499"/>
              <a:gd name="connsiteX72" fmla="*/ 1862459 w 2803959"/>
              <a:gd name="connsiteY72" fmla="*/ 2812122 h 3827499"/>
              <a:gd name="connsiteX73" fmla="*/ 2109291 w 2803959"/>
              <a:gd name="connsiteY73" fmla="*/ 2756024 h 3827499"/>
              <a:gd name="connsiteX74" fmla="*/ 2131730 w 2803959"/>
              <a:gd name="connsiteY74" fmla="*/ 2626998 h 3827499"/>
              <a:gd name="connsiteX75" fmla="*/ 2372952 w 2803959"/>
              <a:gd name="connsiteY75" fmla="*/ 2660657 h 3827499"/>
              <a:gd name="connsiteX76" fmla="*/ 2597345 w 2803959"/>
              <a:gd name="connsiteY76" fmla="*/ 2071626 h 3827499"/>
              <a:gd name="connsiteX77" fmla="*/ 2552466 w 2803959"/>
              <a:gd name="connsiteY77" fmla="*/ 1987479 h 3827499"/>
              <a:gd name="connsiteX78" fmla="*/ 2698322 w 2803959"/>
              <a:gd name="connsiteY78" fmla="*/ 1499425 h 3827499"/>
              <a:gd name="connsiteX79" fmla="*/ 2642224 w 2803959"/>
              <a:gd name="connsiteY79" fmla="*/ 1392839 h 3827499"/>
              <a:gd name="connsiteX80" fmla="*/ 2490758 w 2803959"/>
              <a:gd name="connsiteY80" fmla="*/ 848687 h 3827499"/>
              <a:gd name="connsiteX81" fmla="*/ 2743201 w 2803959"/>
              <a:gd name="connsiteY81" fmla="*/ 714051 h 3827499"/>
              <a:gd name="connsiteX82" fmla="*/ 2715151 w 2803959"/>
              <a:gd name="connsiteY82" fmla="*/ 472829 h 3827499"/>
              <a:gd name="connsiteX83" fmla="*/ 2647833 w 2803959"/>
              <a:gd name="connsiteY83" fmla="*/ 80143 h 3827499"/>
              <a:gd name="connsiteX0" fmla="*/ 2647833 w 2798650"/>
              <a:gd name="connsiteY0" fmla="*/ 80143 h 3827499"/>
              <a:gd name="connsiteX1" fmla="*/ 2395391 w 2798650"/>
              <a:gd name="connsiteY1" fmla="*/ 1604 h 3827499"/>
              <a:gd name="connsiteX2" fmla="*/ 2193438 w 2798650"/>
              <a:gd name="connsiteY2" fmla="*/ 197948 h 3827499"/>
              <a:gd name="connsiteX3" fmla="*/ 2114901 w 2798650"/>
              <a:gd name="connsiteY3" fmla="*/ 214777 h 3827499"/>
              <a:gd name="connsiteX4" fmla="*/ 2142950 w 2798650"/>
              <a:gd name="connsiteY4" fmla="*/ 326974 h 3827499"/>
              <a:gd name="connsiteX5" fmla="*/ 2047583 w 2798650"/>
              <a:gd name="connsiteY5" fmla="*/ 495268 h 3827499"/>
              <a:gd name="connsiteX6" fmla="*/ 2159779 w 2798650"/>
              <a:gd name="connsiteY6" fmla="*/ 747710 h 3827499"/>
              <a:gd name="connsiteX7" fmla="*/ 2030754 w 2798650"/>
              <a:gd name="connsiteY7" fmla="*/ 792588 h 3827499"/>
              <a:gd name="connsiteX8" fmla="*/ 1997095 w 2798650"/>
              <a:gd name="connsiteY8" fmla="*/ 859906 h 3827499"/>
              <a:gd name="connsiteX9" fmla="*/ 1997095 w 2798650"/>
              <a:gd name="connsiteY9" fmla="*/ 747710 h 3827499"/>
              <a:gd name="connsiteX10" fmla="*/ 1946606 w 2798650"/>
              <a:gd name="connsiteY10" fmla="*/ 708441 h 3827499"/>
              <a:gd name="connsiteX11" fmla="*/ 1772702 w 2798650"/>
              <a:gd name="connsiteY11" fmla="*/ 758929 h 3827499"/>
              <a:gd name="connsiteX12" fmla="*/ 1402454 w 2798650"/>
              <a:gd name="connsiteY12" fmla="*/ 618684 h 3827499"/>
              <a:gd name="connsiteX13" fmla="*/ 1705384 w 2798650"/>
              <a:gd name="connsiteY13" fmla="*/ 1190885 h 3827499"/>
              <a:gd name="connsiteX14" fmla="*/ 1800751 w 2798650"/>
              <a:gd name="connsiteY14" fmla="*/ 1263813 h 3827499"/>
              <a:gd name="connsiteX15" fmla="*/ 1649286 w 2798650"/>
              <a:gd name="connsiteY15" fmla="*/ 1488205 h 3827499"/>
              <a:gd name="connsiteX16" fmla="*/ 1727824 w 2798650"/>
              <a:gd name="connsiteY16" fmla="*/ 1706988 h 3827499"/>
              <a:gd name="connsiteX17" fmla="*/ 1817581 w 2798650"/>
              <a:gd name="connsiteY17" fmla="*/ 1701379 h 3827499"/>
              <a:gd name="connsiteX18" fmla="*/ 1671725 w 2798650"/>
              <a:gd name="connsiteY18" fmla="*/ 1869673 h 3827499"/>
              <a:gd name="connsiteX19" fmla="*/ 914400 w 2798650"/>
              <a:gd name="connsiteY19" fmla="*/ 1617231 h 3827499"/>
              <a:gd name="connsiteX20" fmla="*/ 460005 w 2798650"/>
              <a:gd name="connsiteY20" fmla="*/ 2643828 h 3827499"/>
              <a:gd name="connsiteX21" fmla="*/ 263662 w 2798650"/>
              <a:gd name="connsiteY21" fmla="*/ 2851391 h 3827499"/>
              <a:gd name="connsiteX22" fmla="*/ 44879 w 2798650"/>
              <a:gd name="connsiteY22" fmla="*/ 2896269 h 3827499"/>
              <a:gd name="connsiteX23" fmla="*/ 0 w 2798650"/>
              <a:gd name="connsiteY23" fmla="*/ 3002856 h 3827499"/>
              <a:gd name="connsiteX24" fmla="*/ 274881 w 2798650"/>
              <a:gd name="connsiteY24" fmla="*/ 3126272 h 3827499"/>
              <a:gd name="connsiteX25" fmla="*/ 504884 w 2798650"/>
              <a:gd name="connsiteY25" fmla="*/ 3025295 h 3827499"/>
              <a:gd name="connsiteX26" fmla="*/ 471225 w 2798650"/>
              <a:gd name="connsiteY26" fmla="*/ 3154321 h 3827499"/>
              <a:gd name="connsiteX27" fmla="*/ 572201 w 2798650"/>
              <a:gd name="connsiteY27" fmla="*/ 3199199 h 3827499"/>
              <a:gd name="connsiteX28" fmla="*/ 381468 w 2798650"/>
              <a:gd name="connsiteY28" fmla="*/ 3659204 h 3827499"/>
              <a:gd name="connsiteX29" fmla="*/ 196344 w 2798650"/>
              <a:gd name="connsiteY29" fmla="*/ 3704083 h 3827499"/>
              <a:gd name="connsiteX30" fmla="*/ 263662 w 2798650"/>
              <a:gd name="connsiteY30" fmla="*/ 3805059 h 3827499"/>
              <a:gd name="connsiteX31" fmla="*/ 555372 w 2798650"/>
              <a:gd name="connsiteY31" fmla="*/ 3827499 h 3827499"/>
              <a:gd name="connsiteX32" fmla="*/ 589031 w 2798650"/>
              <a:gd name="connsiteY32" fmla="*/ 3619936 h 3827499"/>
              <a:gd name="connsiteX33" fmla="*/ 645129 w 2798650"/>
              <a:gd name="connsiteY33" fmla="*/ 3614326 h 3827499"/>
              <a:gd name="connsiteX34" fmla="*/ 690008 w 2798650"/>
              <a:gd name="connsiteY34" fmla="*/ 3737742 h 3827499"/>
              <a:gd name="connsiteX35" fmla="*/ 774155 w 2798650"/>
              <a:gd name="connsiteY35" fmla="*/ 3743352 h 3827499"/>
              <a:gd name="connsiteX36" fmla="*/ 779765 w 2798650"/>
              <a:gd name="connsiteY36" fmla="*/ 3513349 h 3827499"/>
              <a:gd name="connsiteX37" fmla="*/ 746106 w 2798650"/>
              <a:gd name="connsiteY37" fmla="*/ 3244078 h 3827499"/>
              <a:gd name="connsiteX38" fmla="*/ 903181 w 2798650"/>
              <a:gd name="connsiteY38" fmla="*/ 2666267 h 3827499"/>
              <a:gd name="connsiteX39" fmla="*/ 1166842 w 2798650"/>
              <a:gd name="connsiteY39" fmla="*/ 2559680 h 3827499"/>
              <a:gd name="connsiteX40" fmla="*/ 1531480 w 2798650"/>
              <a:gd name="connsiteY40" fmla="*/ 2666267 h 3827499"/>
              <a:gd name="connsiteX41" fmla="*/ 1593188 w 2798650"/>
              <a:gd name="connsiteY41" fmla="*/ 2666267 h 3827499"/>
              <a:gd name="connsiteX42" fmla="*/ 1649286 w 2798650"/>
              <a:gd name="connsiteY42" fmla="*/ 2767244 h 3827499"/>
              <a:gd name="connsiteX43" fmla="*/ 1800751 w 2798650"/>
              <a:gd name="connsiteY43" fmla="*/ 2800902 h 3827499"/>
              <a:gd name="connsiteX44" fmla="*/ 1811971 w 2798650"/>
              <a:gd name="connsiteY44" fmla="*/ 2834561 h 3827499"/>
              <a:gd name="connsiteX45" fmla="*/ 1772702 w 2798650"/>
              <a:gd name="connsiteY45" fmla="*/ 3036515 h 3827499"/>
              <a:gd name="connsiteX46" fmla="*/ 1750263 w 2798650"/>
              <a:gd name="connsiteY46" fmla="*/ 3361884 h 3827499"/>
              <a:gd name="connsiteX47" fmla="*/ 1542700 w 2798650"/>
              <a:gd name="connsiteY47" fmla="*/ 3384323 h 3827499"/>
              <a:gd name="connsiteX48" fmla="*/ 1206111 w 2798650"/>
              <a:gd name="connsiteY48" fmla="*/ 3434812 h 3827499"/>
              <a:gd name="connsiteX49" fmla="*/ 1178062 w 2798650"/>
              <a:gd name="connsiteY49" fmla="*/ 3507739 h 3827499"/>
              <a:gd name="connsiteX50" fmla="*/ 1116354 w 2798650"/>
              <a:gd name="connsiteY50" fmla="*/ 3535788 h 3827499"/>
              <a:gd name="connsiteX51" fmla="*/ 1144403 w 2798650"/>
              <a:gd name="connsiteY51" fmla="*/ 3670424 h 3827499"/>
              <a:gd name="connsiteX52" fmla="*/ 1284648 w 2798650"/>
              <a:gd name="connsiteY52" fmla="*/ 3676034 h 3827499"/>
              <a:gd name="connsiteX53" fmla="*/ 1279038 w 2798650"/>
              <a:gd name="connsiteY53" fmla="*/ 3524569 h 3827499"/>
              <a:gd name="connsiteX54" fmla="*/ 1458552 w 2798650"/>
              <a:gd name="connsiteY54" fmla="*/ 3535788 h 3827499"/>
              <a:gd name="connsiteX55" fmla="*/ 1430503 w 2798650"/>
              <a:gd name="connsiteY55" fmla="*/ 3614326 h 3827499"/>
              <a:gd name="connsiteX56" fmla="*/ 1402454 w 2798650"/>
              <a:gd name="connsiteY56" fmla="*/ 3676034 h 3827499"/>
              <a:gd name="connsiteX57" fmla="*/ 1318307 w 2798650"/>
              <a:gd name="connsiteY57" fmla="*/ 3692863 h 3827499"/>
              <a:gd name="connsiteX58" fmla="*/ 1452943 w 2798650"/>
              <a:gd name="connsiteY58" fmla="*/ 3816279 h 3827499"/>
              <a:gd name="connsiteX59" fmla="*/ 1520260 w 2798650"/>
              <a:gd name="connsiteY59" fmla="*/ 3681644 h 3827499"/>
              <a:gd name="connsiteX60" fmla="*/ 1823190 w 2798650"/>
              <a:gd name="connsiteY60" fmla="*/ 3580667 h 3827499"/>
              <a:gd name="connsiteX61" fmla="*/ 2159779 w 2798650"/>
              <a:gd name="connsiteY61" fmla="*/ 3653594 h 3827499"/>
              <a:gd name="connsiteX62" fmla="*/ 2114901 w 2798650"/>
              <a:gd name="connsiteY62" fmla="*/ 3754571 h 3827499"/>
              <a:gd name="connsiteX63" fmla="*/ 2210268 w 2798650"/>
              <a:gd name="connsiteY63" fmla="*/ 3821889 h 3827499"/>
              <a:gd name="connsiteX64" fmla="*/ 2283195 w 2798650"/>
              <a:gd name="connsiteY64" fmla="*/ 3771401 h 3827499"/>
              <a:gd name="connsiteX65" fmla="*/ 2271976 w 2798650"/>
              <a:gd name="connsiteY65" fmla="*/ 3676034 h 3827499"/>
              <a:gd name="connsiteX66" fmla="*/ 2451490 w 2798650"/>
              <a:gd name="connsiteY66" fmla="*/ 3597496 h 3827499"/>
              <a:gd name="connsiteX67" fmla="*/ 2434660 w 2798650"/>
              <a:gd name="connsiteY67" fmla="*/ 3423592 h 3827499"/>
              <a:gd name="connsiteX68" fmla="*/ 1929777 w 2798650"/>
              <a:gd name="connsiteY68" fmla="*/ 3395543 h 3827499"/>
              <a:gd name="connsiteX69" fmla="*/ 1918557 w 2798650"/>
              <a:gd name="connsiteY69" fmla="*/ 3070174 h 3827499"/>
              <a:gd name="connsiteX70" fmla="*/ 1884898 w 2798650"/>
              <a:gd name="connsiteY70" fmla="*/ 3053344 h 3827499"/>
              <a:gd name="connsiteX71" fmla="*/ 1907338 w 2798650"/>
              <a:gd name="connsiteY71" fmla="*/ 2873830 h 3827499"/>
              <a:gd name="connsiteX72" fmla="*/ 1862459 w 2798650"/>
              <a:gd name="connsiteY72" fmla="*/ 2812122 h 3827499"/>
              <a:gd name="connsiteX73" fmla="*/ 2109291 w 2798650"/>
              <a:gd name="connsiteY73" fmla="*/ 2756024 h 3827499"/>
              <a:gd name="connsiteX74" fmla="*/ 2131730 w 2798650"/>
              <a:gd name="connsiteY74" fmla="*/ 2626998 h 3827499"/>
              <a:gd name="connsiteX75" fmla="*/ 2372952 w 2798650"/>
              <a:gd name="connsiteY75" fmla="*/ 2660657 h 3827499"/>
              <a:gd name="connsiteX76" fmla="*/ 2597345 w 2798650"/>
              <a:gd name="connsiteY76" fmla="*/ 2071626 h 3827499"/>
              <a:gd name="connsiteX77" fmla="*/ 2552466 w 2798650"/>
              <a:gd name="connsiteY77" fmla="*/ 1987479 h 3827499"/>
              <a:gd name="connsiteX78" fmla="*/ 2698322 w 2798650"/>
              <a:gd name="connsiteY78" fmla="*/ 1499425 h 3827499"/>
              <a:gd name="connsiteX79" fmla="*/ 2642224 w 2798650"/>
              <a:gd name="connsiteY79" fmla="*/ 1392839 h 3827499"/>
              <a:gd name="connsiteX80" fmla="*/ 2490758 w 2798650"/>
              <a:gd name="connsiteY80" fmla="*/ 848687 h 3827499"/>
              <a:gd name="connsiteX81" fmla="*/ 2743201 w 2798650"/>
              <a:gd name="connsiteY81" fmla="*/ 714051 h 3827499"/>
              <a:gd name="connsiteX82" fmla="*/ 2715151 w 2798650"/>
              <a:gd name="connsiteY82" fmla="*/ 472829 h 3827499"/>
              <a:gd name="connsiteX83" fmla="*/ 2647833 w 2798650"/>
              <a:gd name="connsiteY83" fmla="*/ 80143 h 3827499"/>
              <a:gd name="connsiteX0" fmla="*/ 2647833 w 2777761"/>
              <a:gd name="connsiteY0" fmla="*/ 80143 h 3827499"/>
              <a:gd name="connsiteX1" fmla="*/ 2395391 w 2777761"/>
              <a:gd name="connsiteY1" fmla="*/ 1604 h 3827499"/>
              <a:gd name="connsiteX2" fmla="*/ 2193438 w 2777761"/>
              <a:gd name="connsiteY2" fmla="*/ 197948 h 3827499"/>
              <a:gd name="connsiteX3" fmla="*/ 2114901 w 2777761"/>
              <a:gd name="connsiteY3" fmla="*/ 214777 h 3827499"/>
              <a:gd name="connsiteX4" fmla="*/ 2142950 w 2777761"/>
              <a:gd name="connsiteY4" fmla="*/ 326974 h 3827499"/>
              <a:gd name="connsiteX5" fmla="*/ 2047583 w 2777761"/>
              <a:gd name="connsiteY5" fmla="*/ 495268 h 3827499"/>
              <a:gd name="connsiteX6" fmla="*/ 2159779 w 2777761"/>
              <a:gd name="connsiteY6" fmla="*/ 747710 h 3827499"/>
              <a:gd name="connsiteX7" fmla="*/ 2030754 w 2777761"/>
              <a:gd name="connsiteY7" fmla="*/ 792588 h 3827499"/>
              <a:gd name="connsiteX8" fmla="*/ 1997095 w 2777761"/>
              <a:gd name="connsiteY8" fmla="*/ 859906 h 3827499"/>
              <a:gd name="connsiteX9" fmla="*/ 1997095 w 2777761"/>
              <a:gd name="connsiteY9" fmla="*/ 747710 h 3827499"/>
              <a:gd name="connsiteX10" fmla="*/ 1946606 w 2777761"/>
              <a:gd name="connsiteY10" fmla="*/ 708441 h 3827499"/>
              <a:gd name="connsiteX11" fmla="*/ 1772702 w 2777761"/>
              <a:gd name="connsiteY11" fmla="*/ 758929 h 3827499"/>
              <a:gd name="connsiteX12" fmla="*/ 1402454 w 2777761"/>
              <a:gd name="connsiteY12" fmla="*/ 618684 h 3827499"/>
              <a:gd name="connsiteX13" fmla="*/ 1705384 w 2777761"/>
              <a:gd name="connsiteY13" fmla="*/ 1190885 h 3827499"/>
              <a:gd name="connsiteX14" fmla="*/ 1800751 w 2777761"/>
              <a:gd name="connsiteY14" fmla="*/ 1263813 h 3827499"/>
              <a:gd name="connsiteX15" fmla="*/ 1649286 w 2777761"/>
              <a:gd name="connsiteY15" fmla="*/ 1488205 h 3827499"/>
              <a:gd name="connsiteX16" fmla="*/ 1727824 w 2777761"/>
              <a:gd name="connsiteY16" fmla="*/ 1706988 h 3827499"/>
              <a:gd name="connsiteX17" fmla="*/ 1817581 w 2777761"/>
              <a:gd name="connsiteY17" fmla="*/ 1701379 h 3827499"/>
              <a:gd name="connsiteX18" fmla="*/ 1671725 w 2777761"/>
              <a:gd name="connsiteY18" fmla="*/ 1869673 h 3827499"/>
              <a:gd name="connsiteX19" fmla="*/ 914400 w 2777761"/>
              <a:gd name="connsiteY19" fmla="*/ 1617231 h 3827499"/>
              <a:gd name="connsiteX20" fmla="*/ 460005 w 2777761"/>
              <a:gd name="connsiteY20" fmla="*/ 2643828 h 3827499"/>
              <a:gd name="connsiteX21" fmla="*/ 263662 w 2777761"/>
              <a:gd name="connsiteY21" fmla="*/ 2851391 h 3827499"/>
              <a:gd name="connsiteX22" fmla="*/ 44879 w 2777761"/>
              <a:gd name="connsiteY22" fmla="*/ 2896269 h 3827499"/>
              <a:gd name="connsiteX23" fmla="*/ 0 w 2777761"/>
              <a:gd name="connsiteY23" fmla="*/ 3002856 h 3827499"/>
              <a:gd name="connsiteX24" fmla="*/ 274881 w 2777761"/>
              <a:gd name="connsiteY24" fmla="*/ 3126272 h 3827499"/>
              <a:gd name="connsiteX25" fmla="*/ 504884 w 2777761"/>
              <a:gd name="connsiteY25" fmla="*/ 3025295 h 3827499"/>
              <a:gd name="connsiteX26" fmla="*/ 471225 w 2777761"/>
              <a:gd name="connsiteY26" fmla="*/ 3154321 h 3827499"/>
              <a:gd name="connsiteX27" fmla="*/ 572201 w 2777761"/>
              <a:gd name="connsiteY27" fmla="*/ 3199199 h 3827499"/>
              <a:gd name="connsiteX28" fmla="*/ 381468 w 2777761"/>
              <a:gd name="connsiteY28" fmla="*/ 3659204 h 3827499"/>
              <a:gd name="connsiteX29" fmla="*/ 196344 w 2777761"/>
              <a:gd name="connsiteY29" fmla="*/ 3704083 h 3827499"/>
              <a:gd name="connsiteX30" fmla="*/ 263662 w 2777761"/>
              <a:gd name="connsiteY30" fmla="*/ 3805059 h 3827499"/>
              <a:gd name="connsiteX31" fmla="*/ 555372 w 2777761"/>
              <a:gd name="connsiteY31" fmla="*/ 3827499 h 3827499"/>
              <a:gd name="connsiteX32" fmla="*/ 589031 w 2777761"/>
              <a:gd name="connsiteY32" fmla="*/ 3619936 h 3827499"/>
              <a:gd name="connsiteX33" fmla="*/ 645129 w 2777761"/>
              <a:gd name="connsiteY33" fmla="*/ 3614326 h 3827499"/>
              <a:gd name="connsiteX34" fmla="*/ 690008 w 2777761"/>
              <a:gd name="connsiteY34" fmla="*/ 3737742 h 3827499"/>
              <a:gd name="connsiteX35" fmla="*/ 774155 w 2777761"/>
              <a:gd name="connsiteY35" fmla="*/ 3743352 h 3827499"/>
              <a:gd name="connsiteX36" fmla="*/ 779765 w 2777761"/>
              <a:gd name="connsiteY36" fmla="*/ 3513349 h 3827499"/>
              <a:gd name="connsiteX37" fmla="*/ 746106 w 2777761"/>
              <a:gd name="connsiteY37" fmla="*/ 3244078 h 3827499"/>
              <a:gd name="connsiteX38" fmla="*/ 903181 w 2777761"/>
              <a:gd name="connsiteY38" fmla="*/ 2666267 h 3827499"/>
              <a:gd name="connsiteX39" fmla="*/ 1166842 w 2777761"/>
              <a:gd name="connsiteY39" fmla="*/ 2559680 h 3827499"/>
              <a:gd name="connsiteX40" fmla="*/ 1531480 w 2777761"/>
              <a:gd name="connsiteY40" fmla="*/ 2666267 h 3827499"/>
              <a:gd name="connsiteX41" fmla="*/ 1593188 w 2777761"/>
              <a:gd name="connsiteY41" fmla="*/ 2666267 h 3827499"/>
              <a:gd name="connsiteX42" fmla="*/ 1649286 w 2777761"/>
              <a:gd name="connsiteY42" fmla="*/ 2767244 h 3827499"/>
              <a:gd name="connsiteX43" fmla="*/ 1800751 w 2777761"/>
              <a:gd name="connsiteY43" fmla="*/ 2800902 h 3827499"/>
              <a:gd name="connsiteX44" fmla="*/ 1811971 w 2777761"/>
              <a:gd name="connsiteY44" fmla="*/ 2834561 h 3827499"/>
              <a:gd name="connsiteX45" fmla="*/ 1772702 w 2777761"/>
              <a:gd name="connsiteY45" fmla="*/ 3036515 h 3827499"/>
              <a:gd name="connsiteX46" fmla="*/ 1750263 w 2777761"/>
              <a:gd name="connsiteY46" fmla="*/ 3361884 h 3827499"/>
              <a:gd name="connsiteX47" fmla="*/ 1542700 w 2777761"/>
              <a:gd name="connsiteY47" fmla="*/ 3384323 h 3827499"/>
              <a:gd name="connsiteX48" fmla="*/ 1206111 w 2777761"/>
              <a:gd name="connsiteY48" fmla="*/ 3434812 h 3827499"/>
              <a:gd name="connsiteX49" fmla="*/ 1178062 w 2777761"/>
              <a:gd name="connsiteY49" fmla="*/ 3507739 h 3827499"/>
              <a:gd name="connsiteX50" fmla="*/ 1116354 w 2777761"/>
              <a:gd name="connsiteY50" fmla="*/ 3535788 h 3827499"/>
              <a:gd name="connsiteX51" fmla="*/ 1144403 w 2777761"/>
              <a:gd name="connsiteY51" fmla="*/ 3670424 h 3827499"/>
              <a:gd name="connsiteX52" fmla="*/ 1284648 w 2777761"/>
              <a:gd name="connsiteY52" fmla="*/ 3676034 h 3827499"/>
              <a:gd name="connsiteX53" fmla="*/ 1279038 w 2777761"/>
              <a:gd name="connsiteY53" fmla="*/ 3524569 h 3827499"/>
              <a:gd name="connsiteX54" fmla="*/ 1458552 w 2777761"/>
              <a:gd name="connsiteY54" fmla="*/ 3535788 h 3827499"/>
              <a:gd name="connsiteX55" fmla="*/ 1430503 w 2777761"/>
              <a:gd name="connsiteY55" fmla="*/ 3614326 h 3827499"/>
              <a:gd name="connsiteX56" fmla="*/ 1402454 w 2777761"/>
              <a:gd name="connsiteY56" fmla="*/ 3676034 h 3827499"/>
              <a:gd name="connsiteX57" fmla="*/ 1318307 w 2777761"/>
              <a:gd name="connsiteY57" fmla="*/ 3692863 h 3827499"/>
              <a:gd name="connsiteX58" fmla="*/ 1452943 w 2777761"/>
              <a:gd name="connsiteY58" fmla="*/ 3816279 h 3827499"/>
              <a:gd name="connsiteX59" fmla="*/ 1520260 w 2777761"/>
              <a:gd name="connsiteY59" fmla="*/ 3681644 h 3827499"/>
              <a:gd name="connsiteX60" fmla="*/ 1823190 w 2777761"/>
              <a:gd name="connsiteY60" fmla="*/ 3580667 h 3827499"/>
              <a:gd name="connsiteX61" fmla="*/ 2159779 w 2777761"/>
              <a:gd name="connsiteY61" fmla="*/ 3653594 h 3827499"/>
              <a:gd name="connsiteX62" fmla="*/ 2114901 w 2777761"/>
              <a:gd name="connsiteY62" fmla="*/ 3754571 h 3827499"/>
              <a:gd name="connsiteX63" fmla="*/ 2210268 w 2777761"/>
              <a:gd name="connsiteY63" fmla="*/ 3821889 h 3827499"/>
              <a:gd name="connsiteX64" fmla="*/ 2283195 w 2777761"/>
              <a:gd name="connsiteY64" fmla="*/ 3771401 h 3827499"/>
              <a:gd name="connsiteX65" fmla="*/ 2271976 w 2777761"/>
              <a:gd name="connsiteY65" fmla="*/ 3676034 h 3827499"/>
              <a:gd name="connsiteX66" fmla="*/ 2451490 w 2777761"/>
              <a:gd name="connsiteY66" fmla="*/ 3597496 h 3827499"/>
              <a:gd name="connsiteX67" fmla="*/ 2434660 w 2777761"/>
              <a:gd name="connsiteY67" fmla="*/ 3423592 h 3827499"/>
              <a:gd name="connsiteX68" fmla="*/ 1929777 w 2777761"/>
              <a:gd name="connsiteY68" fmla="*/ 3395543 h 3827499"/>
              <a:gd name="connsiteX69" fmla="*/ 1918557 w 2777761"/>
              <a:gd name="connsiteY69" fmla="*/ 3070174 h 3827499"/>
              <a:gd name="connsiteX70" fmla="*/ 1884898 w 2777761"/>
              <a:gd name="connsiteY70" fmla="*/ 3053344 h 3827499"/>
              <a:gd name="connsiteX71" fmla="*/ 1907338 w 2777761"/>
              <a:gd name="connsiteY71" fmla="*/ 2873830 h 3827499"/>
              <a:gd name="connsiteX72" fmla="*/ 1862459 w 2777761"/>
              <a:gd name="connsiteY72" fmla="*/ 2812122 h 3827499"/>
              <a:gd name="connsiteX73" fmla="*/ 2109291 w 2777761"/>
              <a:gd name="connsiteY73" fmla="*/ 2756024 h 3827499"/>
              <a:gd name="connsiteX74" fmla="*/ 2131730 w 2777761"/>
              <a:gd name="connsiteY74" fmla="*/ 2626998 h 3827499"/>
              <a:gd name="connsiteX75" fmla="*/ 2372952 w 2777761"/>
              <a:gd name="connsiteY75" fmla="*/ 2660657 h 3827499"/>
              <a:gd name="connsiteX76" fmla="*/ 2597345 w 2777761"/>
              <a:gd name="connsiteY76" fmla="*/ 2071626 h 3827499"/>
              <a:gd name="connsiteX77" fmla="*/ 2552466 w 2777761"/>
              <a:gd name="connsiteY77" fmla="*/ 1987479 h 3827499"/>
              <a:gd name="connsiteX78" fmla="*/ 2698322 w 2777761"/>
              <a:gd name="connsiteY78" fmla="*/ 1499425 h 3827499"/>
              <a:gd name="connsiteX79" fmla="*/ 2642224 w 2777761"/>
              <a:gd name="connsiteY79" fmla="*/ 1392839 h 3827499"/>
              <a:gd name="connsiteX80" fmla="*/ 2490758 w 2777761"/>
              <a:gd name="connsiteY80" fmla="*/ 848687 h 3827499"/>
              <a:gd name="connsiteX81" fmla="*/ 2743201 w 2777761"/>
              <a:gd name="connsiteY81" fmla="*/ 714051 h 3827499"/>
              <a:gd name="connsiteX82" fmla="*/ 2715151 w 2777761"/>
              <a:gd name="connsiteY82" fmla="*/ 472829 h 3827499"/>
              <a:gd name="connsiteX83" fmla="*/ 2647833 w 2777761"/>
              <a:gd name="connsiteY83" fmla="*/ 80143 h 3827499"/>
              <a:gd name="connsiteX0" fmla="*/ 2647833 w 2777761"/>
              <a:gd name="connsiteY0" fmla="*/ 80143 h 3827499"/>
              <a:gd name="connsiteX1" fmla="*/ 2395391 w 2777761"/>
              <a:gd name="connsiteY1" fmla="*/ 1604 h 3827499"/>
              <a:gd name="connsiteX2" fmla="*/ 2193438 w 2777761"/>
              <a:gd name="connsiteY2" fmla="*/ 197948 h 3827499"/>
              <a:gd name="connsiteX3" fmla="*/ 2114901 w 2777761"/>
              <a:gd name="connsiteY3" fmla="*/ 214777 h 3827499"/>
              <a:gd name="connsiteX4" fmla="*/ 2142950 w 2777761"/>
              <a:gd name="connsiteY4" fmla="*/ 326974 h 3827499"/>
              <a:gd name="connsiteX5" fmla="*/ 2047583 w 2777761"/>
              <a:gd name="connsiteY5" fmla="*/ 495268 h 3827499"/>
              <a:gd name="connsiteX6" fmla="*/ 2159779 w 2777761"/>
              <a:gd name="connsiteY6" fmla="*/ 747710 h 3827499"/>
              <a:gd name="connsiteX7" fmla="*/ 2030754 w 2777761"/>
              <a:gd name="connsiteY7" fmla="*/ 792588 h 3827499"/>
              <a:gd name="connsiteX8" fmla="*/ 1997095 w 2777761"/>
              <a:gd name="connsiteY8" fmla="*/ 859906 h 3827499"/>
              <a:gd name="connsiteX9" fmla="*/ 1997095 w 2777761"/>
              <a:gd name="connsiteY9" fmla="*/ 747710 h 3827499"/>
              <a:gd name="connsiteX10" fmla="*/ 1946606 w 2777761"/>
              <a:gd name="connsiteY10" fmla="*/ 708441 h 3827499"/>
              <a:gd name="connsiteX11" fmla="*/ 1772702 w 2777761"/>
              <a:gd name="connsiteY11" fmla="*/ 758929 h 3827499"/>
              <a:gd name="connsiteX12" fmla="*/ 1402454 w 2777761"/>
              <a:gd name="connsiteY12" fmla="*/ 618684 h 3827499"/>
              <a:gd name="connsiteX13" fmla="*/ 1705384 w 2777761"/>
              <a:gd name="connsiteY13" fmla="*/ 1190885 h 3827499"/>
              <a:gd name="connsiteX14" fmla="*/ 1800751 w 2777761"/>
              <a:gd name="connsiteY14" fmla="*/ 1263813 h 3827499"/>
              <a:gd name="connsiteX15" fmla="*/ 1649286 w 2777761"/>
              <a:gd name="connsiteY15" fmla="*/ 1488205 h 3827499"/>
              <a:gd name="connsiteX16" fmla="*/ 1727824 w 2777761"/>
              <a:gd name="connsiteY16" fmla="*/ 1706988 h 3827499"/>
              <a:gd name="connsiteX17" fmla="*/ 1817581 w 2777761"/>
              <a:gd name="connsiteY17" fmla="*/ 1701379 h 3827499"/>
              <a:gd name="connsiteX18" fmla="*/ 1671725 w 2777761"/>
              <a:gd name="connsiteY18" fmla="*/ 1869673 h 3827499"/>
              <a:gd name="connsiteX19" fmla="*/ 914400 w 2777761"/>
              <a:gd name="connsiteY19" fmla="*/ 1617231 h 3827499"/>
              <a:gd name="connsiteX20" fmla="*/ 460005 w 2777761"/>
              <a:gd name="connsiteY20" fmla="*/ 2643828 h 3827499"/>
              <a:gd name="connsiteX21" fmla="*/ 263662 w 2777761"/>
              <a:gd name="connsiteY21" fmla="*/ 2851391 h 3827499"/>
              <a:gd name="connsiteX22" fmla="*/ 44879 w 2777761"/>
              <a:gd name="connsiteY22" fmla="*/ 2896269 h 3827499"/>
              <a:gd name="connsiteX23" fmla="*/ 0 w 2777761"/>
              <a:gd name="connsiteY23" fmla="*/ 3002856 h 3827499"/>
              <a:gd name="connsiteX24" fmla="*/ 274881 w 2777761"/>
              <a:gd name="connsiteY24" fmla="*/ 3126272 h 3827499"/>
              <a:gd name="connsiteX25" fmla="*/ 504884 w 2777761"/>
              <a:gd name="connsiteY25" fmla="*/ 3025295 h 3827499"/>
              <a:gd name="connsiteX26" fmla="*/ 471225 w 2777761"/>
              <a:gd name="connsiteY26" fmla="*/ 3154321 h 3827499"/>
              <a:gd name="connsiteX27" fmla="*/ 572201 w 2777761"/>
              <a:gd name="connsiteY27" fmla="*/ 3199199 h 3827499"/>
              <a:gd name="connsiteX28" fmla="*/ 381468 w 2777761"/>
              <a:gd name="connsiteY28" fmla="*/ 3659204 h 3827499"/>
              <a:gd name="connsiteX29" fmla="*/ 196344 w 2777761"/>
              <a:gd name="connsiteY29" fmla="*/ 3704083 h 3827499"/>
              <a:gd name="connsiteX30" fmla="*/ 263662 w 2777761"/>
              <a:gd name="connsiteY30" fmla="*/ 3805059 h 3827499"/>
              <a:gd name="connsiteX31" fmla="*/ 555372 w 2777761"/>
              <a:gd name="connsiteY31" fmla="*/ 3827499 h 3827499"/>
              <a:gd name="connsiteX32" fmla="*/ 589031 w 2777761"/>
              <a:gd name="connsiteY32" fmla="*/ 3619936 h 3827499"/>
              <a:gd name="connsiteX33" fmla="*/ 645129 w 2777761"/>
              <a:gd name="connsiteY33" fmla="*/ 3614326 h 3827499"/>
              <a:gd name="connsiteX34" fmla="*/ 690008 w 2777761"/>
              <a:gd name="connsiteY34" fmla="*/ 3737742 h 3827499"/>
              <a:gd name="connsiteX35" fmla="*/ 774155 w 2777761"/>
              <a:gd name="connsiteY35" fmla="*/ 3743352 h 3827499"/>
              <a:gd name="connsiteX36" fmla="*/ 779765 w 2777761"/>
              <a:gd name="connsiteY36" fmla="*/ 3513349 h 3827499"/>
              <a:gd name="connsiteX37" fmla="*/ 746106 w 2777761"/>
              <a:gd name="connsiteY37" fmla="*/ 3244078 h 3827499"/>
              <a:gd name="connsiteX38" fmla="*/ 903181 w 2777761"/>
              <a:gd name="connsiteY38" fmla="*/ 2666267 h 3827499"/>
              <a:gd name="connsiteX39" fmla="*/ 1166842 w 2777761"/>
              <a:gd name="connsiteY39" fmla="*/ 2559680 h 3827499"/>
              <a:gd name="connsiteX40" fmla="*/ 1531480 w 2777761"/>
              <a:gd name="connsiteY40" fmla="*/ 2666267 h 3827499"/>
              <a:gd name="connsiteX41" fmla="*/ 1593188 w 2777761"/>
              <a:gd name="connsiteY41" fmla="*/ 2666267 h 3827499"/>
              <a:gd name="connsiteX42" fmla="*/ 1649286 w 2777761"/>
              <a:gd name="connsiteY42" fmla="*/ 2767244 h 3827499"/>
              <a:gd name="connsiteX43" fmla="*/ 1800751 w 2777761"/>
              <a:gd name="connsiteY43" fmla="*/ 2800902 h 3827499"/>
              <a:gd name="connsiteX44" fmla="*/ 1811971 w 2777761"/>
              <a:gd name="connsiteY44" fmla="*/ 2834561 h 3827499"/>
              <a:gd name="connsiteX45" fmla="*/ 1772702 w 2777761"/>
              <a:gd name="connsiteY45" fmla="*/ 3036515 h 3827499"/>
              <a:gd name="connsiteX46" fmla="*/ 1750263 w 2777761"/>
              <a:gd name="connsiteY46" fmla="*/ 3361884 h 3827499"/>
              <a:gd name="connsiteX47" fmla="*/ 1542700 w 2777761"/>
              <a:gd name="connsiteY47" fmla="*/ 3384323 h 3827499"/>
              <a:gd name="connsiteX48" fmla="*/ 1206111 w 2777761"/>
              <a:gd name="connsiteY48" fmla="*/ 3434812 h 3827499"/>
              <a:gd name="connsiteX49" fmla="*/ 1178062 w 2777761"/>
              <a:gd name="connsiteY49" fmla="*/ 3507739 h 3827499"/>
              <a:gd name="connsiteX50" fmla="*/ 1116354 w 2777761"/>
              <a:gd name="connsiteY50" fmla="*/ 3535788 h 3827499"/>
              <a:gd name="connsiteX51" fmla="*/ 1144403 w 2777761"/>
              <a:gd name="connsiteY51" fmla="*/ 3670424 h 3827499"/>
              <a:gd name="connsiteX52" fmla="*/ 1284648 w 2777761"/>
              <a:gd name="connsiteY52" fmla="*/ 3676034 h 3827499"/>
              <a:gd name="connsiteX53" fmla="*/ 1279038 w 2777761"/>
              <a:gd name="connsiteY53" fmla="*/ 3524569 h 3827499"/>
              <a:gd name="connsiteX54" fmla="*/ 1458552 w 2777761"/>
              <a:gd name="connsiteY54" fmla="*/ 3535788 h 3827499"/>
              <a:gd name="connsiteX55" fmla="*/ 1430503 w 2777761"/>
              <a:gd name="connsiteY55" fmla="*/ 3614326 h 3827499"/>
              <a:gd name="connsiteX56" fmla="*/ 1402454 w 2777761"/>
              <a:gd name="connsiteY56" fmla="*/ 3676034 h 3827499"/>
              <a:gd name="connsiteX57" fmla="*/ 1318307 w 2777761"/>
              <a:gd name="connsiteY57" fmla="*/ 3692863 h 3827499"/>
              <a:gd name="connsiteX58" fmla="*/ 1452943 w 2777761"/>
              <a:gd name="connsiteY58" fmla="*/ 3816279 h 3827499"/>
              <a:gd name="connsiteX59" fmla="*/ 1520260 w 2777761"/>
              <a:gd name="connsiteY59" fmla="*/ 3681644 h 3827499"/>
              <a:gd name="connsiteX60" fmla="*/ 1823190 w 2777761"/>
              <a:gd name="connsiteY60" fmla="*/ 3580667 h 3827499"/>
              <a:gd name="connsiteX61" fmla="*/ 2159779 w 2777761"/>
              <a:gd name="connsiteY61" fmla="*/ 3653594 h 3827499"/>
              <a:gd name="connsiteX62" fmla="*/ 2114901 w 2777761"/>
              <a:gd name="connsiteY62" fmla="*/ 3754571 h 3827499"/>
              <a:gd name="connsiteX63" fmla="*/ 2210268 w 2777761"/>
              <a:gd name="connsiteY63" fmla="*/ 3821889 h 3827499"/>
              <a:gd name="connsiteX64" fmla="*/ 2283195 w 2777761"/>
              <a:gd name="connsiteY64" fmla="*/ 3771401 h 3827499"/>
              <a:gd name="connsiteX65" fmla="*/ 2271976 w 2777761"/>
              <a:gd name="connsiteY65" fmla="*/ 3676034 h 3827499"/>
              <a:gd name="connsiteX66" fmla="*/ 2451490 w 2777761"/>
              <a:gd name="connsiteY66" fmla="*/ 3597496 h 3827499"/>
              <a:gd name="connsiteX67" fmla="*/ 2434660 w 2777761"/>
              <a:gd name="connsiteY67" fmla="*/ 3423592 h 3827499"/>
              <a:gd name="connsiteX68" fmla="*/ 1929777 w 2777761"/>
              <a:gd name="connsiteY68" fmla="*/ 3395543 h 3827499"/>
              <a:gd name="connsiteX69" fmla="*/ 1918557 w 2777761"/>
              <a:gd name="connsiteY69" fmla="*/ 3070174 h 3827499"/>
              <a:gd name="connsiteX70" fmla="*/ 1884898 w 2777761"/>
              <a:gd name="connsiteY70" fmla="*/ 3053344 h 3827499"/>
              <a:gd name="connsiteX71" fmla="*/ 1907338 w 2777761"/>
              <a:gd name="connsiteY71" fmla="*/ 2873830 h 3827499"/>
              <a:gd name="connsiteX72" fmla="*/ 1862459 w 2777761"/>
              <a:gd name="connsiteY72" fmla="*/ 2812122 h 3827499"/>
              <a:gd name="connsiteX73" fmla="*/ 2109291 w 2777761"/>
              <a:gd name="connsiteY73" fmla="*/ 2756024 h 3827499"/>
              <a:gd name="connsiteX74" fmla="*/ 2131730 w 2777761"/>
              <a:gd name="connsiteY74" fmla="*/ 2626998 h 3827499"/>
              <a:gd name="connsiteX75" fmla="*/ 2372952 w 2777761"/>
              <a:gd name="connsiteY75" fmla="*/ 2660657 h 3827499"/>
              <a:gd name="connsiteX76" fmla="*/ 2597345 w 2777761"/>
              <a:gd name="connsiteY76" fmla="*/ 2071626 h 3827499"/>
              <a:gd name="connsiteX77" fmla="*/ 2552466 w 2777761"/>
              <a:gd name="connsiteY77" fmla="*/ 1987479 h 3827499"/>
              <a:gd name="connsiteX78" fmla="*/ 2698322 w 2777761"/>
              <a:gd name="connsiteY78" fmla="*/ 1499425 h 3827499"/>
              <a:gd name="connsiteX79" fmla="*/ 2642224 w 2777761"/>
              <a:gd name="connsiteY79" fmla="*/ 1392839 h 3827499"/>
              <a:gd name="connsiteX80" fmla="*/ 2490758 w 2777761"/>
              <a:gd name="connsiteY80" fmla="*/ 848687 h 3827499"/>
              <a:gd name="connsiteX81" fmla="*/ 2743201 w 2777761"/>
              <a:gd name="connsiteY81" fmla="*/ 714051 h 3827499"/>
              <a:gd name="connsiteX82" fmla="*/ 2715151 w 2777761"/>
              <a:gd name="connsiteY82" fmla="*/ 472829 h 3827499"/>
              <a:gd name="connsiteX83" fmla="*/ 2647833 w 2777761"/>
              <a:gd name="connsiteY83" fmla="*/ 80143 h 3827499"/>
              <a:gd name="connsiteX0" fmla="*/ 2647833 w 2777761"/>
              <a:gd name="connsiteY0" fmla="*/ 80143 h 3827499"/>
              <a:gd name="connsiteX1" fmla="*/ 2395391 w 2777761"/>
              <a:gd name="connsiteY1" fmla="*/ 1604 h 3827499"/>
              <a:gd name="connsiteX2" fmla="*/ 2193438 w 2777761"/>
              <a:gd name="connsiteY2" fmla="*/ 197948 h 3827499"/>
              <a:gd name="connsiteX3" fmla="*/ 2114901 w 2777761"/>
              <a:gd name="connsiteY3" fmla="*/ 214777 h 3827499"/>
              <a:gd name="connsiteX4" fmla="*/ 2142950 w 2777761"/>
              <a:gd name="connsiteY4" fmla="*/ 326974 h 3827499"/>
              <a:gd name="connsiteX5" fmla="*/ 2047583 w 2777761"/>
              <a:gd name="connsiteY5" fmla="*/ 495268 h 3827499"/>
              <a:gd name="connsiteX6" fmla="*/ 2159779 w 2777761"/>
              <a:gd name="connsiteY6" fmla="*/ 747710 h 3827499"/>
              <a:gd name="connsiteX7" fmla="*/ 2030754 w 2777761"/>
              <a:gd name="connsiteY7" fmla="*/ 792588 h 3827499"/>
              <a:gd name="connsiteX8" fmla="*/ 1997095 w 2777761"/>
              <a:gd name="connsiteY8" fmla="*/ 859906 h 3827499"/>
              <a:gd name="connsiteX9" fmla="*/ 1997095 w 2777761"/>
              <a:gd name="connsiteY9" fmla="*/ 747710 h 3827499"/>
              <a:gd name="connsiteX10" fmla="*/ 1946606 w 2777761"/>
              <a:gd name="connsiteY10" fmla="*/ 708441 h 3827499"/>
              <a:gd name="connsiteX11" fmla="*/ 1772702 w 2777761"/>
              <a:gd name="connsiteY11" fmla="*/ 758929 h 3827499"/>
              <a:gd name="connsiteX12" fmla="*/ 1402454 w 2777761"/>
              <a:gd name="connsiteY12" fmla="*/ 618684 h 3827499"/>
              <a:gd name="connsiteX13" fmla="*/ 1705384 w 2777761"/>
              <a:gd name="connsiteY13" fmla="*/ 1190885 h 3827499"/>
              <a:gd name="connsiteX14" fmla="*/ 1800751 w 2777761"/>
              <a:gd name="connsiteY14" fmla="*/ 1263813 h 3827499"/>
              <a:gd name="connsiteX15" fmla="*/ 1649286 w 2777761"/>
              <a:gd name="connsiteY15" fmla="*/ 1488205 h 3827499"/>
              <a:gd name="connsiteX16" fmla="*/ 1727824 w 2777761"/>
              <a:gd name="connsiteY16" fmla="*/ 1706988 h 3827499"/>
              <a:gd name="connsiteX17" fmla="*/ 1817581 w 2777761"/>
              <a:gd name="connsiteY17" fmla="*/ 1701379 h 3827499"/>
              <a:gd name="connsiteX18" fmla="*/ 1671725 w 2777761"/>
              <a:gd name="connsiteY18" fmla="*/ 1869673 h 3827499"/>
              <a:gd name="connsiteX19" fmla="*/ 914400 w 2777761"/>
              <a:gd name="connsiteY19" fmla="*/ 1617231 h 3827499"/>
              <a:gd name="connsiteX20" fmla="*/ 460005 w 2777761"/>
              <a:gd name="connsiteY20" fmla="*/ 2643828 h 3827499"/>
              <a:gd name="connsiteX21" fmla="*/ 263662 w 2777761"/>
              <a:gd name="connsiteY21" fmla="*/ 2851391 h 3827499"/>
              <a:gd name="connsiteX22" fmla="*/ 44879 w 2777761"/>
              <a:gd name="connsiteY22" fmla="*/ 2896269 h 3827499"/>
              <a:gd name="connsiteX23" fmla="*/ 0 w 2777761"/>
              <a:gd name="connsiteY23" fmla="*/ 3002856 h 3827499"/>
              <a:gd name="connsiteX24" fmla="*/ 274881 w 2777761"/>
              <a:gd name="connsiteY24" fmla="*/ 3126272 h 3827499"/>
              <a:gd name="connsiteX25" fmla="*/ 504884 w 2777761"/>
              <a:gd name="connsiteY25" fmla="*/ 3025295 h 3827499"/>
              <a:gd name="connsiteX26" fmla="*/ 471225 w 2777761"/>
              <a:gd name="connsiteY26" fmla="*/ 3154321 h 3827499"/>
              <a:gd name="connsiteX27" fmla="*/ 572201 w 2777761"/>
              <a:gd name="connsiteY27" fmla="*/ 3199199 h 3827499"/>
              <a:gd name="connsiteX28" fmla="*/ 381468 w 2777761"/>
              <a:gd name="connsiteY28" fmla="*/ 3659204 h 3827499"/>
              <a:gd name="connsiteX29" fmla="*/ 196344 w 2777761"/>
              <a:gd name="connsiteY29" fmla="*/ 3704083 h 3827499"/>
              <a:gd name="connsiteX30" fmla="*/ 263662 w 2777761"/>
              <a:gd name="connsiteY30" fmla="*/ 3805059 h 3827499"/>
              <a:gd name="connsiteX31" fmla="*/ 555372 w 2777761"/>
              <a:gd name="connsiteY31" fmla="*/ 3827499 h 3827499"/>
              <a:gd name="connsiteX32" fmla="*/ 589031 w 2777761"/>
              <a:gd name="connsiteY32" fmla="*/ 3619936 h 3827499"/>
              <a:gd name="connsiteX33" fmla="*/ 645129 w 2777761"/>
              <a:gd name="connsiteY33" fmla="*/ 3614326 h 3827499"/>
              <a:gd name="connsiteX34" fmla="*/ 690008 w 2777761"/>
              <a:gd name="connsiteY34" fmla="*/ 3737742 h 3827499"/>
              <a:gd name="connsiteX35" fmla="*/ 774155 w 2777761"/>
              <a:gd name="connsiteY35" fmla="*/ 3743352 h 3827499"/>
              <a:gd name="connsiteX36" fmla="*/ 779765 w 2777761"/>
              <a:gd name="connsiteY36" fmla="*/ 3513349 h 3827499"/>
              <a:gd name="connsiteX37" fmla="*/ 746106 w 2777761"/>
              <a:gd name="connsiteY37" fmla="*/ 3244078 h 3827499"/>
              <a:gd name="connsiteX38" fmla="*/ 903181 w 2777761"/>
              <a:gd name="connsiteY38" fmla="*/ 2666267 h 3827499"/>
              <a:gd name="connsiteX39" fmla="*/ 1166842 w 2777761"/>
              <a:gd name="connsiteY39" fmla="*/ 2559680 h 3827499"/>
              <a:gd name="connsiteX40" fmla="*/ 1531480 w 2777761"/>
              <a:gd name="connsiteY40" fmla="*/ 2666267 h 3827499"/>
              <a:gd name="connsiteX41" fmla="*/ 1593188 w 2777761"/>
              <a:gd name="connsiteY41" fmla="*/ 2666267 h 3827499"/>
              <a:gd name="connsiteX42" fmla="*/ 1649286 w 2777761"/>
              <a:gd name="connsiteY42" fmla="*/ 2767244 h 3827499"/>
              <a:gd name="connsiteX43" fmla="*/ 1800751 w 2777761"/>
              <a:gd name="connsiteY43" fmla="*/ 2800902 h 3827499"/>
              <a:gd name="connsiteX44" fmla="*/ 1811971 w 2777761"/>
              <a:gd name="connsiteY44" fmla="*/ 2834561 h 3827499"/>
              <a:gd name="connsiteX45" fmla="*/ 1772702 w 2777761"/>
              <a:gd name="connsiteY45" fmla="*/ 3036515 h 3827499"/>
              <a:gd name="connsiteX46" fmla="*/ 1750263 w 2777761"/>
              <a:gd name="connsiteY46" fmla="*/ 3361884 h 3827499"/>
              <a:gd name="connsiteX47" fmla="*/ 1542700 w 2777761"/>
              <a:gd name="connsiteY47" fmla="*/ 3384323 h 3827499"/>
              <a:gd name="connsiteX48" fmla="*/ 1206111 w 2777761"/>
              <a:gd name="connsiteY48" fmla="*/ 3434812 h 3827499"/>
              <a:gd name="connsiteX49" fmla="*/ 1178062 w 2777761"/>
              <a:gd name="connsiteY49" fmla="*/ 3507739 h 3827499"/>
              <a:gd name="connsiteX50" fmla="*/ 1116354 w 2777761"/>
              <a:gd name="connsiteY50" fmla="*/ 3535788 h 3827499"/>
              <a:gd name="connsiteX51" fmla="*/ 1144403 w 2777761"/>
              <a:gd name="connsiteY51" fmla="*/ 3670424 h 3827499"/>
              <a:gd name="connsiteX52" fmla="*/ 1284648 w 2777761"/>
              <a:gd name="connsiteY52" fmla="*/ 3676034 h 3827499"/>
              <a:gd name="connsiteX53" fmla="*/ 1279038 w 2777761"/>
              <a:gd name="connsiteY53" fmla="*/ 3524569 h 3827499"/>
              <a:gd name="connsiteX54" fmla="*/ 1458552 w 2777761"/>
              <a:gd name="connsiteY54" fmla="*/ 3535788 h 3827499"/>
              <a:gd name="connsiteX55" fmla="*/ 1430503 w 2777761"/>
              <a:gd name="connsiteY55" fmla="*/ 3614326 h 3827499"/>
              <a:gd name="connsiteX56" fmla="*/ 1402454 w 2777761"/>
              <a:gd name="connsiteY56" fmla="*/ 3676034 h 3827499"/>
              <a:gd name="connsiteX57" fmla="*/ 1318307 w 2777761"/>
              <a:gd name="connsiteY57" fmla="*/ 3692863 h 3827499"/>
              <a:gd name="connsiteX58" fmla="*/ 1452943 w 2777761"/>
              <a:gd name="connsiteY58" fmla="*/ 3816279 h 3827499"/>
              <a:gd name="connsiteX59" fmla="*/ 1520260 w 2777761"/>
              <a:gd name="connsiteY59" fmla="*/ 3681644 h 3827499"/>
              <a:gd name="connsiteX60" fmla="*/ 1823190 w 2777761"/>
              <a:gd name="connsiteY60" fmla="*/ 3580667 h 3827499"/>
              <a:gd name="connsiteX61" fmla="*/ 2159779 w 2777761"/>
              <a:gd name="connsiteY61" fmla="*/ 3653594 h 3827499"/>
              <a:gd name="connsiteX62" fmla="*/ 2114901 w 2777761"/>
              <a:gd name="connsiteY62" fmla="*/ 3754571 h 3827499"/>
              <a:gd name="connsiteX63" fmla="*/ 2210268 w 2777761"/>
              <a:gd name="connsiteY63" fmla="*/ 3821889 h 3827499"/>
              <a:gd name="connsiteX64" fmla="*/ 2283195 w 2777761"/>
              <a:gd name="connsiteY64" fmla="*/ 3771401 h 3827499"/>
              <a:gd name="connsiteX65" fmla="*/ 2271976 w 2777761"/>
              <a:gd name="connsiteY65" fmla="*/ 3676034 h 3827499"/>
              <a:gd name="connsiteX66" fmla="*/ 2451490 w 2777761"/>
              <a:gd name="connsiteY66" fmla="*/ 3597496 h 3827499"/>
              <a:gd name="connsiteX67" fmla="*/ 2434660 w 2777761"/>
              <a:gd name="connsiteY67" fmla="*/ 3423592 h 3827499"/>
              <a:gd name="connsiteX68" fmla="*/ 1929777 w 2777761"/>
              <a:gd name="connsiteY68" fmla="*/ 3395543 h 3827499"/>
              <a:gd name="connsiteX69" fmla="*/ 1918557 w 2777761"/>
              <a:gd name="connsiteY69" fmla="*/ 3070174 h 3827499"/>
              <a:gd name="connsiteX70" fmla="*/ 1884898 w 2777761"/>
              <a:gd name="connsiteY70" fmla="*/ 3053344 h 3827499"/>
              <a:gd name="connsiteX71" fmla="*/ 1907338 w 2777761"/>
              <a:gd name="connsiteY71" fmla="*/ 2873830 h 3827499"/>
              <a:gd name="connsiteX72" fmla="*/ 1862459 w 2777761"/>
              <a:gd name="connsiteY72" fmla="*/ 2812122 h 3827499"/>
              <a:gd name="connsiteX73" fmla="*/ 2109291 w 2777761"/>
              <a:gd name="connsiteY73" fmla="*/ 2756024 h 3827499"/>
              <a:gd name="connsiteX74" fmla="*/ 2131730 w 2777761"/>
              <a:gd name="connsiteY74" fmla="*/ 2626998 h 3827499"/>
              <a:gd name="connsiteX75" fmla="*/ 2372952 w 2777761"/>
              <a:gd name="connsiteY75" fmla="*/ 2660657 h 3827499"/>
              <a:gd name="connsiteX76" fmla="*/ 2597345 w 2777761"/>
              <a:gd name="connsiteY76" fmla="*/ 2071626 h 3827499"/>
              <a:gd name="connsiteX77" fmla="*/ 2552466 w 2777761"/>
              <a:gd name="connsiteY77" fmla="*/ 1987479 h 3827499"/>
              <a:gd name="connsiteX78" fmla="*/ 2698322 w 2777761"/>
              <a:gd name="connsiteY78" fmla="*/ 1499425 h 3827499"/>
              <a:gd name="connsiteX79" fmla="*/ 2642224 w 2777761"/>
              <a:gd name="connsiteY79" fmla="*/ 1392839 h 3827499"/>
              <a:gd name="connsiteX80" fmla="*/ 2501977 w 2777761"/>
              <a:gd name="connsiteY80" fmla="*/ 815028 h 3827499"/>
              <a:gd name="connsiteX81" fmla="*/ 2743201 w 2777761"/>
              <a:gd name="connsiteY81" fmla="*/ 714051 h 3827499"/>
              <a:gd name="connsiteX82" fmla="*/ 2715151 w 2777761"/>
              <a:gd name="connsiteY82" fmla="*/ 472829 h 3827499"/>
              <a:gd name="connsiteX83" fmla="*/ 2647833 w 2777761"/>
              <a:gd name="connsiteY83" fmla="*/ 80143 h 3827499"/>
              <a:gd name="connsiteX0" fmla="*/ 2647833 w 2777761"/>
              <a:gd name="connsiteY0" fmla="*/ 80143 h 3827499"/>
              <a:gd name="connsiteX1" fmla="*/ 2395391 w 2777761"/>
              <a:gd name="connsiteY1" fmla="*/ 1604 h 3827499"/>
              <a:gd name="connsiteX2" fmla="*/ 2193438 w 2777761"/>
              <a:gd name="connsiteY2" fmla="*/ 197948 h 3827499"/>
              <a:gd name="connsiteX3" fmla="*/ 2114901 w 2777761"/>
              <a:gd name="connsiteY3" fmla="*/ 214777 h 3827499"/>
              <a:gd name="connsiteX4" fmla="*/ 2142950 w 2777761"/>
              <a:gd name="connsiteY4" fmla="*/ 326974 h 3827499"/>
              <a:gd name="connsiteX5" fmla="*/ 2047583 w 2777761"/>
              <a:gd name="connsiteY5" fmla="*/ 495268 h 3827499"/>
              <a:gd name="connsiteX6" fmla="*/ 2159779 w 2777761"/>
              <a:gd name="connsiteY6" fmla="*/ 747710 h 3827499"/>
              <a:gd name="connsiteX7" fmla="*/ 2030754 w 2777761"/>
              <a:gd name="connsiteY7" fmla="*/ 792588 h 3827499"/>
              <a:gd name="connsiteX8" fmla="*/ 1997095 w 2777761"/>
              <a:gd name="connsiteY8" fmla="*/ 859906 h 3827499"/>
              <a:gd name="connsiteX9" fmla="*/ 1997095 w 2777761"/>
              <a:gd name="connsiteY9" fmla="*/ 747710 h 3827499"/>
              <a:gd name="connsiteX10" fmla="*/ 1946606 w 2777761"/>
              <a:gd name="connsiteY10" fmla="*/ 708441 h 3827499"/>
              <a:gd name="connsiteX11" fmla="*/ 1772702 w 2777761"/>
              <a:gd name="connsiteY11" fmla="*/ 758929 h 3827499"/>
              <a:gd name="connsiteX12" fmla="*/ 1402454 w 2777761"/>
              <a:gd name="connsiteY12" fmla="*/ 618684 h 3827499"/>
              <a:gd name="connsiteX13" fmla="*/ 1705384 w 2777761"/>
              <a:gd name="connsiteY13" fmla="*/ 1190885 h 3827499"/>
              <a:gd name="connsiteX14" fmla="*/ 1800751 w 2777761"/>
              <a:gd name="connsiteY14" fmla="*/ 1263813 h 3827499"/>
              <a:gd name="connsiteX15" fmla="*/ 1649286 w 2777761"/>
              <a:gd name="connsiteY15" fmla="*/ 1488205 h 3827499"/>
              <a:gd name="connsiteX16" fmla="*/ 1727824 w 2777761"/>
              <a:gd name="connsiteY16" fmla="*/ 1706988 h 3827499"/>
              <a:gd name="connsiteX17" fmla="*/ 1817581 w 2777761"/>
              <a:gd name="connsiteY17" fmla="*/ 1701379 h 3827499"/>
              <a:gd name="connsiteX18" fmla="*/ 1671725 w 2777761"/>
              <a:gd name="connsiteY18" fmla="*/ 1869673 h 3827499"/>
              <a:gd name="connsiteX19" fmla="*/ 914400 w 2777761"/>
              <a:gd name="connsiteY19" fmla="*/ 1617231 h 3827499"/>
              <a:gd name="connsiteX20" fmla="*/ 460005 w 2777761"/>
              <a:gd name="connsiteY20" fmla="*/ 2643828 h 3827499"/>
              <a:gd name="connsiteX21" fmla="*/ 263662 w 2777761"/>
              <a:gd name="connsiteY21" fmla="*/ 2851391 h 3827499"/>
              <a:gd name="connsiteX22" fmla="*/ 44879 w 2777761"/>
              <a:gd name="connsiteY22" fmla="*/ 2896269 h 3827499"/>
              <a:gd name="connsiteX23" fmla="*/ 0 w 2777761"/>
              <a:gd name="connsiteY23" fmla="*/ 3002856 h 3827499"/>
              <a:gd name="connsiteX24" fmla="*/ 274881 w 2777761"/>
              <a:gd name="connsiteY24" fmla="*/ 3126272 h 3827499"/>
              <a:gd name="connsiteX25" fmla="*/ 504884 w 2777761"/>
              <a:gd name="connsiteY25" fmla="*/ 3025295 h 3827499"/>
              <a:gd name="connsiteX26" fmla="*/ 471225 w 2777761"/>
              <a:gd name="connsiteY26" fmla="*/ 3154321 h 3827499"/>
              <a:gd name="connsiteX27" fmla="*/ 572201 w 2777761"/>
              <a:gd name="connsiteY27" fmla="*/ 3199199 h 3827499"/>
              <a:gd name="connsiteX28" fmla="*/ 381468 w 2777761"/>
              <a:gd name="connsiteY28" fmla="*/ 3659204 h 3827499"/>
              <a:gd name="connsiteX29" fmla="*/ 196344 w 2777761"/>
              <a:gd name="connsiteY29" fmla="*/ 3704083 h 3827499"/>
              <a:gd name="connsiteX30" fmla="*/ 263662 w 2777761"/>
              <a:gd name="connsiteY30" fmla="*/ 3805059 h 3827499"/>
              <a:gd name="connsiteX31" fmla="*/ 555372 w 2777761"/>
              <a:gd name="connsiteY31" fmla="*/ 3827499 h 3827499"/>
              <a:gd name="connsiteX32" fmla="*/ 589031 w 2777761"/>
              <a:gd name="connsiteY32" fmla="*/ 3619936 h 3827499"/>
              <a:gd name="connsiteX33" fmla="*/ 645129 w 2777761"/>
              <a:gd name="connsiteY33" fmla="*/ 3614326 h 3827499"/>
              <a:gd name="connsiteX34" fmla="*/ 690008 w 2777761"/>
              <a:gd name="connsiteY34" fmla="*/ 3737742 h 3827499"/>
              <a:gd name="connsiteX35" fmla="*/ 774155 w 2777761"/>
              <a:gd name="connsiteY35" fmla="*/ 3743352 h 3827499"/>
              <a:gd name="connsiteX36" fmla="*/ 779765 w 2777761"/>
              <a:gd name="connsiteY36" fmla="*/ 3513349 h 3827499"/>
              <a:gd name="connsiteX37" fmla="*/ 746106 w 2777761"/>
              <a:gd name="connsiteY37" fmla="*/ 3244078 h 3827499"/>
              <a:gd name="connsiteX38" fmla="*/ 903181 w 2777761"/>
              <a:gd name="connsiteY38" fmla="*/ 2666267 h 3827499"/>
              <a:gd name="connsiteX39" fmla="*/ 1166842 w 2777761"/>
              <a:gd name="connsiteY39" fmla="*/ 2559680 h 3827499"/>
              <a:gd name="connsiteX40" fmla="*/ 1531480 w 2777761"/>
              <a:gd name="connsiteY40" fmla="*/ 2666267 h 3827499"/>
              <a:gd name="connsiteX41" fmla="*/ 1593188 w 2777761"/>
              <a:gd name="connsiteY41" fmla="*/ 2666267 h 3827499"/>
              <a:gd name="connsiteX42" fmla="*/ 1649286 w 2777761"/>
              <a:gd name="connsiteY42" fmla="*/ 2767244 h 3827499"/>
              <a:gd name="connsiteX43" fmla="*/ 1800751 w 2777761"/>
              <a:gd name="connsiteY43" fmla="*/ 2800902 h 3827499"/>
              <a:gd name="connsiteX44" fmla="*/ 1811971 w 2777761"/>
              <a:gd name="connsiteY44" fmla="*/ 2834561 h 3827499"/>
              <a:gd name="connsiteX45" fmla="*/ 1772702 w 2777761"/>
              <a:gd name="connsiteY45" fmla="*/ 3036515 h 3827499"/>
              <a:gd name="connsiteX46" fmla="*/ 1750263 w 2777761"/>
              <a:gd name="connsiteY46" fmla="*/ 3361884 h 3827499"/>
              <a:gd name="connsiteX47" fmla="*/ 1542700 w 2777761"/>
              <a:gd name="connsiteY47" fmla="*/ 3384323 h 3827499"/>
              <a:gd name="connsiteX48" fmla="*/ 1206111 w 2777761"/>
              <a:gd name="connsiteY48" fmla="*/ 3434812 h 3827499"/>
              <a:gd name="connsiteX49" fmla="*/ 1178062 w 2777761"/>
              <a:gd name="connsiteY49" fmla="*/ 3507739 h 3827499"/>
              <a:gd name="connsiteX50" fmla="*/ 1116354 w 2777761"/>
              <a:gd name="connsiteY50" fmla="*/ 3535788 h 3827499"/>
              <a:gd name="connsiteX51" fmla="*/ 1144403 w 2777761"/>
              <a:gd name="connsiteY51" fmla="*/ 3670424 h 3827499"/>
              <a:gd name="connsiteX52" fmla="*/ 1284648 w 2777761"/>
              <a:gd name="connsiteY52" fmla="*/ 3676034 h 3827499"/>
              <a:gd name="connsiteX53" fmla="*/ 1279038 w 2777761"/>
              <a:gd name="connsiteY53" fmla="*/ 3524569 h 3827499"/>
              <a:gd name="connsiteX54" fmla="*/ 1458552 w 2777761"/>
              <a:gd name="connsiteY54" fmla="*/ 3535788 h 3827499"/>
              <a:gd name="connsiteX55" fmla="*/ 1430503 w 2777761"/>
              <a:gd name="connsiteY55" fmla="*/ 3614326 h 3827499"/>
              <a:gd name="connsiteX56" fmla="*/ 1402454 w 2777761"/>
              <a:gd name="connsiteY56" fmla="*/ 3676034 h 3827499"/>
              <a:gd name="connsiteX57" fmla="*/ 1318307 w 2777761"/>
              <a:gd name="connsiteY57" fmla="*/ 3692863 h 3827499"/>
              <a:gd name="connsiteX58" fmla="*/ 1452943 w 2777761"/>
              <a:gd name="connsiteY58" fmla="*/ 3816279 h 3827499"/>
              <a:gd name="connsiteX59" fmla="*/ 1520260 w 2777761"/>
              <a:gd name="connsiteY59" fmla="*/ 3681644 h 3827499"/>
              <a:gd name="connsiteX60" fmla="*/ 1823190 w 2777761"/>
              <a:gd name="connsiteY60" fmla="*/ 3580667 h 3827499"/>
              <a:gd name="connsiteX61" fmla="*/ 2159779 w 2777761"/>
              <a:gd name="connsiteY61" fmla="*/ 3653594 h 3827499"/>
              <a:gd name="connsiteX62" fmla="*/ 2114901 w 2777761"/>
              <a:gd name="connsiteY62" fmla="*/ 3754571 h 3827499"/>
              <a:gd name="connsiteX63" fmla="*/ 2210268 w 2777761"/>
              <a:gd name="connsiteY63" fmla="*/ 3821889 h 3827499"/>
              <a:gd name="connsiteX64" fmla="*/ 2283195 w 2777761"/>
              <a:gd name="connsiteY64" fmla="*/ 3771401 h 3827499"/>
              <a:gd name="connsiteX65" fmla="*/ 2271976 w 2777761"/>
              <a:gd name="connsiteY65" fmla="*/ 3676034 h 3827499"/>
              <a:gd name="connsiteX66" fmla="*/ 2451490 w 2777761"/>
              <a:gd name="connsiteY66" fmla="*/ 3597496 h 3827499"/>
              <a:gd name="connsiteX67" fmla="*/ 2434660 w 2777761"/>
              <a:gd name="connsiteY67" fmla="*/ 3423592 h 3827499"/>
              <a:gd name="connsiteX68" fmla="*/ 1929777 w 2777761"/>
              <a:gd name="connsiteY68" fmla="*/ 3395543 h 3827499"/>
              <a:gd name="connsiteX69" fmla="*/ 1918557 w 2777761"/>
              <a:gd name="connsiteY69" fmla="*/ 3070174 h 3827499"/>
              <a:gd name="connsiteX70" fmla="*/ 1884898 w 2777761"/>
              <a:gd name="connsiteY70" fmla="*/ 3053344 h 3827499"/>
              <a:gd name="connsiteX71" fmla="*/ 1907338 w 2777761"/>
              <a:gd name="connsiteY71" fmla="*/ 2873830 h 3827499"/>
              <a:gd name="connsiteX72" fmla="*/ 1862459 w 2777761"/>
              <a:gd name="connsiteY72" fmla="*/ 2812122 h 3827499"/>
              <a:gd name="connsiteX73" fmla="*/ 2109291 w 2777761"/>
              <a:gd name="connsiteY73" fmla="*/ 2756024 h 3827499"/>
              <a:gd name="connsiteX74" fmla="*/ 2131730 w 2777761"/>
              <a:gd name="connsiteY74" fmla="*/ 2626998 h 3827499"/>
              <a:gd name="connsiteX75" fmla="*/ 2372952 w 2777761"/>
              <a:gd name="connsiteY75" fmla="*/ 2660657 h 3827499"/>
              <a:gd name="connsiteX76" fmla="*/ 2597345 w 2777761"/>
              <a:gd name="connsiteY76" fmla="*/ 2071626 h 3827499"/>
              <a:gd name="connsiteX77" fmla="*/ 2552466 w 2777761"/>
              <a:gd name="connsiteY77" fmla="*/ 1987479 h 3827499"/>
              <a:gd name="connsiteX78" fmla="*/ 2698322 w 2777761"/>
              <a:gd name="connsiteY78" fmla="*/ 1499425 h 3827499"/>
              <a:gd name="connsiteX79" fmla="*/ 2642224 w 2777761"/>
              <a:gd name="connsiteY79" fmla="*/ 1392839 h 3827499"/>
              <a:gd name="connsiteX80" fmla="*/ 2485148 w 2777761"/>
              <a:gd name="connsiteY80" fmla="*/ 837467 h 3827499"/>
              <a:gd name="connsiteX81" fmla="*/ 2743201 w 2777761"/>
              <a:gd name="connsiteY81" fmla="*/ 714051 h 3827499"/>
              <a:gd name="connsiteX82" fmla="*/ 2715151 w 2777761"/>
              <a:gd name="connsiteY82" fmla="*/ 472829 h 3827499"/>
              <a:gd name="connsiteX83" fmla="*/ 2647833 w 2777761"/>
              <a:gd name="connsiteY83" fmla="*/ 80143 h 3827499"/>
              <a:gd name="connsiteX0" fmla="*/ 2647833 w 2777761"/>
              <a:gd name="connsiteY0" fmla="*/ 80143 h 3827499"/>
              <a:gd name="connsiteX1" fmla="*/ 2395391 w 2777761"/>
              <a:gd name="connsiteY1" fmla="*/ 1604 h 3827499"/>
              <a:gd name="connsiteX2" fmla="*/ 2193438 w 2777761"/>
              <a:gd name="connsiteY2" fmla="*/ 197948 h 3827499"/>
              <a:gd name="connsiteX3" fmla="*/ 2114901 w 2777761"/>
              <a:gd name="connsiteY3" fmla="*/ 214777 h 3827499"/>
              <a:gd name="connsiteX4" fmla="*/ 2142950 w 2777761"/>
              <a:gd name="connsiteY4" fmla="*/ 326974 h 3827499"/>
              <a:gd name="connsiteX5" fmla="*/ 2047583 w 2777761"/>
              <a:gd name="connsiteY5" fmla="*/ 495268 h 3827499"/>
              <a:gd name="connsiteX6" fmla="*/ 2159779 w 2777761"/>
              <a:gd name="connsiteY6" fmla="*/ 747710 h 3827499"/>
              <a:gd name="connsiteX7" fmla="*/ 2030754 w 2777761"/>
              <a:gd name="connsiteY7" fmla="*/ 792588 h 3827499"/>
              <a:gd name="connsiteX8" fmla="*/ 1997095 w 2777761"/>
              <a:gd name="connsiteY8" fmla="*/ 859906 h 3827499"/>
              <a:gd name="connsiteX9" fmla="*/ 1997095 w 2777761"/>
              <a:gd name="connsiteY9" fmla="*/ 747710 h 3827499"/>
              <a:gd name="connsiteX10" fmla="*/ 1946606 w 2777761"/>
              <a:gd name="connsiteY10" fmla="*/ 708441 h 3827499"/>
              <a:gd name="connsiteX11" fmla="*/ 1772702 w 2777761"/>
              <a:gd name="connsiteY11" fmla="*/ 758929 h 3827499"/>
              <a:gd name="connsiteX12" fmla="*/ 1402454 w 2777761"/>
              <a:gd name="connsiteY12" fmla="*/ 618684 h 3827499"/>
              <a:gd name="connsiteX13" fmla="*/ 1705384 w 2777761"/>
              <a:gd name="connsiteY13" fmla="*/ 1190885 h 3827499"/>
              <a:gd name="connsiteX14" fmla="*/ 1800751 w 2777761"/>
              <a:gd name="connsiteY14" fmla="*/ 1263813 h 3827499"/>
              <a:gd name="connsiteX15" fmla="*/ 1649286 w 2777761"/>
              <a:gd name="connsiteY15" fmla="*/ 1488205 h 3827499"/>
              <a:gd name="connsiteX16" fmla="*/ 1727824 w 2777761"/>
              <a:gd name="connsiteY16" fmla="*/ 1706988 h 3827499"/>
              <a:gd name="connsiteX17" fmla="*/ 1817581 w 2777761"/>
              <a:gd name="connsiteY17" fmla="*/ 1701379 h 3827499"/>
              <a:gd name="connsiteX18" fmla="*/ 1671725 w 2777761"/>
              <a:gd name="connsiteY18" fmla="*/ 1869673 h 3827499"/>
              <a:gd name="connsiteX19" fmla="*/ 914400 w 2777761"/>
              <a:gd name="connsiteY19" fmla="*/ 1617231 h 3827499"/>
              <a:gd name="connsiteX20" fmla="*/ 460005 w 2777761"/>
              <a:gd name="connsiteY20" fmla="*/ 2643828 h 3827499"/>
              <a:gd name="connsiteX21" fmla="*/ 263662 w 2777761"/>
              <a:gd name="connsiteY21" fmla="*/ 2851391 h 3827499"/>
              <a:gd name="connsiteX22" fmla="*/ 44879 w 2777761"/>
              <a:gd name="connsiteY22" fmla="*/ 2896269 h 3827499"/>
              <a:gd name="connsiteX23" fmla="*/ 0 w 2777761"/>
              <a:gd name="connsiteY23" fmla="*/ 3002856 h 3827499"/>
              <a:gd name="connsiteX24" fmla="*/ 274881 w 2777761"/>
              <a:gd name="connsiteY24" fmla="*/ 3126272 h 3827499"/>
              <a:gd name="connsiteX25" fmla="*/ 504884 w 2777761"/>
              <a:gd name="connsiteY25" fmla="*/ 3025295 h 3827499"/>
              <a:gd name="connsiteX26" fmla="*/ 471225 w 2777761"/>
              <a:gd name="connsiteY26" fmla="*/ 3154321 h 3827499"/>
              <a:gd name="connsiteX27" fmla="*/ 572201 w 2777761"/>
              <a:gd name="connsiteY27" fmla="*/ 3199199 h 3827499"/>
              <a:gd name="connsiteX28" fmla="*/ 381468 w 2777761"/>
              <a:gd name="connsiteY28" fmla="*/ 3659204 h 3827499"/>
              <a:gd name="connsiteX29" fmla="*/ 196344 w 2777761"/>
              <a:gd name="connsiteY29" fmla="*/ 3704083 h 3827499"/>
              <a:gd name="connsiteX30" fmla="*/ 263662 w 2777761"/>
              <a:gd name="connsiteY30" fmla="*/ 3805059 h 3827499"/>
              <a:gd name="connsiteX31" fmla="*/ 555372 w 2777761"/>
              <a:gd name="connsiteY31" fmla="*/ 3827499 h 3827499"/>
              <a:gd name="connsiteX32" fmla="*/ 589031 w 2777761"/>
              <a:gd name="connsiteY32" fmla="*/ 3619936 h 3827499"/>
              <a:gd name="connsiteX33" fmla="*/ 645129 w 2777761"/>
              <a:gd name="connsiteY33" fmla="*/ 3614326 h 3827499"/>
              <a:gd name="connsiteX34" fmla="*/ 690008 w 2777761"/>
              <a:gd name="connsiteY34" fmla="*/ 3737742 h 3827499"/>
              <a:gd name="connsiteX35" fmla="*/ 774155 w 2777761"/>
              <a:gd name="connsiteY35" fmla="*/ 3743352 h 3827499"/>
              <a:gd name="connsiteX36" fmla="*/ 779765 w 2777761"/>
              <a:gd name="connsiteY36" fmla="*/ 3513349 h 3827499"/>
              <a:gd name="connsiteX37" fmla="*/ 746106 w 2777761"/>
              <a:gd name="connsiteY37" fmla="*/ 3244078 h 3827499"/>
              <a:gd name="connsiteX38" fmla="*/ 903181 w 2777761"/>
              <a:gd name="connsiteY38" fmla="*/ 2666267 h 3827499"/>
              <a:gd name="connsiteX39" fmla="*/ 1166842 w 2777761"/>
              <a:gd name="connsiteY39" fmla="*/ 2559680 h 3827499"/>
              <a:gd name="connsiteX40" fmla="*/ 1531480 w 2777761"/>
              <a:gd name="connsiteY40" fmla="*/ 2666267 h 3827499"/>
              <a:gd name="connsiteX41" fmla="*/ 1593188 w 2777761"/>
              <a:gd name="connsiteY41" fmla="*/ 2666267 h 3827499"/>
              <a:gd name="connsiteX42" fmla="*/ 1649286 w 2777761"/>
              <a:gd name="connsiteY42" fmla="*/ 2767244 h 3827499"/>
              <a:gd name="connsiteX43" fmla="*/ 1800751 w 2777761"/>
              <a:gd name="connsiteY43" fmla="*/ 2800902 h 3827499"/>
              <a:gd name="connsiteX44" fmla="*/ 1811971 w 2777761"/>
              <a:gd name="connsiteY44" fmla="*/ 2834561 h 3827499"/>
              <a:gd name="connsiteX45" fmla="*/ 1772702 w 2777761"/>
              <a:gd name="connsiteY45" fmla="*/ 3036515 h 3827499"/>
              <a:gd name="connsiteX46" fmla="*/ 1750263 w 2777761"/>
              <a:gd name="connsiteY46" fmla="*/ 3361884 h 3827499"/>
              <a:gd name="connsiteX47" fmla="*/ 1542700 w 2777761"/>
              <a:gd name="connsiteY47" fmla="*/ 3384323 h 3827499"/>
              <a:gd name="connsiteX48" fmla="*/ 1206111 w 2777761"/>
              <a:gd name="connsiteY48" fmla="*/ 3434812 h 3827499"/>
              <a:gd name="connsiteX49" fmla="*/ 1178062 w 2777761"/>
              <a:gd name="connsiteY49" fmla="*/ 3507739 h 3827499"/>
              <a:gd name="connsiteX50" fmla="*/ 1116354 w 2777761"/>
              <a:gd name="connsiteY50" fmla="*/ 3535788 h 3827499"/>
              <a:gd name="connsiteX51" fmla="*/ 1144403 w 2777761"/>
              <a:gd name="connsiteY51" fmla="*/ 3670424 h 3827499"/>
              <a:gd name="connsiteX52" fmla="*/ 1284648 w 2777761"/>
              <a:gd name="connsiteY52" fmla="*/ 3676034 h 3827499"/>
              <a:gd name="connsiteX53" fmla="*/ 1279038 w 2777761"/>
              <a:gd name="connsiteY53" fmla="*/ 3524569 h 3827499"/>
              <a:gd name="connsiteX54" fmla="*/ 1458552 w 2777761"/>
              <a:gd name="connsiteY54" fmla="*/ 3535788 h 3827499"/>
              <a:gd name="connsiteX55" fmla="*/ 1430503 w 2777761"/>
              <a:gd name="connsiteY55" fmla="*/ 3614326 h 3827499"/>
              <a:gd name="connsiteX56" fmla="*/ 1402454 w 2777761"/>
              <a:gd name="connsiteY56" fmla="*/ 3676034 h 3827499"/>
              <a:gd name="connsiteX57" fmla="*/ 1318307 w 2777761"/>
              <a:gd name="connsiteY57" fmla="*/ 3692863 h 3827499"/>
              <a:gd name="connsiteX58" fmla="*/ 1452943 w 2777761"/>
              <a:gd name="connsiteY58" fmla="*/ 3816279 h 3827499"/>
              <a:gd name="connsiteX59" fmla="*/ 1520260 w 2777761"/>
              <a:gd name="connsiteY59" fmla="*/ 3681644 h 3827499"/>
              <a:gd name="connsiteX60" fmla="*/ 1823190 w 2777761"/>
              <a:gd name="connsiteY60" fmla="*/ 3580667 h 3827499"/>
              <a:gd name="connsiteX61" fmla="*/ 2159779 w 2777761"/>
              <a:gd name="connsiteY61" fmla="*/ 3653594 h 3827499"/>
              <a:gd name="connsiteX62" fmla="*/ 2114901 w 2777761"/>
              <a:gd name="connsiteY62" fmla="*/ 3754571 h 3827499"/>
              <a:gd name="connsiteX63" fmla="*/ 2210268 w 2777761"/>
              <a:gd name="connsiteY63" fmla="*/ 3821889 h 3827499"/>
              <a:gd name="connsiteX64" fmla="*/ 2283195 w 2777761"/>
              <a:gd name="connsiteY64" fmla="*/ 3771401 h 3827499"/>
              <a:gd name="connsiteX65" fmla="*/ 2271976 w 2777761"/>
              <a:gd name="connsiteY65" fmla="*/ 3676034 h 3827499"/>
              <a:gd name="connsiteX66" fmla="*/ 2451490 w 2777761"/>
              <a:gd name="connsiteY66" fmla="*/ 3597496 h 3827499"/>
              <a:gd name="connsiteX67" fmla="*/ 2434660 w 2777761"/>
              <a:gd name="connsiteY67" fmla="*/ 3423592 h 3827499"/>
              <a:gd name="connsiteX68" fmla="*/ 1929777 w 2777761"/>
              <a:gd name="connsiteY68" fmla="*/ 3395543 h 3827499"/>
              <a:gd name="connsiteX69" fmla="*/ 1918557 w 2777761"/>
              <a:gd name="connsiteY69" fmla="*/ 3070174 h 3827499"/>
              <a:gd name="connsiteX70" fmla="*/ 1884898 w 2777761"/>
              <a:gd name="connsiteY70" fmla="*/ 3053344 h 3827499"/>
              <a:gd name="connsiteX71" fmla="*/ 1907338 w 2777761"/>
              <a:gd name="connsiteY71" fmla="*/ 2873830 h 3827499"/>
              <a:gd name="connsiteX72" fmla="*/ 1862459 w 2777761"/>
              <a:gd name="connsiteY72" fmla="*/ 2812122 h 3827499"/>
              <a:gd name="connsiteX73" fmla="*/ 2109291 w 2777761"/>
              <a:gd name="connsiteY73" fmla="*/ 2756024 h 3827499"/>
              <a:gd name="connsiteX74" fmla="*/ 2131730 w 2777761"/>
              <a:gd name="connsiteY74" fmla="*/ 2626998 h 3827499"/>
              <a:gd name="connsiteX75" fmla="*/ 2372952 w 2777761"/>
              <a:gd name="connsiteY75" fmla="*/ 2660657 h 3827499"/>
              <a:gd name="connsiteX76" fmla="*/ 2597345 w 2777761"/>
              <a:gd name="connsiteY76" fmla="*/ 2071626 h 3827499"/>
              <a:gd name="connsiteX77" fmla="*/ 2552466 w 2777761"/>
              <a:gd name="connsiteY77" fmla="*/ 1987479 h 3827499"/>
              <a:gd name="connsiteX78" fmla="*/ 2698322 w 2777761"/>
              <a:gd name="connsiteY78" fmla="*/ 1499425 h 3827499"/>
              <a:gd name="connsiteX79" fmla="*/ 2642224 w 2777761"/>
              <a:gd name="connsiteY79" fmla="*/ 1392839 h 3827499"/>
              <a:gd name="connsiteX80" fmla="*/ 2485148 w 2777761"/>
              <a:gd name="connsiteY80" fmla="*/ 837467 h 3827499"/>
              <a:gd name="connsiteX81" fmla="*/ 2743201 w 2777761"/>
              <a:gd name="connsiteY81" fmla="*/ 714051 h 3827499"/>
              <a:gd name="connsiteX82" fmla="*/ 2715151 w 2777761"/>
              <a:gd name="connsiteY82" fmla="*/ 472829 h 3827499"/>
              <a:gd name="connsiteX83" fmla="*/ 2647833 w 2777761"/>
              <a:gd name="connsiteY83" fmla="*/ 80143 h 3827499"/>
              <a:gd name="connsiteX0" fmla="*/ 2597345 w 2777761"/>
              <a:gd name="connsiteY0" fmla="*/ 91363 h 3827499"/>
              <a:gd name="connsiteX1" fmla="*/ 2395391 w 2777761"/>
              <a:gd name="connsiteY1" fmla="*/ 1604 h 3827499"/>
              <a:gd name="connsiteX2" fmla="*/ 2193438 w 2777761"/>
              <a:gd name="connsiteY2" fmla="*/ 197948 h 3827499"/>
              <a:gd name="connsiteX3" fmla="*/ 2114901 w 2777761"/>
              <a:gd name="connsiteY3" fmla="*/ 214777 h 3827499"/>
              <a:gd name="connsiteX4" fmla="*/ 2142950 w 2777761"/>
              <a:gd name="connsiteY4" fmla="*/ 326974 h 3827499"/>
              <a:gd name="connsiteX5" fmla="*/ 2047583 w 2777761"/>
              <a:gd name="connsiteY5" fmla="*/ 495268 h 3827499"/>
              <a:gd name="connsiteX6" fmla="*/ 2159779 w 2777761"/>
              <a:gd name="connsiteY6" fmla="*/ 747710 h 3827499"/>
              <a:gd name="connsiteX7" fmla="*/ 2030754 w 2777761"/>
              <a:gd name="connsiteY7" fmla="*/ 792588 h 3827499"/>
              <a:gd name="connsiteX8" fmla="*/ 1997095 w 2777761"/>
              <a:gd name="connsiteY8" fmla="*/ 859906 h 3827499"/>
              <a:gd name="connsiteX9" fmla="*/ 1997095 w 2777761"/>
              <a:gd name="connsiteY9" fmla="*/ 747710 h 3827499"/>
              <a:gd name="connsiteX10" fmla="*/ 1946606 w 2777761"/>
              <a:gd name="connsiteY10" fmla="*/ 708441 h 3827499"/>
              <a:gd name="connsiteX11" fmla="*/ 1772702 w 2777761"/>
              <a:gd name="connsiteY11" fmla="*/ 758929 h 3827499"/>
              <a:gd name="connsiteX12" fmla="*/ 1402454 w 2777761"/>
              <a:gd name="connsiteY12" fmla="*/ 618684 h 3827499"/>
              <a:gd name="connsiteX13" fmla="*/ 1705384 w 2777761"/>
              <a:gd name="connsiteY13" fmla="*/ 1190885 h 3827499"/>
              <a:gd name="connsiteX14" fmla="*/ 1800751 w 2777761"/>
              <a:gd name="connsiteY14" fmla="*/ 1263813 h 3827499"/>
              <a:gd name="connsiteX15" fmla="*/ 1649286 w 2777761"/>
              <a:gd name="connsiteY15" fmla="*/ 1488205 h 3827499"/>
              <a:gd name="connsiteX16" fmla="*/ 1727824 w 2777761"/>
              <a:gd name="connsiteY16" fmla="*/ 1706988 h 3827499"/>
              <a:gd name="connsiteX17" fmla="*/ 1817581 w 2777761"/>
              <a:gd name="connsiteY17" fmla="*/ 1701379 h 3827499"/>
              <a:gd name="connsiteX18" fmla="*/ 1671725 w 2777761"/>
              <a:gd name="connsiteY18" fmla="*/ 1869673 h 3827499"/>
              <a:gd name="connsiteX19" fmla="*/ 914400 w 2777761"/>
              <a:gd name="connsiteY19" fmla="*/ 1617231 h 3827499"/>
              <a:gd name="connsiteX20" fmla="*/ 460005 w 2777761"/>
              <a:gd name="connsiteY20" fmla="*/ 2643828 h 3827499"/>
              <a:gd name="connsiteX21" fmla="*/ 263662 w 2777761"/>
              <a:gd name="connsiteY21" fmla="*/ 2851391 h 3827499"/>
              <a:gd name="connsiteX22" fmla="*/ 44879 w 2777761"/>
              <a:gd name="connsiteY22" fmla="*/ 2896269 h 3827499"/>
              <a:gd name="connsiteX23" fmla="*/ 0 w 2777761"/>
              <a:gd name="connsiteY23" fmla="*/ 3002856 h 3827499"/>
              <a:gd name="connsiteX24" fmla="*/ 274881 w 2777761"/>
              <a:gd name="connsiteY24" fmla="*/ 3126272 h 3827499"/>
              <a:gd name="connsiteX25" fmla="*/ 504884 w 2777761"/>
              <a:gd name="connsiteY25" fmla="*/ 3025295 h 3827499"/>
              <a:gd name="connsiteX26" fmla="*/ 471225 w 2777761"/>
              <a:gd name="connsiteY26" fmla="*/ 3154321 h 3827499"/>
              <a:gd name="connsiteX27" fmla="*/ 572201 w 2777761"/>
              <a:gd name="connsiteY27" fmla="*/ 3199199 h 3827499"/>
              <a:gd name="connsiteX28" fmla="*/ 381468 w 2777761"/>
              <a:gd name="connsiteY28" fmla="*/ 3659204 h 3827499"/>
              <a:gd name="connsiteX29" fmla="*/ 196344 w 2777761"/>
              <a:gd name="connsiteY29" fmla="*/ 3704083 h 3827499"/>
              <a:gd name="connsiteX30" fmla="*/ 263662 w 2777761"/>
              <a:gd name="connsiteY30" fmla="*/ 3805059 h 3827499"/>
              <a:gd name="connsiteX31" fmla="*/ 555372 w 2777761"/>
              <a:gd name="connsiteY31" fmla="*/ 3827499 h 3827499"/>
              <a:gd name="connsiteX32" fmla="*/ 589031 w 2777761"/>
              <a:gd name="connsiteY32" fmla="*/ 3619936 h 3827499"/>
              <a:gd name="connsiteX33" fmla="*/ 645129 w 2777761"/>
              <a:gd name="connsiteY33" fmla="*/ 3614326 h 3827499"/>
              <a:gd name="connsiteX34" fmla="*/ 690008 w 2777761"/>
              <a:gd name="connsiteY34" fmla="*/ 3737742 h 3827499"/>
              <a:gd name="connsiteX35" fmla="*/ 774155 w 2777761"/>
              <a:gd name="connsiteY35" fmla="*/ 3743352 h 3827499"/>
              <a:gd name="connsiteX36" fmla="*/ 779765 w 2777761"/>
              <a:gd name="connsiteY36" fmla="*/ 3513349 h 3827499"/>
              <a:gd name="connsiteX37" fmla="*/ 746106 w 2777761"/>
              <a:gd name="connsiteY37" fmla="*/ 3244078 h 3827499"/>
              <a:gd name="connsiteX38" fmla="*/ 903181 w 2777761"/>
              <a:gd name="connsiteY38" fmla="*/ 2666267 h 3827499"/>
              <a:gd name="connsiteX39" fmla="*/ 1166842 w 2777761"/>
              <a:gd name="connsiteY39" fmla="*/ 2559680 h 3827499"/>
              <a:gd name="connsiteX40" fmla="*/ 1531480 w 2777761"/>
              <a:gd name="connsiteY40" fmla="*/ 2666267 h 3827499"/>
              <a:gd name="connsiteX41" fmla="*/ 1593188 w 2777761"/>
              <a:gd name="connsiteY41" fmla="*/ 2666267 h 3827499"/>
              <a:gd name="connsiteX42" fmla="*/ 1649286 w 2777761"/>
              <a:gd name="connsiteY42" fmla="*/ 2767244 h 3827499"/>
              <a:gd name="connsiteX43" fmla="*/ 1800751 w 2777761"/>
              <a:gd name="connsiteY43" fmla="*/ 2800902 h 3827499"/>
              <a:gd name="connsiteX44" fmla="*/ 1811971 w 2777761"/>
              <a:gd name="connsiteY44" fmla="*/ 2834561 h 3827499"/>
              <a:gd name="connsiteX45" fmla="*/ 1772702 w 2777761"/>
              <a:gd name="connsiteY45" fmla="*/ 3036515 h 3827499"/>
              <a:gd name="connsiteX46" fmla="*/ 1750263 w 2777761"/>
              <a:gd name="connsiteY46" fmla="*/ 3361884 h 3827499"/>
              <a:gd name="connsiteX47" fmla="*/ 1542700 w 2777761"/>
              <a:gd name="connsiteY47" fmla="*/ 3384323 h 3827499"/>
              <a:gd name="connsiteX48" fmla="*/ 1206111 w 2777761"/>
              <a:gd name="connsiteY48" fmla="*/ 3434812 h 3827499"/>
              <a:gd name="connsiteX49" fmla="*/ 1178062 w 2777761"/>
              <a:gd name="connsiteY49" fmla="*/ 3507739 h 3827499"/>
              <a:gd name="connsiteX50" fmla="*/ 1116354 w 2777761"/>
              <a:gd name="connsiteY50" fmla="*/ 3535788 h 3827499"/>
              <a:gd name="connsiteX51" fmla="*/ 1144403 w 2777761"/>
              <a:gd name="connsiteY51" fmla="*/ 3670424 h 3827499"/>
              <a:gd name="connsiteX52" fmla="*/ 1284648 w 2777761"/>
              <a:gd name="connsiteY52" fmla="*/ 3676034 h 3827499"/>
              <a:gd name="connsiteX53" fmla="*/ 1279038 w 2777761"/>
              <a:gd name="connsiteY53" fmla="*/ 3524569 h 3827499"/>
              <a:gd name="connsiteX54" fmla="*/ 1458552 w 2777761"/>
              <a:gd name="connsiteY54" fmla="*/ 3535788 h 3827499"/>
              <a:gd name="connsiteX55" fmla="*/ 1430503 w 2777761"/>
              <a:gd name="connsiteY55" fmla="*/ 3614326 h 3827499"/>
              <a:gd name="connsiteX56" fmla="*/ 1402454 w 2777761"/>
              <a:gd name="connsiteY56" fmla="*/ 3676034 h 3827499"/>
              <a:gd name="connsiteX57" fmla="*/ 1318307 w 2777761"/>
              <a:gd name="connsiteY57" fmla="*/ 3692863 h 3827499"/>
              <a:gd name="connsiteX58" fmla="*/ 1452943 w 2777761"/>
              <a:gd name="connsiteY58" fmla="*/ 3816279 h 3827499"/>
              <a:gd name="connsiteX59" fmla="*/ 1520260 w 2777761"/>
              <a:gd name="connsiteY59" fmla="*/ 3681644 h 3827499"/>
              <a:gd name="connsiteX60" fmla="*/ 1823190 w 2777761"/>
              <a:gd name="connsiteY60" fmla="*/ 3580667 h 3827499"/>
              <a:gd name="connsiteX61" fmla="*/ 2159779 w 2777761"/>
              <a:gd name="connsiteY61" fmla="*/ 3653594 h 3827499"/>
              <a:gd name="connsiteX62" fmla="*/ 2114901 w 2777761"/>
              <a:gd name="connsiteY62" fmla="*/ 3754571 h 3827499"/>
              <a:gd name="connsiteX63" fmla="*/ 2210268 w 2777761"/>
              <a:gd name="connsiteY63" fmla="*/ 3821889 h 3827499"/>
              <a:gd name="connsiteX64" fmla="*/ 2283195 w 2777761"/>
              <a:gd name="connsiteY64" fmla="*/ 3771401 h 3827499"/>
              <a:gd name="connsiteX65" fmla="*/ 2271976 w 2777761"/>
              <a:gd name="connsiteY65" fmla="*/ 3676034 h 3827499"/>
              <a:gd name="connsiteX66" fmla="*/ 2451490 w 2777761"/>
              <a:gd name="connsiteY66" fmla="*/ 3597496 h 3827499"/>
              <a:gd name="connsiteX67" fmla="*/ 2434660 w 2777761"/>
              <a:gd name="connsiteY67" fmla="*/ 3423592 h 3827499"/>
              <a:gd name="connsiteX68" fmla="*/ 1929777 w 2777761"/>
              <a:gd name="connsiteY68" fmla="*/ 3395543 h 3827499"/>
              <a:gd name="connsiteX69" fmla="*/ 1918557 w 2777761"/>
              <a:gd name="connsiteY69" fmla="*/ 3070174 h 3827499"/>
              <a:gd name="connsiteX70" fmla="*/ 1884898 w 2777761"/>
              <a:gd name="connsiteY70" fmla="*/ 3053344 h 3827499"/>
              <a:gd name="connsiteX71" fmla="*/ 1907338 w 2777761"/>
              <a:gd name="connsiteY71" fmla="*/ 2873830 h 3827499"/>
              <a:gd name="connsiteX72" fmla="*/ 1862459 w 2777761"/>
              <a:gd name="connsiteY72" fmla="*/ 2812122 h 3827499"/>
              <a:gd name="connsiteX73" fmla="*/ 2109291 w 2777761"/>
              <a:gd name="connsiteY73" fmla="*/ 2756024 h 3827499"/>
              <a:gd name="connsiteX74" fmla="*/ 2131730 w 2777761"/>
              <a:gd name="connsiteY74" fmla="*/ 2626998 h 3827499"/>
              <a:gd name="connsiteX75" fmla="*/ 2372952 w 2777761"/>
              <a:gd name="connsiteY75" fmla="*/ 2660657 h 3827499"/>
              <a:gd name="connsiteX76" fmla="*/ 2597345 w 2777761"/>
              <a:gd name="connsiteY76" fmla="*/ 2071626 h 3827499"/>
              <a:gd name="connsiteX77" fmla="*/ 2552466 w 2777761"/>
              <a:gd name="connsiteY77" fmla="*/ 1987479 h 3827499"/>
              <a:gd name="connsiteX78" fmla="*/ 2698322 w 2777761"/>
              <a:gd name="connsiteY78" fmla="*/ 1499425 h 3827499"/>
              <a:gd name="connsiteX79" fmla="*/ 2642224 w 2777761"/>
              <a:gd name="connsiteY79" fmla="*/ 1392839 h 3827499"/>
              <a:gd name="connsiteX80" fmla="*/ 2485148 w 2777761"/>
              <a:gd name="connsiteY80" fmla="*/ 837467 h 3827499"/>
              <a:gd name="connsiteX81" fmla="*/ 2743201 w 2777761"/>
              <a:gd name="connsiteY81" fmla="*/ 714051 h 3827499"/>
              <a:gd name="connsiteX82" fmla="*/ 2715151 w 2777761"/>
              <a:gd name="connsiteY82" fmla="*/ 472829 h 3827499"/>
              <a:gd name="connsiteX83" fmla="*/ 2597345 w 2777761"/>
              <a:gd name="connsiteY83" fmla="*/ 91363 h 3827499"/>
              <a:gd name="connsiteX0" fmla="*/ 2597345 w 2777761"/>
              <a:gd name="connsiteY0" fmla="*/ 91363 h 3827499"/>
              <a:gd name="connsiteX1" fmla="*/ 2395391 w 2777761"/>
              <a:gd name="connsiteY1" fmla="*/ 1604 h 3827499"/>
              <a:gd name="connsiteX2" fmla="*/ 2193438 w 2777761"/>
              <a:gd name="connsiteY2" fmla="*/ 197948 h 3827499"/>
              <a:gd name="connsiteX3" fmla="*/ 2114901 w 2777761"/>
              <a:gd name="connsiteY3" fmla="*/ 214777 h 3827499"/>
              <a:gd name="connsiteX4" fmla="*/ 2142950 w 2777761"/>
              <a:gd name="connsiteY4" fmla="*/ 326974 h 3827499"/>
              <a:gd name="connsiteX5" fmla="*/ 2047583 w 2777761"/>
              <a:gd name="connsiteY5" fmla="*/ 495268 h 3827499"/>
              <a:gd name="connsiteX6" fmla="*/ 2159779 w 2777761"/>
              <a:gd name="connsiteY6" fmla="*/ 747710 h 3827499"/>
              <a:gd name="connsiteX7" fmla="*/ 2030754 w 2777761"/>
              <a:gd name="connsiteY7" fmla="*/ 792588 h 3827499"/>
              <a:gd name="connsiteX8" fmla="*/ 1997095 w 2777761"/>
              <a:gd name="connsiteY8" fmla="*/ 859906 h 3827499"/>
              <a:gd name="connsiteX9" fmla="*/ 1997095 w 2777761"/>
              <a:gd name="connsiteY9" fmla="*/ 747710 h 3827499"/>
              <a:gd name="connsiteX10" fmla="*/ 1946606 w 2777761"/>
              <a:gd name="connsiteY10" fmla="*/ 708441 h 3827499"/>
              <a:gd name="connsiteX11" fmla="*/ 1772702 w 2777761"/>
              <a:gd name="connsiteY11" fmla="*/ 758929 h 3827499"/>
              <a:gd name="connsiteX12" fmla="*/ 1402454 w 2777761"/>
              <a:gd name="connsiteY12" fmla="*/ 618684 h 3827499"/>
              <a:gd name="connsiteX13" fmla="*/ 1705384 w 2777761"/>
              <a:gd name="connsiteY13" fmla="*/ 1190885 h 3827499"/>
              <a:gd name="connsiteX14" fmla="*/ 1800751 w 2777761"/>
              <a:gd name="connsiteY14" fmla="*/ 1263813 h 3827499"/>
              <a:gd name="connsiteX15" fmla="*/ 1649286 w 2777761"/>
              <a:gd name="connsiteY15" fmla="*/ 1488205 h 3827499"/>
              <a:gd name="connsiteX16" fmla="*/ 1727824 w 2777761"/>
              <a:gd name="connsiteY16" fmla="*/ 1706988 h 3827499"/>
              <a:gd name="connsiteX17" fmla="*/ 1817581 w 2777761"/>
              <a:gd name="connsiteY17" fmla="*/ 1701379 h 3827499"/>
              <a:gd name="connsiteX18" fmla="*/ 1671725 w 2777761"/>
              <a:gd name="connsiteY18" fmla="*/ 1869673 h 3827499"/>
              <a:gd name="connsiteX19" fmla="*/ 914400 w 2777761"/>
              <a:gd name="connsiteY19" fmla="*/ 1617231 h 3827499"/>
              <a:gd name="connsiteX20" fmla="*/ 460005 w 2777761"/>
              <a:gd name="connsiteY20" fmla="*/ 2643828 h 3827499"/>
              <a:gd name="connsiteX21" fmla="*/ 263662 w 2777761"/>
              <a:gd name="connsiteY21" fmla="*/ 2851391 h 3827499"/>
              <a:gd name="connsiteX22" fmla="*/ 44879 w 2777761"/>
              <a:gd name="connsiteY22" fmla="*/ 2896269 h 3827499"/>
              <a:gd name="connsiteX23" fmla="*/ 0 w 2777761"/>
              <a:gd name="connsiteY23" fmla="*/ 3002856 h 3827499"/>
              <a:gd name="connsiteX24" fmla="*/ 274881 w 2777761"/>
              <a:gd name="connsiteY24" fmla="*/ 3126272 h 3827499"/>
              <a:gd name="connsiteX25" fmla="*/ 504884 w 2777761"/>
              <a:gd name="connsiteY25" fmla="*/ 3025295 h 3827499"/>
              <a:gd name="connsiteX26" fmla="*/ 471225 w 2777761"/>
              <a:gd name="connsiteY26" fmla="*/ 3154321 h 3827499"/>
              <a:gd name="connsiteX27" fmla="*/ 572201 w 2777761"/>
              <a:gd name="connsiteY27" fmla="*/ 3199199 h 3827499"/>
              <a:gd name="connsiteX28" fmla="*/ 381468 w 2777761"/>
              <a:gd name="connsiteY28" fmla="*/ 3659204 h 3827499"/>
              <a:gd name="connsiteX29" fmla="*/ 196344 w 2777761"/>
              <a:gd name="connsiteY29" fmla="*/ 3704083 h 3827499"/>
              <a:gd name="connsiteX30" fmla="*/ 263662 w 2777761"/>
              <a:gd name="connsiteY30" fmla="*/ 3805059 h 3827499"/>
              <a:gd name="connsiteX31" fmla="*/ 555372 w 2777761"/>
              <a:gd name="connsiteY31" fmla="*/ 3827499 h 3827499"/>
              <a:gd name="connsiteX32" fmla="*/ 589031 w 2777761"/>
              <a:gd name="connsiteY32" fmla="*/ 3619936 h 3827499"/>
              <a:gd name="connsiteX33" fmla="*/ 645129 w 2777761"/>
              <a:gd name="connsiteY33" fmla="*/ 3614326 h 3827499"/>
              <a:gd name="connsiteX34" fmla="*/ 690008 w 2777761"/>
              <a:gd name="connsiteY34" fmla="*/ 3737742 h 3827499"/>
              <a:gd name="connsiteX35" fmla="*/ 774155 w 2777761"/>
              <a:gd name="connsiteY35" fmla="*/ 3743352 h 3827499"/>
              <a:gd name="connsiteX36" fmla="*/ 779765 w 2777761"/>
              <a:gd name="connsiteY36" fmla="*/ 3513349 h 3827499"/>
              <a:gd name="connsiteX37" fmla="*/ 746106 w 2777761"/>
              <a:gd name="connsiteY37" fmla="*/ 3244078 h 3827499"/>
              <a:gd name="connsiteX38" fmla="*/ 903181 w 2777761"/>
              <a:gd name="connsiteY38" fmla="*/ 2666267 h 3827499"/>
              <a:gd name="connsiteX39" fmla="*/ 1166842 w 2777761"/>
              <a:gd name="connsiteY39" fmla="*/ 2559680 h 3827499"/>
              <a:gd name="connsiteX40" fmla="*/ 1531480 w 2777761"/>
              <a:gd name="connsiteY40" fmla="*/ 2666267 h 3827499"/>
              <a:gd name="connsiteX41" fmla="*/ 1593188 w 2777761"/>
              <a:gd name="connsiteY41" fmla="*/ 2666267 h 3827499"/>
              <a:gd name="connsiteX42" fmla="*/ 1649286 w 2777761"/>
              <a:gd name="connsiteY42" fmla="*/ 2767244 h 3827499"/>
              <a:gd name="connsiteX43" fmla="*/ 1800751 w 2777761"/>
              <a:gd name="connsiteY43" fmla="*/ 2800902 h 3827499"/>
              <a:gd name="connsiteX44" fmla="*/ 1811971 w 2777761"/>
              <a:gd name="connsiteY44" fmla="*/ 2834561 h 3827499"/>
              <a:gd name="connsiteX45" fmla="*/ 1772702 w 2777761"/>
              <a:gd name="connsiteY45" fmla="*/ 3036515 h 3827499"/>
              <a:gd name="connsiteX46" fmla="*/ 1750263 w 2777761"/>
              <a:gd name="connsiteY46" fmla="*/ 3361884 h 3827499"/>
              <a:gd name="connsiteX47" fmla="*/ 1542700 w 2777761"/>
              <a:gd name="connsiteY47" fmla="*/ 3384323 h 3827499"/>
              <a:gd name="connsiteX48" fmla="*/ 1206111 w 2777761"/>
              <a:gd name="connsiteY48" fmla="*/ 3434812 h 3827499"/>
              <a:gd name="connsiteX49" fmla="*/ 1178062 w 2777761"/>
              <a:gd name="connsiteY49" fmla="*/ 3507739 h 3827499"/>
              <a:gd name="connsiteX50" fmla="*/ 1116354 w 2777761"/>
              <a:gd name="connsiteY50" fmla="*/ 3535788 h 3827499"/>
              <a:gd name="connsiteX51" fmla="*/ 1144403 w 2777761"/>
              <a:gd name="connsiteY51" fmla="*/ 3670424 h 3827499"/>
              <a:gd name="connsiteX52" fmla="*/ 1284648 w 2777761"/>
              <a:gd name="connsiteY52" fmla="*/ 3676034 h 3827499"/>
              <a:gd name="connsiteX53" fmla="*/ 1279038 w 2777761"/>
              <a:gd name="connsiteY53" fmla="*/ 3524569 h 3827499"/>
              <a:gd name="connsiteX54" fmla="*/ 1458552 w 2777761"/>
              <a:gd name="connsiteY54" fmla="*/ 3535788 h 3827499"/>
              <a:gd name="connsiteX55" fmla="*/ 1430503 w 2777761"/>
              <a:gd name="connsiteY55" fmla="*/ 3614326 h 3827499"/>
              <a:gd name="connsiteX56" fmla="*/ 1402454 w 2777761"/>
              <a:gd name="connsiteY56" fmla="*/ 3676034 h 3827499"/>
              <a:gd name="connsiteX57" fmla="*/ 1318307 w 2777761"/>
              <a:gd name="connsiteY57" fmla="*/ 3692863 h 3827499"/>
              <a:gd name="connsiteX58" fmla="*/ 1452943 w 2777761"/>
              <a:gd name="connsiteY58" fmla="*/ 3816279 h 3827499"/>
              <a:gd name="connsiteX59" fmla="*/ 1520260 w 2777761"/>
              <a:gd name="connsiteY59" fmla="*/ 3681644 h 3827499"/>
              <a:gd name="connsiteX60" fmla="*/ 1823190 w 2777761"/>
              <a:gd name="connsiteY60" fmla="*/ 3580667 h 3827499"/>
              <a:gd name="connsiteX61" fmla="*/ 2159779 w 2777761"/>
              <a:gd name="connsiteY61" fmla="*/ 3653594 h 3827499"/>
              <a:gd name="connsiteX62" fmla="*/ 2114901 w 2777761"/>
              <a:gd name="connsiteY62" fmla="*/ 3754571 h 3827499"/>
              <a:gd name="connsiteX63" fmla="*/ 2210268 w 2777761"/>
              <a:gd name="connsiteY63" fmla="*/ 3821889 h 3827499"/>
              <a:gd name="connsiteX64" fmla="*/ 2283195 w 2777761"/>
              <a:gd name="connsiteY64" fmla="*/ 3771401 h 3827499"/>
              <a:gd name="connsiteX65" fmla="*/ 2271976 w 2777761"/>
              <a:gd name="connsiteY65" fmla="*/ 3676034 h 3827499"/>
              <a:gd name="connsiteX66" fmla="*/ 2451490 w 2777761"/>
              <a:gd name="connsiteY66" fmla="*/ 3597496 h 3827499"/>
              <a:gd name="connsiteX67" fmla="*/ 2434660 w 2777761"/>
              <a:gd name="connsiteY67" fmla="*/ 3423592 h 3827499"/>
              <a:gd name="connsiteX68" fmla="*/ 1929777 w 2777761"/>
              <a:gd name="connsiteY68" fmla="*/ 3395543 h 3827499"/>
              <a:gd name="connsiteX69" fmla="*/ 1918557 w 2777761"/>
              <a:gd name="connsiteY69" fmla="*/ 3070174 h 3827499"/>
              <a:gd name="connsiteX70" fmla="*/ 1884898 w 2777761"/>
              <a:gd name="connsiteY70" fmla="*/ 3053344 h 3827499"/>
              <a:gd name="connsiteX71" fmla="*/ 1907338 w 2777761"/>
              <a:gd name="connsiteY71" fmla="*/ 2873830 h 3827499"/>
              <a:gd name="connsiteX72" fmla="*/ 1862459 w 2777761"/>
              <a:gd name="connsiteY72" fmla="*/ 2812122 h 3827499"/>
              <a:gd name="connsiteX73" fmla="*/ 2109291 w 2777761"/>
              <a:gd name="connsiteY73" fmla="*/ 2756024 h 3827499"/>
              <a:gd name="connsiteX74" fmla="*/ 2131730 w 2777761"/>
              <a:gd name="connsiteY74" fmla="*/ 2626998 h 3827499"/>
              <a:gd name="connsiteX75" fmla="*/ 2372952 w 2777761"/>
              <a:gd name="connsiteY75" fmla="*/ 2660657 h 3827499"/>
              <a:gd name="connsiteX76" fmla="*/ 2597345 w 2777761"/>
              <a:gd name="connsiteY76" fmla="*/ 2071626 h 3827499"/>
              <a:gd name="connsiteX77" fmla="*/ 2552466 w 2777761"/>
              <a:gd name="connsiteY77" fmla="*/ 1987479 h 3827499"/>
              <a:gd name="connsiteX78" fmla="*/ 2698322 w 2777761"/>
              <a:gd name="connsiteY78" fmla="*/ 1499425 h 3827499"/>
              <a:gd name="connsiteX79" fmla="*/ 2642224 w 2777761"/>
              <a:gd name="connsiteY79" fmla="*/ 1392839 h 3827499"/>
              <a:gd name="connsiteX80" fmla="*/ 2485148 w 2777761"/>
              <a:gd name="connsiteY80" fmla="*/ 837467 h 3827499"/>
              <a:gd name="connsiteX81" fmla="*/ 2743201 w 2777761"/>
              <a:gd name="connsiteY81" fmla="*/ 714051 h 3827499"/>
              <a:gd name="connsiteX82" fmla="*/ 2715151 w 2777761"/>
              <a:gd name="connsiteY82" fmla="*/ 472829 h 3827499"/>
              <a:gd name="connsiteX83" fmla="*/ 2597345 w 2777761"/>
              <a:gd name="connsiteY83" fmla="*/ 91363 h 3827499"/>
              <a:gd name="connsiteX0" fmla="*/ 2597345 w 2777761"/>
              <a:gd name="connsiteY0" fmla="*/ 91363 h 3827499"/>
              <a:gd name="connsiteX1" fmla="*/ 2395391 w 2777761"/>
              <a:gd name="connsiteY1" fmla="*/ 1604 h 3827499"/>
              <a:gd name="connsiteX2" fmla="*/ 2193438 w 2777761"/>
              <a:gd name="connsiteY2" fmla="*/ 197948 h 3827499"/>
              <a:gd name="connsiteX3" fmla="*/ 2114901 w 2777761"/>
              <a:gd name="connsiteY3" fmla="*/ 214777 h 3827499"/>
              <a:gd name="connsiteX4" fmla="*/ 2142950 w 2777761"/>
              <a:gd name="connsiteY4" fmla="*/ 326974 h 3827499"/>
              <a:gd name="connsiteX5" fmla="*/ 2047583 w 2777761"/>
              <a:gd name="connsiteY5" fmla="*/ 495268 h 3827499"/>
              <a:gd name="connsiteX6" fmla="*/ 2159779 w 2777761"/>
              <a:gd name="connsiteY6" fmla="*/ 747710 h 3827499"/>
              <a:gd name="connsiteX7" fmla="*/ 2030754 w 2777761"/>
              <a:gd name="connsiteY7" fmla="*/ 792588 h 3827499"/>
              <a:gd name="connsiteX8" fmla="*/ 1997095 w 2777761"/>
              <a:gd name="connsiteY8" fmla="*/ 859906 h 3827499"/>
              <a:gd name="connsiteX9" fmla="*/ 1997095 w 2777761"/>
              <a:gd name="connsiteY9" fmla="*/ 747710 h 3827499"/>
              <a:gd name="connsiteX10" fmla="*/ 1946606 w 2777761"/>
              <a:gd name="connsiteY10" fmla="*/ 708441 h 3827499"/>
              <a:gd name="connsiteX11" fmla="*/ 1772702 w 2777761"/>
              <a:gd name="connsiteY11" fmla="*/ 758929 h 3827499"/>
              <a:gd name="connsiteX12" fmla="*/ 1402454 w 2777761"/>
              <a:gd name="connsiteY12" fmla="*/ 618684 h 3827499"/>
              <a:gd name="connsiteX13" fmla="*/ 1705384 w 2777761"/>
              <a:gd name="connsiteY13" fmla="*/ 1190885 h 3827499"/>
              <a:gd name="connsiteX14" fmla="*/ 1800751 w 2777761"/>
              <a:gd name="connsiteY14" fmla="*/ 1263813 h 3827499"/>
              <a:gd name="connsiteX15" fmla="*/ 1649286 w 2777761"/>
              <a:gd name="connsiteY15" fmla="*/ 1488205 h 3827499"/>
              <a:gd name="connsiteX16" fmla="*/ 1727824 w 2777761"/>
              <a:gd name="connsiteY16" fmla="*/ 1706988 h 3827499"/>
              <a:gd name="connsiteX17" fmla="*/ 1817581 w 2777761"/>
              <a:gd name="connsiteY17" fmla="*/ 1701379 h 3827499"/>
              <a:gd name="connsiteX18" fmla="*/ 1671725 w 2777761"/>
              <a:gd name="connsiteY18" fmla="*/ 1869673 h 3827499"/>
              <a:gd name="connsiteX19" fmla="*/ 914400 w 2777761"/>
              <a:gd name="connsiteY19" fmla="*/ 1617231 h 3827499"/>
              <a:gd name="connsiteX20" fmla="*/ 460005 w 2777761"/>
              <a:gd name="connsiteY20" fmla="*/ 2643828 h 3827499"/>
              <a:gd name="connsiteX21" fmla="*/ 263662 w 2777761"/>
              <a:gd name="connsiteY21" fmla="*/ 2851391 h 3827499"/>
              <a:gd name="connsiteX22" fmla="*/ 44879 w 2777761"/>
              <a:gd name="connsiteY22" fmla="*/ 2896269 h 3827499"/>
              <a:gd name="connsiteX23" fmla="*/ 0 w 2777761"/>
              <a:gd name="connsiteY23" fmla="*/ 3002856 h 3827499"/>
              <a:gd name="connsiteX24" fmla="*/ 274881 w 2777761"/>
              <a:gd name="connsiteY24" fmla="*/ 3126272 h 3827499"/>
              <a:gd name="connsiteX25" fmla="*/ 504884 w 2777761"/>
              <a:gd name="connsiteY25" fmla="*/ 3025295 h 3827499"/>
              <a:gd name="connsiteX26" fmla="*/ 471225 w 2777761"/>
              <a:gd name="connsiteY26" fmla="*/ 3154321 h 3827499"/>
              <a:gd name="connsiteX27" fmla="*/ 572201 w 2777761"/>
              <a:gd name="connsiteY27" fmla="*/ 3199199 h 3827499"/>
              <a:gd name="connsiteX28" fmla="*/ 381468 w 2777761"/>
              <a:gd name="connsiteY28" fmla="*/ 3659204 h 3827499"/>
              <a:gd name="connsiteX29" fmla="*/ 196344 w 2777761"/>
              <a:gd name="connsiteY29" fmla="*/ 3704083 h 3827499"/>
              <a:gd name="connsiteX30" fmla="*/ 263662 w 2777761"/>
              <a:gd name="connsiteY30" fmla="*/ 3805059 h 3827499"/>
              <a:gd name="connsiteX31" fmla="*/ 555372 w 2777761"/>
              <a:gd name="connsiteY31" fmla="*/ 3827499 h 3827499"/>
              <a:gd name="connsiteX32" fmla="*/ 589031 w 2777761"/>
              <a:gd name="connsiteY32" fmla="*/ 3619936 h 3827499"/>
              <a:gd name="connsiteX33" fmla="*/ 645129 w 2777761"/>
              <a:gd name="connsiteY33" fmla="*/ 3614326 h 3827499"/>
              <a:gd name="connsiteX34" fmla="*/ 690008 w 2777761"/>
              <a:gd name="connsiteY34" fmla="*/ 3737742 h 3827499"/>
              <a:gd name="connsiteX35" fmla="*/ 774155 w 2777761"/>
              <a:gd name="connsiteY35" fmla="*/ 3743352 h 3827499"/>
              <a:gd name="connsiteX36" fmla="*/ 779765 w 2777761"/>
              <a:gd name="connsiteY36" fmla="*/ 3513349 h 3827499"/>
              <a:gd name="connsiteX37" fmla="*/ 746106 w 2777761"/>
              <a:gd name="connsiteY37" fmla="*/ 3244078 h 3827499"/>
              <a:gd name="connsiteX38" fmla="*/ 903181 w 2777761"/>
              <a:gd name="connsiteY38" fmla="*/ 2666267 h 3827499"/>
              <a:gd name="connsiteX39" fmla="*/ 1166842 w 2777761"/>
              <a:gd name="connsiteY39" fmla="*/ 2559680 h 3827499"/>
              <a:gd name="connsiteX40" fmla="*/ 1531480 w 2777761"/>
              <a:gd name="connsiteY40" fmla="*/ 2666267 h 3827499"/>
              <a:gd name="connsiteX41" fmla="*/ 1593188 w 2777761"/>
              <a:gd name="connsiteY41" fmla="*/ 2666267 h 3827499"/>
              <a:gd name="connsiteX42" fmla="*/ 1649286 w 2777761"/>
              <a:gd name="connsiteY42" fmla="*/ 2767244 h 3827499"/>
              <a:gd name="connsiteX43" fmla="*/ 1800751 w 2777761"/>
              <a:gd name="connsiteY43" fmla="*/ 2800902 h 3827499"/>
              <a:gd name="connsiteX44" fmla="*/ 1811971 w 2777761"/>
              <a:gd name="connsiteY44" fmla="*/ 2834561 h 3827499"/>
              <a:gd name="connsiteX45" fmla="*/ 1772702 w 2777761"/>
              <a:gd name="connsiteY45" fmla="*/ 3036515 h 3827499"/>
              <a:gd name="connsiteX46" fmla="*/ 1750263 w 2777761"/>
              <a:gd name="connsiteY46" fmla="*/ 3361884 h 3827499"/>
              <a:gd name="connsiteX47" fmla="*/ 1542700 w 2777761"/>
              <a:gd name="connsiteY47" fmla="*/ 3384323 h 3827499"/>
              <a:gd name="connsiteX48" fmla="*/ 1206111 w 2777761"/>
              <a:gd name="connsiteY48" fmla="*/ 3434812 h 3827499"/>
              <a:gd name="connsiteX49" fmla="*/ 1178062 w 2777761"/>
              <a:gd name="connsiteY49" fmla="*/ 3507739 h 3827499"/>
              <a:gd name="connsiteX50" fmla="*/ 1116354 w 2777761"/>
              <a:gd name="connsiteY50" fmla="*/ 3535788 h 3827499"/>
              <a:gd name="connsiteX51" fmla="*/ 1144403 w 2777761"/>
              <a:gd name="connsiteY51" fmla="*/ 3670424 h 3827499"/>
              <a:gd name="connsiteX52" fmla="*/ 1284648 w 2777761"/>
              <a:gd name="connsiteY52" fmla="*/ 3676034 h 3827499"/>
              <a:gd name="connsiteX53" fmla="*/ 1279038 w 2777761"/>
              <a:gd name="connsiteY53" fmla="*/ 3524569 h 3827499"/>
              <a:gd name="connsiteX54" fmla="*/ 1458552 w 2777761"/>
              <a:gd name="connsiteY54" fmla="*/ 3535788 h 3827499"/>
              <a:gd name="connsiteX55" fmla="*/ 1430503 w 2777761"/>
              <a:gd name="connsiteY55" fmla="*/ 3614326 h 3827499"/>
              <a:gd name="connsiteX56" fmla="*/ 1402454 w 2777761"/>
              <a:gd name="connsiteY56" fmla="*/ 3676034 h 3827499"/>
              <a:gd name="connsiteX57" fmla="*/ 1318307 w 2777761"/>
              <a:gd name="connsiteY57" fmla="*/ 3692863 h 3827499"/>
              <a:gd name="connsiteX58" fmla="*/ 1452943 w 2777761"/>
              <a:gd name="connsiteY58" fmla="*/ 3816279 h 3827499"/>
              <a:gd name="connsiteX59" fmla="*/ 1520260 w 2777761"/>
              <a:gd name="connsiteY59" fmla="*/ 3681644 h 3827499"/>
              <a:gd name="connsiteX60" fmla="*/ 1823190 w 2777761"/>
              <a:gd name="connsiteY60" fmla="*/ 3580667 h 3827499"/>
              <a:gd name="connsiteX61" fmla="*/ 2159779 w 2777761"/>
              <a:gd name="connsiteY61" fmla="*/ 3653594 h 3827499"/>
              <a:gd name="connsiteX62" fmla="*/ 2114901 w 2777761"/>
              <a:gd name="connsiteY62" fmla="*/ 3754571 h 3827499"/>
              <a:gd name="connsiteX63" fmla="*/ 2210268 w 2777761"/>
              <a:gd name="connsiteY63" fmla="*/ 3821889 h 3827499"/>
              <a:gd name="connsiteX64" fmla="*/ 2283195 w 2777761"/>
              <a:gd name="connsiteY64" fmla="*/ 3771401 h 3827499"/>
              <a:gd name="connsiteX65" fmla="*/ 2271976 w 2777761"/>
              <a:gd name="connsiteY65" fmla="*/ 3676034 h 3827499"/>
              <a:gd name="connsiteX66" fmla="*/ 2451490 w 2777761"/>
              <a:gd name="connsiteY66" fmla="*/ 3597496 h 3827499"/>
              <a:gd name="connsiteX67" fmla="*/ 2434660 w 2777761"/>
              <a:gd name="connsiteY67" fmla="*/ 3423592 h 3827499"/>
              <a:gd name="connsiteX68" fmla="*/ 1929777 w 2777761"/>
              <a:gd name="connsiteY68" fmla="*/ 3395543 h 3827499"/>
              <a:gd name="connsiteX69" fmla="*/ 1918557 w 2777761"/>
              <a:gd name="connsiteY69" fmla="*/ 3070174 h 3827499"/>
              <a:gd name="connsiteX70" fmla="*/ 1884898 w 2777761"/>
              <a:gd name="connsiteY70" fmla="*/ 3053344 h 3827499"/>
              <a:gd name="connsiteX71" fmla="*/ 1907338 w 2777761"/>
              <a:gd name="connsiteY71" fmla="*/ 2873830 h 3827499"/>
              <a:gd name="connsiteX72" fmla="*/ 1862459 w 2777761"/>
              <a:gd name="connsiteY72" fmla="*/ 2812122 h 3827499"/>
              <a:gd name="connsiteX73" fmla="*/ 2109291 w 2777761"/>
              <a:gd name="connsiteY73" fmla="*/ 2756024 h 3827499"/>
              <a:gd name="connsiteX74" fmla="*/ 2131730 w 2777761"/>
              <a:gd name="connsiteY74" fmla="*/ 2626998 h 3827499"/>
              <a:gd name="connsiteX75" fmla="*/ 2372952 w 2777761"/>
              <a:gd name="connsiteY75" fmla="*/ 2660657 h 3827499"/>
              <a:gd name="connsiteX76" fmla="*/ 2597345 w 2777761"/>
              <a:gd name="connsiteY76" fmla="*/ 2071626 h 3827499"/>
              <a:gd name="connsiteX77" fmla="*/ 2552466 w 2777761"/>
              <a:gd name="connsiteY77" fmla="*/ 1987479 h 3827499"/>
              <a:gd name="connsiteX78" fmla="*/ 2698322 w 2777761"/>
              <a:gd name="connsiteY78" fmla="*/ 1499425 h 3827499"/>
              <a:gd name="connsiteX79" fmla="*/ 2642224 w 2777761"/>
              <a:gd name="connsiteY79" fmla="*/ 1392839 h 3827499"/>
              <a:gd name="connsiteX80" fmla="*/ 2485148 w 2777761"/>
              <a:gd name="connsiteY80" fmla="*/ 837467 h 3827499"/>
              <a:gd name="connsiteX81" fmla="*/ 2743201 w 2777761"/>
              <a:gd name="connsiteY81" fmla="*/ 714051 h 3827499"/>
              <a:gd name="connsiteX82" fmla="*/ 2715151 w 2777761"/>
              <a:gd name="connsiteY82" fmla="*/ 472829 h 3827499"/>
              <a:gd name="connsiteX83" fmla="*/ 2597345 w 2777761"/>
              <a:gd name="connsiteY83" fmla="*/ 91363 h 3827499"/>
              <a:gd name="connsiteX0" fmla="*/ 2597345 w 2777761"/>
              <a:gd name="connsiteY0" fmla="*/ 130631 h 3827499"/>
              <a:gd name="connsiteX1" fmla="*/ 2395391 w 2777761"/>
              <a:gd name="connsiteY1" fmla="*/ 1604 h 3827499"/>
              <a:gd name="connsiteX2" fmla="*/ 2193438 w 2777761"/>
              <a:gd name="connsiteY2" fmla="*/ 197948 h 3827499"/>
              <a:gd name="connsiteX3" fmla="*/ 2114901 w 2777761"/>
              <a:gd name="connsiteY3" fmla="*/ 214777 h 3827499"/>
              <a:gd name="connsiteX4" fmla="*/ 2142950 w 2777761"/>
              <a:gd name="connsiteY4" fmla="*/ 326974 h 3827499"/>
              <a:gd name="connsiteX5" fmla="*/ 2047583 w 2777761"/>
              <a:gd name="connsiteY5" fmla="*/ 495268 h 3827499"/>
              <a:gd name="connsiteX6" fmla="*/ 2159779 w 2777761"/>
              <a:gd name="connsiteY6" fmla="*/ 747710 h 3827499"/>
              <a:gd name="connsiteX7" fmla="*/ 2030754 w 2777761"/>
              <a:gd name="connsiteY7" fmla="*/ 792588 h 3827499"/>
              <a:gd name="connsiteX8" fmla="*/ 1997095 w 2777761"/>
              <a:gd name="connsiteY8" fmla="*/ 859906 h 3827499"/>
              <a:gd name="connsiteX9" fmla="*/ 1997095 w 2777761"/>
              <a:gd name="connsiteY9" fmla="*/ 747710 h 3827499"/>
              <a:gd name="connsiteX10" fmla="*/ 1946606 w 2777761"/>
              <a:gd name="connsiteY10" fmla="*/ 708441 h 3827499"/>
              <a:gd name="connsiteX11" fmla="*/ 1772702 w 2777761"/>
              <a:gd name="connsiteY11" fmla="*/ 758929 h 3827499"/>
              <a:gd name="connsiteX12" fmla="*/ 1402454 w 2777761"/>
              <a:gd name="connsiteY12" fmla="*/ 618684 h 3827499"/>
              <a:gd name="connsiteX13" fmla="*/ 1705384 w 2777761"/>
              <a:gd name="connsiteY13" fmla="*/ 1190885 h 3827499"/>
              <a:gd name="connsiteX14" fmla="*/ 1800751 w 2777761"/>
              <a:gd name="connsiteY14" fmla="*/ 1263813 h 3827499"/>
              <a:gd name="connsiteX15" fmla="*/ 1649286 w 2777761"/>
              <a:gd name="connsiteY15" fmla="*/ 1488205 h 3827499"/>
              <a:gd name="connsiteX16" fmla="*/ 1727824 w 2777761"/>
              <a:gd name="connsiteY16" fmla="*/ 1706988 h 3827499"/>
              <a:gd name="connsiteX17" fmla="*/ 1817581 w 2777761"/>
              <a:gd name="connsiteY17" fmla="*/ 1701379 h 3827499"/>
              <a:gd name="connsiteX18" fmla="*/ 1671725 w 2777761"/>
              <a:gd name="connsiteY18" fmla="*/ 1869673 h 3827499"/>
              <a:gd name="connsiteX19" fmla="*/ 914400 w 2777761"/>
              <a:gd name="connsiteY19" fmla="*/ 1617231 h 3827499"/>
              <a:gd name="connsiteX20" fmla="*/ 460005 w 2777761"/>
              <a:gd name="connsiteY20" fmla="*/ 2643828 h 3827499"/>
              <a:gd name="connsiteX21" fmla="*/ 263662 w 2777761"/>
              <a:gd name="connsiteY21" fmla="*/ 2851391 h 3827499"/>
              <a:gd name="connsiteX22" fmla="*/ 44879 w 2777761"/>
              <a:gd name="connsiteY22" fmla="*/ 2896269 h 3827499"/>
              <a:gd name="connsiteX23" fmla="*/ 0 w 2777761"/>
              <a:gd name="connsiteY23" fmla="*/ 3002856 h 3827499"/>
              <a:gd name="connsiteX24" fmla="*/ 274881 w 2777761"/>
              <a:gd name="connsiteY24" fmla="*/ 3126272 h 3827499"/>
              <a:gd name="connsiteX25" fmla="*/ 504884 w 2777761"/>
              <a:gd name="connsiteY25" fmla="*/ 3025295 h 3827499"/>
              <a:gd name="connsiteX26" fmla="*/ 471225 w 2777761"/>
              <a:gd name="connsiteY26" fmla="*/ 3154321 h 3827499"/>
              <a:gd name="connsiteX27" fmla="*/ 572201 w 2777761"/>
              <a:gd name="connsiteY27" fmla="*/ 3199199 h 3827499"/>
              <a:gd name="connsiteX28" fmla="*/ 381468 w 2777761"/>
              <a:gd name="connsiteY28" fmla="*/ 3659204 h 3827499"/>
              <a:gd name="connsiteX29" fmla="*/ 196344 w 2777761"/>
              <a:gd name="connsiteY29" fmla="*/ 3704083 h 3827499"/>
              <a:gd name="connsiteX30" fmla="*/ 263662 w 2777761"/>
              <a:gd name="connsiteY30" fmla="*/ 3805059 h 3827499"/>
              <a:gd name="connsiteX31" fmla="*/ 555372 w 2777761"/>
              <a:gd name="connsiteY31" fmla="*/ 3827499 h 3827499"/>
              <a:gd name="connsiteX32" fmla="*/ 589031 w 2777761"/>
              <a:gd name="connsiteY32" fmla="*/ 3619936 h 3827499"/>
              <a:gd name="connsiteX33" fmla="*/ 645129 w 2777761"/>
              <a:gd name="connsiteY33" fmla="*/ 3614326 h 3827499"/>
              <a:gd name="connsiteX34" fmla="*/ 690008 w 2777761"/>
              <a:gd name="connsiteY34" fmla="*/ 3737742 h 3827499"/>
              <a:gd name="connsiteX35" fmla="*/ 774155 w 2777761"/>
              <a:gd name="connsiteY35" fmla="*/ 3743352 h 3827499"/>
              <a:gd name="connsiteX36" fmla="*/ 779765 w 2777761"/>
              <a:gd name="connsiteY36" fmla="*/ 3513349 h 3827499"/>
              <a:gd name="connsiteX37" fmla="*/ 746106 w 2777761"/>
              <a:gd name="connsiteY37" fmla="*/ 3244078 h 3827499"/>
              <a:gd name="connsiteX38" fmla="*/ 903181 w 2777761"/>
              <a:gd name="connsiteY38" fmla="*/ 2666267 h 3827499"/>
              <a:gd name="connsiteX39" fmla="*/ 1166842 w 2777761"/>
              <a:gd name="connsiteY39" fmla="*/ 2559680 h 3827499"/>
              <a:gd name="connsiteX40" fmla="*/ 1531480 w 2777761"/>
              <a:gd name="connsiteY40" fmla="*/ 2666267 h 3827499"/>
              <a:gd name="connsiteX41" fmla="*/ 1593188 w 2777761"/>
              <a:gd name="connsiteY41" fmla="*/ 2666267 h 3827499"/>
              <a:gd name="connsiteX42" fmla="*/ 1649286 w 2777761"/>
              <a:gd name="connsiteY42" fmla="*/ 2767244 h 3827499"/>
              <a:gd name="connsiteX43" fmla="*/ 1800751 w 2777761"/>
              <a:gd name="connsiteY43" fmla="*/ 2800902 h 3827499"/>
              <a:gd name="connsiteX44" fmla="*/ 1811971 w 2777761"/>
              <a:gd name="connsiteY44" fmla="*/ 2834561 h 3827499"/>
              <a:gd name="connsiteX45" fmla="*/ 1772702 w 2777761"/>
              <a:gd name="connsiteY45" fmla="*/ 3036515 h 3827499"/>
              <a:gd name="connsiteX46" fmla="*/ 1750263 w 2777761"/>
              <a:gd name="connsiteY46" fmla="*/ 3361884 h 3827499"/>
              <a:gd name="connsiteX47" fmla="*/ 1542700 w 2777761"/>
              <a:gd name="connsiteY47" fmla="*/ 3384323 h 3827499"/>
              <a:gd name="connsiteX48" fmla="*/ 1206111 w 2777761"/>
              <a:gd name="connsiteY48" fmla="*/ 3434812 h 3827499"/>
              <a:gd name="connsiteX49" fmla="*/ 1178062 w 2777761"/>
              <a:gd name="connsiteY49" fmla="*/ 3507739 h 3827499"/>
              <a:gd name="connsiteX50" fmla="*/ 1116354 w 2777761"/>
              <a:gd name="connsiteY50" fmla="*/ 3535788 h 3827499"/>
              <a:gd name="connsiteX51" fmla="*/ 1144403 w 2777761"/>
              <a:gd name="connsiteY51" fmla="*/ 3670424 h 3827499"/>
              <a:gd name="connsiteX52" fmla="*/ 1284648 w 2777761"/>
              <a:gd name="connsiteY52" fmla="*/ 3676034 h 3827499"/>
              <a:gd name="connsiteX53" fmla="*/ 1279038 w 2777761"/>
              <a:gd name="connsiteY53" fmla="*/ 3524569 h 3827499"/>
              <a:gd name="connsiteX54" fmla="*/ 1458552 w 2777761"/>
              <a:gd name="connsiteY54" fmla="*/ 3535788 h 3827499"/>
              <a:gd name="connsiteX55" fmla="*/ 1430503 w 2777761"/>
              <a:gd name="connsiteY55" fmla="*/ 3614326 h 3827499"/>
              <a:gd name="connsiteX56" fmla="*/ 1402454 w 2777761"/>
              <a:gd name="connsiteY56" fmla="*/ 3676034 h 3827499"/>
              <a:gd name="connsiteX57" fmla="*/ 1318307 w 2777761"/>
              <a:gd name="connsiteY57" fmla="*/ 3692863 h 3827499"/>
              <a:gd name="connsiteX58" fmla="*/ 1452943 w 2777761"/>
              <a:gd name="connsiteY58" fmla="*/ 3816279 h 3827499"/>
              <a:gd name="connsiteX59" fmla="*/ 1520260 w 2777761"/>
              <a:gd name="connsiteY59" fmla="*/ 3681644 h 3827499"/>
              <a:gd name="connsiteX60" fmla="*/ 1823190 w 2777761"/>
              <a:gd name="connsiteY60" fmla="*/ 3580667 h 3827499"/>
              <a:gd name="connsiteX61" fmla="*/ 2159779 w 2777761"/>
              <a:gd name="connsiteY61" fmla="*/ 3653594 h 3827499"/>
              <a:gd name="connsiteX62" fmla="*/ 2114901 w 2777761"/>
              <a:gd name="connsiteY62" fmla="*/ 3754571 h 3827499"/>
              <a:gd name="connsiteX63" fmla="*/ 2210268 w 2777761"/>
              <a:gd name="connsiteY63" fmla="*/ 3821889 h 3827499"/>
              <a:gd name="connsiteX64" fmla="*/ 2283195 w 2777761"/>
              <a:gd name="connsiteY64" fmla="*/ 3771401 h 3827499"/>
              <a:gd name="connsiteX65" fmla="*/ 2271976 w 2777761"/>
              <a:gd name="connsiteY65" fmla="*/ 3676034 h 3827499"/>
              <a:gd name="connsiteX66" fmla="*/ 2451490 w 2777761"/>
              <a:gd name="connsiteY66" fmla="*/ 3597496 h 3827499"/>
              <a:gd name="connsiteX67" fmla="*/ 2434660 w 2777761"/>
              <a:gd name="connsiteY67" fmla="*/ 3423592 h 3827499"/>
              <a:gd name="connsiteX68" fmla="*/ 1929777 w 2777761"/>
              <a:gd name="connsiteY68" fmla="*/ 3395543 h 3827499"/>
              <a:gd name="connsiteX69" fmla="*/ 1918557 w 2777761"/>
              <a:gd name="connsiteY69" fmla="*/ 3070174 h 3827499"/>
              <a:gd name="connsiteX70" fmla="*/ 1884898 w 2777761"/>
              <a:gd name="connsiteY70" fmla="*/ 3053344 h 3827499"/>
              <a:gd name="connsiteX71" fmla="*/ 1907338 w 2777761"/>
              <a:gd name="connsiteY71" fmla="*/ 2873830 h 3827499"/>
              <a:gd name="connsiteX72" fmla="*/ 1862459 w 2777761"/>
              <a:gd name="connsiteY72" fmla="*/ 2812122 h 3827499"/>
              <a:gd name="connsiteX73" fmla="*/ 2109291 w 2777761"/>
              <a:gd name="connsiteY73" fmla="*/ 2756024 h 3827499"/>
              <a:gd name="connsiteX74" fmla="*/ 2131730 w 2777761"/>
              <a:gd name="connsiteY74" fmla="*/ 2626998 h 3827499"/>
              <a:gd name="connsiteX75" fmla="*/ 2372952 w 2777761"/>
              <a:gd name="connsiteY75" fmla="*/ 2660657 h 3827499"/>
              <a:gd name="connsiteX76" fmla="*/ 2597345 w 2777761"/>
              <a:gd name="connsiteY76" fmla="*/ 2071626 h 3827499"/>
              <a:gd name="connsiteX77" fmla="*/ 2552466 w 2777761"/>
              <a:gd name="connsiteY77" fmla="*/ 1987479 h 3827499"/>
              <a:gd name="connsiteX78" fmla="*/ 2698322 w 2777761"/>
              <a:gd name="connsiteY78" fmla="*/ 1499425 h 3827499"/>
              <a:gd name="connsiteX79" fmla="*/ 2642224 w 2777761"/>
              <a:gd name="connsiteY79" fmla="*/ 1392839 h 3827499"/>
              <a:gd name="connsiteX80" fmla="*/ 2485148 w 2777761"/>
              <a:gd name="connsiteY80" fmla="*/ 837467 h 3827499"/>
              <a:gd name="connsiteX81" fmla="*/ 2743201 w 2777761"/>
              <a:gd name="connsiteY81" fmla="*/ 714051 h 3827499"/>
              <a:gd name="connsiteX82" fmla="*/ 2715151 w 2777761"/>
              <a:gd name="connsiteY82" fmla="*/ 472829 h 3827499"/>
              <a:gd name="connsiteX83" fmla="*/ 2597345 w 2777761"/>
              <a:gd name="connsiteY83" fmla="*/ 130631 h 3827499"/>
              <a:gd name="connsiteX0" fmla="*/ 2597345 w 2777761"/>
              <a:gd name="connsiteY0" fmla="*/ 9186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114901 w 2777761"/>
              <a:gd name="connsiteY3" fmla="*/ 176009 h 3788731"/>
              <a:gd name="connsiteX4" fmla="*/ 2142950 w 2777761"/>
              <a:gd name="connsiteY4" fmla="*/ 288206 h 3788731"/>
              <a:gd name="connsiteX5" fmla="*/ 2047583 w 2777761"/>
              <a:gd name="connsiteY5" fmla="*/ 456500 h 3788731"/>
              <a:gd name="connsiteX6" fmla="*/ 2159779 w 2777761"/>
              <a:gd name="connsiteY6" fmla="*/ 708942 h 3788731"/>
              <a:gd name="connsiteX7" fmla="*/ 2030754 w 2777761"/>
              <a:gd name="connsiteY7" fmla="*/ 753820 h 3788731"/>
              <a:gd name="connsiteX8" fmla="*/ 1997095 w 2777761"/>
              <a:gd name="connsiteY8" fmla="*/ 821138 h 3788731"/>
              <a:gd name="connsiteX9" fmla="*/ 1997095 w 2777761"/>
              <a:gd name="connsiteY9" fmla="*/ 708942 h 3788731"/>
              <a:gd name="connsiteX10" fmla="*/ 1946606 w 2777761"/>
              <a:gd name="connsiteY10" fmla="*/ 669673 h 3788731"/>
              <a:gd name="connsiteX11" fmla="*/ 1772702 w 2777761"/>
              <a:gd name="connsiteY11" fmla="*/ 720161 h 3788731"/>
              <a:gd name="connsiteX12" fmla="*/ 1402454 w 2777761"/>
              <a:gd name="connsiteY12" fmla="*/ 579916 h 3788731"/>
              <a:gd name="connsiteX13" fmla="*/ 1705384 w 2777761"/>
              <a:gd name="connsiteY13" fmla="*/ 1152117 h 3788731"/>
              <a:gd name="connsiteX14" fmla="*/ 1800751 w 2777761"/>
              <a:gd name="connsiteY14" fmla="*/ 1225045 h 3788731"/>
              <a:gd name="connsiteX15" fmla="*/ 1649286 w 2777761"/>
              <a:gd name="connsiteY15" fmla="*/ 1449437 h 3788731"/>
              <a:gd name="connsiteX16" fmla="*/ 1727824 w 2777761"/>
              <a:gd name="connsiteY16" fmla="*/ 1668220 h 3788731"/>
              <a:gd name="connsiteX17" fmla="*/ 1817581 w 2777761"/>
              <a:gd name="connsiteY17" fmla="*/ 1662611 h 3788731"/>
              <a:gd name="connsiteX18" fmla="*/ 1671725 w 2777761"/>
              <a:gd name="connsiteY18" fmla="*/ 1830905 h 3788731"/>
              <a:gd name="connsiteX19" fmla="*/ 914400 w 2777761"/>
              <a:gd name="connsiteY19" fmla="*/ 1578463 h 3788731"/>
              <a:gd name="connsiteX20" fmla="*/ 460005 w 2777761"/>
              <a:gd name="connsiteY20" fmla="*/ 2605060 h 3788731"/>
              <a:gd name="connsiteX21" fmla="*/ 263662 w 2777761"/>
              <a:gd name="connsiteY21" fmla="*/ 2812623 h 3788731"/>
              <a:gd name="connsiteX22" fmla="*/ 44879 w 2777761"/>
              <a:gd name="connsiteY22" fmla="*/ 2857501 h 3788731"/>
              <a:gd name="connsiteX23" fmla="*/ 0 w 2777761"/>
              <a:gd name="connsiteY23" fmla="*/ 2964088 h 3788731"/>
              <a:gd name="connsiteX24" fmla="*/ 274881 w 2777761"/>
              <a:gd name="connsiteY24" fmla="*/ 3087504 h 3788731"/>
              <a:gd name="connsiteX25" fmla="*/ 504884 w 2777761"/>
              <a:gd name="connsiteY25" fmla="*/ 2986527 h 3788731"/>
              <a:gd name="connsiteX26" fmla="*/ 471225 w 2777761"/>
              <a:gd name="connsiteY26" fmla="*/ 3115553 h 3788731"/>
              <a:gd name="connsiteX27" fmla="*/ 572201 w 2777761"/>
              <a:gd name="connsiteY27" fmla="*/ 3160431 h 3788731"/>
              <a:gd name="connsiteX28" fmla="*/ 381468 w 2777761"/>
              <a:gd name="connsiteY28" fmla="*/ 3620436 h 3788731"/>
              <a:gd name="connsiteX29" fmla="*/ 196344 w 2777761"/>
              <a:gd name="connsiteY29" fmla="*/ 3665315 h 3788731"/>
              <a:gd name="connsiteX30" fmla="*/ 263662 w 2777761"/>
              <a:gd name="connsiteY30" fmla="*/ 3766291 h 3788731"/>
              <a:gd name="connsiteX31" fmla="*/ 555372 w 2777761"/>
              <a:gd name="connsiteY31" fmla="*/ 3788731 h 3788731"/>
              <a:gd name="connsiteX32" fmla="*/ 589031 w 2777761"/>
              <a:gd name="connsiteY32" fmla="*/ 3581168 h 3788731"/>
              <a:gd name="connsiteX33" fmla="*/ 645129 w 2777761"/>
              <a:gd name="connsiteY33" fmla="*/ 3575558 h 3788731"/>
              <a:gd name="connsiteX34" fmla="*/ 690008 w 2777761"/>
              <a:gd name="connsiteY34" fmla="*/ 3698974 h 3788731"/>
              <a:gd name="connsiteX35" fmla="*/ 774155 w 2777761"/>
              <a:gd name="connsiteY35" fmla="*/ 3704584 h 3788731"/>
              <a:gd name="connsiteX36" fmla="*/ 779765 w 2777761"/>
              <a:gd name="connsiteY36" fmla="*/ 3474581 h 3788731"/>
              <a:gd name="connsiteX37" fmla="*/ 746106 w 2777761"/>
              <a:gd name="connsiteY37" fmla="*/ 3205310 h 3788731"/>
              <a:gd name="connsiteX38" fmla="*/ 903181 w 2777761"/>
              <a:gd name="connsiteY38" fmla="*/ 2627499 h 3788731"/>
              <a:gd name="connsiteX39" fmla="*/ 1166842 w 2777761"/>
              <a:gd name="connsiteY39" fmla="*/ 2520912 h 3788731"/>
              <a:gd name="connsiteX40" fmla="*/ 1531480 w 2777761"/>
              <a:gd name="connsiteY40" fmla="*/ 2627499 h 3788731"/>
              <a:gd name="connsiteX41" fmla="*/ 1593188 w 2777761"/>
              <a:gd name="connsiteY41" fmla="*/ 2627499 h 3788731"/>
              <a:gd name="connsiteX42" fmla="*/ 1649286 w 2777761"/>
              <a:gd name="connsiteY42" fmla="*/ 2728476 h 3788731"/>
              <a:gd name="connsiteX43" fmla="*/ 1800751 w 2777761"/>
              <a:gd name="connsiteY43" fmla="*/ 2762134 h 3788731"/>
              <a:gd name="connsiteX44" fmla="*/ 1811971 w 2777761"/>
              <a:gd name="connsiteY44" fmla="*/ 2795793 h 3788731"/>
              <a:gd name="connsiteX45" fmla="*/ 1772702 w 2777761"/>
              <a:gd name="connsiteY45" fmla="*/ 2997747 h 3788731"/>
              <a:gd name="connsiteX46" fmla="*/ 1750263 w 2777761"/>
              <a:gd name="connsiteY46" fmla="*/ 3323116 h 3788731"/>
              <a:gd name="connsiteX47" fmla="*/ 1542700 w 2777761"/>
              <a:gd name="connsiteY47" fmla="*/ 3345555 h 3788731"/>
              <a:gd name="connsiteX48" fmla="*/ 1206111 w 2777761"/>
              <a:gd name="connsiteY48" fmla="*/ 3396044 h 3788731"/>
              <a:gd name="connsiteX49" fmla="*/ 1178062 w 2777761"/>
              <a:gd name="connsiteY49" fmla="*/ 3468971 h 3788731"/>
              <a:gd name="connsiteX50" fmla="*/ 1116354 w 2777761"/>
              <a:gd name="connsiteY50" fmla="*/ 3497020 h 3788731"/>
              <a:gd name="connsiteX51" fmla="*/ 1144403 w 2777761"/>
              <a:gd name="connsiteY51" fmla="*/ 3631656 h 3788731"/>
              <a:gd name="connsiteX52" fmla="*/ 1284648 w 2777761"/>
              <a:gd name="connsiteY52" fmla="*/ 3637266 h 3788731"/>
              <a:gd name="connsiteX53" fmla="*/ 1279038 w 2777761"/>
              <a:gd name="connsiteY53" fmla="*/ 3485801 h 3788731"/>
              <a:gd name="connsiteX54" fmla="*/ 1458552 w 2777761"/>
              <a:gd name="connsiteY54" fmla="*/ 3497020 h 3788731"/>
              <a:gd name="connsiteX55" fmla="*/ 1430503 w 2777761"/>
              <a:gd name="connsiteY55" fmla="*/ 3575558 h 3788731"/>
              <a:gd name="connsiteX56" fmla="*/ 1402454 w 2777761"/>
              <a:gd name="connsiteY56" fmla="*/ 3637266 h 3788731"/>
              <a:gd name="connsiteX57" fmla="*/ 1318307 w 2777761"/>
              <a:gd name="connsiteY57" fmla="*/ 3654095 h 3788731"/>
              <a:gd name="connsiteX58" fmla="*/ 1452943 w 2777761"/>
              <a:gd name="connsiteY58" fmla="*/ 3777511 h 3788731"/>
              <a:gd name="connsiteX59" fmla="*/ 1520260 w 2777761"/>
              <a:gd name="connsiteY59" fmla="*/ 3642876 h 3788731"/>
              <a:gd name="connsiteX60" fmla="*/ 1823190 w 2777761"/>
              <a:gd name="connsiteY60" fmla="*/ 3541899 h 3788731"/>
              <a:gd name="connsiteX61" fmla="*/ 2159779 w 2777761"/>
              <a:gd name="connsiteY61" fmla="*/ 3614826 h 3788731"/>
              <a:gd name="connsiteX62" fmla="*/ 2114901 w 2777761"/>
              <a:gd name="connsiteY62" fmla="*/ 3715803 h 3788731"/>
              <a:gd name="connsiteX63" fmla="*/ 2210268 w 2777761"/>
              <a:gd name="connsiteY63" fmla="*/ 3783121 h 3788731"/>
              <a:gd name="connsiteX64" fmla="*/ 2283195 w 2777761"/>
              <a:gd name="connsiteY64" fmla="*/ 3732633 h 3788731"/>
              <a:gd name="connsiteX65" fmla="*/ 2271976 w 2777761"/>
              <a:gd name="connsiteY65" fmla="*/ 3637266 h 3788731"/>
              <a:gd name="connsiteX66" fmla="*/ 2451490 w 2777761"/>
              <a:gd name="connsiteY66" fmla="*/ 3558728 h 3788731"/>
              <a:gd name="connsiteX67" fmla="*/ 2434660 w 2777761"/>
              <a:gd name="connsiteY67" fmla="*/ 3384824 h 3788731"/>
              <a:gd name="connsiteX68" fmla="*/ 1929777 w 2777761"/>
              <a:gd name="connsiteY68" fmla="*/ 3356775 h 3788731"/>
              <a:gd name="connsiteX69" fmla="*/ 1918557 w 2777761"/>
              <a:gd name="connsiteY69" fmla="*/ 3031406 h 3788731"/>
              <a:gd name="connsiteX70" fmla="*/ 1884898 w 2777761"/>
              <a:gd name="connsiteY70" fmla="*/ 3014576 h 3788731"/>
              <a:gd name="connsiteX71" fmla="*/ 1907338 w 2777761"/>
              <a:gd name="connsiteY71" fmla="*/ 2835062 h 3788731"/>
              <a:gd name="connsiteX72" fmla="*/ 1862459 w 2777761"/>
              <a:gd name="connsiteY72" fmla="*/ 2773354 h 3788731"/>
              <a:gd name="connsiteX73" fmla="*/ 2109291 w 2777761"/>
              <a:gd name="connsiteY73" fmla="*/ 2717256 h 3788731"/>
              <a:gd name="connsiteX74" fmla="*/ 2131730 w 2777761"/>
              <a:gd name="connsiteY74" fmla="*/ 2588230 h 3788731"/>
              <a:gd name="connsiteX75" fmla="*/ 2372952 w 2777761"/>
              <a:gd name="connsiteY75" fmla="*/ 2621889 h 3788731"/>
              <a:gd name="connsiteX76" fmla="*/ 2597345 w 2777761"/>
              <a:gd name="connsiteY76" fmla="*/ 2032858 h 3788731"/>
              <a:gd name="connsiteX77" fmla="*/ 2552466 w 2777761"/>
              <a:gd name="connsiteY77" fmla="*/ 1948711 h 3788731"/>
              <a:gd name="connsiteX78" fmla="*/ 2698322 w 2777761"/>
              <a:gd name="connsiteY78" fmla="*/ 1460657 h 3788731"/>
              <a:gd name="connsiteX79" fmla="*/ 2642224 w 2777761"/>
              <a:gd name="connsiteY79" fmla="*/ 1354071 h 3788731"/>
              <a:gd name="connsiteX80" fmla="*/ 2485148 w 2777761"/>
              <a:gd name="connsiteY80" fmla="*/ 798699 h 3788731"/>
              <a:gd name="connsiteX81" fmla="*/ 2743201 w 2777761"/>
              <a:gd name="connsiteY81" fmla="*/ 675283 h 3788731"/>
              <a:gd name="connsiteX82" fmla="*/ 2715151 w 2777761"/>
              <a:gd name="connsiteY82" fmla="*/ 434061 h 3788731"/>
              <a:gd name="connsiteX83" fmla="*/ 2597345 w 2777761"/>
              <a:gd name="connsiteY83" fmla="*/ 9186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114901 w 2777761"/>
              <a:gd name="connsiteY3" fmla="*/ 176009 h 3788731"/>
              <a:gd name="connsiteX4" fmla="*/ 2142950 w 2777761"/>
              <a:gd name="connsiteY4" fmla="*/ 288206 h 3788731"/>
              <a:gd name="connsiteX5" fmla="*/ 2047583 w 2777761"/>
              <a:gd name="connsiteY5" fmla="*/ 456500 h 3788731"/>
              <a:gd name="connsiteX6" fmla="*/ 2159779 w 2777761"/>
              <a:gd name="connsiteY6" fmla="*/ 708942 h 3788731"/>
              <a:gd name="connsiteX7" fmla="*/ 2030754 w 2777761"/>
              <a:gd name="connsiteY7" fmla="*/ 753820 h 3788731"/>
              <a:gd name="connsiteX8" fmla="*/ 1997095 w 2777761"/>
              <a:gd name="connsiteY8" fmla="*/ 821138 h 3788731"/>
              <a:gd name="connsiteX9" fmla="*/ 1997095 w 2777761"/>
              <a:gd name="connsiteY9" fmla="*/ 708942 h 3788731"/>
              <a:gd name="connsiteX10" fmla="*/ 1946606 w 2777761"/>
              <a:gd name="connsiteY10" fmla="*/ 669673 h 3788731"/>
              <a:gd name="connsiteX11" fmla="*/ 1772702 w 2777761"/>
              <a:gd name="connsiteY11" fmla="*/ 720161 h 3788731"/>
              <a:gd name="connsiteX12" fmla="*/ 1402454 w 2777761"/>
              <a:gd name="connsiteY12" fmla="*/ 579916 h 3788731"/>
              <a:gd name="connsiteX13" fmla="*/ 1705384 w 2777761"/>
              <a:gd name="connsiteY13" fmla="*/ 1152117 h 3788731"/>
              <a:gd name="connsiteX14" fmla="*/ 1800751 w 2777761"/>
              <a:gd name="connsiteY14" fmla="*/ 1225045 h 3788731"/>
              <a:gd name="connsiteX15" fmla="*/ 1649286 w 2777761"/>
              <a:gd name="connsiteY15" fmla="*/ 1449437 h 3788731"/>
              <a:gd name="connsiteX16" fmla="*/ 1727824 w 2777761"/>
              <a:gd name="connsiteY16" fmla="*/ 1668220 h 3788731"/>
              <a:gd name="connsiteX17" fmla="*/ 1817581 w 2777761"/>
              <a:gd name="connsiteY17" fmla="*/ 1662611 h 3788731"/>
              <a:gd name="connsiteX18" fmla="*/ 1671725 w 2777761"/>
              <a:gd name="connsiteY18" fmla="*/ 1830905 h 3788731"/>
              <a:gd name="connsiteX19" fmla="*/ 914400 w 2777761"/>
              <a:gd name="connsiteY19" fmla="*/ 1578463 h 3788731"/>
              <a:gd name="connsiteX20" fmla="*/ 460005 w 2777761"/>
              <a:gd name="connsiteY20" fmla="*/ 2605060 h 3788731"/>
              <a:gd name="connsiteX21" fmla="*/ 263662 w 2777761"/>
              <a:gd name="connsiteY21" fmla="*/ 2812623 h 3788731"/>
              <a:gd name="connsiteX22" fmla="*/ 44879 w 2777761"/>
              <a:gd name="connsiteY22" fmla="*/ 2857501 h 3788731"/>
              <a:gd name="connsiteX23" fmla="*/ 0 w 2777761"/>
              <a:gd name="connsiteY23" fmla="*/ 2964088 h 3788731"/>
              <a:gd name="connsiteX24" fmla="*/ 274881 w 2777761"/>
              <a:gd name="connsiteY24" fmla="*/ 3087504 h 3788731"/>
              <a:gd name="connsiteX25" fmla="*/ 504884 w 2777761"/>
              <a:gd name="connsiteY25" fmla="*/ 2986527 h 3788731"/>
              <a:gd name="connsiteX26" fmla="*/ 471225 w 2777761"/>
              <a:gd name="connsiteY26" fmla="*/ 3115553 h 3788731"/>
              <a:gd name="connsiteX27" fmla="*/ 572201 w 2777761"/>
              <a:gd name="connsiteY27" fmla="*/ 3160431 h 3788731"/>
              <a:gd name="connsiteX28" fmla="*/ 381468 w 2777761"/>
              <a:gd name="connsiteY28" fmla="*/ 3620436 h 3788731"/>
              <a:gd name="connsiteX29" fmla="*/ 196344 w 2777761"/>
              <a:gd name="connsiteY29" fmla="*/ 3665315 h 3788731"/>
              <a:gd name="connsiteX30" fmla="*/ 263662 w 2777761"/>
              <a:gd name="connsiteY30" fmla="*/ 3766291 h 3788731"/>
              <a:gd name="connsiteX31" fmla="*/ 555372 w 2777761"/>
              <a:gd name="connsiteY31" fmla="*/ 3788731 h 3788731"/>
              <a:gd name="connsiteX32" fmla="*/ 589031 w 2777761"/>
              <a:gd name="connsiteY32" fmla="*/ 3581168 h 3788731"/>
              <a:gd name="connsiteX33" fmla="*/ 645129 w 2777761"/>
              <a:gd name="connsiteY33" fmla="*/ 3575558 h 3788731"/>
              <a:gd name="connsiteX34" fmla="*/ 690008 w 2777761"/>
              <a:gd name="connsiteY34" fmla="*/ 3698974 h 3788731"/>
              <a:gd name="connsiteX35" fmla="*/ 774155 w 2777761"/>
              <a:gd name="connsiteY35" fmla="*/ 3704584 h 3788731"/>
              <a:gd name="connsiteX36" fmla="*/ 779765 w 2777761"/>
              <a:gd name="connsiteY36" fmla="*/ 3474581 h 3788731"/>
              <a:gd name="connsiteX37" fmla="*/ 746106 w 2777761"/>
              <a:gd name="connsiteY37" fmla="*/ 3205310 h 3788731"/>
              <a:gd name="connsiteX38" fmla="*/ 903181 w 2777761"/>
              <a:gd name="connsiteY38" fmla="*/ 2627499 h 3788731"/>
              <a:gd name="connsiteX39" fmla="*/ 1166842 w 2777761"/>
              <a:gd name="connsiteY39" fmla="*/ 2520912 h 3788731"/>
              <a:gd name="connsiteX40" fmla="*/ 1531480 w 2777761"/>
              <a:gd name="connsiteY40" fmla="*/ 2627499 h 3788731"/>
              <a:gd name="connsiteX41" fmla="*/ 1593188 w 2777761"/>
              <a:gd name="connsiteY41" fmla="*/ 2627499 h 3788731"/>
              <a:gd name="connsiteX42" fmla="*/ 1649286 w 2777761"/>
              <a:gd name="connsiteY42" fmla="*/ 2728476 h 3788731"/>
              <a:gd name="connsiteX43" fmla="*/ 1800751 w 2777761"/>
              <a:gd name="connsiteY43" fmla="*/ 2762134 h 3788731"/>
              <a:gd name="connsiteX44" fmla="*/ 1811971 w 2777761"/>
              <a:gd name="connsiteY44" fmla="*/ 2795793 h 3788731"/>
              <a:gd name="connsiteX45" fmla="*/ 1772702 w 2777761"/>
              <a:gd name="connsiteY45" fmla="*/ 2997747 h 3788731"/>
              <a:gd name="connsiteX46" fmla="*/ 1750263 w 2777761"/>
              <a:gd name="connsiteY46" fmla="*/ 3323116 h 3788731"/>
              <a:gd name="connsiteX47" fmla="*/ 1542700 w 2777761"/>
              <a:gd name="connsiteY47" fmla="*/ 3345555 h 3788731"/>
              <a:gd name="connsiteX48" fmla="*/ 1206111 w 2777761"/>
              <a:gd name="connsiteY48" fmla="*/ 3396044 h 3788731"/>
              <a:gd name="connsiteX49" fmla="*/ 1178062 w 2777761"/>
              <a:gd name="connsiteY49" fmla="*/ 3468971 h 3788731"/>
              <a:gd name="connsiteX50" fmla="*/ 1116354 w 2777761"/>
              <a:gd name="connsiteY50" fmla="*/ 3497020 h 3788731"/>
              <a:gd name="connsiteX51" fmla="*/ 1144403 w 2777761"/>
              <a:gd name="connsiteY51" fmla="*/ 3631656 h 3788731"/>
              <a:gd name="connsiteX52" fmla="*/ 1284648 w 2777761"/>
              <a:gd name="connsiteY52" fmla="*/ 3637266 h 3788731"/>
              <a:gd name="connsiteX53" fmla="*/ 1279038 w 2777761"/>
              <a:gd name="connsiteY53" fmla="*/ 3485801 h 3788731"/>
              <a:gd name="connsiteX54" fmla="*/ 1458552 w 2777761"/>
              <a:gd name="connsiteY54" fmla="*/ 3497020 h 3788731"/>
              <a:gd name="connsiteX55" fmla="*/ 1430503 w 2777761"/>
              <a:gd name="connsiteY55" fmla="*/ 3575558 h 3788731"/>
              <a:gd name="connsiteX56" fmla="*/ 1402454 w 2777761"/>
              <a:gd name="connsiteY56" fmla="*/ 3637266 h 3788731"/>
              <a:gd name="connsiteX57" fmla="*/ 1318307 w 2777761"/>
              <a:gd name="connsiteY57" fmla="*/ 3654095 h 3788731"/>
              <a:gd name="connsiteX58" fmla="*/ 1452943 w 2777761"/>
              <a:gd name="connsiteY58" fmla="*/ 3777511 h 3788731"/>
              <a:gd name="connsiteX59" fmla="*/ 1520260 w 2777761"/>
              <a:gd name="connsiteY59" fmla="*/ 3642876 h 3788731"/>
              <a:gd name="connsiteX60" fmla="*/ 1823190 w 2777761"/>
              <a:gd name="connsiteY60" fmla="*/ 3541899 h 3788731"/>
              <a:gd name="connsiteX61" fmla="*/ 2159779 w 2777761"/>
              <a:gd name="connsiteY61" fmla="*/ 3614826 h 3788731"/>
              <a:gd name="connsiteX62" fmla="*/ 2114901 w 2777761"/>
              <a:gd name="connsiteY62" fmla="*/ 3715803 h 3788731"/>
              <a:gd name="connsiteX63" fmla="*/ 2210268 w 2777761"/>
              <a:gd name="connsiteY63" fmla="*/ 3783121 h 3788731"/>
              <a:gd name="connsiteX64" fmla="*/ 2283195 w 2777761"/>
              <a:gd name="connsiteY64" fmla="*/ 3732633 h 3788731"/>
              <a:gd name="connsiteX65" fmla="*/ 2271976 w 2777761"/>
              <a:gd name="connsiteY65" fmla="*/ 3637266 h 3788731"/>
              <a:gd name="connsiteX66" fmla="*/ 2451490 w 2777761"/>
              <a:gd name="connsiteY66" fmla="*/ 3558728 h 3788731"/>
              <a:gd name="connsiteX67" fmla="*/ 2434660 w 2777761"/>
              <a:gd name="connsiteY67" fmla="*/ 3384824 h 3788731"/>
              <a:gd name="connsiteX68" fmla="*/ 1929777 w 2777761"/>
              <a:gd name="connsiteY68" fmla="*/ 3356775 h 3788731"/>
              <a:gd name="connsiteX69" fmla="*/ 1918557 w 2777761"/>
              <a:gd name="connsiteY69" fmla="*/ 3031406 h 3788731"/>
              <a:gd name="connsiteX70" fmla="*/ 1884898 w 2777761"/>
              <a:gd name="connsiteY70" fmla="*/ 3014576 h 3788731"/>
              <a:gd name="connsiteX71" fmla="*/ 1907338 w 2777761"/>
              <a:gd name="connsiteY71" fmla="*/ 2835062 h 3788731"/>
              <a:gd name="connsiteX72" fmla="*/ 1862459 w 2777761"/>
              <a:gd name="connsiteY72" fmla="*/ 2773354 h 3788731"/>
              <a:gd name="connsiteX73" fmla="*/ 2109291 w 2777761"/>
              <a:gd name="connsiteY73" fmla="*/ 2717256 h 3788731"/>
              <a:gd name="connsiteX74" fmla="*/ 2131730 w 2777761"/>
              <a:gd name="connsiteY74" fmla="*/ 2588230 h 3788731"/>
              <a:gd name="connsiteX75" fmla="*/ 2372952 w 2777761"/>
              <a:gd name="connsiteY75" fmla="*/ 2621889 h 3788731"/>
              <a:gd name="connsiteX76" fmla="*/ 2597345 w 2777761"/>
              <a:gd name="connsiteY76" fmla="*/ 2032858 h 3788731"/>
              <a:gd name="connsiteX77" fmla="*/ 2552466 w 2777761"/>
              <a:gd name="connsiteY77" fmla="*/ 1948711 h 3788731"/>
              <a:gd name="connsiteX78" fmla="*/ 2698322 w 2777761"/>
              <a:gd name="connsiteY78" fmla="*/ 1460657 h 3788731"/>
              <a:gd name="connsiteX79" fmla="*/ 2642224 w 2777761"/>
              <a:gd name="connsiteY79" fmla="*/ 1354071 h 3788731"/>
              <a:gd name="connsiteX80" fmla="*/ 2485148 w 2777761"/>
              <a:gd name="connsiteY80" fmla="*/ 798699 h 3788731"/>
              <a:gd name="connsiteX81" fmla="*/ 2743201 w 2777761"/>
              <a:gd name="connsiteY81" fmla="*/ 675283 h 3788731"/>
              <a:gd name="connsiteX82" fmla="*/ 2715151 w 2777761"/>
              <a:gd name="connsiteY82" fmla="*/ 434061 h 3788731"/>
              <a:gd name="connsiteX83" fmla="*/ 2631004 w 2777761"/>
              <a:gd name="connsiteY83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47583 w 2777761"/>
              <a:gd name="connsiteY5" fmla="*/ 456500 h 3788731"/>
              <a:gd name="connsiteX6" fmla="*/ 2159779 w 2777761"/>
              <a:gd name="connsiteY6" fmla="*/ 708942 h 3788731"/>
              <a:gd name="connsiteX7" fmla="*/ 2030754 w 2777761"/>
              <a:gd name="connsiteY7" fmla="*/ 753820 h 3788731"/>
              <a:gd name="connsiteX8" fmla="*/ 1997095 w 2777761"/>
              <a:gd name="connsiteY8" fmla="*/ 821138 h 3788731"/>
              <a:gd name="connsiteX9" fmla="*/ 1997095 w 2777761"/>
              <a:gd name="connsiteY9" fmla="*/ 708942 h 3788731"/>
              <a:gd name="connsiteX10" fmla="*/ 1946606 w 2777761"/>
              <a:gd name="connsiteY10" fmla="*/ 669673 h 3788731"/>
              <a:gd name="connsiteX11" fmla="*/ 1772702 w 2777761"/>
              <a:gd name="connsiteY11" fmla="*/ 720161 h 3788731"/>
              <a:gd name="connsiteX12" fmla="*/ 1402454 w 2777761"/>
              <a:gd name="connsiteY12" fmla="*/ 579916 h 3788731"/>
              <a:gd name="connsiteX13" fmla="*/ 1705384 w 2777761"/>
              <a:gd name="connsiteY13" fmla="*/ 1152117 h 3788731"/>
              <a:gd name="connsiteX14" fmla="*/ 1800751 w 2777761"/>
              <a:gd name="connsiteY14" fmla="*/ 1225045 h 3788731"/>
              <a:gd name="connsiteX15" fmla="*/ 1649286 w 2777761"/>
              <a:gd name="connsiteY15" fmla="*/ 1449437 h 3788731"/>
              <a:gd name="connsiteX16" fmla="*/ 1727824 w 2777761"/>
              <a:gd name="connsiteY16" fmla="*/ 1668220 h 3788731"/>
              <a:gd name="connsiteX17" fmla="*/ 1817581 w 2777761"/>
              <a:gd name="connsiteY17" fmla="*/ 1662611 h 3788731"/>
              <a:gd name="connsiteX18" fmla="*/ 1671725 w 2777761"/>
              <a:gd name="connsiteY18" fmla="*/ 1830905 h 3788731"/>
              <a:gd name="connsiteX19" fmla="*/ 914400 w 2777761"/>
              <a:gd name="connsiteY19" fmla="*/ 1578463 h 3788731"/>
              <a:gd name="connsiteX20" fmla="*/ 460005 w 2777761"/>
              <a:gd name="connsiteY20" fmla="*/ 2605060 h 3788731"/>
              <a:gd name="connsiteX21" fmla="*/ 263662 w 2777761"/>
              <a:gd name="connsiteY21" fmla="*/ 2812623 h 3788731"/>
              <a:gd name="connsiteX22" fmla="*/ 44879 w 2777761"/>
              <a:gd name="connsiteY22" fmla="*/ 2857501 h 3788731"/>
              <a:gd name="connsiteX23" fmla="*/ 0 w 2777761"/>
              <a:gd name="connsiteY23" fmla="*/ 2964088 h 3788731"/>
              <a:gd name="connsiteX24" fmla="*/ 274881 w 2777761"/>
              <a:gd name="connsiteY24" fmla="*/ 3087504 h 3788731"/>
              <a:gd name="connsiteX25" fmla="*/ 504884 w 2777761"/>
              <a:gd name="connsiteY25" fmla="*/ 2986527 h 3788731"/>
              <a:gd name="connsiteX26" fmla="*/ 471225 w 2777761"/>
              <a:gd name="connsiteY26" fmla="*/ 3115553 h 3788731"/>
              <a:gd name="connsiteX27" fmla="*/ 572201 w 2777761"/>
              <a:gd name="connsiteY27" fmla="*/ 3160431 h 3788731"/>
              <a:gd name="connsiteX28" fmla="*/ 381468 w 2777761"/>
              <a:gd name="connsiteY28" fmla="*/ 3620436 h 3788731"/>
              <a:gd name="connsiteX29" fmla="*/ 196344 w 2777761"/>
              <a:gd name="connsiteY29" fmla="*/ 3665315 h 3788731"/>
              <a:gd name="connsiteX30" fmla="*/ 263662 w 2777761"/>
              <a:gd name="connsiteY30" fmla="*/ 3766291 h 3788731"/>
              <a:gd name="connsiteX31" fmla="*/ 555372 w 2777761"/>
              <a:gd name="connsiteY31" fmla="*/ 3788731 h 3788731"/>
              <a:gd name="connsiteX32" fmla="*/ 589031 w 2777761"/>
              <a:gd name="connsiteY32" fmla="*/ 3581168 h 3788731"/>
              <a:gd name="connsiteX33" fmla="*/ 645129 w 2777761"/>
              <a:gd name="connsiteY33" fmla="*/ 3575558 h 3788731"/>
              <a:gd name="connsiteX34" fmla="*/ 690008 w 2777761"/>
              <a:gd name="connsiteY34" fmla="*/ 3698974 h 3788731"/>
              <a:gd name="connsiteX35" fmla="*/ 774155 w 2777761"/>
              <a:gd name="connsiteY35" fmla="*/ 3704584 h 3788731"/>
              <a:gd name="connsiteX36" fmla="*/ 779765 w 2777761"/>
              <a:gd name="connsiteY36" fmla="*/ 3474581 h 3788731"/>
              <a:gd name="connsiteX37" fmla="*/ 746106 w 2777761"/>
              <a:gd name="connsiteY37" fmla="*/ 3205310 h 3788731"/>
              <a:gd name="connsiteX38" fmla="*/ 903181 w 2777761"/>
              <a:gd name="connsiteY38" fmla="*/ 2627499 h 3788731"/>
              <a:gd name="connsiteX39" fmla="*/ 1166842 w 2777761"/>
              <a:gd name="connsiteY39" fmla="*/ 2520912 h 3788731"/>
              <a:gd name="connsiteX40" fmla="*/ 1531480 w 2777761"/>
              <a:gd name="connsiteY40" fmla="*/ 2627499 h 3788731"/>
              <a:gd name="connsiteX41" fmla="*/ 1593188 w 2777761"/>
              <a:gd name="connsiteY41" fmla="*/ 2627499 h 3788731"/>
              <a:gd name="connsiteX42" fmla="*/ 1649286 w 2777761"/>
              <a:gd name="connsiteY42" fmla="*/ 2728476 h 3788731"/>
              <a:gd name="connsiteX43" fmla="*/ 1800751 w 2777761"/>
              <a:gd name="connsiteY43" fmla="*/ 2762134 h 3788731"/>
              <a:gd name="connsiteX44" fmla="*/ 1811971 w 2777761"/>
              <a:gd name="connsiteY44" fmla="*/ 2795793 h 3788731"/>
              <a:gd name="connsiteX45" fmla="*/ 1772702 w 2777761"/>
              <a:gd name="connsiteY45" fmla="*/ 2997747 h 3788731"/>
              <a:gd name="connsiteX46" fmla="*/ 1750263 w 2777761"/>
              <a:gd name="connsiteY46" fmla="*/ 3323116 h 3788731"/>
              <a:gd name="connsiteX47" fmla="*/ 1542700 w 2777761"/>
              <a:gd name="connsiteY47" fmla="*/ 3345555 h 3788731"/>
              <a:gd name="connsiteX48" fmla="*/ 1206111 w 2777761"/>
              <a:gd name="connsiteY48" fmla="*/ 3396044 h 3788731"/>
              <a:gd name="connsiteX49" fmla="*/ 1178062 w 2777761"/>
              <a:gd name="connsiteY49" fmla="*/ 3468971 h 3788731"/>
              <a:gd name="connsiteX50" fmla="*/ 1116354 w 2777761"/>
              <a:gd name="connsiteY50" fmla="*/ 3497020 h 3788731"/>
              <a:gd name="connsiteX51" fmla="*/ 1144403 w 2777761"/>
              <a:gd name="connsiteY51" fmla="*/ 3631656 h 3788731"/>
              <a:gd name="connsiteX52" fmla="*/ 1284648 w 2777761"/>
              <a:gd name="connsiteY52" fmla="*/ 3637266 h 3788731"/>
              <a:gd name="connsiteX53" fmla="*/ 1279038 w 2777761"/>
              <a:gd name="connsiteY53" fmla="*/ 3485801 h 3788731"/>
              <a:gd name="connsiteX54" fmla="*/ 1458552 w 2777761"/>
              <a:gd name="connsiteY54" fmla="*/ 3497020 h 3788731"/>
              <a:gd name="connsiteX55" fmla="*/ 1430503 w 2777761"/>
              <a:gd name="connsiteY55" fmla="*/ 3575558 h 3788731"/>
              <a:gd name="connsiteX56" fmla="*/ 1402454 w 2777761"/>
              <a:gd name="connsiteY56" fmla="*/ 3637266 h 3788731"/>
              <a:gd name="connsiteX57" fmla="*/ 1318307 w 2777761"/>
              <a:gd name="connsiteY57" fmla="*/ 3654095 h 3788731"/>
              <a:gd name="connsiteX58" fmla="*/ 1452943 w 2777761"/>
              <a:gd name="connsiteY58" fmla="*/ 3777511 h 3788731"/>
              <a:gd name="connsiteX59" fmla="*/ 1520260 w 2777761"/>
              <a:gd name="connsiteY59" fmla="*/ 3642876 h 3788731"/>
              <a:gd name="connsiteX60" fmla="*/ 1823190 w 2777761"/>
              <a:gd name="connsiteY60" fmla="*/ 3541899 h 3788731"/>
              <a:gd name="connsiteX61" fmla="*/ 2159779 w 2777761"/>
              <a:gd name="connsiteY61" fmla="*/ 3614826 h 3788731"/>
              <a:gd name="connsiteX62" fmla="*/ 2114901 w 2777761"/>
              <a:gd name="connsiteY62" fmla="*/ 3715803 h 3788731"/>
              <a:gd name="connsiteX63" fmla="*/ 2210268 w 2777761"/>
              <a:gd name="connsiteY63" fmla="*/ 3783121 h 3788731"/>
              <a:gd name="connsiteX64" fmla="*/ 2283195 w 2777761"/>
              <a:gd name="connsiteY64" fmla="*/ 3732633 h 3788731"/>
              <a:gd name="connsiteX65" fmla="*/ 2271976 w 2777761"/>
              <a:gd name="connsiteY65" fmla="*/ 3637266 h 3788731"/>
              <a:gd name="connsiteX66" fmla="*/ 2451490 w 2777761"/>
              <a:gd name="connsiteY66" fmla="*/ 3558728 h 3788731"/>
              <a:gd name="connsiteX67" fmla="*/ 2434660 w 2777761"/>
              <a:gd name="connsiteY67" fmla="*/ 3384824 h 3788731"/>
              <a:gd name="connsiteX68" fmla="*/ 1929777 w 2777761"/>
              <a:gd name="connsiteY68" fmla="*/ 3356775 h 3788731"/>
              <a:gd name="connsiteX69" fmla="*/ 1918557 w 2777761"/>
              <a:gd name="connsiteY69" fmla="*/ 3031406 h 3788731"/>
              <a:gd name="connsiteX70" fmla="*/ 1884898 w 2777761"/>
              <a:gd name="connsiteY70" fmla="*/ 3014576 h 3788731"/>
              <a:gd name="connsiteX71" fmla="*/ 1907338 w 2777761"/>
              <a:gd name="connsiteY71" fmla="*/ 2835062 h 3788731"/>
              <a:gd name="connsiteX72" fmla="*/ 1862459 w 2777761"/>
              <a:gd name="connsiteY72" fmla="*/ 2773354 h 3788731"/>
              <a:gd name="connsiteX73" fmla="*/ 2109291 w 2777761"/>
              <a:gd name="connsiteY73" fmla="*/ 2717256 h 3788731"/>
              <a:gd name="connsiteX74" fmla="*/ 2131730 w 2777761"/>
              <a:gd name="connsiteY74" fmla="*/ 2588230 h 3788731"/>
              <a:gd name="connsiteX75" fmla="*/ 2372952 w 2777761"/>
              <a:gd name="connsiteY75" fmla="*/ 2621889 h 3788731"/>
              <a:gd name="connsiteX76" fmla="*/ 2597345 w 2777761"/>
              <a:gd name="connsiteY76" fmla="*/ 2032858 h 3788731"/>
              <a:gd name="connsiteX77" fmla="*/ 2552466 w 2777761"/>
              <a:gd name="connsiteY77" fmla="*/ 1948711 h 3788731"/>
              <a:gd name="connsiteX78" fmla="*/ 2698322 w 2777761"/>
              <a:gd name="connsiteY78" fmla="*/ 1460657 h 3788731"/>
              <a:gd name="connsiteX79" fmla="*/ 2642224 w 2777761"/>
              <a:gd name="connsiteY79" fmla="*/ 1354071 h 3788731"/>
              <a:gd name="connsiteX80" fmla="*/ 2485148 w 2777761"/>
              <a:gd name="connsiteY80" fmla="*/ 798699 h 3788731"/>
              <a:gd name="connsiteX81" fmla="*/ 2743201 w 2777761"/>
              <a:gd name="connsiteY81" fmla="*/ 675283 h 3788731"/>
              <a:gd name="connsiteX82" fmla="*/ 2715151 w 2777761"/>
              <a:gd name="connsiteY82" fmla="*/ 434061 h 3788731"/>
              <a:gd name="connsiteX83" fmla="*/ 2631004 w 2777761"/>
              <a:gd name="connsiteY83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59779 w 2777761"/>
              <a:gd name="connsiteY6" fmla="*/ 708942 h 3788731"/>
              <a:gd name="connsiteX7" fmla="*/ 2030754 w 2777761"/>
              <a:gd name="connsiteY7" fmla="*/ 753820 h 3788731"/>
              <a:gd name="connsiteX8" fmla="*/ 1997095 w 2777761"/>
              <a:gd name="connsiteY8" fmla="*/ 821138 h 3788731"/>
              <a:gd name="connsiteX9" fmla="*/ 1997095 w 2777761"/>
              <a:gd name="connsiteY9" fmla="*/ 708942 h 3788731"/>
              <a:gd name="connsiteX10" fmla="*/ 1946606 w 2777761"/>
              <a:gd name="connsiteY10" fmla="*/ 669673 h 3788731"/>
              <a:gd name="connsiteX11" fmla="*/ 1772702 w 2777761"/>
              <a:gd name="connsiteY11" fmla="*/ 720161 h 3788731"/>
              <a:gd name="connsiteX12" fmla="*/ 1402454 w 2777761"/>
              <a:gd name="connsiteY12" fmla="*/ 579916 h 3788731"/>
              <a:gd name="connsiteX13" fmla="*/ 1705384 w 2777761"/>
              <a:gd name="connsiteY13" fmla="*/ 1152117 h 3788731"/>
              <a:gd name="connsiteX14" fmla="*/ 1800751 w 2777761"/>
              <a:gd name="connsiteY14" fmla="*/ 1225045 h 3788731"/>
              <a:gd name="connsiteX15" fmla="*/ 1649286 w 2777761"/>
              <a:gd name="connsiteY15" fmla="*/ 1449437 h 3788731"/>
              <a:gd name="connsiteX16" fmla="*/ 1727824 w 2777761"/>
              <a:gd name="connsiteY16" fmla="*/ 1668220 h 3788731"/>
              <a:gd name="connsiteX17" fmla="*/ 1817581 w 2777761"/>
              <a:gd name="connsiteY17" fmla="*/ 1662611 h 3788731"/>
              <a:gd name="connsiteX18" fmla="*/ 1671725 w 2777761"/>
              <a:gd name="connsiteY18" fmla="*/ 1830905 h 3788731"/>
              <a:gd name="connsiteX19" fmla="*/ 914400 w 2777761"/>
              <a:gd name="connsiteY19" fmla="*/ 1578463 h 3788731"/>
              <a:gd name="connsiteX20" fmla="*/ 460005 w 2777761"/>
              <a:gd name="connsiteY20" fmla="*/ 2605060 h 3788731"/>
              <a:gd name="connsiteX21" fmla="*/ 263662 w 2777761"/>
              <a:gd name="connsiteY21" fmla="*/ 2812623 h 3788731"/>
              <a:gd name="connsiteX22" fmla="*/ 44879 w 2777761"/>
              <a:gd name="connsiteY22" fmla="*/ 2857501 h 3788731"/>
              <a:gd name="connsiteX23" fmla="*/ 0 w 2777761"/>
              <a:gd name="connsiteY23" fmla="*/ 2964088 h 3788731"/>
              <a:gd name="connsiteX24" fmla="*/ 274881 w 2777761"/>
              <a:gd name="connsiteY24" fmla="*/ 3087504 h 3788731"/>
              <a:gd name="connsiteX25" fmla="*/ 504884 w 2777761"/>
              <a:gd name="connsiteY25" fmla="*/ 2986527 h 3788731"/>
              <a:gd name="connsiteX26" fmla="*/ 471225 w 2777761"/>
              <a:gd name="connsiteY26" fmla="*/ 3115553 h 3788731"/>
              <a:gd name="connsiteX27" fmla="*/ 572201 w 2777761"/>
              <a:gd name="connsiteY27" fmla="*/ 3160431 h 3788731"/>
              <a:gd name="connsiteX28" fmla="*/ 381468 w 2777761"/>
              <a:gd name="connsiteY28" fmla="*/ 3620436 h 3788731"/>
              <a:gd name="connsiteX29" fmla="*/ 196344 w 2777761"/>
              <a:gd name="connsiteY29" fmla="*/ 3665315 h 3788731"/>
              <a:gd name="connsiteX30" fmla="*/ 263662 w 2777761"/>
              <a:gd name="connsiteY30" fmla="*/ 3766291 h 3788731"/>
              <a:gd name="connsiteX31" fmla="*/ 555372 w 2777761"/>
              <a:gd name="connsiteY31" fmla="*/ 3788731 h 3788731"/>
              <a:gd name="connsiteX32" fmla="*/ 589031 w 2777761"/>
              <a:gd name="connsiteY32" fmla="*/ 3581168 h 3788731"/>
              <a:gd name="connsiteX33" fmla="*/ 645129 w 2777761"/>
              <a:gd name="connsiteY33" fmla="*/ 3575558 h 3788731"/>
              <a:gd name="connsiteX34" fmla="*/ 690008 w 2777761"/>
              <a:gd name="connsiteY34" fmla="*/ 3698974 h 3788731"/>
              <a:gd name="connsiteX35" fmla="*/ 774155 w 2777761"/>
              <a:gd name="connsiteY35" fmla="*/ 3704584 h 3788731"/>
              <a:gd name="connsiteX36" fmla="*/ 779765 w 2777761"/>
              <a:gd name="connsiteY36" fmla="*/ 3474581 h 3788731"/>
              <a:gd name="connsiteX37" fmla="*/ 746106 w 2777761"/>
              <a:gd name="connsiteY37" fmla="*/ 3205310 h 3788731"/>
              <a:gd name="connsiteX38" fmla="*/ 903181 w 2777761"/>
              <a:gd name="connsiteY38" fmla="*/ 2627499 h 3788731"/>
              <a:gd name="connsiteX39" fmla="*/ 1166842 w 2777761"/>
              <a:gd name="connsiteY39" fmla="*/ 2520912 h 3788731"/>
              <a:gd name="connsiteX40" fmla="*/ 1531480 w 2777761"/>
              <a:gd name="connsiteY40" fmla="*/ 2627499 h 3788731"/>
              <a:gd name="connsiteX41" fmla="*/ 1593188 w 2777761"/>
              <a:gd name="connsiteY41" fmla="*/ 2627499 h 3788731"/>
              <a:gd name="connsiteX42" fmla="*/ 1649286 w 2777761"/>
              <a:gd name="connsiteY42" fmla="*/ 2728476 h 3788731"/>
              <a:gd name="connsiteX43" fmla="*/ 1800751 w 2777761"/>
              <a:gd name="connsiteY43" fmla="*/ 2762134 h 3788731"/>
              <a:gd name="connsiteX44" fmla="*/ 1811971 w 2777761"/>
              <a:gd name="connsiteY44" fmla="*/ 2795793 h 3788731"/>
              <a:gd name="connsiteX45" fmla="*/ 1772702 w 2777761"/>
              <a:gd name="connsiteY45" fmla="*/ 2997747 h 3788731"/>
              <a:gd name="connsiteX46" fmla="*/ 1750263 w 2777761"/>
              <a:gd name="connsiteY46" fmla="*/ 3323116 h 3788731"/>
              <a:gd name="connsiteX47" fmla="*/ 1542700 w 2777761"/>
              <a:gd name="connsiteY47" fmla="*/ 3345555 h 3788731"/>
              <a:gd name="connsiteX48" fmla="*/ 1206111 w 2777761"/>
              <a:gd name="connsiteY48" fmla="*/ 3396044 h 3788731"/>
              <a:gd name="connsiteX49" fmla="*/ 1178062 w 2777761"/>
              <a:gd name="connsiteY49" fmla="*/ 3468971 h 3788731"/>
              <a:gd name="connsiteX50" fmla="*/ 1116354 w 2777761"/>
              <a:gd name="connsiteY50" fmla="*/ 3497020 h 3788731"/>
              <a:gd name="connsiteX51" fmla="*/ 1144403 w 2777761"/>
              <a:gd name="connsiteY51" fmla="*/ 3631656 h 3788731"/>
              <a:gd name="connsiteX52" fmla="*/ 1284648 w 2777761"/>
              <a:gd name="connsiteY52" fmla="*/ 3637266 h 3788731"/>
              <a:gd name="connsiteX53" fmla="*/ 1279038 w 2777761"/>
              <a:gd name="connsiteY53" fmla="*/ 3485801 h 3788731"/>
              <a:gd name="connsiteX54" fmla="*/ 1458552 w 2777761"/>
              <a:gd name="connsiteY54" fmla="*/ 3497020 h 3788731"/>
              <a:gd name="connsiteX55" fmla="*/ 1430503 w 2777761"/>
              <a:gd name="connsiteY55" fmla="*/ 3575558 h 3788731"/>
              <a:gd name="connsiteX56" fmla="*/ 1402454 w 2777761"/>
              <a:gd name="connsiteY56" fmla="*/ 3637266 h 3788731"/>
              <a:gd name="connsiteX57" fmla="*/ 1318307 w 2777761"/>
              <a:gd name="connsiteY57" fmla="*/ 3654095 h 3788731"/>
              <a:gd name="connsiteX58" fmla="*/ 1452943 w 2777761"/>
              <a:gd name="connsiteY58" fmla="*/ 3777511 h 3788731"/>
              <a:gd name="connsiteX59" fmla="*/ 1520260 w 2777761"/>
              <a:gd name="connsiteY59" fmla="*/ 3642876 h 3788731"/>
              <a:gd name="connsiteX60" fmla="*/ 1823190 w 2777761"/>
              <a:gd name="connsiteY60" fmla="*/ 3541899 h 3788731"/>
              <a:gd name="connsiteX61" fmla="*/ 2159779 w 2777761"/>
              <a:gd name="connsiteY61" fmla="*/ 3614826 h 3788731"/>
              <a:gd name="connsiteX62" fmla="*/ 2114901 w 2777761"/>
              <a:gd name="connsiteY62" fmla="*/ 3715803 h 3788731"/>
              <a:gd name="connsiteX63" fmla="*/ 2210268 w 2777761"/>
              <a:gd name="connsiteY63" fmla="*/ 3783121 h 3788731"/>
              <a:gd name="connsiteX64" fmla="*/ 2283195 w 2777761"/>
              <a:gd name="connsiteY64" fmla="*/ 3732633 h 3788731"/>
              <a:gd name="connsiteX65" fmla="*/ 2271976 w 2777761"/>
              <a:gd name="connsiteY65" fmla="*/ 3637266 h 3788731"/>
              <a:gd name="connsiteX66" fmla="*/ 2451490 w 2777761"/>
              <a:gd name="connsiteY66" fmla="*/ 3558728 h 3788731"/>
              <a:gd name="connsiteX67" fmla="*/ 2434660 w 2777761"/>
              <a:gd name="connsiteY67" fmla="*/ 3384824 h 3788731"/>
              <a:gd name="connsiteX68" fmla="*/ 1929777 w 2777761"/>
              <a:gd name="connsiteY68" fmla="*/ 3356775 h 3788731"/>
              <a:gd name="connsiteX69" fmla="*/ 1918557 w 2777761"/>
              <a:gd name="connsiteY69" fmla="*/ 3031406 h 3788731"/>
              <a:gd name="connsiteX70" fmla="*/ 1884898 w 2777761"/>
              <a:gd name="connsiteY70" fmla="*/ 3014576 h 3788731"/>
              <a:gd name="connsiteX71" fmla="*/ 1907338 w 2777761"/>
              <a:gd name="connsiteY71" fmla="*/ 2835062 h 3788731"/>
              <a:gd name="connsiteX72" fmla="*/ 1862459 w 2777761"/>
              <a:gd name="connsiteY72" fmla="*/ 2773354 h 3788731"/>
              <a:gd name="connsiteX73" fmla="*/ 2109291 w 2777761"/>
              <a:gd name="connsiteY73" fmla="*/ 2717256 h 3788731"/>
              <a:gd name="connsiteX74" fmla="*/ 2131730 w 2777761"/>
              <a:gd name="connsiteY74" fmla="*/ 2588230 h 3788731"/>
              <a:gd name="connsiteX75" fmla="*/ 2372952 w 2777761"/>
              <a:gd name="connsiteY75" fmla="*/ 2621889 h 3788731"/>
              <a:gd name="connsiteX76" fmla="*/ 2597345 w 2777761"/>
              <a:gd name="connsiteY76" fmla="*/ 2032858 h 3788731"/>
              <a:gd name="connsiteX77" fmla="*/ 2552466 w 2777761"/>
              <a:gd name="connsiteY77" fmla="*/ 1948711 h 3788731"/>
              <a:gd name="connsiteX78" fmla="*/ 2698322 w 2777761"/>
              <a:gd name="connsiteY78" fmla="*/ 1460657 h 3788731"/>
              <a:gd name="connsiteX79" fmla="*/ 2642224 w 2777761"/>
              <a:gd name="connsiteY79" fmla="*/ 1354071 h 3788731"/>
              <a:gd name="connsiteX80" fmla="*/ 2485148 w 2777761"/>
              <a:gd name="connsiteY80" fmla="*/ 798699 h 3788731"/>
              <a:gd name="connsiteX81" fmla="*/ 2743201 w 2777761"/>
              <a:gd name="connsiteY81" fmla="*/ 675283 h 3788731"/>
              <a:gd name="connsiteX82" fmla="*/ 2715151 w 2777761"/>
              <a:gd name="connsiteY82" fmla="*/ 434061 h 3788731"/>
              <a:gd name="connsiteX83" fmla="*/ 2631004 w 2777761"/>
              <a:gd name="connsiteY83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72702 w 2777761"/>
              <a:gd name="connsiteY12" fmla="*/ 720161 h 3788731"/>
              <a:gd name="connsiteX13" fmla="*/ 1402454 w 2777761"/>
              <a:gd name="connsiteY13" fmla="*/ 579916 h 3788731"/>
              <a:gd name="connsiteX14" fmla="*/ 1705384 w 2777761"/>
              <a:gd name="connsiteY14" fmla="*/ 1152117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71725 w 2777761"/>
              <a:gd name="connsiteY19" fmla="*/ 1830905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705384 w 2777761"/>
              <a:gd name="connsiteY14" fmla="*/ 1152117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71725 w 2777761"/>
              <a:gd name="connsiteY19" fmla="*/ 1830905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71725 w 2777761"/>
              <a:gd name="connsiteY19" fmla="*/ 1830905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71725 w 2777761"/>
              <a:gd name="connsiteY19" fmla="*/ 1830905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71725 w 2777761"/>
              <a:gd name="connsiteY19" fmla="*/ 1830905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71725 w 2777761"/>
              <a:gd name="connsiteY19" fmla="*/ 1830905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71725 w 2777761"/>
              <a:gd name="connsiteY19" fmla="*/ 1830905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26846 w 2777761"/>
              <a:gd name="connsiteY19" fmla="*/ 1858954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26846 w 2777761"/>
              <a:gd name="connsiteY19" fmla="*/ 1858954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26846 w 2777761"/>
              <a:gd name="connsiteY19" fmla="*/ 1858954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26846 w 2777761"/>
              <a:gd name="connsiteY19" fmla="*/ 1858954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26846 w 2777761"/>
              <a:gd name="connsiteY19" fmla="*/ 1858954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26846 w 2777761"/>
              <a:gd name="connsiteY19" fmla="*/ 1858954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26846 w 2777761"/>
              <a:gd name="connsiteY19" fmla="*/ 1858954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31004 w 2777761"/>
              <a:gd name="connsiteY0" fmla="*/ 86253 h 3788731"/>
              <a:gd name="connsiteX1" fmla="*/ 2434660 w 2777761"/>
              <a:gd name="connsiteY1" fmla="*/ 2105 h 3788731"/>
              <a:gd name="connsiteX2" fmla="*/ 2193438 w 2777761"/>
              <a:gd name="connsiteY2" fmla="*/ 159180 h 3788731"/>
              <a:gd name="connsiteX3" fmla="*/ 2092462 w 2777761"/>
              <a:gd name="connsiteY3" fmla="*/ 198449 h 3788731"/>
              <a:gd name="connsiteX4" fmla="*/ 2142950 w 2777761"/>
              <a:gd name="connsiteY4" fmla="*/ 288206 h 3788731"/>
              <a:gd name="connsiteX5" fmla="*/ 2030754 w 2777761"/>
              <a:gd name="connsiteY5" fmla="*/ 450890 h 3788731"/>
              <a:gd name="connsiteX6" fmla="*/ 2137342 w 2777761"/>
              <a:gd name="connsiteY6" fmla="*/ 585526 h 3788731"/>
              <a:gd name="connsiteX7" fmla="*/ 2159779 w 2777761"/>
              <a:gd name="connsiteY7" fmla="*/ 708942 h 3788731"/>
              <a:gd name="connsiteX8" fmla="*/ 2030754 w 2777761"/>
              <a:gd name="connsiteY8" fmla="*/ 753820 h 3788731"/>
              <a:gd name="connsiteX9" fmla="*/ 1997095 w 2777761"/>
              <a:gd name="connsiteY9" fmla="*/ 821138 h 3788731"/>
              <a:gd name="connsiteX10" fmla="*/ 1997095 w 2777761"/>
              <a:gd name="connsiteY10" fmla="*/ 708942 h 3788731"/>
              <a:gd name="connsiteX11" fmla="*/ 1946606 w 2777761"/>
              <a:gd name="connsiteY11" fmla="*/ 669673 h 3788731"/>
              <a:gd name="connsiteX12" fmla="*/ 1783922 w 2777761"/>
              <a:gd name="connsiteY12" fmla="*/ 770649 h 3788731"/>
              <a:gd name="connsiteX13" fmla="*/ 1402454 w 2777761"/>
              <a:gd name="connsiteY13" fmla="*/ 579916 h 3788731"/>
              <a:gd name="connsiteX14" fmla="*/ 1666115 w 2777761"/>
              <a:gd name="connsiteY14" fmla="*/ 1129678 h 3788731"/>
              <a:gd name="connsiteX15" fmla="*/ 1800751 w 2777761"/>
              <a:gd name="connsiteY15" fmla="*/ 1225045 h 3788731"/>
              <a:gd name="connsiteX16" fmla="*/ 1649286 w 2777761"/>
              <a:gd name="connsiteY16" fmla="*/ 1449437 h 3788731"/>
              <a:gd name="connsiteX17" fmla="*/ 1727824 w 2777761"/>
              <a:gd name="connsiteY17" fmla="*/ 1668220 h 3788731"/>
              <a:gd name="connsiteX18" fmla="*/ 1817581 w 2777761"/>
              <a:gd name="connsiteY18" fmla="*/ 1662611 h 3788731"/>
              <a:gd name="connsiteX19" fmla="*/ 1626846 w 2777761"/>
              <a:gd name="connsiteY19" fmla="*/ 1858954 h 3788731"/>
              <a:gd name="connsiteX20" fmla="*/ 914400 w 2777761"/>
              <a:gd name="connsiteY20" fmla="*/ 1578463 h 3788731"/>
              <a:gd name="connsiteX21" fmla="*/ 460005 w 2777761"/>
              <a:gd name="connsiteY21" fmla="*/ 2605060 h 3788731"/>
              <a:gd name="connsiteX22" fmla="*/ 263662 w 2777761"/>
              <a:gd name="connsiteY22" fmla="*/ 2812623 h 3788731"/>
              <a:gd name="connsiteX23" fmla="*/ 44879 w 2777761"/>
              <a:gd name="connsiteY23" fmla="*/ 2857501 h 3788731"/>
              <a:gd name="connsiteX24" fmla="*/ 0 w 2777761"/>
              <a:gd name="connsiteY24" fmla="*/ 2964088 h 3788731"/>
              <a:gd name="connsiteX25" fmla="*/ 274881 w 2777761"/>
              <a:gd name="connsiteY25" fmla="*/ 3087504 h 3788731"/>
              <a:gd name="connsiteX26" fmla="*/ 504884 w 2777761"/>
              <a:gd name="connsiteY26" fmla="*/ 2986527 h 3788731"/>
              <a:gd name="connsiteX27" fmla="*/ 471225 w 2777761"/>
              <a:gd name="connsiteY27" fmla="*/ 3115553 h 3788731"/>
              <a:gd name="connsiteX28" fmla="*/ 572201 w 2777761"/>
              <a:gd name="connsiteY28" fmla="*/ 3160431 h 3788731"/>
              <a:gd name="connsiteX29" fmla="*/ 381468 w 2777761"/>
              <a:gd name="connsiteY29" fmla="*/ 3620436 h 3788731"/>
              <a:gd name="connsiteX30" fmla="*/ 196344 w 2777761"/>
              <a:gd name="connsiteY30" fmla="*/ 3665315 h 3788731"/>
              <a:gd name="connsiteX31" fmla="*/ 263662 w 2777761"/>
              <a:gd name="connsiteY31" fmla="*/ 3766291 h 3788731"/>
              <a:gd name="connsiteX32" fmla="*/ 555372 w 2777761"/>
              <a:gd name="connsiteY32" fmla="*/ 3788731 h 3788731"/>
              <a:gd name="connsiteX33" fmla="*/ 589031 w 2777761"/>
              <a:gd name="connsiteY33" fmla="*/ 3581168 h 3788731"/>
              <a:gd name="connsiteX34" fmla="*/ 645129 w 2777761"/>
              <a:gd name="connsiteY34" fmla="*/ 3575558 h 3788731"/>
              <a:gd name="connsiteX35" fmla="*/ 690008 w 2777761"/>
              <a:gd name="connsiteY35" fmla="*/ 3698974 h 3788731"/>
              <a:gd name="connsiteX36" fmla="*/ 774155 w 2777761"/>
              <a:gd name="connsiteY36" fmla="*/ 3704584 h 3788731"/>
              <a:gd name="connsiteX37" fmla="*/ 779765 w 2777761"/>
              <a:gd name="connsiteY37" fmla="*/ 3474581 h 3788731"/>
              <a:gd name="connsiteX38" fmla="*/ 746106 w 2777761"/>
              <a:gd name="connsiteY38" fmla="*/ 3205310 h 3788731"/>
              <a:gd name="connsiteX39" fmla="*/ 903181 w 2777761"/>
              <a:gd name="connsiteY39" fmla="*/ 2627499 h 3788731"/>
              <a:gd name="connsiteX40" fmla="*/ 1166842 w 2777761"/>
              <a:gd name="connsiteY40" fmla="*/ 2520912 h 3788731"/>
              <a:gd name="connsiteX41" fmla="*/ 1531480 w 2777761"/>
              <a:gd name="connsiteY41" fmla="*/ 2627499 h 3788731"/>
              <a:gd name="connsiteX42" fmla="*/ 1593188 w 2777761"/>
              <a:gd name="connsiteY42" fmla="*/ 2627499 h 3788731"/>
              <a:gd name="connsiteX43" fmla="*/ 1649286 w 2777761"/>
              <a:gd name="connsiteY43" fmla="*/ 2728476 h 3788731"/>
              <a:gd name="connsiteX44" fmla="*/ 1800751 w 2777761"/>
              <a:gd name="connsiteY44" fmla="*/ 2762134 h 3788731"/>
              <a:gd name="connsiteX45" fmla="*/ 1811971 w 2777761"/>
              <a:gd name="connsiteY45" fmla="*/ 2795793 h 3788731"/>
              <a:gd name="connsiteX46" fmla="*/ 1772702 w 2777761"/>
              <a:gd name="connsiteY46" fmla="*/ 2997747 h 3788731"/>
              <a:gd name="connsiteX47" fmla="*/ 1750263 w 2777761"/>
              <a:gd name="connsiteY47" fmla="*/ 3323116 h 3788731"/>
              <a:gd name="connsiteX48" fmla="*/ 1542700 w 2777761"/>
              <a:gd name="connsiteY48" fmla="*/ 3345555 h 3788731"/>
              <a:gd name="connsiteX49" fmla="*/ 1206111 w 2777761"/>
              <a:gd name="connsiteY49" fmla="*/ 3396044 h 3788731"/>
              <a:gd name="connsiteX50" fmla="*/ 1178062 w 2777761"/>
              <a:gd name="connsiteY50" fmla="*/ 3468971 h 3788731"/>
              <a:gd name="connsiteX51" fmla="*/ 1116354 w 2777761"/>
              <a:gd name="connsiteY51" fmla="*/ 3497020 h 3788731"/>
              <a:gd name="connsiteX52" fmla="*/ 1144403 w 2777761"/>
              <a:gd name="connsiteY52" fmla="*/ 3631656 h 3788731"/>
              <a:gd name="connsiteX53" fmla="*/ 1284648 w 2777761"/>
              <a:gd name="connsiteY53" fmla="*/ 3637266 h 3788731"/>
              <a:gd name="connsiteX54" fmla="*/ 1279038 w 2777761"/>
              <a:gd name="connsiteY54" fmla="*/ 3485801 h 3788731"/>
              <a:gd name="connsiteX55" fmla="*/ 1458552 w 2777761"/>
              <a:gd name="connsiteY55" fmla="*/ 3497020 h 3788731"/>
              <a:gd name="connsiteX56" fmla="*/ 1430503 w 2777761"/>
              <a:gd name="connsiteY56" fmla="*/ 3575558 h 3788731"/>
              <a:gd name="connsiteX57" fmla="*/ 1402454 w 2777761"/>
              <a:gd name="connsiteY57" fmla="*/ 3637266 h 3788731"/>
              <a:gd name="connsiteX58" fmla="*/ 1318307 w 2777761"/>
              <a:gd name="connsiteY58" fmla="*/ 3654095 h 3788731"/>
              <a:gd name="connsiteX59" fmla="*/ 1452943 w 2777761"/>
              <a:gd name="connsiteY59" fmla="*/ 3777511 h 3788731"/>
              <a:gd name="connsiteX60" fmla="*/ 1520260 w 2777761"/>
              <a:gd name="connsiteY60" fmla="*/ 3642876 h 3788731"/>
              <a:gd name="connsiteX61" fmla="*/ 1823190 w 2777761"/>
              <a:gd name="connsiteY61" fmla="*/ 3541899 h 3788731"/>
              <a:gd name="connsiteX62" fmla="*/ 2159779 w 2777761"/>
              <a:gd name="connsiteY62" fmla="*/ 3614826 h 3788731"/>
              <a:gd name="connsiteX63" fmla="*/ 2114901 w 2777761"/>
              <a:gd name="connsiteY63" fmla="*/ 3715803 h 3788731"/>
              <a:gd name="connsiteX64" fmla="*/ 2210268 w 2777761"/>
              <a:gd name="connsiteY64" fmla="*/ 3783121 h 3788731"/>
              <a:gd name="connsiteX65" fmla="*/ 2283195 w 2777761"/>
              <a:gd name="connsiteY65" fmla="*/ 3732633 h 3788731"/>
              <a:gd name="connsiteX66" fmla="*/ 2271976 w 2777761"/>
              <a:gd name="connsiteY66" fmla="*/ 3637266 h 3788731"/>
              <a:gd name="connsiteX67" fmla="*/ 2451490 w 2777761"/>
              <a:gd name="connsiteY67" fmla="*/ 3558728 h 3788731"/>
              <a:gd name="connsiteX68" fmla="*/ 2434660 w 2777761"/>
              <a:gd name="connsiteY68" fmla="*/ 3384824 h 3788731"/>
              <a:gd name="connsiteX69" fmla="*/ 1929777 w 2777761"/>
              <a:gd name="connsiteY69" fmla="*/ 3356775 h 3788731"/>
              <a:gd name="connsiteX70" fmla="*/ 1918557 w 2777761"/>
              <a:gd name="connsiteY70" fmla="*/ 3031406 h 3788731"/>
              <a:gd name="connsiteX71" fmla="*/ 1884898 w 2777761"/>
              <a:gd name="connsiteY71" fmla="*/ 3014576 h 3788731"/>
              <a:gd name="connsiteX72" fmla="*/ 1907338 w 2777761"/>
              <a:gd name="connsiteY72" fmla="*/ 2835062 h 3788731"/>
              <a:gd name="connsiteX73" fmla="*/ 1862459 w 2777761"/>
              <a:gd name="connsiteY73" fmla="*/ 2773354 h 3788731"/>
              <a:gd name="connsiteX74" fmla="*/ 2109291 w 2777761"/>
              <a:gd name="connsiteY74" fmla="*/ 2717256 h 3788731"/>
              <a:gd name="connsiteX75" fmla="*/ 2131730 w 2777761"/>
              <a:gd name="connsiteY75" fmla="*/ 2588230 h 3788731"/>
              <a:gd name="connsiteX76" fmla="*/ 2372952 w 2777761"/>
              <a:gd name="connsiteY76" fmla="*/ 2621889 h 3788731"/>
              <a:gd name="connsiteX77" fmla="*/ 2597345 w 2777761"/>
              <a:gd name="connsiteY77" fmla="*/ 2032858 h 3788731"/>
              <a:gd name="connsiteX78" fmla="*/ 2552466 w 2777761"/>
              <a:gd name="connsiteY78" fmla="*/ 1948711 h 3788731"/>
              <a:gd name="connsiteX79" fmla="*/ 2698322 w 2777761"/>
              <a:gd name="connsiteY79" fmla="*/ 1460657 h 3788731"/>
              <a:gd name="connsiteX80" fmla="*/ 2642224 w 2777761"/>
              <a:gd name="connsiteY80" fmla="*/ 1354071 h 3788731"/>
              <a:gd name="connsiteX81" fmla="*/ 2485148 w 2777761"/>
              <a:gd name="connsiteY81" fmla="*/ 798699 h 3788731"/>
              <a:gd name="connsiteX82" fmla="*/ 2743201 w 2777761"/>
              <a:gd name="connsiteY82" fmla="*/ 675283 h 3788731"/>
              <a:gd name="connsiteX83" fmla="*/ 2715151 w 2777761"/>
              <a:gd name="connsiteY83" fmla="*/ 434061 h 3788731"/>
              <a:gd name="connsiteX84" fmla="*/ 2631004 w 2777761"/>
              <a:gd name="connsiteY84" fmla="*/ 86253 h 3788731"/>
              <a:gd name="connsiteX0" fmla="*/ 2607319 w 2754076"/>
              <a:gd name="connsiteY0" fmla="*/ 86253 h 3788731"/>
              <a:gd name="connsiteX1" fmla="*/ 2410975 w 2754076"/>
              <a:gd name="connsiteY1" fmla="*/ 2105 h 3788731"/>
              <a:gd name="connsiteX2" fmla="*/ 2169753 w 2754076"/>
              <a:gd name="connsiteY2" fmla="*/ 159180 h 3788731"/>
              <a:gd name="connsiteX3" fmla="*/ 2068777 w 2754076"/>
              <a:gd name="connsiteY3" fmla="*/ 198449 h 3788731"/>
              <a:gd name="connsiteX4" fmla="*/ 2119265 w 2754076"/>
              <a:gd name="connsiteY4" fmla="*/ 288206 h 3788731"/>
              <a:gd name="connsiteX5" fmla="*/ 2007069 w 2754076"/>
              <a:gd name="connsiteY5" fmla="*/ 450890 h 3788731"/>
              <a:gd name="connsiteX6" fmla="*/ 2113657 w 2754076"/>
              <a:gd name="connsiteY6" fmla="*/ 585526 h 3788731"/>
              <a:gd name="connsiteX7" fmla="*/ 2136094 w 2754076"/>
              <a:gd name="connsiteY7" fmla="*/ 708942 h 3788731"/>
              <a:gd name="connsiteX8" fmla="*/ 2007069 w 2754076"/>
              <a:gd name="connsiteY8" fmla="*/ 753820 h 3788731"/>
              <a:gd name="connsiteX9" fmla="*/ 1973410 w 2754076"/>
              <a:gd name="connsiteY9" fmla="*/ 821138 h 3788731"/>
              <a:gd name="connsiteX10" fmla="*/ 1973410 w 2754076"/>
              <a:gd name="connsiteY10" fmla="*/ 708942 h 3788731"/>
              <a:gd name="connsiteX11" fmla="*/ 1922921 w 2754076"/>
              <a:gd name="connsiteY11" fmla="*/ 669673 h 3788731"/>
              <a:gd name="connsiteX12" fmla="*/ 1760237 w 2754076"/>
              <a:gd name="connsiteY12" fmla="*/ 770649 h 3788731"/>
              <a:gd name="connsiteX13" fmla="*/ 1378769 w 2754076"/>
              <a:gd name="connsiteY13" fmla="*/ 579916 h 3788731"/>
              <a:gd name="connsiteX14" fmla="*/ 1642430 w 2754076"/>
              <a:gd name="connsiteY14" fmla="*/ 1129678 h 3788731"/>
              <a:gd name="connsiteX15" fmla="*/ 1777066 w 2754076"/>
              <a:gd name="connsiteY15" fmla="*/ 1225045 h 3788731"/>
              <a:gd name="connsiteX16" fmla="*/ 1625601 w 2754076"/>
              <a:gd name="connsiteY16" fmla="*/ 1449437 h 3788731"/>
              <a:gd name="connsiteX17" fmla="*/ 1704139 w 2754076"/>
              <a:gd name="connsiteY17" fmla="*/ 1668220 h 3788731"/>
              <a:gd name="connsiteX18" fmla="*/ 1793896 w 2754076"/>
              <a:gd name="connsiteY18" fmla="*/ 1662611 h 3788731"/>
              <a:gd name="connsiteX19" fmla="*/ 1603161 w 2754076"/>
              <a:gd name="connsiteY19" fmla="*/ 1858954 h 3788731"/>
              <a:gd name="connsiteX20" fmla="*/ 890715 w 2754076"/>
              <a:gd name="connsiteY20" fmla="*/ 1578463 h 3788731"/>
              <a:gd name="connsiteX21" fmla="*/ 436320 w 2754076"/>
              <a:gd name="connsiteY21" fmla="*/ 2605060 h 3788731"/>
              <a:gd name="connsiteX22" fmla="*/ 239977 w 2754076"/>
              <a:gd name="connsiteY22" fmla="*/ 2812623 h 3788731"/>
              <a:gd name="connsiteX23" fmla="*/ 21194 w 2754076"/>
              <a:gd name="connsiteY23" fmla="*/ 2857501 h 3788731"/>
              <a:gd name="connsiteX24" fmla="*/ 9973 w 2754076"/>
              <a:gd name="connsiteY24" fmla="*/ 2975307 h 3788731"/>
              <a:gd name="connsiteX25" fmla="*/ 251196 w 2754076"/>
              <a:gd name="connsiteY25" fmla="*/ 3087504 h 3788731"/>
              <a:gd name="connsiteX26" fmla="*/ 481199 w 2754076"/>
              <a:gd name="connsiteY26" fmla="*/ 2986527 h 3788731"/>
              <a:gd name="connsiteX27" fmla="*/ 447540 w 2754076"/>
              <a:gd name="connsiteY27" fmla="*/ 3115553 h 3788731"/>
              <a:gd name="connsiteX28" fmla="*/ 548516 w 2754076"/>
              <a:gd name="connsiteY28" fmla="*/ 3160431 h 3788731"/>
              <a:gd name="connsiteX29" fmla="*/ 357783 w 2754076"/>
              <a:gd name="connsiteY29" fmla="*/ 3620436 h 3788731"/>
              <a:gd name="connsiteX30" fmla="*/ 172659 w 2754076"/>
              <a:gd name="connsiteY30" fmla="*/ 3665315 h 3788731"/>
              <a:gd name="connsiteX31" fmla="*/ 239977 w 2754076"/>
              <a:gd name="connsiteY31" fmla="*/ 3766291 h 3788731"/>
              <a:gd name="connsiteX32" fmla="*/ 531687 w 2754076"/>
              <a:gd name="connsiteY32" fmla="*/ 3788731 h 3788731"/>
              <a:gd name="connsiteX33" fmla="*/ 565346 w 2754076"/>
              <a:gd name="connsiteY33" fmla="*/ 3581168 h 3788731"/>
              <a:gd name="connsiteX34" fmla="*/ 621444 w 2754076"/>
              <a:gd name="connsiteY34" fmla="*/ 3575558 h 3788731"/>
              <a:gd name="connsiteX35" fmla="*/ 666323 w 2754076"/>
              <a:gd name="connsiteY35" fmla="*/ 3698974 h 3788731"/>
              <a:gd name="connsiteX36" fmla="*/ 750470 w 2754076"/>
              <a:gd name="connsiteY36" fmla="*/ 3704584 h 3788731"/>
              <a:gd name="connsiteX37" fmla="*/ 756080 w 2754076"/>
              <a:gd name="connsiteY37" fmla="*/ 3474581 h 3788731"/>
              <a:gd name="connsiteX38" fmla="*/ 722421 w 2754076"/>
              <a:gd name="connsiteY38" fmla="*/ 3205310 h 3788731"/>
              <a:gd name="connsiteX39" fmla="*/ 879496 w 2754076"/>
              <a:gd name="connsiteY39" fmla="*/ 2627499 h 3788731"/>
              <a:gd name="connsiteX40" fmla="*/ 1143157 w 2754076"/>
              <a:gd name="connsiteY40" fmla="*/ 2520912 h 3788731"/>
              <a:gd name="connsiteX41" fmla="*/ 1507795 w 2754076"/>
              <a:gd name="connsiteY41" fmla="*/ 2627499 h 3788731"/>
              <a:gd name="connsiteX42" fmla="*/ 1569503 w 2754076"/>
              <a:gd name="connsiteY42" fmla="*/ 2627499 h 3788731"/>
              <a:gd name="connsiteX43" fmla="*/ 1625601 w 2754076"/>
              <a:gd name="connsiteY43" fmla="*/ 2728476 h 3788731"/>
              <a:gd name="connsiteX44" fmla="*/ 1777066 w 2754076"/>
              <a:gd name="connsiteY44" fmla="*/ 2762134 h 3788731"/>
              <a:gd name="connsiteX45" fmla="*/ 1788286 w 2754076"/>
              <a:gd name="connsiteY45" fmla="*/ 2795793 h 3788731"/>
              <a:gd name="connsiteX46" fmla="*/ 1749017 w 2754076"/>
              <a:gd name="connsiteY46" fmla="*/ 2997747 h 3788731"/>
              <a:gd name="connsiteX47" fmla="*/ 1726578 w 2754076"/>
              <a:gd name="connsiteY47" fmla="*/ 3323116 h 3788731"/>
              <a:gd name="connsiteX48" fmla="*/ 1519015 w 2754076"/>
              <a:gd name="connsiteY48" fmla="*/ 3345555 h 3788731"/>
              <a:gd name="connsiteX49" fmla="*/ 1182426 w 2754076"/>
              <a:gd name="connsiteY49" fmla="*/ 3396044 h 3788731"/>
              <a:gd name="connsiteX50" fmla="*/ 1154377 w 2754076"/>
              <a:gd name="connsiteY50" fmla="*/ 3468971 h 3788731"/>
              <a:gd name="connsiteX51" fmla="*/ 1092669 w 2754076"/>
              <a:gd name="connsiteY51" fmla="*/ 3497020 h 3788731"/>
              <a:gd name="connsiteX52" fmla="*/ 1120718 w 2754076"/>
              <a:gd name="connsiteY52" fmla="*/ 3631656 h 3788731"/>
              <a:gd name="connsiteX53" fmla="*/ 1260963 w 2754076"/>
              <a:gd name="connsiteY53" fmla="*/ 3637266 h 3788731"/>
              <a:gd name="connsiteX54" fmla="*/ 1255353 w 2754076"/>
              <a:gd name="connsiteY54" fmla="*/ 3485801 h 3788731"/>
              <a:gd name="connsiteX55" fmla="*/ 1434867 w 2754076"/>
              <a:gd name="connsiteY55" fmla="*/ 3497020 h 3788731"/>
              <a:gd name="connsiteX56" fmla="*/ 1406818 w 2754076"/>
              <a:gd name="connsiteY56" fmla="*/ 3575558 h 3788731"/>
              <a:gd name="connsiteX57" fmla="*/ 1378769 w 2754076"/>
              <a:gd name="connsiteY57" fmla="*/ 3637266 h 3788731"/>
              <a:gd name="connsiteX58" fmla="*/ 1294622 w 2754076"/>
              <a:gd name="connsiteY58" fmla="*/ 3654095 h 3788731"/>
              <a:gd name="connsiteX59" fmla="*/ 1429258 w 2754076"/>
              <a:gd name="connsiteY59" fmla="*/ 3777511 h 3788731"/>
              <a:gd name="connsiteX60" fmla="*/ 1496575 w 2754076"/>
              <a:gd name="connsiteY60" fmla="*/ 3642876 h 3788731"/>
              <a:gd name="connsiteX61" fmla="*/ 1799505 w 2754076"/>
              <a:gd name="connsiteY61" fmla="*/ 3541899 h 3788731"/>
              <a:gd name="connsiteX62" fmla="*/ 2136094 w 2754076"/>
              <a:gd name="connsiteY62" fmla="*/ 3614826 h 3788731"/>
              <a:gd name="connsiteX63" fmla="*/ 2091216 w 2754076"/>
              <a:gd name="connsiteY63" fmla="*/ 3715803 h 3788731"/>
              <a:gd name="connsiteX64" fmla="*/ 2186583 w 2754076"/>
              <a:gd name="connsiteY64" fmla="*/ 3783121 h 3788731"/>
              <a:gd name="connsiteX65" fmla="*/ 2259510 w 2754076"/>
              <a:gd name="connsiteY65" fmla="*/ 3732633 h 3788731"/>
              <a:gd name="connsiteX66" fmla="*/ 2248291 w 2754076"/>
              <a:gd name="connsiteY66" fmla="*/ 3637266 h 3788731"/>
              <a:gd name="connsiteX67" fmla="*/ 2427805 w 2754076"/>
              <a:gd name="connsiteY67" fmla="*/ 3558728 h 3788731"/>
              <a:gd name="connsiteX68" fmla="*/ 2410975 w 2754076"/>
              <a:gd name="connsiteY68" fmla="*/ 3384824 h 3788731"/>
              <a:gd name="connsiteX69" fmla="*/ 1906092 w 2754076"/>
              <a:gd name="connsiteY69" fmla="*/ 3356775 h 3788731"/>
              <a:gd name="connsiteX70" fmla="*/ 1894872 w 2754076"/>
              <a:gd name="connsiteY70" fmla="*/ 3031406 h 3788731"/>
              <a:gd name="connsiteX71" fmla="*/ 1861213 w 2754076"/>
              <a:gd name="connsiteY71" fmla="*/ 3014576 h 3788731"/>
              <a:gd name="connsiteX72" fmla="*/ 1883653 w 2754076"/>
              <a:gd name="connsiteY72" fmla="*/ 2835062 h 3788731"/>
              <a:gd name="connsiteX73" fmla="*/ 1838774 w 2754076"/>
              <a:gd name="connsiteY73" fmla="*/ 2773354 h 3788731"/>
              <a:gd name="connsiteX74" fmla="*/ 2085606 w 2754076"/>
              <a:gd name="connsiteY74" fmla="*/ 2717256 h 3788731"/>
              <a:gd name="connsiteX75" fmla="*/ 2108045 w 2754076"/>
              <a:gd name="connsiteY75" fmla="*/ 2588230 h 3788731"/>
              <a:gd name="connsiteX76" fmla="*/ 2349267 w 2754076"/>
              <a:gd name="connsiteY76" fmla="*/ 2621889 h 3788731"/>
              <a:gd name="connsiteX77" fmla="*/ 2573660 w 2754076"/>
              <a:gd name="connsiteY77" fmla="*/ 2032858 h 3788731"/>
              <a:gd name="connsiteX78" fmla="*/ 2528781 w 2754076"/>
              <a:gd name="connsiteY78" fmla="*/ 1948711 h 3788731"/>
              <a:gd name="connsiteX79" fmla="*/ 2674637 w 2754076"/>
              <a:gd name="connsiteY79" fmla="*/ 1460657 h 3788731"/>
              <a:gd name="connsiteX80" fmla="*/ 2618539 w 2754076"/>
              <a:gd name="connsiteY80" fmla="*/ 1354071 h 3788731"/>
              <a:gd name="connsiteX81" fmla="*/ 2461463 w 2754076"/>
              <a:gd name="connsiteY81" fmla="*/ 798699 h 3788731"/>
              <a:gd name="connsiteX82" fmla="*/ 2719516 w 2754076"/>
              <a:gd name="connsiteY82" fmla="*/ 675283 h 3788731"/>
              <a:gd name="connsiteX83" fmla="*/ 2691466 w 2754076"/>
              <a:gd name="connsiteY83" fmla="*/ 434061 h 3788731"/>
              <a:gd name="connsiteX84" fmla="*/ 2607319 w 2754076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69505 w 2772385"/>
              <a:gd name="connsiteY25" fmla="*/ 3087504 h 3788731"/>
              <a:gd name="connsiteX26" fmla="*/ 499508 w 2772385"/>
              <a:gd name="connsiteY26" fmla="*/ 2986527 h 3788731"/>
              <a:gd name="connsiteX27" fmla="*/ 465849 w 2772385"/>
              <a:gd name="connsiteY27" fmla="*/ 3115553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69505 w 2772385"/>
              <a:gd name="connsiteY25" fmla="*/ 3087504 h 3788731"/>
              <a:gd name="connsiteX26" fmla="*/ 499508 w 2772385"/>
              <a:gd name="connsiteY26" fmla="*/ 2986527 h 3788731"/>
              <a:gd name="connsiteX27" fmla="*/ 465849 w 2772385"/>
              <a:gd name="connsiteY27" fmla="*/ 3115553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19017 w 2772385"/>
              <a:gd name="connsiteY25" fmla="*/ 3093114 h 3788731"/>
              <a:gd name="connsiteX26" fmla="*/ 499508 w 2772385"/>
              <a:gd name="connsiteY26" fmla="*/ 2986527 h 3788731"/>
              <a:gd name="connsiteX27" fmla="*/ 465849 w 2772385"/>
              <a:gd name="connsiteY27" fmla="*/ 3115553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19017 w 2772385"/>
              <a:gd name="connsiteY25" fmla="*/ 3093114 h 3788731"/>
              <a:gd name="connsiteX26" fmla="*/ 499508 w 2772385"/>
              <a:gd name="connsiteY26" fmla="*/ 2986527 h 3788731"/>
              <a:gd name="connsiteX27" fmla="*/ 465849 w 2772385"/>
              <a:gd name="connsiteY27" fmla="*/ 3115553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19017 w 2772385"/>
              <a:gd name="connsiteY25" fmla="*/ 3093114 h 3788731"/>
              <a:gd name="connsiteX26" fmla="*/ 516338 w 2772385"/>
              <a:gd name="connsiteY26" fmla="*/ 2964088 h 3788731"/>
              <a:gd name="connsiteX27" fmla="*/ 465849 w 2772385"/>
              <a:gd name="connsiteY27" fmla="*/ 3115553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19017 w 2772385"/>
              <a:gd name="connsiteY25" fmla="*/ 3093114 h 3788731"/>
              <a:gd name="connsiteX26" fmla="*/ 516338 w 2772385"/>
              <a:gd name="connsiteY26" fmla="*/ 2964088 h 3788731"/>
              <a:gd name="connsiteX27" fmla="*/ 465849 w 2772385"/>
              <a:gd name="connsiteY27" fmla="*/ 3115553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19017 w 2772385"/>
              <a:gd name="connsiteY25" fmla="*/ 3093114 h 3788731"/>
              <a:gd name="connsiteX26" fmla="*/ 516338 w 2772385"/>
              <a:gd name="connsiteY26" fmla="*/ 2964088 h 3788731"/>
              <a:gd name="connsiteX27" fmla="*/ 465849 w 2772385"/>
              <a:gd name="connsiteY27" fmla="*/ 3115553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19017 w 2772385"/>
              <a:gd name="connsiteY25" fmla="*/ 3093114 h 3788731"/>
              <a:gd name="connsiteX26" fmla="*/ 538778 w 2772385"/>
              <a:gd name="connsiteY26" fmla="*/ 2980917 h 3788731"/>
              <a:gd name="connsiteX27" fmla="*/ 465849 w 2772385"/>
              <a:gd name="connsiteY27" fmla="*/ 3115553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58285 w 2772385"/>
              <a:gd name="connsiteY25" fmla="*/ 3087504 h 3788731"/>
              <a:gd name="connsiteX26" fmla="*/ 538778 w 2772385"/>
              <a:gd name="connsiteY26" fmla="*/ 2980917 h 3788731"/>
              <a:gd name="connsiteX27" fmla="*/ 465849 w 2772385"/>
              <a:gd name="connsiteY27" fmla="*/ 3115553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58285 w 2772385"/>
              <a:gd name="connsiteY25" fmla="*/ 3087504 h 3788731"/>
              <a:gd name="connsiteX26" fmla="*/ 527559 w 2772385"/>
              <a:gd name="connsiteY26" fmla="*/ 2986527 h 3788731"/>
              <a:gd name="connsiteX27" fmla="*/ 465849 w 2772385"/>
              <a:gd name="connsiteY27" fmla="*/ 3115553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58285 w 2772385"/>
              <a:gd name="connsiteY25" fmla="*/ 3087504 h 3788731"/>
              <a:gd name="connsiteX26" fmla="*/ 527559 w 2772385"/>
              <a:gd name="connsiteY26" fmla="*/ 2986527 h 3788731"/>
              <a:gd name="connsiteX27" fmla="*/ 488288 w 2772385"/>
              <a:gd name="connsiteY27" fmla="*/ 3154821 h 3788731"/>
              <a:gd name="connsiteX28" fmla="*/ 566825 w 2772385"/>
              <a:gd name="connsiteY28" fmla="*/ 3160431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58285 w 2772385"/>
              <a:gd name="connsiteY25" fmla="*/ 3087504 h 3788731"/>
              <a:gd name="connsiteX26" fmla="*/ 527559 w 2772385"/>
              <a:gd name="connsiteY26" fmla="*/ 2986527 h 3788731"/>
              <a:gd name="connsiteX27" fmla="*/ 488288 w 2772385"/>
              <a:gd name="connsiteY27" fmla="*/ 3154821 h 3788731"/>
              <a:gd name="connsiteX28" fmla="*/ 561215 w 2772385"/>
              <a:gd name="connsiteY28" fmla="*/ 3194090 h 3788731"/>
              <a:gd name="connsiteX29" fmla="*/ 376092 w 2772385"/>
              <a:gd name="connsiteY29" fmla="*/ 3620436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788731"/>
              <a:gd name="connsiteX1" fmla="*/ 2429284 w 2772385"/>
              <a:gd name="connsiteY1" fmla="*/ 2105 h 3788731"/>
              <a:gd name="connsiteX2" fmla="*/ 2188062 w 2772385"/>
              <a:gd name="connsiteY2" fmla="*/ 159180 h 3788731"/>
              <a:gd name="connsiteX3" fmla="*/ 2087086 w 2772385"/>
              <a:gd name="connsiteY3" fmla="*/ 198449 h 3788731"/>
              <a:gd name="connsiteX4" fmla="*/ 2137574 w 2772385"/>
              <a:gd name="connsiteY4" fmla="*/ 288206 h 3788731"/>
              <a:gd name="connsiteX5" fmla="*/ 2025378 w 2772385"/>
              <a:gd name="connsiteY5" fmla="*/ 450890 h 3788731"/>
              <a:gd name="connsiteX6" fmla="*/ 2131966 w 2772385"/>
              <a:gd name="connsiteY6" fmla="*/ 585526 h 3788731"/>
              <a:gd name="connsiteX7" fmla="*/ 2154403 w 2772385"/>
              <a:gd name="connsiteY7" fmla="*/ 708942 h 3788731"/>
              <a:gd name="connsiteX8" fmla="*/ 2025378 w 2772385"/>
              <a:gd name="connsiteY8" fmla="*/ 753820 h 3788731"/>
              <a:gd name="connsiteX9" fmla="*/ 1991719 w 2772385"/>
              <a:gd name="connsiteY9" fmla="*/ 821138 h 3788731"/>
              <a:gd name="connsiteX10" fmla="*/ 1991719 w 2772385"/>
              <a:gd name="connsiteY10" fmla="*/ 708942 h 3788731"/>
              <a:gd name="connsiteX11" fmla="*/ 1941230 w 2772385"/>
              <a:gd name="connsiteY11" fmla="*/ 669673 h 3788731"/>
              <a:gd name="connsiteX12" fmla="*/ 1778546 w 2772385"/>
              <a:gd name="connsiteY12" fmla="*/ 770649 h 3788731"/>
              <a:gd name="connsiteX13" fmla="*/ 1397078 w 2772385"/>
              <a:gd name="connsiteY13" fmla="*/ 579916 h 3788731"/>
              <a:gd name="connsiteX14" fmla="*/ 1660739 w 2772385"/>
              <a:gd name="connsiteY14" fmla="*/ 1129678 h 3788731"/>
              <a:gd name="connsiteX15" fmla="*/ 1795375 w 2772385"/>
              <a:gd name="connsiteY15" fmla="*/ 1225045 h 3788731"/>
              <a:gd name="connsiteX16" fmla="*/ 1643910 w 2772385"/>
              <a:gd name="connsiteY16" fmla="*/ 1449437 h 3788731"/>
              <a:gd name="connsiteX17" fmla="*/ 1722448 w 2772385"/>
              <a:gd name="connsiteY17" fmla="*/ 1668220 h 3788731"/>
              <a:gd name="connsiteX18" fmla="*/ 1812205 w 2772385"/>
              <a:gd name="connsiteY18" fmla="*/ 1662611 h 3788731"/>
              <a:gd name="connsiteX19" fmla="*/ 1621470 w 2772385"/>
              <a:gd name="connsiteY19" fmla="*/ 1858954 h 3788731"/>
              <a:gd name="connsiteX20" fmla="*/ 909024 w 2772385"/>
              <a:gd name="connsiteY20" fmla="*/ 1578463 h 3788731"/>
              <a:gd name="connsiteX21" fmla="*/ 454629 w 2772385"/>
              <a:gd name="connsiteY21" fmla="*/ 2605060 h 3788731"/>
              <a:gd name="connsiteX22" fmla="*/ 258286 w 2772385"/>
              <a:gd name="connsiteY22" fmla="*/ 2812623 h 3788731"/>
              <a:gd name="connsiteX23" fmla="*/ 39503 w 2772385"/>
              <a:gd name="connsiteY23" fmla="*/ 2857501 h 3788731"/>
              <a:gd name="connsiteX24" fmla="*/ 28282 w 2772385"/>
              <a:gd name="connsiteY24" fmla="*/ 2975307 h 3788731"/>
              <a:gd name="connsiteX25" fmla="*/ 258285 w 2772385"/>
              <a:gd name="connsiteY25" fmla="*/ 3087504 h 3788731"/>
              <a:gd name="connsiteX26" fmla="*/ 527559 w 2772385"/>
              <a:gd name="connsiteY26" fmla="*/ 2986527 h 3788731"/>
              <a:gd name="connsiteX27" fmla="*/ 488288 w 2772385"/>
              <a:gd name="connsiteY27" fmla="*/ 3154821 h 3788731"/>
              <a:gd name="connsiteX28" fmla="*/ 561215 w 2772385"/>
              <a:gd name="connsiteY28" fmla="*/ 3194090 h 3788731"/>
              <a:gd name="connsiteX29" fmla="*/ 381702 w 2772385"/>
              <a:gd name="connsiteY29" fmla="*/ 3592387 h 3788731"/>
              <a:gd name="connsiteX30" fmla="*/ 190968 w 2772385"/>
              <a:gd name="connsiteY30" fmla="*/ 3665315 h 3788731"/>
              <a:gd name="connsiteX31" fmla="*/ 258286 w 2772385"/>
              <a:gd name="connsiteY31" fmla="*/ 3766291 h 3788731"/>
              <a:gd name="connsiteX32" fmla="*/ 549996 w 2772385"/>
              <a:gd name="connsiteY32" fmla="*/ 3788731 h 3788731"/>
              <a:gd name="connsiteX33" fmla="*/ 583655 w 2772385"/>
              <a:gd name="connsiteY33" fmla="*/ 3581168 h 3788731"/>
              <a:gd name="connsiteX34" fmla="*/ 639753 w 2772385"/>
              <a:gd name="connsiteY34" fmla="*/ 3575558 h 3788731"/>
              <a:gd name="connsiteX35" fmla="*/ 684632 w 2772385"/>
              <a:gd name="connsiteY35" fmla="*/ 3698974 h 3788731"/>
              <a:gd name="connsiteX36" fmla="*/ 768779 w 2772385"/>
              <a:gd name="connsiteY36" fmla="*/ 3704584 h 3788731"/>
              <a:gd name="connsiteX37" fmla="*/ 774389 w 2772385"/>
              <a:gd name="connsiteY37" fmla="*/ 3474581 h 3788731"/>
              <a:gd name="connsiteX38" fmla="*/ 740730 w 2772385"/>
              <a:gd name="connsiteY38" fmla="*/ 3205310 h 3788731"/>
              <a:gd name="connsiteX39" fmla="*/ 897805 w 2772385"/>
              <a:gd name="connsiteY39" fmla="*/ 2627499 h 3788731"/>
              <a:gd name="connsiteX40" fmla="*/ 1161466 w 2772385"/>
              <a:gd name="connsiteY40" fmla="*/ 2520912 h 3788731"/>
              <a:gd name="connsiteX41" fmla="*/ 1526104 w 2772385"/>
              <a:gd name="connsiteY41" fmla="*/ 2627499 h 3788731"/>
              <a:gd name="connsiteX42" fmla="*/ 1587812 w 2772385"/>
              <a:gd name="connsiteY42" fmla="*/ 2627499 h 3788731"/>
              <a:gd name="connsiteX43" fmla="*/ 1643910 w 2772385"/>
              <a:gd name="connsiteY43" fmla="*/ 2728476 h 3788731"/>
              <a:gd name="connsiteX44" fmla="*/ 1795375 w 2772385"/>
              <a:gd name="connsiteY44" fmla="*/ 2762134 h 3788731"/>
              <a:gd name="connsiteX45" fmla="*/ 1806595 w 2772385"/>
              <a:gd name="connsiteY45" fmla="*/ 2795793 h 3788731"/>
              <a:gd name="connsiteX46" fmla="*/ 1767326 w 2772385"/>
              <a:gd name="connsiteY46" fmla="*/ 2997747 h 3788731"/>
              <a:gd name="connsiteX47" fmla="*/ 1744887 w 2772385"/>
              <a:gd name="connsiteY47" fmla="*/ 3323116 h 3788731"/>
              <a:gd name="connsiteX48" fmla="*/ 1537324 w 2772385"/>
              <a:gd name="connsiteY48" fmla="*/ 3345555 h 3788731"/>
              <a:gd name="connsiteX49" fmla="*/ 1200735 w 2772385"/>
              <a:gd name="connsiteY49" fmla="*/ 3396044 h 3788731"/>
              <a:gd name="connsiteX50" fmla="*/ 1172686 w 2772385"/>
              <a:gd name="connsiteY50" fmla="*/ 3468971 h 3788731"/>
              <a:gd name="connsiteX51" fmla="*/ 1110978 w 2772385"/>
              <a:gd name="connsiteY51" fmla="*/ 3497020 h 3788731"/>
              <a:gd name="connsiteX52" fmla="*/ 1139027 w 2772385"/>
              <a:gd name="connsiteY52" fmla="*/ 3631656 h 3788731"/>
              <a:gd name="connsiteX53" fmla="*/ 1279272 w 2772385"/>
              <a:gd name="connsiteY53" fmla="*/ 3637266 h 3788731"/>
              <a:gd name="connsiteX54" fmla="*/ 1273662 w 2772385"/>
              <a:gd name="connsiteY54" fmla="*/ 3485801 h 3788731"/>
              <a:gd name="connsiteX55" fmla="*/ 1453176 w 2772385"/>
              <a:gd name="connsiteY55" fmla="*/ 3497020 h 3788731"/>
              <a:gd name="connsiteX56" fmla="*/ 1425127 w 2772385"/>
              <a:gd name="connsiteY56" fmla="*/ 3575558 h 3788731"/>
              <a:gd name="connsiteX57" fmla="*/ 1397078 w 2772385"/>
              <a:gd name="connsiteY57" fmla="*/ 3637266 h 3788731"/>
              <a:gd name="connsiteX58" fmla="*/ 1312931 w 2772385"/>
              <a:gd name="connsiteY58" fmla="*/ 3654095 h 3788731"/>
              <a:gd name="connsiteX59" fmla="*/ 1447567 w 2772385"/>
              <a:gd name="connsiteY59" fmla="*/ 3777511 h 3788731"/>
              <a:gd name="connsiteX60" fmla="*/ 1514884 w 2772385"/>
              <a:gd name="connsiteY60" fmla="*/ 3642876 h 3788731"/>
              <a:gd name="connsiteX61" fmla="*/ 1817814 w 2772385"/>
              <a:gd name="connsiteY61" fmla="*/ 3541899 h 3788731"/>
              <a:gd name="connsiteX62" fmla="*/ 2154403 w 2772385"/>
              <a:gd name="connsiteY62" fmla="*/ 3614826 h 3788731"/>
              <a:gd name="connsiteX63" fmla="*/ 2109525 w 2772385"/>
              <a:gd name="connsiteY63" fmla="*/ 3715803 h 3788731"/>
              <a:gd name="connsiteX64" fmla="*/ 2204892 w 2772385"/>
              <a:gd name="connsiteY64" fmla="*/ 3783121 h 3788731"/>
              <a:gd name="connsiteX65" fmla="*/ 2277819 w 2772385"/>
              <a:gd name="connsiteY65" fmla="*/ 3732633 h 3788731"/>
              <a:gd name="connsiteX66" fmla="*/ 2266600 w 2772385"/>
              <a:gd name="connsiteY66" fmla="*/ 3637266 h 3788731"/>
              <a:gd name="connsiteX67" fmla="*/ 2446114 w 2772385"/>
              <a:gd name="connsiteY67" fmla="*/ 3558728 h 3788731"/>
              <a:gd name="connsiteX68" fmla="*/ 2429284 w 2772385"/>
              <a:gd name="connsiteY68" fmla="*/ 3384824 h 3788731"/>
              <a:gd name="connsiteX69" fmla="*/ 1924401 w 2772385"/>
              <a:gd name="connsiteY69" fmla="*/ 3356775 h 3788731"/>
              <a:gd name="connsiteX70" fmla="*/ 1913181 w 2772385"/>
              <a:gd name="connsiteY70" fmla="*/ 3031406 h 3788731"/>
              <a:gd name="connsiteX71" fmla="*/ 1879522 w 2772385"/>
              <a:gd name="connsiteY71" fmla="*/ 3014576 h 3788731"/>
              <a:gd name="connsiteX72" fmla="*/ 1901962 w 2772385"/>
              <a:gd name="connsiteY72" fmla="*/ 2835062 h 3788731"/>
              <a:gd name="connsiteX73" fmla="*/ 1857083 w 2772385"/>
              <a:gd name="connsiteY73" fmla="*/ 2773354 h 3788731"/>
              <a:gd name="connsiteX74" fmla="*/ 2103915 w 2772385"/>
              <a:gd name="connsiteY74" fmla="*/ 2717256 h 3788731"/>
              <a:gd name="connsiteX75" fmla="*/ 2126354 w 2772385"/>
              <a:gd name="connsiteY75" fmla="*/ 2588230 h 3788731"/>
              <a:gd name="connsiteX76" fmla="*/ 2367576 w 2772385"/>
              <a:gd name="connsiteY76" fmla="*/ 2621889 h 3788731"/>
              <a:gd name="connsiteX77" fmla="*/ 2591969 w 2772385"/>
              <a:gd name="connsiteY77" fmla="*/ 2032858 h 3788731"/>
              <a:gd name="connsiteX78" fmla="*/ 2547090 w 2772385"/>
              <a:gd name="connsiteY78" fmla="*/ 1948711 h 3788731"/>
              <a:gd name="connsiteX79" fmla="*/ 2692946 w 2772385"/>
              <a:gd name="connsiteY79" fmla="*/ 1460657 h 3788731"/>
              <a:gd name="connsiteX80" fmla="*/ 2636848 w 2772385"/>
              <a:gd name="connsiteY80" fmla="*/ 1354071 h 3788731"/>
              <a:gd name="connsiteX81" fmla="*/ 2479772 w 2772385"/>
              <a:gd name="connsiteY81" fmla="*/ 798699 h 3788731"/>
              <a:gd name="connsiteX82" fmla="*/ 2737825 w 2772385"/>
              <a:gd name="connsiteY82" fmla="*/ 675283 h 3788731"/>
              <a:gd name="connsiteX83" fmla="*/ 2709775 w 2772385"/>
              <a:gd name="connsiteY83" fmla="*/ 434061 h 3788731"/>
              <a:gd name="connsiteX84" fmla="*/ 2625628 w 2772385"/>
              <a:gd name="connsiteY84" fmla="*/ 86253 h 3788731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190968 w 2772385"/>
              <a:gd name="connsiteY30" fmla="*/ 3665315 h 3811169"/>
              <a:gd name="connsiteX31" fmla="*/ 280726 w 2772385"/>
              <a:gd name="connsiteY31" fmla="*/ 3811169 h 3811169"/>
              <a:gd name="connsiteX32" fmla="*/ 549996 w 2772385"/>
              <a:gd name="connsiteY32" fmla="*/ 3788731 h 3811169"/>
              <a:gd name="connsiteX33" fmla="*/ 583655 w 2772385"/>
              <a:gd name="connsiteY33" fmla="*/ 3581168 h 3811169"/>
              <a:gd name="connsiteX34" fmla="*/ 639753 w 2772385"/>
              <a:gd name="connsiteY34" fmla="*/ 3575558 h 3811169"/>
              <a:gd name="connsiteX35" fmla="*/ 684632 w 2772385"/>
              <a:gd name="connsiteY35" fmla="*/ 3698974 h 3811169"/>
              <a:gd name="connsiteX36" fmla="*/ 768779 w 2772385"/>
              <a:gd name="connsiteY36" fmla="*/ 3704584 h 3811169"/>
              <a:gd name="connsiteX37" fmla="*/ 774389 w 2772385"/>
              <a:gd name="connsiteY37" fmla="*/ 3474581 h 3811169"/>
              <a:gd name="connsiteX38" fmla="*/ 740730 w 2772385"/>
              <a:gd name="connsiteY38" fmla="*/ 3205310 h 3811169"/>
              <a:gd name="connsiteX39" fmla="*/ 897805 w 2772385"/>
              <a:gd name="connsiteY39" fmla="*/ 2627499 h 3811169"/>
              <a:gd name="connsiteX40" fmla="*/ 1161466 w 2772385"/>
              <a:gd name="connsiteY40" fmla="*/ 2520912 h 3811169"/>
              <a:gd name="connsiteX41" fmla="*/ 1526104 w 2772385"/>
              <a:gd name="connsiteY41" fmla="*/ 2627499 h 3811169"/>
              <a:gd name="connsiteX42" fmla="*/ 1587812 w 2772385"/>
              <a:gd name="connsiteY42" fmla="*/ 2627499 h 3811169"/>
              <a:gd name="connsiteX43" fmla="*/ 1643910 w 2772385"/>
              <a:gd name="connsiteY43" fmla="*/ 2728476 h 3811169"/>
              <a:gd name="connsiteX44" fmla="*/ 1795375 w 2772385"/>
              <a:gd name="connsiteY44" fmla="*/ 2762134 h 3811169"/>
              <a:gd name="connsiteX45" fmla="*/ 1806595 w 2772385"/>
              <a:gd name="connsiteY45" fmla="*/ 2795793 h 3811169"/>
              <a:gd name="connsiteX46" fmla="*/ 1767326 w 2772385"/>
              <a:gd name="connsiteY46" fmla="*/ 2997747 h 3811169"/>
              <a:gd name="connsiteX47" fmla="*/ 1744887 w 2772385"/>
              <a:gd name="connsiteY47" fmla="*/ 3323116 h 3811169"/>
              <a:gd name="connsiteX48" fmla="*/ 1537324 w 2772385"/>
              <a:gd name="connsiteY48" fmla="*/ 3345555 h 3811169"/>
              <a:gd name="connsiteX49" fmla="*/ 1200735 w 2772385"/>
              <a:gd name="connsiteY49" fmla="*/ 3396044 h 3811169"/>
              <a:gd name="connsiteX50" fmla="*/ 1172686 w 2772385"/>
              <a:gd name="connsiteY50" fmla="*/ 3468971 h 3811169"/>
              <a:gd name="connsiteX51" fmla="*/ 1110978 w 2772385"/>
              <a:gd name="connsiteY51" fmla="*/ 3497020 h 3811169"/>
              <a:gd name="connsiteX52" fmla="*/ 1139027 w 2772385"/>
              <a:gd name="connsiteY52" fmla="*/ 3631656 h 3811169"/>
              <a:gd name="connsiteX53" fmla="*/ 1279272 w 2772385"/>
              <a:gd name="connsiteY53" fmla="*/ 3637266 h 3811169"/>
              <a:gd name="connsiteX54" fmla="*/ 1273662 w 2772385"/>
              <a:gd name="connsiteY54" fmla="*/ 3485801 h 3811169"/>
              <a:gd name="connsiteX55" fmla="*/ 1453176 w 2772385"/>
              <a:gd name="connsiteY55" fmla="*/ 3497020 h 3811169"/>
              <a:gd name="connsiteX56" fmla="*/ 1425127 w 2772385"/>
              <a:gd name="connsiteY56" fmla="*/ 3575558 h 3811169"/>
              <a:gd name="connsiteX57" fmla="*/ 1397078 w 2772385"/>
              <a:gd name="connsiteY57" fmla="*/ 3637266 h 3811169"/>
              <a:gd name="connsiteX58" fmla="*/ 1312931 w 2772385"/>
              <a:gd name="connsiteY58" fmla="*/ 3654095 h 3811169"/>
              <a:gd name="connsiteX59" fmla="*/ 1447567 w 2772385"/>
              <a:gd name="connsiteY59" fmla="*/ 3777511 h 3811169"/>
              <a:gd name="connsiteX60" fmla="*/ 1514884 w 2772385"/>
              <a:gd name="connsiteY60" fmla="*/ 3642876 h 3811169"/>
              <a:gd name="connsiteX61" fmla="*/ 1817814 w 2772385"/>
              <a:gd name="connsiteY61" fmla="*/ 3541899 h 3811169"/>
              <a:gd name="connsiteX62" fmla="*/ 2154403 w 2772385"/>
              <a:gd name="connsiteY62" fmla="*/ 3614826 h 3811169"/>
              <a:gd name="connsiteX63" fmla="*/ 2109525 w 2772385"/>
              <a:gd name="connsiteY63" fmla="*/ 3715803 h 3811169"/>
              <a:gd name="connsiteX64" fmla="*/ 2204892 w 2772385"/>
              <a:gd name="connsiteY64" fmla="*/ 3783121 h 3811169"/>
              <a:gd name="connsiteX65" fmla="*/ 2277819 w 2772385"/>
              <a:gd name="connsiteY65" fmla="*/ 3732633 h 3811169"/>
              <a:gd name="connsiteX66" fmla="*/ 2266600 w 2772385"/>
              <a:gd name="connsiteY66" fmla="*/ 3637266 h 3811169"/>
              <a:gd name="connsiteX67" fmla="*/ 2446114 w 2772385"/>
              <a:gd name="connsiteY67" fmla="*/ 3558728 h 3811169"/>
              <a:gd name="connsiteX68" fmla="*/ 2429284 w 2772385"/>
              <a:gd name="connsiteY68" fmla="*/ 3384824 h 3811169"/>
              <a:gd name="connsiteX69" fmla="*/ 1924401 w 2772385"/>
              <a:gd name="connsiteY69" fmla="*/ 3356775 h 3811169"/>
              <a:gd name="connsiteX70" fmla="*/ 1913181 w 2772385"/>
              <a:gd name="connsiteY70" fmla="*/ 3031406 h 3811169"/>
              <a:gd name="connsiteX71" fmla="*/ 1879522 w 2772385"/>
              <a:gd name="connsiteY71" fmla="*/ 3014576 h 3811169"/>
              <a:gd name="connsiteX72" fmla="*/ 1901962 w 2772385"/>
              <a:gd name="connsiteY72" fmla="*/ 2835062 h 3811169"/>
              <a:gd name="connsiteX73" fmla="*/ 1857083 w 2772385"/>
              <a:gd name="connsiteY73" fmla="*/ 2773354 h 3811169"/>
              <a:gd name="connsiteX74" fmla="*/ 2103915 w 2772385"/>
              <a:gd name="connsiteY74" fmla="*/ 2717256 h 3811169"/>
              <a:gd name="connsiteX75" fmla="*/ 2126354 w 2772385"/>
              <a:gd name="connsiteY75" fmla="*/ 2588230 h 3811169"/>
              <a:gd name="connsiteX76" fmla="*/ 2367576 w 2772385"/>
              <a:gd name="connsiteY76" fmla="*/ 2621889 h 3811169"/>
              <a:gd name="connsiteX77" fmla="*/ 2591969 w 2772385"/>
              <a:gd name="connsiteY77" fmla="*/ 2032858 h 3811169"/>
              <a:gd name="connsiteX78" fmla="*/ 2547090 w 2772385"/>
              <a:gd name="connsiteY78" fmla="*/ 1948711 h 3811169"/>
              <a:gd name="connsiteX79" fmla="*/ 2692946 w 2772385"/>
              <a:gd name="connsiteY79" fmla="*/ 1460657 h 3811169"/>
              <a:gd name="connsiteX80" fmla="*/ 2636848 w 2772385"/>
              <a:gd name="connsiteY80" fmla="*/ 1354071 h 3811169"/>
              <a:gd name="connsiteX81" fmla="*/ 2479772 w 2772385"/>
              <a:gd name="connsiteY81" fmla="*/ 798699 h 3811169"/>
              <a:gd name="connsiteX82" fmla="*/ 2737825 w 2772385"/>
              <a:gd name="connsiteY82" fmla="*/ 675283 h 3811169"/>
              <a:gd name="connsiteX83" fmla="*/ 2709775 w 2772385"/>
              <a:gd name="connsiteY83" fmla="*/ 434061 h 3811169"/>
              <a:gd name="connsiteX84" fmla="*/ 2625628 w 2772385"/>
              <a:gd name="connsiteY84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7 w 2772385"/>
              <a:gd name="connsiteY30" fmla="*/ 3743852 h 3811169"/>
              <a:gd name="connsiteX31" fmla="*/ 280726 w 2772385"/>
              <a:gd name="connsiteY31" fmla="*/ 3811169 h 3811169"/>
              <a:gd name="connsiteX32" fmla="*/ 549996 w 2772385"/>
              <a:gd name="connsiteY32" fmla="*/ 3788731 h 3811169"/>
              <a:gd name="connsiteX33" fmla="*/ 583655 w 2772385"/>
              <a:gd name="connsiteY33" fmla="*/ 3581168 h 3811169"/>
              <a:gd name="connsiteX34" fmla="*/ 639753 w 2772385"/>
              <a:gd name="connsiteY34" fmla="*/ 3575558 h 3811169"/>
              <a:gd name="connsiteX35" fmla="*/ 684632 w 2772385"/>
              <a:gd name="connsiteY35" fmla="*/ 3698974 h 3811169"/>
              <a:gd name="connsiteX36" fmla="*/ 768779 w 2772385"/>
              <a:gd name="connsiteY36" fmla="*/ 3704584 h 3811169"/>
              <a:gd name="connsiteX37" fmla="*/ 774389 w 2772385"/>
              <a:gd name="connsiteY37" fmla="*/ 3474581 h 3811169"/>
              <a:gd name="connsiteX38" fmla="*/ 740730 w 2772385"/>
              <a:gd name="connsiteY38" fmla="*/ 3205310 h 3811169"/>
              <a:gd name="connsiteX39" fmla="*/ 897805 w 2772385"/>
              <a:gd name="connsiteY39" fmla="*/ 2627499 h 3811169"/>
              <a:gd name="connsiteX40" fmla="*/ 1161466 w 2772385"/>
              <a:gd name="connsiteY40" fmla="*/ 2520912 h 3811169"/>
              <a:gd name="connsiteX41" fmla="*/ 1526104 w 2772385"/>
              <a:gd name="connsiteY41" fmla="*/ 2627499 h 3811169"/>
              <a:gd name="connsiteX42" fmla="*/ 1587812 w 2772385"/>
              <a:gd name="connsiteY42" fmla="*/ 2627499 h 3811169"/>
              <a:gd name="connsiteX43" fmla="*/ 1643910 w 2772385"/>
              <a:gd name="connsiteY43" fmla="*/ 2728476 h 3811169"/>
              <a:gd name="connsiteX44" fmla="*/ 1795375 w 2772385"/>
              <a:gd name="connsiteY44" fmla="*/ 2762134 h 3811169"/>
              <a:gd name="connsiteX45" fmla="*/ 1806595 w 2772385"/>
              <a:gd name="connsiteY45" fmla="*/ 2795793 h 3811169"/>
              <a:gd name="connsiteX46" fmla="*/ 1767326 w 2772385"/>
              <a:gd name="connsiteY46" fmla="*/ 2997747 h 3811169"/>
              <a:gd name="connsiteX47" fmla="*/ 1744887 w 2772385"/>
              <a:gd name="connsiteY47" fmla="*/ 3323116 h 3811169"/>
              <a:gd name="connsiteX48" fmla="*/ 1537324 w 2772385"/>
              <a:gd name="connsiteY48" fmla="*/ 3345555 h 3811169"/>
              <a:gd name="connsiteX49" fmla="*/ 1200735 w 2772385"/>
              <a:gd name="connsiteY49" fmla="*/ 3396044 h 3811169"/>
              <a:gd name="connsiteX50" fmla="*/ 1172686 w 2772385"/>
              <a:gd name="connsiteY50" fmla="*/ 3468971 h 3811169"/>
              <a:gd name="connsiteX51" fmla="*/ 1110978 w 2772385"/>
              <a:gd name="connsiteY51" fmla="*/ 3497020 h 3811169"/>
              <a:gd name="connsiteX52" fmla="*/ 1139027 w 2772385"/>
              <a:gd name="connsiteY52" fmla="*/ 3631656 h 3811169"/>
              <a:gd name="connsiteX53" fmla="*/ 1279272 w 2772385"/>
              <a:gd name="connsiteY53" fmla="*/ 3637266 h 3811169"/>
              <a:gd name="connsiteX54" fmla="*/ 1273662 w 2772385"/>
              <a:gd name="connsiteY54" fmla="*/ 3485801 h 3811169"/>
              <a:gd name="connsiteX55" fmla="*/ 1453176 w 2772385"/>
              <a:gd name="connsiteY55" fmla="*/ 3497020 h 3811169"/>
              <a:gd name="connsiteX56" fmla="*/ 1425127 w 2772385"/>
              <a:gd name="connsiteY56" fmla="*/ 3575558 h 3811169"/>
              <a:gd name="connsiteX57" fmla="*/ 1397078 w 2772385"/>
              <a:gd name="connsiteY57" fmla="*/ 3637266 h 3811169"/>
              <a:gd name="connsiteX58" fmla="*/ 1312931 w 2772385"/>
              <a:gd name="connsiteY58" fmla="*/ 3654095 h 3811169"/>
              <a:gd name="connsiteX59" fmla="*/ 1447567 w 2772385"/>
              <a:gd name="connsiteY59" fmla="*/ 3777511 h 3811169"/>
              <a:gd name="connsiteX60" fmla="*/ 1514884 w 2772385"/>
              <a:gd name="connsiteY60" fmla="*/ 3642876 h 3811169"/>
              <a:gd name="connsiteX61" fmla="*/ 1817814 w 2772385"/>
              <a:gd name="connsiteY61" fmla="*/ 3541899 h 3811169"/>
              <a:gd name="connsiteX62" fmla="*/ 2154403 w 2772385"/>
              <a:gd name="connsiteY62" fmla="*/ 3614826 h 3811169"/>
              <a:gd name="connsiteX63" fmla="*/ 2109525 w 2772385"/>
              <a:gd name="connsiteY63" fmla="*/ 3715803 h 3811169"/>
              <a:gd name="connsiteX64" fmla="*/ 2204892 w 2772385"/>
              <a:gd name="connsiteY64" fmla="*/ 3783121 h 3811169"/>
              <a:gd name="connsiteX65" fmla="*/ 2277819 w 2772385"/>
              <a:gd name="connsiteY65" fmla="*/ 3732633 h 3811169"/>
              <a:gd name="connsiteX66" fmla="*/ 2266600 w 2772385"/>
              <a:gd name="connsiteY66" fmla="*/ 3637266 h 3811169"/>
              <a:gd name="connsiteX67" fmla="*/ 2446114 w 2772385"/>
              <a:gd name="connsiteY67" fmla="*/ 3558728 h 3811169"/>
              <a:gd name="connsiteX68" fmla="*/ 2429284 w 2772385"/>
              <a:gd name="connsiteY68" fmla="*/ 3384824 h 3811169"/>
              <a:gd name="connsiteX69" fmla="*/ 1924401 w 2772385"/>
              <a:gd name="connsiteY69" fmla="*/ 3356775 h 3811169"/>
              <a:gd name="connsiteX70" fmla="*/ 1913181 w 2772385"/>
              <a:gd name="connsiteY70" fmla="*/ 3031406 h 3811169"/>
              <a:gd name="connsiteX71" fmla="*/ 1879522 w 2772385"/>
              <a:gd name="connsiteY71" fmla="*/ 3014576 h 3811169"/>
              <a:gd name="connsiteX72" fmla="*/ 1901962 w 2772385"/>
              <a:gd name="connsiteY72" fmla="*/ 2835062 h 3811169"/>
              <a:gd name="connsiteX73" fmla="*/ 1857083 w 2772385"/>
              <a:gd name="connsiteY73" fmla="*/ 2773354 h 3811169"/>
              <a:gd name="connsiteX74" fmla="*/ 2103915 w 2772385"/>
              <a:gd name="connsiteY74" fmla="*/ 2717256 h 3811169"/>
              <a:gd name="connsiteX75" fmla="*/ 2126354 w 2772385"/>
              <a:gd name="connsiteY75" fmla="*/ 2588230 h 3811169"/>
              <a:gd name="connsiteX76" fmla="*/ 2367576 w 2772385"/>
              <a:gd name="connsiteY76" fmla="*/ 2621889 h 3811169"/>
              <a:gd name="connsiteX77" fmla="*/ 2591969 w 2772385"/>
              <a:gd name="connsiteY77" fmla="*/ 2032858 h 3811169"/>
              <a:gd name="connsiteX78" fmla="*/ 2547090 w 2772385"/>
              <a:gd name="connsiteY78" fmla="*/ 1948711 h 3811169"/>
              <a:gd name="connsiteX79" fmla="*/ 2692946 w 2772385"/>
              <a:gd name="connsiteY79" fmla="*/ 1460657 h 3811169"/>
              <a:gd name="connsiteX80" fmla="*/ 2636848 w 2772385"/>
              <a:gd name="connsiteY80" fmla="*/ 1354071 h 3811169"/>
              <a:gd name="connsiteX81" fmla="*/ 2479772 w 2772385"/>
              <a:gd name="connsiteY81" fmla="*/ 798699 h 3811169"/>
              <a:gd name="connsiteX82" fmla="*/ 2737825 w 2772385"/>
              <a:gd name="connsiteY82" fmla="*/ 675283 h 3811169"/>
              <a:gd name="connsiteX83" fmla="*/ 2709775 w 2772385"/>
              <a:gd name="connsiteY83" fmla="*/ 434061 h 3811169"/>
              <a:gd name="connsiteX84" fmla="*/ 2625628 w 2772385"/>
              <a:gd name="connsiteY84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24627 w 2772385"/>
              <a:gd name="connsiteY30" fmla="*/ 3682144 h 3811169"/>
              <a:gd name="connsiteX31" fmla="*/ 280726 w 2772385"/>
              <a:gd name="connsiteY31" fmla="*/ 3811169 h 3811169"/>
              <a:gd name="connsiteX32" fmla="*/ 549996 w 2772385"/>
              <a:gd name="connsiteY32" fmla="*/ 3788731 h 3811169"/>
              <a:gd name="connsiteX33" fmla="*/ 583655 w 2772385"/>
              <a:gd name="connsiteY33" fmla="*/ 3581168 h 3811169"/>
              <a:gd name="connsiteX34" fmla="*/ 639753 w 2772385"/>
              <a:gd name="connsiteY34" fmla="*/ 3575558 h 3811169"/>
              <a:gd name="connsiteX35" fmla="*/ 684632 w 2772385"/>
              <a:gd name="connsiteY35" fmla="*/ 3698974 h 3811169"/>
              <a:gd name="connsiteX36" fmla="*/ 768779 w 2772385"/>
              <a:gd name="connsiteY36" fmla="*/ 3704584 h 3811169"/>
              <a:gd name="connsiteX37" fmla="*/ 774389 w 2772385"/>
              <a:gd name="connsiteY37" fmla="*/ 3474581 h 3811169"/>
              <a:gd name="connsiteX38" fmla="*/ 740730 w 2772385"/>
              <a:gd name="connsiteY38" fmla="*/ 3205310 h 3811169"/>
              <a:gd name="connsiteX39" fmla="*/ 897805 w 2772385"/>
              <a:gd name="connsiteY39" fmla="*/ 2627499 h 3811169"/>
              <a:gd name="connsiteX40" fmla="*/ 1161466 w 2772385"/>
              <a:gd name="connsiteY40" fmla="*/ 2520912 h 3811169"/>
              <a:gd name="connsiteX41" fmla="*/ 1526104 w 2772385"/>
              <a:gd name="connsiteY41" fmla="*/ 2627499 h 3811169"/>
              <a:gd name="connsiteX42" fmla="*/ 1587812 w 2772385"/>
              <a:gd name="connsiteY42" fmla="*/ 2627499 h 3811169"/>
              <a:gd name="connsiteX43" fmla="*/ 1643910 w 2772385"/>
              <a:gd name="connsiteY43" fmla="*/ 2728476 h 3811169"/>
              <a:gd name="connsiteX44" fmla="*/ 1795375 w 2772385"/>
              <a:gd name="connsiteY44" fmla="*/ 2762134 h 3811169"/>
              <a:gd name="connsiteX45" fmla="*/ 1806595 w 2772385"/>
              <a:gd name="connsiteY45" fmla="*/ 2795793 h 3811169"/>
              <a:gd name="connsiteX46" fmla="*/ 1767326 w 2772385"/>
              <a:gd name="connsiteY46" fmla="*/ 2997747 h 3811169"/>
              <a:gd name="connsiteX47" fmla="*/ 1744887 w 2772385"/>
              <a:gd name="connsiteY47" fmla="*/ 3323116 h 3811169"/>
              <a:gd name="connsiteX48" fmla="*/ 1537324 w 2772385"/>
              <a:gd name="connsiteY48" fmla="*/ 3345555 h 3811169"/>
              <a:gd name="connsiteX49" fmla="*/ 1200735 w 2772385"/>
              <a:gd name="connsiteY49" fmla="*/ 3396044 h 3811169"/>
              <a:gd name="connsiteX50" fmla="*/ 1172686 w 2772385"/>
              <a:gd name="connsiteY50" fmla="*/ 3468971 h 3811169"/>
              <a:gd name="connsiteX51" fmla="*/ 1110978 w 2772385"/>
              <a:gd name="connsiteY51" fmla="*/ 3497020 h 3811169"/>
              <a:gd name="connsiteX52" fmla="*/ 1139027 w 2772385"/>
              <a:gd name="connsiteY52" fmla="*/ 3631656 h 3811169"/>
              <a:gd name="connsiteX53" fmla="*/ 1279272 w 2772385"/>
              <a:gd name="connsiteY53" fmla="*/ 3637266 h 3811169"/>
              <a:gd name="connsiteX54" fmla="*/ 1273662 w 2772385"/>
              <a:gd name="connsiteY54" fmla="*/ 3485801 h 3811169"/>
              <a:gd name="connsiteX55" fmla="*/ 1453176 w 2772385"/>
              <a:gd name="connsiteY55" fmla="*/ 3497020 h 3811169"/>
              <a:gd name="connsiteX56" fmla="*/ 1425127 w 2772385"/>
              <a:gd name="connsiteY56" fmla="*/ 3575558 h 3811169"/>
              <a:gd name="connsiteX57" fmla="*/ 1397078 w 2772385"/>
              <a:gd name="connsiteY57" fmla="*/ 3637266 h 3811169"/>
              <a:gd name="connsiteX58" fmla="*/ 1312931 w 2772385"/>
              <a:gd name="connsiteY58" fmla="*/ 3654095 h 3811169"/>
              <a:gd name="connsiteX59" fmla="*/ 1447567 w 2772385"/>
              <a:gd name="connsiteY59" fmla="*/ 3777511 h 3811169"/>
              <a:gd name="connsiteX60" fmla="*/ 1514884 w 2772385"/>
              <a:gd name="connsiteY60" fmla="*/ 3642876 h 3811169"/>
              <a:gd name="connsiteX61" fmla="*/ 1817814 w 2772385"/>
              <a:gd name="connsiteY61" fmla="*/ 3541899 h 3811169"/>
              <a:gd name="connsiteX62" fmla="*/ 2154403 w 2772385"/>
              <a:gd name="connsiteY62" fmla="*/ 3614826 h 3811169"/>
              <a:gd name="connsiteX63" fmla="*/ 2109525 w 2772385"/>
              <a:gd name="connsiteY63" fmla="*/ 3715803 h 3811169"/>
              <a:gd name="connsiteX64" fmla="*/ 2204892 w 2772385"/>
              <a:gd name="connsiteY64" fmla="*/ 3783121 h 3811169"/>
              <a:gd name="connsiteX65" fmla="*/ 2277819 w 2772385"/>
              <a:gd name="connsiteY65" fmla="*/ 3732633 h 3811169"/>
              <a:gd name="connsiteX66" fmla="*/ 2266600 w 2772385"/>
              <a:gd name="connsiteY66" fmla="*/ 3637266 h 3811169"/>
              <a:gd name="connsiteX67" fmla="*/ 2446114 w 2772385"/>
              <a:gd name="connsiteY67" fmla="*/ 3558728 h 3811169"/>
              <a:gd name="connsiteX68" fmla="*/ 2429284 w 2772385"/>
              <a:gd name="connsiteY68" fmla="*/ 3384824 h 3811169"/>
              <a:gd name="connsiteX69" fmla="*/ 1924401 w 2772385"/>
              <a:gd name="connsiteY69" fmla="*/ 3356775 h 3811169"/>
              <a:gd name="connsiteX70" fmla="*/ 1913181 w 2772385"/>
              <a:gd name="connsiteY70" fmla="*/ 3031406 h 3811169"/>
              <a:gd name="connsiteX71" fmla="*/ 1879522 w 2772385"/>
              <a:gd name="connsiteY71" fmla="*/ 3014576 h 3811169"/>
              <a:gd name="connsiteX72" fmla="*/ 1901962 w 2772385"/>
              <a:gd name="connsiteY72" fmla="*/ 2835062 h 3811169"/>
              <a:gd name="connsiteX73" fmla="*/ 1857083 w 2772385"/>
              <a:gd name="connsiteY73" fmla="*/ 2773354 h 3811169"/>
              <a:gd name="connsiteX74" fmla="*/ 2103915 w 2772385"/>
              <a:gd name="connsiteY74" fmla="*/ 2717256 h 3811169"/>
              <a:gd name="connsiteX75" fmla="*/ 2126354 w 2772385"/>
              <a:gd name="connsiteY75" fmla="*/ 2588230 h 3811169"/>
              <a:gd name="connsiteX76" fmla="*/ 2367576 w 2772385"/>
              <a:gd name="connsiteY76" fmla="*/ 2621889 h 3811169"/>
              <a:gd name="connsiteX77" fmla="*/ 2591969 w 2772385"/>
              <a:gd name="connsiteY77" fmla="*/ 2032858 h 3811169"/>
              <a:gd name="connsiteX78" fmla="*/ 2547090 w 2772385"/>
              <a:gd name="connsiteY78" fmla="*/ 1948711 h 3811169"/>
              <a:gd name="connsiteX79" fmla="*/ 2692946 w 2772385"/>
              <a:gd name="connsiteY79" fmla="*/ 1460657 h 3811169"/>
              <a:gd name="connsiteX80" fmla="*/ 2636848 w 2772385"/>
              <a:gd name="connsiteY80" fmla="*/ 1354071 h 3811169"/>
              <a:gd name="connsiteX81" fmla="*/ 2479772 w 2772385"/>
              <a:gd name="connsiteY81" fmla="*/ 798699 h 3811169"/>
              <a:gd name="connsiteX82" fmla="*/ 2737825 w 2772385"/>
              <a:gd name="connsiteY82" fmla="*/ 675283 h 3811169"/>
              <a:gd name="connsiteX83" fmla="*/ 2709775 w 2772385"/>
              <a:gd name="connsiteY83" fmla="*/ 434061 h 3811169"/>
              <a:gd name="connsiteX84" fmla="*/ 2625628 w 2772385"/>
              <a:gd name="connsiteY84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24627 w 2772385"/>
              <a:gd name="connsiteY30" fmla="*/ 3682144 h 3811169"/>
              <a:gd name="connsiteX31" fmla="*/ 280726 w 2772385"/>
              <a:gd name="connsiteY31" fmla="*/ 3811169 h 3811169"/>
              <a:gd name="connsiteX32" fmla="*/ 549996 w 2772385"/>
              <a:gd name="connsiteY32" fmla="*/ 3788731 h 3811169"/>
              <a:gd name="connsiteX33" fmla="*/ 583655 w 2772385"/>
              <a:gd name="connsiteY33" fmla="*/ 3581168 h 3811169"/>
              <a:gd name="connsiteX34" fmla="*/ 639753 w 2772385"/>
              <a:gd name="connsiteY34" fmla="*/ 3575558 h 3811169"/>
              <a:gd name="connsiteX35" fmla="*/ 684632 w 2772385"/>
              <a:gd name="connsiteY35" fmla="*/ 3698974 h 3811169"/>
              <a:gd name="connsiteX36" fmla="*/ 768779 w 2772385"/>
              <a:gd name="connsiteY36" fmla="*/ 3704584 h 3811169"/>
              <a:gd name="connsiteX37" fmla="*/ 774389 w 2772385"/>
              <a:gd name="connsiteY37" fmla="*/ 3474581 h 3811169"/>
              <a:gd name="connsiteX38" fmla="*/ 740730 w 2772385"/>
              <a:gd name="connsiteY38" fmla="*/ 3205310 h 3811169"/>
              <a:gd name="connsiteX39" fmla="*/ 897805 w 2772385"/>
              <a:gd name="connsiteY39" fmla="*/ 2627499 h 3811169"/>
              <a:gd name="connsiteX40" fmla="*/ 1161466 w 2772385"/>
              <a:gd name="connsiteY40" fmla="*/ 2520912 h 3811169"/>
              <a:gd name="connsiteX41" fmla="*/ 1526104 w 2772385"/>
              <a:gd name="connsiteY41" fmla="*/ 2627499 h 3811169"/>
              <a:gd name="connsiteX42" fmla="*/ 1587812 w 2772385"/>
              <a:gd name="connsiteY42" fmla="*/ 2627499 h 3811169"/>
              <a:gd name="connsiteX43" fmla="*/ 1643910 w 2772385"/>
              <a:gd name="connsiteY43" fmla="*/ 2728476 h 3811169"/>
              <a:gd name="connsiteX44" fmla="*/ 1795375 w 2772385"/>
              <a:gd name="connsiteY44" fmla="*/ 2762134 h 3811169"/>
              <a:gd name="connsiteX45" fmla="*/ 1806595 w 2772385"/>
              <a:gd name="connsiteY45" fmla="*/ 2795793 h 3811169"/>
              <a:gd name="connsiteX46" fmla="*/ 1767326 w 2772385"/>
              <a:gd name="connsiteY46" fmla="*/ 2997747 h 3811169"/>
              <a:gd name="connsiteX47" fmla="*/ 1744887 w 2772385"/>
              <a:gd name="connsiteY47" fmla="*/ 3323116 h 3811169"/>
              <a:gd name="connsiteX48" fmla="*/ 1537324 w 2772385"/>
              <a:gd name="connsiteY48" fmla="*/ 3345555 h 3811169"/>
              <a:gd name="connsiteX49" fmla="*/ 1200735 w 2772385"/>
              <a:gd name="connsiteY49" fmla="*/ 3396044 h 3811169"/>
              <a:gd name="connsiteX50" fmla="*/ 1172686 w 2772385"/>
              <a:gd name="connsiteY50" fmla="*/ 3468971 h 3811169"/>
              <a:gd name="connsiteX51" fmla="*/ 1110978 w 2772385"/>
              <a:gd name="connsiteY51" fmla="*/ 3497020 h 3811169"/>
              <a:gd name="connsiteX52" fmla="*/ 1139027 w 2772385"/>
              <a:gd name="connsiteY52" fmla="*/ 3631656 h 3811169"/>
              <a:gd name="connsiteX53" fmla="*/ 1279272 w 2772385"/>
              <a:gd name="connsiteY53" fmla="*/ 3637266 h 3811169"/>
              <a:gd name="connsiteX54" fmla="*/ 1273662 w 2772385"/>
              <a:gd name="connsiteY54" fmla="*/ 3485801 h 3811169"/>
              <a:gd name="connsiteX55" fmla="*/ 1453176 w 2772385"/>
              <a:gd name="connsiteY55" fmla="*/ 3497020 h 3811169"/>
              <a:gd name="connsiteX56" fmla="*/ 1425127 w 2772385"/>
              <a:gd name="connsiteY56" fmla="*/ 3575558 h 3811169"/>
              <a:gd name="connsiteX57" fmla="*/ 1397078 w 2772385"/>
              <a:gd name="connsiteY57" fmla="*/ 3637266 h 3811169"/>
              <a:gd name="connsiteX58" fmla="*/ 1312931 w 2772385"/>
              <a:gd name="connsiteY58" fmla="*/ 3654095 h 3811169"/>
              <a:gd name="connsiteX59" fmla="*/ 1447567 w 2772385"/>
              <a:gd name="connsiteY59" fmla="*/ 3777511 h 3811169"/>
              <a:gd name="connsiteX60" fmla="*/ 1514884 w 2772385"/>
              <a:gd name="connsiteY60" fmla="*/ 3642876 h 3811169"/>
              <a:gd name="connsiteX61" fmla="*/ 1817814 w 2772385"/>
              <a:gd name="connsiteY61" fmla="*/ 3541899 h 3811169"/>
              <a:gd name="connsiteX62" fmla="*/ 2154403 w 2772385"/>
              <a:gd name="connsiteY62" fmla="*/ 3614826 h 3811169"/>
              <a:gd name="connsiteX63" fmla="*/ 2109525 w 2772385"/>
              <a:gd name="connsiteY63" fmla="*/ 3715803 h 3811169"/>
              <a:gd name="connsiteX64" fmla="*/ 2204892 w 2772385"/>
              <a:gd name="connsiteY64" fmla="*/ 3783121 h 3811169"/>
              <a:gd name="connsiteX65" fmla="*/ 2277819 w 2772385"/>
              <a:gd name="connsiteY65" fmla="*/ 3732633 h 3811169"/>
              <a:gd name="connsiteX66" fmla="*/ 2266600 w 2772385"/>
              <a:gd name="connsiteY66" fmla="*/ 3637266 h 3811169"/>
              <a:gd name="connsiteX67" fmla="*/ 2446114 w 2772385"/>
              <a:gd name="connsiteY67" fmla="*/ 3558728 h 3811169"/>
              <a:gd name="connsiteX68" fmla="*/ 2429284 w 2772385"/>
              <a:gd name="connsiteY68" fmla="*/ 3384824 h 3811169"/>
              <a:gd name="connsiteX69" fmla="*/ 1924401 w 2772385"/>
              <a:gd name="connsiteY69" fmla="*/ 3356775 h 3811169"/>
              <a:gd name="connsiteX70" fmla="*/ 1913181 w 2772385"/>
              <a:gd name="connsiteY70" fmla="*/ 3031406 h 3811169"/>
              <a:gd name="connsiteX71" fmla="*/ 1879522 w 2772385"/>
              <a:gd name="connsiteY71" fmla="*/ 3014576 h 3811169"/>
              <a:gd name="connsiteX72" fmla="*/ 1901962 w 2772385"/>
              <a:gd name="connsiteY72" fmla="*/ 2835062 h 3811169"/>
              <a:gd name="connsiteX73" fmla="*/ 1857083 w 2772385"/>
              <a:gd name="connsiteY73" fmla="*/ 2773354 h 3811169"/>
              <a:gd name="connsiteX74" fmla="*/ 2103915 w 2772385"/>
              <a:gd name="connsiteY74" fmla="*/ 2717256 h 3811169"/>
              <a:gd name="connsiteX75" fmla="*/ 2126354 w 2772385"/>
              <a:gd name="connsiteY75" fmla="*/ 2588230 h 3811169"/>
              <a:gd name="connsiteX76" fmla="*/ 2367576 w 2772385"/>
              <a:gd name="connsiteY76" fmla="*/ 2621889 h 3811169"/>
              <a:gd name="connsiteX77" fmla="*/ 2591969 w 2772385"/>
              <a:gd name="connsiteY77" fmla="*/ 2032858 h 3811169"/>
              <a:gd name="connsiteX78" fmla="*/ 2547090 w 2772385"/>
              <a:gd name="connsiteY78" fmla="*/ 1948711 h 3811169"/>
              <a:gd name="connsiteX79" fmla="*/ 2692946 w 2772385"/>
              <a:gd name="connsiteY79" fmla="*/ 1460657 h 3811169"/>
              <a:gd name="connsiteX80" fmla="*/ 2636848 w 2772385"/>
              <a:gd name="connsiteY80" fmla="*/ 1354071 h 3811169"/>
              <a:gd name="connsiteX81" fmla="*/ 2479772 w 2772385"/>
              <a:gd name="connsiteY81" fmla="*/ 798699 h 3811169"/>
              <a:gd name="connsiteX82" fmla="*/ 2737825 w 2772385"/>
              <a:gd name="connsiteY82" fmla="*/ 675283 h 3811169"/>
              <a:gd name="connsiteX83" fmla="*/ 2709775 w 2772385"/>
              <a:gd name="connsiteY83" fmla="*/ 434061 h 3811169"/>
              <a:gd name="connsiteX84" fmla="*/ 2625628 w 2772385"/>
              <a:gd name="connsiteY84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549996 w 2772385"/>
              <a:gd name="connsiteY32" fmla="*/ 3788731 h 3811169"/>
              <a:gd name="connsiteX33" fmla="*/ 583655 w 2772385"/>
              <a:gd name="connsiteY33" fmla="*/ 3581168 h 3811169"/>
              <a:gd name="connsiteX34" fmla="*/ 639753 w 2772385"/>
              <a:gd name="connsiteY34" fmla="*/ 3575558 h 3811169"/>
              <a:gd name="connsiteX35" fmla="*/ 684632 w 2772385"/>
              <a:gd name="connsiteY35" fmla="*/ 3698974 h 3811169"/>
              <a:gd name="connsiteX36" fmla="*/ 768779 w 2772385"/>
              <a:gd name="connsiteY36" fmla="*/ 3704584 h 3811169"/>
              <a:gd name="connsiteX37" fmla="*/ 774389 w 2772385"/>
              <a:gd name="connsiteY37" fmla="*/ 3474581 h 3811169"/>
              <a:gd name="connsiteX38" fmla="*/ 740730 w 2772385"/>
              <a:gd name="connsiteY38" fmla="*/ 3205310 h 3811169"/>
              <a:gd name="connsiteX39" fmla="*/ 897805 w 2772385"/>
              <a:gd name="connsiteY39" fmla="*/ 2627499 h 3811169"/>
              <a:gd name="connsiteX40" fmla="*/ 1161466 w 2772385"/>
              <a:gd name="connsiteY40" fmla="*/ 2520912 h 3811169"/>
              <a:gd name="connsiteX41" fmla="*/ 1526104 w 2772385"/>
              <a:gd name="connsiteY41" fmla="*/ 2627499 h 3811169"/>
              <a:gd name="connsiteX42" fmla="*/ 1587812 w 2772385"/>
              <a:gd name="connsiteY42" fmla="*/ 2627499 h 3811169"/>
              <a:gd name="connsiteX43" fmla="*/ 1643910 w 2772385"/>
              <a:gd name="connsiteY43" fmla="*/ 2728476 h 3811169"/>
              <a:gd name="connsiteX44" fmla="*/ 1795375 w 2772385"/>
              <a:gd name="connsiteY44" fmla="*/ 2762134 h 3811169"/>
              <a:gd name="connsiteX45" fmla="*/ 1806595 w 2772385"/>
              <a:gd name="connsiteY45" fmla="*/ 2795793 h 3811169"/>
              <a:gd name="connsiteX46" fmla="*/ 1767326 w 2772385"/>
              <a:gd name="connsiteY46" fmla="*/ 2997747 h 3811169"/>
              <a:gd name="connsiteX47" fmla="*/ 1744887 w 2772385"/>
              <a:gd name="connsiteY47" fmla="*/ 3323116 h 3811169"/>
              <a:gd name="connsiteX48" fmla="*/ 1537324 w 2772385"/>
              <a:gd name="connsiteY48" fmla="*/ 3345555 h 3811169"/>
              <a:gd name="connsiteX49" fmla="*/ 1200735 w 2772385"/>
              <a:gd name="connsiteY49" fmla="*/ 3396044 h 3811169"/>
              <a:gd name="connsiteX50" fmla="*/ 1172686 w 2772385"/>
              <a:gd name="connsiteY50" fmla="*/ 3468971 h 3811169"/>
              <a:gd name="connsiteX51" fmla="*/ 1110978 w 2772385"/>
              <a:gd name="connsiteY51" fmla="*/ 3497020 h 3811169"/>
              <a:gd name="connsiteX52" fmla="*/ 1139027 w 2772385"/>
              <a:gd name="connsiteY52" fmla="*/ 3631656 h 3811169"/>
              <a:gd name="connsiteX53" fmla="*/ 1279272 w 2772385"/>
              <a:gd name="connsiteY53" fmla="*/ 3637266 h 3811169"/>
              <a:gd name="connsiteX54" fmla="*/ 1273662 w 2772385"/>
              <a:gd name="connsiteY54" fmla="*/ 3485801 h 3811169"/>
              <a:gd name="connsiteX55" fmla="*/ 1453176 w 2772385"/>
              <a:gd name="connsiteY55" fmla="*/ 3497020 h 3811169"/>
              <a:gd name="connsiteX56" fmla="*/ 1425127 w 2772385"/>
              <a:gd name="connsiteY56" fmla="*/ 3575558 h 3811169"/>
              <a:gd name="connsiteX57" fmla="*/ 1397078 w 2772385"/>
              <a:gd name="connsiteY57" fmla="*/ 3637266 h 3811169"/>
              <a:gd name="connsiteX58" fmla="*/ 1312931 w 2772385"/>
              <a:gd name="connsiteY58" fmla="*/ 3654095 h 3811169"/>
              <a:gd name="connsiteX59" fmla="*/ 1447567 w 2772385"/>
              <a:gd name="connsiteY59" fmla="*/ 3777511 h 3811169"/>
              <a:gd name="connsiteX60" fmla="*/ 1514884 w 2772385"/>
              <a:gd name="connsiteY60" fmla="*/ 3642876 h 3811169"/>
              <a:gd name="connsiteX61" fmla="*/ 1817814 w 2772385"/>
              <a:gd name="connsiteY61" fmla="*/ 3541899 h 3811169"/>
              <a:gd name="connsiteX62" fmla="*/ 2154403 w 2772385"/>
              <a:gd name="connsiteY62" fmla="*/ 3614826 h 3811169"/>
              <a:gd name="connsiteX63" fmla="*/ 2109525 w 2772385"/>
              <a:gd name="connsiteY63" fmla="*/ 3715803 h 3811169"/>
              <a:gd name="connsiteX64" fmla="*/ 2204892 w 2772385"/>
              <a:gd name="connsiteY64" fmla="*/ 3783121 h 3811169"/>
              <a:gd name="connsiteX65" fmla="*/ 2277819 w 2772385"/>
              <a:gd name="connsiteY65" fmla="*/ 3732633 h 3811169"/>
              <a:gd name="connsiteX66" fmla="*/ 2266600 w 2772385"/>
              <a:gd name="connsiteY66" fmla="*/ 3637266 h 3811169"/>
              <a:gd name="connsiteX67" fmla="*/ 2446114 w 2772385"/>
              <a:gd name="connsiteY67" fmla="*/ 3558728 h 3811169"/>
              <a:gd name="connsiteX68" fmla="*/ 2429284 w 2772385"/>
              <a:gd name="connsiteY68" fmla="*/ 3384824 h 3811169"/>
              <a:gd name="connsiteX69" fmla="*/ 1924401 w 2772385"/>
              <a:gd name="connsiteY69" fmla="*/ 3356775 h 3811169"/>
              <a:gd name="connsiteX70" fmla="*/ 1913181 w 2772385"/>
              <a:gd name="connsiteY70" fmla="*/ 3031406 h 3811169"/>
              <a:gd name="connsiteX71" fmla="*/ 1879522 w 2772385"/>
              <a:gd name="connsiteY71" fmla="*/ 3014576 h 3811169"/>
              <a:gd name="connsiteX72" fmla="*/ 1901962 w 2772385"/>
              <a:gd name="connsiteY72" fmla="*/ 2835062 h 3811169"/>
              <a:gd name="connsiteX73" fmla="*/ 1857083 w 2772385"/>
              <a:gd name="connsiteY73" fmla="*/ 2773354 h 3811169"/>
              <a:gd name="connsiteX74" fmla="*/ 2103915 w 2772385"/>
              <a:gd name="connsiteY74" fmla="*/ 2717256 h 3811169"/>
              <a:gd name="connsiteX75" fmla="*/ 2126354 w 2772385"/>
              <a:gd name="connsiteY75" fmla="*/ 2588230 h 3811169"/>
              <a:gd name="connsiteX76" fmla="*/ 2367576 w 2772385"/>
              <a:gd name="connsiteY76" fmla="*/ 2621889 h 3811169"/>
              <a:gd name="connsiteX77" fmla="*/ 2591969 w 2772385"/>
              <a:gd name="connsiteY77" fmla="*/ 2032858 h 3811169"/>
              <a:gd name="connsiteX78" fmla="*/ 2547090 w 2772385"/>
              <a:gd name="connsiteY78" fmla="*/ 1948711 h 3811169"/>
              <a:gd name="connsiteX79" fmla="*/ 2692946 w 2772385"/>
              <a:gd name="connsiteY79" fmla="*/ 1460657 h 3811169"/>
              <a:gd name="connsiteX80" fmla="*/ 2636848 w 2772385"/>
              <a:gd name="connsiteY80" fmla="*/ 1354071 h 3811169"/>
              <a:gd name="connsiteX81" fmla="*/ 2479772 w 2772385"/>
              <a:gd name="connsiteY81" fmla="*/ 798699 h 3811169"/>
              <a:gd name="connsiteX82" fmla="*/ 2737825 w 2772385"/>
              <a:gd name="connsiteY82" fmla="*/ 675283 h 3811169"/>
              <a:gd name="connsiteX83" fmla="*/ 2709775 w 2772385"/>
              <a:gd name="connsiteY83" fmla="*/ 434061 h 3811169"/>
              <a:gd name="connsiteX84" fmla="*/ 2625628 w 2772385"/>
              <a:gd name="connsiteY84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549996 w 2772385"/>
              <a:gd name="connsiteY32" fmla="*/ 3788731 h 3811169"/>
              <a:gd name="connsiteX33" fmla="*/ 583655 w 2772385"/>
              <a:gd name="connsiteY33" fmla="*/ 3581168 h 3811169"/>
              <a:gd name="connsiteX34" fmla="*/ 639753 w 2772385"/>
              <a:gd name="connsiteY34" fmla="*/ 3575558 h 3811169"/>
              <a:gd name="connsiteX35" fmla="*/ 684632 w 2772385"/>
              <a:gd name="connsiteY35" fmla="*/ 3698974 h 3811169"/>
              <a:gd name="connsiteX36" fmla="*/ 768779 w 2772385"/>
              <a:gd name="connsiteY36" fmla="*/ 3704584 h 3811169"/>
              <a:gd name="connsiteX37" fmla="*/ 774389 w 2772385"/>
              <a:gd name="connsiteY37" fmla="*/ 3474581 h 3811169"/>
              <a:gd name="connsiteX38" fmla="*/ 740730 w 2772385"/>
              <a:gd name="connsiteY38" fmla="*/ 3205310 h 3811169"/>
              <a:gd name="connsiteX39" fmla="*/ 897805 w 2772385"/>
              <a:gd name="connsiteY39" fmla="*/ 2627499 h 3811169"/>
              <a:gd name="connsiteX40" fmla="*/ 1161466 w 2772385"/>
              <a:gd name="connsiteY40" fmla="*/ 2520912 h 3811169"/>
              <a:gd name="connsiteX41" fmla="*/ 1526104 w 2772385"/>
              <a:gd name="connsiteY41" fmla="*/ 2627499 h 3811169"/>
              <a:gd name="connsiteX42" fmla="*/ 1587812 w 2772385"/>
              <a:gd name="connsiteY42" fmla="*/ 2627499 h 3811169"/>
              <a:gd name="connsiteX43" fmla="*/ 1643910 w 2772385"/>
              <a:gd name="connsiteY43" fmla="*/ 2728476 h 3811169"/>
              <a:gd name="connsiteX44" fmla="*/ 1795375 w 2772385"/>
              <a:gd name="connsiteY44" fmla="*/ 2762134 h 3811169"/>
              <a:gd name="connsiteX45" fmla="*/ 1806595 w 2772385"/>
              <a:gd name="connsiteY45" fmla="*/ 2795793 h 3811169"/>
              <a:gd name="connsiteX46" fmla="*/ 1767326 w 2772385"/>
              <a:gd name="connsiteY46" fmla="*/ 2997747 h 3811169"/>
              <a:gd name="connsiteX47" fmla="*/ 1744887 w 2772385"/>
              <a:gd name="connsiteY47" fmla="*/ 3323116 h 3811169"/>
              <a:gd name="connsiteX48" fmla="*/ 1537324 w 2772385"/>
              <a:gd name="connsiteY48" fmla="*/ 3345555 h 3811169"/>
              <a:gd name="connsiteX49" fmla="*/ 1200735 w 2772385"/>
              <a:gd name="connsiteY49" fmla="*/ 3396044 h 3811169"/>
              <a:gd name="connsiteX50" fmla="*/ 1172686 w 2772385"/>
              <a:gd name="connsiteY50" fmla="*/ 3468971 h 3811169"/>
              <a:gd name="connsiteX51" fmla="*/ 1110978 w 2772385"/>
              <a:gd name="connsiteY51" fmla="*/ 3497020 h 3811169"/>
              <a:gd name="connsiteX52" fmla="*/ 1139027 w 2772385"/>
              <a:gd name="connsiteY52" fmla="*/ 3631656 h 3811169"/>
              <a:gd name="connsiteX53" fmla="*/ 1279272 w 2772385"/>
              <a:gd name="connsiteY53" fmla="*/ 3637266 h 3811169"/>
              <a:gd name="connsiteX54" fmla="*/ 1273662 w 2772385"/>
              <a:gd name="connsiteY54" fmla="*/ 3485801 h 3811169"/>
              <a:gd name="connsiteX55" fmla="*/ 1453176 w 2772385"/>
              <a:gd name="connsiteY55" fmla="*/ 3497020 h 3811169"/>
              <a:gd name="connsiteX56" fmla="*/ 1425127 w 2772385"/>
              <a:gd name="connsiteY56" fmla="*/ 3575558 h 3811169"/>
              <a:gd name="connsiteX57" fmla="*/ 1397078 w 2772385"/>
              <a:gd name="connsiteY57" fmla="*/ 3637266 h 3811169"/>
              <a:gd name="connsiteX58" fmla="*/ 1312931 w 2772385"/>
              <a:gd name="connsiteY58" fmla="*/ 3654095 h 3811169"/>
              <a:gd name="connsiteX59" fmla="*/ 1447567 w 2772385"/>
              <a:gd name="connsiteY59" fmla="*/ 3777511 h 3811169"/>
              <a:gd name="connsiteX60" fmla="*/ 1514884 w 2772385"/>
              <a:gd name="connsiteY60" fmla="*/ 3642876 h 3811169"/>
              <a:gd name="connsiteX61" fmla="*/ 1817814 w 2772385"/>
              <a:gd name="connsiteY61" fmla="*/ 3541899 h 3811169"/>
              <a:gd name="connsiteX62" fmla="*/ 2154403 w 2772385"/>
              <a:gd name="connsiteY62" fmla="*/ 3614826 h 3811169"/>
              <a:gd name="connsiteX63" fmla="*/ 2109525 w 2772385"/>
              <a:gd name="connsiteY63" fmla="*/ 3715803 h 3811169"/>
              <a:gd name="connsiteX64" fmla="*/ 2204892 w 2772385"/>
              <a:gd name="connsiteY64" fmla="*/ 3783121 h 3811169"/>
              <a:gd name="connsiteX65" fmla="*/ 2277819 w 2772385"/>
              <a:gd name="connsiteY65" fmla="*/ 3732633 h 3811169"/>
              <a:gd name="connsiteX66" fmla="*/ 2266600 w 2772385"/>
              <a:gd name="connsiteY66" fmla="*/ 3637266 h 3811169"/>
              <a:gd name="connsiteX67" fmla="*/ 2446114 w 2772385"/>
              <a:gd name="connsiteY67" fmla="*/ 3558728 h 3811169"/>
              <a:gd name="connsiteX68" fmla="*/ 2429284 w 2772385"/>
              <a:gd name="connsiteY68" fmla="*/ 3384824 h 3811169"/>
              <a:gd name="connsiteX69" fmla="*/ 1924401 w 2772385"/>
              <a:gd name="connsiteY69" fmla="*/ 3356775 h 3811169"/>
              <a:gd name="connsiteX70" fmla="*/ 1913181 w 2772385"/>
              <a:gd name="connsiteY70" fmla="*/ 3031406 h 3811169"/>
              <a:gd name="connsiteX71" fmla="*/ 1879522 w 2772385"/>
              <a:gd name="connsiteY71" fmla="*/ 3014576 h 3811169"/>
              <a:gd name="connsiteX72" fmla="*/ 1901962 w 2772385"/>
              <a:gd name="connsiteY72" fmla="*/ 2835062 h 3811169"/>
              <a:gd name="connsiteX73" fmla="*/ 1857083 w 2772385"/>
              <a:gd name="connsiteY73" fmla="*/ 2773354 h 3811169"/>
              <a:gd name="connsiteX74" fmla="*/ 2103915 w 2772385"/>
              <a:gd name="connsiteY74" fmla="*/ 2717256 h 3811169"/>
              <a:gd name="connsiteX75" fmla="*/ 2126354 w 2772385"/>
              <a:gd name="connsiteY75" fmla="*/ 2588230 h 3811169"/>
              <a:gd name="connsiteX76" fmla="*/ 2367576 w 2772385"/>
              <a:gd name="connsiteY76" fmla="*/ 2621889 h 3811169"/>
              <a:gd name="connsiteX77" fmla="*/ 2591969 w 2772385"/>
              <a:gd name="connsiteY77" fmla="*/ 2032858 h 3811169"/>
              <a:gd name="connsiteX78" fmla="*/ 2547090 w 2772385"/>
              <a:gd name="connsiteY78" fmla="*/ 1948711 h 3811169"/>
              <a:gd name="connsiteX79" fmla="*/ 2692946 w 2772385"/>
              <a:gd name="connsiteY79" fmla="*/ 1460657 h 3811169"/>
              <a:gd name="connsiteX80" fmla="*/ 2636848 w 2772385"/>
              <a:gd name="connsiteY80" fmla="*/ 1354071 h 3811169"/>
              <a:gd name="connsiteX81" fmla="*/ 2479772 w 2772385"/>
              <a:gd name="connsiteY81" fmla="*/ 798699 h 3811169"/>
              <a:gd name="connsiteX82" fmla="*/ 2737825 w 2772385"/>
              <a:gd name="connsiteY82" fmla="*/ 675283 h 3811169"/>
              <a:gd name="connsiteX83" fmla="*/ 2709775 w 2772385"/>
              <a:gd name="connsiteY83" fmla="*/ 434061 h 3811169"/>
              <a:gd name="connsiteX84" fmla="*/ 2625628 w 2772385"/>
              <a:gd name="connsiteY84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549996 w 2772385"/>
              <a:gd name="connsiteY32" fmla="*/ 3788731 h 3811169"/>
              <a:gd name="connsiteX33" fmla="*/ 583655 w 2772385"/>
              <a:gd name="connsiteY33" fmla="*/ 3581168 h 3811169"/>
              <a:gd name="connsiteX34" fmla="*/ 639753 w 2772385"/>
              <a:gd name="connsiteY34" fmla="*/ 3575558 h 3811169"/>
              <a:gd name="connsiteX35" fmla="*/ 684632 w 2772385"/>
              <a:gd name="connsiteY35" fmla="*/ 3698974 h 3811169"/>
              <a:gd name="connsiteX36" fmla="*/ 768779 w 2772385"/>
              <a:gd name="connsiteY36" fmla="*/ 3704584 h 3811169"/>
              <a:gd name="connsiteX37" fmla="*/ 774389 w 2772385"/>
              <a:gd name="connsiteY37" fmla="*/ 3474581 h 3811169"/>
              <a:gd name="connsiteX38" fmla="*/ 740730 w 2772385"/>
              <a:gd name="connsiteY38" fmla="*/ 3205310 h 3811169"/>
              <a:gd name="connsiteX39" fmla="*/ 897805 w 2772385"/>
              <a:gd name="connsiteY39" fmla="*/ 2627499 h 3811169"/>
              <a:gd name="connsiteX40" fmla="*/ 1161466 w 2772385"/>
              <a:gd name="connsiteY40" fmla="*/ 2520912 h 3811169"/>
              <a:gd name="connsiteX41" fmla="*/ 1526104 w 2772385"/>
              <a:gd name="connsiteY41" fmla="*/ 2627499 h 3811169"/>
              <a:gd name="connsiteX42" fmla="*/ 1587812 w 2772385"/>
              <a:gd name="connsiteY42" fmla="*/ 2627499 h 3811169"/>
              <a:gd name="connsiteX43" fmla="*/ 1643910 w 2772385"/>
              <a:gd name="connsiteY43" fmla="*/ 2728476 h 3811169"/>
              <a:gd name="connsiteX44" fmla="*/ 1795375 w 2772385"/>
              <a:gd name="connsiteY44" fmla="*/ 2762134 h 3811169"/>
              <a:gd name="connsiteX45" fmla="*/ 1806595 w 2772385"/>
              <a:gd name="connsiteY45" fmla="*/ 2795793 h 3811169"/>
              <a:gd name="connsiteX46" fmla="*/ 1767326 w 2772385"/>
              <a:gd name="connsiteY46" fmla="*/ 2997747 h 3811169"/>
              <a:gd name="connsiteX47" fmla="*/ 1744887 w 2772385"/>
              <a:gd name="connsiteY47" fmla="*/ 3323116 h 3811169"/>
              <a:gd name="connsiteX48" fmla="*/ 1537324 w 2772385"/>
              <a:gd name="connsiteY48" fmla="*/ 3345555 h 3811169"/>
              <a:gd name="connsiteX49" fmla="*/ 1200735 w 2772385"/>
              <a:gd name="connsiteY49" fmla="*/ 3396044 h 3811169"/>
              <a:gd name="connsiteX50" fmla="*/ 1172686 w 2772385"/>
              <a:gd name="connsiteY50" fmla="*/ 3468971 h 3811169"/>
              <a:gd name="connsiteX51" fmla="*/ 1110978 w 2772385"/>
              <a:gd name="connsiteY51" fmla="*/ 3497020 h 3811169"/>
              <a:gd name="connsiteX52" fmla="*/ 1139027 w 2772385"/>
              <a:gd name="connsiteY52" fmla="*/ 3631656 h 3811169"/>
              <a:gd name="connsiteX53" fmla="*/ 1279272 w 2772385"/>
              <a:gd name="connsiteY53" fmla="*/ 3637266 h 3811169"/>
              <a:gd name="connsiteX54" fmla="*/ 1273662 w 2772385"/>
              <a:gd name="connsiteY54" fmla="*/ 3485801 h 3811169"/>
              <a:gd name="connsiteX55" fmla="*/ 1453176 w 2772385"/>
              <a:gd name="connsiteY55" fmla="*/ 3497020 h 3811169"/>
              <a:gd name="connsiteX56" fmla="*/ 1425127 w 2772385"/>
              <a:gd name="connsiteY56" fmla="*/ 3575558 h 3811169"/>
              <a:gd name="connsiteX57" fmla="*/ 1397078 w 2772385"/>
              <a:gd name="connsiteY57" fmla="*/ 3637266 h 3811169"/>
              <a:gd name="connsiteX58" fmla="*/ 1312931 w 2772385"/>
              <a:gd name="connsiteY58" fmla="*/ 3654095 h 3811169"/>
              <a:gd name="connsiteX59" fmla="*/ 1447567 w 2772385"/>
              <a:gd name="connsiteY59" fmla="*/ 3777511 h 3811169"/>
              <a:gd name="connsiteX60" fmla="*/ 1514884 w 2772385"/>
              <a:gd name="connsiteY60" fmla="*/ 3642876 h 3811169"/>
              <a:gd name="connsiteX61" fmla="*/ 1817814 w 2772385"/>
              <a:gd name="connsiteY61" fmla="*/ 3541899 h 3811169"/>
              <a:gd name="connsiteX62" fmla="*/ 2154403 w 2772385"/>
              <a:gd name="connsiteY62" fmla="*/ 3614826 h 3811169"/>
              <a:gd name="connsiteX63" fmla="*/ 2109525 w 2772385"/>
              <a:gd name="connsiteY63" fmla="*/ 3715803 h 3811169"/>
              <a:gd name="connsiteX64" fmla="*/ 2204892 w 2772385"/>
              <a:gd name="connsiteY64" fmla="*/ 3783121 h 3811169"/>
              <a:gd name="connsiteX65" fmla="*/ 2277819 w 2772385"/>
              <a:gd name="connsiteY65" fmla="*/ 3732633 h 3811169"/>
              <a:gd name="connsiteX66" fmla="*/ 2266600 w 2772385"/>
              <a:gd name="connsiteY66" fmla="*/ 3637266 h 3811169"/>
              <a:gd name="connsiteX67" fmla="*/ 2446114 w 2772385"/>
              <a:gd name="connsiteY67" fmla="*/ 3558728 h 3811169"/>
              <a:gd name="connsiteX68" fmla="*/ 2429284 w 2772385"/>
              <a:gd name="connsiteY68" fmla="*/ 3384824 h 3811169"/>
              <a:gd name="connsiteX69" fmla="*/ 1924401 w 2772385"/>
              <a:gd name="connsiteY69" fmla="*/ 3356775 h 3811169"/>
              <a:gd name="connsiteX70" fmla="*/ 1913181 w 2772385"/>
              <a:gd name="connsiteY70" fmla="*/ 3031406 h 3811169"/>
              <a:gd name="connsiteX71" fmla="*/ 1879522 w 2772385"/>
              <a:gd name="connsiteY71" fmla="*/ 3014576 h 3811169"/>
              <a:gd name="connsiteX72" fmla="*/ 1901962 w 2772385"/>
              <a:gd name="connsiteY72" fmla="*/ 2835062 h 3811169"/>
              <a:gd name="connsiteX73" fmla="*/ 1857083 w 2772385"/>
              <a:gd name="connsiteY73" fmla="*/ 2773354 h 3811169"/>
              <a:gd name="connsiteX74" fmla="*/ 2103915 w 2772385"/>
              <a:gd name="connsiteY74" fmla="*/ 2717256 h 3811169"/>
              <a:gd name="connsiteX75" fmla="*/ 2126354 w 2772385"/>
              <a:gd name="connsiteY75" fmla="*/ 2588230 h 3811169"/>
              <a:gd name="connsiteX76" fmla="*/ 2367576 w 2772385"/>
              <a:gd name="connsiteY76" fmla="*/ 2621889 h 3811169"/>
              <a:gd name="connsiteX77" fmla="*/ 2591969 w 2772385"/>
              <a:gd name="connsiteY77" fmla="*/ 2032858 h 3811169"/>
              <a:gd name="connsiteX78" fmla="*/ 2547090 w 2772385"/>
              <a:gd name="connsiteY78" fmla="*/ 1948711 h 3811169"/>
              <a:gd name="connsiteX79" fmla="*/ 2692946 w 2772385"/>
              <a:gd name="connsiteY79" fmla="*/ 1460657 h 3811169"/>
              <a:gd name="connsiteX80" fmla="*/ 2636848 w 2772385"/>
              <a:gd name="connsiteY80" fmla="*/ 1354071 h 3811169"/>
              <a:gd name="connsiteX81" fmla="*/ 2479772 w 2772385"/>
              <a:gd name="connsiteY81" fmla="*/ 798699 h 3811169"/>
              <a:gd name="connsiteX82" fmla="*/ 2737825 w 2772385"/>
              <a:gd name="connsiteY82" fmla="*/ 675283 h 3811169"/>
              <a:gd name="connsiteX83" fmla="*/ 2709775 w 2772385"/>
              <a:gd name="connsiteY83" fmla="*/ 434061 h 3811169"/>
              <a:gd name="connsiteX84" fmla="*/ 2625628 w 2772385"/>
              <a:gd name="connsiteY84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583655 w 2772385"/>
              <a:gd name="connsiteY33" fmla="*/ 3581168 h 3811169"/>
              <a:gd name="connsiteX34" fmla="*/ 639753 w 2772385"/>
              <a:gd name="connsiteY34" fmla="*/ 3575558 h 3811169"/>
              <a:gd name="connsiteX35" fmla="*/ 684632 w 2772385"/>
              <a:gd name="connsiteY35" fmla="*/ 3698974 h 3811169"/>
              <a:gd name="connsiteX36" fmla="*/ 768779 w 2772385"/>
              <a:gd name="connsiteY36" fmla="*/ 3704584 h 3811169"/>
              <a:gd name="connsiteX37" fmla="*/ 774389 w 2772385"/>
              <a:gd name="connsiteY37" fmla="*/ 3474581 h 3811169"/>
              <a:gd name="connsiteX38" fmla="*/ 740730 w 2772385"/>
              <a:gd name="connsiteY38" fmla="*/ 3205310 h 3811169"/>
              <a:gd name="connsiteX39" fmla="*/ 897805 w 2772385"/>
              <a:gd name="connsiteY39" fmla="*/ 2627499 h 3811169"/>
              <a:gd name="connsiteX40" fmla="*/ 1161466 w 2772385"/>
              <a:gd name="connsiteY40" fmla="*/ 2520912 h 3811169"/>
              <a:gd name="connsiteX41" fmla="*/ 1526104 w 2772385"/>
              <a:gd name="connsiteY41" fmla="*/ 2627499 h 3811169"/>
              <a:gd name="connsiteX42" fmla="*/ 1587812 w 2772385"/>
              <a:gd name="connsiteY42" fmla="*/ 2627499 h 3811169"/>
              <a:gd name="connsiteX43" fmla="*/ 1643910 w 2772385"/>
              <a:gd name="connsiteY43" fmla="*/ 2728476 h 3811169"/>
              <a:gd name="connsiteX44" fmla="*/ 1795375 w 2772385"/>
              <a:gd name="connsiteY44" fmla="*/ 2762134 h 3811169"/>
              <a:gd name="connsiteX45" fmla="*/ 1806595 w 2772385"/>
              <a:gd name="connsiteY45" fmla="*/ 2795793 h 3811169"/>
              <a:gd name="connsiteX46" fmla="*/ 1767326 w 2772385"/>
              <a:gd name="connsiteY46" fmla="*/ 2997747 h 3811169"/>
              <a:gd name="connsiteX47" fmla="*/ 1744887 w 2772385"/>
              <a:gd name="connsiteY47" fmla="*/ 3323116 h 3811169"/>
              <a:gd name="connsiteX48" fmla="*/ 1537324 w 2772385"/>
              <a:gd name="connsiteY48" fmla="*/ 3345555 h 3811169"/>
              <a:gd name="connsiteX49" fmla="*/ 1200735 w 2772385"/>
              <a:gd name="connsiteY49" fmla="*/ 3396044 h 3811169"/>
              <a:gd name="connsiteX50" fmla="*/ 1172686 w 2772385"/>
              <a:gd name="connsiteY50" fmla="*/ 3468971 h 3811169"/>
              <a:gd name="connsiteX51" fmla="*/ 1110978 w 2772385"/>
              <a:gd name="connsiteY51" fmla="*/ 3497020 h 3811169"/>
              <a:gd name="connsiteX52" fmla="*/ 1139027 w 2772385"/>
              <a:gd name="connsiteY52" fmla="*/ 3631656 h 3811169"/>
              <a:gd name="connsiteX53" fmla="*/ 1279272 w 2772385"/>
              <a:gd name="connsiteY53" fmla="*/ 3637266 h 3811169"/>
              <a:gd name="connsiteX54" fmla="*/ 1273662 w 2772385"/>
              <a:gd name="connsiteY54" fmla="*/ 3485801 h 3811169"/>
              <a:gd name="connsiteX55" fmla="*/ 1453176 w 2772385"/>
              <a:gd name="connsiteY55" fmla="*/ 3497020 h 3811169"/>
              <a:gd name="connsiteX56" fmla="*/ 1425127 w 2772385"/>
              <a:gd name="connsiteY56" fmla="*/ 3575558 h 3811169"/>
              <a:gd name="connsiteX57" fmla="*/ 1397078 w 2772385"/>
              <a:gd name="connsiteY57" fmla="*/ 3637266 h 3811169"/>
              <a:gd name="connsiteX58" fmla="*/ 1312931 w 2772385"/>
              <a:gd name="connsiteY58" fmla="*/ 3654095 h 3811169"/>
              <a:gd name="connsiteX59" fmla="*/ 1447567 w 2772385"/>
              <a:gd name="connsiteY59" fmla="*/ 3777511 h 3811169"/>
              <a:gd name="connsiteX60" fmla="*/ 1514884 w 2772385"/>
              <a:gd name="connsiteY60" fmla="*/ 3642876 h 3811169"/>
              <a:gd name="connsiteX61" fmla="*/ 1817814 w 2772385"/>
              <a:gd name="connsiteY61" fmla="*/ 3541899 h 3811169"/>
              <a:gd name="connsiteX62" fmla="*/ 2154403 w 2772385"/>
              <a:gd name="connsiteY62" fmla="*/ 3614826 h 3811169"/>
              <a:gd name="connsiteX63" fmla="*/ 2109525 w 2772385"/>
              <a:gd name="connsiteY63" fmla="*/ 3715803 h 3811169"/>
              <a:gd name="connsiteX64" fmla="*/ 2204892 w 2772385"/>
              <a:gd name="connsiteY64" fmla="*/ 3783121 h 3811169"/>
              <a:gd name="connsiteX65" fmla="*/ 2277819 w 2772385"/>
              <a:gd name="connsiteY65" fmla="*/ 3732633 h 3811169"/>
              <a:gd name="connsiteX66" fmla="*/ 2266600 w 2772385"/>
              <a:gd name="connsiteY66" fmla="*/ 3637266 h 3811169"/>
              <a:gd name="connsiteX67" fmla="*/ 2446114 w 2772385"/>
              <a:gd name="connsiteY67" fmla="*/ 3558728 h 3811169"/>
              <a:gd name="connsiteX68" fmla="*/ 2429284 w 2772385"/>
              <a:gd name="connsiteY68" fmla="*/ 3384824 h 3811169"/>
              <a:gd name="connsiteX69" fmla="*/ 1924401 w 2772385"/>
              <a:gd name="connsiteY69" fmla="*/ 3356775 h 3811169"/>
              <a:gd name="connsiteX70" fmla="*/ 1913181 w 2772385"/>
              <a:gd name="connsiteY70" fmla="*/ 3031406 h 3811169"/>
              <a:gd name="connsiteX71" fmla="*/ 1879522 w 2772385"/>
              <a:gd name="connsiteY71" fmla="*/ 3014576 h 3811169"/>
              <a:gd name="connsiteX72" fmla="*/ 1901962 w 2772385"/>
              <a:gd name="connsiteY72" fmla="*/ 2835062 h 3811169"/>
              <a:gd name="connsiteX73" fmla="*/ 1857083 w 2772385"/>
              <a:gd name="connsiteY73" fmla="*/ 2773354 h 3811169"/>
              <a:gd name="connsiteX74" fmla="*/ 2103915 w 2772385"/>
              <a:gd name="connsiteY74" fmla="*/ 2717256 h 3811169"/>
              <a:gd name="connsiteX75" fmla="*/ 2126354 w 2772385"/>
              <a:gd name="connsiteY75" fmla="*/ 2588230 h 3811169"/>
              <a:gd name="connsiteX76" fmla="*/ 2367576 w 2772385"/>
              <a:gd name="connsiteY76" fmla="*/ 2621889 h 3811169"/>
              <a:gd name="connsiteX77" fmla="*/ 2591969 w 2772385"/>
              <a:gd name="connsiteY77" fmla="*/ 2032858 h 3811169"/>
              <a:gd name="connsiteX78" fmla="*/ 2547090 w 2772385"/>
              <a:gd name="connsiteY78" fmla="*/ 1948711 h 3811169"/>
              <a:gd name="connsiteX79" fmla="*/ 2692946 w 2772385"/>
              <a:gd name="connsiteY79" fmla="*/ 1460657 h 3811169"/>
              <a:gd name="connsiteX80" fmla="*/ 2636848 w 2772385"/>
              <a:gd name="connsiteY80" fmla="*/ 1354071 h 3811169"/>
              <a:gd name="connsiteX81" fmla="*/ 2479772 w 2772385"/>
              <a:gd name="connsiteY81" fmla="*/ 798699 h 3811169"/>
              <a:gd name="connsiteX82" fmla="*/ 2737825 w 2772385"/>
              <a:gd name="connsiteY82" fmla="*/ 675283 h 3811169"/>
              <a:gd name="connsiteX83" fmla="*/ 2709775 w 2772385"/>
              <a:gd name="connsiteY83" fmla="*/ 434061 h 3811169"/>
              <a:gd name="connsiteX84" fmla="*/ 2625628 w 2772385"/>
              <a:gd name="connsiteY84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583655 w 2772385"/>
              <a:gd name="connsiteY33" fmla="*/ 3581168 h 3811169"/>
              <a:gd name="connsiteX34" fmla="*/ 673412 w 2772385"/>
              <a:gd name="connsiteY34" fmla="*/ 3564338 h 3811169"/>
              <a:gd name="connsiteX35" fmla="*/ 684632 w 2772385"/>
              <a:gd name="connsiteY35" fmla="*/ 3698974 h 3811169"/>
              <a:gd name="connsiteX36" fmla="*/ 768779 w 2772385"/>
              <a:gd name="connsiteY36" fmla="*/ 3704584 h 3811169"/>
              <a:gd name="connsiteX37" fmla="*/ 774389 w 2772385"/>
              <a:gd name="connsiteY37" fmla="*/ 3474581 h 3811169"/>
              <a:gd name="connsiteX38" fmla="*/ 740730 w 2772385"/>
              <a:gd name="connsiteY38" fmla="*/ 3205310 h 3811169"/>
              <a:gd name="connsiteX39" fmla="*/ 897805 w 2772385"/>
              <a:gd name="connsiteY39" fmla="*/ 2627499 h 3811169"/>
              <a:gd name="connsiteX40" fmla="*/ 1161466 w 2772385"/>
              <a:gd name="connsiteY40" fmla="*/ 2520912 h 3811169"/>
              <a:gd name="connsiteX41" fmla="*/ 1526104 w 2772385"/>
              <a:gd name="connsiteY41" fmla="*/ 2627499 h 3811169"/>
              <a:gd name="connsiteX42" fmla="*/ 1587812 w 2772385"/>
              <a:gd name="connsiteY42" fmla="*/ 2627499 h 3811169"/>
              <a:gd name="connsiteX43" fmla="*/ 1643910 w 2772385"/>
              <a:gd name="connsiteY43" fmla="*/ 2728476 h 3811169"/>
              <a:gd name="connsiteX44" fmla="*/ 1795375 w 2772385"/>
              <a:gd name="connsiteY44" fmla="*/ 2762134 h 3811169"/>
              <a:gd name="connsiteX45" fmla="*/ 1806595 w 2772385"/>
              <a:gd name="connsiteY45" fmla="*/ 2795793 h 3811169"/>
              <a:gd name="connsiteX46" fmla="*/ 1767326 w 2772385"/>
              <a:gd name="connsiteY46" fmla="*/ 2997747 h 3811169"/>
              <a:gd name="connsiteX47" fmla="*/ 1744887 w 2772385"/>
              <a:gd name="connsiteY47" fmla="*/ 3323116 h 3811169"/>
              <a:gd name="connsiteX48" fmla="*/ 1537324 w 2772385"/>
              <a:gd name="connsiteY48" fmla="*/ 3345555 h 3811169"/>
              <a:gd name="connsiteX49" fmla="*/ 1200735 w 2772385"/>
              <a:gd name="connsiteY49" fmla="*/ 3396044 h 3811169"/>
              <a:gd name="connsiteX50" fmla="*/ 1172686 w 2772385"/>
              <a:gd name="connsiteY50" fmla="*/ 3468971 h 3811169"/>
              <a:gd name="connsiteX51" fmla="*/ 1110978 w 2772385"/>
              <a:gd name="connsiteY51" fmla="*/ 3497020 h 3811169"/>
              <a:gd name="connsiteX52" fmla="*/ 1139027 w 2772385"/>
              <a:gd name="connsiteY52" fmla="*/ 3631656 h 3811169"/>
              <a:gd name="connsiteX53" fmla="*/ 1279272 w 2772385"/>
              <a:gd name="connsiteY53" fmla="*/ 3637266 h 3811169"/>
              <a:gd name="connsiteX54" fmla="*/ 1273662 w 2772385"/>
              <a:gd name="connsiteY54" fmla="*/ 3485801 h 3811169"/>
              <a:gd name="connsiteX55" fmla="*/ 1453176 w 2772385"/>
              <a:gd name="connsiteY55" fmla="*/ 3497020 h 3811169"/>
              <a:gd name="connsiteX56" fmla="*/ 1425127 w 2772385"/>
              <a:gd name="connsiteY56" fmla="*/ 3575558 h 3811169"/>
              <a:gd name="connsiteX57" fmla="*/ 1397078 w 2772385"/>
              <a:gd name="connsiteY57" fmla="*/ 3637266 h 3811169"/>
              <a:gd name="connsiteX58" fmla="*/ 1312931 w 2772385"/>
              <a:gd name="connsiteY58" fmla="*/ 3654095 h 3811169"/>
              <a:gd name="connsiteX59" fmla="*/ 1447567 w 2772385"/>
              <a:gd name="connsiteY59" fmla="*/ 3777511 h 3811169"/>
              <a:gd name="connsiteX60" fmla="*/ 1514884 w 2772385"/>
              <a:gd name="connsiteY60" fmla="*/ 3642876 h 3811169"/>
              <a:gd name="connsiteX61" fmla="*/ 1817814 w 2772385"/>
              <a:gd name="connsiteY61" fmla="*/ 3541899 h 3811169"/>
              <a:gd name="connsiteX62" fmla="*/ 2154403 w 2772385"/>
              <a:gd name="connsiteY62" fmla="*/ 3614826 h 3811169"/>
              <a:gd name="connsiteX63" fmla="*/ 2109525 w 2772385"/>
              <a:gd name="connsiteY63" fmla="*/ 3715803 h 3811169"/>
              <a:gd name="connsiteX64" fmla="*/ 2204892 w 2772385"/>
              <a:gd name="connsiteY64" fmla="*/ 3783121 h 3811169"/>
              <a:gd name="connsiteX65" fmla="*/ 2277819 w 2772385"/>
              <a:gd name="connsiteY65" fmla="*/ 3732633 h 3811169"/>
              <a:gd name="connsiteX66" fmla="*/ 2266600 w 2772385"/>
              <a:gd name="connsiteY66" fmla="*/ 3637266 h 3811169"/>
              <a:gd name="connsiteX67" fmla="*/ 2446114 w 2772385"/>
              <a:gd name="connsiteY67" fmla="*/ 3558728 h 3811169"/>
              <a:gd name="connsiteX68" fmla="*/ 2429284 w 2772385"/>
              <a:gd name="connsiteY68" fmla="*/ 3384824 h 3811169"/>
              <a:gd name="connsiteX69" fmla="*/ 1924401 w 2772385"/>
              <a:gd name="connsiteY69" fmla="*/ 3356775 h 3811169"/>
              <a:gd name="connsiteX70" fmla="*/ 1913181 w 2772385"/>
              <a:gd name="connsiteY70" fmla="*/ 3031406 h 3811169"/>
              <a:gd name="connsiteX71" fmla="*/ 1879522 w 2772385"/>
              <a:gd name="connsiteY71" fmla="*/ 3014576 h 3811169"/>
              <a:gd name="connsiteX72" fmla="*/ 1901962 w 2772385"/>
              <a:gd name="connsiteY72" fmla="*/ 2835062 h 3811169"/>
              <a:gd name="connsiteX73" fmla="*/ 1857083 w 2772385"/>
              <a:gd name="connsiteY73" fmla="*/ 2773354 h 3811169"/>
              <a:gd name="connsiteX74" fmla="*/ 2103915 w 2772385"/>
              <a:gd name="connsiteY74" fmla="*/ 2717256 h 3811169"/>
              <a:gd name="connsiteX75" fmla="*/ 2126354 w 2772385"/>
              <a:gd name="connsiteY75" fmla="*/ 2588230 h 3811169"/>
              <a:gd name="connsiteX76" fmla="*/ 2367576 w 2772385"/>
              <a:gd name="connsiteY76" fmla="*/ 2621889 h 3811169"/>
              <a:gd name="connsiteX77" fmla="*/ 2591969 w 2772385"/>
              <a:gd name="connsiteY77" fmla="*/ 2032858 h 3811169"/>
              <a:gd name="connsiteX78" fmla="*/ 2547090 w 2772385"/>
              <a:gd name="connsiteY78" fmla="*/ 1948711 h 3811169"/>
              <a:gd name="connsiteX79" fmla="*/ 2692946 w 2772385"/>
              <a:gd name="connsiteY79" fmla="*/ 1460657 h 3811169"/>
              <a:gd name="connsiteX80" fmla="*/ 2636848 w 2772385"/>
              <a:gd name="connsiteY80" fmla="*/ 1354071 h 3811169"/>
              <a:gd name="connsiteX81" fmla="*/ 2479772 w 2772385"/>
              <a:gd name="connsiteY81" fmla="*/ 798699 h 3811169"/>
              <a:gd name="connsiteX82" fmla="*/ 2737825 w 2772385"/>
              <a:gd name="connsiteY82" fmla="*/ 675283 h 3811169"/>
              <a:gd name="connsiteX83" fmla="*/ 2709775 w 2772385"/>
              <a:gd name="connsiteY83" fmla="*/ 434061 h 3811169"/>
              <a:gd name="connsiteX84" fmla="*/ 2625628 w 2772385"/>
              <a:gd name="connsiteY84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583655 w 2772385"/>
              <a:gd name="connsiteY33" fmla="*/ 3581168 h 3811169"/>
              <a:gd name="connsiteX34" fmla="*/ 684632 w 2772385"/>
              <a:gd name="connsiteY34" fmla="*/ 3698974 h 3811169"/>
              <a:gd name="connsiteX35" fmla="*/ 768779 w 2772385"/>
              <a:gd name="connsiteY35" fmla="*/ 3704584 h 3811169"/>
              <a:gd name="connsiteX36" fmla="*/ 774389 w 2772385"/>
              <a:gd name="connsiteY36" fmla="*/ 3474581 h 3811169"/>
              <a:gd name="connsiteX37" fmla="*/ 740730 w 2772385"/>
              <a:gd name="connsiteY37" fmla="*/ 320531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84632 w 2772385"/>
              <a:gd name="connsiteY34" fmla="*/ 3698974 h 3811169"/>
              <a:gd name="connsiteX35" fmla="*/ 768779 w 2772385"/>
              <a:gd name="connsiteY35" fmla="*/ 3704584 h 3811169"/>
              <a:gd name="connsiteX36" fmla="*/ 774389 w 2772385"/>
              <a:gd name="connsiteY36" fmla="*/ 3474581 h 3811169"/>
              <a:gd name="connsiteX37" fmla="*/ 740730 w 2772385"/>
              <a:gd name="connsiteY37" fmla="*/ 320531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84632 w 2772385"/>
              <a:gd name="connsiteY34" fmla="*/ 3698974 h 3811169"/>
              <a:gd name="connsiteX35" fmla="*/ 768779 w 2772385"/>
              <a:gd name="connsiteY35" fmla="*/ 3704584 h 3811169"/>
              <a:gd name="connsiteX36" fmla="*/ 774389 w 2772385"/>
              <a:gd name="connsiteY36" fmla="*/ 3474581 h 3811169"/>
              <a:gd name="connsiteX37" fmla="*/ 740730 w 2772385"/>
              <a:gd name="connsiteY37" fmla="*/ 320531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84632 w 2772385"/>
              <a:gd name="connsiteY34" fmla="*/ 3698974 h 3811169"/>
              <a:gd name="connsiteX35" fmla="*/ 768779 w 2772385"/>
              <a:gd name="connsiteY35" fmla="*/ 3704584 h 3811169"/>
              <a:gd name="connsiteX36" fmla="*/ 774389 w 2772385"/>
              <a:gd name="connsiteY36" fmla="*/ 3474581 h 3811169"/>
              <a:gd name="connsiteX37" fmla="*/ 740730 w 2772385"/>
              <a:gd name="connsiteY37" fmla="*/ 320531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79023 w 2772385"/>
              <a:gd name="connsiteY34" fmla="*/ 3738242 h 3811169"/>
              <a:gd name="connsiteX35" fmla="*/ 768779 w 2772385"/>
              <a:gd name="connsiteY35" fmla="*/ 3704584 h 3811169"/>
              <a:gd name="connsiteX36" fmla="*/ 774389 w 2772385"/>
              <a:gd name="connsiteY36" fmla="*/ 3474581 h 3811169"/>
              <a:gd name="connsiteX37" fmla="*/ 740730 w 2772385"/>
              <a:gd name="connsiteY37" fmla="*/ 320531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79023 w 2772385"/>
              <a:gd name="connsiteY34" fmla="*/ 3738242 h 3811169"/>
              <a:gd name="connsiteX35" fmla="*/ 740730 w 2772385"/>
              <a:gd name="connsiteY35" fmla="*/ 3738243 h 3811169"/>
              <a:gd name="connsiteX36" fmla="*/ 774389 w 2772385"/>
              <a:gd name="connsiteY36" fmla="*/ 3474581 h 3811169"/>
              <a:gd name="connsiteX37" fmla="*/ 740730 w 2772385"/>
              <a:gd name="connsiteY37" fmla="*/ 320531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79023 w 2772385"/>
              <a:gd name="connsiteY34" fmla="*/ 3738242 h 3811169"/>
              <a:gd name="connsiteX35" fmla="*/ 718291 w 2772385"/>
              <a:gd name="connsiteY35" fmla="*/ 3743853 h 3811169"/>
              <a:gd name="connsiteX36" fmla="*/ 774389 w 2772385"/>
              <a:gd name="connsiteY36" fmla="*/ 3474581 h 3811169"/>
              <a:gd name="connsiteX37" fmla="*/ 740730 w 2772385"/>
              <a:gd name="connsiteY37" fmla="*/ 320531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79023 w 2772385"/>
              <a:gd name="connsiteY34" fmla="*/ 3738242 h 3811169"/>
              <a:gd name="connsiteX35" fmla="*/ 718291 w 2772385"/>
              <a:gd name="connsiteY35" fmla="*/ 3743853 h 3811169"/>
              <a:gd name="connsiteX36" fmla="*/ 774389 w 2772385"/>
              <a:gd name="connsiteY36" fmla="*/ 3474581 h 3811169"/>
              <a:gd name="connsiteX37" fmla="*/ 740730 w 2772385"/>
              <a:gd name="connsiteY37" fmla="*/ 320531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79023 w 2772385"/>
              <a:gd name="connsiteY34" fmla="*/ 3738242 h 3811169"/>
              <a:gd name="connsiteX35" fmla="*/ 718291 w 2772385"/>
              <a:gd name="connsiteY35" fmla="*/ 3743853 h 3811169"/>
              <a:gd name="connsiteX36" fmla="*/ 774389 w 2772385"/>
              <a:gd name="connsiteY36" fmla="*/ 3474581 h 3811169"/>
              <a:gd name="connsiteX37" fmla="*/ 740730 w 2772385"/>
              <a:gd name="connsiteY37" fmla="*/ 320531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79023 w 2772385"/>
              <a:gd name="connsiteY34" fmla="*/ 3738242 h 3811169"/>
              <a:gd name="connsiteX35" fmla="*/ 718291 w 2772385"/>
              <a:gd name="connsiteY35" fmla="*/ 3743853 h 3811169"/>
              <a:gd name="connsiteX36" fmla="*/ 774389 w 2772385"/>
              <a:gd name="connsiteY36" fmla="*/ 3474581 h 3811169"/>
              <a:gd name="connsiteX37" fmla="*/ 684632 w 2772385"/>
              <a:gd name="connsiteY37" fmla="*/ 321653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18291 w 2772385"/>
              <a:gd name="connsiteY35" fmla="*/ 3743853 h 3811169"/>
              <a:gd name="connsiteX36" fmla="*/ 774389 w 2772385"/>
              <a:gd name="connsiteY36" fmla="*/ 3474581 h 3811169"/>
              <a:gd name="connsiteX37" fmla="*/ 684632 w 2772385"/>
              <a:gd name="connsiteY37" fmla="*/ 321653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84632 w 2772385"/>
              <a:gd name="connsiteY37" fmla="*/ 321653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84632 w 2772385"/>
              <a:gd name="connsiteY37" fmla="*/ 321653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84632 w 2772385"/>
              <a:gd name="connsiteY37" fmla="*/ 3216530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526104 w 2772385"/>
              <a:gd name="connsiteY40" fmla="*/ 2627499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103915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047817 w 2772385"/>
              <a:gd name="connsiteY73" fmla="*/ 2717256 h 3811169"/>
              <a:gd name="connsiteX74" fmla="*/ 2126354 w 2772385"/>
              <a:gd name="connsiteY74" fmla="*/ 2588230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806595 w 2772385"/>
              <a:gd name="connsiteY44" fmla="*/ 279579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047817 w 2772385"/>
              <a:gd name="connsiteY73" fmla="*/ 2717256 h 3811169"/>
              <a:gd name="connsiteX74" fmla="*/ 2081476 w 2772385"/>
              <a:gd name="connsiteY74" fmla="*/ 2610669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795375 w 2772385"/>
              <a:gd name="connsiteY44" fmla="*/ 281262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047817 w 2772385"/>
              <a:gd name="connsiteY73" fmla="*/ 2717256 h 3811169"/>
              <a:gd name="connsiteX74" fmla="*/ 2081476 w 2772385"/>
              <a:gd name="connsiteY74" fmla="*/ 2610669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795375 w 2772385"/>
              <a:gd name="connsiteY44" fmla="*/ 281262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879522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047817 w 2772385"/>
              <a:gd name="connsiteY73" fmla="*/ 2717256 h 3811169"/>
              <a:gd name="connsiteX74" fmla="*/ 2081476 w 2772385"/>
              <a:gd name="connsiteY74" fmla="*/ 2610669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795375 w 2772385"/>
              <a:gd name="connsiteY44" fmla="*/ 2812623 h 3811169"/>
              <a:gd name="connsiteX45" fmla="*/ 1767326 w 2772385"/>
              <a:gd name="connsiteY45" fmla="*/ 299774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907571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047817 w 2772385"/>
              <a:gd name="connsiteY73" fmla="*/ 2717256 h 3811169"/>
              <a:gd name="connsiteX74" fmla="*/ 2081476 w 2772385"/>
              <a:gd name="connsiteY74" fmla="*/ 2610669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795375 w 2772385"/>
              <a:gd name="connsiteY44" fmla="*/ 2812623 h 3811169"/>
              <a:gd name="connsiteX45" fmla="*/ 1750497 w 2772385"/>
              <a:gd name="connsiteY45" fmla="*/ 3008967 h 3811169"/>
              <a:gd name="connsiteX46" fmla="*/ 1744887 w 2772385"/>
              <a:gd name="connsiteY46" fmla="*/ 332311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907571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047817 w 2772385"/>
              <a:gd name="connsiteY73" fmla="*/ 2717256 h 3811169"/>
              <a:gd name="connsiteX74" fmla="*/ 2081476 w 2772385"/>
              <a:gd name="connsiteY74" fmla="*/ 2610669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795375 w 2772385"/>
              <a:gd name="connsiteY44" fmla="*/ 2812623 h 3811169"/>
              <a:gd name="connsiteX45" fmla="*/ 1750497 w 2772385"/>
              <a:gd name="connsiteY45" fmla="*/ 3008967 h 3811169"/>
              <a:gd name="connsiteX46" fmla="*/ 1711228 w 2772385"/>
              <a:gd name="connsiteY46" fmla="*/ 332872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24401 w 2772385"/>
              <a:gd name="connsiteY68" fmla="*/ 3356775 h 3811169"/>
              <a:gd name="connsiteX69" fmla="*/ 1913181 w 2772385"/>
              <a:gd name="connsiteY69" fmla="*/ 3031406 h 3811169"/>
              <a:gd name="connsiteX70" fmla="*/ 1907571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047817 w 2772385"/>
              <a:gd name="connsiteY73" fmla="*/ 2717256 h 3811169"/>
              <a:gd name="connsiteX74" fmla="*/ 2081476 w 2772385"/>
              <a:gd name="connsiteY74" fmla="*/ 2610669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795375 w 2772385"/>
              <a:gd name="connsiteY44" fmla="*/ 2812623 h 3811169"/>
              <a:gd name="connsiteX45" fmla="*/ 1750497 w 2772385"/>
              <a:gd name="connsiteY45" fmla="*/ 3008967 h 3811169"/>
              <a:gd name="connsiteX46" fmla="*/ 1711228 w 2772385"/>
              <a:gd name="connsiteY46" fmla="*/ 3328726 h 3811169"/>
              <a:gd name="connsiteX47" fmla="*/ 1537324 w 2772385"/>
              <a:gd name="connsiteY47" fmla="*/ 3345555 h 3811169"/>
              <a:gd name="connsiteX48" fmla="*/ 1200735 w 2772385"/>
              <a:gd name="connsiteY48" fmla="*/ 3396044 h 3811169"/>
              <a:gd name="connsiteX49" fmla="*/ 1172686 w 2772385"/>
              <a:gd name="connsiteY49" fmla="*/ 3468971 h 3811169"/>
              <a:gd name="connsiteX50" fmla="*/ 1110978 w 2772385"/>
              <a:gd name="connsiteY50" fmla="*/ 3497020 h 3811169"/>
              <a:gd name="connsiteX51" fmla="*/ 1139027 w 2772385"/>
              <a:gd name="connsiteY51" fmla="*/ 3631656 h 3811169"/>
              <a:gd name="connsiteX52" fmla="*/ 1279272 w 2772385"/>
              <a:gd name="connsiteY52" fmla="*/ 3637266 h 3811169"/>
              <a:gd name="connsiteX53" fmla="*/ 1273662 w 2772385"/>
              <a:gd name="connsiteY53" fmla="*/ 3485801 h 3811169"/>
              <a:gd name="connsiteX54" fmla="*/ 1453176 w 2772385"/>
              <a:gd name="connsiteY54" fmla="*/ 3497020 h 3811169"/>
              <a:gd name="connsiteX55" fmla="*/ 1425127 w 2772385"/>
              <a:gd name="connsiteY55" fmla="*/ 3575558 h 3811169"/>
              <a:gd name="connsiteX56" fmla="*/ 1397078 w 2772385"/>
              <a:gd name="connsiteY56" fmla="*/ 3637266 h 3811169"/>
              <a:gd name="connsiteX57" fmla="*/ 1312931 w 2772385"/>
              <a:gd name="connsiteY57" fmla="*/ 3654095 h 3811169"/>
              <a:gd name="connsiteX58" fmla="*/ 1447567 w 2772385"/>
              <a:gd name="connsiteY58" fmla="*/ 3777511 h 3811169"/>
              <a:gd name="connsiteX59" fmla="*/ 1514884 w 2772385"/>
              <a:gd name="connsiteY59" fmla="*/ 3642876 h 3811169"/>
              <a:gd name="connsiteX60" fmla="*/ 1817814 w 2772385"/>
              <a:gd name="connsiteY60" fmla="*/ 3541899 h 3811169"/>
              <a:gd name="connsiteX61" fmla="*/ 2154403 w 2772385"/>
              <a:gd name="connsiteY61" fmla="*/ 3614826 h 3811169"/>
              <a:gd name="connsiteX62" fmla="*/ 2109525 w 2772385"/>
              <a:gd name="connsiteY62" fmla="*/ 3715803 h 3811169"/>
              <a:gd name="connsiteX63" fmla="*/ 2204892 w 2772385"/>
              <a:gd name="connsiteY63" fmla="*/ 3783121 h 3811169"/>
              <a:gd name="connsiteX64" fmla="*/ 2277819 w 2772385"/>
              <a:gd name="connsiteY64" fmla="*/ 3732633 h 3811169"/>
              <a:gd name="connsiteX65" fmla="*/ 2266600 w 2772385"/>
              <a:gd name="connsiteY65" fmla="*/ 3637266 h 3811169"/>
              <a:gd name="connsiteX66" fmla="*/ 2446114 w 2772385"/>
              <a:gd name="connsiteY66" fmla="*/ 3558728 h 3811169"/>
              <a:gd name="connsiteX67" fmla="*/ 2429284 w 2772385"/>
              <a:gd name="connsiteY67" fmla="*/ 3384824 h 3811169"/>
              <a:gd name="connsiteX68" fmla="*/ 1907572 w 2772385"/>
              <a:gd name="connsiteY68" fmla="*/ 3345556 h 3811169"/>
              <a:gd name="connsiteX69" fmla="*/ 1913181 w 2772385"/>
              <a:gd name="connsiteY69" fmla="*/ 3031406 h 3811169"/>
              <a:gd name="connsiteX70" fmla="*/ 1907571 w 2772385"/>
              <a:gd name="connsiteY70" fmla="*/ 3014576 h 3811169"/>
              <a:gd name="connsiteX71" fmla="*/ 1901962 w 2772385"/>
              <a:gd name="connsiteY71" fmla="*/ 2835062 h 3811169"/>
              <a:gd name="connsiteX72" fmla="*/ 1857083 w 2772385"/>
              <a:gd name="connsiteY72" fmla="*/ 2773354 h 3811169"/>
              <a:gd name="connsiteX73" fmla="*/ 2047817 w 2772385"/>
              <a:gd name="connsiteY73" fmla="*/ 2717256 h 3811169"/>
              <a:gd name="connsiteX74" fmla="*/ 2081476 w 2772385"/>
              <a:gd name="connsiteY74" fmla="*/ 2610669 h 3811169"/>
              <a:gd name="connsiteX75" fmla="*/ 2367576 w 2772385"/>
              <a:gd name="connsiteY75" fmla="*/ 2621889 h 3811169"/>
              <a:gd name="connsiteX76" fmla="*/ 2591969 w 2772385"/>
              <a:gd name="connsiteY76" fmla="*/ 2032858 h 3811169"/>
              <a:gd name="connsiteX77" fmla="*/ 2547090 w 2772385"/>
              <a:gd name="connsiteY77" fmla="*/ 1948711 h 3811169"/>
              <a:gd name="connsiteX78" fmla="*/ 2692946 w 2772385"/>
              <a:gd name="connsiteY78" fmla="*/ 1460657 h 3811169"/>
              <a:gd name="connsiteX79" fmla="*/ 2636848 w 2772385"/>
              <a:gd name="connsiteY79" fmla="*/ 1354071 h 3811169"/>
              <a:gd name="connsiteX80" fmla="*/ 2479772 w 2772385"/>
              <a:gd name="connsiteY80" fmla="*/ 798699 h 3811169"/>
              <a:gd name="connsiteX81" fmla="*/ 2737825 w 2772385"/>
              <a:gd name="connsiteY81" fmla="*/ 675283 h 3811169"/>
              <a:gd name="connsiteX82" fmla="*/ 2709775 w 2772385"/>
              <a:gd name="connsiteY82" fmla="*/ 434061 h 3811169"/>
              <a:gd name="connsiteX83" fmla="*/ 2625628 w 2772385"/>
              <a:gd name="connsiteY83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795375 w 2772385"/>
              <a:gd name="connsiteY44" fmla="*/ 2812623 h 3811169"/>
              <a:gd name="connsiteX45" fmla="*/ 1750497 w 2772385"/>
              <a:gd name="connsiteY45" fmla="*/ 3008967 h 3811169"/>
              <a:gd name="connsiteX46" fmla="*/ 1711228 w 2772385"/>
              <a:gd name="connsiteY46" fmla="*/ 3328726 h 3811169"/>
              <a:gd name="connsiteX47" fmla="*/ 1200735 w 2772385"/>
              <a:gd name="connsiteY47" fmla="*/ 3396044 h 3811169"/>
              <a:gd name="connsiteX48" fmla="*/ 1172686 w 2772385"/>
              <a:gd name="connsiteY48" fmla="*/ 3468971 h 3811169"/>
              <a:gd name="connsiteX49" fmla="*/ 1110978 w 2772385"/>
              <a:gd name="connsiteY49" fmla="*/ 3497020 h 3811169"/>
              <a:gd name="connsiteX50" fmla="*/ 1139027 w 2772385"/>
              <a:gd name="connsiteY50" fmla="*/ 3631656 h 3811169"/>
              <a:gd name="connsiteX51" fmla="*/ 1279272 w 2772385"/>
              <a:gd name="connsiteY51" fmla="*/ 3637266 h 3811169"/>
              <a:gd name="connsiteX52" fmla="*/ 1273662 w 2772385"/>
              <a:gd name="connsiteY52" fmla="*/ 3485801 h 3811169"/>
              <a:gd name="connsiteX53" fmla="*/ 1453176 w 2772385"/>
              <a:gd name="connsiteY53" fmla="*/ 3497020 h 3811169"/>
              <a:gd name="connsiteX54" fmla="*/ 1425127 w 2772385"/>
              <a:gd name="connsiteY54" fmla="*/ 3575558 h 3811169"/>
              <a:gd name="connsiteX55" fmla="*/ 1397078 w 2772385"/>
              <a:gd name="connsiteY55" fmla="*/ 3637266 h 3811169"/>
              <a:gd name="connsiteX56" fmla="*/ 1312931 w 2772385"/>
              <a:gd name="connsiteY56" fmla="*/ 3654095 h 3811169"/>
              <a:gd name="connsiteX57" fmla="*/ 1447567 w 2772385"/>
              <a:gd name="connsiteY57" fmla="*/ 3777511 h 3811169"/>
              <a:gd name="connsiteX58" fmla="*/ 1514884 w 2772385"/>
              <a:gd name="connsiteY58" fmla="*/ 3642876 h 3811169"/>
              <a:gd name="connsiteX59" fmla="*/ 1817814 w 2772385"/>
              <a:gd name="connsiteY59" fmla="*/ 3541899 h 3811169"/>
              <a:gd name="connsiteX60" fmla="*/ 2154403 w 2772385"/>
              <a:gd name="connsiteY60" fmla="*/ 3614826 h 3811169"/>
              <a:gd name="connsiteX61" fmla="*/ 2109525 w 2772385"/>
              <a:gd name="connsiteY61" fmla="*/ 3715803 h 3811169"/>
              <a:gd name="connsiteX62" fmla="*/ 2204892 w 2772385"/>
              <a:gd name="connsiteY62" fmla="*/ 3783121 h 3811169"/>
              <a:gd name="connsiteX63" fmla="*/ 2277819 w 2772385"/>
              <a:gd name="connsiteY63" fmla="*/ 3732633 h 3811169"/>
              <a:gd name="connsiteX64" fmla="*/ 2266600 w 2772385"/>
              <a:gd name="connsiteY64" fmla="*/ 3637266 h 3811169"/>
              <a:gd name="connsiteX65" fmla="*/ 2446114 w 2772385"/>
              <a:gd name="connsiteY65" fmla="*/ 3558728 h 3811169"/>
              <a:gd name="connsiteX66" fmla="*/ 2429284 w 2772385"/>
              <a:gd name="connsiteY66" fmla="*/ 3384824 h 3811169"/>
              <a:gd name="connsiteX67" fmla="*/ 1907572 w 2772385"/>
              <a:gd name="connsiteY67" fmla="*/ 3345556 h 3811169"/>
              <a:gd name="connsiteX68" fmla="*/ 1913181 w 2772385"/>
              <a:gd name="connsiteY68" fmla="*/ 3031406 h 3811169"/>
              <a:gd name="connsiteX69" fmla="*/ 1907571 w 2772385"/>
              <a:gd name="connsiteY69" fmla="*/ 3014576 h 3811169"/>
              <a:gd name="connsiteX70" fmla="*/ 1901962 w 2772385"/>
              <a:gd name="connsiteY70" fmla="*/ 2835062 h 3811169"/>
              <a:gd name="connsiteX71" fmla="*/ 1857083 w 2772385"/>
              <a:gd name="connsiteY71" fmla="*/ 2773354 h 3811169"/>
              <a:gd name="connsiteX72" fmla="*/ 2047817 w 2772385"/>
              <a:gd name="connsiteY72" fmla="*/ 2717256 h 3811169"/>
              <a:gd name="connsiteX73" fmla="*/ 2081476 w 2772385"/>
              <a:gd name="connsiteY73" fmla="*/ 2610669 h 3811169"/>
              <a:gd name="connsiteX74" fmla="*/ 2367576 w 2772385"/>
              <a:gd name="connsiteY74" fmla="*/ 2621889 h 3811169"/>
              <a:gd name="connsiteX75" fmla="*/ 2591969 w 2772385"/>
              <a:gd name="connsiteY75" fmla="*/ 2032858 h 3811169"/>
              <a:gd name="connsiteX76" fmla="*/ 2547090 w 2772385"/>
              <a:gd name="connsiteY76" fmla="*/ 1948711 h 3811169"/>
              <a:gd name="connsiteX77" fmla="*/ 2692946 w 2772385"/>
              <a:gd name="connsiteY77" fmla="*/ 1460657 h 3811169"/>
              <a:gd name="connsiteX78" fmla="*/ 2636848 w 2772385"/>
              <a:gd name="connsiteY78" fmla="*/ 1354071 h 3811169"/>
              <a:gd name="connsiteX79" fmla="*/ 2479772 w 2772385"/>
              <a:gd name="connsiteY79" fmla="*/ 798699 h 3811169"/>
              <a:gd name="connsiteX80" fmla="*/ 2737825 w 2772385"/>
              <a:gd name="connsiteY80" fmla="*/ 675283 h 3811169"/>
              <a:gd name="connsiteX81" fmla="*/ 2709775 w 2772385"/>
              <a:gd name="connsiteY81" fmla="*/ 434061 h 3811169"/>
              <a:gd name="connsiteX82" fmla="*/ 2625628 w 2772385"/>
              <a:gd name="connsiteY82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795375 w 2772385"/>
              <a:gd name="connsiteY44" fmla="*/ 2812623 h 3811169"/>
              <a:gd name="connsiteX45" fmla="*/ 1750497 w 2772385"/>
              <a:gd name="connsiteY45" fmla="*/ 3008967 h 3811169"/>
              <a:gd name="connsiteX46" fmla="*/ 1711228 w 2772385"/>
              <a:gd name="connsiteY46" fmla="*/ 3328726 h 3811169"/>
              <a:gd name="connsiteX47" fmla="*/ 1200735 w 2772385"/>
              <a:gd name="connsiteY47" fmla="*/ 3396044 h 3811169"/>
              <a:gd name="connsiteX48" fmla="*/ 1172686 w 2772385"/>
              <a:gd name="connsiteY48" fmla="*/ 3468971 h 3811169"/>
              <a:gd name="connsiteX49" fmla="*/ 1110978 w 2772385"/>
              <a:gd name="connsiteY49" fmla="*/ 3497020 h 3811169"/>
              <a:gd name="connsiteX50" fmla="*/ 1139027 w 2772385"/>
              <a:gd name="connsiteY50" fmla="*/ 3631656 h 3811169"/>
              <a:gd name="connsiteX51" fmla="*/ 1279272 w 2772385"/>
              <a:gd name="connsiteY51" fmla="*/ 3637266 h 3811169"/>
              <a:gd name="connsiteX52" fmla="*/ 1273662 w 2772385"/>
              <a:gd name="connsiteY52" fmla="*/ 3485801 h 3811169"/>
              <a:gd name="connsiteX53" fmla="*/ 1453176 w 2772385"/>
              <a:gd name="connsiteY53" fmla="*/ 3497020 h 3811169"/>
              <a:gd name="connsiteX54" fmla="*/ 1425127 w 2772385"/>
              <a:gd name="connsiteY54" fmla="*/ 3575558 h 3811169"/>
              <a:gd name="connsiteX55" fmla="*/ 1397078 w 2772385"/>
              <a:gd name="connsiteY55" fmla="*/ 3637266 h 3811169"/>
              <a:gd name="connsiteX56" fmla="*/ 1312931 w 2772385"/>
              <a:gd name="connsiteY56" fmla="*/ 3654095 h 3811169"/>
              <a:gd name="connsiteX57" fmla="*/ 1447567 w 2772385"/>
              <a:gd name="connsiteY57" fmla="*/ 3777511 h 3811169"/>
              <a:gd name="connsiteX58" fmla="*/ 1514884 w 2772385"/>
              <a:gd name="connsiteY58" fmla="*/ 3642876 h 3811169"/>
              <a:gd name="connsiteX59" fmla="*/ 1817814 w 2772385"/>
              <a:gd name="connsiteY59" fmla="*/ 3541899 h 3811169"/>
              <a:gd name="connsiteX60" fmla="*/ 2154403 w 2772385"/>
              <a:gd name="connsiteY60" fmla="*/ 3614826 h 3811169"/>
              <a:gd name="connsiteX61" fmla="*/ 2109525 w 2772385"/>
              <a:gd name="connsiteY61" fmla="*/ 3715803 h 3811169"/>
              <a:gd name="connsiteX62" fmla="*/ 2204892 w 2772385"/>
              <a:gd name="connsiteY62" fmla="*/ 3783121 h 3811169"/>
              <a:gd name="connsiteX63" fmla="*/ 2277819 w 2772385"/>
              <a:gd name="connsiteY63" fmla="*/ 3732633 h 3811169"/>
              <a:gd name="connsiteX64" fmla="*/ 2266600 w 2772385"/>
              <a:gd name="connsiteY64" fmla="*/ 3637266 h 3811169"/>
              <a:gd name="connsiteX65" fmla="*/ 2423675 w 2772385"/>
              <a:gd name="connsiteY65" fmla="*/ 3564338 h 3811169"/>
              <a:gd name="connsiteX66" fmla="*/ 2429284 w 2772385"/>
              <a:gd name="connsiteY66" fmla="*/ 3384824 h 3811169"/>
              <a:gd name="connsiteX67" fmla="*/ 1907572 w 2772385"/>
              <a:gd name="connsiteY67" fmla="*/ 3345556 h 3811169"/>
              <a:gd name="connsiteX68" fmla="*/ 1913181 w 2772385"/>
              <a:gd name="connsiteY68" fmla="*/ 3031406 h 3811169"/>
              <a:gd name="connsiteX69" fmla="*/ 1907571 w 2772385"/>
              <a:gd name="connsiteY69" fmla="*/ 3014576 h 3811169"/>
              <a:gd name="connsiteX70" fmla="*/ 1901962 w 2772385"/>
              <a:gd name="connsiteY70" fmla="*/ 2835062 h 3811169"/>
              <a:gd name="connsiteX71" fmla="*/ 1857083 w 2772385"/>
              <a:gd name="connsiteY71" fmla="*/ 2773354 h 3811169"/>
              <a:gd name="connsiteX72" fmla="*/ 2047817 w 2772385"/>
              <a:gd name="connsiteY72" fmla="*/ 2717256 h 3811169"/>
              <a:gd name="connsiteX73" fmla="*/ 2081476 w 2772385"/>
              <a:gd name="connsiteY73" fmla="*/ 2610669 h 3811169"/>
              <a:gd name="connsiteX74" fmla="*/ 2367576 w 2772385"/>
              <a:gd name="connsiteY74" fmla="*/ 2621889 h 3811169"/>
              <a:gd name="connsiteX75" fmla="*/ 2591969 w 2772385"/>
              <a:gd name="connsiteY75" fmla="*/ 2032858 h 3811169"/>
              <a:gd name="connsiteX76" fmla="*/ 2547090 w 2772385"/>
              <a:gd name="connsiteY76" fmla="*/ 1948711 h 3811169"/>
              <a:gd name="connsiteX77" fmla="*/ 2692946 w 2772385"/>
              <a:gd name="connsiteY77" fmla="*/ 1460657 h 3811169"/>
              <a:gd name="connsiteX78" fmla="*/ 2636848 w 2772385"/>
              <a:gd name="connsiteY78" fmla="*/ 1354071 h 3811169"/>
              <a:gd name="connsiteX79" fmla="*/ 2479772 w 2772385"/>
              <a:gd name="connsiteY79" fmla="*/ 798699 h 3811169"/>
              <a:gd name="connsiteX80" fmla="*/ 2737825 w 2772385"/>
              <a:gd name="connsiteY80" fmla="*/ 675283 h 3811169"/>
              <a:gd name="connsiteX81" fmla="*/ 2709775 w 2772385"/>
              <a:gd name="connsiteY81" fmla="*/ 434061 h 3811169"/>
              <a:gd name="connsiteX82" fmla="*/ 2625628 w 2772385"/>
              <a:gd name="connsiteY82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795375 w 2772385"/>
              <a:gd name="connsiteY44" fmla="*/ 2812623 h 3811169"/>
              <a:gd name="connsiteX45" fmla="*/ 1750497 w 2772385"/>
              <a:gd name="connsiteY45" fmla="*/ 3008967 h 3811169"/>
              <a:gd name="connsiteX46" fmla="*/ 1711228 w 2772385"/>
              <a:gd name="connsiteY46" fmla="*/ 3328726 h 3811169"/>
              <a:gd name="connsiteX47" fmla="*/ 1200735 w 2772385"/>
              <a:gd name="connsiteY47" fmla="*/ 3396044 h 3811169"/>
              <a:gd name="connsiteX48" fmla="*/ 1172686 w 2772385"/>
              <a:gd name="connsiteY48" fmla="*/ 3468971 h 3811169"/>
              <a:gd name="connsiteX49" fmla="*/ 1110978 w 2772385"/>
              <a:gd name="connsiteY49" fmla="*/ 3497020 h 3811169"/>
              <a:gd name="connsiteX50" fmla="*/ 1139027 w 2772385"/>
              <a:gd name="connsiteY50" fmla="*/ 3631656 h 3811169"/>
              <a:gd name="connsiteX51" fmla="*/ 1279272 w 2772385"/>
              <a:gd name="connsiteY51" fmla="*/ 3637266 h 3811169"/>
              <a:gd name="connsiteX52" fmla="*/ 1273662 w 2772385"/>
              <a:gd name="connsiteY52" fmla="*/ 3485801 h 3811169"/>
              <a:gd name="connsiteX53" fmla="*/ 1453176 w 2772385"/>
              <a:gd name="connsiteY53" fmla="*/ 3497020 h 3811169"/>
              <a:gd name="connsiteX54" fmla="*/ 1425127 w 2772385"/>
              <a:gd name="connsiteY54" fmla="*/ 3575558 h 3811169"/>
              <a:gd name="connsiteX55" fmla="*/ 1397078 w 2772385"/>
              <a:gd name="connsiteY55" fmla="*/ 3637266 h 3811169"/>
              <a:gd name="connsiteX56" fmla="*/ 1312931 w 2772385"/>
              <a:gd name="connsiteY56" fmla="*/ 3654095 h 3811169"/>
              <a:gd name="connsiteX57" fmla="*/ 1447567 w 2772385"/>
              <a:gd name="connsiteY57" fmla="*/ 3777511 h 3811169"/>
              <a:gd name="connsiteX58" fmla="*/ 1514884 w 2772385"/>
              <a:gd name="connsiteY58" fmla="*/ 3642876 h 3811169"/>
              <a:gd name="connsiteX59" fmla="*/ 1817814 w 2772385"/>
              <a:gd name="connsiteY59" fmla="*/ 3541899 h 3811169"/>
              <a:gd name="connsiteX60" fmla="*/ 2154403 w 2772385"/>
              <a:gd name="connsiteY60" fmla="*/ 3614826 h 3811169"/>
              <a:gd name="connsiteX61" fmla="*/ 2109525 w 2772385"/>
              <a:gd name="connsiteY61" fmla="*/ 3715803 h 3811169"/>
              <a:gd name="connsiteX62" fmla="*/ 2204892 w 2772385"/>
              <a:gd name="connsiteY62" fmla="*/ 3783121 h 3811169"/>
              <a:gd name="connsiteX63" fmla="*/ 2277819 w 2772385"/>
              <a:gd name="connsiteY63" fmla="*/ 3732633 h 3811169"/>
              <a:gd name="connsiteX64" fmla="*/ 2266600 w 2772385"/>
              <a:gd name="connsiteY64" fmla="*/ 3637266 h 3811169"/>
              <a:gd name="connsiteX65" fmla="*/ 2423675 w 2772385"/>
              <a:gd name="connsiteY65" fmla="*/ 3564338 h 3811169"/>
              <a:gd name="connsiteX66" fmla="*/ 2429284 w 2772385"/>
              <a:gd name="connsiteY66" fmla="*/ 3384824 h 3811169"/>
              <a:gd name="connsiteX67" fmla="*/ 1907572 w 2772385"/>
              <a:gd name="connsiteY67" fmla="*/ 3345556 h 3811169"/>
              <a:gd name="connsiteX68" fmla="*/ 1913181 w 2772385"/>
              <a:gd name="connsiteY68" fmla="*/ 3031406 h 3811169"/>
              <a:gd name="connsiteX69" fmla="*/ 1907571 w 2772385"/>
              <a:gd name="connsiteY69" fmla="*/ 3014576 h 3811169"/>
              <a:gd name="connsiteX70" fmla="*/ 1901962 w 2772385"/>
              <a:gd name="connsiteY70" fmla="*/ 2835062 h 3811169"/>
              <a:gd name="connsiteX71" fmla="*/ 1857083 w 2772385"/>
              <a:gd name="connsiteY71" fmla="*/ 2773354 h 3811169"/>
              <a:gd name="connsiteX72" fmla="*/ 2047817 w 2772385"/>
              <a:gd name="connsiteY72" fmla="*/ 2717256 h 3811169"/>
              <a:gd name="connsiteX73" fmla="*/ 2081476 w 2772385"/>
              <a:gd name="connsiteY73" fmla="*/ 2610669 h 3811169"/>
              <a:gd name="connsiteX74" fmla="*/ 2367576 w 2772385"/>
              <a:gd name="connsiteY74" fmla="*/ 2621889 h 3811169"/>
              <a:gd name="connsiteX75" fmla="*/ 2591969 w 2772385"/>
              <a:gd name="connsiteY75" fmla="*/ 2032858 h 3811169"/>
              <a:gd name="connsiteX76" fmla="*/ 2547090 w 2772385"/>
              <a:gd name="connsiteY76" fmla="*/ 1948711 h 3811169"/>
              <a:gd name="connsiteX77" fmla="*/ 2692946 w 2772385"/>
              <a:gd name="connsiteY77" fmla="*/ 1460657 h 3811169"/>
              <a:gd name="connsiteX78" fmla="*/ 2636848 w 2772385"/>
              <a:gd name="connsiteY78" fmla="*/ 1354071 h 3811169"/>
              <a:gd name="connsiteX79" fmla="*/ 2479772 w 2772385"/>
              <a:gd name="connsiteY79" fmla="*/ 798699 h 3811169"/>
              <a:gd name="connsiteX80" fmla="*/ 2737825 w 2772385"/>
              <a:gd name="connsiteY80" fmla="*/ 675283 h 3811169"/>
              <a:gd name="connsiteX81" fmla="*/ 2709775 w 2772385"/>
              <a:gd name="connsiteY81" fmla="*/ 434061 h 3811169"/>
              <a:gd name="connsiteX82" fmla="*/ 2625628 w 2772385"/>
              <a:gd name="connsiteY82" fmla="*/ 86253 h 3811169"/>
              <a:gd name="connsiteX0" fmla="*/ 2625628 w 2772385"/>
              <a:gd name="connsiteY0" fmla="*/ 86253 h 3811169"/>
              <a:gd name="connsiteX1" fmla="*/ 2429284 w 2772385"/>
              <a:gd name="connsiteY1" fmla="*/ 2105 h 3811169"/>
              <a:gd name="connsiteX2" fmla="*/ 2188062 w 2772385"/>
              <a:gd name="connsiteY2" fmla="*/ 159180 h 3811169"/>
              <a:gd name="connsiteX3" fmla="*/ 2087086 w 2772385"/>
              <a:gd name="connsiteY3" fmla="*/ 198449 h 3811169"/>
              <a:gd name="connsiteX4" fmla="*/ 2137574 w 2772385"/>
              <a:gd name="connsiteY4" fmla="*/ 288206 h 3811169"/>
              <a:gd name="connsiteX5" fmla="*/ 2025378 w 2772385"/>
              <a:gd name="connsiteY5" fmla="*/ 450890 h 3811169"/>
              <a:gd name="connsiteX6" fmla="*/ 2131966 w 2772385"/>
              <a:gd name="connsiteY6" fmla="*/ 585526 h 3811169"/>
              <a:gd name="connsiteX7" fmla="*/ 2154403 w 2772385"/>
              <a:gd name="connsiteY7" fmla="*/ 708942 h 3811169"/>
              <a:gd name="connsiteX8" fmla="*/ 2025378 w 2772385"/>
              <a:gd name="connsiteY8" fmla="*/ 753820 h 3811169"/>
              <a:gd name="connsiteX9" fmla="*/ 1991719 w 2772385"/>
              <a:gd name="connsiteY9" fmla="*/ 821138 h 3811169"/>
              <a:gd name="connsiteX10" fmla="*/ 1991719 w 2772385"/>
              <a:gd name="connsiteY10" fmla="*/ 708942 h 3811169"/>
              <a:gd name="connsiteX11" fmla="*/ 1941230 w 2772385"/>
              <a:gd name="connsiteY11" fmla="*/ 669673 h 3811169"/>
              <a:gd name="connsiteX12" fmla="*/ 1778546 w 2772385"/>
              <a:gd name="connsiteY12" fmla="*/ 770649 h 3811169"/>
              <a:gd name="connsiteX13" fmla="*/ 1397078 w 2772385"/>
              <a:gd name="connsiteY13" fmla="*/ 579916 h 3811169"/>
              <a:gd name="connsiteX14" fmla="*/ 1660739 w 2772385"/>
              <a:gd name="connsiteY14" fmla="*/ 1129678 h 3811169"/>
              <a:gd name="connsiteX15" fmla="*/ 1795375 w 2772385"/>
              <a:gd name="connsiteY15" fmla="*/ 1225045 h 3811169"/>
              <a:gd name="connsiteX16" fmla="*/ 1643910 w 2772385"/>
              <a:gd name="connsiteY16" fmla="*/ 1449437 h 3811169"/>
              <a:gd name="connsiteX17" fmla="*/ 1722448 w 2772385"/>
              <a:gd name="connsiteY17" fmla="*/ 1668220 h 3811169"/>
              <a:gd name="connsiteX18" fmla="*/ 1812205 w 2772385"/>
              <a:gd name="connsiteY18" fmla="*/ 1662611 h 3811169"/>
              <a:gd name="connsiteX19" fmla="*/ 1621470 w 2772385"/>
              <a:gd name="connsiteY19" fmla="*/ 1858954 h 3811169"/>
              <a:gd name="connsiteX20" fmla="*/ 909024 w 2772385"/>
              <a:gd name="connsiteY20" fmla="*/ 1578463 h 3811169"/>
              <a:gd name="connsiteX21" fmla="*/ 454629 w 2772385"/>
              <a:gd name="connsiteY21" fmla="*/ 2605060 h 3811169"/>
              <a:gd name="connsiteX22" fmla="*/ 258286 w 2772385"/>
              <a:gd name="connsiteY22" fmla="*/ 2812623 h 3811169"/>
              <a:gd name="connsiteX23" fmla="*/ 39503 w 2772385"/>
              <a:gd name="connsiteY23" fmla="*/ 2857501 h 3811169"/>
              <a:gd name="connsiteX24" fmla="*/ 28282 w 2772385"/>
              <a:gd name="connsiteY24" fmla="*/ 2975307 h 3811169"/>
              <a:gd name="connsiteX25" fmla="*/ 258285 w 2772385"/>
              <a:gd name="connsiteY25" fmla="*/ 3087504 h 3811169"/>
              <a:gd name="connsiteX26" fmla="*/ 527559 w 2772385"/>
              <a:gd name="connsiteY26" fmla="*/ 2986527 h 3811169"/>
              <a:gd name="connsiteX27" fmla="*/ 488288 w 2772385"/>
              <a:gd name="connsiteY27" fmla="*/ 3154821 h 3811169"/>
              <a:gd name="connsiteX28" fmla="*/ 561215 w 2772385"/>
              <a:gd name="connsiteY28" fmla="*/ 3194090 h 3811169"/>
              <a:gd name="connsiteX29" fmla="*/ 381702 w 2772385"/>
              <a:gd name="connsiteY29" fmla="*/ 3592387 h 3811169"/>
              <a:gd name="connsiteX30" fmla="*/ 213408 w 2772385"/>
              <a:gd name="connsiteY30" fmla="*/ 3698973 h 3811169"/>
              <a:gd name="connsiteX31" fmla="*/ 280726 w 2772385"/>
              <a:gd name="connsiteY31" fmla="*/ 3811169 h 3811169"/>
              <a:gd name="connsiteX32" fmla="*/ 477068 w 2772385"/>
              <a:gd name="connsiteY32" fmla="*/ 3771902 h 3811169"/>
              <a:gd name="connsiteX33" fmla="*/ 622923 w 2772385"/>
              <a:gd name="connsiteY33" fmla="*/ 3547509 h 3811169"/>
              <a:gd name="connsiteX34" fmla="*/ 662193 w 2772385"/>
              <a:gd name="connsiteY34" fmla="*/ 3743852 h 3811169"/>
              <a:gd name="connsiteX35" fmla="*/ 735121 w 2772385"/>
              <a:gd name="connsiteY35" fmla="*/ 3732634 h 3811169"/>
              <a:gd name="connsiteX36" fmla="*/ 774389 w 2772385"/>
              <a:gd name="connsiteY36" fmla="*/ 3474581 h 3811169"/>
              <a:gd name="connsiteX37" fmla="*/ 695851 w 2772385"/>
              <a:gd name="connsiteY37" fmla="*/ 3238969 h 3811169"/>
              <a:gd name="connsiteX38" fmla="*/ 897805 w 2772385"/>
              <a:gd name="connsiteY38" fmla="*/ 2627499 h 3811169"/>
              <a:gd name="connsiteX39" fmla="*/ 1161466 w 2772385"/>
              <a:gd name="connsiteY39" fmla="*/ 2520912 h 3811169"/>
              <a:gd name="connsiteX40" fmla="*/ 1492445 w 2772385"/>
              <a:gd name="connsiteY40" fmla="*/ 2638718 h 3811169"/>
              <a:gd name="connsiteX41" fmla="*/ 1587812 w 2772385"/>
              <a:gd name="connsiteY41" fmla="*/ 2627499 h 3811169"/>
              <a:gd name="connsiteX42" fmla="*/ 1643910 w 2772385"/>
              <a:gd name="connsiteY42" fmla="*/ 2728476 h 3811169"/>
              <a:gd name="connsiteX43" fmla="*/ 1795375 w 2772385"/>
              <a:gd name="connsiteY43" fmla="*/ 2762134 h 3811169"/>
              <a:gd name="connsiteX44" fmla="*/ 1795375 w 2772385"/>
              <a:gd name="connsiteY44" fmla="*/ 2812623 h 3811169"/>
              <a:gd name="connsiteX45" fmla="*/ 1750497 w 2772385"/>
              <a:gd name="connsiteY45" fmla="*/ 3008967 h 3811169"/>
              <a:gd name="connsiteX46" fmla="*/ 1711228 w 2772385"/>
              <a:gd name="connsiteY46" fmla="*/ 3328726 h 3811169"/>
              <a:gd name="connsiteX47" fmla="*/ 1200735 w 2772385"/>
              <a:gd name="connsiteY47" fmla="*/ 3396044 h 3811169"/>
              <a:gd name="connsiteX48" fmla="*/ 1172686 w 2772385"/>
              <a:gd name="connsiteY48" fmla="*/ 3468971 h 3811169"/>
              <a:gd name="connsiteX49" fmla="*/ 1110978 w 2772385"/>
              <a:gd name="connsiteY49" fmla="*/ 3497020 h 3811169"/>
              <a:gd name="connsiteX50" fmla="*/ 1139027 w 2772385"/>
              <a:gd name="connsiteY50" fmla="*/ 3631656 h 3811169"/>
              <a:gd name="connsiteX51" fmla="*/ 1279272 w 2772385"/>
              <a:gd name="connsiteY51" fmla="*/ 3637266 h 3811169"/>
              <a:gd name="connsiteX52" fmla="*/ 1273662 w 2772385"/>
              <a:gd name="connsiteY52" fmla="*/ 3485801 h 3811169"/>
              <a:gd name="connsiteX53" fmla="*/ 1453176 w 2772385"/>
              <a:gd name="connsiteY53" fmla="*/ 3497020 h 3811169"/>
              <a:gd name="connsiteX54" fmla="*/ 1425127 w 2772385"/>
              <a:gd name="connsiteY54" fmla="*/ 3575558 h 3811169"/>
              <a:gd name="connsiteX55" fmla="*/ 1397078 w 2772385"/>
              <a:gd name="connsiteY55" fmla="*/ 3637266 h 3811169"/>
              <a:gd name="connsiteX56" fmla="*/ 1312931 w 2772385"/>
              <a:gd name="connsiteY56" fmla="*/ 3654095 h 3811169"/>
              <a:gd name="connsiteX57" fmla="*/ 1447567 w 2772385"/>
              <a:gd name="connsiteY57" fmla="*/ 3777511 h 3811169"/>
              <a:gd name="connsiteX58" fmla="*/ 1514884 w 2772385"/>
              <a:gd name="connsiteY58" fmla="*/ 3642876 h 3811169"/>
              <a:gd name="connsiteX59" fmla="*/ 1817814 w 2772385"/>
              <a:gd name="connsiteY59" fmla="*/ 3541899 h 3811169"/>
              <a:gd name="connsiteX60" fmla="*/ 2154403 w 2772385"/>
              <a:gd name="connsiteY60" fmla="*/ 3614826 h 3811169"/>
              <a:gd name="connsiteX61" fmla="*/ 2109525 w 2772385"/>
              <a:gd name="connsiteY61" fmla="*/ 3715803 h 3811169"/>
              <a:gd name="connsiteX62" fmla="*/ 2204892 w 2772385"/>
              <a:gd name="connsiteY62" fmla="*/ 3783121 h 3811169"/>
              <a:gd name="connsiteX63" fmla="*/ 2277819 w 2772385"/>
              <a:gd name="connsiteY63" fmla="*/ 3732633 h 3811169"/>
              <a:gd name="connsiteX64" fmla="*/ 2266600 w 2772385"/>
              <a:gd name="connsiteY64" fmla="*/ 3637266 h 3811169"/>
              <a:gd name="connsiteX65" fmla="*/ 2423675 w 2772385"/>
              <a:gd name="connsiteY65" fmla="*/ 3564338 h 3811169"/>
              <a:gd name="connsiteX66" fmla="*/ 2429284 w 2772385"/>
              <a:gd name="connsiteY66" fmla="*/ 3384824 h 3811169"/>
              <a:gd name="connsiteX67" fmla="*/ 1907572 w 2772385"/>
              <a:gd name="connsiteY67" fmla="*/ 3345556 h 3811169"/>
              <a:gd name="connsiteX68" fmla="*/ 1913181 w 2772385"/>
              <a:gd name="connsiteY68" fmla="*/ 3031406 h 3811169"/>
              <a:gd name="connsiteX69" fmla="*/ 1907571 w 2772385"/>
              <a:gd name="connsiteY69" fmla="*/ 3014576 h 3811169"/>
              <a:gd name="connsiteX70" fmla="*/ 1901962 w 2772385"/>
              <a:gd name="connsiteY70" fmla="*/ 2835062 h 3811169"/>
              <a:gd name="connsiteX71" fmla="*/ 1857083 w 2772385"/>
              <a:gd name="connsiteY71" fmla="*/ 2773354 h 3811169"/>
              <a:gd name="connsiteX72" fmla="*/ 2047817 w 2772385"/>
              <a:gd name="connsiteY72" fmla="*/ 2717256 h 3811169"/>
              <a:gd name="connsiteX73" fmla="*/ 2081476 w 2772385"/>
              <a:gd name="connsiteY73" fmla="*/ 2610669 h 3811169"/>
              <a:gd name="connsiteX74" fmla="*/ 2367576 w 2772385"/>
              <a:gd name="connsiteY74" fmla="*/ 2621889 h 3811169"/>
              <a:gd name="connsiteX75" fmla="*/ 2591969 w 2772385"/>
              <a:gd name="connsiteY75" fmla="*/ 2032858 h 3811169"/>
              <a:gd name="connsiteX76" fmla="*/ 2547090 w 2772385"/>
              <a:gd name="connsiteY76" fmla="*/ 1948711 h 3811169"/>
              <a:gd name="connsiteX77" fmla="*/ 2692946 w 2772385"/>
              <a:gd name="connsiteY77" fmla="*/ 1460657 h 3811169"/>
              <a:gd name="connsiteX78" fmla="*/ 2636848 w 2772385"/>
              <a:gd name="connsiteY78" fmla="*/ 1354071 h 3811169"/>
              <a:gd name="connsiteX79" fmla="*/ 2479772 w 2772385"/>
              <a:gd name="connsiteY79" fmla="*/ 798699 h 3811169"/>
              <a:gd name="connsiteX80" fmla="*/ 2737825 w 2772385"/>
              <a:gd name="connsiteY80" fmla="*/ 675283 h 3811169"/>
              <a:gd name="connsiteX81" fmla="*/ 2709775 w 2772385"/>
              <a:gd name="connsiteY81" fmla="*/ 434061 h 3811169"/>
              <a:gd name="connsiteX82" fmla="*/ 2625628 w 2772385"/>
              <a:gd name="connsiteY82" fmla="*/ 86253 h 3811169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12931 w 2772385"/>
              <a:gd name="connsiteY56" fmla="*/ 3654095 h 3816780"/>
              <a:gd name="connsiteX57" fmla="*/ 1447567 w 2772385"/>
              <a:gd name="connsiteY57" fmla="*/ 377751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47567 w 2772385"/>
              <a:gd name="connsiteY57" fmla="*/ 377751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47567 w 2772385"/>
              <a:gd name="connsiteY57" fmla="*/ 377751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92946 w 2772385"/>
              <a:gd name="connsiteY77" fmla="*/ 1460657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48067 w 2772385"/>
              <a:gd name="connsiteY77" fmla="*/ 1432608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48067 w 2772385"/>
              <a:gd name="connsiteY77" fmla="*/ 1432608 h 3816780"/>
              <a:gd name="connsiteX78" fmla="*/ 2636848 w 2772385"/>
              <a:gd name="connsiteY78" fmla="*/ 1354071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48067 w 2772385"/>
              <a:gd name="connsiteY77" fmla="*/ 1432608 h 3816780"/>
              <a:gd name="connsiteX78" fmla="*/ 2620019 w 2772385"/>
              <a:gd name="connsiteY78" fmla="*/ 1337242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48067 w 2772385"/>
              <a:gd name="connsiteY77" fmla="*/ 1432608 h 3816780"/>
              <a:gd name="connsiteX78" fmla="*/ 2580750 w 2772385"/>
              <a:gd name="connsiteY78" fmla="*/ 1337242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48067 w 2772385"/>
              <a:gd name="connsiteY77" fmla="*/ 1432608 h 3816780"/>
              <a:gd name="connsiteX78" fmla="*/ 2580750 w 2772385"/>
              <a:gd name="connsiteY78" fmla="*/ 1337242 h 3816780"/>
              <a:gd name="connsiteX79" fmla="*/ 2479772 w 2772385"/>
              <a:gd name="connsiteY79" fmla="*/ 79869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48067 w 2772385"/>
              <a:gd name="connsiteY77" fmla="*/ 1432608 h 3816780"/>
              <a:gd name="connsiteX78" fmla="*/ 2580750 w 2772385"/>
              <a:gd name="connsiteY78" fmla="*/ 1337242 h 3816780"/>
              <a:gd name="connsiteX79" fmla="*/ 2462943 w 2772385"/>
              <a:gd name="connsiteY79" fmla="*/ 80991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48067 w 2772385"/>
              <a:gd name="connsiteY77" fmla="*/ 1432608 h 3816780"/>
              <a:gd name="connsiteX78" fmla="*/ 2580750 w 2772385"/>
              <a:gd name="connsiteY78" fmla="*/ 1337242 h 3816780"/>
              <a:gd name="connsiteX79" fmla="*/ 2462943 w 2772385"/>
              <a:gd name="connsiteY79" fmla="*/ 80991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  <a:gd name="connsiteX0" fmla="*/ 2625628 w 2772385"/>
              <a:gd name="connsiteY0" fmla="*/ 86253 h 3816780"/>
              <a:gd name="connsiteX1" fmla="*/ 2429284 w 2772385"/>
              <a:gd name="connsiteY1" fmla="*/ 2105 h 3816780"/>
              <a:gd name="connsiteX2" fmla="*/ 2188062 w 2772385"/>
              <a:gd name="connsiteY2" fmla="*/ 159180 h 3816780"/>
              <a:gd name="connsiteX3" fmla="*/ 2087086 w 2772385"/>
              <a:gd name="connsiteY3" fmla="*/ 198449 h 3816780"/>
              <a:gd name="connsiteX4" fmla="*/ 2137574 w 2772385"/>
              <a:gd name="connsiteY4" fmla="*/ 288206 h 3816780"/>
              <a:gd name="connsiteX5" fmla="*/ 2025378 w 2772385"/>
              <a:gd name="connsiteY5" fmla="*/ 450890 h 3816780"/>
              <a:gd name="connsiteX6" fmla="*/ 2131966 w 2772385"/>
              <a:gd name="connsiteY6" fmla="*/ 585526 h 3816780"/>
              <a:gd name="connsiteX7" fmla="*/ 2154403 w 2772385"/>
              <a:gd name="connsiteY7" fmla="*/ 708942 h 3816780"/>
              <a:gd name="connsiteX8" fmla="*/ 2025378 w 2772385"/>
              <a:gd name="connsiteY8" fmla="*/ 753820 h 3816780"/>
              <a:gd name="connsiteX9" fmla="*/ 1991719 w 2772385"/>
              <a:gd name="connsiteY9" fmla="*/ 821138 h 3816780"/>
              <a:gd name="connsiteX10" fmla="*/ 1991719 w 2772385"/>
              <a:gd name="connsiteY10" fmla="*/ 708942 h 3816780"/>
              <a:gd name="connsiteX11" fmla="*/ 1941230 w 2772385"/>
              <a:gd name="connsiteY11" fmla="*/ 669673 h 3816780"/>
              <a:gd name="connsiteX12" fmla="*/ 1778546 w 2772385"/>
              <a:gd name="connsiteY12" fmla="*/ 770649 h 3816780"/>
              <a:gd name="connsiteX13" fmla="*/ 1397078 w 2772385"/>
              <a:gd name="connsiteY13" fmla="*/ 579916 h 3816780"/>
              <a:gd name="connsiteX14" fmla="*/ 1660739 w 2772385"/>
              <a:gd name="connsiteY14" fmla="*/ 1129678 h 3816780"/>
              <a:gd name="connsiteX15" fmla="*/ 1795375 w 2772385"/>
              <a:gd name="connsiteY15" fmla="*/ 1225045 h 3816780"/>
              <a:gd name="connsiteX16" fmla="*/ 1643910 w 2772385"/>
              <a:gd name="connsiteY16" fmla="*/ 1449437 h 3816780"/>
              <a:gd name="connsiteX17" fmla="*/ 1722448 w 2772385"/>
              <a:gd name="connsiteY17" fmla="*/ 1668220 h 3816780"/>
              <a:gd name="connsiteX18" fmla="*/ 1812205 w 2772385"/>
              <a:gd name="connsiteY18" fmla="*/ 1662611 h 3816780"/>
              <a:gd name="connsiteX19" fmla="*/ 1621470 w 2772385"/>
              <a:gd name="connsiteY19" fmla="*/ 1858954 h 3816780"/>
              <a:gd name="connsiteX20" fmla="*/ 909024 w 2772385"/>
              <a:gd name="connsiteY20" fmla="*/ 1578463 h 3816780"/>
              <a:gd name="connsiteX21" fmla="*/ 454629 w 2772385"/>
              <a:gd name="connsiteY21" fmla="*/ 2605060 h 3816780"/>
              <a:gd name="connsiteX22" fmla="*/ 258286 w 2772385"/>
              <a:gd name="connsiteY22" fmla="*/ 2812623 h 3816780"/>
              <a:gd name="connsiteX23" fmla="*/ 39503 w 2772385"/>
              <a:gd name="connsiteY23" fmla="*/ 2857501 h 3816780"/>
              <a:gd name="connsiteX24" fmla="*/ 28282 w 2772385"/>
              <a:gd name="connsiteY24" fmla="*/ 2975307 h 3816780"/>
              <a:gd name="connsiteX25" fmla="*/ 258285 w 2772385"/>
              <a:gd name="connsiteY25" fmla="*/ 3087504 h 3816780"/>
              <a:gd name="connsiteX26" fmla="*/ 527559 w 2772385"/>
              <a:gd name="connsiteY26" fmla="*/ 2986527 h 3816780"/>
              <a:gd name="connsiteX27" fmla="*/ 488288 w 2772385"/>
              <a:gd name="connsiteY27" fmla="*/ 3154821 h 3816780"/>
              <a:gd name="connsiteX28" fmla="*/ 561215 w 2772385"/>
              <a:gd name="connsiteY28" fmla="*/ 3194090 h 3816780"/>
              <a:gd name="connsiteX29" fmla="*/ 381702 w 2772385"/>
              <a:gd name="connsiteY29" fmla="*/ 3592387 h 3816780"/>
              <a:gd name="connsiteX30" fmla="*/ 213408 w 2772385"/>
              <a:gd name="connsiteY30" fmla="*/ 3698973 h 3816780"/>
              <a:gd name="connsiteX31" fmla="*/ 280726 w 2772385"/>
              <a:gd name="connsiteY31" fmla="*/ 3811169 h 3816780"/>
              <a:gd name="connsiteX32" fmla="*/ 477068 w 2772385"/>
              <a:gd name="connsiteY32" fmla="*/ 3771902 h 3816780"/>
              <a:gd name="connsiteX33" fmla="*/ 622923 w 2772385"/>
              <a:gd name="connsiteY33" fmla="*/ 3547509 h 3816780"/>
              <a:gd name="connsiteX34" fmla="*/ 662193 w 2772385"/>
              <a:gd name="connsiteY34" fmla="*/ 3743852 h 3816780"/>
              <a:gd name="connsiteX35" fmla="*/ 735121 w 2772385"/>
              <a:gd name="connsiteY35" fmla="*/ 3732634 h 3816780"/>
              <a:gd name="connsiteX36" fmla="*/ 774389 w 2772385"/>
              <a:gd name="connsiteY36" fmla="*/ 3474581 h 3816780"/>
              <a:gd name="connsiteX37" fmla="*/ 695851 w 2772385"/>
              <a:gd name="connsiteY37" fmla="*/ 3238969 h 3816780"/>
              <a:gd name="connsiteX38" fmla="*/ 897805 w 2772385"/>
              <a:gd name="connsiteY38" fmla="*/ 2627499 h 3816780"/>
              <a:gd name="connsiteX39" fmla="*/ 1161466 w 2772385"/>
              <a:gd name="connsiteY39" fmla="*/ 2520912 h 3816780"/>
              <a:gd name="connsiteX40" fmla="*/ 1492445 w 2772385"/>
              <a:gd name="connsiteY40" fmla="*/ 2638718 h 3816780"/>
              <a:gd name="connsiteX41" fmla="*/ 1587812 w 2772385"/>
              <a:gd name="connsiteY41" fmla="*/ 2627499 h 3816780"/>
              <a:gd name="connsiteX42" fmla="*/ 1643910 w 2772385"/>
              <a:gd name="connsiteY42" fmla="*/ 2728476 h 3816780"/>
              <a:gd name="connsiteX43" fmla="*/ 1795375 w 2772385"/>
              <a:gd name="connsiteY43" fmla="*/ 2762134 h 3816780"/>
              <a:gd name="connsiteX44" fmla="*/ 1795375 w 2772385"/>
              <a:gd name="connsiteY44" fmla="*/ 2812623 h 3816780"/>
              <a:gd name="connsiteX45" fmla="*/ 1750497 w 2772385"/>
              <a:gd name="connsiteY45" fmla="*/ 3008967 h 3816780"/>
              <a:gd name="connsiteX46" fmla="*/ 1711228 w 2772385"/>
              <a:gd name="connsiteY46" fmla="*/ 3328726 h 3816780"/>
              <a:gd name="connsiteX47" fmla="*/ 1200735 w 2772385"/>
              <a:gd name="connsiteY47" fmla="*/ 3396044 h 3816780"/>
              <a:gd name="connsiteX48" fmla="*/ 1172686 w 2772385"/>
              <a:gd name="connsiteY48" fmla="*/ 3468971 h 3816780"/>
              <a:gd name="connsiteX49" fmla="*/ 1110978 w 2772385"/>
              <a:gd name="connsiteY49" fmla="*/ 3497020 h 3816780"/>
              <a:gd name="connsiteX50" fmla="*/ 1139027 w 2772385"/>
              <a:gd name="connsiteY50" fmla="*/ 3631656 h 3816780"/>
              <a:gd name="connsiteX51" fmla="*/ 1279272 w 2772385"/>
              <a:gd name="connsiteY51" fmla="*/ 3637266 h 3816780"/>
              <a:gd name="connsiteX52" fmla="*/ 1273662 w 2772385"/>
              <a:gd name="connsiteY52" fmla="*/ 3485801 h 3816780"/>
              <a:gd name="connsiteX53" fmla="*/ 1453176 w 2772385"/>
              <a:gd name="connsiteY53" fmla="*/ 3497020 h 3816780"/>
              <a:gd name="connsiteX54" fmla="*/ 1425127 w 2772385"/>
              <a:gd name="connsiteY54" fmla="*/ 3575558 h 3816780"/>
              <a:gd name="connsiteX55" fmla="*/ 1397078 w 2772385"/>
              <a:gd name="connsiteY55" fmla="*/ 3637266 h 3816780"/>
              <a:gd name="connsiteX56" fmla="*/ 1340980 w 2772385"/>
              <a:gd name="connsiteY56" fmla="*/ 3704584 h 3816780"/>
              <a:gd name="connsiteX57" fmla="*/ 1453177 w 2772385"/>
              <a:gd name="connsiteY57" fmla="*/ 3799951 h 3816780"/>
              <a:gd name="connsiteX58" fmla="*/ 1514884 w 2772385"/>
              <a:gd name="connsiteY58" fmla="*/ 3642876 h 3816780"/>
              <a:gd name="connsiteX59" fmla="*/ 1817814 w 2772385"/>
              <a:gd name="connsiteY59" fmla="*/ 3541899 h 3816780"/>
              <a:gd name="connsiteX60" fmla="*/ 2154403 w 2772385"/>
              <a:gd name="connsiteY60" fmla="*/ 3614826 h 3816780"/>
              <a:gd name="connsiteX61" fmla="*/ 2109525 w 2772385"/>
              <a:gd name="connsiteY61" fmla="*/ 3715803 h 3816780"/>
              <a:gd name="connsiteX62" fmla="*/ 2193672 w 2772385"/>
              <a:gd name="connsiteY62" fmla="*/ 3816780 h 3816780"/>
              <a:gd name="connsiteX63" fmla="*/ 2277819 w 2772385"/>
              <a:gd name="connsiteY63" fmla="*/ 3732633 h 3816780"/>
              <a:gd name="connsiteX64" fmla="*/ 2266600 w 2772385"/>
              <a:gd name="connsiteY64" fmla="*/ 3637266 h 3816780"/>
              <a:gd name="connsiteX65" fmla="*/ 2423675 w 2772385"/>
              <a:gd name="connsiteY65" fmla="*/ 3564338 h 3816780"/>
              <a:gd name="connsiteX66" fmla="*/ 2429284 w 2772385"/>
              <a:gd name="connsiteY66" fmla="*/ 3384824 h 3816780"/>
              <a:gd name="connsiteX67" fmla="*/ 1907572 w 2772385"/>
              <a:gd name="connsiteY67" fmla="*/ 3345556 h 3816780"/>
              <a:gd name="connsiteX68" fmla="*/ 1913181 w 2772385"/>
              <a:gd name="connsiteY68" fmla="*/ 3031406 h 3816780"/>
              <a:gd name="connsiteX69" fmla="*/ 1907571 w 2772385"/>
              <a:gd name="connsiteY69" fmla="*/ 3014576 h 3816780"/>
              <a:gd name="connsiteX70" fmla="*/ 1901962 w 2772385"/>
              <a:gd name="connsiteY70" fmla="*/ 2835062 h 3816780"/>
              <a:gd name="connsiteX71" fmla="*/ 1857083 w 2772385"/>
              <a:gd name="connsiteY71" fmla="*/ 2773354 h 3816780"/>
              <a:gd name="connsiteX72" fmla="*/ 2047817 w 2772385"/>
              <a:gd name="connsiteY72" fmla="*/ 2717256 h 3816780"/>
              <a:gd name="connsiteX73" fmla="*/ 2081476 w 2772385"/>
              <a:gd name="connsiteY73" fmla="*/ 2610669 h 3816780"/>
              <a:gd name="connsiteX74" fmla="*/ 2367576 w 2772385"/>
              <a:gd name="connsiteY74" fmla="*/ 2621889 h 3816780"/>
              <a:gd name="connsiteX75" fmla="*/ 2591969 w 2772385"/>
              <a:gd name="connsiteY75" fmla="*/ 2032858 h 3816780"/>
              <a:gd name="connsiteX76" fmla="*/ 2547090 w 2772385"/>
              <a:gd name="connsiteY76" fmla="*/ 1948711 h 3816780"/>
              <a:gd name="connsiteX77" fmla="*/ 2648067 w 2772385"/>
              <a:gd name="connsiteY77" fmla="*/ 1432608 h 3816780"/>
              <a:gd name="connsiteX78" fmla="*/ 2580750 w 2772385"/>
              <a:gd name="connsiteY78" fmla="*/ 1337242 h 3816780"/>
              <a:gd name="connsiteX79" fmla="*/ 2462943 w 2772385"/>
              <a:gd name="connsiteY79" fmla="*/ 809919 h 3816780"/>
              <a:gd name="connsiteX80" fmla="*/ 2737825 w 2772385"/>
              <a:gd name="connsiteY80" fmla="*/ 675283 h 3816780"/>
              <a:gd name="connsiteX81" fmla="*/ 2709775 w 2772385"/>
              <a:gd name="connsiteY81" fmla="*/ 434061 h 3816780"/>
              <a:gd name="connsiteX82" fmla="*/ 2625628 w 2772385"/>
              <a:gd name="connsiteY82" fmla="*/ 86253 h 3816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72385" h="3816780">
                <a:moveTo>
                  <a:pt x="2625628" y="86253"/>
                </a:moveTo>
                <a:cubicBezTo>
                  <a:pt x="2591969" y="30155"/>
                  <a:pt x="2530261" y="-3505"/>
                  <a:pt x="2429284" y="2105"/>
                </a:cubicBezTo>
                <a:cubicBezTo>
                  <a:pt x="2322697" y="-16594"/>
                  <a:pt x="2255380" y="93732"/>
                  <a:pt x="2188062" y="159180"/>
                </a:cubicBezTo>
                <a:lnTo>
                  <a:pt x="2087086" y="198449"/>
                </a:lnTo>
                <a:lnTo>
                  <a:pt x="2137574" y="288206"/>
                </a:lnTo>
                <a:lnTo>
                  <a:pt x="2025378" y="450890"/>
                </a:lnTo>
                <a:cubicBezTo>
                  <a:pt x="2049688" y="501378"/>
                  <a:pt x="2107656" y="535038"/>
                  <a:pt x="2131966" y="585526"/>
                </a:cubicBezTo>
                <a:lnTo>
                  <a:pt x="2154403" y="708942"/>
                </a:lnTo>
                <a:lnTo>
                  <a:pt x="2025378" y="753820"/>
                </a:lnTo>
                <a:lnTo>
                  <a:pt x="1991719" y="821138"/>
                </a:lnTo>
                <a:lnTo>
                  <a:pt x="1991719" y="708942"/>
                </a:lnTo>
                <a:lnTo>
                  <a:pt x="1941230" y="669673"/>
                </a:lnTo>
                <a:lnTo>
                  <a:pt x="1778546" y="770649"/>
                </a:lnTo>
                <a:lnTo>
                  <a:pt x="1397078" y="579916"/>
                </a:lnTo>
                <a:lnTo>
                  <a:pt x="1660739" y="1129678"/>
                </a:lnTo>
                <a:lnTo>
                  <a:pt x="1795375" y="1225045"/>
                </a:lnTo>
                <a:cubicBezTo>
                  <a:pt x="1744887" y="1299842"/>
                  <a:pt x="1649520" y="1352201"/>
                  <a:pt x="1643910" y="1449437"/>
                </a:cubicBezTo>
                <a:cubicBezTo>
                  <a:pt x="1630820" y="1527975"/>
                  <a:pt x="1657001" y="1628951"/>
                  <a:pt x="1722448" y="1668220"/>
                </a:cubicBezTo>
                <a:lnTo>
                  <a:pt x="1812205" y="1662611"/>
                </a:lnTo>
                <a:lnTo>
                  <a:pt x="1621470" y="1858954"/>
                </a:lnTo>
                <a:cubicBezTo>
                  <a:pt x="1580332" y="1911312"/>
                  <a:pt x="1056749" y="1542934"/>
                  <a:pt x="909024" y="1578463"/>
                </a:cubicBezTo>
                <a:cubicBezTo>
                  <a:pt x="667802" y="1634562"/>
                  <a:pt x="656582" y="2341398"/>
                  <a:pt x="454629" y="2605060"/>
                </a:cubicBezTo>
                <a:lnTo>
                  <a:pt x="258286" y="2812623"/>
                </a:lnTo>
                <a:cubicBezTo>
                  <a:pt x="190968" y="2883680"/>
                  <a:pt x="101211" y="2808883"/>
                  <a:pt x="39503" y="2857501"/>
                </a:cubicBezTo>
                <a:cubicBezTo>
                  <a:pt x="-9116" y="2898640"/>
                  <a:pt x="-12856" y="2945388"/>
                  <a:pt x="28282" y="2975307"/>
                </a:cubicBezTo>
                <a:cubicBezTo>
                  <a:pt x="108690" y="3035145"/>
                  <a:pt x="177877" y="3050105"/>
                  <a:pt x="258285" y="3087504"/>
                </a:cubicBezTo>
                <a:cubicBezTo>
                  <a:pt x="396660" y="2995877"/>
                  <a:pt x="495770" y="2937909"/>
                  <a:pt x="527559" y="2986527"/>
                </a:cubicBezTo>
                <a:cubicBezTo>
                  <a:pt x="578047" y="3025795"/>
                  <a:pt x="505118" y="3104333"/>
                  <a:pt x="488288" y="3154821"/>
                </a:cubicBezTo>
                <a:lnTo>
                  <a:pt x="561215" y="3194090"/>
                </a:lnTo>
                <a:lnTo>
                  <a:pt x="381702" y="3592387"/>
                </a:lnTo>
                <a:cubicBezTo>
                  <a:pt x="329344" y="3622306"/>
                  <a:pt x="215277" y="3669054"/>
                  <a:pt x="213408" y="3698973"/>
                </a:cubicBezTo>
                <a:cubicBezTo>
                  <a:pt x="213408" y="3747592"/>
                  <a:pt x="241457" y="3796210"/>
                  <a:pt x="280726" y="3811169"/>
                </a:cubicBezTo>
                <a:lnTo>
                  <a:pt x="477068" y="3771902"/>
                </a:lnTo>
                <a:cubicBezTo>
                  <a:pt x="525686" y="3697104"/>
                  <a:pt x="557476" y="3532550"/>
                  <a:pt x="622923" y="3547509"/>
                </a:cubicBezTo>
                <a:cubicBezTo>
                  <a:pt x="682762" y="3530679"/>
                  <a:pt x="641623" y="3693364"/>
                  <a:pt x="662193" y="3743852"/>
                </a:cubicBezTo>
                <a:lnTo>
                  <a:pt x="735121" y="3732634"/>
                </a:lnTo>
                <a:cubicBezTo>
                  <a:pt x="753820" y="3642877"/>
                  <a:pt x="733251" y="3564338"/>
                  <a:pt x="774389" y="3474581"/>
                </a:cubicBezTo>
                <a:cubicBezTo>
                  <a:pt x="802438" y="3418483"/>
                  <a:pt x="707071" y="3328726"/>
                  <a:pt x="695851" y="3238969"/>
                </a:cubicBezTo>
                <a:cubicBezTo>
                  <a:pt x="677152" y="3160431"/>
                  <a:pt x="837966" y="2868721"/>
                  <a:pt x="897805" y="2627499"/>
                </a:cubicBezTo>
                <a:lnTo>
                  <a:pt x="1161466" y="2520912"/>
                </a:lnTo>
                <a:lnTo>
                  <a:pt x="1492445" y="2638718"/>
                </a:lnTo>
                <a:lnTo>
                  <a:pt x="1587812" y="2627499"/>
                </a:lnTo>
                <a:cubicBezTo>
                  <a:pt x="1606511" y="2661158"/>
                  <a:pt x="1602772" y="2694817"/>
                  <a:pt x="1643910" y="2728476"/>
                </a:cubicBezTo>
                <a:lnTo>
                  <a:pt x="1795375" y="2762134"/>
                </a:lnTo>
                <a:lnTo>
                  <a:pt x="1795375" y="2812623"/>
                </a:lnTo>
                <a:cubicBezTo>
                  <a:pt x="1718708" y="2823842"/>
                  <a:pt x="1759847" y="2947259"/>
                  <a:pt x="1750497" y="3008967"/>
                </a:cubicBezTo>
                <a:lnTo>
                  <a:pt x="1711228" y="3328726"/>
                </a:lnTo>
                <a:lnTo>
                  <a:pt x="1200735" y="3396044"/>
                </a:lnTo>
                <a:lnTo>
                  <a:pt x="1172686" y="3468971"/>
                </a:lnTo>
                <a:lnTo>
                  <a:pt x="1110978" y="3497020"/>
                </a:lnTo>
                <a:cubicBezTo>
                  <a:pt x="1120328" y="3541899"/>
                  <a:pt x="1090408" y="3569947"/>
                  <a:pt x="1139027" y="3631656"/>
                </a:cubicBezTo>
                <a:lnTo>
                  <a:pt x="1279272" y="3637266"/>
                </a:lnTo>
                <a:lnTo>
                  <a:pt x="1273662" y="3485801"/>
                </a:lnTo>
                <a:lnTo>
                  <a:pt x="1453176" y="3497020"/>
                </a:lnTo>
                <a:lnTo>
                  <a:pt x="1425127" y="3575558"/>
                </a:lnTo>
                <a:lnTo>
                  <a:pt x="1397078" y="3637266"/>
                </a:lnTo>
                <a:lnTo>
                  <a:pt x="1340980" y="3704584"/>
                </a:lnTo>
                <a:cubicBezTo>
                  <a:pt x="1355940" y="3770031"/>
                  <a:pt x="1393339" y="3790601"/>
                  <a:pt x="1453177" y="3799951"/>
                </a:cubicBezTo>
                <a:cubicBezTo>
                  <a:pt x="1514885" y="3788732"/>
                  <a:pt x="1548543" y="3760681"/>
                  <a:pt x="1514884" y="3642876"/>
                </a:cubicBezTo>
                <a:lnTo>
                  <a:pt x="1817814" y="3541899"/>
                </a:lnTo>
                <a:lnTo>
                  <a:pt x="2154403" y="3614826"/>
                </a:lnTo>
                <a:cubicBezTo>
                  <a:pt x="2139444" y="3648485"/>
                  <a:pt x="2096435" y="3682144"/>
                  <a:pt x="2109525" y="3715803"/>
                </a:cubicBezTo>
                <a:cubicBezTo>
                  <a:pt x="2107655" y="3771901"/>
                  <a:pt x="2161883" y="3794341"/>
                  <a:pt x="2193672" y="3816780"/>
                </a:cubicBezTo>
                <a:lnTo>
                  <a:pt x="2277819" y="3732633"/>
                </a:lnTo>
                <a:lnTo>
                  <a:pt x="2266600" y="3637266"/>
                </a:lnTo>
                <a:lnTo>
                  <a:pt x="2423675" y="3564338"/>
                </a:lnTo>
                <a:lnTo>
                  <a:pt x="2429284" y="3384824"/>
                </a:lnTo>
                <a:lnTo>
                  <a:pt x="1907572" y="3345556"/>
                </a:lnTo>
                <a:lnTo>
                  <a:pt x="1913181" y="3031406"/>
                </a:lnTo>
                <a:lnTo>
                  <a:pt x="1907571" y="3014576"/>
                </a:lnTo>
                <a:lnTo>
                  <a:pt x="1901962" y="2835062"/>
                </a:lnTo>
                <a:lnTo>
                  <a:pt x="1857083" y="2773354"/>
                </a:lnTo>
                <a:lnTo>
                  <a:pt x="2047817" y="2717256"/>
                </a:lnTo>
                <a:lnTo>
                  <a:pt x="2081476" y="2610669"/>
                </a:lnTo>
                <a:lnTo>
                  <a:pt x="2367576" y="2621889"/>
                </a:lnTo>
                <a:cubicBezTo>
                  <a:pt x="2515302" y="2577011"/>
                  <a:pt x="2640587" y="2049688"/>
                  <a:pt x="2591969" y="2032858"/>
                </a:cubicBezTo>
                <a:lnTo>
                  <a:pt x="2547090" y="1948711"/>
                </a:lnTo>
                <a:cubicBezTo>
                  <a:pt x="2618148" y="1808466"/>
                  <a:pt x="2661156" y="1628952"/>
                  <a:pt x="2648067" y="1432608"/>
                </a:cubicBezTo>
                <a:lnTo>
                  <a:pt x="2580750" y="1337242"/>
                </a:lnTo>
                <a:cubicBezTo>
                  <a:pt x="2597579" y="1168948"/>
                  <a:pt x="2569529" y="989433"/>
                  <a:pt x="2462943" y="809919"/>
                </a:cubicBezTo>
                <a:cubicBezTo>
                  <a:pt x="2584488" y="890327"/>
                  <a:pt x="2655548" y="740730"/>
                  <a:pt x="2737825" y="675283"/>
                </a:cubicBezTo>
                <a:cubicBezTo>
                  <a:pt x="2765874" y="636014"/>
                  <a:pt x="2810752" y="473330"/>
                  <a:pt x="2709775" y="434061"/>
                </a:cubicBezTo>
                <a:cubicBezTo>
                  <a:pt x="2797662" y="265766"/>
                  <a:pt x="2694817" y="131131"/>
                  <a:pt x="2625628" y="86253"/>
                </a:cubicBezTo>
                <a:close/>
              </a:path>
            </a:pathLst>
          </a:custGeom>
          <a:solidFill>
            <a:srgbClr val="5EBE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F3BB551A-C5EC-49C4-933B-343C199F0412}"/>
              </a:ext>
            </a:extLst>
          </p:cNvPr>
          <p:cNvSpPr/>
          <p:nvPr/>
        </p:nvSpPr>
        <p:spPr>
          <a:xfrm flipH="1">
            <a:off x="5765506" y="3642175"/>
            <a:ext cx="1386924" cy="2303641"/>
          </a:xfrm>
          <a:custGeom>
            <a:avLst/>
            <a:gdLst>
              <a:gd name="connsiteX0" fmla="*/ 920010 w 1997094"/>
              <a:gd name="connsiteY0" fmla="*/ 0 h 3410768"/>
              <a:gd name="connsiteX1" fmla="*/ 779764 w 1997094"/>
              <a:gd name="connsiteY1" fmla="*/ 117807 h 3410768"/>
              <a:gd name="connsiteX2" fmla="*/ 751715 w 1997094"/>
              <a:gd name="connsiteY2" fmla="*/ 224393 h 3410768"/>
              <a:gd name="connsiteX3" fmla="*/ 656348 w 1997094"/>
              <a:gd name="connsiteY3" fmla="*/ 403907 h 3410768"/>
              <a:gd name="connsiteX4" fmla="*/ 656348 w 1997094"/>
              <a:gd name="connsiteY4" fmla="*/ 460005 h 3410768"/>
              <a:gd name="connsiteX5" fmla="*/ 673178 w 1997094"/>
              <a:gd name="connsiteY5" fmla="*/ 544153 h 3410768"/>
              <a:gd name="connsiteX6" fmla="*/ 448785 w 1997094"/>
              <a:gd name="connsiteY6" fmla="*/ 656349 h 3410768"/>
              <a:gd name="connsiteX7" fmla="*/ 263661 w 1997094"/>
              <a:gd name="connsiteY7" fmla="*/ 673178 h 3410768"/>
              <a:gd name="connsiteX8" fmla="*/ 218783 w 1997094"/>
              <a:gd name="connsiteY8" fmla="*/ 948059 h 3410768"/>
              <a:gd name="connsiteX9" fmla="*/ 168294 w 1997094"/>
              <a:gd name="connsiteY9" fmla="*/ 1082695 h 3410768"/>
              <a:gd name="connsiteX10" fmla="*/ 72927 w 1997094"/>
              <a:gd name="connsiteY10" fmla="*/ 1211721 h 3410768"/>
              <a:gd name="connsiteX11" fmla="*/ 0 w 1997094"/>
              <a:gd name="connsiteY11" fmla="*/ 1346356 h 3410768"/>
              <a:gd name="connsiteX12" fmla="*/ 134635 w 1997094"/>
              <a:gd name="connsiteY12" fmla="*/ 1705384 h 3410768"/>
              <a:gd name="connsiteX13" fmla="*/ 241222 w 1997094"/>
              <a:gd name="connsiteY13" fmla="*/ 1778312 h 3410768"/>
              <a:gd name="connsiteX14" fmla="*/ 291710 w 1997094"/>
              <a:gd name="connsiteY14" fmla="*/ 1744653 h 3410768"/>
              <a:gd name="connsiteX15" fmla="*/ 336589 w 1997094"/>
              <a:gd name="connsiteY15" fmla="*/ 1800751 h 3410768"/>
              <a:gd name="connsiteX16" fmla="*/ 370248 w 1997094"/>
              <a:gd name="connsiteY16" fmla="*/ 3141497 h 3410768"/>
              <a:gd name="connsiteX17" fmla="*/ 426346 w 1997094"/>
              <a:gd name="connsiteY17" fmla="*/ 3141497 h 3410768"/>
              <a:gd name="connsiteX18" fmla="*/ 431956 w 1997094"/>
              <a:gd name="connsiteY18" fmla="*/ 2423441 h 3410768"/>
              <a:gd name="connsiteX19" fmla="*/ 510493 w 1997094"/>
              <a:gd name="connsiteY19" fmla="*/ 2440270 h 3410768"/>
              <a:gd name="connsiteX20" fmla="*/ 493664 w 1997094"/>
              <a:gd name="connsiteY20" fmla="*/ 2928324 h 3410768"/>
              <a:gd name="connsiteX21" fmla="*/ 549762 w 1997094"/>
              <a:gd name="connsiteY21" fmla="*/ 2928324 h 3410768"/>
              <a:gd name="connsiteX22" fmla="*/ 594640 w 1997094"/>
              <a:gd name="connsiteY22" fmla="*/ 2457100 h 3410768"/>
              <a:gd name="connsiteX23" fmla="*/ 964888 w 1997094"/>
              <a:gd name="connsiteY23" fmla="*/ 2462710 h 3410768"/>
              <a:gd name="connsiteX24" fmla="*/ 970498 w 1997094"/>
              <a:gd name="connsiteY24" fmla="*/ 2866616 h 3410768"/>
              <a:gd name="connsiteX25" fmla="*/ 1026596 w 1997094"/>
              <a:gd name="connsiteY25" fmla="*/ 2877836 h 3410768"/>
              <a:gd name="connsiteX26" fmla="*/ 1020986 w 1997094"/>
              <a:gd name="connsiteY26" fmla="*/ 3051740 h 3410768"/>
              <a:gd name="connsiteX27" fmla="*/ 1009767 w 1997094"/>
              <a:gd name="connsiteY27" fmla="*/ 3175156 h 3410768"/>
              <a:gd name="connsiteX28" fmla="*/ 1004157 w 1997094"/>
              <a:gd name="connsiteY28" fmla="*/ 3365890 h 3410768"/>
              <a:gd name="connsiteX29" fmla="*/ 1217330 w 1997094"/>
              <a:gd name="connsiteY29" fmla="*/ 3410768 h 3410768"/>
              <a:gd name="connsiteX30" fmla="*/ 1234159 w 1997094"/>
              <a:gd name="connsiteY30" fmla="*/ 3248084 h 3410768"/>
              <a:gd name="connsiteX31" fmla="*/ 1211720 w 1997094"/>
              <a:gd name="connsiteY31" fmla="*/ 3040521 h 3410768"/>
              <a:gd name="connsiteX32" fmla="*/ 1234159 w 1997094"/>
              <a:gd name="connsiteY32" fmla="*/ 2883446 h 3410768"/>
              <a:gd name="connsiteX33" fmla="*/ 1239769 w 1997094"/>
              <a:gd name="connsiteY33" fmla="*/ 2614175 h 3410768"/>
              <a:gd name="connsiteX34" fmla="*/ 1301477 w 1997094"/>
              <a:gd name="connsiteY34" fmla="*/ 2586126 h 3410768"/>
              <a:gd name="connsiteX35" fmla="*/ 1284648 w 1997094"/>
              <a:gd name="connsiteY35" fmla="*/ 2417831 h 3410768"/>
              <a:gd name="connsiteX36" fmla="*/ 1351965 w 1997094"/>
              <a:gd name="connsiteY36" fmla="*/ 2608565 h 3410768"/>
              <a:gd name="connsiteX37" fmla="*/ 1380014 w 1997094"/>
              <a:gd name="connsiteY37" fmla="*/ 3119058 h 3410768"/>
              <a:gd name="connsiteX38" fmla="*/ 1447332 w 1997094"/>
              <a:gd name="connsiteY38" fmla="*/ 3091009 h 3410768"/>
              <a:gd name="connsiteX39" fmla="*/ 1419283 w 1997094"/>
              <a:gd name="connsiteY39" fmla="*/ 2625394 h 3410768"/>
              <a:gd name="connsiteX40" fmla="*/ 1469772 w 1997094"/>
              <a:gd name="connsiteY40" fmla="*/ 2636614 h 3410768"/>
              <a:gd name="connsiteX41" fmla="*/ 1480991 w 1997094"/>
              <a:gd name="connsiteY41" fmla="*/ 3292962 h 3410768"/>
              <a:gd name="connsiteX42" fmla="*/ 1531479 w 1997094"/>
              <a:gd name="connsiteY42" fmla="*/ 3276133 h 3410768"/>
              <a:gd name="connsiteX43" fmla="*/ 1553919 w 1997094"/>
              <a:gd name="connsiteY43" fmla="*/ 2821738 h 3410768"/>
              <a:gd name="connsiteX44" fmla="*/ 1604407 w 1997094"/>
              <a:gd name="connsiteY44" fmla="*/ 2961983 h 3410768"/>
              <a:gd name="connsiteX45" fmla="*/ 1952216 w 1997094"/>
              <a:gd name="connsiteY45" fmla="*/ 2771249 h 3410768"/>
              <a:gd name="connsiteX46" fmla="*/ 1997094 w 1997094"/>
              <a:gd name="connsiteY46" fmla="*/ 2653443 h 3410768"/>
              <a:gd name="connsiteX47" fmla="*/ 1823190 w 1997094"/>
              <a:gd name="connsiteY47" fmla="*/ 2642224 h 3410768"/>
              <a:gd name="connsiteX48" fmla="*/ 1694164 w 1997094"/>
              <a:gd name="connsiteY48" fmla="*/ 2546857 h 3410768"/>
              <a:gd name="connsiteX49" fmla="*/ 1621237 w 1997094"/>
              <a:gd name="connsiteY49" fmla="*/ 2451490 h 3410768"/>
              <a:gd name="connsiteX50" fmla="*/ 1694164 w 1997094"/>
              <a:gd name="connsiteY50" fmla="*/ 2328074 h 3410768"/>
              <a:gd name="connsiteX51" fmla="*/ 1514650 w 1997094"/>
              <a:gd name="connsiteY51" fmla="*/ 2030754 h 3410768"/>
              <a:gd name="connsiteX52" fmla="*/ 1531479 w 1997094"/>
              <a:gd name="connsiteY52" fmla="*/ 1610018 h 3410768"/>
              <a:gd name="connsiteX53" fmla="*/ 1301477 w 1997094"/>
              <a:gd name="connsiteY53" fmla="*/ 1615627 h 3410768"/>
              <a:gd name="connsiteX54" fmla="*/ 1323916 w 1997094"/>
              <a:gd name="connsiteY54" fmla="*/ 1486602 h 3410768"/>
              <a:gd name="connsiteX55" fmla="*/ 1262208 w 1997094"/>
              <a:gd name="connsiteY55" fmla="*/ 1301478 h 3410768"/>
              <a:gd name="connsiteX56" fmla="*/ 1301477 w 1997094"/>
              <a:gd name="connsiteY56" fmla="*/ 1228550 h 3410768"/>
              <a:gd name="connsiteX57" fmla="*/ 1234159 w 1997094"/>
              <a:gd name="connsiteY57" fmla="*/ 1043426 h 3410768"/>
              <a:gd name="connsiteX58" fmla="*/ 1250989 w 1997094"/>
              <a:gd name="connsiteY58" fmla="*/ 847083 h 3410768"/>
              <a:gd name="connsiteX59" fmla="*/ 970498 w 1997094"/>
              <a:gd name="connsiteY59" fmla="*/ 712447 h 3410768"/>
              <a:gd name="connsiteX60" fmla="*/ 1015376 w 1997094"/>
              <a:gd name="connsiteY60" fmla="*/ 622690 h 3410768"/>
              <a:gd name="connsiteX61" fmla="*/ 1150012 w 1997094"/>
              <a:gd name="connsiteY61" fmla="*/ 482445 h 3410768"/>
              <a:gd name="connsiteX62" fmla="*/ 1166841 w 1997094"/>
              <a:gd name="connsiteY62" fmla="*/ 314150 h 3410768"/>
              <a:gd name="connsiteX63" fmla="*/ 1161232 w 1997094"/>
              <a:gd name="connsiteY63" fmla="*/ 196344 h 3410768"/>
              <a:gd name="connsiteX64" fmla="*/ 1065865 w 1997094"/>
              <a:gd name="connsiteY64" fmla="*/ 117807 h 3410768"/>
              <a:gd name="connsiteX65" fmla="*/ 998547 w 1997094"/>
              <a:gd name="connsiteY65" fmla="*/ 72928 h 3410768"/>
              <a:gd name="connsiteX66" fmla="*/ 920010 w 1997094"/>
              <a:gd name="connsiteY66" fmla="*/ 0 h 3410768"/>
              <a:gd name="connsiteX0" fmla="*/ 920010 w 1997094"/>
              <a:gd name="connsiteY0" fmla="*/ 0 h 3410768"/>
              <a:gd name="connsiteX1" fmla="*/ 779764 w 1997094"/>
              <a:gd name="connsiteY1" fmla="*/ 117807 h 3410768"/>
              <a:gd name="connsiteX2" fmla="*/ 751715 w 1997094"/>
              <a:gd name="connsiteY2" fmla="*/ 224393 h 3410768"/>
              <a:gd name="connsiteX3" fmla="*/ 656348 w 1997094"/>
              <a:gd name="connsiteY3" fmla="*/ 403907 h 3410768"/>
              <a:gd name="connsiteX4" fmla="*/ 656348 w 1997094"/>
              <a:gd name="connsiteY4" fmla="*/ 460005 h 3410768"/>
              <a:gd name="connsiteX5" fmla="*/ 673178 w 1997094"/>
              <a:gd name="connsiteY5" fmla="*/ 544153 h 3410768"/>
              <a:gd name="connsiteX6" fmla="*/ 448785 w 1997094"/>
              <a:gd name="connsiteY6" fmla="*/ 656349 h 3410768"/>
              <a:gd name="connsiteX7" fmla="*/ 263661 w 1997094"/>
              <a:gd name="connsiteY7" fmla="*/ 673178 h 3410768"/>
              <a:gd name="connsiteX8" fmla="*/ 218783 w 1997094"/>
              <a:gd name="connsiteY8" fmla="*/ 948059 h 3410768"/>
              <a:gd name="connsiteX9" fmla="*/ 168294 w 1997094"/>
              <a:gd name="connsiteY9" fmla="*/ 1082695 h 3410768"/>
              <a:gd name="connsiteX10" fmla="*/ 72927 w 1997094"/>
              <a:gd name="connsiteY10" fmla="*/ 1211721 h 3410768"/>
              <a:gd name="connsiteX11" fmla="*/ 0 w 1997094"/>
              <a:gd name="connsiteY11" fmla="*/ 1346356 h 3410768"/>
              <a:gd name="connsiteX12" fmla="*/ 134635 w 1997094"/>
              <a:gd name="connsiteY12" fmla="*/ 1705384 h 3410768"/>
              <a:gd name="connsiteX13" fmla="*/ 241222 w 1997094"/>
              <a:gd name="connsiteY13" fmla="*/ 1778312 h 3410768"/>
              <a:gd name="connsiteX14" fmla="*/ 291710 w 1997094"/>
              <a:gd name="connsiteY14" fmla="*/ 1744653 h 3410768"/>
              <a:gd name="connsiteX15" fmla="*/ 336589 w 1997094"/>
              <a:gd name="connsiteY15" fmla="*/ 1800751 h 3410768"/>
              <a:gd name="connsiteX16" fmla="*/ 370248 w 1997094"/>
              <a:gd name="connsiteY16" fmla="*/ 3141497 h 3410768"/>
              <a:gd name="connsiteX17" fmla="*/ 426346 w 1997094"/>
              <a:gd name="connsiteY17" fmla="*/ 3141497 h 3410768"/>
              <a:gd name="connsiteX18" fmla="*/ 431956 w 1997094"/>
              <a:gd name="connsiteY18" fmla="*/ 2423441 h 3410768"/>
              <a:gd name="connsiteX19" fmla="*/ 482444 w 1997094"/>
              <a:gd name="connsiteY19" fmla="*/ 2434660 h 3410768"/>
              <a:gd name="connsiteX20" fmla="*/ 493664 w 1997094"/>
              <a:gd name="connsiteY20" fmla="*/ 2928324 h 3410768"/>
              <a:gd name="connsiteX21" fmla="*/ 549762 w 1997094"/>
              <a:gd name="connsiteY21" fmla="*/ 2928324 h 3410768"/>
              <a:gd name="connsiteX22" fmla="*/ 594640 w 1997094"/>
              <a:gd name="connsiteY22" fmla="*/ 2457100 h 3410768"/>
              <a:gd name="connsiteX23" fmla="*/ 964888 w 1997094"/>
              <a:gd name="connsiteY23" fmla="*/ 2462710 h 3410768"/>
              <a:gd name="connsiteX24" fmla="*/ 970498 w 1997094"/>
              <a:gd name="connsiteY24" fmla="*/ 2866616 h 3410768"/>
              <a:gd name="connsiteX25" fmla="*/ 1026596 w 1997094"/>
              <a:gd name="connsiteY25" fmla="*/ 2877836 h 3410768"/>
              <a:gd name="connsiteX26" fmla="*/ 1020986 w 1997094"/>
              <a:gd name="connsiteY26" fmla="*/ 3051740 h 3410768"/>
              <a:gd name="connsiteX27" fmla="*/ 1009767 w 1997094"/>
              <a:gd name="connsiteY27" fmla="*/ 3175156 h 3410768"/>
              <a:gd name="connsiteX28" fmla="*/ 1004157 w 1997094"/>
              <a:gd name="connsiteY28" fmla="*/ 3365890 h 3410768"/>
              <a:gd name="connsiteX29" fmla="*/ 1217330 w 1997094"/>
              <a:gd name="connsiteY29" fmla="*/ 3410768 h 3410768"/>
              <a:gd name="connsiteX30" fmla="*/ 1234159 w 1997094"/>
              <a:gd name="connsiteY30" fmla="*/ 3248084 h 3410768"/>
              <a:gd name="connsiteX31" fmla="*/ 1211720 w 1997094"/>
              <a:gd name="connsiteY31" fmla="*/ 3040521 h 3410768"/>
              <a:gd name="connsiteX32" fmla="*/ 1234159 w 1997094"/>
              <a:gd name="connsiteY32" fmla="*/ 2883446 h 3410768"/>
              <a:gd name="connsiteX33" fmla="*/ 1239769 w 1997094"/>
              <a:gd name="connsiteY33" fmla="*/ 2614175 h 3410768"/>
              <a:gd name="connsiteX34" fmla="*/ 1301477 w 1997094"/>
              <a:gd name="connsiteY34" fmla="*/ 2586126 h 3410768"/>
              <a:gd name="connsiteX35" fmla="*/ 1284648 w 1997094"/>
              <a:gd name="connsiteY35" fmla="*/ 2417831 h 3410768"/>
              <a:gd name="connsiteX36" fmla="*/ 1351965 w 1997094"/>
              <a:gd name="connsiteY36" fmla="*/ 2608565 h 3410768"/>
              <a:gd name="connsiteX37" fmla="*/ 1380014 w 1997094"/>
              <a:gd name="connsiteY37" fmla="*/ 3119058 h 3410768"/>
              <a:gd name="connsiteX38" fmla="*/ 1447332 w 1997094"/>
              <a:gd name="connsiteY38" fmla="*/ 3091009 h 3410768"/>
              <a:gd name="connsiteX39" fmla="*/ 1419283 w 1997094"/>
              <a:gd name="connsiteY39" fmla="*/ 2625394 h 3410768"/>
              <a:gd name="connsiteX40" fmla="*/ 1469772 w 1997094"/>
              <a:gd name="connsiteY40" fmla="*/ 2636614 h 3410768"/>
              <a:gd name="connsiteX41" fmla="*/ 1480991 w 1997094"/>
              <a:gd name="connsiteY41" fmla="*/ 3292962 h 3410768"/>
              <a:gd name="connsiteX42" fmla="*/ 1531479 w 1997094"/>
              <a:gd name="connsiteY42" fmla="*/ 3276133 h 3410768"/>
              <a:gd name="connsiteX43" fmla="*/ 1553919 w 1997094"/>
              <a:gd name="connsiteY43" fmla="*/ 2821738 h 3410768"/>
              <a:gd name="connsiteX44" fmla="*/ 1604407 w 1997094"/>
              <a:gd name="connsiteY44" fmla="*/ 2961983 h 3410768"/>
              <a:gd name="connsiteX45" fmla="*/ 1952216 w 1997094"/>
              <a:gd name="connsiteY45" fmla="*/ 2771249 h 3410768"/>
              <a:gd name="connsiteX46" fmla="*/ 1997094 w 1997094"/>
              <a:gd name="connsiteY46" fmla="*/ 2653443 h 3410768"/>
              <a:gd name="connsiteX47" fmla="*/ 1823190 w 1997094"/>
              <a:gd name="connsiteY47" fmla="*/ 2642224 h 3410768"/>
              <a:gd name="connsiteX48" fmla="*/ 1694164 w 1997094"/>
              <a:gd name="connsiteY48" fmla="*/ 2546857 h 3410768"/>
              <a:gd name="connsiteX49" fmla="*/ 1621237 w 1997094"/>
              <a:gd name="connsiteY49" fmla="*/ 2451490 h 3410768"/>
              <a:gd name="connsiteX50" fmla="*/ 1694164 w 1997094"/>
              <a:gd name="connsiteY50" fmla="*/ 2328074 h 3410768"/>
              <a:gd name="connsiteX51" fmla="*/ 1514650 w 1997094"/>
              <a:gd name="connsiteY51" fmla="*/ 2030754 h 3410768"/>
              <a:gd name="connsiteX52" fmla="*/ 1531479 w 1997094"/>
              <a:gd name="connsiteY52" fmla="*/ 1610018 h 3410768"/>
              <a:gd name="connsiteX53" fmla="*/ 1301477 w 1997094"/>
              <a:gd name="connsiteY53" fmla="*/ 1615627 h 3410768"/>
              <a:gd name="connsiteX54" fmla="*/ 1323916 w 1997094"/>
              <a:gd name="connsiteY54" fmla="*/ 1486602 h 3410768"/>
              <a:gd name="connsiteX55" fmla="*/ 1262208 w 1997094"/>
              <a:gd name="connsiteY55" fmla="*/ 1301478 h 3410768"/>
              <a:gd name="connsiteX56" fmla="*/ 1301477 w 1997094"/>
              <a:gd name="connsiteY56" fmla="*/ 1228550 h 3410768"/>
              <a:gd name="connsiteX57" fmla="*/ 1234159 w 1997094"/>
              <a:gd name="connsiteY57" fmla="*/ 1043426 h 3410768"/>
              <a:gd name="connsiteX58" fmla="*/ 1250989 w 1997094"/>
              <a:gd name="connsiteY58" fmla="*/ 847083 h 3410768"/>
              <a:gd name="connsiteX59" fmla="*/ 970498 w 1997094"/>
              <a:gd name="connsiteY59" fmla="*/ 712447 h 3410768"/>
              <a:gd name="connsiteX60" fmla="*/ 1015376 w 1997094"/>
              <a:gd name="connsiteY60" fmla="*/ 622690 h 3410768"/>
              <a:gd name="connsiteX61" fmla="*/ 1150012 w 1997094"/>
              <a:gd name="connsiteY61" fmla="*/ 482445 h 3410768"/>
              <a:gd name="connsiteX62" fmla="*/ 1166841 w 1997094"/>
              <a:gd name="connsiteY62" fmla="*/ 314150 h 3410768"/>
              <a:gd name="connsiteX63" fmla="*/ 1161232 w 1997094"/>
              <a:gd name="connsiteY63" fmla="*/ 196344 h 3410768"/>
              <a:gd name="connsiteX64" fmla="*/ 1065865 w 1997094"/>
              <a:gd name="connsiteY64" fmla="*/ 117807 h 3410768"/>
              <a:gd name="connsiteX65" fmla="*/ 998547 w 1997094"/>
              <a:gd name="connsiteY65" fmla="*/ 72928 h 3410768"/>
              <a:gd name="connsiteX66" fmla="*/ 920010 w 1997094"/>
              <a:gd name="connsiteY66" fmla="*/ 0 h 3410768"/>
              <a:gd name="connsiteX0" fmla="*/ 920010 w 1997094"/>
              <a:gd name="connsiteY0" fmla="*/ 0 h 3410768"/>
              <a:gd name="connsiteX1" fmla="*/ 779764 w 1997094"/>
              <a:gd name="connsiteY1" fmla="*/ 117807 h 3410768"/>
              <a:gd name="connsiteX2" fmla="*/ 751715 w 1997094"/>
              <a:gd name="connsiteY2" fmla="*/ 224393 h 3410768"/>
              <a:gd name="connsiteX3" fmla="*/ 656348 w 1997094"/>
              <a:gd name="connsiteY3" fmla="*/ 403907 h 3410768"/>
              <a:gd name="connsiteX4" fmla="*/ 656348 w 1997094"/>
              <a:gd name="connsiteY4" fmla="*/ 460005 h 3410768"/>
              <a:gd name="connsiteX5" fmla="*/ 673178 w 1997094"/>
              <a:gd name="connsiteY5" fmla="*/ 544153 h 3410768"/>
              <a:gd name="connsiteX6" fmla="*/ 448785 w 1997094"/>
              <a:gd name="connsiteY6" fmla="*/ 656349 h 3410768"/>
              <a:gd name="connsiteX7" fmla="*/ 263661 w 1997094"/>
              <a:gd name="connsiteY7" fmla="*/ 673178 h 3410768"/>
              <a:gd name="connsiteX8" fmla="*/ 218783 w 1997094"/>
              <a:gd name="connsiteY8" fmla="*/ 948059 h 3410768"/>
              <a:gd name="connsiteX9" fmla="*/ 168294 w 1997094"/>
              <a:gd name="connsiteY9" fmla="*/ 1082695 h 3410768"/>
              <a:gd name="connsiteX10" fmla="*/ 72927 w 1997094"/>
              <a:gd name="connsiteY10" fmla="*/ 1211721 h 3410768"/>
              <a:gd name="connsiteX11" fmla="*/ 0 w 1997094"/>
              <a:gd name="connsiteY11" fmla="*/ 1346356 h 3410768"/>
              <a:gd name="connsiteX12" fmla="*/ 134635 w 1997094"/>
              <a:gd name="connsiteY12" fmla="*/ 1705384 h 3410768"/>
              <a:gd name="connsiteX13" fmla="*/ 241222 w 1997094"/>
              <a:gd name="connsiteY13" fmla="*/ 1778312 h 3410768"/>
              <a:gd name="connsiteX14" fmla="*/ 291710 w 1997094"/>
              <a:gd name="connsiteY14" fmla="*/ 1744653 h 3410768"/>
              <a:gd name="connsiteX15" fmla="*/ 336589 w 1997094"/>
              <a:gd name="connsiteY15" fmla="*/ 1800751 h 3410768"/>
              <a:gd name="connsiteX16" fmla="*/ 370248 w 1997094"/>
              <a:gd name="connsiteY16" fmla="*/ 3141497 h 3410768"/>
              <a:gd name="connsiteX17" fmla="*/ 426346 w 1997094"/>
              <a:gd name="connsiteY17" fmla="*/ 3141497 h 3410768"/>
              <a:gd name="connsiteX18" fmla="*/ 431956 w 1997094"/>
              <a:gd name="connsiteY18" fmla="*/ 2423441 h 3410768"/>
              <a:gd name="connsiteX19" fmla="*/ 482444 w 1997094"/>
              <a:gd name="connsiteY19" fmla="*/ 2434660 h 3410768"/>
              <a:gd name="connsiteX20" fmla="*/ 493664 w 1997094"/>
              <a:gd name="connsiteY20" fmla="*/ 2928324 h 3410768"/>
              <a:gd name="connsiteX21" fmla="*/ 549762 w 1997094"/>
              <a:gd name="connsiteY21" fmla="*/ 2928324 h 3410768"/>
              <a:gd name="connsiteX22" fmla="*/ 572201 w 1997094"/>
              <a:gd name="connsiteY22" fmla="*/ 2457100 h 3410768"/>
              <a:gd name="connsiteX23" fmla="*/ 964888 w 1997094"/>
              <a:gd name="connsiteY23" fmla="*/ 2462710 h 3410768"/>
              <a:gd name="connsiteX24" fmla="*/ 970498 w 1997094"/>
              <a:gd name="connsiteY24" fmla="*/ 2866616 h 3410768"/>
              <a:gd name="connsiteX25" fmla="*/ 1026596 w 1997094"/>
              <a:gd name="connsiteY25" fmla="*/ 2877836 h 3410768"/>
              <a:gd name="connsiteX26" fmla="*/ 1020986 w 1997094"/>
              <a:gd name="connsiteY26" fmla="*/ 3051740 h 3410768"/>
              <a:gd name="connsiteX27" fmla="*/ 1009767 w 1997094"/>
              <a:gd name="connsiteY27" fmla="*/ 3175156 h 3410768"/>
              <a:gd name="connsiteX28" fmla="*/ 1004157 w 1997094"/>
              <a:gd name="connsiteY28" fmla="*/ 3365890 h 3410768"/>
              <a:gd name="connsiteX29" fmla="*/ 1217330 w 1997094"/>
              <a:gd name="connsiteY29" fmla="*/ 3410768 h 3410768"/>
              <a:gd name="connsiteX30" fmla="*/ 1234159 w 1997094"/>
              <a:gd name="connsiteY30" fmla="*/ 3248084 h 3410768"/>
              <a:gd name="connsiteX31" fmla="*/ 1211720 w 1997094"/>
              <a:gd name="connsiteY31" fmla="*/ 3040521 h 3410768"/>
              <a:gd name="connsiteX32" fmla="*/ 1234159 w 1997094"/>
              <a:gd name="connsiteY32" fmla="*/ 2883446 h 3410768"/>
              <a:gd name="connsiteX33" fmla="*/ 1239769 w 1997094"/>
              <a:gd name="connsiteY33" fmla="*/ 2614175 h 3410768"/>
              <a:gd name="connsiteX34" fmla="*/ 1301477 w 1997094"/>
              <a:gd name="connsiteY34" fmla="*/ 2586126 h 3410768"/>
              <a:gd name="connsiteX35" fmla="*/ 1284648 w 1997094"/>
              <a:gd name="connsiteY35" fmla="*/ 2417831 h 3410768"/>
              <a:gd name="connsiteX36" fmla="*/ 1351965 w 1997094"/>
              <a:gd name="connsiteY36" fmla="*/ 2608565 h 3410768"/>
              <a:gd name="connsiteX37" fmla="*/ 1380014 w 1997094"/>
              <a:gd name="connsiteY37" fmla="*/ 3119058 h 3410768"/>
              <a:gd name="connsiteX38" fmla="*/ 1447332 w 1997094"/>
              <a:gd name="connsiteY38" fmla="*/ 3091009 h 3410768"/>
              <a:gd name="connsiteX39" fmla="*/ 1419283 w 1997094"/>
              <a:gd name="connsiteY39" fmla="*/ 2625394 h 3410768"/>
              <a:gd name="connsiteX40" fmla="*/ 1469772 w 1997094"/>
              <a:gd name="connsiteY40" fmla="*/ 2636614 h 3410768"/>
              <a:gd name="connsiteX41" fmla="*/ 1480991 w 1997094"/>
              <a:gd name="connsiteY41" fmla="*/ 3292962 h 3410768"/>
              <a:gd name="connsiteX42" fmla="*/ 1531479 w 1997094"/>
              <a:gd name="connsiteY42" fmla="*/ 3276133 h 3410768"/>
              <a:gd name="connsiteX43" fmla="*/ 1553919 w 1997094"/>
              <a:gd name="connsiteY43" fmla="*/ 2821738 h 3410768"/>
              <a:gd name="connsiteX44" fmla="*/ 1604407 w 1997094"/>
              <a:gd name="connsiteY44" fmla="*/ 2961983 h 3410768"/>
              <a:gd name="connsiteX45" fmla="*/ 1952216 w 1997094"/>
              <a:gd name="connsiteY45" fmla="*/ 2771249 h 3410768"/>
              <a:gd name="connsiteX46" fmla="*/ 1997094 w 1997094"/>
              <a:gd name="connsiteY46" fmla="*/ 2653443 h 3410768"/>
              <a:gd name="connsiteX47" fmla="*/ 1823190 w 1997094"/>
              <a:gd name="connsiteY47" fmla="*/ 2642224 h 3410768"/>
              <a:gd name="connsiteX48" fmla="*/ 1694164 w 1997094"/>
              <a:gd name="connsiteY48" fmla="*/ 2546857 h 3410768"/>
              <a:gd name="connsiteX49" fmla="*/ 1621237 w 1997094"/>
              <a:gd name="connsiteY49" fmla="*/ 2451490 h 3410768"/>
              <a:gd name="connsiteX50" fmla="*/ 1694164 w 1997094"/>
              <a:gd name="connsiteY50" fmla="*/ 2328074 h 3410768"/>
              <a:gd name="connsiteX51" fmla="*/ 1514650 w 1997094"/>
              <a:gd name="connsiteY51" fmla="*/ 2030754 h 3410768"/>
              <a:gd name="connsiteX52" fmla="*/ 1531479 w 1997094"/>
              <a:gd name="connsiteY52" fmla="*/ 1610018 h 3410768"/>
              <a:gd name="connsiteX53" fmla="*/ 1301477 w 1997094"/>
              <a:gd name="connsiteY53" fmla="*/ 1615627 h 3410768"/>
              <a:gd name="connsiteX54" fmla="*/ 1323916 w 1997094"/>
              <a:gd name="connsiteY54" fmla="*/ 1486602 h 3410768"/>
              <a:gd name="connsiteX55" fmla="*/ 1262208 w 1997094"/>
              <a:gd name="connsiteY55" fmla="*/ 1301478 h 3410768"/>
              <a:gd name="connsiteX56" fmla="*/ 1301477 w 1997094"/>
              <a:gd name="connsiteY56" fmla="*/ 1228550 h 3410768"/>
              <a:gd name="connsiteX57" fmla="*/ 1234159 w 1997094"/>
              <a:gd name="connsiteY57" fmla="*/ 1043426 h 3410768"/>
              <a:gd name="connsiteX58" fmla="*/ 1250989 w 1997094"/>
              <a:gd name="connsiteY58" fmla="*/ 847083 h 3410768"/>
              <a:gd name="connsiteX59" fmla="*/ 970498 w 1997094"/>
              <a:gd name="connsiteY59" fmla="*/ 712447 h 3410768"/>
              <a:gd name="connsiteX60" fmla="*/ 1015376 w 1997094"/>
              <a:gd name="connsiteY60" fmla="*/ 622690 h 3410768"/>
              <a:gd name="connsiteX61" fmla="*/ 1150012 w 1997094"/>
              <a:gd name="connsiteY61" fmla="*/ 482445 h 3410768"/>
              <a:gd name="connsiteX62" fmla="*/ 1166841 w 1997094"/>
              <a:gd name="connsiteY62" fmla="*/ 314150 h 3410768"/>
              <a:gd name="connsiteX63" fmla="*/ 1161232 w 1997094"/>
              <a:gd name="connsiteY63" fmla="*/ 196344 h 3410768"/>
              <a:gd name="connsiteX64" fmla="*/ 1065865 w 1997094"/>
              <a:gd name="connsiteY64" fmla="*/ 117807 h 3410768"/>
              <a:gd name="connsiteX65" fmla="*/ 998547 w 1997094"/>
              <a:gd name="connsiteY65" fmla="*/ 72928 h 3410768"/>
              <a:gd name="connsiteX66" fmla="*/ 920010 w 1997094"/>
              <a:gd name="connsiteY66" fmla="*/ 0 h 3410768"/>
              <a:gd name="connsiteX0" fmla="*/ 920010 w 1997094"/>
              <a:gd name="connsiteY0" fmla="*/ 0 h 3410768"/>
              <a:gd name="connsiteX1" fmla="*/ 779764 w 1997094"/>
              <a:gd name="connsiteY1" fmla="*/ 117807 h 3410768"/>
              <a:gd name="connsiteX2" fmla="*/ 751715 w 1997094"/>
              <a:gd name="connsiteY2" fmla="*/ 224393 h 3410768"/>
              <a:gd name="connsiteX3" fmla="*/ 656348 w 1997094"/>
              <a:gd name="connsiteY3" fmla="*/ 403907 h 3410768"/>
              <a:gd name="connsiteX4" fmla="*/ 656348 w 1997094"/>
              <a:gd name="connsiteY4" fmla="*/ 460005 h 3410768"/>
              <a:gd name="connsiteX5" fmla="*/ 673178 w 1997094"/>
              <a:gd name="connsiteY5" fmla="*/ 544153 h 3410768"/>
              <a:gd name="connsiteX6" fmla="*/ 448785 w 1997094"/>
              <a:gd name="connsiteY6" fmla="*/ 656349 h 3410768"/>
              <a:gd name="connsiteX7" fmla="*/ 263661 w 1997094"/>
              <a:gd name="connsiteY7" fmla="*/ 673178 h 3410768"/>
              <a:gd name="connsiteX8" fmla="*/ 218783 w 1997094"/>
              <a:gd name="connsiteY8" fmla="*/ 948059 h 3410768"/>
              <a:gd name="connsiteX9" fmla="*/ 168294 w 1997094"/>
              <a:gd name="connsiteY9" fmla="*/ 1082695 h 3410768"/>
              <a:gd name="connsiteX10" fmla="*/ 72927 w 1997094"/>
              <a:gd name="connsiteY10" fmla="*/ 1211721 h 3410768"/>
              <a:gd name="connsiteX11" fmla="*/ 0 w 1997094"/>
              <a:gd name="connsiteY11" fmla="*/ 1346356 h 3410768"/>
              <a:gd name="connsiteX12" fmla="*/ 134635 w 1997094"/>
              <a:gd name="connsiteY12" fmla="*/ 1705384 h 3410768"/>
              <a:gd name="connsiteX13" fmla="*/ 241222 w 1997094"/>
              <a:gd name="connsiteY13" fmla="*/ 1778312 h 3410768"/>
              <a:gd name="connsiteX14" fmla="*/ 291710 w 1997094"/>
              <a:gd name="connsiteY14" fmla="*/ 1744653 h 3410768"/>
              <a:gd name="connsiteX15" fmla="*/ 336589 w 1997094"/>
              <a:gd name="connsiteY15" fmla="*/ 1800751 h 3410768"/>
              <a:gd name="connsiteX16" fmla="*/ 370248 w 1997094"/>
              <a:gd name="connsiteY16" fmla="*/ 3141497 h 3410768"/>
              <a:gd name="connsiteX17" fmla="*/ 426346 w 1997094"/>
              <a:gd name="connsiteY17" fmla="*/ 3141497 h 3410768"/>
              <a:gd name="connsiteX18" fmla="*/ 431956 w 1997094"/>
              <a:gd name="connsiteY18" fmla="*/ 2423441 h 3410768"/>
              <a:gd name="connsiteX19" fmla="*/ 482444 w 1997094"/>
              <a:gd name="connsiteY19" fmla="*/ 2434660 h 3410768"/>
              <a:gd name="connsiteX20" fmla="*/ 493664 w 1997094"/>
              <a:gd name="connsiteY20" fmla="*/ 2928324 h 3410768"/>
              <a:gd name="connsiteX21" fmla="*/ 583421 w 1997094"/>
              <a:gd name="connsiteY21" fmla="*/ 2922714 h 3410768"/>
              <a:gd name="connsiteX22" fmla="*/ 572201 w 1997094"/>
              <a:gd name="connsiteY22" fmla="*/ 2457100 h 3410768"/>
              <a:gd name="connsiteX23" fmla="*/ 964888 w 1997094"/>
              <a:gd name="connsiteY23" fmla="*/ 2462710 h 3410768"/>
              <a:gd name="connsiteX24" fmla="*/ 970498 w 1997094"/>
              <a:gd name="connsiteY24" fmla="*/ 2866616 h 3410768"/>
              <a:gd name="connsiteX25" fmla="*/ 1026596 w 1997094"/>
              <a:gd name="connsiteY25" fmla="*/ 2877836 h 3410768"/>
              <a:gd name="connsiteX26" fmla="*/ 1020986 w 1997094"/>
              <a:gd name="connsiteY26" fmla="*/ 3051740 h 3410768"/>
              <a:gd name="connsiteX27" fmla="*/ 1009767 w 1997094"/>
              <a:gd name="connsiteY27" fmla="*/ 3175156 h 3410768"/>
              <a:gd name="connsiteX28" fmla="*/ 1004157 w 1997094"/>
              <a:gd name="connsiteY28" fmla="*/ 3365890 h 3410768"/>
              <a:gd name="connsiteX29" fmla="*/ 1217330 w 1997094"/>
              <a:gd name="connsiteY29" fmla="*/ 3410768 h 3410768"/>
              <a:gd name="connsiteX30" fmla="*/ 1234159 w 1997094"/>
              <a:gd name="connsiteY30" fmla="*/ 3248084 h 3410768"/>
              <a:gd name="connsiteX31" fmla="*/ 1211720 w 1997094"/>
              <a:gd name="connsiteY31" fmla="*/ 3040521 h 3410768"/>
              <a:gd name="connsiteX32" fmla="*/ 1234159 w 1997094"/>
              <a:gd name="connsiteY32" fmla="*/ 2883446 h 3410768"/>
              <a:gd name="connsiteX33" fmla="*/ 1239769 w 1997094"/>
              <a:gd name="connsiteY33" fmla="*/ 2614175 h 3410768"/>
              <a:gd name="connsiteX34" fmla="*/ 1301477 w 1997094"/>
              <a:gd name="connsiteY34" fmla="*/ 2586126 h 3410768"/>
              <a:gd name="connsiteX35" fmla="*/ 1284648 w 1997094"/>
              <a:gd name="connsiteY35" fmla="*/ 2417831 h 3410768"/>
              <a:gd name="connsiteX36" fmla="*/ 1351965 w 1997094"/>
              <a:gd name="connsiteY36" fmla="*/ 2608565 h 3410768"/>
              <a:gd name="connsiteX37" fmla="*/ 1380014 w 1997094"/>
              <a:gd name="connsiteY37" fmla="*/ 3119058 h 3410768"/>
              <a:gd name="connsiteX38" fmla="*/ 1447332 w 1997094"/>
              <a:gd name="connsiteY38" fmla="*/ 3091009 h 3410768"/>
              <a:gd name="connsiteX39" fmla="*/ 1419283 w 1997094"/>
              <a:gd name="connsiteY39" fmla="*/ 2625394 h 3410768"/>
              <a:gd name="connsiteX40" fmla="*/ 1469772 w 1997094"/>
              <a:gd name="connsiteY40" fmla="*/ 2636614 h 3410768"/>
              <a:gd name="connsiteX41" fmla="*/ 1480991 w 1997094"/>
              <a:gd name="connsiteY41" fmla="*/ 3292962 h 3410768"/>
              <a:gd name="connsiteX42" fmla="*/ 1531479 w 1997094"/>
              <a:gd name="connsiteY42" fmla="*/ 3276133 h 3410768"/>
              <a:gd name="connsiteX43" fmla="*/ 1553919 w 1997094"/>
              <a:gd name="connsiteY43" fmla="*/ 2821738 h 3410768"/>
              <a:gd name="connsiteX44" fmla="*/ 1604407 w 1997094"/>
              <a:gd name="connsiteY44" fmla="*/ 2961983 h 3410768"/>
              <a:gd name="connsiteX45" fmla="*/ 1952216 w 1997094"/>
              <a:gd name="connsiteY45" fmla="*/ 2771249 h 3410768"/>
              <a:gd name="connsiteX46" fmla="*/ 1997094 w 1997094"/>
              <a:gd name="connsiteY46" fmla="*/ 2653443 h 3410768"/>
              <a:gd name="connsiteX47" fmla="*/ 1823190 w 1997094"/>
              <a:gd name="connsiteY47" fmla="*/ 2642224 h 3410768"/>
              <a:gd name="connsiteX48" fmla="*/ 1694164 w 1997094"/>
              <a:gd name="connsiteY48" fmla="*/ 2546857 h 3410768"/>
              <a:gd name="connsiteX49" fmla="*/ 1621237 w 1997094"/>
              <a:gd name="connsiteY49" fmla="*/ 2451490 h 3410768"/>
              <a:gd name="connsiteX50" fmla="*/ 1694164 w 1997094"/>
              <a:gd name="connsiteY50" fmla="*/ 2328074 h 3410768"/>
              <a:gd name="connsiteX51" fmla="*/ 1514650 w 1997094"/>
              <a:gd name="connsiteY51" fmla="*/ 2030754 h 3410768"/>
              <a:gd name="connsiteX52" fmla="*/ 1531479 w 1997094"/>
              <a:gd name="connsiteY52" fmla="*/ 1610018 h 3410768"/>
              <a:gd name="connsiteX53" fmla="*/ 1301477 w 1997094"/>
              <a:gd name="connsiteY53" fmla="*/ 1615627 h 3410768"/>
              <a:gd name="connsiteX54" fmla="*/ 1323916 w 1997094"/>
              <a:gd name="connsiteY54" fmla="*/ 1486602 h 3410768"/>
              <a:gd name="connsiteX55" fmla="*/ 1262208 w 1997094"/>
              <a:gd name="connsiteY55" fmla="*/ 1301478 h 3410768"/>
              <a:gd name="connsiteX56" fmla="*/ 1301477 w 1997094"/>
              <a:gd name="connsiteY56" fmla="*/ 1228550 h 3410768"/>
              <a:gd name="connsiteX57" fmla="*/ 1234159 w 1997094"/>
              <a:gd name="connsiteY57" fmla="*/ 1043426 h 3410768"/>
              <a:gd name="connsiteX58" fmla="*/ 1250989 w 1997094"/>
              <a:gd name="connsiteY58" fmla="*/ 847083 h 3410768"/>
              <a:gd name="connsiteX59" fmla="*/ 970498 w 1997094"/>
              <a:gd name="connsiteY59" fmla="*/ 712447 h 3410768"/>
              <a:gd name="connsiteX60" fmla="*/ 1015376 w 1997094"/>
              <a:gd name="connsiteY60" fmla="*/ 622690 h 3410768"/>
              <a:gd name="connsiteX61" fmla="*/ 1150012 w 1997094"/>
              <a:gd name="connsiteY61" fmla="*/ 482445 h 3410768"/>
              <a:gd name="connsiteX62" fmla="*/ 1166841 w 1997094"/>
              <a:gd name="connsiteY62" fmla="*/ 314150 h 3410768"/>
              <a:gd name="connsiteX63" fmla="*/ 1161232 w 1997094"/>
              <a:gd name="connsiteY63" fmla="*/ 196344 h 3410768"/>
              <a:gd name="connsiteX64" fmla="*/ 1065865 w 1997094"/>
              <a:gd name="connsiteY64" fmla="*/ 117807 h 3410768"/>
              <a:gd name="connsiteX65" fmla="*/ 998547 w 1997094"/>
              <a:gd name="connsiteY65" fmla="*/ 72928 h 3410768"/>
              <a:gd name="connsiteX66" fmla="*/ 920010 w 1997094"/>
              <a:gd name="connsiteY66" fmla="*/ 0 h 3410768"/>
              <a:gd name="connsiteX0" fmla="*/ 920010 w 1997094"/>
              <a:gd name="connsiteY0" fmla="*/ 0 h 3410768"/>
              <a:gd name="connsiteX1" fmla="*/ 779764 w 1997094"/>
              <a:gd name="connsiteY1" fmla="*/ 117807 h 3410768"/>
              <a:gd name="connsiteX2" fmla="*/ 751715 w 1997094"/>
              <a:gd name="connsiteY2" fmla="*/ 224393 h 3410768"/>
              <a:gd name="connsiteX3" fmla="*/ 656348 w 1997094"/>
              <a:gd name="connsiteY3" fmla="*/ 403907 h 3410768"/>
              <a:gd name="connsiteX4" fmla="*/ 656348 w 1997094"/>
              <a:gd name="connsiteY4" fmla="*/ 460005 h 3410768"/>
              <a:gd name="connsiteX5" fmla="*/ 673178 w 1997094"/>
              <a:gd name="connsiteY5" fmla="*/ 544153 h 3410768"/>
              <a:gd name="connsiteX6" fmla="*/ 448785 w 1997094"/>
              <a:gd name="connsiteY6" fmla="*/ 656349 h 3410768"/>
              <a:gd name="connsiteX7" fmla="*/ 263661 w 1997094"/>
              <a:gd name="connsiteY7" fmla="*/ 673178 h 3410768"/>
              <a:gd name="connsiteX8" fmla="*/ 218783 w 1997094"/>
              <a:gd name="connsiteY8" fmla="*/ 948059 h 3410768"/>
              <a:gd name="connsiteX9" fmla="*/ 168294 w 1997094"/>
              <a:gd name="connsiteY9" fmla="*/ 1082695 h 3410768"/>
              <a:gd name="connsiteX10" fmla="*/ 72927 w 1997094"/>
              <a:gd name="connsiteY10" fmla="*/ 1211721 h 3410768"/>
              <a:gd name="connsiteX11" fmla="*/ 0 w 1997094"/>
              <a:gd name="connsiteY11" fmla="*/ 1346356 h 3410768"/>
              <a:gd name="connsiteX12" fmla="*/ 134635 w 1997094"/>
              <a:gd name="connsiteY12" fmla="*/ 1705384 h 3410768"/>
              <a:gd name="connsiteX13" fmla="*/ 241222 w 1997094"/>
              <a:gd name="connsiteY13" fmla="*/ 1778312 h 3410768"/>
              <a:gd name="connsiteX14" fmla="*/ 291710 w 1997094"/>
              <a:gd name="connsiteY14" fmla="*/ 1744653 h 3410768"/>
              <a:gd name="connsiteX15" fmla="*/ 336589 w 1997094"/>
              <a:gd name="connsiteY15" fmla="*/ 1800751 h 3410768"/>
              <a:gd name="connsiteX16" fmla="*/ 370248 w 1997094"/>
              <a:gd name="connsiteY16" fmla="*/ 3141497 h 3410768"/>
              <a:gd name="connsiteX17" fmla="*/ 426346 w 1997094"/>
              <a:gd name="connsiteY17" fmla="*/ 3141497 h 3410768"/>
              <a:gd name="connsiteX18" fmla="*/ 431956 w 1997094"/>
              <a:gd name="connsiteY18" fmla="*/ 2423441 h 3410768"/>
              <a:gd name="connsiteX19" fmla="*/ 482444 w 1997094"/>
              <a:gd name="connsiteY19" fmla="*/ 2434660 h 3410768"/>
              <a:gd name="connsiteX20" fmla="*/ 493664 w 1997094"/>
              <a:gd name="connsiteY20" fmla="*/ 2928324 h 3410768"/>
              <a:gd name="connsiteX21" fmla="*/ 566591 w 1997094"/>
              <a:gd name="connsiteY21" fmla="*/ 2933934 h 3410768"/>
              <a:gd name="connsiteX22" fmla="*/ 572201 w 1997094"/>
              <a:gd name="connsiteY22" fmla="*/ 2457100 h 3410768"/>
              <a:gd name="connsiteX23" fmla="*/ 964888 w 1997094"/>
              <a:gd name="connsiteY23" fmla="*/ 2462710 h 3410768"/>
              <a:gd name="connsiteX24" fmla="*/ 970498 w 1997094"/>
              <a:gd name="connsiteY24" fmla="*/ 2866616 h 3410768"/>
              <a:gd name="connsiteX25" fmla="*/ 1026596 w 1997094"/>
              <a:gd name="connsiteY25" fmla="*/ 2877836 h 3410768"/>
              <a:gd name="connsiteX26" fmla="*/ 1020986 w 1997094"/>
              <a:gd name="connsiteY26" fmla="*/ 3051740 h 3410768"/>
              <a:gd name="connsiteX27" fmla="*/ 1009767 w 1997094"/>
              <a:gd name="connsiteY27" fmla="*/ 3175156 h 3410768"/>
              <a:gd name="connsiteX28" fmla="*/ 1004157 w 1997094"/>
              <a:gd name="connsiteY28" fmla="*/ 3365890 h 3410768"/>
              <a:gd name="connsiteX29" fmla="*/ 1217330 w 1997094"/>
              <a:gd name="connsiteY29" fmla="*/ 3410768 h 3410768"/>
              <a:gd name="connsiteX30" fmla="*/ 1234159 w 1997094"/>
              <a:gd name="connsiteY30" fmla="*/ 3248084 h 3410768"/>
              <a:gd name="connsiteX31" fmla="*/ 1211720 w 1997094"/>
              <a:gd name="connsiteY31" fmla="*/ 3040521 h 3410768"/>
              <a:gd name="connsiteX32" fmla="*/ 1234159 w 1997094"/>
              <a:gd name="connsiteY32" fmla="*/ 2883446 h 3410768"/>
              <a:gd name="connsiteX33" fmla="*/ 1239769 w 1997094"/>
              <a:gd name="connsiteY33" fmla="*/ 2614175 h 3410768"/>
              <a:gd name="connsiteX34" fmla="*/ 1301477 w 1997094"/>
              <a:gd name="connsiteY34" fmla="*/ 2586126 h 3410768"/>
              <a:gd name="connsiteX35" fmla="*/ 1284648 w 1997094"/>
              <a:gd name="connsiteY35" fmla="*/ 2417831 h 3410768"/>
              <a:gd name="connsiteX36" fmla="*/ 1351965 w 1997094"/>
              <a:gd name="connsiteY36" fmla="*/ 2608565 h 3410768"/>
              <a:gd name="connsiteX37" fmla="*/ 1380014 w 1997094"/>
              <a:gd name="connsiteY37" fmla="*/ 3119058 h 3410768"/>
              <a:gd name="connsiteX38" fmla="*/ 1447332 w 1997094"/>
              <a:gd name="connsiteY38" fmla="*/ 3091009 h 3410768"/>
              <a:gd name="connsiteX39" fmla="*/ 1419283 w 1997094"/>
              <a:gd name="connsiteY39" fmla="*/ 2625394 h 3410768"/>
              <a:gd name="connsiteX40" fmla="*/ 1469772 w 1997094"/>
              <a:gd name="connsiteY40" fmla="*/ 2636614 h 3410768"/>
              <a:gd name="connsiteX41" fmla="*/ 1480991 w 1997094"/>
              <a:gd name="connsiteY41" fmla="*/ 3292962 h 3410768"/>
              <a:gd name="connsiteX42" fmla="*/ 1531479 w 1997094"/>
              <a:gd name="connsiteY42" fmla="*/ 3276133 h 3410768"/>
              <a:gd name="connsiteX43" fmla="*/ 1553919 w 1997094"/>
              <a:gd name="connsiteY43" fmla="*/ 2821738 h 3410768"/>
              <a:gd name="connsiteX44" fmla="*/ 1604407 w 1997094"/>
              <a:gd name="connsiteY44" fmla="*/ 2961983 h 3410768"/>
              <a:gd name="connsiteX45" fmla="*/ 1952216 w 1997094"/>
              <a:gd name="connsiteY45" fmla="*/ 2771249 h 3410768"/>
              <a:gd name="connsiteX46" fmla="*/ 1997094 w 1997094"/>
              <a:gd name="connsiteY46" fmla="*/ 2653443 h 3410768"/>
              <a:gd name="connsiteX47" fmla="*/ 1823190 w 1997094"/>
              <a:gd name="connsiteY47" fmla="*/ 2642224 h 3410768"/>
              <a:gd name="connsiteX48" fmla="*/ 1694164 w 1997094"/>
              <a:gd name="connsiteY48" fmla="*/ 2546857 h 3410768"/>
              <a:gd name="connsiteX49" fmla="*/ 1621237 w 1997094"/>
              <a:gd name="connsiteY49" fmla="*/ 2451490 h 3410768"/>
              <a:gd name="connsiteX50" fmla="*/ 1694164 w 1997094"/>
              <a:gd name="connsiteY50" fmla="*/ 2328074 h 3410768"/>
              <a:gd name="connsiteX51" fmla="*/ 1514650 w 1997094"/>
              <a:gd name="connsiteY51" fmla="*/ 2030754 h 3410768"/>
              <a:gd name="connsiteX52" fmla="*/ 1531479 w 1997094"/>
              <a:gd name="connsiteY52" fmla="*/ 1610018 h 3410768"/>
              <a:gd name="connsiteX53" fmla="*/ 1301477 w 1997094"/>
              <a:gd name="connsiteY53" fmla="*/ 1615627 h 3410768"/>
              <a:gd name="connsiteX54" fmla="*/ 1323916 w 1997094"/>
              <a:gd name="connsiteY54" fmla="*/ 1486602 h 3410768"/>
              <a:gd name="connsiteX55" fmla="*/ 1262208 w 1997094"/>
              <a:gd name="connsiteY55" fmla="*/ 1301478 h 3410768"/>
              <a:gd name="connsiteX56" fmla="*/ 1301477 w 1997094"/>
              <a:gd name="connsiteY56" fmla="*/ 1228550 h 3410768"/>
              <a:gd name="connsiteX57" fmla="*/ 1234159 w 1997094"/>
              <a:gd name="connsiteY57" fmla="*/ 1043426 h 3410768"/>
              <a:gd name="connsiteX58" fmla="*/ 1250989 w 1997094"/>
              <a:gd name="connsiteY58" fmla="*/ 847083 h 3410768"/>
              <a:gd name="connsiteX59" fmla="*/ 970498 w 1997094"/>
              <a:gd name="connsiteY59" fmla="*/ 712447 h 3410768"/>
              <a:gd name="connsiteX60" fmla="*/ 1015376 w 1997094"/>
              <a:gd name="connsiteY60" fmla="*/ 622690 h 3410768"/>
              <a:gd name="connsiteX61" fmla="*/ 1150012 w 1997094"/>
              <a:gd name="connsiteY61" fmla="*/ 482445 h 3410768"/>
              <a:gd name="connsiteX62" fmla="*/ 1166841 w 1997094"/>
              <a:gd name="connsiteY62" fmla="*/ 314150 h 3410768"/>
              <a:gd name="connsiteX63" fmla="*/ 1161232 w 1997094"/>
              <a:gd name="connsiteY63" fmla="*/ 196344 h 3410768"/>
              <a:gd name="connsiteX64" fmla="*/ 1065865 w 1997094"/>
              <a:gd name="connsiteY64" fmla="*/ 117807 h 3410768"/>
              <a:gd name="connsiteX65" fmla="*/ 998547 w 1997094"/>
              <a:gd name="connsiteY65" fmla="*/ 72928 h 3410768"/>
              <a:gd name="connsiteX66" fmla="*/ 920010 w 1997094"/>
              <a:gd name="connsiteY66" fmla="*/ 0 h 3410768"/>
              <a:gd name="connsiteX0" fmla="*/ 920010 w 1997094"/>
              <a:gd name="connsiteY0" fmla="*/ 0 h 3410768"/>
              <a:gd name="connsiteX1" fmla="*/ 779764 w 1997094"/>
              <a:gd name="connsiteY1" fmla="*/ 117807 h 3410768"/>
              <a:gd name="connsiteX2" fmla="*/ 751715 w 1997094"/>
              <a:gd name="connsiteY2" fmla="*/ 224393 h 3410768"/>
              <a:gd name="connsiteX3" fmla="*/ 656348 w 1997094"/>
              <a:gd name="connsiteY3" fmla="*/ 403907 h 3410768"/>
              <a:gd name="connsiteX4" fmla="*/ 656348 w 1997094"/>
              <a:gd name="connsiteY4" fmla="*/ 460005 h 3410768"/>
              <a:gd name="connsiteX5" fmla="*/ 673178 w 1997094"/>
              <a:gd name="connsiteY5" fmla="*/ 544153 h 3410768"/>
              <a:gd name="connsiteX6" fmla="*/ 448785 w 1997094"/>
              <a:gd name="connsiteY6" fmla="*/ 656349 h 3410768"/>
              <a:gd name="connsiteX7" fmla="*/ 263661 w 1997094"/>
              <a:gd name="connsiteY7" fmla="*/ 673178 h 3410768"/>
              <a:gd name="connsiteX8" fmla="*/ 218783 w 1997094"/>
              <a:gd name="connsiteY8" fmla="*/ 948059 h 3410768"/>
              <a:gd name="connsiteX9" fmla="*/ 168294 w 1997094"/>
              <a:gd name="connsiteY9" fmla="*/ 1082695 h 3410768"/>
              <a:gd name="connsiteX10" fmla="*/ 72927 w 1997094"/>
              <a:gd name="connsiteY10" fmla="*/ 1211721 h 3410768"/>
              <a:gd name="connsiteX11" fmla="*/ 0 w 1997094"/>
              <a:gd name="connsiteY11" fmla="*/ 1346356 h 3410768"/>
              <a:gd name="connsiteX12" fmla="*/ 134635 w 1997094"/>
              <a:gd name="connsiteY12" fmla="*/ 1705384 h 3410768"/>
              <a:gd name="connsiteX13" fmla="*/ 241222 w 1997094"/>
              <a:gd name="connsiteY13" fmla="*/ 1778312 h 3410768"/>
              <a:gd name="connsiteX14" fmla="*/ 291710 w 1997094"/>
              <a:gd name="connsiteY14" fmla="*/ 1744653 h 3410768"/>
              <a:gd name="connsiteX15" fmla="*/ 336589 w 1997094"/>
              <a:gd name="connsiteY15" fmla="*/ 1800751 h 3410768"/>
              <a:gd name="connsiteX16" fmla="*/ 370248 w 1997094"/>
              <a:gd name="connsiteY16" fmla="*/ 3141497 h 3410768"/>
              <a:gd name="connsiteX17" fmla="*/ 426346 w 1997094"/>
              <a:gd name="connsiteY17" fmla="*/ 3141497 h 3410768"/>
              <a:gd name="connsiteX18" fmla="*/ 431956 w 1997094"/>
              <a:gd name="connsiteY18" fmla="*/ 2423441 h 3410768"/>
              <a:gd name="connsiteX19" fmla="*/ 482444 w 1997094"/>
              <a:gd name="connsiteY19" fmla="*/ 2434660 h 3410768"/>
              <a:gd name="connsiteX20" fmla="*/ 493664 w 1997094"/>
              <a:gd name="connsiteY20" fmla="*/ 2928324 h 3410768"/>
              <a:gd name="connsiteX21" fmla="*/ 566591 w 1997094"/>
              <a:gd name="connsiteY21" fmla="*/ 2933934 h 3410768"/>
              <a:gd name="connsiteX22" fmla="*/ 572201 w 1997094"/>
              <a:gd name="connsiteY22" fmla="*/ 2457100 h 3410768"/>
              <a:gd name="connsiteX23" fmla="*/ 964888 w 1997094"/>
              <a:gd name="connsiteY23" fmla="*/ 2462710 h 3410768"/>
              <a:gd name="connsiteX24" fmla="*/ 970498 w 1997094"/>
              <a:gd name="connsiteY24" fmla="*/ 2866616 h 3410768"/>
              <a:gd name="connsiteX25" fmla="*/ 1026596 w 1997094"/>
              <a:gd name="connsiteY25" fmla="*/ 2877836 h 3410768"/>
              <a:gd name="connsiteX26" fmla="*/ 1020986 w 1997094"/>
              <a:gd name="connsiteY26" fmla="*/ 3051740 h 3410768"/>
              <a:gd name="connsiteX27" fmla="*/ 1009767 w 1997094"/>
              <a:gd name="connsiteY27" fmla="*/ 3175156 h 3410768"/>
              <a:gd name="connsiteX28" fmla="*/ 1004157 w 1997094"/>
              <a:gd name="connsiteY28" fmla="*/ 3365890 h 3410768"/>
              <a:gd name="connsiteX29" fmla="*/ 1217330 w 1997094"/>
              <a:gd name="connsiteY29" fmla="*/ 3410768 h 3410768"/>
              <a:gd name="connsiteX30" fmla="*/ 1234159 w 1997094"/>
              <a:gd name="connsiteY30" fmla="*/ 3248084 h 3410768"/>
              <a:gd name="connsiteX31" fmla="*/ 1211720 w 1997094"/>
              <a:gd name="connsiteY31" fmla="*/ 3040521 h 3410768"/>
              <a:gd name="connsiteX32" fmla="*/ 1234159 w 1997094"/>
              <a:gd name="connsiteY32" fmla="*/ 2883446 h 3410768"/>
              <a:gd name="connsiteX33" fmla="*/ 1239769 w 1997094"/>
              <a:gd name="connsiteY33" fmla="*/ 2614175 h 3410768"/>
              <a:gd name="connsiteX34" fmla="*/ 1301477 w 1997094"/>
              <a:gd name="connsiteY34" fmla="*/ 2586126 h 3410768"/>
              <a:gd name="connsiteX35" fmla="*/ 1284648 w 1997094"/>
              <a:gd name="connsiteY35" fmla="*/ 2417831 h 3410768"/>
              <a:gd name="connsiteX36" fmla="*/ 1351965 w 1997094"/>
              <a:gd name="connsiteY36" fmla="*/ 2608565 h 3410768"/>
              <a:gd name="connsiteX37" fmla="*/ 1380014 w 1997094"/>
              <a:gd name="connsiteY37" fmla="*/ 3119058 h 3410768"/>
              <a:gd name="connsiteX38" fmla="*/ 1447332 w 1997094"/>
              <a:gd name="connsiteY38" fmla="*/ 3091009 h 3410768"/>
              <a:gd name="connsiteX39" fmla="*/ 1419283 w 1997094"/>
              <a:gd name="connsiteY39" fmla="*/ 2625394 h 3410768"/>
              <a:gd name="connsiteX40" fmla="*/ 1469772 w 1997094"/>
              <a:gd name="connsiteY40" fmla="*/ 2636614 h 3410768"/>
              <a:gd name="connsiteX41" fmla="*/ 1480991 w 1997094"/>
              <a:gd name="connsiteY41" fmla="*/ 3292962 h 3410768"/>
              <a:gd name="connsiteX42" fmla="*/ 1531479 w 1997094"/>
              <a:gd name="connsiteY42" fmla="*/ 3276133 h 3410768"/>
              <a:gd name="connsiteX43" fmla="*/ 1553919 w 1997094"/>
              <a:gd name="connsiteY43" fmla="*/ 2821738 h 3410768"/>
              <a:gd name="connsiteX44" fmla="*/ 1604407 w 1997094"/>
              <a:gd name="connsiteY44" fmla="*/ 2961983 h 3410768"/>
              <a:gd name="connsiteX45" fmla="*/ 1952216 w 1997094"/>
              <a:gd name="connsiteY45" fmla="*/ 2771249 h 3410768"/>
              <a:gd name="connsiteX46" fmla="*/ 1997094 w 1997094"/>
              <a:gd name="connsiteY46" fmla="*/ 2653443 h 3410768"/>
              <a:gd name="connsiteX47" fmla="*/ 1823190 w 1997094"/>
              <a:gd name="connsiteY47" fmla="*/ 2642224 h 3410768"/>
              <a:gd name="connsiteX48" fmla="*/ 1694164 w 1997094"/>
              <a:gd name="connsiteY48" fmla="*/ 2546857 h 3410768"/>
              <a:gd name="connsiteX49" fmla="*/ 1621237 w 1997094"/>
              <a:gd name="connsiteY49" fmla="*/ 2451490 h 3410768"/>
              <a:gd name="connsiteX50" fmla="*/ 1694164 w 1997094"/>
              <a:gd name="connsiteY50" fmla="*/ 2328074 h 3410768"/>
              <a:gd name="connsiteX51" fmla="*/ 1514650 w 1997094"/>
              <a:gd name="connsiteY51" fmla="*/ 2030754 h 3410768"/>
              <a:gd name="connsiteX52" fmla="*/ 1531479 w 1997094"/>
              <a:gd name="connsiteY52" fmla="*/ 1610018 h 3410768"/>
              <a:gd name="connsiteX53" fmla="*/ 1301477 w 1997094"/>
              <a:gd name="connsiteY53" fmla="*/ 1615627 h 3410768"/>
              <a:gd name="connsiteX54" fmla="*/ 1323916 w 1997094"/>
              <a:gd name="connsiteY54" fmla="*/ 1486602 h 3410768"/>
              <a:gd name="connsiteX55" fmla="*/ 1262208 w 1997094"/>
              <a:gd name="connsiteY55" fmla="*/ 1301478 h 3410768"/>
              <a:gd name="connsiteX56" fmla="*/ 1301477 w 1997094"/>
              <a:gd name="connsiteY56" fmla="*/ 1228550 h 3410768"/>
              <a:gd name="connsiteX57" fmla="*/ 1234159 w 1997094"/>
              <a:gd name="connsiteY57" fmla="*/ 1043426 h 3410768"/>
              <a:gd name="connsiteX58" fmla="*/ 1250989 w 1997094"/>
              <a:gd name="connsiteY58" fmla="*/ 847083 h 3410768"/>
              <a:gd name="connsiteX59" fmla="*/ 970498 w 1997094"/>
              <a:gd name="connsiteY59" fmla="*/ 712447 h 3410768"/>
              <a:gd name="connsiteX60" fmla="*/ 1015376 w 1997094"/>
              <a:gd name="connsiteY60" fmla="*/ 622690 h 3410768"/>
              <a:gd name="connsiteX61" fmla="*/ 1150012 w 1997094"/>
              <a:gd name="connsiteY61" fmla="*/ 482445 h 3410768"/>
              <a:gd name="connsiteX62" fmla="*/ 1166841 w 1997094"/>
              <a:gd name="connsiteY62" fmla="*/ 314150 h 3410768"/>
              <a:gd name="connsiteX63" fmla="*/ 1161232 w 1997094"/>
              <a:gd name="connsiteY63" fmla="*/ 196344 h 3410768"/>
              <a:gd name="connsiteX64" fmla="*/ 1065865 w 1997094"/>
              <a:gd name="connsiteY64" fmla="*/ 117807 h 3410768"/>
              <a:gd name="connsiteX65" fmla="*/ 998547 w 1997094"/>
              <a:gd name="connsiteY65" fmla="*/ 72928 h 3410768"/>
              <a:gd name="connsiteX66" fmla="*/ 920010 w 1997094"/>
              <a:gd name="connsiteY66" fmla="*/ 0 h 3410768"/>
              <a:gd name="connsiteX0" fmla="*/ 920010 w 1997094"/>
              <a:gd name="connsiteY0" fmla="*/ 0 h 3410768"/>
              <a:gd name="connsiteX1" fmla="*/ 779764 w 1997094"/>
              <a:gd name="connsiteY1" fmla="*/ 117807 h 3410768"/>
              <a:gd name="connsiteX2" fmla="*/ 751715 w 1997094"/>
              <a:gd name="connsiteY2" fmla="*/ 224393 h 3410768"/>
              <a:gd name="connsiteX3" fmla="*/ 656348 w 1997094"/>
              <a:gd name="connsiteY3" fmla="*/ 403907 h 3410768"/>
              <a:gd name="connsiteX4" fmla="*/ 656348 w 1997094"/>
              <a:gd name="connsiteY4" fmla="*/ 460005 h 3410768"/>
              <a:gd name="connsiteX5" fmla="*/ 673178 w 1997094"/>
              <a:gd name="connsiteY5" fmla="*/ 544153 h 3410768"/>
              <a:gd name="connsiteX6" fmla="*/ 448785 w 1997094"/>
              <a:gd name="connsiteY6" fmla="*/ 656349 h 3410768"/>
              <a:gd name="connsiteX7" fmla="*/ 263661 w 1997094"/>
              <a:gd name="connsiteY7" fmla="*/ 673178 h 3410768"/>
              <a:gd name="connsiteX8" fmla="*/ 218783 w 1997094"/>
              <a:gd name="connsiteY8" fmla="*/ 948059 h 3410768"/>
              <a:gd name="connsiteX9" fmla="*/ 168294 w 1997094"/>
              <a:gd name="connsiteY9" fmla="*/ 1082695 h 3410768"/>
              <a:gd name="connsiteX10" fmla="*/ 72927 w 1997094"/>
              <a:gd name="connsiteY10" fmla="*/ 1211721 h 3410768"/>
              <a:gd name="connsiteX11" fmla="*/ 0 w 1997094"/>
              <a:gd name="connsiteY11" fmla="*/ 1346356 h 3410768"/>
              <a:gd name="connsiteX12" fmla="*/ 134635 w 1997094"/>
              <a:gd name="connsiteY12" fmla="*/ 1705384 h 3410768"/>
              <a:gd name="connsiteX13" fmla="*/ 241222 w 1997094"/>
              <a:gd name="connsiteY13" fmla="*/ 1778312 h 3410768"/>
              <a:gd name="connsiteX14" fmla="*/ 291710 w 1997094"/>
              <a:gd name="connsiteY14" fmla="*/ 1744653 h 3410768"/>
              <a:gd name="connsiteX15" fmla="*/ 336589 w 1997094"/>
              <a:gd name="connsiteY15" fmla="*/ 1800751 h 3410768"/>
              <a:gd name="connsiteX16" fmla="*/ 370248 w 1997094"/>
              <a:gd name="connsiteY16" fmla="*/ 3141497 h 3410768"/>
              <a:gd name="connsiteX17" fmla="*/ 426346 w 1997094"/>
              <a:gd name="connsiteY17" fmla="*/ 3141497 h 3410768"/>
              <a:gd name="connsiteX18" fmla="*/ 431956 w 1997094"/>
              <a:gd name="connsiteY18" fmla="*/ 2423441 h 3410768"/>
              <a:gd name="connsiteX19" fmla="*/ 482444 w 1997094"/>
              <a:gd name="connsiteY19" fmla="*/ 2434660 h 3410768"/>
              <a:gd name="connsiteX20" fmla="*/ 493664 w 1997094"/>
              <a:gd name="connsiteY20" fmla="*/ 2928324 h 3410768"/>
              <a:gd name="connsiteX21" fmla="*/ 566591 w 1997094"/>
              <a:gd name="connsiteY21" fmla="*/ 2933934 h 3410768"/>
              <a:gd name="connsiteX22" fmla="*/ 572201 w 1997094"/>
              <a:gd name="connsiteY22" fmla="*/ 2457100 h 3410768"/>
              <a:gd name="connsiteX23" fmla="*/ 964888 w 1997094"/>
              <a:gd name="connsiteY23" fmla="*/ 2462710 h 3410768"/>
              <a:gd name="connsiteX24" fmla="*/ 970498 w 1997094"/>
              <a:gd name="connsiteY24" fmla="*/ 2866616 h 3410768"/>
              <a:gd name="connsiteX25" fmla="*/ 1026596 w 1997094"/>
              <a:gd name="connsiteY25" fmla="*/ 2877836 h 3410768"/>
              <a:gd name="connsiteX26" fmla="*/ 1020986 w 1997094"/>
              <a:gd name="connsiteY26" fmla="*/ 3051740 h 3410768"/>
              <a:gd name="connsiteX27" fmla="*/ 1009767 w 1997094"/>
              <a:gd name="connsiteY27" fmla="*/ 3175156 h 3410768"/>
              <a:gd name="connsiteX28" fmla="*/ 1004157 w 1997094"/>
              <a:gd name="connsiteY28" fmla="*/ 3365890 h 3410768"/>
              <a:gd name="connsiteX29" fmla="*/ 1217330 w 1997094"/>
              <a:gd name="connsiteY29" fmla="*/ 3410768 h 3410768"/>
              <a:gd name="connsiteX30" fmla="*/ 1234159 w 1997094"/>
              <a:gd name="connsiteY30" fmla="*/ 3248084 h 3410768"/>
              <a:gd name="connsiteX31" fmla="*/ 1211720 w 1997094"/>
              <a:gd name="connsiteY31" fmla="*/ 3040521 h 3410768"/>
              <a:gd name="connsiteX32" fmla="*/ 1234159 w 1997094"/>
              <a:gd name="connsiteY32" fmla="*/ 2883446 h 3410768"/>
              <a:gd name="connsiteX33" fmla="*/ 1239769 w 1997094"/>
              <a:gd name="connsiteY33" fmla="*/ 2614175 h 3410768"/>
              <a:gd name="connsiteX34" fmla="*/ 1301477 w 1997094"/>
              <a:gd name="connsiteY34" fmla="*/ 2586126 h 3410768"/>
              <a:gd name="connsiteX35" fmla="*/ 1284648 w 1997094"/>
              <a:gd name="connsiteY35" fmla="*/ 2417831 h 3410768"/>
              <a:gd name="connsiteX36" fmla="*/ 1351965 w 1997094"/>
              <a:gd name="connsiteY36" fmla="*/ 2608565 h 3410768"/>
              <a:gd name="connsiteX37" fmla="*/ 1380014 w 1997094"/>
              <a:gd name="connsiteY37" fmla="*/ 3119058 h 3410768"/>
              <a:gd name="connsiteX38" fmla="*/ 1447332 w 1997094"/>
              <a:gd name="connsiteY38" fmla="*/ 3091009 h 3410768"/>
              <a:gd name="connsiteX39" fmla="*/ 1419283 w 1997094"/>
              <a:gd name="connsiteY39" fmla="*/ 2625394 h 3410768"/>
              <a:gd name="connsiteX40" fmla="*/ 1469772 w 1997094"/>
              <a:gd name="connsiteY40" fmla="*/ 2636614 h 3410768"/>
              <a:gd name="connsiteX41" fmla="*/ 1480991 w 1997094"/>
              <a:gd name="connsiteY41" fmla="*/ 3292962 h 3410768"/>
              <a:gd name="connsiteX42" fmla="*/ 1531479 w 1997094"/>
              <a:gd name="connsiteY42" fmla="*/ 3276133 h 3410768"/>
              <a:gd name="connsiteX43" fmla="*/ 1553919 w 1997094"/>
              <a:gd name="connsiteY43" fmla="*/ 2821738 h 3410768"/>
              <a:gd name="connsiteX44" fmla="*/ 1604407 w 1997094"/>
              <a:gd name="connsiteY44" fmla="*/ 2961983 h 3410768"/>
              <a:gd name="connsiteX45" fmla="*/ 1952216 w 1997094"/>
              <a:gd name="connsiteY45" fmla="*/ 2771249 h 3410768"/>
              <a:gd name="connsiteX46" fmla="*/ 1997094 w 1997094"/>
              <a:gd name="connsiteY46" fmla="*/ 2653443 h 3410768"/>
              <a:gd name="connsiteX47" fmla="*/ 1823190 w 1997094"/>
              <a:gd name="connsiteY47" fmla="*/ 2642224 h 3410768"/>
              <a:gd name="connsiteX48" fmla="*/ 1694164 w 1997094"/>
              <a:gd name="connsiteY48" fmla="*/ 2546857 h 3410768"/>
              <a:gd name="connsiteX49" fmla="*/ 1621237 w 1997094"/>
              <a:gd name="connsiteY49" fmla="*/ 2451490 h 3410768"/>
              <a:gd name="connsiteX50" fmla="*/ 1694164 w 1997094"/>
              <a:gd name="connsiteY50" fmla="*/ 2328074 h 3410768"/>
              <a:gd name="connsiteX51" fmla="*/ 1514650 w 1997094"/>
              <a:gd name="connsiteY51" fmla="*/ 2030754 h 3410768"/>
              <a:gd name="connsiteX52" fmla="*/ 1531479 w 1997094"/>
              <a:gd name="connsiteY52" fmla="*/ 1610018 h 3410768"/>
              <a:gd name="connsiteX53" fmla="*/ 1301477 w 1997094"/>
              <a:gd name="connsiteY53" fmla="*/ 1615627 h 3410768"/>
              <a:gd name="connsiteX54" fmla="*/ 1323916 w 1997094"/>
              <a:gd name="connsiteY54" fmla="*/ 1486602 h 3410768"/>
              <a:gd name="connsiteX55" fmla="*/ 1262208 w 1997094"/>
              <a:gd name="connsiteY55" fmla="*/ 1301478 h 3410768"/>
              <a:gd name="connsiteX56" fmla="*/ 1301477 w 1997094"/>
              <a:gd name="connsiteY56" fmla="*/ 1228550 h 3410768"/>
              <a:gd name="connsiteX57" fmla="*/ 1234159 w 1997094"/>
              <a:gd name="connsiteY57" fmla="*/ 1043426 h 3410768"/>
              <a:gd name="connsiteX58" fmla="*/ 1250989 w 1997094"/>
              <a:gd name="connsiteY58" fmla="*/ 847083 h 3410768"/>
              <a:gd name="connsiteX59" fmla="*/ 970498 w 1997094"/>
              <a:gd name="connsiteY59" fmla="*/ 712447 h 3410768"/>
              <a:gd name="connsiteX60" fmla="*/ 1015376 w 1997094"/>
              <a:gd name="connsiteY60" fmla="*/ 622690 h 3410768"/>
              <a:gd name="connsiteX61" fmla="*/ 1150012 w 1997094"/>
              <a:gd name="connsiteY61" fmla="*/ 482445 h 3410768"/>
              <a:gd name="connsiteX62" fmla="*/ 1166841 w 1997094"/>
              <a:gd name="connsiteY62" fmla="*/ 314150 h 3410768"/>
              <a:gd name="connsiteX63" fmla="*/ 1161232 w 1997094"/>
              <a:gd name="connsiteY63" fmla="*/ 196344 h 3410768"/>
              <a:gd name="connsiteX64" fmla="*/ 1065865 w 1997094"/>
              <a:gd name="connsiteY64" fmla="*/ 117807 h 3410768"/>
              <a:gd name="connsiteX65" fmla="*/ 998547 w 1997094"/>
              <a:gd name="connsiteY65" fmla="*/ 72928 h 3410768"/>
              <a:gd name="connsiteX66" fmla="*/ 920010 w 1997094"/>
              <a:gd name="connsiteY66" fmla="*/ 0 h 3410768"/>
              <a:gd name="connsiteX0" fmla="*/ 920010 w 1997094"/>
              <a:gd name="connsiteY0" fmla="*/ 0 h 3411474"/>
              <a:gd name="connsiteX1" fmla="*/ 779764 w 1997094"/>
              <a:gd name="connsiteY1" fmla="*/ 117807 h 3411474"/>
              <a:gd name="connsiteX2" fmla="*/ 751715 w 1997094"/>
              <a:gd name="connsiteY2" fmla="*/ 224393 h 3411474"/>
              <a:gd name="connsiteX3" fmla="*/ 656348 w 1997094"/>
              <a:gd name="connsiteY3" fmla="*/ 403907 h 3411474"/>
              <a:gd name="connsiteX4" fmla="*/ 656348 w 1997094"/>
              <a:gd name="connsiteY4" fmla="*/ 460005 h 3411474"/>
              <a:gd name="connsiteX5" fmla="*/ 673178 w 1997094"/>
              <a:gd name="connsiteY5" fmla="*/ 544153 h 3411474"/>
              <a:gd name="connsiteX6" fmla="*/ 448785 w 1997094"/>
              <a:gd name="connsiteY6" fmla="*/ 656349 h 3411474"/>
              <a:gd name="connsiteX7" fmla="*/ 263661 w 1997094"/>
              <a:gd name="connsiteY7" fmla="*/ 673178 h 3411474"/>
              <a:gd name="connsiteX8" fmla="*/ 218783 w 1997094"/>
              <a:gd name="connsiteY8" fmla="*/ 948059 h 3411474"/>
              <a:gd name="connsiteX9" fmla="*/ 168294 w 1997094"/>
              <a:gd name="connsiteY9" fmla="*/ 1082695 h 3411474"/>
              <a:gd name="connsiteX10" fmla="*/ 72927 w 1997094"/>
              <a:gd name="connsiteY10" fmla="*/ 1211721 h 3411474"/>
              <a:gd name="connsiteX11" fmla="*/ 0 w 1997094"/>
              <a:gd name="connsiteY11" fmla="*/ 1346356 h 3411474"/>
              <a:gd name="connsiteX12" fmla="*/ 134635 w 1997094"/>
              <a:gd name="connsiteY12" fmla="*/ 1705384 h 3411474"/>
              <a:gd name="connsiteX13" fmla="*/ 241222 w 1997094"/>
              <a:gd name="connsiteY13" fmla="*/ 1778312 h 3411474"/>
              <a:gd name="connsiteX14" fmla="*/ 291710 w 1997094"/>
              <a:gd name="connsiteY14" fmla="*/ 1744653 h 3411474"/>
              <a:gd name="connsiteX15" fmla="*/ 336589 w 1997094"/>
              <a:gd name="connsiteY15" fmla="*/ 1800751 h 3411474"/>
              <a:gd name="connsiteX16" fmla="*/ 370248 w 1997094"/>
              <a:gd name="connsiteY16" fmla="*/ 3141497 h 3411474"/>
              <a:gd name="connsiteX17" fmla="*/ 426346 w 1997094"/>
              <a:gd name="connsiteY17" fmla="*/ 3141497 h 3411474"/>
              <a:gd name="connsiteX18" fmla="*/ 431956 w 1997094"/>
              <a:gd name="connsiteY18" fmla="*/ 2423441 h 3411474"/>
              <a:gd name="connsiteX19" fmla="*/ 482444 w 1997094"/>
              <a:gd name="connsiteY19" fmla="*/ 2434660 h 3411474"/>
              <a:gd name="connsiteX20" fmla="*/ 493664 w 1997094"/>
              <a:gd name="connsiteY20" fmla="*/ 2928324 h 3411474"/>
              <a:gd name="connsiteX21" fmla="*/ 566591 w 1997094"/>
              <a:gd name="connsiteY21" fmla="*/ 2933934 h 3411474"/>
              <a:gd name="connsiteX22" fmla="*/ 572201 w 1997094"/>
              <a:gd name="connsiteY22" fmla="*/ 2457100 h 3411474"/>
              <a:gd name="connsiteX23" fmla="*/ 964888 w 1997094"/>
              <a:gd name="connsiteY23" fmla="*/ 2462710 h 3411474"/>
              <a:gd name="connsiteX24" fmla="*/ 970498 w 1997094"/>
              <a:gd name="connsiteY24" fmla="*/ 2866616 h 3411474"/>
              <a:gd name="connsiteX25" fmla="*/ 1026596 w 1997094"/>
              <a:gd name="connsiteY25" fmla="*/ 2877836 h 3411474"/>
              <a:gd name="connsiteX26" fmla="*/ 1020986 w 1997094"/>
              <a:gd name="connsiteY26" fmla="*/ 3051740 h 3411474"/>
              <a:gd name="connsiteX27" fmla="*/ 1009767 w 1997094"/>
              <a:gd name="connsiteY27" fmla="*/ 3175156 h 3411474"/>
              <a:gd name="connsiteX28" fmla="*/ 1004157 w 1997094"/>
              <a:gd name="connsiteY28" fmla="*/ 3365890 h 3411474"/>
              <a:gd name="connsiteX29" fmla="*/ 1217330 w 1997094"/>
              <a:gd name="connsiteY29" fmla="*/ 3410768 h 3411474"/>
              <a:gd name="connsiteX30" fmla="*/ 1234159 w 1997094"/>
              <a:gd name="connsiteY30" fmla="*/ 3248084 h 3411474"/>
              <a:gd name="connsiteX31" fmla="*/ 1211720 w 1997094"/>
              <a:gd name="connsiteY31" fmla="*/ 3040521 h 3411474"/>
              <a:gd name="connsiteX32" fmla="*/ 1234159 w 1997094"/>
              <a:gd name="connsiteY32" fmla="*/ 2883446 h 3411474"/>
              <a:gd name="connsiteX33" fmla="*/ 1239769 w 1997094"/>
              <a:gd name="connsiteY33" fmla="*/ 2614175 h 3411474"/>
              <a:gd name="connsiteX34" fmla="*/ 1301477 w 1997094"/>
              <a:gd name="connsiteY34" fmla="*/ 2586126 h 3411474"/>
              <a:gd name="connsiteX35" fmla="*/ 1284648 w 1997094"/>
              <a:gd name="connsiteY35" fmla="*/ 2417831 h 3411474"/>
              <a:gd name="connsiteX36" fmla="*/ 1351965 w 1997094"/>
              <a:gd name="connsiteY36" fmla="*/ 2608565 h 3411474"/>
              <a:gd name="connsiteX37" fmla="*/ 1380014 w 1997094"/>
              <a:gd name="connsiteY37" fmla="*/ 3119058 h 3411474"/>
              <a:gd name="connsiteX38" fmla="*/ 1447332 w 1997094"/>
              <a:gd name="connsiteY38" fmla="*/ 3091009 h 3411474"/>
              <a:gd name="connsiteX39" fmla="*/ 1419283 w 1997094"/>
              <a:gd name="connsiteY39" fmla="*/ 2625394 h 3411474"/>
              <a:gd name="connsiteX40" fmla="*/ 1469772 w 1997094"/>
              <a:gd name="connsiteY40" fmla="*/ 2636614 h 3411474"/>
              <a:gd name="connsiteX41" fmla="*/ 1480991 w 1997094"/>
              <a:gd name="connsiteY41" fmla="*/ 3292962 h 3411474"/>
              <a:gd name="connsiteX42" fmla="*/ 1531479 w 1997094"/>
              <a:gd name="connsiteY42" fmla="*/ 3276133 h 3411474"/>
              <a:gd name="connsiteX43" fmla="*/ 1553919 w 1997094"/>
              <a:gd name="connsiteY43" fmla="*/ 2821738 h 3411474"/>
              <a:gd name="connsiteX44" fmla="*/ 1604407 w 1997094"/>
              <a:gd name="connsiteY44" fmla="*/ 2961983 h 3411474"/>
              <a:gd name="connsiteX45" fmla="*/ 1952216 w 1997094"/>
              <a:gd name="connsiteY45" fmla="*/ 2771249 h 3411474"/>
              <a:gd name="connsiteX46" fmla="*/ 1997094 w 1997094"/>
              <a:gd name="connsiteY46" fmla="*/ 2653443 h 3411474"/>
              <a:gd name="connsiteX47" fmla="*/ 1823190 w 1997094"/>
              <a:gd name="connsiteY47" fmla="*/ 2642224 h 3411474"/>
              <a:gd name="connsiteX48" fmla="*/ 1694164 w 1997094"/>
              <a:gd name="connsiteY48" fmla="*/ 2546857 h 3411474"/>
              <a:gd name="connsiteX49" fmla="*/ 1621237 w 1997094"/>
              <a:gd name="connsiteY49" fmla="*/ 2451490 h 3411474"/>
              <a:gd name="connsiteX50" fmla="*/ 1694164 w 1997094"/>
              <a:gd name="connsiteY50" fmla="*/ 2328074 h 3411474"/>
              <a:gd name="connsiteX51" fmla="*/ 1514650 w 1997094"/>
              <a:gd name="connsiteY51" fmla="*/ 2030754 h 3411474"/>
              <a:gd name="connsiteX52" fmla="*/ 1531479 w 1997094"/>
              <a:gd name="connsiteY52" fmla="*/ 1610018 h 3411474"/>
              <a:gd name="connsiteX53" fmla="*/ 1301477 w 1997094"/>
              <a:gd name="connsiteY53" fmla="*/ 1615627 h 3411474"/>
              <a:gd name="connsiteX54" fmla="*/ 1323916 w 1997094"/>
              <a:gd name="connsiteY54" fmla="*/ 1486602 h 3411474"/>
              <a:gd name="connsiteX55" fmla="*/ 1262208 w 1997094"/>
              <a:gd name="connsiteY55" fmla="*/ 1301478 h 3411474"/>
              <a:gd name="connsiteX56" fmla="*/ 1301477 w 1997094"/>
              <a:gd name="connsiteY56" fmla="*/ 1228550 h 3411474"/>
              <a:gd name="connsiteX57" fmla="*/ 1234159 w 1997094"/>
              <a:gd name="connsiteY57" fmla="*/ 1043426 h 3411474"/>
              <a:gd name="connsiteX58" fmla="*/ 1250989 w 1997094"/>
              <a:gd name="connsiteY58" fmla="*/ 847083 h 3411474"/>
              <a:gd name="connsiteX59" fmla="*/ 970498 w 1997094"/>
              <a:gd name="connsiteY59" fmla="*/ 712447 h 3411474"/>
              <a:gd name="connsiteX60" fmla="*/ 1015376 w 1997094"/>
              <a:gd name="connsiteY60" fmla="*/ 622690 h 3411474"/>
              <a:gd name="connsiteX61" fmla="*/ 1150012 w 1997094"/>
              <a:gd name="connsiteY61" fmla="*/ 482445 h 3411474"/>
              <a:gd name="connsiteX62" fmla="*/ 1166841 w 1997094"/>
              <a:gd name="connsiteY62" fmla="*/ 314150 h 3411474"/>
              <a:gd name="connsiteX63" fmla="*/ 1161232 w 1997094"/>
              <a:gd name="connsiteY63" fmla="*/ 196344 h 3411474"/>
              <a:gd name="connsiteX64" fmla="*/ 1065865 w 1997094"/>
              <a:gd name="connsiteY64" fmla="*/ 117807 h 3411474"/>
              <a:gd name="connsiteX65" fmla="*/ 998547 w 1997094"/>
              <a:gd name="connsiteY65" fmla="*/ 72928 h 3411474"/>
              <a:gd name="connsiteX66" fmla="*/ 920010 w 1997094"/>
              <a:gd name="connsiteY66" fmla="*/ 0 h 3411474"/>
              <a:gd name="connsiteX0" fmla="*/ 920010 w 1997094"/>
              <a:gd name="connsiteY0" fmla="*/ 0 h 3429119"/>
              <a:gd name="connsiteX1" fmla="*/ 779764 w 1997094"/>
              <a:gd name="connsiteY1" fmla="*/ 117807 h 3429119"/>
              <a:gd name="connsiteX2" fmla="*/ 751715 w 1997094"/>
              <a:gd name="connsiteY2" fmla="*/ 224393 h 3429119"/>
              <a:gd name="connsiteX3" fmla="*/ 656348 w 1997094"/>
              <a:gd name="connsiteY3" fmla="*/ 403907 h 3429119"/>
              <a:gd name="connsiteX4" fmla="*/ 656348 w 1997094"/>
              <a:gd name="connsiteY4" fmla="*/ 460005 h 3429119"/>
              <a:gd name="connsiteX5" fmla="*/ 673178 w 1997094"/>
              <a:gd name="connsiteY5" fmla="*/ 544153 h 3429119"/>
              <a:gd name="connsiteX6" fmla="*/ 448785 w 1997094"/>
              <a:gd name="connsiteY6" fmla="*/ 656349 h 3429119"/>
              <a:gd name="connsiteX7" fmla="*/ 263661 w 1997094"/>
              <a:gd name="connsiteY7" fmla="*/ 673178 h 3429119"/>
              <a:gd name="connsiteX8" fmla="*/ 218783 w 1997094"/>
              <a:gd name="connsiteY8" fmla="*/ 948059 h 3429119"/>
              <a:gd name="connsiteX9" fmla="*/ 168294 w 1997094"/>
              <a:gd name="connsiteY9" fmla="*/ 1082695 h 3429119"/>
              <a:gd name="connsiteX10" fmla="*/ 72927 w 1997094"/>
              <a:gd name="connsiteY10" fmla="*/ 1211721 h 3429119"/>
              <a:gd name="connsiteX11" fmla="*/ 0 w 1997094"/>
              <a:gd name="connsiteY11" fmla="*/ 1346356 h 3429119"/>
              <a:gd name="connsiteX12" fmla="*/ 134635 w 1997094"/>
              <a:gd name="connsiteY12" fmla="*/ 1705384 h 3429119"/>
              <a:gd name="connsiteX13" fmla="*/ 241222 w 1997094"/>
              <a:gd name="connsiteY13" fmla="*/ 1778312 h 3429119"/>
              <a:gd name="connsiteX14" fmla="*/ 291710 w 1997094"/>
              <a:gd name="connsiteY14" fmla="*/ 1744653 h 3429119"/>
              <a:gd name="connsiteX15" fmla="*/ 336589 w 1997094"/>
              <a:gd name="connsiteY15" fmla="*/ 1800751 h 3429119"/>
              <a:gd name="connsiteX16" fmla="*/ 370248 w 1997094"/>
              <a:gd name="connsiteY16" fmla="*/ 3141497 h 3429119"/>
              <a:gd name="connsiteX17" fmla="*/ 426346 w 1997094"/>
              <a:gd name="connsiteY17" fmla="*/ 3141497 h 3429119"/>
              <a:gd name="connsiteX18" fmla="*/ 431956 w 1997094"/>
              <a:gd name="connsiteY18" fmla="*/ 2423441 h 3429119"/>
              <a:gd name="connsiteX19" fmla="*/ 482444 w 1997094"/>
              <a:gd name="connsiteY19" fmla="*/ 2434660 h 3429119"/>
              <a:gd name="connsiteX20" fmla="*/ 493664 w 1997094"/>
              <a:gd name="connsiteY20" fmla="*/ 2928324 h 3429119"/>
              <a:gd name="connsiteX21" fmla="*/ 566591 w 1997094"/>
              <a:gd name="connsiteY21" fmla="*/ 2933934 h 3429119"/>
              <a:gd name="connsiteX22" fmla="*/ 572201 w 1997094"/>
              <a:gd name="connsiteY22" fmla="*/ 2457100 h 3429119"/>
              <a:gd name="connsiteX23" fmla="*/ 964888 w 1997094"/>
              <a:gd name="connsiteY23" fmla="*/ 2462710 h 3429119"/>
              <a:gd name="connsiteX24" fmla="*/ 970498 w 1997094"/>
              <a:gd name="connsiteY24" fmla="*/ 2866616 h 3429119"/>
              <a:gd name="connsiteX25" fmla="*/ 1026596 w 1997094"/>
              <a:gd name="connsiteY25" fmla="*/ 2877836 h 3429119"/>
              <a:gd name="connsiteX26" fmla="*/ 1020986 w 1997094"/>
              <a:gd name="connsiteY26" fmla="*/ 3051740 h 3429119"/>
              <a:gd name="connsiteX27" fmla="*/ 1009767 w 1997094"/>
              <a:gd name="connsiteY27" fmla="*/ 3175156 h 3429119"/>
              <a:gd name="connsiteX28" fmla="*/ 1020986 w 1997094"/>
              <a:gd name="connsiteY28" fmla="*/ 3393939 h 3429119"/>
              <a:gd name="connsiteX29" fmla="*/ 1217330 w 1997094"/>
              <a:gd name="connsiteY29" fmla="*/ 3410768 h 3429119"/>
              <a:gd name="connsiteX30" fmla="*/ 1234159 w 1997094"/>
              <a:gd name="connsiteY30" fmla="*/ 3248084 h 3429119"/>
              <a:gd name="connsiteX31" fmla="*/ 1211720 w 1997094"/>
              <a:gd name="connsiteY31" fmla="*/ 3040521 h 3429119"/>
              <a:gd name="connsiteX32" fmla="*/ 1234159 w 1997094"/>
              <a:gd name="connsiteY32" fmla="*/ 2883446 h 3429119"/>
              <a:gd name="connsiteX33" fmla="*/ 1239769 w 1997094"/>
              <a:gd name="connsiteY33" fmla="*/ 2614175 h 3429119"/>
              <a:gd name="connsiteX34" fmla="*/ 1301477 w 1997094"/>
              <a:gd name="connsiteY34" fmla="*/ 2586126 h 3429119"/>
              <a:gd name="connsiteX35" fmla="*/ 1284648 w 1997094"/>
              <a:gd name="connsiteY35" fmla="*/ 2417831 h 3429119"/>
              <a:gd name="connsiteX36" fmla="*/ 1351965 w 1997094"/>
              <a:gd name="connsiteY36" fmla="*/ 2608565 h 3429119"/>
              <a:gd name="connsiteX37" fmla="*/ 1380014 w 1997094"/>
              <a:gd name="connsiteY37" fmla="*/ 3119058 h 3429119"/>
              <a:gd name="connsiteX38" fmla="*/ 1447332 w 1997094"/>
              <a:gd name="connsiteY38" fmla="*/ 3091009 h 3429119"/>
              <a:gd name="connsiteX39" fmla="*/ 1419283 w 1997094"/>
              <a:gd name="connsiteY39" fmla="*/ 2625394 h 3429119"/>
              <a:gd name="connsiteX40" fmla="*/ 1469772 w 1997094"/>
              <a:gd name="connsiteY40" fmla="*/ 2636614 h 3429119"/>
              <a:gd name="connsiteX41" fmla="*/ 1480991 w 1997094"/>
              <a:gd name="connsiteY41" fmla="*/ 3292962 h 3429119"/>
              <a:gd name="connsiteX42" fmla="*/ 1531479 w 1997094"/>
              <a:gd name="connsiteY42" fmla="*/ 3276133 h 3429119"/>
              <a:gd name="connsiteX43" fmla="*/ 1553919 w 1997094"/>
              <a:gd name="connsiteY43" fmla="*/ 2821738 h 3429119"/>
              <a:gd name="connsiteX44" fmla="*/ 1604407 w 1997094"/>
              <a:gd name="connsiteY44" fmla="*/ 2961983 h 3429119"/>
              <a:gd name="connsiteX45" fmla="*/ 1952216 w 1997094"/>
              <a:gd name="connsiteY45" fmla="*/ 2771249 h 3429119"/>
              <a:gd name="connsiteX46" fmla="*/ 1997094 w 1997094"/>
              <a:gd name="connsiteY46" fmla="*/ 2653443 h 3429119"/>
              <a:gd name="connsiteX47" fmla="*/ 1823190 w 1997094"/>
              <a:gd name="connsiteY47" fmla="*/ 2642224 h 3429119"/>
              <a:gd name="connsiteX48" fmla="*/ 1694164 w 1997094"/>
              <a:gd name="connsiteY48" fmla="*/ 2546857 h 3429119"/>
              <a:gd name="connsiteX49" fmla="*/ 1621237 w 1997094"/>
              <a:gd name="connsiteY49" fmla="*/ 2451490 h 3429119"/>
              <a:gd name="connsiteX50" fmla="*/ 1694164 w 1997094"/>
              <a:gd name="connsiteY50" fmla="*/ 2328074 h 3429119"/>
              <a:gd name="connsiteX51" fmla="*/ 1514650 w 1997094"/>
              <a:gd name="connsiteY51" fmla="*/ 2030754 h 3429119"/>
              <a:gd name="connsiteX52" fmla="*/ 1531479 w 1997094"/>
              <a:gd name="connsiteY52" fmla="*/ 1610018 h 3429119"/>
              <a:gd name="connsiteX53" fmla="*/ 1301477 w 1997094"/>
              <a:gd name="connsiteY53" fmla="*/ 1615627 h 3429119"/>
              <a:gd name="connsiteX54" fmla="*/ 1323916 w 1997094"/>
              <a:gd name="connsiteY54" fmla="*/ 1486602 h 3429119"/>
              <a:gd name="connsiteX55" fmla="*/ 1262208 w 1997094"/>
              <a:gd name="connsiteY55" fmla="*/ 1301478 h 3429119"/>
              <a:gd name="connsiteX56" fmla="*/ 1301477 w 1997094"/>
              <a:gd name="connsiteY56" fmla="*/ 1228550 h 3429119"/>
              <a:gd name="connsiteX57" fmla="*/ 1234159 w 1997094"/>
              <a:gd name="connsiteY57" fmla="*/ 1043426 h 3429119"/>
              <a:gd name="connsiteX58" fmla="*/ 1250989 w 1997094"/>
              <a:gd name="connsiteY58" fmla="*/ 847083 h 3429119"/>
              <a:gd name="connsiteX59" fmla="*/ 970498 w 1997094"/>
              <a:gd name="connsiteY59" fmla="*/ 712447 h 3429119"/>
              <a:gd name="connsiteX60" fmla="*/ 1015376 w 1997094"/>
              <a:gd name="connsiteY60" fmla="*/ 622690 h 3429119"/>
              <a:gd name="connsiteX61" fmla="*/ 1150012 w 1997094"/>
              <a:gd name="connsiteY61" fmla="*/ 482445 h 3429119"/>
              <a:gd name="connsiteX62" fmla="*/ 1166841 w 1997094"/>
              <a:gd name="connsiteY62" fmla="*/ 314150 h 3429119"/>
              <a:gd name="connsiteX63" fmla="*/ 1161232 w 1997094"/>
              <a:gd name="connsiteY63" fmla="*/ 196344 h 3429119"/>
              <a:gd name="connsiteX64" fmla="*/ 1065865 w 1997094"/>
              <a:gd name="connsiteY64" fmla="*/ 117807 h 3429119"/>
              <a:gd name="connsiteX65" fmla="*/ 998547 w 1997094"/>
              <a:gd name="connsiteY65" fmla="*/ 72928 h 3429119"/>
              <a:gd name="connsiteX66" fmla="*/ 920010 w 1997094"/>
              <a:gd name="connsiteY66" fmla="*/ 0 h 3429119"/>
              <a:gd name="connsiteX0" fmla="*/ 920010 w 1997094"/>
              <a:gd name="connsiteY0" fmla="*/ 0 h 3429119"/>
              <a:gd name="connsiteX1" fmla="*/ 779764 w 1997094"/>
              <a:gd name="connsiteY1" fmla="*/ 117807 h 3429119"/>
              <a:gd name="connsiteX2" fmla="*/ 751715 w 1997094"/>
              <a:gd name="connsiteY2" fmla="*/ 224393 h 3429119"/>
              <a:gd name="connsiteX3" fmla="*/ 656348 w 1997094"/>
              <a:gd name="connsiteY3" fmla="*/ 403907 h 3429119"/>
              <a:gd name="connsiteX4" fmla="*/ 656348 w 1997094"/>
              <a:gd name="connsiteY4" fmla="*/ 460005 h 3429119"/>
              <a:gd name="connsiteX5" fmla="*/ 673178 w 1997094"/>
              <a:gd name="connsiteY5" fmla="*/ 544153 h 3429119"/>
              <a:gd name="connsiteX6" fmla="*/ 448785 w 1997094"/>
              <a:gd name="connsiteY6" fmla="*/ 656349 h 3429119"/>
              <a:gd name="connsiteX7" fmla="*/ 263661 w 1997094"/>
              <a:gd name="connsiteY7" fmla="*/ 673178 h 3429119"/>
              <a:gd name="connsiteX8" fmla="*/ 218783 w 1997094"/>
              <a:gd name="connsiteY8" fmla="*/ 948059 h 3429119"/>
              <a:gd name="connsiteX9" fmla="*/ 168294 w 1997094"/>
              <a:gd name="connsiteY9" fmla="*/ 1082695 h 3429119"/>
              <a:gd name="connsiteX10" fmla="*/ 72927 w 1997094"/>
              <a:gd name="connsiteY10" fmla="*/ 1211721 h 3429119"/>
              <a:gd name="connsiteX11" fmla="*/ 0 w 1997094"/>
              <a:gd name="connsiteY11" fmla="*/ 1346356 h 3429119"/>
              <a:gd name="connsiteX12" fmla="*/ 134635 w 1997094"/>
              <a:gd name="connsiteY12" fmla="*/ 1705384 h 3429119"/>
              <a:gd name="connsiteX13" fmla="*/ 241222 w 1997094"/>
              <a:gd name="connsiteY13" fmla="*/ 1778312 h 3429119"/>
              <a:gd name="connsiteX14" fmla="*/ 291710 w 1997094"/>
              <a:gd name="connsiteY14" fmla="*/ 1744653 h 3429119"/>
              <a:gd name="connsiteX15" fmla="*/ 336589 w 1997094"/>
              <a:gd name="connsiteY15" fmla="*/ 1800751 h 3429119"/>
              <a:gd name="connsiteX16" fmla="*/ 370248 w 1997094"/>
              <a:gd name="connsiteY16" fmla="*/ 3141497 h 3429119"/>
              <a:gd name="connsiteX17" fmla="*/ 426346 w 1997094"/>
              <a:gd name="connsiteY17" fmla="*/ 3141497 h 3429119"/>
              <a:gd name="connsiteX18" fmla="*/ 431956 w 1997094"/>
              <a:gd name="connsiteY18" fmla="*/ 2423441 h 3429119"/>
              <a:gd name="connsiteX19" fmla="*/ 482444 w 1997094"/>
              <a:gd name="connsiteY19" fmla="*/ 2434660 h 3429119"/>
              <a:gd name="connsiteX20" fmla="*/ 493664 w 1997094"/>
              <a:gd name="connsiteY20" fmla="*/ 2928324 h 3429119"/>
              <a:gd name="connsiteX21" fmla="*/ 566591 w 1997094"/>
              <a:gd name="connsiteY21" fmla="*/ 2933934 h 3429119"/>
              <a:gd name="connsiteX22" fmla="*/ 572201 w 1997094"/>
              <a:gd name="connsiteY22" fmla="*/ 2457100 h 3429119"/>
              <a:gd name="connsiteX23" fmla="*/ 964888 w 1997094"/>
              <a:gd name="connsiteY23" fmla="*/ 2462710 h 3429119"/>
              <a:gd name="connsiteX24" fmla="*/ 970498 w 1997094"/>
              <a:gd name="connsiteY24" fmla="*/ 2866616 h 3429119"/>
              <a:gd name="connsiteX25" fmla="*/ 1026596 w 1997094"/>
              <a:gd name="connsiteY25" fmla="*/ 2877836 h 3429119"/>
              <a:gd name="connsiteX26" fmla="*/ 1020986 w 1997094"/>
              <a:gd name="connsiteY26" fmla="*/ 3051740 h 3429119"/>
              <a:gd name="connsiteX27" fmla="*/ 1009767 w 1997094"/>
              <a:gd name="connsiteY27" fmla="*/ 3175156 h 3429119"/>
              <a:gd name="connsiteX28" fmla="*/ 1020986 w 1997094"/>
              <a:gd name="connsiteY28" fmla="*/ 3393939 h 3429119"/>
              <a:gd name="connsiteX29" fmla="*/ 1217330 w 1997094"/>
              <a:gd name="connsiteY29" fmla="*/ 3410768 h 3429119"/>
              <a:gd name="connsiteX30" fmla="*/ 1234159 w 1997094"/>
              <a:gd name="connsiteY30" fmla="*/ 3248084 h 3429119"/>
              <a:gd name="connsiteX31" fmla="*/ 1211720 w 1997094"/>
              <a:gd name="connsiteY31" fmla="*/ 3040521 h 3429119"/>
              <a:gd name="connsiteX32" fmla="*/ 1234159 w 1997094"/>
              <a:gd name="connsiteY32" fmla="*/ 2883446 h 3429119"/>
              <a:gd name="connsiteX33" fmla="*/ 1239769 w 1997094"/>
              <a:gd name="connsiteY33" fmla="*/ 2614175 h 3429119"/>
              <a:gd name="connsiteX34" fmla="*/ 1301477 w 1997094"/>
              <a:gd name="connsiteY34" fmla="*/ 2586126 h 3429119"/>
              <a:gd name="connsiteX35" fmla="*/ 1284648 w 1997094"/>
              <a:gd name="connsiteY35" fmla="*/ 2417831 h 3429119"/>
              <a:gd name="connsiteX36" fmla="*/ 1351965 w 1997094"/>
              <a:gd name="connsiteY36" fmla="*/ 2608565 h 3429119"/>
              <a:gd name="connsiteX37" fmla="*/ 1380014 w 1997094"/>
              <a:gd name="connsiteY37" fmla="*/ 3119058 h 3429119"/>
              <a:gd name="connsiteX38" fmla="*/ 1447332 w 1997094"/>
              <a:gd name="connsiteY38" fmla="*/ 3091009 h 3429119"/>
              <a:gd name="connsiteX39" fmla="*/ 1419283 w 1997094"/>
              <a:gd name="connsiteY39" fmla="*/ 2625394 h 3429119"/>
              <a:gd name="connsiteX40" fmla="*/ 1469772 w 1997094"/>
              <a:gd name="connsiteY40" fmla="*/ 2636614 h 3429119"/>
              <a:gd name="connsiteX41" fmla="*/ 1480991 w 1997094"/>
              <a:gd name="connsiteY41" fmla="*/ 3292962 h 3429119"/>
              <a:gd name="connsiteX42" fmla="*/ 1531479 w 1997094"/>
              <a:gd name="connsiteY42" fmla="*/ 3276133 h 3429119"/>
              <a:gd name="connsiteX43" fmla="*/ 1553919 w 1997094"/>
              <a:gd name="connsiteY43" fmla="*/ 2821738 h 3429119"/>
              <a:gd name="connsiteX44" fmla="*/ 1604407 w 1997094"/>
              <a:gd name="connsiteY44" fmla="*/ 2961983 h 3429119"/>
              <a:gd name="connsiteX45" fmla="*/ 1952216 w 1997094"/>
              <a:gd name="connsiteY45" fmla="*/ 2771249 h 3429119"/>
              <a:gd name="connsiteX46" fmla="*/ 1997094 w 1997094"/>
              <a:gd name="connsiteY46" fmla="*/ 2653443 h 3429119"/>
              <a:gd name="connsiteX47" fmla="*/ 1823190 w 1997094"/>
              <a:gd name="connsiteY47" fmla="*/ 2642224 h 3429119"/>
              <a:gd name="connsiteX48" fmla="*/ 1694164 w 1997094"/>
              <a:gd name="connsiteY48" fmla="*/ 2546857 h 3429119"/>
              <a:gd name="connsiteX49" fmla="*/ 1621237 w 1997094"/>
              <a:gd name="connsiteY49" fmla="*/ 2451490 h 3429119"/>
              <a:gd name="connsiteX50" fmla="*/ 1694164 w 1997094"/>
              <a:gd name="connsiteY50" fmla="*/ 2328074 h 3429119"/>
              <a:gd name="connsiteX51" fmla="*/ 1514650 w 1997094"/>
              <a:gd name="connsiteY51" fmla="*/ 2030754 h 3429119"/>
              <a:gd name="connsiteX52" fmla="*/ 1531479 w 1997094"/>
              <a:gd name="connsiteY52" fmla="*/ 1610018 h 3429119"/>
              <a:gd name="connsiteX53" fmla="*/ 1301477 w 1997094"/>
              <a:gd name="connsiteY53" fmla="*/ 1615627 h 3429119"/>
              <a:gd name="connsiteX54" fmla="*/ 1323916 w 1997094"/>
              <a:gd name="connsiteY54" fmla="*/ 1486602 h 3429119"/>
              <a:gd name="connsiteX55" fmla="*/ 1262208 w 1997094"/>
              <a:gd name="connsiteY55" fmla="*/ 1301478 h 3429119"/>
              <a:gd name="connsiteX56" fmla="*/ 1301477 w 1997094"/>
              <a:gd name="connsiteY56" fmla="*/ 1228550 h 3429119"/>
              <a:gd name="connsiteX57" fmla="*/ 1234159 w 1997094"/>
              <a:gd name="connsiteY57" fmla="*/ 1043426 h 3429119"/>
              <a:gd name="connsiteX58" fmla="*/ 1250989 w 1997094"/>
              <a:gd name="connsiteY58" fmla="*/ 847083 h 3429119"/>
              <a:gd name="connsiteX59" fmla="*/ 970498 w 1997094"/>
              <a:gd name="connsiteY59" fmla="*/ 712447 h 3429119"/>
              <a:gd name="connsiteX60" fmla="*/ 1015376 w 1997094"/>
              <a:gd name="connsiteY60" fmla="*/ 622690 h 3429119"/>
              <a:gd name="connsiteX61" fmla="*/ 1150012 w 1997094"/>
              <a:gd name="connsiteY61" fmla="*/ 482445 h 3429119"/>
              <a:gd name="connsiteX62" fmla="*/ 1166841 w 1997094"/>
              <a:gd name="connsiteY62" fmla="*/ 314150 h 3429119"/>
              <a:gd name="connsiteX63" fmla="*/ 1161232 w 1997094"/>
              <a:gd name="connsiteY63" fmla="*/ 196344 h 3429119"/>
              <a:gd name="connsiteX64" fmla="*/ 1065865 w 1997094"/>
              <a:gd name="connsiteY64" fmla="*/ 117807 h 3429119"/>
              <a:gd name="connsiteX65" fmla="*/ 998547 w 1997094"/>
              <a:gd name="connsiteY65" fmla="*/ 72928 h 3429119"/>
              <a:gd name="connsiteX66" fmla="*/ 920010 w 1997094"/>
              <a:gd name="connsiteY66" fmla="*/ 0 h 3429119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34159 w 1997094"/>
              <a:gd name="connsiteY30" fmla="*/ 3248084 h 3436871"/>
              <a:gd name="connsiteX31" fmla="*/ 1211720 w 1997094"/>
              <a:gd name="connsiteY31" fmla="*/ 3040521 h 3436871"/>
              <a:gd name="connsiteX32" fmla="*/ 1234159 w 1997094"/>
              <a:gd name="connsiteY32" fmla="*/ 2883446 h 3436871"/>
              <a:gd name="connsiteX33" fmla="*/ 1239769 w 1997094"/>
              <a:gd name="connsiteY33" fmla="*/ 2614175 h 3436871"/>
              <a:gd name="connsiteX34" fmla="*/ 1301477 w 1997094"/>
              <a:gd name="connsiteY34" fmla="*/ 2586126 h 3436871"/>
              <a:gd name="connsiteX35" fmla="*/ 1284648 w 1997094"/>
              <a:gd name="connsiteY35" fmla="*/ 2417831 h 3436871"/>
              <a:gd name="connsiteX36" fmla="*/ 1351965 w 1997094"/>
              <a:gd name="connsiteY36" fmla="*/ 2608565 h 3436871"/>
              <a:gd name="connsiteX37" fmla="*/ 1380014 w 1997094"/>
              <a:gd name="connsiteY37" fmla="*/ 3119058 h 3436871"/>
              <a:gd name="connsiteX38" fmla="*/ 1447332 w 1997094"/>
              <a:gd name="connsiteY38" fmla="*/ 3091009 h 3436871"/>
              <a:gd name="connsiteX39" fmla="*/ 1419283 w 1997094"/>
              <a:gd name="connsiteY39" fmla="*/ 2625394 h 3436871"/>
              <a:gd name="connsiteX40" fmla="*/ 1469772 w 1997094"/>
              <a:gd name="connsiteY40" fmla="*/ 2636614 h 3436871"/>
              <a:gd name="connsiteX41" fmla="*/ 1480991 w 1997094"/>
              <a:gd name="connsiteY41" fmla="*/ 3292962 h 3436871"/>
              <a:gd name="connsiteX42" fmla="*/ 1531479 w 1997094"/>
              <a:gd name="connsiteY42" fmla="*/ 3276133 h 3436871"/>
              <a:gd name="connsiteX43" fmla="*/ 1553919 w 1997094"/>
              <a:gd name="connsiteY43" fmla="*/ 2821738 h 3436871"/>
              <a:gd name="connsiteX44" fmla="*/ 1604407 w 1997094"/>
              <a:gd name="connsiteY44" fmla="*/ 2961983 h 3436871"/>
              <a:gd name="connsiteX45" fmla="*/ 1952216 w 1997094"/>
              <a:gd name="connsiteY45" fmla="*/ 2771249 h 3436871"/>
              <a:gd name="connsiteX46" fmla="*/ 1997094 w 1997094"/>
              <a:gd name="connsiteY46" fmla="*/ 2653443 h 3436871"/>
              <a:gd name="connsiteX47" fmla="*/ 1823190 w 1997094"/>
              <a:gd name="connsiteY47" fmla="*/ 2642224 h 3436871"/>
              <a:gd name="connsiteX48" fmla="*/ 1694164 w 1997094"/>
              <a:gd name="connsiteY48" fmla="*/ 2546857 h 3436871"/>
              <a:gd name="connsiteX49" fmla="*/ 1621237 w 1997094"/>
              <a:gd name="connsiteY49" fmla="*/ 2451490 h 3436871"/>
              <a:gd name="connsiteX50" fmla="*/ 1694164 w 1997094"/>
              <a:gd name="connsiteY50" fmla="*/ 2328074 h 3436871"/>
              <a:gd name="connsiteX51" fmla="*/ 1514650 w 1997094"/>
              <a:gd name="connsiteY51" fmla="*/ 2030754 h 3436871"/>
              <a:gd name="connsiteX52" fmla="*/ 1531479 w 1997094"/>
              <a:gd name="connsiteY52" fmla="*/ 1610018 h 3436871"/>
              <a:gd name="connsiteX53" fmla="*/ 1301477 w 1997094"/>
              <a:gd name="connsiteY53" fmla="*/ 1615627 h 3436871"/>
              <a:gd name="connsiteX54" fmla="*/ 1323916 w 1997094"/>
              <a:gd name="connsiteY54" fmla="*/ 1486602 h 3436871"/>
              <a:gd name="connsiteX55" fmla="*/ 1262208 w 1997094"/>
              <a:gd name="connsiteY55" fmla="*/ 1301478 h 3436871"/>
              <a:gd name="connsiteX56" fmla="*/ 1301477 w 1997094"/>
              <a:gd name="connsiteY56" fmla="*/ 1228550 h 3436871"/>
              <a:gd name="connsiteX57" fmla="*/ 1234159 w 1997094"/>
              <a:gd name="connsiteY57" fmla="*/ 1043426 h 3436871"/>
              <a:gd name="connsiteX58" fmla="*/ 1250989 w 1997094"/>
              <a:gd name="connsiteY58" fmla="*/ 847083 h 3436871"/>
              <a:gd name="connsiteX59" fmla="*/ 970498 w 1997094"/>
              <a:gd name="connsiteY59" fmla="*/ 712447 h 3436871"/>
              <a:gd name="connsiteX60" fmla="*/ 1015376 w 1997094"/>
              <a:gd name="connsiteY60" fmla="*/ 622690 h 3436871"/>
              <a:gd name="connsiteX61" fmla="*/ 1150012 w 1997094"/>
              <a:gd name="connsiteY61" fmla="*/ 482445 h 3436871"/>
              <a:gd name="connsiteX62" fmla="*/ 1166841 w 1997094"/>
              <a:gd name="connsiteY62" fmla="*/ 314150 h 3436871"/>
              <a:gd name="connsiteX63" fmla="*/ 1161232 w 1997094"/>
              <a:gd name="connsiteY63" fmla="*/ 196344 h 3436871"/>
              <a:gd name="connsiteX64" fmla="*/ 1065865 w 1997094"/>
              <a:gd name="connsiteY64" fmla="*/ 117807 h 3436871"/>
              <a:gd name="connsiteX65" fmla="*/ 998547 w 1997094"/>
              <a:gd name="connsiteY65" fmla="*/ 72928 h 3436871"/>
              <a:gd name="connsiteX66" fmla="*/ 920010 w 1997094"/>
              <a:gd name="connsiteY66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11720 w 1997094"/>
              <a:gd name="connsiteY31" fmla="*/ 3040521 h 3436871"/>
              <a:gd name="connsiteX32" fmla="*/ 1234159 w 1997094"/>
              <a:gd name="connsiteY32" fmla="*/ 2883446 h 3436871"/>
              <a:gd name="connsiteX33" fmla="*/ 1239769 w 1997094"/>
              <a:gd name="connsiteY33" fmla="*/ 2614175 h 3436871"/>
              <a:gd name="connsiteX34" fmla="*/ 1301477 w 1997094"/>
              <a:gd name="connsiteY34" fmla="*/ 2586126 h 3436871"/>
              <a:gd name="connsiteX35" fmla="*/ 1284648 w 1997094"/>
              <a:gd name="connsiteY35" fmla="*/ 2417831 h 3436871"/>
              <a:gd name="connsiteX36" fmla="*/ 1351965 w 1997094"/>
              <a:gd name="connsiteY36" fmla="*/ 2608565 h 3436871"/>
              <a:gd name="connsiteX37" fmla="*/ 1380014 w 1997094"/>
              <a:gd name="connsiteY37" fmla="*/ 3119058 h 3436871"/>
              <a:gd name="connsiteX38" fmla="*/ 1447332 w 1997094"/>
              <a:gd name="connsiteY38" fmla="*/ 3091009 h 3436871"/>
              <a:gd name="connsiteX39" fmla="*/ 1419283 w 1997094"/>
              <a:gd name="connsiteY39" fmla="*/ 2625394 h 3436871"/>
              <a:gd name="connsiteX40" fmla="*/ 1469772 w 1997094"/>
              <a:gd name="connsiteY40" fmla="*/ 2636614 h 3436871"/>
              <a:gd name="connsiteX41" fmla="*/ 1480991 w 1997094"/>
              <a:gd name="connsiteY41" fmla="*/ 3292962 h 3436871"/>
              <a:gd name="connsiteX42" fmla="*/ 1531479 w 1997094"/>
              <a:gd name="connsiteY42" fmla="*/ 3276133 h 3436871"/>
              <a:gd name="connsiteX43" fmla="*/ 1553919 w 1997094"/>
              <a:gd name="connsiteY43" fmla="*/ 2821738 h 3436871"/>
              <a:gd name="connsiteX44" fmla="*/ 1604407 w 1997094"/>
              <a:gd name="connsiteY44" fmla="*/ 2961983 h 3436871"/>
              <a:gd name="connsiteX45" fmla="*/ 1952216 w 1997094"/>
              <a:gd name="connsiteY45" fmla="*/ 2771249 h 3436871"/>
              <a:gd name="connsiteX46" fmla="*/ 1997094 w 1997094"/>
              <a:gd name="connsiteY46" fmla="*/ 2653443 h 3436871"/>
              <a:gd name="connsiteX47" fmla="*/ 1823190 w 1997094"/>
              <a:gd name="connsiteY47" fmla="*/ 2642224 h 3436871"/>
              <a:gd name="connsiteX48" fmla="*/ 1694164 w 1997094"/>
              <a:gd name="connsiteY48" fmla="*/ 2546857 h 3436871"/>
              <a:gd name="connsiteX49" fmla="*/ 1621237 w 1997094"/>
              <a:gd name="connsiteY49" fmla="*/ 2451490 h 3436871"/>
              <a:gd name="connsiteX50" fmla="*/ 1694164 w 1997094"/>
              <a:gd name="connsiteY50" fmla="*/ 2328074 h 3436871"/>
              <a:gd name="connsiteX51" fmla="*/ 1514650 w 1997094"/>
              <a:gd name="connsiteY51" fmla="*/ 2030754 h 3436871"/>
              <a:gd name="connsiteX52" fmla="*/ 1531479 w 1997094"/>
              <a:gd name="connsiteY52" fmla="*/ 1610018 h 3436871"/>
              <a:gd name="connsiteX53" fmla="*/ 1301477 w 1997094"/>
              <a:gd name="connsiteY53" fmla="*/ 1615627 h 3436871"/>
              <a:gd name="connsiteX54" fmla="*/ 1323916 w 1997094"/>
              <a:gd name="connsiteY54" fmla="*/ 1486602 h 3436871"/>
              <a:gd name="connsiteX55" fmla="*/ 1262208 w 1997094"/>
              <a:gd name="connsiteY55" fmla="*/ 1301478 h 3436871"/>
              <a:gd name="connsiteX56" fmla="*/ 1301477 w 1997094"/>
              <a:gd name="connsiteY56" fmla="*/ 1228550 h 3436871"/>
              <a:gd name="connsiteX57" fmla="*/ 1234159 w 1997094"/>
              <a:gd name="connsiteY57" fmla="*/ 1043426 h 3436871"/>
              <a:gd name="connsiteX58" fmla="*/ 1250989 w 1997094"/>
              <a:gd name="connsiteY58" fmla="*/ 847083 h 3436871"/>
              <a:gd name="connsiteX59" fmla="*/ 970498 w 1997094"/>
              <a:gd name="connsiteY59" fmla="*/ 712447 h 3436871"/>
              <a:gd name="connsiteX60" fmla="*/ 1015376 w 1997094"/>
              <a:gd name="connsiteY60" fmla="*/ 622690 h 3436871"/>
              <a:gd name="connsiteX61" fmla="*/ 1150012 w 1997094"/>
              <a:gd name="connsiteY61" fmla="*/ 482445 h 3436871"/>
              <a:gd name="connsiteX62" fmla="*/ 1166841 w 1997094"/>
              <a:gd name="connsiteY62" fmla="*/ 314150 h 3436871"/>
              <a:gd name="connsiteX63" fmla="*/ 1161232 w 1997094"/>
              <a:gd name="connsiteY63" fmla="*/ 196344 h 3436871"/>
              <a:gd name="connsiteX64" fmla="*/ 1065865 w 1997094"/>
              <a:gd name="connsiteY64" fmla="*/ 117807 h 3436871"/>
              <a:gd name="connsiteX65" fmla="*/ 998547 w 1997094"/>
              <a:gd name="connsiteY65" fmla="*/ 72928 h 3436871"/>
              <a:gd name="connsiteX66" fmla="*/ 920010 w 1997094"/>
              <a:gd name="connsiteY66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34159 w 1997094"/>
              <a:gd name="connsiteY32" fmla="*/ 2883446 h 3436871"/>
              <a:gd name="connsiteX33" fmla="*/ 1239769 w 1997094"/>
              <a:gd name="connsiteY33" fmla="*/ 2614175 h 3436871"/>
              <a:gd name="connsiteX34" fmla="*/ 1301477 w 1997094"/>
              <a:gd name="connsiteY34" fmla="*/ 2586126 h 3436871"/>
              <a:gd name="connsiteX35" fmla="*/ 1284648 w 1997094"/>
              <a:gd name="connsiteY35" fmla="*/ 2417831 h 3436871"/>
              <a:gd name="connsiteX36" fmla="*/ 1351965 w 1997094"/>
              <a:gd name="connsiteY36" fmla="*/ 2608565 h 3436871"/>
              <a:gd name="connsiteX37" fmla="*/ 1380014 w 1997094"/>
              <a:gd name="connsiteY37" fmla="*/ 3119058 h 3436871"/>
              <a:gd name="connsiteX38" fmla="*/ 1447332 w 1997094"/>
              <a:gd name="connsiteY38" fmla="*/ 3091009 h 3436871"/>
              <a:gd name="connsiteX39" fmla="*/ 1419283 w 1997094"/>
              <a:gd name="connsiteY39" fmla="*/ 2625394 h 3436871"/>
              <a:gd name="connsiteX40" fmla="*/ 1469772 w 1997094"/>
              <a:gd name="connsiteY40" fmla="*/ 2636614 h 3436871"/>
              <a:gd name="connsiteX41" fmla="*/ 1480991 w 1997094"/>
              <a:gd name="connsiteY41" fmla="*/ 3292962 h 3436871"/>
              <a:gd name="connsiteX42" fmla="*/ 1531479 w 1997094"/>
              <a:gd name="connsiteY42" fmla="*/ 3276133 h 3436871"/>
              <a:gd name="connsiteX43" fmla="*/ 1553919 w 1997094"/>
              <a:gd name="connsiteY43" fmla="*/ 2821738 h 3436871"/>
              <a:gd name="connsiteX44" fmla="*/ 1604407 w 1997094"/>
              <a:gd name="connsiteY44" fmla="*/ 2961983 h 3436871"/>
              <a:gd name="connsiteX45" fmla="*/ 1952216 w 1997094"/>
              <a:gd name="connsiteY45" fmla="*/ 2771249 h 3436871"/>
              <a:gd name="connsiteX46" fmla="*/ 1997094 w 1997094"/>
              <a:gd name="connsiteY46" fmla="*/ 2653443 h 3436871"/>
              <a:gd name="connsiteX47" fmla="*/ 1823190 w 1997094"/>
              <a:gd name="connsiteY47" fmla="*/ 2642224 h 3436871"/>
              <a:gd name="connsiteX48" fmla="*/ 1694164 w 1997094"/>
              <a:gd name="connsiteY48" fmla="*/ 2546857 h 3436871"/>
              <a:gd name="connsiteX49" fmla="*/ 1621237 w 1997094"/>
              <a:gd name="connsiteY49" fmla="*/ 2451490 h 3436871"/>
              <a:gd name="connsiteX50" fmla="*/ 1694164 w 1997094"/>
              <a:gd name="connsiteY50" fmla="*/ 2328074 h 3436871"/>
              <a:gd name="connsiteX51" fmla="*/ 1514650 w 1997094"/>
              <a:gd name="connsiteY51" fmla="*/ 2030754 h 3436871"/>
              <a:gd name="connsiteX52" fmla="*/ 1531479 w 1997094"/>
              <a:gd name="connsiteY52" fmla="*/ 1610018 h 3436871"/>
              <a:gd name="connsiteX53" fmla="*/ 1301477 w 1997094"/>
              <a:gd name="connsiteY53" fmla="*/ 1615627 h 3436871"/>
              <a:gd name="connsiteX54" fmla="*/ 1323916 w 1997094"/>
              <a:gd name="connsiteY54" fmla="*/ 1486602 h 3436871"/>
              <a:gd name="connsiteX55" fmla="*/ 1262208 w 1997094"/>
              <a:gd name="connsiteY55" fmla="*/ 1301478 h 3436871"/>
              <a:gd name="connsiteX56" fmla="*/ 1301477 w 1997094"/>
              <a:gd name="connsiteY56" fmla="*/ 1228550 h 3436871"/>
              <a:gd name="connsiteX57" fmla="*/ 1234159 w 1997094"/>
              <a:gd name="connsiteY57" fmla="*/ 1043426 h 3436871"/>
              <a:gd name="connsiteX58" fmla="*/ 1250989 w 1997094"/>
              <a:gd name="connsiteY58" fmla="*/ 847083 h 3436871"/>
              <a:gd name="connsiteX59" fmla="*/ 970498 w 1997094"/>
              <a:gd name="connsiteY59" fmla="*/ 712447 h 3436871"/>
              <a:gd name="connsiteX60" fmla="*/ 1015376 w 1997094"/>
              <a:gd name="connsiteY60" fmla="*/ 622690 h 3436871"/>
              <a:gd name="connsiteX61" fmla="*/ 1150012 w 1997094"/>
              <a:gd name="connsiteY61" fmla="*/ 482445 h 3436871"/>
              <a:gd name="connsiteX62" fmla="*/ 1166841 w 1997094"/>
              <a:gd name="connsiteY62" fmla="*/ 314150 h 3436871"/>
              <a:gd name="connsiteX63" fmla="*/ 1161232 w 1997094"/>
              <a:gd name="connsiteY63" fmla="*/ 196344 h 3436871"/>
              <a:gd name="connsiteX64" fmla="*/ 1065865 w 1997094"/>
              <a:gd name="connsiteY64" fmla="*/ 117807 h 3436871"/>
              <a:gd name="connsiteX65" fmla="*/ 998547 w 1997094"/>
              <a:gd name="connsiteY65" fmla="*/ 72928 h 3436871"/>
              <a:gd name="connsiteX66" fmla="*/ 920010 w 1997094"/>
              <a:gd name="connsiteY66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39769 w 1997094"/>
              <a:gd name="connsiteY34" fmla="*/ 2614175 h 3436871"/>
              <a:gd name="connsiteX35" fmla="*/ 1301477 w 1997094"/>
              <a:gd name="connsiteY35" fmla="*/ 2586126 h 3436871"/>
              <a:gd name="connsiteX36" fmla="*/ 1284648 w 1997094"/>
              <a:gd name="connsiteY36" fmla="*/ 2417831 h 3436871"/>
              <a:gd name="connsiteX37" fmla="*/ 1351965 w 1997094"/>
              <a:gd name="connsiteY37" fmla="*/ 2608565 h 3436871"/>
              <a:gd name="connsiteX38" fmla="*/ 1380014 w 1997094"/>
              <a:gd name="connsiteY38" fmla="*/ 3119058 h 3436871"/>
              <a:gd name="connsiteX39" fmla="*/ 1447332 w 1997094"/>
              <a:gd name="connsiteY39" fmla="*/ 3091009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301477 w 1997094"/>
              <a:gd name="connsiteY35" fmla="*/ 2586126 h 3436871"/>
              <a:gd name="connsiteX36" fmla="*/ 1284648 w 1997094"/>
              <a:gd name="connsiteY36" fmla="*/ 2417831 h 3436871"/>
              <a:gd name="connsiteX37" fmla="*/ 1351965 w 1997094"/>
              <a:gd name="connsiteY37" fmla="*/ 2608565 h 3436871"/>
              <a:gd name="connsiteX38" fmla="*/ 1380014 w 1997094"/>
              <a:gd name="connsiteY38" fmla="*/ 3119058 h 3436871"/>
              <a:gd name="connsiteX39" fmla="*/ 1447332 w 1997094"/>
              <a:gd name="connsiteY39" fmla="*/ 3091009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84648 w 1997094"/>
              <a:gd name="connsiteY36" fmla="*/ 2417831 h 3436871"/>
              <a:gd name="connsiteX37" fmla="*/ 1351965 w 1997094"/>
              <a:gd name="connsiteY37" fmla="*/ 2608565 h 3436871"/>
              <a:gd name="connsiteX38" fmla="*/ 1380014 w 1997094"/>
              <a:gd name="connsiteY38" fmla="*/ 3119058 h 3436871"/>
              <a:gd name="connsiteX39" fmla="*/ 1447332 w 1997094"/>
              <a:gd name="connsiteY39" fmla="*/ 3091009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1965 w 1997094"/>
              <a:gd name="connsiteY37" fmla="*/ 2608565 h 3436871"/>
              <a:gd name="connsiteX38" fmla="*/ 1380014 w 1997094"/>
              <a:gd name="connsiteY38" fmla="*/ 3119058 h 3436871"/>
              <a:gd name="connsiteX39" fmla="*/ 1447332 w 1997094"/>
              <a:gd name="connsiteY39" fmla="*/ 3091009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74404 w 1997094"/>
              <a:gd name="connsiteY37" fmla="*/ 2591736 h 3436871"/>
              <a:gd name="connsiteX38" fmla="*/ 1380014 w 1997094"/>
              <a:gd name="connsiteY38" fmla="*/ 3119058 h 3436871"/>
              <a:gd name="connsiteX39" fmla="*/ 1447332 w 1997094"/>
              <a:gd name="connsiteY39" fmla="*/ 3091009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80014 w 1997094"/>
              <a:gd name="connsiteY38" fmla="*/ 3119058 h 3436871"/>
              <a:gd name="connsiteX39" fmla="*/ 1447332 w 1997094"/>
              <a:gd name="connsiteY39" fmla="*/ 3091009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74404 w 1997094"/>
              <a:gd name="connsiteY38" fmla="*/ 3034911 h 3436871"/>
              <a:gd name="connsiteX39" fmla="*/ 1447332 w 1997094"/>
              <a:gd name="connsiteY39" fmla="*/ 3091009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74404 w 1997094"/>
              <a:gd name="connsiteY38" fmla="*/ 3034911 h 3436871"/>
              <a:gd name="connsiteX39" fmla="*/ 1413673 w 1997094"/>
              <a:gd name="connsiteY39" fmla="*/ 3113448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66591 w 1997094"/>
              <a:gd name="connsiteY21" fmla="*/ 2933934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68794 w 1997094"/>
              <a:gd name="connsiteY38" fmla="*/ 3107839 h 3436871"/>
              <a:gd name="connsiteX39" fmla="*/ 1413673 w 1997094"/>
              <a:gd name="connsiteY39" fmla="*/ 3113448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493664 w 1997094"/>
              <a:gd name="connsiteY20" fmla="*/ 2928324 h 3436871"/>
              <a:gd name="connsiteX21" fmla="*/ 583421 w 1997094"/>
              <a:gd name="connsiteY21" fmla="*/ 3124668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68794 w 1997094"/>
              <a:gd name="connsiteY38" fmla="*/ 3107839 h 3436871"/>
              <a:gd name="connsiteX39" fmla="*/ 1413673 w 1997094"/>
              <a:gd name="connsiteY39" fmla="*/ 3113448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26346 w 1997094"/>
              <a:gd name="connsiteY17" fmla="*/ 3141497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516103 w 1997094"/>
              <a:gd name="connsiteY20" fmla="*/ 3119058 h 3436871"/>
              <a:gd name="connsiteX21" fmla="*/ 583421 w 1997094"/>
              <a:gd name="connsiteY21" fmla="*/ 3124668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68794 w 1997094"/>
              <a:gd name="connsiteY38" fmla="*/ 3107839 h 3436871"/>
              <a:gd name="connsiteX39" fmla="*/ 1413673 w 1997094"/>
              <a:gd name="connsiteY39" fmla="*/ 3113448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70248 w 1997094"/>
              <a:gd name="connsiteY16" fmla="*/ 3141497 h 3436871"/>
              <a:gd name="connsiteX17" fmla="*/ 448785 w 1997094"/>
              <a:gd name="connsiteY17" fmla="*/ 3298572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516103 w 1997094"/>
              <a:gd name="connsiteY20" fmla="*/ 3119058 h 3436871"/>
              <a:gd name="connsiteX21" fmla="*/ 583421 w 1997094"/>
              <a:gd name="connsiteY21" fmla="*/ 3124668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68794 w 1997094"/>
              <a:gd name="connsiteY38" fmla="*/ 3107839 h 3436871"/>
              <a:gd name="connsiteX39" fmla="*/ 1413673 w 1997094"/>
              <a:gd name="connsiteY39" fmla="*/ 3113448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87077 w 1997094"/>
              <a:gd name="connsiteY16" fmla="*/ 3326621 h 3436871"/>
              <a:gd name="connsiteX17" fmla="*/ 448785 w 1997094"/>
              <a:gd name="connsiteY17" fmla="*/ 3298572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516103 w 1997094"/>
              <a:gd name="connsiteY20" fmla="*/ 3119058 h 3436871"/>
              <a:gd name="connsiteX21" fmla="*/ 583421 w 1997094"/>
              <a:gd name="connsiteY21" fmla="*/ 3124668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68794 w 1997094"/>
              <a:gd name="connsiteY38" fmla="*/ 3107839 h 3436871"/>
              <a:gd name="connsiteX39" fmla="*/ 1413673 w 1997094"/>
              <a:gd name="connsiteY39" fmla="*/ 3113448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53919 w 1997094"/>
              <a:gd name="connsiteY44" fmla="*/ 282173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87077 w 1997094"/>
              <a:gd name="connsiteY16" fmla="*/ 3326621 h 3436871"/>
              <a:gd name="connsiteX17" fmla="*/ 448785 w 1997094"/>
              <a:gd name="connsiteY17" fmla="*/ 3298572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516103 w 1997094"/>
              <a:gd name="connsiteY20" fmla="*/ 3119058 h 3436871"/>
              <a:gd name="connsiteX21" fmla="*/ 583421 w 1997094"/>
              <a:gd name="connsiteY21" fmla="*/ 3124668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68794 w 1997094"/>
              <a:gd name="connsiteY38" fmla="*/ 3107839 h 3436871"/>
              <a:gd name="connsiteX39" fmla="*/ 1413673 w 1997094"/>
              <a:gd name="connsiteY39" fmla="*/ 3113448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37090 w 1997094"/>
              <a:gd name="connsiteY44" fmla="*/ 280490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87077 w 1997094"/>
              <a:gd name="connsiteY16" fmla="*/ 3326621 h 3436871"/>
              <a:gd name="connsiteX17" fmla="*/ 448785 w 1997094"/>
              <a:gd name="connsiteY17" fmla="*/ 3298572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516103 w 1997094"/>
              <a:gd name="connsiteY20" fmla="*/ 3119058 h 3436871"/>
              <a:gd name="connsiteX21" fmla="*/ 583421 w 1997094"/>
              <a:gd name="connsiteY21" fmla="*/ 3124668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68794 w 1997094"/>
              <a:gd name="connsiteY38" fmla="*/ 3107839 h 3436871"/>
              <a:gd name="connsiteX39" fmla="*/ 1413673 w 1997094"/>
              <a:gd name="connsiteY39" fmla="*/ 3113448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37090 w 1997094"/>
              <a:gd name="connsiteY44" fmla="*/ 2804908 h 3436871"/>
              <a:gd name="connsiteX45" fmla="*/ 1604407 w 1997094"/>
              <a:gd name="connsiteY45" fmla="*/ 2961983 h 3436871"/>
              <a:gd name="connsiteX46" fmla="*/ 1952216 w 1997094"/>
              <a:gd name="connsiteY46" fmla="*/ 277124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1997094"/>
              <a:gd name="connsiteY0" fmla="*/ 0 h 3436871"/>
              <a:gd name="connsiteX1" fmla="*/ 779764 w 1997094"/>
              <a:gd name="connsiteY1" fmla="*/ 117807 h 3436871"/>
              <a:gd name="connsiteX2" fmla="*/ 751715 w 1997094"/>
              <a:gd name="connsiteY2" fmla="*/ 224393 h 3436871"/>
              <a:gd name="connsiteX3" fmla="*/ 656348 w 1997094"/>
              <a:gd name="connsiteY3" fmla="*/ 403907 h 3436871"/>
              <a:gd name="connsiteX4" fmla="*/ 656348 w 1997094"/>
              <a:gd name="connsiteY4" fmla="*/ 460005 h 3436871"/>
              <a:gd name="connsiteX5" fmla="*/ 673178 w 1997094"/>
              <a:gd name="connsiteY5" fmla="*/ 544153 h 3436871"/>
              <a:gd name="connsiteX6" fmla="*/ 448785 w 1997094"/>
              <a:gd name="connsiteY6" fmla="*/ 656349 h 3436871"/>
              <a:gd name="connsiteX7" fmla="*/ 263661 w 1997094"/>
              <a:gd name="connsiteY7" fmla="*/ 673178 h 3436871"/>
              <a:gd name="connsiteX8" fmla="*/ 218783 w 1997094"/>
              <a:gd name="connsiteY8" fmla="*/ 948059 h 3436871"/>
              <a:gd name="connsiteX9" fmla="*/ 168294 w 1997094"/>
              <a:gd name="connsiteY9" fmla="*/ 1082695 h 3436871"/>
              <a:gd name="connsiteX10" fmla="*/ 72927 w 1997094"/>
              <a:gd name="connsiteY10" fmla="*/ 1211721 h 3436871"/>
              <a:gd name="connsiteX11" fmla="*/ 0 w 1997094"/>
              <a:gd name="connsiteY11" fmla="*/ 1346356 h 3436871"/>
              <a:gd name="connsiteX12" fmla="*/ 134635 w 1997094"/>
              <a:gd name="connsiteY12" fmla="*/ 1705384 h 3436871"/>
              <a:gd name="connsiteX13" fmla="*/ 241222 w 1997094"/>
              <a:gd name="connsiteY13" fmla="*/ 1778312 h 3436871"/>
              <a:gd name="connsiteX14" fmla="*/ 291710 w 1997094"/>
              <a:gd name="connsiteY14" fmla="*/ 1744653 h 3436871"/>
              <a:gd name="connsiteX15" fmla="*/ 336589 w 1997094"/>
              <a:gd name="connsiteY15" fmla="*/ 1800751 h 3436871"/>
              <a:gd name="connsiteX16" fmla="*/ 387077 w 1997094"/>
              <a:gd name="connsiteY16" fmla="*/ 3326621 h 3436871"/>
              <a:gd name="connsiteX17" fmla="*/ 448785 w 1997094"/>
              <a:gd name="connsiteY17" fmla="*/ 3298572 h 3436871"/>
              <a:gd name="connsiteX18" fmla="*/ 431956 w 1997094"/>
              <a:gd name="connsiteY18" fmla="*/ 2423441 h 3436871"/>
              <a:gd name="connsiteX19" fmla="*/ 482444 w 1997094"/>
              <a:gd name="connsiteY19" fmla="*/ 2434660 h 3436871"/>
              <a:gd name="connsiteX20" fmla="*/ 516103 w 1997094"/>
              <a:gd name="connsiteY20" fmla="*/ 3119058 h 3436871"/>
              <a:gd name="connsiteX21" fmla="*/ 583421 w 1997094"/>
              <a:gd name="connsiteY21" fmla="*/ 3124668 h 3436871"/>
              <a:gd name="connsiteX22" fmla="*/ 572201 w 1997094"/>
              <a:gd name="connsiteY22" fmla="*/ 2457100 h 3436871"/>
              <a:gd name="connsiteX23" fmla="*/ 964888 w 1997094"/>
              <a:gd name="connsiteY23" fmla="*/ 2462710 h 3436871"/>
              <a:gd name="connsiteX24" fmla="*/ 970498 w 1997094"/>
              <a:gd name="connsiteY24" fmla="*/ 2866616 h 3436871"/>
              <a:gd name="connsiteX25" fmla="*/ 1026596 w 1997094"/>
              <a:gd name="connsiteY25" fmla="*/ 2877836 h 3436871"/>
              <a:gd name="connsiteX26" fmla="*/ 1020986 w 1997094"/>
              <a:gd name="connsiteY26" fmla="*/ 3051740 h 3436871"/>
              <a:gd name="connsiteX27" fmla="*/ 1009767 w 1997094"/>
              <a:gd name="connsiteY27" fmla="*/ 3175156 h 3436871"/>
              <a:gd name="connsiteX28" fmla="*/ 1020986 w 1997094"/>
              <a:gd name="connsiteY28" fmla="*/ 3393939 h 3436871"/>
              <a:gd name="connsiteX29" fmla="*/ 1217330 w 1997094"/>
              <a:gd name="connsiteY29" fmla="*/ 3410768 h 3436871"/>
              <a:gd name="connsiteX30" fmla="*/ 1211720 w 1997094"/>
              <a:gd name="connsiteY30" fmla="*/ 3225645 h 3436871"/>
              <a:gd name="connsiteX31" fmla="*/ 1228549 w 1997094"/>
              <a:gd name="connsiteY31" fmla="*/ 3051741 h 3436871"/>
              <a:gd name="connsiteX32" fmla="*/ 1211720 w 1997094"/>
              <a:gd name="connsiteY32" fmla="*/ 2922714 h 3436871"/>
              <a:gd name="connsiteX33" fmla="*/ 1234159 w 1997094"/>
              <a:gd name="connsiteY33" fmla="*/ 2883446 h 3436871"/>
              <a:gd name="connsiteX34" fmla="*/ 1250988 w 1997094"/>
              <a:gd name="connsiteY34" fmla="*/ 2664663 h 3436871"/>
              <a:gd name="connsiteX35" fmla="*/ 1256599 w 1997094"/>
              <a:gd name="connsiteY35" fmla="*/ 2552467 h 3436871"/>
              <a:gd name="connsiteX36" fmla="*/ 1262209 w 1997094"/>
              <a:gd name="connsiteY36" fmla="*/ 2417831 h 3436871"/>
              <a:gd name="connsiteX37" fmla="*/ 1357574 w 1997094"/>
              <a:gd name="connsiteY37" fmla="*/ 2569297 h 3436871"/>
              <a:gd name="connsiteX38" fmla="*/ 1368794 w 1997094"/>
              <a:gd name="connsiteY38" fmla="*/ 3107839 h 3436871"/>
              <a:gd name="connsiteX39" fmla="*/ 1413673 w 1997094"/>
              <a:gd name="connsiteY39" fmla="*/ 3113448 h 3436871"/>
              <a:gd name="connsiteX40" fmla="*/ 1419283 w 1997094"/>
              <a:gd name="connsiteY40" fmla="*/ 2625394 h 3436871"/>
              <a:gd name="connsiteX41" fmla="*/ 1469772 w 1997094"/>
              <a:gd name="connsiteY41" fmla="*/ 2636614 h 3436871"/>
              <a:gd name="connsiteX42" fmla="*/ 1480991 w 1997094"/>
              <a:gd name="connsiteY42" fmla="*/ 3292962 h 3436871"/>
              <a:gd name="connsiteX43" fmla="*/ 1531479 w 1997094"/>
              <a:gd name="connsiteY43" fmla="*/ 3276133 h 3436871"/>
              <a:gd name="connsiteX44" fmla="*/ 1537090 w 1997094"/>
              <a:gd name="connsiteY44" fmla="*/ 2804908 h 3436871"/>
              <a:gd name="connsiteX45" fmla="*/ 1604407 w 1997094"/>
              <a:gd name="connsiteY45" fmla="*/ 2961983 h 3436871"/>
              <a:gd name="connsiteX46" fmla="*/ 1991484 w 1997094"/>
              <a:gd name="connsiteY46" fmla="*/ 2765639 h 3436871"/>
              <a:gd name="connsiteX47" fmla="*/ 1997094 w 1997094"/>
              <a:gd name="connsiteY47" fmla="*/ 2653443 h 3436871"/>
              <a:gd name="connsiteX48" fmla="*/ 1823190 w 1997094"/>
              <a:gd name="connsiteY48" fmla="*/ 2642224 h 3436871"/>
              <a:gd name="connsiteX49" fmla="*/ 1694164 w 1997094"/>
              <a:gd name="connsiteY49" fmla="*/ 2546857 h 3436871"/>
              <a:gd name="connsiteX50" fmla="*/ 1621237 w 1997094"/>
              <a:gd name="connsiteY50" fmla="*/ 2451490 h 3436871"/>
              <a:gd name="connsiteX51" fmla="*/ 1694164 w 1997094"/>
              <a:gd name="connsiteY51" fmla="*/ 2328074 h 3436871"/>
              <a:gd name="connsiteX52" fmla="*/ 1514650 w 1997094"/>
              <a:gd name="connsiteY52" fmla="*/ 2030754 h 3436871"/>
              <a:gd name="connsiteX53" fmla="*/ 1531479 w 1997094"/>
              <a:gd name="connsiteY53" fmla="*/ 1610018 h 3436871"/>
              <a:gd name="connsiteX54" fmla="*/ 1301477 w 1997094"/>
              <a:gd name="connsiteY54" fmla="*/ 1615627 h 3436871"/>
              <a:gd name="connsiteX55" fmla="*/ 1323916 w 1997094"/>
              <a:gd name="connsiteY55" fmla="*/ 1486602 h 3436871"/>
              <a:gd name="connsiteX56" fmla="*/ 1262208 w 1997094"/>
              <a:gd name="connsiteY56" fmla="*/ 1301478 h 3436871"/>
              <a:gd name="connsiteX57" fmla="*/ 1301477 w 1997094"/>
              <a:gd name="connsiteY57" fmla="*/ 1228550 h 3436871"/>
              <a:gd name="connsiteX58" fmla="*/ 1234159 w 1997094"/>
              <a:gd name="connsiteY58" fmla="*/ 1043426 h 3436871"/>
              <a:gd name="connsiteX59" fmla="*/ 1250989 w 1997094"/>
              <a:gd name="connsiteY59" fmla="*/ 847083 h 3436871"/>
              <a:gd name="connsiteX60" fmla="*/ 970498 w 1997094"/>
              <a:gd name="connsiteY60" fmla="*/ 712447 h 3436871"/>
              <a:gd name="connsiteX61" fmla="*/ 1015376 w 1997094"/>
              <a:gd name="connsiteY61" fmla="*/ 622690 h 3436871"/>
              <a:gd name="connsiteX62" fmla="*/ 1150012 w 1997094"/>
              <a:gd name="connsiteY62" fmla="*/ 482445 h 3436871"/>
              <a:gd name="connsiteX63" fmla="*/ 1166841 w 1997094"/>
              <a:gd name="connsiteY63" fmla="*/ 314150 h 3436871"/>
              <a:gd name="connsiteX64" fmla="*/ 1161232 w 1997094"/>
              <a:gd name="connsiteY64" fmla="*/ 196344 h 3436871"/>
              <a:gd name="connsiteX65" fmla="*/ 1065865 w 1997094"/>
              <a:gd name="connsiteY65" fmla="*/ 117807 h 3436871"/>
              <a:gd name="connsiteX66" fmla="*/ 998547 w 1997094"/>
              <a:gd name="connsiteY66" fmla="*/ 72928 h 3436871"/>
              <a:gd name="connsiteX67" fmla="*/ 920010 w 1997094"/>
              <a:gd name="connsiteY67" fmla="*/ 0 h 3436871"/>
              <a:gd name="connsiteX0" fmla="*/ 920010 w 2025802"/>
              <a:gd name="connsiteY0" fmla="*/ 0 h 3436871"/>
              <a:gd name="connsiteX1" fmla="*/ 779764 w 2025802"/>
              <a:gd name="connsiteY1" fmla="*/ 117807 h 3436871"/>
              <a:gd name="connsiteX2" fmla="*/ 751715 w 2025802"/>
              <a:gd name="connsiteY2" fmla="*/ 224393 h 3436871"/>
              <a:gd name="connsiteX3" fmla="*/ 656348 w 2025802"/>
              <a:gd name="connsiteY3" fmla="*/ 403907 h 3436871"/>
              <a:gd name="connsiteX4" fmla="*/ 656348 w 2025802"/>
              <a:gd name="connsiteY4" fmla="*/ 460005 h 3436871"/>
              <a:gd name="connsiteX5" fmla="*/ 673178 w 2025802"/>
              <a:gd name="connsiteY5" fmla="*/ 544153 h 3436871"/>
              <a:gd name="connsiteX6" fmla="*/ 448785 w 2025802"/>
              <a:gd name="connsiteY6" fmla="*/ 656349 h 3436871"/>
              <a:gd name="connsiteX7" fmla="*/ 263661 w 2025802"/>
              <a:gd name="connsiteY7" fmla="*/ 673178 h 3436871"/>
              <a:gd name="connsiteX8" fmla="*/ 218783 w 2025802"/>
              <a:gd name="connsiteY8" fmla="*/ 948059 h 3436871"/>
              <a:gd name="connsiteX9" fmla="*/ 168294 w 2025802"/>
              <a:gd name="connsiteY9" fmla="*/ 1082695 h 3436871"/>
              <a:gd name="connsiteX10" fmla="*/ 72927 w 2025802"/>
              <a:gd name="connsiteY10" fmla="*/ 1211721 h 3436871"/>
              <a:gd name="connsiteX11" fmla="*/ 0 w 2025802"/>
              <a:gd name="connsiteY11" fmla="*/ 1346356 h 3436871"/>
              <a:gd name="connsiteX12" fmla="*/ 134635 w 2025802"/>
              <a:gd name="connsiteY12" fmla="*/ 1705384 h 3436871"/>
              <a:gd name="connsiteX13" fmla="*/ 241222 w 2025802"/>
              <a:gd name="connsiteY13" fmla="*/ 1778312 h 3436871"/>
              <a:gd name="connsiteX14" fmla="*/ 291710 w 2025802"/>
              <a:gd name="connsiteY14" fmla="*/ 1744653 h 3436871"/>
              <a:gd name="connsiteX15" fmla="*/ 336589 w 2025802"/>
              <a:gd name="connsiteY15" fmla="*/ 1800751 h 3436871"/>
              <a:gd name="connsiteX16" fmla="*/ 387077 w 2025802"/>
              <a:gd name="connsiteY16" fmla="*/ 3326621 h 3436871"/>
              <a:gd name="connsiteX17" fmla="*/ 448785 w 2025802"/>
              <a:gd name="connsiteY17" fmla="*/ 3298572 h 3436871"/>
              <a:gd name="connsiteX18" fmla="*/ 431956 w 2025802"/>
              <a:gd name="connsiteY18" fmla="*/ 2423441 h 3436871"/>
              <a:gd name="connsiteX19" fmla="*/ 482444 w 2025802"/>
              <a:gd name="connsiteY19" fmla="*/ 2434660 h 3436871"/>
              <a:gd name="connsiteX20" fmla="*/ 516103 w 2025802"/>
              <a:gd name="connsiteY20" fmla="*/ 3119058 h 3436871"/>
              <a:gd name="connsiteX21" fmla="*/ 583421 w 2025802"/>
              <a:gd name="connsiteY21" fmla="*/ 3124668 h 3436871"/>
              <a:gd name="connsiteX22" fmla="*/ 572201 w 2025802"/>
              <a:gd name="connsiteY22" fmla="*/ 2457100 h 3436871"/>
              <a:gd name="connsiteX23" fmla="*/ 964888 w 2025802"/>
              <a:gd name="connsiteY23" fmla="*/ 2462710 h 3436871"/>
              <a:gd name="connsiteX24" fmla="*/ 970498 w 2025802"/>
              <a:gd name="connsiteY24" fmla="*/ 2866616 h 3436871"/>
              <a:gd name="connsiteX25" fmla="*/ 1026596 w 2025802"/>
              <a:gd name="connsiteY25" fmla="*/ 2877836 h 3436871"/>
              <a:gd name="connsiteX26" fmla="*/ 1020986 w 2025802"/>
              <a:gd name="connsiteY26" fmla="*/ 3051740 h 3436871"/>
              <a:gd name="connsiteX27" fmla="*/ 1009767 w 2025802"/>
              <a:gd name="connsiteY27" fmla="*/ 3175156 h 3436871"/>
              <a:gd name="connsiteX28" fmla="*/ 1020986 w 2025802"/>
              <a:gd name="connsiteY28" fmla="*/ 3393939 h 3436871"/>
              <a:gd name="connsiteX29" fmla="*/ 1217330 w 2025802"/>
              <a:gd name="connsiteY29" fmla="*/ 3410768 h 3436871"/>
              <a:gd name="connsiteX30" fmla="*/ 1211720 w 2025802"/>
              <a:gd name="connsiteY30" fmla="*/ 3225645 h 3436871"/>
              <a:gd name="connsiteX31" fmla="*/ 1228549 w 2025802"/>
              <a:gd name="connsiteY31" fmla="*/ 3051741 h 3436871"/>
              <a:gd name="connsiteX32" fmla="*/ 1211720 w 2025802"/>
              <a:gd name="connsiteY32" fmla="*/ 2922714 h 3436871"/>
              <a:gd name="connsiteX33" fmla="*/ 1234159 w 2025802"/>
              <a:gd name="connsiteY33" fmla="*/ 2883446 h 3436871"/>
              <a:gd name="connsiteX34" fmla="*/ 1250988 w 2025802"/>
              <a:gd name="connsiteY34" fmla="*/ 2664663 h 3436871"/>
              <a:gd name="connsiteX35" fmla="*/ 1256599 w 2025802"/>
              <a:gd name="connsiteY35" fmla="*/ 2552467 h 3436871"/>
              <a:gd name="connsiteX36" fmla="*/ 1262209 w 2025802"/>
              <a:gd name="connsiteY36" fmla="*/ 2417831 h 3436871"/>
              <a:gd name="connsiteX37" fmla="*/ 1357574 w 2025802"/>
              <a:gd name="connsiteY37" fmla="*/ 2569297 h 3436871"/>
              <a:gd name="connsiteX38" fmla="*/ 1368794 w 2025802"/>
              <a:gd name="connsiteY38" fmla="*/ 3107839 h 3436871"/>
              <a:gd name="connsiteX39" fmla="*/ 1413673 w 2025802"/>
              <a:gd name="connsiteY39" fmla="*/ 3113448 h 3436871"/>
              <a:gd name="connsiteX40" fmla="*/ 1419283 w 2025802"/>
              <a:gd name="connsiteY40" fmla="*/ 2625394 h 3436871"/>
              <a:gd name="connsiteX41" fmla="*/ 1469772 w 2025802"/>
              <a:gd name="connsiteY41" fmla="*/ 2636614 h 3436871"/>
              <a:gd name="connsiteX42" fmla="*/ 1480991 w 2025802"/>
              <a:gd name="connsiteY42" fmla="*/ 3292962 h 3436871"/>
              <a:gd name="connsiteX43" fmla="*/ 1531479 w 2025802"/>
              <a:gd name="connsiteY43" fmla="*/ 3276133 h 3436871"/>
              <a:gd name="connsiteX44" fmla="*/ 1537090 w 2025802"/>
              <a:gd name="connsiteY44" fmla="*/ 2804908 h 3436871"/>
              <a:gd name="connsiteX45" fmla="*/ 1604407 w 2025802"/>
              <a:gd name="connsiteY45" fmla="*/ 2961983 h 3436871"/>
              <a:gd name="connsiteX46" fmla="*/ 1991484 w 2025802"/>
              <a:gd name="connsiteY46" fmla="*/ 2765639 h 3436871"/>
              <a:gd name="connsiteX47" fmla="*/ 1997094 w 2025802"/>
              <a:gd name="connsiteY47" fmla="*/ 2653443 h 3436871"/>
              <a:gd name="connsiteX48" fmla="*/ 1823190 w 2025802"/>
              <a:gd name="connsiteY48" fmla="*/ 2642224 h 3436871"/>
              <a:gd name="connsiteX49" fmla="*/ 1694164 w 2025802"/>
              <a:gd name="connsiteY49" fmla="*/ 2546857 h 3436871"/>
              <a:gd name="connsiteX50" fmla="*/ 1621237 w 2025802"/>
              <a:gd name="connsiteY50" fmla="*/ 2451490 h 3436871"/>
              <a:gd name="connsiteX51" fmla="*/ 1694164 w 2025802"/>
              <a:gd name="connsiteY51" fmla="*/ 2328074 h 3436871"/>
              <a:gd name="connsiteX52" fmla="*/ 1514650 w 2025802"/>
              <a:gd name="connsiteY52" fmla="*/ 2030754 h 3436871"/>
              <a:gd name="connsiteX53" fmla="*/ 1531479 w 2025802"/>
              <a:gd name="connsiteY53" fmla="*/ 1610018 h 3436871"/>
              <a:gd name="connsiteX54" fmla="*/ 1301477 w 2025802"/>
              <a:gd name="connsiteY54" fmla="*/ 1615627 h 3436871"/>
              <a:gd name="connsiteX55" fmla="*/ 1323916 w 2025802"/>
              <a:gd name="connsiteY55" fmla="*/ 1486602 h 3436871"/>
              <a:gd name="connsiteX56" fmla="*/ 1262208 w 2025802"/>
              <a:gd name="connsiteY56" fmla="*/ 1301478 h 3436871"/>
              <a:gd name="connsiteX57" fmla="*/ 1301477 w 2025802"/>
              <a:gd name="connsiteY57" fmla="*/ 1228550 h 3436871"/>
              <a:gd name="connsiteX58" fmla="*/ 1234159 w 2025802"/>
              <a:gd name="connsiteY58" fmla="*/ 1043426 h 3436871"/>
              <a:gd name="connsiteX59" fmla="*/ 1250989 w 2025802"/>
              <a:gd name="connsiteY59" fmla="*/ 847083 h 3436871"/>
              <a:gd name="connsiteX60" fmla="*/ 970498 w 2025802"/>
              <a:gd name="connsiteY60" fmla="*/ 712447 h 3436871"/>
              <a:gd name="connsiteX61" fmla="*/ 1015376 w 2025802"/>
              <a:gd name="connsiteY61" fmla="*/ 622690 h 3436871"/>
              <a:gd name="connsiteX62" fmla="*/ 1150012 w 2025802"/>
              <a:gd name="connsiteY62" fmla="*/ 482445 h 3436871"/>
              <a:gd name="connsiteX63" fmla="*/ 1166841 w 2025802"/>
              <a:gd name="connsiteY63" fmla="*/ 314150 h 3436871"/>
              <a:gd name="connsiteX64" fmla="*/ 1161232 w 2025802"/>
              <a:gd name="connsiteY64" fmla="*/ 196344 h 3436871"/>
              <a:gd name="connsiteX65" fmla="*/ 1065865 w 2025802"/>
              <a:gd name="connsiteY65" fmla="*/ 117807 h 3436871"/>
              <a:gd name="connsiteX66" fmla="*/ 998547 w 2025802"/>
              <a:gd name="connsiteY66" fmla="*/ 72928 h 3436871"/>
              <a:gd name="connsiteX67" fmla="*/ 920010 w 2025802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3190 w 2038796"/>
              <a:gd name="connsiteY48" fmla="*/ 2642224 h 3436871"/>
              <a:gd name="connsiteX49" fmla="*/ 1694164 w 2038796"/>
              <a:gd name="connsiteY49" fmla="*/ 2546857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31479 w 2038796"/>
              <a:gd name="connsiteY53" fmla="*/ 1610018 h 3436871"/>
              <a:gd name="connsiteX54" fmla="*/ 1301477 w 2038796"/>
              <a:gd name="connsiteY54" fmla="*/ 1615627 h 3436871"/>
              <a:gd name="connsiteX55" fmla="*/ 1323916 w 2038796"/>
              <a:gd name="connsiteY55" fmla="*/ 1486602 h 3436871"/>
              <a:gd name="connsiteX56" fmla="*/ 1262208 w 2038796"/>
              <a:gd name="connsiteY56" fmla="*/ 1301478 h 3436871"/>
              <a:gd name="connsiteX57" fmla="*/ 1301477 w 2038796"/>
              <a:gd name="connsiteY57" fmla="*/ 1228550 h 3436871"/>
              <a:gd name="connsiteX58" fmla="*/ 1234159 w 2038796"/>
              <a:gd name="connsiteY58" fmla="*/ 1043426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06360 w 2038796"/>
              <a:gd name="connsiteY48" fmla="*/ 2664663 h 3436871"/>
              <a:gd name="connsiteX49" fmla="*/ 1694164 w 2038796"/>
              <a:gd name="connsiteY49" fmla="*/ 2546857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31479 w 2038796"/>
              <a:gd name="connsiteY53" fmla="*/ 1610018 h 3436871"/>
              <a:gd name="connsiteX54" fmla="*/ 1301477 w 2038796"/>
              <a:gd name="connsiteY54" fmla="*/ 1615627 h 3436871"/>
              <a:gd name="connsiteX55" fmla="*/ 1323916 w 2038796"/>
              <a:gd name="connsiteY55" fmla="*/ 1486602 h 3436871"/>
              <a:gd name="connsiteX56" fmla="*/ 1262208 w 2038796"/>
              <a:gd name="connsiteY56" fmla="*/ 1301478 h 3436871"/>
              <a:gd name="connsiteX57" fmla="*/ 1301477 w 2038796"/>
              <a:gd name="connsiteY57" fmla="*/ 1228550 h 3436871"/>
              <a:gd name="connsiteX58" fmla="*/ 1234159 w 2038796"/>
              <a:gd name="connsiteY58" fmla="*/ 1043426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06360 w 2038796"/>
              <a:gd name="connsiteY48" fmla="*/ 2664663 h 3436871"/>
              <a:gd name="connsiteX49" fmla="*/ 1694164 w 2038796"/>
              <a:gd name="connsiteY49" fmla="*/ 2546857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31479 w 2038796"/>
              <a:gd name="connsiteY53" fmla="*/ 1610018 h 3436871"/>
              <a:gd name="connsiteX54" fmla="*/ 1301477 w 2038796"/>
              <a:gd name="connsiteY54" fmla="*/ 1615627 h 3436871"/>
              <a:gd name="connsiteX55" fmla="*/ 1323916 w 2038796"/>
              <a:gd name="connsiteY55" fmla="*/ 1486602 h 3436871"/>
              <a:gd name="connsiteX56" fmla="*/ 1262208 w 2038796"/>
              <a:gd name="connsiteY56" fmla="*/ 1301478 h 3436871"/>
              <a:gd name="connsiteX57" fmla="*/ 1301477 w 2038796"/>
              <a:gd name="connsiteY57" fmla="*/ 1228550 h 3436871"/>
              <a:gd name="connsiteX58" fmla="*/ 1234159 w 2038796"/>
              <a:gd name="connsiteY58" fmla="*/ 1043426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694164 w 2038796"/>
              <a:gd name="connsiteY49" fmla="*/ 2546857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31479 w 2038796"/>
              <a:gd name="connsiteY53" fmla="*/ 1610018 h 3436871"/>
              <a:gd name="connsiteX54" fmla="*/ 1301477 w 2038796"/>
              <a:gd name="connsiteY54" fmla="*/ 1615627 h 3436871"/>
              <a:gd name="connsiteX55" fmla="*/ 1323916 w 2038796"/>
              <a:gd name="connsiteY55" fmla="*/ 1486602 h 3436871"/>
              <a:gd name="connsiteX56" fmla="*/ 1262208 w 2038796"/>
              <a:gd name="connsiteY56" fmla="*/ 1301478 h 3436871"/>
              <a:gd name="connsiteX57" fmla="*/ 1301477 w 2038796"/>
              <a:gd name="connsiteY57" fmla="*/ 1228550 h 3436871"/>
              <a:gd name="connsiteX58" fmla="*/ 1234159 w 2038796"/>
              <a:gd name="connsiteY58" fmla="*/ 1043426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31479 w 2038796"/>
              <a:gd name="connsiteY53" fmla="*/ 1610018 h 3436871"/>
              <a:gd name="connsiteX54" fmla="*/ 1301477 w 2038796"/>
              <a:gd name="connsiteY54" fmla="*/ 1615627 h 3436871"/>
              <a:gd name="connsiteX55" fmla="*/ 1323916 w 2038796"/>
              <a:gd name="connsiteY55" fmla="*/ 1486602 h 3436871"/>
              <a:gd name="connsiteX56" fmla="*/ 1262208 w 2038796"/>
              <a:gd name="connsiteY56" fmla="*/ 1301478 h 3436871"/>
              <a:gd name="connsiteX57" fmla="*/ 1301477 w 2038796"/>
              <a:gd name="connsiteY57" fmla="*/ 1228550 h 3436871"/>
              <a:gd name="connsiteX58" fmla="*/ 1234159 w 2038796"/>
              <a:gd name="connsiteY58" fmla="*/ 1043426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01477 w 2038796"/>
              <a:gd name="connsiteY54" fmla="*/ 1615627 h 3436871"/>
              <a:gd name="connsiteX55" fmla="*/ 1323916 w 2038796"/>
              <a:gd name="connsiteY55" fmla="*/ 1486602 h 3436871"/>
              <a:gd name="connsiteX56" fmla="*/ 1262208 w 2038796"/>
              <a:gd name="connsiteY56" fmla="*/ 1301478 h 3436871"/>
              <a:gd name="connsiteX57" fmla="*/ 1301477 w 2038796"/>
              <a:gd name="connsiteY57" fmla="*/ 1228550 h 3436871"/>
              <a:gd name="connsiteX58" fmla="*/ 1234159 w 2038796"/>
              <a:gd name="connsiteY58" fmla="*/ 1043426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01477 w 2038796"/>
              <a:gd name="connsiteY54" fmla="*/ 1615627 h 3436871"/>
              <a:gd name="connsiteX55" fmla="*/ 1323916 w 2038796"/>
              <a:gd name="connsiteY55" fmla="*/ 1486602 h 3436871"/>
              <a:gd name="connsiteX56" fmla="*/ 1262208 w 2038796"/>
              <a:gd name="connsiteY56" fmla="*/ 1301478 h 3436871"/>
              <a:gd name="connsiteX57" fmla="*/ 1301477 w 2038796"/>
              <a:gd name="connsiteY57" fmla="*/ 1228550 h 3436871"/>
              <a:gd name="connsiteX58" fmla="*/ 1234159 w 2038796"/>
              <a:gd name="connsiteY58" fmla="*/ 1043426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12696 w 2038796"/>
              <a:gd name="connsiteY54" fmla="*/ 1649285 h 3436871"/>
              <a:gd name="connsiteX55" fmla="*/ 1323916 w 2038796"/>
              <a:gd name="connsiteY55" fmla="*/ 1486602 h 3436871"/>
              <a:gd name="connsiteX56" fmla="*/ 1262208 w 2038796"/>
              <a:gd name="connsiteY56" fmla="*/ 1301478 h 3436871"/>
              <a:gd name="connsiteX57" fmla="*/ 1301477 w 2038796"/>
              <a:gd name="connsiteY57" fmla="*/ 1228550 h 3436871"/>
              <a:gd name="connsiteX58" fmla="*/ 1234159 w 2038796"/>
              <a:gd name="connsiteY58" fmla="*/ 1043426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12696 w 2038796"/>
              <a:gd name="connsiteY54" fmla="*/ 1649285 h 3436871"/>
              <a:gd name="connsiteX55" fmla="*/ 1323916 w 2038796"/>
              <a:gd name="connsiteY55" fmla="*/ 1486602 h 3436871"/>
              <a:gd name="connsiteX56" fmla="*/ 1262208 w 2038796"/>
              <a:gd name="connsiteY56" fmla="*/ 1346357 h 3436871"/>
              <a:gd name="connsiteX57" fmla="*/ 1301477 w 2038796"/>
              <a:gd name="connsiteY57" fmla="*/ 1228550 h 3436871"/>
              <a:gd name="connsiteX58" fmla="*/ 1234159 w 2038796"/>
              <a:gd name="connsiteY58" fmla="*/ 1043426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12696 w 2038796"/>
              <a:gd name="connsiteY54" fmla="*/ 1649285 h 3436871"/>
              <a:gd name="connsiteX55" fmla="*/ 1323916 w 2038796"/>
              <a:gd name="connsiteY55" fmla="*/ 1486602 h 3436871"/>
              <a:gd name="connsiteX56" fmla="*/ 1262208 w 2038796"/>
              <a:gd name="connsiteY56" fmla="*/ 1346357 h 3436871"/>
              <a:gd name="connsiteX57" fmla="*/ 1284648 w 2038796"/>
              <a:gd name="connsiteY57" fmla="*/ 1239770 h 3436871"/>
              <a:gd name="connsiteX58" fmla="*/ 1234159 w 2038796"/>
              <a:gd name="connsiteY58" fmla="*/ 1043426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12696 w 2038796"/>
              <a:gd name="connsiteY54" fmla="*/ 1649285 h 3436871"/>
              <a:gd name="connsiteX55" fmla="*/ 1323916 w 2038796"/>
              <a:gd name="connsiteY55" fmla="*/ 1486602 h 3436871"/>
              <a:gd name="connsiteX56" fmla="*/ 1262208 w 2038796"/>
              <a:gd name="connsiteY56" fmla="*/ 1346357 h 3436871"/>
              <a:gd name="connsiteX57" fmla="*/ 1284648 w 2038796"/>
              <a:gd name="connsiteY57" fmla="*/ 1239770 h 3436871"/>
              <a:gd name="connsiteX58" fmla="*/ 1256599 w 2038796"/>
              <a:gd name="connsiteY58" fmla="*/ 1077085 h 3436871"/>
              <a:gd name="connsiteX59" fmla="*/ 1250989 w 2038796"/>
              <a:gd name="connsiteY59" fmla="*/ 847083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12696 w 2038796"/>
              <a:gd name="connsiteY54" fmla="*/ 1649285 h 3436871"/>
              <a:gd name="connsiteX55" fmla="*/ 1323916 w 2038796"/>
              <a:gd name="connsiteY55" fmla="*/ 1486602 h 3436871"/>
              <a:gd name="connsiteX56" fmla="*/ 1262208 w 2038796"/>
              <a:gd name="connsiteY56" fmla="*/ 1346357 h 3436871"/>
              <a:gd name="connsiteX57" fmla="*/ 1284648 w 2038796"/>
              <a:gd name="connsiteY57" fmla="*/ 1239770 h 3436871"/>
              <a:gd name="connsiteX58" fmla="*/ 1256599 w 2038796"/>
              <a:gd name="connsiteY58" fmla="*/ 1077085 h 3436871"/>
              <a:gd name="connsiteX59" fmla="*/ 1256599 w 2038796"/>
              <a:gd name="connsiteY59" fmla="*/ 880742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12696 w 2038796"/>
              <a:gd name="connsiteY54" fmla="*/ 1649285 h 3436871"/>
              <a:gd name="connsiteX55" fmla="*/ 1323916 w 2038796"/>
              <a:gd name="connsiteY55" fmla="*/ 1486602 h 3436871"/>
              <a:gd name="connsiteX56" fmla="*/ 1262208 w 2038796"/>
              <a:gd name="connsiteY56" fmla="*/ 1346357 h 3436871"/>
              <a:gd name="connsiteX57" fmla="*/ 1284648 w 2038796"/>
              <a:gd name="connsiteY57" fmla="*/ 1239770 h 3436871"/>
              <a:gd name="connsiteX58" fmla="*/ 1256599 w 2038796"/>
              <a:gd name="connsiteY58" fmla="*/ 1077085 h 3436871"/>
              <a:gd name="connsiteX59" fmla="*/ 1256599 w 2038796"/>
              <a:gd name="connsiteY59" fmla="*/ 880742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12696 w 2038796"/>
              <a:gd name="connsiteY54" fmla="*/ 1649285 h 3436871"/>
              <a:gd name="connsiteX55" fmla="*/ 1323916 w 2038796"/>
              <a:gd name="connsiteY55" fmla="*/ 1486602 h 3436871"/>
              <a:gd name="connsiteX56" fmla="*/ 1262208 w 2038796"/>
              <a:gd name="connsiteY56" fmla="*/ 1346357 h 3436871"/>
              <a:gd name="connsiteX57" fmla="*/ 1284648 w 2038796"/>
              <a:gd name="connsiteY57" fmla="*/ 1239770 h 3436871"/>
              <a:gd name="connsiteX58" fmla="*/ 1256599 w 2038796"/>
              <a:gd name="connsiteY58" fmla="*/ 1077085 h 3436871"/>
              <a:gd name="connsiteX59" fmla="*/ 1256599 w 2038796"/>
              <a:gd name="connsiteY59" fmla="*/ 880742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12696 w 2038796"/>
              <a:gd name="connsiteY54" fmla="*/ 1649285 h 3436871"/>
              <a:gd name="connsiteX55" fmla="*/ 1323916 w 2038796"/>
              <a:gd name="connsiteY55" fmla="*/ 1486602 h 3436871"/>
              <a:gd name="connsiteX56" fmla="*/ 1262208 w 2038796"/>
              <a:gd name="connsiteY56" fmla="*/ 1346357 h 3436871"/>
              <a:gd name="connsiteX57" fmla="*/ 1284648 w 2038796"/>
              <a:gd name="connsiteY57" fmla="*/ 1239770 h 3436871"/>
              <a:gd name="connsiteX58" fmla="*/ 1256599 w 2038796"/>
              <a:gd name="connsiteY58" fmla="*/ 1077085 h 3436871"/>
              <a:gd name="connsiteX59" fmla="*/ 1256599 w 2038796"/>
              <a:gd name="connsiteY59" fmla="*/ 880742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65865 w 2038796"/>
              <a:gd name="connsiteY65" fmla="*/ 11780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12696 w 2038796"/>
              <a:gd name="connsiteY54" fmla="*/ 1649285 h 3436871"/>
              <a:gd name="connsiteX55" fmla="*/ 1323916 w 2038796"/>
              <a:gd name="connsiteY55" fmla="*/ 1486602 h 3436871"/>
              <a:gd name="connsiteX56" fmla="*/ 1262208 w 2038796"/>
              <a:gd name="connsiteY56" fmla="*/ 1346357 h 3436871"/>
              <a:gd name="connsiteX57" fmla="*/ 1284648 w 2038796"/>
              <a:gd name="connsiteY57" fmla="*/ 1239770 h 3436871"/>
              <a:gd name="connsiteX58" fmla="*/ 1256599 w 2038796"/>
              <a:gd name="connsiteY58" fmla="*/ 1077085 h 3436871"/>
              <a:gd name="connsiteX59" fmla="*/ 1256599 w 2038796"/>
              <a:gd name="connsiteY59" fmla="*/ 880742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93914 w 2038796"/>
              <a:gd name="connsiteY65" fmla="*/ 134637 h 3436871"/>
              <a:gd name="connsiteX66" fmla="*/ 998547 w 2038796"/>
              <a:gd name="connsiteY66" fmla="*/ 72928 h 3436871"/>
              <a:gd name="connsiteX67" fmla="*/ 920010 w 2038796"/>
              <a:gd name="connsiteY67" fmla="*/ 0 h 3436871"/>
              <a:gd name="connsiteX0" fmla="*/ 920010 w 2038796"/>
              <a:gd name="connsiteY0" fmla="*/ 0 h 3436871"/>
              <a:gd name="connsiteX1" fmla="*/ 779764 w 2038796"/>
              <a:gd name="connsiteY1" fmla="*/ 117807 h 3436871"/>
              <a:gd name="connsiteX2" fmla="*/ 751715 w 2038796"/>
              <a:gd name="connsiteY2" fmla="*/ 224393 h 3436871"/>
              <a:gd name="connsiteX3" fmla="*/ 656348 w 2038796"/>
              <a:gd name="connsiteY3" fmla="*/ 403907 h 3436871"/>
              <a:gd name="connsiteX4" fmla="*/ 656348 w 2038796"/>
              <a:gd name="connsiteY4" fmla="*/ 460005 h 3436871"/>
              <a:gd name="connsiteX5" fmla="*/ 673178 w 2038796"/>
              <a:gd name="connsiteY5" fmla="*/ 544153 h 3436871"/>
              <a:gd name="connsiteX6" fmla="*/ 448785 w 2038796"/>
              <a:gd name="connsiteY6" fmla="*/ 656349 h 3436871"/>
              <a:gd name="connsiteX7" fmla="*/ 263661 w 2038796"/>
              <a:gd name="connsiteY7" fmla="*/ 673178 h 3436871"/>
              <a:gd name="connsiteX8" fmla="*/ 218783 w 2038796"/>
              <a:gd name="connsiteY8" fmla="*/ 948059 h 3436871"/>
              <a:gd name="connsiteX9" fmla="*/ 168294 w 2038796"/>
              <a:gd name="connsiteY9" fmla="*/ 1082695 h 3436871"/>
              <a:gd name="connsiteX10" fmla="*/ 72927 w 2038796"/>
              <a:gd name="connsiteY10" fmla="*/ 1211721 h 3436871"/>
              <a:gd name="connsiteX11" fmla="*/ 0 w 2038796"/>
              <a:gd name="connsiteY11" fmla="*/ 1346356 h 3436871"/>
              <a:gd name="connsiteX12" fmla="*/ 134635 w 2038796"/>
              <a:gd name="connsiteY12" fmla="*/ 1705384 h 3436871"/>
              <a:gd name="connsiteX13" fmla="*/ 241222 w 2038796"/>
              <a:gd name="connsiteY13" fmla="*/ 1778312 h 3436871"/>
              <a:gd name="connsiteX14" fmla="*/ 291710 w 2038796"/>
              <a:gd name="connsiteY14" fmla="*/ 1744653 h 3436871"/>
              <a:gd name="connsiteX15" fmla="*/ 336589 w 2038796"/>
              <a:gd name="connsiteY15" fmla="*/ 1800751 h 3436871"/>
              <a:gd name="connsiteX16" fmla="*/ 387077 w 2038796"/>
              <a:gd name="connsiteY16" fmla="*/ 3326621 h 3436871"/>
              <a:gd name="connsiteX17" fmla="*/ 448785 w 2038796"/>
              <a:gd name="connsiteY17" fmla="*/ 3298572 h 3436871"/>
              <a:gd name="connsiteX18" fmla="*/ 431956 w 2038796"/>
              <a:gd name="connsiteY18" fmla="*/ 2423441 h 3436871"/>
              <a:gd name="connsiteX19" fmla="*/ 482444 w 2038796"/>
              <a:gd name="connsiteY19" fmla="*/ 2434660 h 3436871"/>
              <a:gd name="connsiteX20" fmla="*/ 516103 w 2038796"/>
              <a:gd name="connsiteY20" fmla="*/ 3119058 h 3436871"/>
              <a:gd name="connsiteX21" fmla="*/ 583421 w 2038796"/>
              <a:gd name="connsiteY21" fmla="*/ 3124668 h 3436871"/>
              <a:gd name="connsiteX22" fmla="*/ 572201 w 2038796"/>
              <a:gd name="connsiteY22" fmla="*/ 2457100 h 3436871"/>
              <a:gd name="connsiteX23" fmla="*/ 964888 w 2038796"/>
              <a:gd name="connsiteY23" fmla="*/ 2462710 h 3436871"/>
              <a:gd name="connsiteX24" fmla="*/ 970498 w 2038796"/>
              <a:gd name="connsiteY24" fmla="*/ 2866616 h 3436871"/>
              <a:gd name="connsiteX25" fmla="*/ 1026596 w 2038796"/>
              <a:gd name="connsiteY25" fmla="*/ 2877836 h 3436871"/>
              <a:gd name="connsiteX26" fmla="*/ 1020986 w 2038796"/>
              <a:gd name="connsiteY26" fmla="*/ 3051740 h 3436871"/>
              <a:gd name="connsiteX27" fmla="*/ 1009767 w 2038796"/>
              <a:gd name="connsiteY27" fmla="*/ 3175156 h 3436871"/>
              <a:gd name="connsiteX28" fmla="*/ 1020986 w 2038796"/>
              <a:gd name="connsiteY28" fmla="*/ 3393939 h 3436871"/>
              <a:gd name="connsiteX29" fmla="*/ 1217330 w 2038796"/>
              <a:gd name="connsiteY29" fmla="*/ 3410768 h 3436871"/>
              <a:gd name="connsiteX30" fmla="*/ 1211720 w 2038796"/>
              <a:gd name="connsiteY30" fmla="*/ 3225645 h 3436871"/>
              <a:gd name="connsiteX31" fmla="*/ 1228549 w 2038796"/>
              <a:gd name="connsiteY31" fmla="*/ 3051741 h 3436871"/>
              <a:gd name="connsiteX32" fmla="*/ 1211720 w 2038796"/>
              <a:gd name="connsiteY32" fmla="*/ 2922714 h 3436871"/>
              <a:gd name="connsiteX33" fmla="*/ 1234159 w 2038796"/>
              <a:gd name="connsiteY33" fmla="*/ 2883446 h 3436871"/>
              <a:gd name="connsiteX34" fmla="*/ 1250988 w 2038796"/>
              <a:gd name="connsiteY34" fmla="*/ 2664663 h 3436871"/>
              <a:gd name="connsiteX35" fmla="*/ 1256599 w 2038796"/>
              <a:gd name="connsiteY35" fmla="*/ 2552467 h 3436871"/>
              <a:gd name="connsiteX36" fmla="*/ 1262209 w 2038796"/>
              <a:gd name="connsiteY36" fmla="*/ 2417831 h 3436871"/>
              <a:gd name="connsiteX37" fmla="*/ 1357574 w 2038796"/>
              <a:gd name="connsiteY37" fmla="*/ 2569297 h 3436871"/>
              <a:gd name="connsiteX38" fmla="*/ 1368794 w 2038796"/>
              <a:gd name="connsiteY38" fmla="*/ 3107839 h 3436871"/>
              <a:gd name="connsiteX39" fmla="*/ 1413673 w 2038796"/>
              <a:gd name="connsiteY39" fmla="*/ 3113448 h 3436871"/>
              <a:gd name="connsiteX40" fmla="*/ 1419283 w 2038796"/>
              <a:gd name="connsiteY40" fmla="*/ 2625394 h 3436871"/>
              <a:gd name="connsiteX41" fmla="*/ 1469772 w 2038796"/>
              <a:gd name="connsiteY41" fmla="*/ 2636614 h 3436871"/>
              <a:gd name="connsiteX42" fmla="*/ 1480991 w 2038796"/>
              <a:gd name="connsiteY42" fmla="*/ 3292962 h 3436871"/>
              <a:gd name="connsiteX43" fmla="*/ 1531479 w 2038796"/>
              <a:gd name="connsiteY43" fmla="*/ 3276133 h 3436871"/>
              <a:gd name="connsiteX44" fmla="*/ 1537090 w 2038796"/>
              <a:gd name="connsiteY44" fmla="*/ 2804908 h 3436871"/>
              <a:gd name="connsiteX45" fmla="*/ 1604407 w 2038796"/>
              <a:gd name="connsiteY45" fmla="*/ 2961983 h 3436871"/>
              <a:gd name="connsiteX46" fmla="*/ 1991484 w 2038796"/>
              <a:gd name="connsiteY46" fmla="*/ 2765639 h 3436871"/>
              <a:gd name="connsiteX47" fmla="*/ 1997094 w 2038796"/>
              <a:gd name="connsiteY47" fmla="*/ 2653443 h 3436871"/>
              <a:gd name="connsiteX48" fmla="*/ 1828800 w 2038796"/>
              <a:gd name="connsiteY48" fmla="*/ 2636614 h 3436871"/>
              <a:gd name="connsiteX49" fmla="*/ 1705383 w 2038796"/>
              <a:gd name="connsiteY49" fmla="*/ 2563686 h 3436871"/>
              <a:gd name="connsiteX50" fmla="*/ 1621237 w 2038796"/>
              <a:gd name="connsiteY50" fmla="*/ 2451490 h 3436871"/>
              <a:gd name="connsiteX51" fmla="*/ 1694164 w 2038796"/>
              <a:gd name="connsiteY51" fmla="*/ 2328074 h 3436871"/>
              <a:gd name="connsiteX52" fmla="*/ 1514650 w 2038796"/>
              <a:gd name="connsiteY52" fmla="*/ 2030754 h 3436871"/>
              <a:gd name="connsiteX53" fmla="*/ 1503430 w 2038796"/>
              <a:gd name="connsiteY53" fmla="*/ 1626847 h 3436871"/>
              <a:gd name="connsiteX54" fmla="*/ 1312696 w 2038796"/>
              <a:gd name="connsiteY54" fmla="*/ 1649285 h 3436871"/>
              <a:gd name="connsiteX55" fmla="*/ 1323916 w 2038796"/>
              <a:gd name="connsiteY55" fmla="*/ 1486602 h 3436871"/>
              <a:gd name="connsiteX56" fmla="*/ 1262208 w 2038796"/>
              <a:gd name="connsiteY56" fmla="*/ 1346357 h 3436871"/>
              <a:gd name="connsiteX57" fmla="*/ 1284648 w 2038796"/>
              <a:gd name="connsiteY57" fmla="*/ 1239770 h 3436871"/>
              <a:gd name="connsiteX58" fmla="*/ 1256599 w 2038796"/>
              <a:gd name="connsiteY58" fmla="*/ 1077085 h 3436871"/>
              <a:gd name="connsiteX59" fmla="*/ 1256599 w 2038796"/>
              <a:gd name="connsiteY59" fmla="*/ 880742 h 3436871"/>
              <a:gd name="connsiteX60" fmla="*/ 970498 w 2038796"/>
              <a:gd name="connsiteY60" fmla="*/ 712447 h 3436871"/>
              <a:gd name="connsiteX61" fmla="*/ 1015376 w 2038796"/>
              <a:gd name="connsiteY61" fmla="*/ 622690 h 3436871"/>
              <a:gd name="connsiteX62" fmla="*/ 1150012 w 2038796"/>
              <a:gd name="connsiteY62" fmla="*/ 482445 h 3436871"/>
              <a:gd name="connsiteX63" fmla="*/ 1166841 w 2038796"/>
              <a:gd name="connsiteY63" fmla="*/ 314150 h 3436871"/>
              <a:gd name="connsiteX64" fmla="*/ 1161232 w 2038796"/>
              <a:gd name="connsiteY64" fmla="*/ 196344 h 3436871"/>
              <a:gd name="connsiteX65" fmla="*/ 1093914 w 2038796"/>
              <a:gd name="connsiteY65" fmla="*/ 134637 h 3436871"/>
              <a:gd name="connsiteX66" fmla="*/ 987327 w 2038796"/>
              <a:gd name="connsiteY66" fmla="*/ 95368 h 3436871"/>
              <a:gd name="connsiteX67" fmla="*/ 920010 w 2038796"/>
              <a:gd name="connsiteY67" fmla="*/ 0 h 3436871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56348 w 2038796"/>
              <a:gd name="connsiteY3" fmla="*/ 353419 h 3386383"/>
              <a:gd name="connsiteX4" fmla="*/ 656348 w 2038796"/>
              <a:gd name="connsiteY4" fmla="*/ 409517 h 3386383"/>
              <a:gd name="connsiteX5" fmla="*/ 673178 w 2038796"/>
              <a:gd name="connsiteY5" fmla="*/ 493665 h 3386383"/>
              <a:gd name="connsiteX6" fmla="*/ 448785 w 2038796"/>
              <a:gd name="connsiteY6" fmla="*/ 605861 h 3386383"/>
              <a:gd name="connsiteX7" fmla="*/ 263661 w 2038796"/>
              <a:gd name="connsiteY7" fmla="*/ 622690 h 3386383"/>
              <a:gd name="connsiteX8" fmla="*/ 218783 w 2038796"/>
              <a:gd name="connsiteY8" fmla="*/ 897571 h 3386383"/>
              <a:gd name="connsiteX9" fmla="*/ 168294 w 2038796"/>
              <a:gd name="connsiteY9" fmla="*/ 1032207 h 3386383"/>
              <a:gd name="connsiteX10" fmla="*/ 72927 w 2038796"/>
              <a:gd name="connsiteY10" fmla="*/ 1161233 h 3386383"/>
              <a:gd name="connsiteX11" fmla="*/ 0 w 2038796"/>
              <a:gd name="connsiteY11" fmla="*/ 1295868 h 3386383"/>
              <a:gd name="connsiteX12" fmla="*/ 134635 w 2038796"/>
              <a:gd name="connsiteY12" fmla="*/ 1654896 h 3386383"/>
              <a:gd name="connsiteX13" fmla="*/ 241222 w 2038796"/>
              <a:gd name="connsiteY13" fmla="*/ 1727824 h 3386383"/>
              <a:gd name="connsiteX14" fmla="*/ 291710 w 2038796"/>
              <a:gd name="connsiteY14" fmla="*/ 1694165 h 3386383"/>
              <a:gd name="connsiteX15" fmla="*/ 336589 w 2038796"/>
              <a:gd name="connsiteY15" fmla="*/ 1750263 h 3386383"/>
              <a:gd name="connsiteX16" fmla="*/ 387077 w 2038796"/>
              <a:gd name="connsiteY16" fmla="*/ 3276133 h 3386383"/>
              <a:gd name="connsiteX17" fmla="*/ 448785 w 2038796"/>
              <a:gd name="connsiteY17" fmla="*/ 3248084 h 3386383"/>
              <a:gd name="connsiteX18" fmla="*/ 431956 w 2038796"/>
              <a:gd name="connsiteY18" fmla="*/ 2372953 h 3386383"/>
              <a:gd name="connsiteX19" fmla="*/ 482444 w 2038796"/>
              <a:gd name="connsiteY19" fmla="*/ 2384172 h 3386383"/>
              <a:gd name="connsiteX20" fmla="*/ 516103 w 2038796"/>
              <a:gd name="connsiteY20" fmla="*/ 3068570 h 3386383"/>
              <a:gd name="connsiteX21" fmla="*/ 583421 w 2038796"/>
              <a:gd name="connsiteY21" fmla="*/ 3074180 h 3386383"/>
              <a:gd name="connsiteX22" fmla="*/ 572201 w 2038796"/>
              <a:gd name="connsiteY22" fmla="*/ 2406612 h 3386383"/>
              <a:gd name="connsiteX23" fmla="*/ 964888 w 2038796"/>
              <a:gd name="connsiteY23" fmla="*/ 2412222 h 3386383"/>
              <a:gd name="connsiteX24" fmla="*/ 970498 w 2038796"/>
              <a:gd name="connsiteY24" fmla="*/ 2816128 h 3386383"/>
              <a:gd name="connsiteX25" fmla="*/ 1026596 w 2038796"/>
              <a:gd name="connsiteY25" fmla="*/ 2827348 h 3386383"/>
              <a:gd name="connsiteX26" fmla="*/ 1020986 w 2038796"/>
              <a:gd name="connsiteY26" fmla="*/ 3001252 h 3386383"/>
              <a:gd name="connsiteX27" fmla="*/ 1009767 w 2038796"/>
              <a:gd name="connsiteY27" fmla="*/ 3124668 h 3386383"/>
              <a:gd name="connsiteX28" fmla="*/ 1020986 w 2038796"/>
              <a:gd name="connsiteY28" fmla="*/ 3343451 h 3386383"/>
              <a:gd name="connsiteX29" fmla="*/ 1217330 w 2038796"/>
              <a:gd name="connsiteY29" fmla="*/ 3360280 h 3386383"/>
              <a:gd name="connsiteX30" fmla="*/ 1211720 w 2038796"/>
              <a:gd name="connsiteY30" fmla="*/ 3175157 h 3386383"/>
              <a:gd name="connsiteX31" fmla="*/ 1228549 w 2038796"/>
              <a:gd name="connsiteY31" fmla="*/ 3001253 h 3386383"/>
              <a:gd name="connsiteX32" fmla="*/ 1211720 w 2038796"/>
              <a:gd name="connsiteY32" fmla="*/ 2872226 h 3386383"/>
              <a:gd name="connsiteX33" fmla="*/ 1234159 w 2038796"/>
              <a:gd name="connsiteY33" fmla="*/ 2832958 h 3386383"/>
              <a:gd name="connsiteX34" fmla="*/ 1250988 w 2038796"/>
              <a:gd name="connsiteY34" fmla="*/ 2614175 h 3386383"/>
              <a:gd name="connsiteX35" fmla="*/ 1256599 w 2038796"/>
              <a:gd name="connsiteY35" fmla="*/ 2501979 h 3386383"/>
              <a:gd name="connsiteX36" fmla="*/ 1262209 w 2038796"/>
              <a:gd name="connsiteY36" fmla="*/ 2367343 h 3386383"/>
              <a:gd name="connsiteX37" fmla="*/ 1357574 w 2038796"/>
              <a:gd name="connsiteY37" fmla="*/ 2518809 h 3386383"/>
              <a:gd name="connsiteX38" fmla="*/ 1368794 w 2038796"/>
              <a:gd name="connsiteY38" fmla="*/ 3057351 h 3386383"/>
              <a:gd name="connsiteX39" fmla="*/ 1413673 w 2038796"/>
              <a:gd name="connsiteY39" fmla="*/ 3062960 h 3386383"/>
              <a:gd name="connsiteX40" fmla="*/ 1419283 w 2038796"/>
              <a:gd name="connsiteY40" fmla="*/ 2574906 h 3386383"/>
              <a:gd name="connsiteX41" fmla="*/ 1469772 w 2038796"/>
              <a:gd name="connsiteY41" fmla="*/ 2586126 h 3386383"/>
              <a:gd name="connsiteX42" fmla="*/ 1480991 w 2038796"/>
              <a:gd name="connsiteY42" fmla="*/ 3242474 h 3386383"/>
              <a:gd name="connsiteX43" fmla="*/ 1531479 w 2038796"/>
              <a:gd name="connsiteY43" fmla="*/ 3225645 h 3386383"/>
              <a:gd name="connsiteX44" fmla="*/ 1537090 w 2038796"/>
              <a:gd name="connsiteY44" fmla="*/ 2754420 h 3386383"/>
              <a:gd name="connsiteX45" fmla="*/ 1604407 w 2038796"/>
              <a:gd name="connsiteY45" fmla="*/ 2911495 h 3386383"/>
              <a:gd name="connsiteX46" fmla="*/ 1991484 w 2038796"/>
              <a:gd name="connsiteY46" fmla="*/ 2715151 h 3386383"/>
              <a:gd name="connsiteX47" fmla="*/ 1997094 w 2038796"/>
              <a:gd name="connsiteY47" fmla="*/ 2602955 h 3386383"/>
              <a:gd name="connsiteX48" fmla="*/ 1828800 w 2038796"/>
              <a:gd name="connsiteY48" fmla="*/ 2586126 h 3386383"/>
              <a:gd name="connsiteX49" fmla="*/ 1705383 w 2038796"/>
              <a:gd name="connsiteY49" fmla="*/ 2513198 h 3386383"/>
              <a:gd name="connsiteX50" fmla="*/ 1621237 w 2038796"/>
              <a:gd name="connsiteY50" fmla="*/ 2401002 h 3386383"/>
              <a:gd name="connsiteX51" fmla="*/ 1694164 w 2038796"/>
              <a:gd name="connsiteY51" fmla="*/ 2277586 h 3386383"/>
              <a:gd name="connsiteX52" fmla="*/ 1514650 w 2038796"/>
              <a:gd name="connsiteY52" fmla="*/ 1980266 h 3386383"/>
              <a:gd name="connsiteX53" fmla="*/ 1503430 w 2038796"/>
              <a:gd name="connsiteY53" fmla="*/ 1576359 h 3386383"/>
              <a:gd name="connsiteX54" fmla="*/ 1312696 w 2038796"/>
              <a:gd name="connsiteY54" fmla="*/ 1598797 h 3386383"/>
              <a:gd name="connsiteX55" fmla="*/ 1323916 w 2038796"/>
              <a:gd name="connsiteY55" fmla="*/ 1436114 h 3386383"/>
              <a:gd name="connsiteX56" fmla="*/ 1262208 w 2038796"/>
              <a:gd name="connsiteY56" fmla="*/ 1295869 h 3386383"/>
              <a:gd name="connsiteX57" fmla="*/ 1284648 w 2038796"/>
              <a:gd name="connsiteY57" fmla="*/ 1189282 h 3386383"/>
              <a:gd name="connsiteX58" fmla="*/ 1256599 w 2038796"/>
              <a:gd name="connsiteY58" fmla="*/ 1026597 h 3386383"/>
              <a:gd name="connsiteX59" fmla="*/ 1256599 w 2038796"/>
              <a:gd name="connsiteY59" fmla="*/ 830254 h 3386383"/>
              <a:gd name="connsiteX60" fmla="*/ 970498 w 2038796"/>
              <a:gd name="connsiteY60" fmla="*/ 661959 h 3386383"/>
              <a:gd name="connsiteX61" fmla="*/ 1015376 w 2038796"/>
              <a:gd name="connsiteY61" fmla="*/ 572202 h 3386383"/>
              <a:gd name="connsiteX62" fmla="*/ 1150012 w 2038796"/>
              <a:gd name="connsiteY62" fmla="*/ 431957 h 3386383"/>
              <a:gd name="connsiteX63" fmla="*/ 1166841 w 2038796"/>
              <a:gd name="connsiteY63" fmla="*/ 263662 h 3386383"/>
              <a:gd name="connsiteX64" fmla="*/ 1161232 w 2038796"/>
              <a:gd name="connsiteY64" fmla="*/ 145856 h 3386383"/>
              <a:gd name="connsiteX65" fmla="*/ 1093914 w 2038796"/>
              <a:gd name="connsiteY65" fmla="*/ 84149 h 3386383"/>
              <a:gd name="connsiteX66" fmla="*/ 987327 w 2038796"/>
              <a:gd name="connsiteY66" fmla="*/ 44880 h 3386383"/>
              <a:gd name="connsiteX67" fmla="*/ 869522 w 2038796"/>
              <a:gd name="connsiteY67" fmla="*/ 0 h 3386383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56348 w 2038796"/>
              <a:gd name="connsiteY3" fmla="*/ 353419 h 3386383"/>
              <a:gd name="connsiteX4" fmla="*/ 656348 w 2038796"/>
              <a:gd name="connsiteY4" fmla="*/ 409517 h 3386383"/>
              <a:gd name="connsiteX5" fmla="*/ 678788 w 2038796"/>
              <a:gd name="connsiteY5" fmla="*/ 516105 h 3386383"/>
              <a:gd name="connsiteX6" fmla="*/ 448785 w 2038796"/>
              <a:gd name="connsiteY6" fmla="*/ 605861 h 3386383"/>
              <a:gd name="connsiteX7" fmla="*/ 263661 w 2038796"/>
              <a:gd name="connsiteY7" fmla="*/ 622690 h 3386383"/>
              <a:gd name="connsiteX8" fmla="*/ 218783 w 2038796"/>
              <a:gd name="connsiteY8" fmla="*/ 897571 h 3386383"/>
              <a:gd name="connsiteX9" fmla="*/ 168294 w 2038796"/>
              <a:gd name="connsiteY9" fmla="*/ 1032207 h 3386383"/>
              <a:gd name="connsiteX10" fmla="*/ 72927 w 2038796"/>
              <a:gd name="connsiteY10" fmla="*/ 1161233 h 3386383"/>
              <a:gd name="connsiteX11" fmla="*/ 0 w 2038796"/>
              <a:gd name="connsiteY11" fmla="*/ 1295868 h 3386383"/>
              <a:gd name="connsiteX12" fmla="*/ 134635 w 2038796"/>
              <a:gd name="connsiteY12" fmla="*/ 1654896 h 3386383"/>
              <a:gd name="connsiteX13" fmla="*/ 241222 w 2038796"/>
              <a:gd name="connsiteY13" fmla="*/ 1727824 h 3386383"/>
              <a:gd name="connsiteX14" fmla="*/ 291710 w 2038796"/>
              <a:gd name="connsiteY14" fmla="*/ 1694165 h 3386383"/>
              <a:gd name="connsiteX15" fmla="*/ 336589 w 2038796"/>
              <a:gd name="connsiteY15" fmla="*/ 1750263 h 3386383"/>
              <a:gd name="connsiteX16" fmla="*/ 387077 w 2038796"/>
              <a:gd name="connsiteY16" fmla="*/ 3276133 h 3386383"/>
              <a:gd name="connsiteX17" fmla="*/ 448785 w 2038796"/>
              <a:gd name="connsiteY17" fmla="*/ 3248084 h 3386383"/>
              <a:gd name="connsiteX18" fmla="*/ 431956 w 2038796"/>
              <a:gd name="connsiteY18" fmla="*/ 2372953 h 3386383"/>
              <a:gd name="connsiteX19" fmla="*/ 482444 w 2038796"/>
              <a:gd name="connsiteY19" fmla="*/ 2384172 h 3386383"/>
              <a:gd name="connsiteX20" fmla="*/ 516103 w 2038796"/>
              <a:gd name="connsiteY20" fmla="*/ 3068570 h 3386383"/>
              <a:gd name="connsiteX21" fmla="*/ 583421 w 2038796"/>
              <a:gd name="connsiteY21" fmla="*/ 3074180 h 3386383"/>
              <a:gd name="connsiteX22" fmla="*/ 572201 w 2038796"/>
              <a:gd name="connsiteY22" fmla="*/ 2406612 h 3386383"/>
              <a:gd name="connsiteX23" fmla="*/ 964888 w 2038796"/>
              <a:gd name="connsiteY23" fmla="*/ 2412222 h 3386383"/>
              <a:gd name="connsiteX24" fmla="*/ 970498 w 2038796"/>
              <a:gd name="connsiteY24" fmla="*/ 2816128 h 3386383"/>
              <a:gd name="connsiteX25" fmla="*/ 1026596 w 2038796"/>
              <a:gd name="connsiteY25" fmla="*/ 2827348 h 3386383"/>
              <a:gd name="connsiteX26" fmla="*/ 1020986 w 2038796"/>
              <a:gd name="connsiteY26" fmla="*/ 3001252 h 3386383"/>
              <a:gd name="connsiteX27" fmla="*/ 1009767 w 2038796"/>
              <a:gd name="connsiteY27" fmla="*/ 3124668 h 3386383"/>
              <a:gd name="connsiteX28" fmla="*/ 1020986 w 2038796"/>
              <a:gd name="connsiteY28" fmla="*/ 3343451 h 3386383"/>
              <a:gd name="connsiteX29" fmla="*/ 1217330 w 2038796"/>
              <a:gd name="connsiteY29" fmla="*/ 3360280 h 3386383"/>
              <a:gd name="connsiteX30" fmla="*/ 1211720 w 2038796"/>
              <a:gd name="connsiteY30" fmla="*/ 3175157 h 3386383"/>
              <a:gd name="connsiteX31" fmla="*/ 1228549 w 2038796"/>
              <a:gd name="connsiteY31" fmla="*/ 3001253 h 3386383"/>
              <a:gd name="connsiteX32" fmla="*/ 1211720 w 2038796"/>
              <a:gd name="connsiteY32" fmla="*/ 2872226 h 3386383"/>
              <a:gd name="connsiteX33" fmla="*/ 1234159 w 2038796"/>
              <a:gd name="connsiteY33" fmla="*/ 2832958 h 3386383"/>
              <a:gd name="connsiteX34" fmla="*/ 1250988 w 2038796"/>
              <a:gd name="connsiteY34" fmla="*/ 2614175 h 3386383"/>
              <a:gd name="connsiteX35" fmla="*/ 1256599 w 2038796"/>
              <a:gd name="connsiteY35" fmla="*/ 2501979 h 3386383"/>
              <a:gd name="connsiteX36" fmla="*/ 1262209 w 2038796"/>
              <a:gd name="connsiteY36" fmla="*/ 2367343 h 3386383"/>
              <a:gd name="connsiteX37" fmla="*/ 1357574 w 2038796"/>
              <a:gd name="connsiteY37" fmla="*/ 2518809 h 3386383"/>
              <a:gd name="connsiteX38" fmla="*/ 1368794 w 2038796"/>
              <a:gd name="connsiteY38" fmla="*/ 3057351 h 3386383"/>
              <a:gd name="connsiteX39" fmla="*/ 1413673 w 2038796"/>
              <a:gd name="connsiteY39" fmla="*/ 3062960 h 3386383"/>
              <a:gd name="connsiteX40" fmla="*/ 1419283 w 2038796"/>
              <a:gd name="connsiteY40" fmla="*/ 2574906 h 3386383"/>
              <a:gd name="connsiteX41" fmla="*/ 1469772 w 2038796"/>
              <a:gd name="connsiteY41" fmla="*/ 2586126 h 3386383"/>
              <a:gd name="connsiteX42" fmla="*/ 1480991 w 2038796"/>
              <a:gd name="connsiteY42" fmla="*/ 3242474 h 3386383"/>
              <a:gd name="connsiteX43" fmla="*/ 1531479 w 2038796"/>
              <a:gd name="connsiteY43" fmla="*/ 3225645 h 3386383"/>
              <a:gd name="connsiteX44" fmla="*/ 1537090 w 2038796"/>
              <a:gd name="connsiteY44" fmla="*/ 2754420 h 3386383"/>
              <a:gd name="connsiteX45" fmla="*/ 1604407 w 2038796"/>
              <a:gd name="connsiteY45" fmla="*/ 2911495 h 3386383"/>
              <a:gd name="connsiteX46" fmla="*/ 1991484 w 2038796"/>
              <a:gd name="connsiteY46" fmla="*/ 2715151 h 3386383"/>
              <a:gd name="connsiteX47" fmla="*/ 1997094 w 2038796"/>
              <a:gd name="connsiteY47" fmla="*/ 2602955 h 3386383"/>
              <a:gd name="connsiteX48" fmla="*/ 1828800 w 2038796"/>
              <a:gd name="connsiteY48" fmla="*/ 2586126 h 3386383"/>
              <a:gd name="connsiteX49" fmla="*/ 1705383 w 2038796"/>
              <a:gd name="connsiteY49" fmla="*/ 2513198 h 3386383"/>
              <a:gd name="connsiteX50" fmla="*/ 1621237 w 2038796"/>
              <a:gd name="connsiteY50" fmla="*/ 2401002 h 3386383"/>
              <a:gd name="connsiteX51" fmla="*/ 1694164 w 2038796"/>
              <a:gd name="connsiteY51" fmla="*/ 2277586 h 3386383"/>
              <a:gd name="connsiteX52" fmla="*/ 1514650 w 2038796"/>
              <a:gd name="connsiteY52" fmla="*/ 1980266 h 3386383"/>
              <a:gd name="connsiteX53" fmla="*/ 1503430 w 2038796"/>
              <a:gd name="connsiteY53" fmla="*/ 1576359 h 3386383"/>
              <a:gd name="connsiteX54" fmla="*/ 1312696 w 2038796"/>
              <a:gd name="connsiteY54" fmla="*/ 1598797 h 3386383"/>
              <a:gd name="connsiteX55" fmla="*/ 1323916 w 2038796"/>
              <a:gd name="connsiteY55" fmla="*/ 1436114 h 3386383"/>
              <a:gd name="connsiteX56" fmla="*/ 1262208 w 2038796"/>
              <a:gd name="connsiteY56" fmla="*/ 1295869 h 3386383"/>
              <a:gd name="connsiteX57" fmla="*/ 1284648 w 2038796"/>
              <a:gd name="connsiteY57" fmla="*/ 1189282 h 3386383"/>
              <a:gd name="connsiteX58" fmla="*/ 1256599 w 2038796"/>
              <a:gd name="connsiteY58" fmla="*/ 1026597 h 3386383"/>
              <a:gd name="connsiteX59" fmla="*/ 1256599 w 2038796"/>
              <a:gd name="connsiteY59" fmla="*/ 830254 h 3386383"/>
              <a:gd name="connsiteX60" fmla="*/ 970498 w 2038796"/>
              <a:gd name="connsiteY60" fmla="*/ 661959 h 3386383"/>
              <a:gd name="connsiteX61" fmla="*/ 1015376 w 2038796"/>
              <a:gd name="connsiteY61" fmla="*/ 572202 h 3386383"/>
              <a:gd name="connsiteX62" fmla="*/ 1150012 w 2038796"/>
              <a:gd name="connsiteY62" fmla="*/ 431957 h 3386383"/>
              <a:gd name="connsiteX63" fmla="*/ 1166841 w 2038796"/>
              <a:gd name="connsiteY63" fmla="*/ 263662 h 3386383"/>
              <a:gd name="connsiteX64" fmla="*/ 1161232 w 2038796"/>
              <a:gd name="connsiteY64" fmla="*/ 145856 h 3386383"/>
              <a:gd name="connsiteX65" fmla="*/ 1093914 w 2038796"/>
              <a:gd name="connsiteY65" fmla="*/ 84149 h 3386383"/>
              <a:gd name="connsiteX66" fmla="*/ 987327 w 2038796"/>
              <a:gd name="connsiteY66" fmla="*/ 44880 h 3386383"/>
              <a:gd name="connsiteX67" fmla="*/ 869522 w 2038796"/>
              <a:gd name="connsiteY67" fmla="*/ 0 h 3386383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56348 w 2038796"/>
              <a:gd name="connsiteY3" fmla="*/ 353419 h 3386383"/>
              <a:gd name="connsiteX4" fmla="*/ 656348 w 2038796"/>
              <a:gd name="connsiteY4" fmla="*/ 409517 h 3386383"/>
              <a:gd name="connsiteX5" fmla="*/ 678788 w 2038796"/>
              <a:gd name="connsiteY5" fmla="*/ 516105 h 3386383"/>
              <a:gd name="connsiteX6" fmla="*/ 488053 w 2038796"/>
              <a:gd name="connsiteY6" fmla="*/ 617081 h 3386383"/>
              <a:gd name="connsiteX7" fmla="*/ 263661 w 2038796"/>
              <a:gd name="connsiteY7" fmla="*/ 622690 h 3386383"/>
              <a:gd name="connsiteX8" fmla="*/ 218783 w 2038796"/>
              <a:gd name="connsiteY8" fmla="*/ 897571 h 3386383"/>
              <a:gd name="connsiteX9" fmla="*/ 168294 w 2038796"/>
              <a:gd name="connsiteY9" fmla="*/ 1032207 h 3386383"/>
              <a:gd name="connsiteX10" fmla="*/ 72927 w 2038796"/>
              <a:gd name="connsiteY10" fmla="*/ 1161233 h 3386383"/>
              <a:gd name="connsiteX11" fmla="*/ 0 w 2038796"/>
              <a:gd name="connsiteY11" fmla="*/ 1295868 h 3386383"/>
              <a:gd name="connsiteX12" fmla="*/ 134635 w 2038796"/>
              <a:gd name="connsiteY12" fmla="*/ 1654896 h 3386383"/>
              <a:gd name="connsiteX13" fmla="*/ 241222 w 2038796"/>
              <a:gd name="connsiteY13" fmla="*/ 1727824 h 3386383"/>
              <a:gd name="connsiteX14" fmla="*/ 291710 w 2038796"/>
              <a:gd name="connsiteY14" fmla="*/ 1694165 h 3386383"/>
              <a:gd name="connsiteX15" fmla="*/ 336589 w 2038796"/>
              <a:gd name="connsiteY15" fmla="*/ 1750263 h 3386383"/>
              <a:gd name="connsiteX16" fmla="*/ 387077 w 2038796"/>
              <a:gd name="connsiteY16" fmla="*/ 3276133 h 3386383"/>
              <a:gd name="connsiteX17" fmla="*/ 448785 w 2038796"/>
              <a:gd name="connsiteY17" fmla="*/ 3248084 h 3386383"/>
              <a:gd name="connsiteX18" fmla="*/ 431956 w 2038796"/>
              <a:gd name="connsiteY18" fmla="*/ 2372953 h 3386383"/>
              <a:gd name="connsiteX19" fmla="*/ 482444 w 2038796"/>
              <a:gd name="connsiteY19" fmla="*/ 2384172 h 3386383"/>
              <a:gd name="connsiteX20" fmla="*/ 516103 w 2038796"/>
              <a:gd name="connsiteY20" fmla="*/ 3068570 h 3386383"/>
              <a:gd name="connsiteX21" fmla="*/ 583421 w 2038796"/>
              <a:gd name="connsiteY21" fmla="*/ 3074180 h 3386383"/>
              <a:gd name="connsiteX22" fmla="*/ 572201 w 2038796"/>
              <a:gd name="connsiteY22" fmla="*/ 2406612 h 3386383"/>
              <a:gd name="connsiteX23" fmla="*/ 964888 w 2038796"/>
              <a:gd name="connsiteY23" fmla="*/ 2412222 h 3386383"/>
              <a:gd name="connsiteX24" fmla="*/ 970498 w 2038796"/>
              <a:gd name="connsiteY24" fmla="*/ 2816128 h 3386383"/>
              <a:gd name="connsiteX25" fmla="*/ 1026596 w 2038796"/>
              <a:gd name="connsiteY25" fmla="*/ 2827348 h 3386383"/>
              <a:gd name="connsiteX26" fmla="*/ 1020986 w 2038796"/>
              <a:gd name="connsiteY26" fmla="*/ 3001252 h 3386383"/>
              <a:gd name="connsiteX27" fmla="*/ 1009767 w 2038796"/>
              <a:gd name="connsiteY27" fmla="*/ 3124668 h 3386383"/>
              <a:gd name="connsiteX28" fmla="*/ 1020986 w 2038796"/>
              <a:gd name="connsiteY28" fmla="*/ 3343451 h 3386383"/>
              <a:gd name="connsiteX29" fmla="*/ 1217330 w 2038796"/>
              <a:gd name="connsiteY29" fmla="*/ 3360280 h 3386383"/>
              <a:gd name="connsiteX30" fmla="*/ 1211720 w 2038796"/>
              <a:gd name="connsiteY30" fmla="*/ 3175157 h 3386383"/>
              <a:gd name="connsiteX31" fmla="*/ 1228549 w 2038796"/>
              <a:gd name="connsiteY31" fmla="*/ 3001253 h 3386383"/>
              <a:gd name="connsiteX32" fmla="*/ 1211720 w 2038796"/>
              <a:gd name="connsiteY32" fmla="*/ 2872226 h 3386383"/>
              <a:gd name="connsiteX33" fmla="*/ 1234159 w 2038796"/>
              <a:gd name="connsiteY33" fmla="*/ 2832958 h 3386383"/>
              <a:gd name="connsiteX34" fmla="*/ 1250988 w 2038796"/>
              <a:gd name="connsiteY34" fmla="*/ 2614175 h 3386383"/>
              <a:gd name="connsiteX35" fmla="*/ 1256599 w 2038796"/>
              <a:gd name="connsiteY35" fmla="*/ 2501979 h 3386383"/>
              <a:gd name="connsiteX36" fmla="*/ 1262209 w 2038796"/>
              <a:gd name="connsiteY36" fmla="*/ 2367343 h 3386383"/>
              <a:gd name="connsiteX37" fmla="*/ 1357574 w 2038796"/>
              <a:gd name="connsiteY37" fmla="*/ 2518809 h 3386383"/>
              <a:gd name="connsiteX38" fmla="*/ 1368794 w 2038796"/>
              <a:gd name="connsiteY38" fmla="*/ 3057351 h 3386383"/>
              <a:gd name="connsiteX39" fmla="*/ 1413673 w 2038796"/>
              <a:gd name="connsiteY39" fmla="*/ 3062960 h 3386383"/>
              <a:gd name="connsiteX40" fmla="*/ 1419283 w 2038796"/>
              <a:gd name="connsiteY40" fmla="*/ 2574906 h 3386383"/>
              <a:gd name="connsiteX41" fmla="*/ 1469772 w 2038796"/>
              <a:gd name="connsiteY41" fmla="*/ 2586126 h 3386383"/>
              <a:gd name="connsiteX42" fmla="*/ 1480991 w 2038796"/>
              <a:gd name="connsiteY42" fmla="*/ 3242474 h 3386383"/>
              <a:gd name="connsiteX43" fmla="*/ 1531479 w 2038796"/>
              <a:gd name="connsiteY43" fmla="*/ 3225645 h 3386383"/>
              <a:gd name="connsiteX44" fmla="*/ 1537090 w 2038796"/>
              <a:gd name="connsiteY44" fmla="*/ 2754420 h 3386383"/>
              <a:gd name="connsiteX45" fmla="*/ 1604407 w 2038796"/>
              <a:gd name="connsiteY45" fmla="*/ 2911495 h 3386383"/>
              <a:gd name="connsiteX46" fmla="*/ 1991484 w 2038796"/>
              <a:gd name="connsiteY46" fmla="*/ 2715151 h 3386383"/>
              <a:gd name="connsiteX47" fmla="*/ 1997094 w 2038796"/>
              <a:gd name="connsiteY47" fmla="*/ 2602955 h 3386383"/>
              <a:gd name="connsiteX48" fmla="*/ 1828800 w 2038796"/>
              <a:gd name="connsiteY48" fmla="*/ 2586126 h 3386383"/>
              <a:gd name="connsiteX49" fmla="*/ 1705383 w 2038796"/>
              <a:gd name="connsiteY49" fmla="*/ 2513198 h 3386383"/>
              <a:gd name="connsiteX50" fmla="*/ 1621237 w 2038796"/>
              <a:gd name="connsiteY50" fmla="*/ 2401002 h 3386383"/>
              <a:gd name="connsiteX51" fmla="*/ 1694164 w 2038796"/>
              <a:gd name="connsiteY51" fmla="*/ 2277586 h 3386383"/>
              <a:gd name="connsiteX52" fmla="*/ 1514650 w 2038796"/>
              <a:gd name="connsiteY52" fmla="*/ 1980266 h 3386383"/>
              <a:gd name="connsiteX53" fmla="*/ 1503430 w 2038796"/>
              <a:gd name="connsiteY53" fmla="*/ 1576359 h 3386383"/>
              <a:gd name="connsiteX54" fmla="*/ 1312696 w 2038796"/>
              <a:gd name="connsiteY54" fmla="*/ 1598797 h 3386383"/>
              <a:gd name="connsiteX55" fmla="*/ 1323916 w 2038796"/>
              <a:gd name="connsiteY55" fmla="*/ 1436114 h 3386383"/>
              <a:gd name="connsiteX56" fmla="*/ 1262208 w 2038796"/>
              <a:gd name="connsiteY56" fmla="*/ 1295869 h 3386383"/>
              <a:gd name="connsiteX57" fmla="*/ 1284648 w 2038796"/>
              <a:gd name="connsiteY57" fmla="*/ 1189282 h 3386383"/>
              <a:gd name="connsiteX58" fmla="*/ 1256599 w 2038796"/>
              <a:gd name="connsiteY58" fmla="*/ 1026597 h 3386383"/>
              <a:gd name="connsiteX59" fmla="*/ 1256599 w 2038796"/>
              <a:gd name="connsiteY59" fmla="*/ 830254 h 3386383"/>
              <a:gd name="connsiteX60" fmla="*/ 970498 w 2038796"/>
              <a:gd name="connsiteY60" fmla="*/ 661959 h 3386383"/>
              <a:gd name="connsiteX61" fmla="*/ 1015376 w 2038796"/>
              <a:gd name="connsiteY61" fmla="*/ 572202 h 3386383"/>
              <a:gd name="connsiteX62" fmla="*/ 1150012 w 2038796"/>
              <a:gd name="connsiteY62" fmla="*/ 431957 h 3386383"/>
              <a:gd name="connsiteX63" fmla="*/ 1166841 w 2038796"/>
              <a:gd name="connsiteY63" fmla="*/ 263662 h 3386383"/>
              <a:gd name="connsiteX64" fmla="*/ 1161232 w 2038796"/>
              <a:gd name="connsiteY64" fmla="*/ 145856 h 3386383"/>
              <a:gd name="connsiteX65" fmla="*/ 1093914 w 2038796"/>
              <a:gd name="connsiteY65" fmla="*/ 84149 h 3386383"/>
              <a:gd name="connsiteX66" fmla="*/ 987327 w 2038796"/>
              <a:gd name="connsiteY66" fmla="*/ 44880 h 3386383"/>
              <a:gd name="connsiteX67" fmla="*/ 869522 w 2038796"/>
              <a:gd name="connsiteY67" fmla="*/ 0 h 3386383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56348 w 2038796"/>
              <a:gd name="connsiteY3" fmla="*/ 353419 h 3386383"/>
              <a:gd name="connsiteX4" fmla="*/ 656348 w 2038796"/>
              <a:gd name="connsiteY4" fmla="*/ 409517 h 3386383"/>
              <a:gd name="connsiteX5" fmla="*/ 678788 w 2038796"/>
              <a:gd name="connsiteY5" fmla="*/ 516105 h 3386383"/>
              <a:gd name="connsiteX6" fmla="*/ 488053 w 2038796"/>
              <a:gd name="connsiteY6" fmla="*/ 617081 h 3386383"/>
              <a:gd name="connsiteX7" fmla="*/ 280491 w 2038796"/>
              <a:gd name="connsiteY7" fmla="*/ 656349 h 3386383"/>
              <a:gd name="connsiteX8" fmla="*/ 263661 w 2038796"/>
              <a:gd name="connsiteY8" fmla="*/ 622690 h 3386383"/>
              <a:gd name="connsiteX9" fmla="*/ 218783 w 2038796"/>
              <a:gd name="connsiteY9" fmla="*/ 897571 h 3386383"/>
              <a:gd name="connsiteX10" fmla="*/ 168294 w 2038796"/>
              <a:gd name="connsiteY10" fmla="*/ 1032207 h 3386383"/>
              <a:gd name="connsiteX11" fmla="*/ 72927 w 2038796"/>
              <a:gd name="connsiteY11" fmla="*/ 1161233 h 3386383"/>
              <a:gd name="connsiteX12" fmla="*/ 0 w 2038796"/>
              <a:gd name="connsiteY12" fmla="*/ 1295868 h 3386383"/>
              <a:gd name="connsiteX13" fmla="*/ 134635 w 2038796"/>
              <a:gd name="connsiteY13" fmla="*/ 1654896 h 3386383"/>
              <a:gd name="connsiteX14" fmla="*/ 241222 w 2038796"/>
              <a:gd name="connsiteY14" fmla="*/ 1727824 h 3386383"/>
              <a:gd name="connsiteX15" fmla="*/ 291710 w 2038796"/>
              <a:gd name="connsiteY15" fmla="*/ 1694165 h 3386383"/>
              <a:gd name="connsiteX16" fmla="*/ 336589 w 2038796"/>
              <a:gd name="connsiteY16" fmla="*/ 1750263 h 3386383"/>
              <a:gd name="connsiteX17" fmla="*/ 387077 w 2038796"/>
              <a:gd name="connsiteY17" fmla="*/ 3276133 h 3386383"/>
              <a:gd name="connsiteX18" fmla="*/ 448785 w 2038796"/>
              <a:gd name="connsiteY18" fmla="*/ 3248084 h 3386383"/>
              <a:gd name="connsiteX19" fmla="*/ 431956 w 2038796"/>
              <a:gd name="connsiteY19" fmla="*/ 2372953 h 3386383"/>
              <a:gd name="connsiteX20" fmla="*/ 482444 w 2038796"/>
              <a:gd name="connsiteY20" fmla="*/ 2384172 h 3386383"/>
              <a:gd name="connsiteX21" fmla="*/ 516103 w 2038796"/>
              <a:gd name="connsiteY21" fmla="*/ 3068570 h 3386383"/>
              <a:gd name="connsiteX22" fmla="*/ 583421 w 2038796"/>
              <a:gd name="connsiteY22" fmla="*/ 3074180 h 3386383"/>
              <a:gd name="connsiteX23" fmla="*/ 572201 w 2038796"/>
              <a:gd name="connsiteY23" fmla="*/ 2406612 h 3386383"/>
              <a:gd name="connsiteX24" fmla="*/ 964888 w 2038796"/>
              <a:gd name="connsiteY24" fmla="*/ 2412222 h 3386383"/>
              <a:gd name="connsiteX25" fmla="*/ 970498 w 2038796"/>
              <a:gd name="connsiteY25" fmla="*/ 2816128 h 3386383"/>
              <a:gd name="connsiteX26" fmla="*/ 1026596 w 2038796"/>
              <a:gd name="connsiteY26" fmla="*/ 2827348 h 3386383"/>
              <a:gd name="connsiteX27" fmla="*/ 1020986 w 2038796"/>
              <a:gd name="connsiteY27" fmla="*/ 3001252 h 3386383"/>
              <a:gd name="connsiteX28" fmla="*/ 1009767 w 2038796"/>
              <a:gd name="connsiteY28" fmla="*/ 3124668 h 3386383"/>
              <a:gd name="connsiteX29" fmla="*/ 1020986 w 2038796"/>
              <a:gd name="connsiteY29" fmla="*/ 3343451 h 3386383"/>
              <a:gd name="connsiteX30" fmla="*/ 1217330 w 2038796"/>
              <a:gd name="connsiteY30" fmla="*/ 3360280 h 3386383"/>
              <a:gd name="connsiteX31" fmla="*/ 1211720 w 2038796"/>
              <a:gd name="connsiteY31" fmla="*/ 3175157 h 3386383"/>
              <a:gd name="connsiteX32" fmla="*/ 1228549 w 2038796"/>
              <a:gd name="connsiteY32" fmla="*/ 3001253 h 3386383"/>
              <a:gd name="connsiteX33" fmla="*/ 1211720 w 2038796"/>
              <a:gd name="connsiteY33" fmla="*/ 2872226 h 3386383"/>
              <a:gd name="connsiteX34" fmla="*/ 1234159 w 2038796"/>
              <a:gd name="connsiteY34" fmla="*/ 2832958 h 3386383"/>
              <a:gd name="connsiteX35" fmla="*/ 1250988 w 2038796"/>
              <a:gd name="connsiteY35" fmla="*/ 2614175 h 3386383"/>
              <a:gd name="connsiteX36" fmla="*/ 1256599 w 2038796"/>
              <a:gd name="connsiteY36" fmla="*/ 2501979 h 3386383"/>
              <a:gd name="connsiteX37" fmla="*/ 1262209 w 2038796"/>
              <a:gd name="connsiteY37" fmla="*/ 2367343 h 3386383"/>
              <a:gd name="connsiteX38" fmla="*/ 1357574 w 2038796"/>
              <a:gd name="connsiteY38" fmla="*/ 2518809 h 3386383"/>
              <a:gd name="connsiteX39" fmla="*/ 1368794 w 2038796"/>
              <a:gd name="connsiteY39" fmla="*/ 3057351 h 3386383"/>
              <a:gd name="connsiteX40" fmla="*/ 1413673 w 2038796"/>
              <a:gd name="connsiteY40" fmla="*/ 3062960 h 3386383"/>
              <a:gd name="connsiteX41" fmla="*/ 1419283 w 2038796"/>
              <a:gd name="connsiteY41" fmla="*/ 2574906 h 3386383"/>
              <a:gd name="connsiteX42" fmla="*/ 1469772 w 2038796"/>
              <a:gd name="connsiteY42" fmla="*/ 2586126 h 3386383"/>
              <a:gd name="connsiteX43" fmla="*/ 1480991 w 2038796"/>
              <a:gd name="connsiteY43" fmla="*/ 3242474 h 3386383"/>
              <a:gd name="connsiteX44" fmla="*/ 1531479 w 2038796"/>
              <a:gd name="connsiteY44" fmla="*/ 3225645 h 3386383"/>
              <a:gd name="connsiteX45" fmla="*/ 1537090 w 2038796"/>
              <a:gd name="connsiteY45" fmla="*/ 2754420 h 3386383"/>
              <a:gd name="connsiteX46" fmla="*/ 1604407 w 2038796"/>
              <a:gd name="connsiteY46" fmla="*/ 2911495 h 3386383"/>
              <a:gd name="connsiteX47" fmla="*/ 1991484 w 2038796"/>
              <a:gd name="connsiteY47" fmla="*/ 2715151 h 3386383"/>
              <a:gd name="connsiteX48" fmla="*/ 1997094 w 2038796"/>
              <a:gd name="connsiteY48" fmla="*/ 2602955 h 3386383"/>
              <a:gd name="connsiteX49" fmla="*/ 1828800 w 2038796"/>
              <a:gd name="connsiteY49" fmla="*/ 2586126 h 3386383"/>
              <a:gd name="connsiteX50" fmla="*/ 1705383 w 2038796"/>
              <a:gd name="connsiteY50" fmla="*/ 2513198 h 3386383"/>
              <a:gd name="connsiteX51" fmla="*/ 1621237 w 2038796"/>
              <a:gd name="connsiteY51" fmla="*/ 2401002 h 3386383"/>
              <a:gd name="connsiteX52" fmla="*/ 1694164 w 2038796"/>
              <a:gd name="connsiteY52" fmla="*/ 2277586 h 3386383"/>
              <a:gd name="connsiteX53" fmla="*/ 1514650 w 2038796"/>
              <a:gd name="connsiteY53" fmla="*/ 1980266 h 3386383"/>
              <a:gd name="connsiteX54" fmla="*/ 1503430 w 2038796"/>
              <a:gd name="connsiteY54" fmla="*/ 1576359 h 3386383"/>
              <a:gd name="connsiteX55" fmla="*/ 1312696 w 2038796"/>
              <a:gd name="connsiteY55" fmla="*/ 1598797 h 3386383"/>
              <a:gd name="connsiteX56" fmla="*/ 1323916 w 2038796"/>
              <a:gd name="connsiteY56" fmla="*/ 1436114 h 3386383"/>
              <a:gd name="connsiteX57" fmla="*/ 1262208 w 2038796"/>
              <a:gd name="connsiteY57" fmla="*/ 1295869 h 3386383"/>
              <a:gd name="connsiteX58" fmla="*/ 1284648 w 2038796"/>
              <a:gd name="connsiteY58" fmla="*/ 1189282 h 3386383"/>
              <a:gd name="connsiteX59" fmla="*/ 1256599 w 2038796"/>
              <a:gd name="connsiteY59" fmla="*/ 1026597 h 3386383"/>
              <a:gd name="connsiteX60" fmla="*/ 1256599 w 2038796"/>
              <a:gd name="connsiteY60" fmla="*/ 830254 h 3386383"/>
              <a:gd name="connsiteX61" fmla="*/ 970498 w 2038796"/>
              <a:gd name="connsiteY61" fmla="*/ 661959 h 3386383"/>
              <a:gd name="connsiteX62" fmla="*/ 1015376 w 2038796"/>
              <a:gd name="connsiteY62" fmla="*/ 572202 h 3386383"/>
              <a:gd name="connsiteX63" fmla="*/ 1150012 w 2038796"/>
              <a:gd name="connsiteY63" fmla="*/ 431957 h 3386383"/>
              <a:gd name="connsiteX64" fmla="*/ 1166841 w 2038796"/>
              <a:gd name="connsiteY64" fmla="*/ 263662 h 3386383"/>
              <a:gd name="connsiteX65" fmla="*/ 1161232 w 2038796"/>
              <a:gd name="connsiteY65" fmla="*/ 145856 h 3386383"/>
              <a:gd name="connsiteX66" fmla="*/ 1093914 w 2038796"/>
              <a:gd name="connsiteY66" fmla="*/ 84149 h 3386383"/>
              <a:gd name="connsiteX67" fmla="*/ 987327 w 2038796"/>
              <a:gd name="connsiteY67" fmla="*/ 44880 h 3386383"/>
              <a:gd name="connsiteX68" fmla="*/ 869522 w 2038796"/>
              <a:gd name="connsiteY68" fmla="*/ 0 h 3386383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56348 w 2038796"/>
              <a:gd name="connsiteY3" fmla="*/ 353419 h 3386383"/>
              <a:gd name="connsiteX4" fmla="*/ 656348 w 2038796"/>
              <a:gd name="connsiteY4" fmla="*/ 409517 h 3386383"/>
              <a:gd name="connsiteX5" fmla="*/ 678788 w 2038796"/>
              <a:gd name="connsiteY5" fmla="*/ 516105 h 3386383"/>
              <a:gd name="connsiteX6" fmla="*/ 488053 w 2038796"/>
              <a:gd name="connsiteY6" fmla="*/ 617081 h 3386383"/>
              <a:gd name="connsiteX7" fmla="*/ 280491 w 2038796"/>
              <a:gd name="connsiteY7" fmla="*/ 656349 h 3386383"/>
              <a:gd name="connsiteX8" fmla="*/ 218783 w 2038796"/>
              <a:gd name="connsiteY8" fmla="*/ 897571 h 3386383"/>
              <a:gd name="connsiteX9" fmla="*/ 168294 w 2038796"/>
              <a:gd name="connsiteY9" fmla="*/ 1032207 h 3386383"/>
              <a:gd name="connsiteX10" fmla="*/ 72927 w 2038796"/>
              <a:gd name="connsiteY10" fmla="*/ 1161233 h 3386383"/>
              <a:gd name="connsiteX11" fmla="*/ 0 w 2038796"/>
              <a:gd name="connsiteY11" fmla="*/ 1295868 h 3386383"/>
              <a:gd name="connsiteX12" fmla="*/ 134635 w 2038796"/>
              <a:gd name="connsiteY12" fmla="*/ 1654896 h 3386383"/>
              <a:gd name="connsiteX13" fmla="*/ 241222 w 2038796"/>
              <a:gd name="connsiteY13" fmla="*/ 1727824 h 3386383"/>
              <a:gd name="connsiteX14" fmla="*/ 291710 w 2038796"/>
              <a:gd name="connsiteY14" fmla="*/ 1694165 h 3386383"/>
              <a:gd name="connsiteX15" fmla="*/ 336589 w 2038796"/>
              <a:gd name="connsiteY15" fmla="*/ 1750263 h 3386383"/>
              <a:gd name="connsiteX16" fmla="*/ 387077 w 2038796"/>
              <a:gd name="connsiteY16" fmla="*/ 3276133 h 3386383"/>
              <a:gd name="connsiteX17" fmla="*/ 448785 w 2038796"/>
              <a:gd name="connsiteY17" fmla="*/ 3248084 h 3386383"/>
              <a:gd name="connsiteX18" fmla="*/ 431956 w 2038796"/>
              <a:gd name="connsiteY18" fmla="*/ 2372953 h 3386383"/>
              <a:gd name="connsiteX19" fmla="*/ 482444 w 2038796"/>
              <a:gd name="connsiteY19" fmla="*/ 2384172 h 3386383"/>
              <a:gd name="connsiteX20" fmla="*/ 516103 w 2038796"/>
              <a:gd name="connsiteY20" fmla="*/ 3068570 h 3386383"/>
              <a:gd name="connsiteX21" fmla="*/ 583421 w 2038796"/>
              <a:gd name="connsiteY21" fmla="*/ 3074180 h 3386383"/>
              <a:gd name="connsiteX22" fmla="*/ 572201 w 2038796"/>
              <a:gd name="connsiteY22" fmla="*/ 2406612 h 3386383"/>
              <a:gd name="connsiteX23" fmla="*/ 964888 w 2038796"/>
              <a:gd name="connsiteY23" fmla="*/ 2412222 h 3386383"/>
              <a:gd name="connsiteX24" fmla="*/ 970498 w 2038796"/>
              <a:gd name="connsiteY24" fmla="*/ 2816128 h 3386383"/>
              <a:gd name="connsiteX25" fmla="*/ 1026596 w 2038796"/>
              <a:gd name="connsiteY25" fmla="*/ 2827348 h 3386383"/>
              <a:gd name="connsiteX26" fmla="*/ 1020986 w 2038796"/>
              <a:gd name="connsiteY26" fmla="*/ 3001252 h 3386383"/>
              <a:gd name="connsiteX27" fmla="*/ 1009767 w 2038796"/>
              <a:gd name="connsiteY27" fmla="*/ 3124668 h 3386383"/>
              <a:gd name="connsiteX28" fmla="*/ 1020986 w 2038796"/>
              <a:gd name="connsiteY28" fmla="*/ 3343451 h 3386383"/>
              <a:gd name="connsiteX29" fmla="*/ 1217330 w 2038796"/>
              <a:gd name="connsiteY29" fmla="*/ 3360280 h 3386383"/>
              <a:gd name="connsiteX30" fmla="*/ 1211720 w 2038796"/>
              <a:gd name="connsiteY30" fmla="*/ 3175157 h 3386383"/>
              <a:gd name="connsiteX31" fmla="*/ 1228549 w 2038796"/>
              <a:gd name="connsiteY31" fmla="*/ 3001253 h 3386383"/>
              <a:gd name="connsiteX32" fmla="*/ 1211720 w 2038796"/>
              <a:gd name="connsiteY32" fmla="*/ 2872226 h 3386383"/>
              <a:gd name="connsiteX33" fmla="*/ 1234159 w 2038796"/>
              <a:gd name="connsiteY33" fmla="*/ 2832958 h 3386383"/>
              <a:gd name="connsiteX34" fmla="*/ 1250988 w 2038796"/>
              <a:gd name="connsiteY34" fmla="*/ 2614175 h 3386383"/>
              <a:gd name="connsiteX35" fmla="*/ 1256599 w 2038796"/>
              <a:gd name="connsiteY35" fmla="*/ 2501979 h 3386383"/>
              <a:gd name="connsiteX36" fmla="*/ 1262209 w 2038796"/>
              <a:gd name="connsiteY36" fmla="*/ 2367343 h 3386383"/>
              <a:gd name="connsiteX37" fmla="*/ 1357574 w 2038796"/>
              <a:gd name="connsiteY37" fmla="*/ 2518809 h 3386383"/>
              <a:gd name="connsiteX38" fmla="*/ 1368794 w 2038796"/>
              <a:gd name="connsiteY38" fmla="*/ 3057351 h 3386383"/>
              <a:gd name="connsiteX39" fmla="*/ 1413673 w 2038796"/>
              <a:gd name="connsiteY39" fmla="*/ 3062960 h 3386383"/>
              <a:gd name="connsiteX40" fmla="*/ 1419283 w 2038796"/>
              <a:gd name="connsiteY40" fmla="*/ 2574906 h 3386383"/>
              <a:gd name="connsiteX41" fmla="*/ 1469772 w 2038796"/>
              <a:gd name="connsiteY41" fmla="*/ 2586126 h 3386383"/>
              <a:gd name="connsiteX42" fmla="*/ 1480991 w 2038796"/>
              <a:gd name="connsiteY42" fmla="*/ 3242474 h 3386383"/>
              <a:gd name="connsiteX43" fmla="*/ 1531479 w 2038796"/>
              <a:gd name="connsiteY43" fmla="*/ 3225645 h 3386383"/>
              <a:gd name="connsiteX44" fmla="*/ 1537090 w 2038796"/>
              <a:gd name="connsiteY44" fmla="*/ 2754420 h 3386383"/>
              <a:gd name="connsiteX45" fmla="*/ 1604407 w 2038796"/>
              <a:gd name="connsiteY45" fmla="*/ 2911495 h 3386383"/>
              <a:gd name="connsiteX46" fmla="*/ 1991484 w 2038796"/>
              <a:gd name="connsiteY46" fmla="*/ 2715151 h 3386383"/>
              <a:gd name="connsiteX47" fmla="*/ 1997094 w 2038796"/>
              <a:gd name="connsiteY47" fmla="*/ 2602955 h 3386383"/>
              <a:gd name="connsiteX48" fmla="*/ 1828800 w 2038796"/>
              <a:gd name="connsiteY48" fmla="*/ 2586126 h 3386383"/>
              <a:gd name="connsiteX49" fmla="*/ 1705383 w 2038796"/>
              <a:gd name="connsiteY49" fmla="*/ 2513198 h 3386383"/>
              <a:gd name="connsiteX50" fmla="*/ 1621237 w 2038796"/>
              <a:gd name="connsiteY50" fmla="*/ 2401002 h 3386383"/>
              <a:gd name="connsiteX51" fmla="*/ 1694164 w 2038796"/>
              <a:gd name="connsiteY51" fmla="*/ 2277586 h 3386383"/>
              <a:gd name="connsiteX52" fmla="*/ 1514650 w 2038796"/>
              <a:gd name="connsiteY52" fmla="*/ 1980266 h 3386383"/>
              <a:gd name="connsiteX53" fmla="*/ 1503430 w 2038796"/>
              <a:gd name="connsiteY53" fmla="*/ 1576359 h 3386383"/>
              <a:gd name="connsiteX54" fmla="*/ 1312696 w 2038796"/>
              <a:gd name="connsiteY54" fmla="*/ 1598797 h 3386383"/>
              <a:gd name="connsiteX55" fmla="*/ 1323916 w 2038796"/>
              <a:gd name="connsiteY55" fmla="*/ 1436114 h 3386383"/>
              <a:gd name="connsiteX56" fmla="*/ 1262208 w 2038796"/>
              <a:gd name="connsiteY56" fmla="*/ 1295869 h 3386383"/>
              <a:gd name="connsiteX57" fmla="*/ 1284648 w 2038796"/>
              <a:gd name="connsiteY57" fmla="*/ 1189282 h 3386383"/>
              <a:gd name="connsiteX58" fmla="*/ 1256599 w 2038796"/>
              <a:gd name="connsiteY58" fmla="*/ 1026597 h 3386383"/>
              <a:gd name="connsiteX59" fmla="*/ 1256599 w 2038796"/>
              <a:gd name="connsiteY59" fmla="*/ 830254 h 3386383"/>
              <a:gd name="connsiteX60" fmla="*/ 970498 w 2038796"/>
              <a:gd name="connsiteY60" fmla="*/ 661959 h 3386383"/>
              <a:gd name="connsiteX61" fmla="*/ 1015376 w 2038796"/>
              <a:gd name="connsiteY61" fmla="*/ 572202 h 3386383"/>
              <a:gd name="connsiteX62" fmla="*/ 1150012 w 2038796"/>
              <a:gd name="connsiteY62" fmla="*/ 431957 h 3386383"/>
              <a:gd name="connsiteX63" fmla="*/ 1166841 w 2038796"/>
              <a:gd name="connsiteY63" fmla="*/ 263662 h 3386383"/>
              <a:gd name="connsiteX64" fmla="*/ 1161232 w 2038796"/>
              <a:gd name="connsiteY64" fmla="*/ 145856 h 3386383"/>
              <a:gd name="connsiteX65" fmla="*/ 1093914 w 2038796"/>
              <a:gd name="connsiteY65" fmla="*/ 84149 h 3386383"/>
              <a:gd name="connsiteX66" fmla="*/ 987327 w 2038796"/>
              <a:gd name="connsiteY66" fmla="*/ 44880 h 3386383"/>
              <a:gd name="connsiteX67" fmla="*/ 869522 w 2038796"/>
              <a:gd name="connsiteY67" fmla="*/ 0 h 3386383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56348 w 2038796"/>
              <a:gd name="connsiteY3" fmla="*/ 353419 h 3386383"/>
              <a:gd name="connsiteX4" fmla="*/ 656348 w 2038796"/>
              <a:gd name="connsiteY4" fmla="*/ 409517 h 3386383"/>
              <a:gd name="connsiteX5" fmla="*/ 678788 w 2038796"/>
              <a:gd name="connsiteY5" fmla="*/ 516105 h 3386383"/>
              <a:gd name="connsiteX6" fmla="*/ 488053 w 2038796"/>
              <a:gd name="connsiteY6" fmla="*/ 617081 h 3386383"/>
              <a:gd name="connsiteX7" fmla="*/ 280491 w 2038796"/>
              <a:gd name="connsiteY7" fmla="*/ 673178 h 3386383"/>
              <a:gd name="connsiteX8" fmla="*/ 218783 w 2038796"/>
              <a:gd name="connsiteY8" fmla="*/ 897571 h 3386383"/>
              <a:gd name="connsiteX9" fmla="*/ 168294 w 2038796"/>
              <a:gd name="connsiteY9" fmla="*/ 1032207 h 3386383"/>
              <a:gd name="connsiteX10" fmla="*/ 72927 w 2038796"/>
              <a:gd name="connsiteY10" fmla="*/ 1161233 h 3386383"/>
              <a:gd name="connsiteX11" fmla="*/ 0 w 2038796"/>
              <a:gd name="connsiteY11" fmla="*/ 1295868 h 3386383"/>
              <a:gd name="connsiteX12" fmla="*/ 134635 w 2038796"/>
              <a:gd name="connsiteY12" fmla="*/ 1654896 h 3386383"/>
              <a:gd name="connsiteX13" fmla="*/ 241222 w 2038796"/>
              <a:gd name="connsiteY13" fmla="*/ 1727824 h 3386383"/>
              <a:gd name="connsiteX14" fmla="*/ 291710 w 2038796"/>
              <a:gd name="connsiteY14" fmla="*/ 1694165 h 3386383"/>
              <a:gd name="connsiteX15" fmla="*/ 336589 w 2038796"/>
              <a:gd name="connsiteY15" fmla="*/ 1750263 h 3386383"/>
              <a:gd name="connsiteX16" fmla="*/ 387077 w 2038796"/>
              <a:gd name="connsiteY16" fmla="*/ 3276133 h 3386383"/>
              <a:gd name="connsiteX17" fmla="*/ 448785 w 2038796"/>
              <a:gd name="connsiteY17" fmla="*/ 3248084 h 3386383"/>
              <a:gd name="connsiteX18" fmla="*/ 431956 w 2038796"/>
              <a:gd name="connsiteY18" fmla="*/ 2372953 h 3386383"/>
              <a:gd name="connsiteX19" fmla="*/ 482444 w 2038796"/>
              <a:gd name="connsiteY19" fmla="*/ 2384172 h 3386383"/>
              <a:gd name="connsiteX20" fmla="*/ 516103 w 2038796"/>
              <a:gd name="connsiteY20" fmla="*/ 3068570 h 3386383"/>
              <a:gd name="connsiteX21" fmla="*/ 583421 w 2038796"/>
              <a:gd name="connsiteY21" fmla="*/ 3074180 h 3386383"/>
              <a:gd name="connsiteX22" fmla="*/ 572201 w 2038796"/>
              <a:gd name="connsiteY22" fmla="*/ 2406612 h 3386383"/>
              <a:gd name="connsiteX23" fmla="*/ 964888 w 2038796"/>
              <a:gd name="connsiteY23" fmla="*/ 2412222 h 3386383"/>
              <a:gd name="connsiteX24" fmla="*/ 970498 w 2038796"/>
              <a:gd name="connsiteY24" fmla="*/ 2816128 h 3386383"/>
              <a:gd name="connsiteX25" fmla="*/ 1026596 w 2038796"/>
              <a:gd name="connsiteY25" fmla="*/ 2827348 h 3386383"/>
              <a:gd name="connsiteX26" fmla="*/ 1020986 w 2038796"/>
              <a:gd name="connsiteY26" fmla="*/ 3001252 h 3386383"/>
              <a:gd name="connsiteX27" fmla="*/ 1009767 w 2038796"/>
              <a:gd name="connsiteY27" fmla="*/ 3124668 h 3386383"/>
              <a:gd name="connsiteX28" fmla="*/ 1020986 w 2038796"/>
              <a:gd name="connsiteY28" fmla="*/ 3343451 h 3386383"/>
              <a:gd name="connsiteX29" fmla="*/ 1217330 w 2038796"/>
              <a:gd name="connsiteY29" fmla="*/ 3360280 h 3386383"/>
              <a:gd name="connsiteX30" fmla="*/ 1211720 w 2038796"/>
              <a:gd name="connsiteY30" fmla="*/ 3175157 h 3386383"/>
              <a:gd name="connsiteX31" fmla="*/ 1228549 w 2038796"/>
              <a:gd name="connsiteY31" fmla="*/ 3001253 h 3386383"/>
              <a:gd name="connsiteX32" fmla="*/ 1211720 w 2038796"/>
              <a:gd name="connsiteY32" fmla="*/ 2872226 h 3386383"/>
              <a:gd name="connsiteX33" fmla="*/ 1234159 w 2038796"/>
              <a:gd name="connsiteY33" fmla="*/ 2832958 h 3386383"/>
              <a:gd name="connsiteX34" fmla="*/ 1250988 w 2038796"/>
              <a:gd name="connsiteY34" fmla="*/ 2614175 h 3386383"/>
              <a:gd name="connsiteX35" fmla="*/ 1256599 w 2038796"/>
              <a:gd name="connsiteY35" fmla="*/ 2501979 h 3386383"/>
              <a:gd name="connsiteX36" fmla="*/ 1262209 w 2038796"/>
              <a:gd name="connsiteY36" fmla="*/ 2367343 h 3386383"/>
              <a:gd name="connsiteX37" fmla="*/ 1357574 w 2038796"/>
              <a:gd name="connsiteY37" fmla="*/ 2518809 h 3386383"/>
              <a:gd name="connsiteX38" fmla="*/ 1368794 w 2038796"/>
              <a:gd name="connsiteY38" fmla="*/ 3057351 h 3386383"/>
              <a:gd name="connsiteX39" fmla="*/ 1413673 w 2038796"/>
              <a:gd name="connsiteY39" fmla="*/ 3062960 h 3386383"/>
              <a:gd name="connsiteX40" fmla="*/ 1419283 w 2038796"/>
              <a:gd name="connsiteY40" fmla="*/ 2574906 h 3386383"/>
              <a:gd name="connsiteX41" fmla="*/ 1469772 w 2038796"/>
              <a:gd name="connsiteY41" fmla="*/ 2586126 h 3386383"/>
              <a:gd name="connsiteX42" fmla="*/ 1480991 w 2038796"/>
              <a:gd name="connsiteY42" fmla="*/ 3242474 h 3386383"/>
              <a:gd name="connsiteX43" fmla="*/ 1531479 w 2038796"/>
              <a:gd name="connsiteY43" fmla="*/ 3225645 h 3386383"/>
              <a:gd name="connsiteX44" fmla="*/ 1537090 w 2038796"/>
              <a:gd name="connsiteY44" fmla="*/ 2754420 h 3386383"/>
              <a:gd name="connsiteX45" fmla="*/ 1604407 w 2038796"/>
              <a:gd name="connsiteY45" fmla="*/ 2911495 h 3386383"/>
              <a:gd name="connsiteX46" fmla="*/ 1991484 w 2038796"/>
              <a:gd name="connsiteY46" fmla="*/ 2715151 h 3386383"/>
              <a:gd name="connsiteX47" fmla="*/ 1997094 w 2038796"/>
              <a:gd name="connsiteY47" fmla="*/ 2602955 h 3386383"/>
              <a:gd name="connsiteX48" fmla="*/ 1828800 w 2038796"/>
              <a:gd name="connsiteY48" fmla="*/ 2586126 h 3386383"/>
              <a:gd name="connsiteX49" fmla="*/ 1705383 w 2038796"/>
              <a:gd name="connsiteY49" fmla="*/ 2513198 h 3386383"/>
              <a:gd name="connsiteX50" fmla="*/ 1621237 w 2038796"/>
              <a:gd name="connsiteY50" fmla="*/ 2401002 h 3386383"/>
              <a:gd name="connsiteX51" fmla="*/ 1694164 w 2038796"/>
              <a:gd name="connsiteY51" fmla="*/ 2277586 h 3386383"/>
              <a:gd name="connsiteX52" fmla="*/ 1514650 w 2038796"/>
              <a:gd name="connsiteY52" fmla="*/ 1980266 h 3386383"/>
              <a:gd name="connsiteX53" fmla="*/ 1503430 w 2038796"/>
              <a:gd name="connsiteY53" fmla="*/ 1576359 h 3386383"/>
              <a:gd name="connsiteX54" fmla="*/ 1312696 w 2038796"/>
              <a:gd name="connsiteY54" fmla="*/ 1598797 h 3386383"/>
              <a:gd name="connsiteX55" fmla="*/ 1323916 w 2038796"/>
              <a:gd name="connsiteY55" fmla="*/ 1436114 h 3386383"/>
              <a:gd name="connsiteX56" fmla="*/ 1262208 w 2038796"/>
              <a:gd name="connsiteY56" fmla="*/ 1295869 h 3386383"/>
              <a:gd name="connsiteX57" fmla="*/ 1284648 w 2038796"/>
              <a:gd name="connsiteY57" fmla="*/ 1189282 h 3386383"/>
              <a:gd name="connsiteX58" fmla="*/ 1256599 w 2038796"/>
              <a:gd name="connsiteY58" fmla="*/ 1026597 h 3386383"/>
              <a:gd name="connsiteX59" fmla="*/ 1256599 w 2038796"/>
              <a:gd name="connsiteY59" fmla="*/ 830254 h 3386383"/>
              <a:gd name="connsiteX60" fmla="*/ 970498 w 2038796"/>
              <a:gd name="connsiteY60" fmla="*/ 661959 h 3386383"/>
              <a:gd name="connsiteX61" fmla="*/ 1015376 w 2038796"/>
              <a:gd name="connsiteY61" fmla="*/ 572202 h 3386383"/>
              <a:gd name="connsiteX62" fmla="*/ 1150012 w 2038796"/>
              <a:gd name="connsiteY62" fmla="*/ 431957 h 3386383"/>
              <a:gd name="connsiteX63" fmla="*/ 1166841 w 2038796"/>
              <a:gd name="connsiteY63" fmla="*/ 263662 h 3386383"/>
              <a:gd name="connsiteX64" fmla="*/ 1161232 w 2038796"/>
              <a:gd name="connsiteY64" fmla="*/ 145856 h 3386383"/>
              <a:gd name="connsiteX65" fmla="*/ 1093914 w 2038796"/>
              <a:gd name="connsiteY65" fmla="*/ 84149 h 3386383"/>
              <a:gd name="connsiteX66" fmla="*/ 987327 w 2038796"/>
              <a:gd name="connsiteY66" fmla="*/ 44880 h 3386383"/>
              <a:gd name="connsiteX67" fmla="*/ 869522 w 2038796"/>
              <a:gd name="connsiteY67" fmla="*/ 0 h 3386383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56348 w 2038796"/>
              <a:gd name="connsiteY3" fmla="*/ 353419 h 3386383"/>
              <a:gd name="connsiteX4" fmla="*/ 656348 w 2038796"/>
              <a:gd name="connsiteY4" fmla="*/ 409517 h 3386383"/>
              <a:gd name="connsiteX5" fmla="*/ 678788 w 2038796"/>
              <a:gd name="connsiteY5" fmla="*/ 516105 h 3386383"/>
              <a:gd name="connsiteX6" fmla="*/ 488053 w 2038796"/>
              <a:gd name="connsiteY6" fmla="*/ 617081 h 3386383"/>
              <a:gd name="connsiteX7" fmla="*/ 280491 w 2038796"/>
              <a:gd name="connsiteY7" fmla="*/ 673178 h 3386383"/>
              <a:gd name="connsiteX8" fmla="*/ 218783 w 2038796"/>
              <a:gd name="connsiteY8" fmla="*/ 897571 h 3386383"/>
              <a:gd name="connsiteX9" fmla="*/ 168294 w 2038796"/>
              <a:gd name="connsiteY9" fmla="*/ 1032207 h 3386383"/>
              <a:gd name="connsiteX10" fmla="*/ 72927 w 2038796"/>
              <a:gd name="connsiteY10" fmla="*/ 1161233 h 3386383"/>
              <a:gd name="connsiteX11" fmla="*/ 0 w 2038796"/>
              <a:gd name="connsiteY11" fmla="*/ 1295868 h 3386383"/>
              <a:gd name="connsiteX12" fmla="*/ 134635 w 2038796"/>
              <a:gd name="connsiteY12" fmla="*/ 1654896 h 3386383"/>
              <a:gd name="connsiteX13" fmla="*/ 241222 w 2038796"/>
              <a:gd name="connsiteY13" fmla="*/ 1727824 h 3386383"/>
              <a:gd name="connsiteX14" fmla="*/ 291710 w 2038796"/>
              <a:gd name="connsiteY14" fmla="*/ 1694165 h 3386383"/>
              <a:gd name="connsiteX15" fmla="*/ 336589 w 2038796"/>
              <a:gd name="connsiteY15" fmla="*/ 1750263 h 3386383"/>
              <a:gd name="connsiteX16" fmla="*/ 387077 w 2038796"/>
              <a:gd name="connsiteY16" fmla="*/ 3276133 h 3386383"/>
              <a:gd name="connsiteX17" fmla="*/ 448785 w 2038796"/>
              <a:gd name="connsiteY17" fmla="*/ 3248084 h 3386383"/>
              <a:gd name="connsiteX18" fmla="*/ 431956 w 2038796"/>
              <a:gd name="connsiteY18" fmla="*/ 2372953 h 3386383"/>
              <a:gd name="connsiteX19" fmla="*/ 482444 w 2038796"/>
              <a:gd name="connsiteY19" fmla="*/ 2384172 h 3386383"/>
              <a:gd name="connsiteX20" fmla="*/ 516103 w 2038796"/>
              <a:gd name="connsiteY20" fmla="*/ 3068570 h 3386383"/>
              <a:gd name="connsiteX21" fmla="*/ 583421 w 2038796"/>
              <a:gd name="connsiteY21" fmla="*/ 3074180 h 3386383"/>
              <a:gd name="connsiteX22" fmla="*/ 572201 w 2038796"/>
              <a:gd name="connsiteY22" fmla="*/ 2406612 h 3386383"/>
              <a:gd name="connsiteX23" fmla="*/ 964888 w 2038796"/>
              <a:gd name="connsiteY23" fmla="*/ 2412222 h 3386383"/>
              <a:gd name="connsiteX24" fmla="*/ 970498 w 2038796"/>
              <a:gd name="connsiteY24" fmla="*/ 2816128 h 3386383"/>
              <a:gd name="connsiteX25" fmla="*/ 1026596 w 2038796"/>
              <a:gd name="connsiteY25" fmla="*/ 2827348 h 3386383"/>
              <a:gd name="connsiteX26" fmla="*/ 1020986 w 2038796"/>
              <a:gd name="connsiteY26" fmla="*/ 3001252 h 3386383"/>
              <a:gd name="connsiteX27" fmla="*/ 1009767 w 2038796"/>
              <a:gd name="connsiteY27" fmla="*/ 3124668 h 3386383"/>
              <a:gd name="connsiteX28" fmla="*/ 1020986 w 2038796"/>
              <a:gd name="connsiteY28" fmla="*/ 3343451 h 3386383"/>
              <a:gd name="connsiteX29" fmla="*/ 1217330 w 2038796"/>
              <a:gd name="connsiteY29" fmla="*/ 3360280 h 3386383"/>
              <a:gd name="connsiteX30" fmla="*/ 1211720 w 2038796"/>
              <a:gd name="connsiteY30" fmla="*/ 3175157 h 3386383"/>
              <a:gd name="connsiteX31" fmla="*/ 1228549 w 2038796"/>
              <a:gd name="connsiteY31" fmla="*/ 3001253 h 3386383"/>
              <a:gd name="connsiteX32" fmla="*/ 1211720 w 2038796"/>
              <a:gd name="connsiteY32" fmla="*/ 2872226 h 3386383"/>
              <a:gd name="connsiteX33" fmla="*/ 1234159 w 2038796"/>
              <a:gd name="connsiteY33" fmla="*/ 2832958 h 3386383"/>
              <a:gd name="connsiteX34" fmla="*/ 1250988 w 2038796"/>
              <a:gd name="connsiteY34" fmla="*/ 2614175 h 3386383"/>
              <a:gd name="connsiteX35" fmla="*/ 1256599 w 2038796"/>
              <a:gd name="connsiteY35" fmla="*/ 2501979 h 3386383"/>
              <a:gd name="connsiteX36" fmla="*/ 1262209 w 2038796"/>
              <a:gd name="connsiteY36" fmla="*/ 2367343 h 3386383"/>
              <a:gd name="connsiteX37" fmla="*/ 1357574 w 2038796"/>
              <a:gd name="connsiteY37" fmla="*/ 2518809 h 3386383"/>
              <a:gd name="connsiteX38" fmla="*/ 1368794 w 2038796"/>
              <a:gd name="connsiteY38" fmla="*/ 3057351 h 3386383"/>
              <a:gd name="connsiteX39" fmla="*/ 1413673 w 2038796"/>
              <a:gd name="connsiteY39" fmla="*/ 3062960 h 3386383"/>
              <a:gd name="connsiteX40" fmla="*/ 1419283 w 2038796"/>
              <a:gd name="connsiteY40" fmla="*/ 2574906 h 3386383"/>
              <a:gd name="connsiteX41" fmla="*/ 1469772 w 2038796"/>
              <a:gd name="connsiteY41" fmla="*/ 2586126 h 3386383"/>
              <a:gd name="connsiteX42" fmla="*/ 1480991 w 2038796"/>
              <a:gd name="connsiteY42" fmla="*/ 3242474 h 3386383"/>
              <a:gd name="connsiteX43" fmla="*/ 1531479 w 2038796"/>
              <a:gd name="connsiteY43" fmla="*/ 3225645 h 3386383"/>
              <a:gd name="connsiteX44" fmla="*/ 1537090 w 2038796"/>
              <a:gd name="connsiteY44" fmla="*/ 2754420 h 3386383"/>
              <a:gd name="connsiteX45" fmla="*/ 1604407 w 2038796"/>
              <a:gd name="connsiteY45" fmla="*/ 2911495 h 3386383"/>
              <a:gd name="connsiteX46" fmla="*/ 1991484 w 2038796"/>
              <a:gd name="connsiteY46" fmla="*/ 2715151 h 3386383"/>
              <a:gd name="connsiteX47" fmla="*/ 1997094 w 2038796"/>
              <a:gd name="connsiteY47" fmla="*/ 2602955 h 3386383"/>
              <a:gd name="connsiteX48" fmla="*/ 1828800 w 2038796"/>
              <a:gd name="connsiteY48" fmla="*/ 2586126 h 3386383"/>
              <a:gd name="connsiteX49" fmla="*/ 1705383 w 2038796"/>
              <a:gd name="connsiteY49" fmla="*/ 2513198 h 3386383"/>
              <a:gd name="connsiteX50" fmla="*/ 1621237 w 2038796"/>
              <a:gd name="connsiteY50" fmla="*/ 2401002 h 3386383"/>
              <a:gd name="connsiteX51" fmla="*/ 1694164 w 2038796"/>
              <a:gd name="connsiteY51" fmla="*/ 2277586 h 3386383"/>
              <a:gd name="connsiteX52" fmla="*/ 1514650 w 2038796"/>
              <a:gd name="connsiteY52" fmla="*/ 1980266 h 3386383"/>
              <a:gd name="connsiteX53" fmla="*/ 1503430 w 2038796"/>
              <a:gd name="connsiteY53" fmla="*/ 1576359 h 3386383"/>
              <a:gd name="connsiteX54" fmla="*/ 1312696 w 2038796"/>
              <a:gd name="connsiteY54" fmla="*/ 1598797 h 3386383"/>
              <a:gd name="connsiteX55" fmla="*/ 1323916 w 2038796"/>
              <a:gd name="connsiteY55" fmla="*/ 1436114 h 3386383"/>
              <a:gd name="connsiteX56" fmla="*/ 1262208 w 2038796"/>
              <a:gd name="connsiteY56" fmla="*/ 1295869 h 3386383"/>
              <a:gd name="connsiteX57" fmla="*/ 1284648 w 2038796"/>
              <a:gd name="connsiteY57" fmla="*/ 1189282 h 3386383"/>
              <a:gd name="connsiteX58" fmla="*/ 1256599 w 2038796"/>
              <a:gd name="connsiteY58" fmla="*/ 1026597 h 3386383"/>
              <a:gd name="connsiteX59" fmla="*/ 1256599 w 2038796"/>
              <a:gd name="connsiteY59" fmla="*/ 830254 h 3386383"/>
              <a:gd name="connsiteX60" fmla="*/ 970498 w 2038796"/>
              <a:gd name="connsiteY60" fmla="*/ 661959 h 3386383"/>
              <a:gd name="connsiteX61" fmla="*/ 1015376 w 2038796"/>
              <a:gd name="connsiteY61" fmla="*/ 572202 h 3386383"/>
              <a:gd name="connsiteX62" fmla="*/ 1150012 w 2038796"/>
              <a:gd name="connsiteY62" fmla="*/ 431957 h 3386383"/>
              <a:gd name="connsiteX63" fmla="*/ 1166841 w 2038796"/>
              <a:gd name="connsiteY63" fmla="*/ 263662 h 3386383"/>
              <a:gd name="connsiteX64" fmla="*/ 1161232 w 2038796"/>
              <a:gd name="connsiteY64" fmla="*/ 145856 h 3386383"/>
              <a:gd name="connsiteX65" fmla="*/ 1093914 w 2038796"/>
              <a:gd name="connsiteY65" fmla="*/ 84149 h 3386383"/>
              <a:gd name="connsiteX66" fmla="*/ 987327 w 2038796"/>
              <a:gd name="connsiteY66" fmla="*/ 44880 h 3386383"/>
              <a:gd name="connsiteX67" fmla="*/ 869522 w 2038796"/>
              <a:gd name="connsiteY67" fmla="*/ 0 h 3386383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56348 w 2038796"/>
              <a:gd name="connsiteY3" fmla="*/ 409517 h 3386383"/>
              <a:gd name="connsiteX4" fmla="*/ 678788 w 2038796"/>
              <a:gd name="connsiteY4" fmla="*/ 516105 h 3386383"/>
              <a:gd name="connsiteX5" fmla="*/ 488053 w 2038796"/>
              <a:gd name="connsiteY5" fmla="*/ 617081 h 3386383"/>
              <a:gd name="connsiteX6" fmla="*/ 280491 w 2038796"/>
              <a:gd name="connsiteY6" fmla="*/ 673178 h 3386383"/>
              <a:gd name="connsiteX7" fmla="*/ 218783 w 2038796"/>
              <a:gd name="connsiteY7" fmla="*/ 897571 h 3386383"/>
              <a:gd name="connsiteX8" fmla="*/ 168294 w 2038796"/>
              <a:gd name="connsiteY8" fmla="*/ 1032207 h 3386383"/>
              <a:gd name="connsiteX9" fmla="*/ 72927 w 2038796"/>
              <a:gd name="connsiteY9" fmla="*/ 1161233 h 3386383"/>
              <a:gd name="connsiteX10" fmla="*/ 0 w 2038796"/>
              <a:gd name="connsiteY10" fmla="*/ 1295868 h 3386383"/>
              <a:gd name="connsiteX11" fmla="*/ 134635 w 2038796"/>
              <a:gd name="connsiteY11" fmla="*/ 1654896 h 3386383"/>
              <a:gd name="connsiteX12" fmla="*/ 241222 w 2038796"/>
              <a:gd name="connsiteY12" fmla="*/ 1727824 h 3386383"/>
              <a:gd name="connsiteX13" fmla="*/ 291710 w 2038796"/>
              <a:gd name="connsiteY13" fmla="*/ 1694165 h 3386383"/>
              <a:gd name="connsiteX14" fmla="*/ 336589 w 2038796"/>
              <a:gd name="connsiteY14" fmla="*/ 1750263 h 3386383"/>
              <a:gd name="connsiteX15" fmla="*/ 387077 w 2038796"/>
              <a:gd name="connsiteY15" fmla="*/ 3276133 h 3386383"/>
              <a:gd name="connsiteX16" fmla="*/ 448785 w 2038796"/>
              <a:gd name="connsiteY16" fmla="*/ 3248084 h 3386383"/>
              <a:gd name="connsiteX17" fmla="*/ 431956 w 2038796"/>
              <a:gd name="connsiteY17" fmla="*/ 2372953 h 3386383"/>
              <a:gd name="connsiteX18" fmla="*/ 482444 w 2038796"/>
              <a:gd name="connsiteY18" fmla="*/ 2384172 h 3386383"/>
              <a:gd name="connsiteX19" fmla="*/ 516103 w 2038796"/>
              <a:gd name="connsiteY19" fmla="*/ 3068570 h 3386383"/>
              <a:gd name="connsiteX20" fmla="*/ 583421 w 2038796"/>
              <a:gd name="connsiteY20" fmla="*/ 3074180 h 3386383"/>
              <a:gd name="connsiteX21" fmla="*/ 572201 w 2038796"/>
              <a:gd name="connsiteY21" fmla="*/ 2406612 h 3386383"/>
              <a:gd name="connsiteX22" fmla="*/ 964888 w 2038796"/>
              <a:gd name="connsiteY22" fmla="*/ 2412222 h 3386383"/>
              <a:gd name="connsiteX23" fmla="*/ 970498 w 2038796"/>
              <a:gd name="connsiteY23" fmla="*/ 2816128 h 3386383"/>
              <a:gd name="connsiteX24" fmla="*/ 1026596 w 2038796"/>
              <a:gd name="connsiteY24" fmla="*/ 2827348 h 3386383"/>
              <a:gd name="connsiteX25" fmla="*/ 1020986 w 2038796"/>
              <a:gd name="connsiteY25" fmla="*/ 3001252 h 3386383"/>
              <a:gd name="connsiteX26" fmla="*/ 1009767 w 2038796"/>
              <a:gd name="connsiteY26" fmla="*/ 3124668 h 3386383"/>
              <a:gd name="connsiteX27" fmla="*/ 1020986 w 2038796"/>
              <a:gd name="connsiteY27" fmla="*/ 3343451 h 3386383"/>
              <a:gd name="connsiteX28" fmla="*/ 1217330 w 2038796"/>
              <a:gd name="connsiteY28" fmla="*/ 3360280 h 3386383"/>
              <a:gd name="connsiteX29" fmla="*/ 1211720 w 2038796"/>
              <a:gd name="connsiteY29" fmla="*/ 3175157 h 3386383"/>
              <a:gd name="connsiteX30" fmla="*/ 1228549 w 2038796"/>
              <a:gd name="connsiteY30" fmla="*/ 3001253 h 3386383"/>
              <a:gd name="connsiteX31" fmla="*/ 1211720 w 2038796"/>
              <a:gd name="connsiteY31" fmla="*/ 2872226 h 3386383"/>
              <a:gd name="connsiteX32" fmla="*/ 1234159 w 2038796"/>
              <a:gd name="connsiteY32" fmla="*/ 2832958 h 3386383"/>
              <a:gd name="connsiteX33" fmla="*/ 1250988 w 2038796"/>
              <a:gd name="connsiteY33" fmla="*/ 2614175 h 3386383"/>
              <a:gd name="connsiteX34" fmla="*/ 1256599 w 2038796"/>
              <a:gd name="connsiteY34" fmla="*/ 2501979 h 3386383"/>
              <a:gd name="connsiteX35" fmla="*/ 1262209 w 2038796"/>
              <a:gd name="connsiteY35" fmla="*/ 2367343 h 3386383"/>
              <a:gd name="connsiteX36" fmla="*/ 1357574 w 2038796"/>
              <a:gd name="connsiteY36" fmla="*/ 2518809 h 3386383"/>
              <a:gd name="connsiteX37" fmla="*/ 1368794 w 2038796"/>
              <a:gd name="connsiteY37" fmla="*/ 3057351 h 3386383"/>
              <a:gd name="connsiteX38" fmla="*/ 1413673 w 2038796"/>
              <a:gd name="connsiteY38" fmla="*/ 3062960 h 3386383"/>
              <a:gd name="connsiteX39" fmla="*/ 1419283 w 2038796"/>
              <a:gd name="connsiteY39" fmla="*/ 2574906 h 3386383"/>
              <a:gd name="connsiteX40" fmla="*/ 1469772 w 2038796"/>
              <a:gd name="connsiteY40" fmla="*/ 2586126 h 3386383"/>
              <a:gd name="connsiteX41" fmla="*/ 1480991 w 2038796"/>
              <a:gd name="connsiteY41" fmla="*/ 3242474 h 3386383"/>
              <a:gd name="connsiteX42" fmla="*/ 1531479 w 2038796"/>
              <a:gd name="connsiteY42" fmla="*/ 3225645 h 3386383"/>
              <a:gd name="connsiteX43" fmla="*/ 1537090 w 2038796"/>
              <a:gd name="connsiteY43" fmla="*/ 2754420 h 3386383"/>
              <a:gd name="connsiteX44" fmla="*/ 1604407 w 2038796"/>
              <a:gd name="connsiteY44" fmla="*/ 2911495 h 3386383"/>
              <a:gd name="connsiteX45" fmla="*/ 1991484 w 2038796"/>
              <a:gd name="connsiteY45" fmla="*/ 2715151 h 3386383"/>
              <a:gd name="connsiteX46" fmla="*/ 1997094 w 2038796"/>
              <a:gd name="connsiteY46" fmla="*/ 2602955 h 3386383"/>
              <a:gd name="connsiteX47" fmla="*/ 1828800 w 2038796"/>
              <a:gd name="connsiteY47" fmla="*/ 2586126 h 3386383"/>
              <a:gd name="connsiteX48" fmla="*/ 1705383 w 2038796"/>
              <a:gd name="connsiteY48" fmla="*/ 2513198 h 3386383"/>
              <a:gd name="connsiteX49" fmla="*/ 1621237 w 2038796"/>
              <a:gd name="connsiteY49" fmla="*/ 2401002 h 3386383"/>
              <a:gd name="connsiteX50" fmla="*/ 1694164 w 2038796"/>
              <a:gd name="connsiteY50" fmla="*/ 2277586 h 3386383"/>
              <a:gd name="connsiteX51" fmla="*/ 1514650 w 2038796"/>
              <a:gd name="connsiteY51" fmla="*/ 1980266 h 3386383"/>
              <a:gd name="connsiteX52" fmla="*/ 1503430 w 2038796"/>
              <a:gd name="connsiteY52" fmla="*/ 1576359 h 3386383"/>
              <a:gd name="connsiteX53" fmla="*/ 1312696 w 2038796"/>
              <a:gd name="connsiteY53" fmla="*/ 1598797 h 3386383"/>
              <a:gd name="connsiteX54" fmla="*/ 1323916 w 2038796"/>
              <a:gd name="connsiteY54" fmla="*/ 1436114 h 3386383"/>
              <a:gd name="connsiteX55" fmla="*/ 1262208 w 2038796"/>
              <a:gd name="connsiteY55" fmla="*/ 1295869 h 3386383"/>
              <a:gd name="connsiteX56" fmla="*/ 1284648 w 2038796"/>
              <a:gd name="connsiteY56" fmla="*/ 1189282 h 3386383"/>
              <a:gd name="connsiteX57" fmla="*/ 1256599 w 2038796"/>
              <a:gd name="connsiteY57" fmla="*/ 1026597 h 3386383"/>
              <a:gd name="connsiteX58" fmla="*/ 1256599 w 2038796"/>
              <a:gd name="connsiteY58" fmla="*/ 830254 h 3386383"/>
              <a:gd name="connsiteX59" fmla="*/ 970498 w 2038796"/>
              <a:gd name="connsiteY59" fmla="*/ 661959 h 3386383"/>
              <a:gd name="connsiteX60" fmla="*/ 1015376 w 2038796"/>
              <a:gd name="connsiteY60" fmla="*/ 572202 h 3386383"/>
              <a:gd name="connsiteX61" fmla="*/ 1150012 w 2038796"/>
              <a:gd name="connsiteY61" fmla="*/ 431957 h 3386383"/>
              <a:gd name="connsiteX62" fmla="*/ 1166841 w 2038796"/>
              <a:gd name="connsiteY62" fmla="*/ 263662 h 3386383"/>
              <a:gd name="connsiteX63" fmla="*/ 1161232 w 2038796"/>
              <a:gd name="connsiteY63" fmla="*/ 145856 h 3386383"/>
              <a:gd name="connsiteX64" fmla="*/ 1093914 w 2038796"/>
              <a:gd name="connsiteY64" fmla="*/ 84149 h 3386383"/>
              <a:gd name="connsiteX65" fmla="*/ 987327 w 2038796"/>
              <a:gd name="connsiteY65" fmla="*/ 44880 h 3386383"/>
              <a:gd name="connsiteX66" fmla="*/ 869522 w 2038796"/>
              <a:gd name="connsiteY66" fmla="*/ 0 h 3386383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90007 w 2038796"/>
              <a:gd name="connsiteY3" fmla="*/ 409517 h 3386383"/>
              <a:gd name="connsiteX4" fmla="*/ 678788 w 2038796"/>
              <a:gd name="connsiteY4" fmla="*/ 516105 h 3386383"/>
              <a:gd name="connsiteX5" fmla="*/ 488053 w 2038796"/>
              <a:gd name="connsiteY5" fmla="*/ 617081 h 3386383"/>
              <a:gd name="connsiteX6" fmla="*/ 280491 w 2038796"/>
              <a:gd name="connsiteY6" fmla="*/ 673178 h 3386383"/>
              <a:gd name="connsiteX7" fmla="*/ 218783 w 2038796"/>
              <a:gd name="connsiteY7" fmla="*/ 897571 h 3386383"/>
              <a:gd name="connsiteX8" fmla="*/ 168294 w 2038796"/>
              <a:gd name="connsiteY8" fmla="*/ 1032207 h 3386383"/>
              <a:gd name="connsiteX9" fmla="*/ 72927 w 2038796"/>
              <a:gd name="connsiteY9" fmla="*/ 1161233 h 3386383"/>
              <a:gd name="connsiteX10" fmla="*/ 0 w 2038796"/>
              <a:gd name="connsiteY10" fmla="*/ 1295868 h 3386383"/>
              <a:gd name="connsiteX11" fmla="*/ 134635 w 2038796"/>
              <a:gd name="connsiteY11" fmla="*/ 1654896 h 3386383"/>
              <a:gd name="connsiteX12" fmla="*/ 241222 w 2038796"/>
              <a:gd name="connsiteY12" fmla="*/ 1727824 h 3386383"/>
              <a:gd name="connsiteX13" fmla="*/ 291710 w 2038796"/>
              <a:gd name="connsiteY13" fmla="*/ 1694165 h 3386383"/>
              <a:gd name="connsiteX14" fmla="*/ 336589 w 2038796"/>
              <a:gd name="connsiteY14" fmla="*/ 1750263 h 3386383"/>
              <a:gd name="connsiteX15" fmla="*/ 387077 w 2038796"/>
              <a:gd name="connsiteY15" fmla="*/ 3276133 h 3386383"/>
              <a:gd name="connsiteX16" fmla="*/ 448785 w 2038796"/>
              <a:gd name="connsiteY16" fmla="*/ 3248084 h 3386383"/>
              <a:gd name="connsiteX17" fmla="*/ 431956 w 2038796"/>
              <a:gd name="connsiteY17" fmla="*/ 2372953 h 3386383"/>
              <a:gd name="connsiteX18" fmla="*/ 482444 w 2038796"/>
              <a:gd name="connsiteY18" fmla="*/ 2384172 h 3386383"/>
              <a:gd name="connsiteX19" fmla="*/ 516103 w 2038796"/>
              <a:gd name="connsiteY19" fmla="*/ 3068570 h 3386383"/>
              <a:gd name="connsiteX20" fmla="*/ 583421 w 2038796"/>
              <a:gd name="connsiteY20" fmla="*/ 3074180 h 3386383"/>
              <a:gd name="connsiteX21" fmla="*/ 572201 w 2038796"/>
              <a:gd name="connsiteY21" fmla="*/ 2406612 h 3386383"/>
              <a:gd name="connsiteX22" fmla="*/ 964888 w 2038796"/>
              <a:gd name="connsiteY22" fmla="*/ 2412222 h 3386383"/>
              <a:gd name="connsiteX23" fmla="*/ 970498 w 2038796"/>
              <a:gd name="connsiteY23" fmla="*/ 2816128 h 3386383"/>
              <a:gd name="connsiteX24" fmla="*/ 1026596 w 2038796"/>
              <a:gd name="connsiteY24" fmla="*/ 2827348 h 3386383"/>
              <a:gd name="connsiteX25" fmla="*/ 1020986 w 2038796"/>
              <a:gd name="connsiteY25" fmla="*/ 3001252 h 3386383"/>
              <a:gd name="connsiteX26" fmla="*/ 1009767 w 2038796"/>
              <a:gd name="connsiteY26" fmla="*/ 3124668 h 3386383"/>
              <a:gd name="connsiteX27" fmla="*/ 1020986 w 2038796"/>
              <a:gd name="connsiteY27" fmla="*/ 3343451 h 3386383"/>
              <a:gd name="connsiteX28" fmla="*/ 1217330 w 2038796"/>
              <a:gd name="connsiteY28" fmla="*/ 3360280 h 3386383"/>
              <a:gd name="connsiteX29" fmla="*/ 1211720 w 2038796"/>
              <a:gd name="connsiteY29" fmla="*/ 3175157 h 3386383"/>
              <a:gd name="connsiteX30" fmla="*/ 1228549 w 2038796"/>
              <a:gd name="connsiteY30" fmla="*/ 3001253 h 3386383"/>
              <a:gd name="connsiteX31" fmla="*/ 1211720 w 2038796"/>
              <a:gd name="connsiteY31" fmla="*/ 2872226 h 3386383"/>
              <a:gd name="connsiteX32" fmla="*/ 1234159 w 2038796"/>
              <a:gd name="connsiteY32" fmla="*/ 2832958 h 3386383"/>
              <a:gd name="connsiteX33" fmla="*/ 1250988 w 2038796"/>
              <a:gd name="connsiteY33" fmla="*/ 2614175 h 3386383"/>
              <a:gd name="connsiteX34" fmla="*/ 1256599 w 2038796"/>
              <a:gd name="connsiteY34" fmla="*/ 2501979 h 3386383"/>
              <a:gd name="connsiteX35" fmla="*/ 1262209 w 2038796"/>
              <a:gd name="connsiteY35" fmla="*/ 2367343 h 3386383"/>
              <a:gd name="connsiteX36" fmla="*/ 1357574 w 2038796"/>
              <a:gd name="connsiteY36" fmla="*/ 2518809 h 3386383"/>
              <a:gd name="connsiteX37" fmla="*/ 1368794 w 2038796"/>
              <a:gd name="connsiteY37" fmla="*/ 3057351 h 3386383"/>
              <a:gd name="connsiteX38" fmla="*/ 1413673 w 2038796"/>
              <a:gd name="connsiteY38" fmla="*/ 3062960 h 3386383"/>
              <a:gd name="connsiteX39" fmla="*/ 1419283 w 2038796"/>
              <a:gd name="connsiteY39" fmla="*/ 2574906 h 3386383"/>
              <a:gd name="connsiteX40" fmla="*/ 1469772 w 2038796"/>
              <a:gd name="connsiteY40" fmla="*/ 2586126 h 3386383"/>
              <a:gd name="connsiteX41" fmla="*/ 1480991 w 2038796"/>
              <a:gd name="connsiteY41" fmla="*/ 3242474 h 3386383"/>
              <a:gd name="connsiteX42" fmla="*/ 1531479 w 2038796"/>
              <a:gd name="connsiteY42" fmla="*/ 3225645 h 3386383"/>
              <a:gd name="connsiteX43" fmla="*/ 1537090 w 2038796"/>
              <a:gd name="connsiteY43" fmla="*/ 2754420 h 3386383"/>
              <a:gd name="connsiteX44" fmla="*/ 1604407 w 2038796"/>
              <a:gd name="connsiteY44" fmla="*/ 2911495 h 3386383"/>
              <a:gd name="connsiteX45" fmla="*/ 1991484 w 2038796"/>
              <a:gd name="connsiteY45" fmla="*/ 2715151 h 3386383"/>
              <a:gd name="connsiteX46" fmla="*/ 1997094 w 2038796"/>
              <a:gd name="connsiteY46" fmla="*/ 2602955 h 3386383"/>
              <a:gd name="connsiteX47" fmla="*/ 1828800 w 2038796"/>
              <a:gd name="connsiteY47" fmla="*/ 2586126 h 3386383"/>
              <a:gd name="connsiteX48" fmla="*/ 1705383 w 2038796"/>
              <a:gd name="connsiteY48" fmla="*/ 2513198 h 3386383"/>
              <a:gd name="connsiteX49" fmla="*/ 1621237 w 2038796"/>
              <a:gd name="connsiteY49" fmla="*/ 2401002 h 3386383"/>
              <a:gd name="connsiteX50" fmla="*/ 1694164 w 2038796"/>
              <a:gd name="connsiteY50" fmla="*/ 2277586 h 3386383"/>
              <a:gd name="connsiteX51" fmla="*/ 1514650 w 2038796"/>
              <a:gd name="connsiteY51" fmla="*/ 1980266 h 3386383"/>
              <a:gd name="connsiteX52" fmla="*/ 1503430 w 2038796"/>
              <a:gd name="connsiteY52" fmla="*/ 1576359 h 3386383"/>
              <a:gd name="connsiteX53" fmla="*/ 1312696 w 2038796"/>
              <a:gd name="connsiteY53" fmla="*/ 1598797 h 3386383"/>
              <a:gd name="connsiteX54" fmla="*/ 1323916 w 2038796"/>
              <a:gd name="connsiteY54" fmla="*/ 1436114 h 3386383"/>
              <a:gd name="connsiteX55" fmla="*/ 1262208 w 2038796"/>
              <a:gd name="connsiteY55" fmla="*/ 1295869 h 3386383"/>
              <a:gd name="connsiteX56" fmla="*/ 1284648 w 2038796"/>
              <a:gd name="connsiteY56" fmla="*/ 1189282 h 3386383"/>
              <a:gd name="connsiteX57" fmla="*/ 1256599 w 2038796"/>
              <a:gd name="connsiteY57" fmla="*/ 1026597 h 3386383"/>
              <a:gd name="connsiteX58" fmla="*/ 1256599 w 2038796"/>
              <a:gd name="connsiteY58" fmla="*/ 830254 h 3386383"/>
              <a:gd name="connsiteX59" fmla="*/ 970498 w 2038796"/>
              <a:gd name="connsiteY59" fmla="*/ 661959 h 3386383"/>
              <a:gd name="connsiteX60" fmla="*/ 1015376 w 2038796"/>
              <a:gd name="connsiteY60" fmla="*/ 572202 h 3386383"/>
              <a:gd name="connsiteX61" fmla="*/ 1150012 w 2038796"/>
              <a:gd name="connsiteY61" fmla="*/ 431957 h 3386383"/>
              <a:gd name="connsiteX62" fmla="*/ 1166841 w 2038796"/>
              <a:gd name="connsiteY62" fmla="*/ 263662 h 3386383"/>
              <a:gd name="connsiteX63" fmla="*/ 1161232 w 2038796"/>
              <a:gd name="connsiteY63" fmla="*/ 145856 h 3386383"/>
              <a:gd name="connsiteX64" fmla="*/ 1093914 w 2038796"/>
              <a:gd name="connsiteY64" fmla="*/ 84149 h 3386383"/>
              <a:gd name="connsiteX65" fmla="*/ 987327 w 2038796"/>
              <a:gd name="connsiteY65" fmla="*/ 44880 h 3386383"/>
              <a:gd name="connsiteX66" fmla="*/ 869522 w 2038796"/>
              <a:gd name="connsiteY66" fmla="*/ 0 h 3386383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90007 w 2038796"/>
              <a:gd name="connsiteY3" fmla="*/ 409517 h 3386383"/>
              <a:gd name="connsiteX4" fmla="*/ 678788 w 2038796"/>
              <a:gd name="connsiteY4" fmla="*/ 516105 h 3386383"/>
              <a:gd name="connsiteX5" fmla="*/ 488053 w 2038796"/>
              <a:gd name="connsiteY5" fmla="*/ 617081 h 3386383"/>
              <a:gd name="connsiteX6" fmla="*/ 280491 w 2038796"/>
              <a:gd name="connsiteY6" fmla="*/ 673178 h 3386383"/>
              <a:gd name="connsiteX7" fmla="*/ 218783 w 2038796"/>
              <a:gd name="connsiteY7" fmla="*/ 897571 h 3386383"/>
              <a:gd name="connsiteX8" fmla="*/ 168294 w 2038796"/>
              <a:gd name="connsiteY8" fmla="*/ 1032207 h 3386383"/>
              <a:gd name="connsiteX9" fmla="*/ 72927 w 2038796"/>
              <a:gd name="connsiteY9" fmla="*/ 1161233 h 3386383"/>
              <a:gd name="connsiteX10" fmla="*/ 0 w 2038796"/>
              <a:gd name="connsiteY10" fmla="*/ 1295868 h 3386383"/>
              <a:gd name="connsiteX11" fmla="*/ 134635 w 2038796"/>
              <a:gd name="connsiteY11" fmla="*/ 1654896 h 3386383"/>
              <a:gd name="connsiteX12" fmla="*/ 241222 w 2038796"/>
              <a:gd name="connsiteY12" fmla="*/ 1727824 h 3386383"/>
              <a:gd name="connsiteX13" fmla="*/ 291710 w 2038796"/>
              <a:gd name="connsiteY13" fmla="*/ 1694165 h 3386383"/>
              <a:gd name="connsiteX14" fmla="*/ 336589 w 2038796"/>
              <a:gd name="connsiteY14" fmla="*/ 1750263 h 3386383"/>
              <a:gd name="connsiteX15" fmla="*/ 387077 w 2038796"/>
              <a:gd name="connsiteY15" fmla="*/ 3276133 h 3386383"/>
              <a:gd name="connsiteX16" fmla="*/ 448785 w 2038796"/>
              <a:gd name="connsiteY16" fmla="*/ 3248084 h 3386383"/>
              <a:gd name="connsiteX17" fmla="*/ 431956 w 2038796"/>
              <a:gd name="connsiteY17" fmla="*/ 2372953 h 3386383"/>
              <a:gd name="connsiteX18" fmla="*/ 482444 w 2038796"/>
              <a:gd name="connsiteY18" fmla="*/ 2384172 h 3386383"/>
              <a:gd name="connsiteX19" fmla="*/ 516103 w 2038796"/>
              <a:gd name="connsiteY19" fmla="*/ 3068570 h 3386383"/>
              <a:gd name="connsiteX20" fmla="*/ 583421 w 2038796"/>
              <a:gd name="connsiteY20" fmla="*/ 3074180 h 3386383"/>
              <a:gd name="connsiteX21" fmla="*/ 572201 w 2038796"/>
              <a:gd name="connsiteY21" fmla="*/ 2406612 h 3386383"/>
              <a:gd name="connsiteX22" fmla="*/ 964888 w 2038796"/>
              <a:gd name="connsiteY22" fmla="*/ 2412222 h 3386383"/>
              <a:gd name="connsiteX23" fmla="*/ 970498 w 2038796"/>
              <a:gd name="connsiteY23" fmla="*/ 2816128 h 3386383"/>
              <a:gd name="connsiteX24" fmla="*/ 1026596 w 2038796"/>
              <a:gd name="connsiteY24" fmla="*/ 2827348 h 3386383"/>
              <a:gd name="connsiteX25" fmla="*/ 1020986 w 2038796"/>
              <a:gd name="connsiteY25" fmla="*/ 3001252 h 3386383"/>
              <a:gd name="connsiteX26" fmla="*/ 1009767 w 2038796"/>
              <a:gd name="connsiteY26" fmla="*/ 3124668 h 3386383"/>
              <a:gd name="connsiteX27" fmla="*/ 1020986 w 2038796"/>
              <a:gd name="connsiteY27" fmla="*/ 3343451 h 3386383"/>
              <a:gd name="connsiteX28" fmla="*/ 1217330 w 2038796"/>
              <a:gd name="connsiteY28" fmla="*/ 3360280 h 3386383"/>
              <a:gd name="connsiteX29" fmla="*/ 1211720 w 2038796"/>
              <a:gd name="connsiteY29" fmla="*/ 3175157 h 3386383"/>
              <a:gd name="connsiteX30" fmla="*/ 1228549 w 2038796"/>
              <a:gd name="connsiteY30" fmla="*/ 3001253 h 3386383"/>
              <a:gd name="connsiteX31" fmla="*/ 1211720 w 2038796"/>
              <a:gd name="connsiteY31" fmla="*/ 2872226 h 3386383"/>
              <a:gd name="connsiteX32" fmla="*/ 1234159 w 2038796"/>
              <a:gd name="connsiteY32" fmla="*/ 2832958 h 3386383"/>
              <a:gd name="connsiteX33" fmla="*/ 1250988 w 2038796"/>
              <a:gd name="connsiteY33" fmla="*/ 2614175 h 3386383"/>
              <a:gd name="connsiteX34" fmla="*/ 1256599 w 2038796"/>
              <a:gd name="connsiteY34" fmla="*/ 2501979 h 3386383"/>
              <a:gd name="connsiteX35" fmla="*/ 1262209 w 2038796"/>
              <a:gd name="connsiteY35" fmla="*/ 2367343 h 3386383"/>
              <a:gd name="connsiteX36" fmla="*/ 1357574 w 2038796"/>
              <a:gd name="connsiteY36" fmla="*/ 2518809 h 3386383"/>
              <a:gd name="connsiteX37" fmla="*/ 1368794 w 2038796"/>
              <a:gd name="connsiteY37" fmla="*/ 3057351 h 3386383"/>
              <a:gd name="connsiteX38" fmla="*/ 1413673 w 2038796"/>
              <a:gd name="connsiteY38" fmla="*/ 3062960 h 3386383"/>
              <a:gd name="connsiteX39" fmla="*/ 1419283 w 2038796"/>
              <a:gd name="connsiteY39" fmla="*/ 2574906 h 3386383"/>
              <a:gd name="connsiteX40" fmla="*/ 1469772 w 2038796"/>
              <a:gd name="connsiteY40" fmla="*/ 2586126 h 3386383"/>
              <a:gd name="connsiteX41" fmla="*/ 1480991 w 2038796"/>
              <a:gd name="connsiteY41" fmla="*/ 3242474 h 3386383"/>
              <a:gd name="connsiteX42" fmla="*/ 1531479 w 2038796"/>
              <a:gd name="connsiteY42" fmla="*/ 3225645 h 3386383"/>
              <a:gd name="connsiteX43" fmla="*/ 1537090 w 2038796"/>
              <a:gd name="connsiteY43" fmla="*/ 2754420 h 3386383"/>
              <a:gd name="connsiteX44" fmla="*/ 1604407 w 2038796"/>
              <a:gd name="connsiteY44" fmla="*/ 2911495 h 3386383"/>
              <a:gd name="connsiteX45" fmla="*/ 1991484 w 2038796"/>
              <a:gd name="connsiteY45" fmla="*/ 2715151 h 3386383"/>
              <a:gd name="connsiteX46" fmla="*/ 1997094 w 2038796"/>
              <a:gd name="connsiteY46" fmla="*/ 2602955 h 3386383"/>
              <a:gd name="connsiteX47" fmla="*/ 1828800 w 2038796"/>
              <a:gd name="connsiteY47" fmla="*/ 2586126 h 3386383"/>
              <a:gd name="connsiteX48" fmla="*/ 1705383 w 2038796"/>
              <a:gd name="connsiteY48" fmla="*/ 2513198 h 3386383"/>
              <a:gd name="connsiteX49" fmla="*/ 1621237 w 2038796"/>
              <a:gd name="connsiteY49" fmla="*/ 2401002 h 3386383"/>
              <a:gd name="connsiteX50" fmla="*/ 1694164 w 2038796"/>
              <a:gd name="connsiteY50" fmla="*/ 2277586 h 3386383"/>
              <a:gd name="connsiteX51" fmla="*/ 1514650 w 2038796"/>
              <a:gd name="connsiteY51" fmla="*/ 1980266 h 3386383"/>
              <a:gd name="connsiteX52" fmla="*/ 1503430 w 2038796"/>
              <a:gd name="connsiteY52" fmla="*/ 1576359 h 3386383"/>
              <a:gd name="connsiteX53" fmla="*/ 1312696 w 2038796"/>
              <a:gd name="connsiteY53" fmla="*/ 1598797 h 3386383"/>
              <a:gd name="connsiteX54" fmla="*/ 1323916 w 2038796"/>
              <a:gd name="connsiteY54" fmla="*/ 1436114 h 3386383"/>
              <a:gd name="connsiteX55" fmla="*/ 1262208 w 2038796"/>
              <a:gd name="connsiteY55" fmla="*/ 1295869 h 3386383"/>
              <a:gd name="connsiteX56" fmla="*/ 1284648 w 2038796"/>
              <a:gd name="connsiteY56" fmla="*/ 1189282 h 3386383"/>
              <a:gd name="connsiteX57" fmla="*/ 1256599 w 2038796"/>
              <a:gd name="connsiteY57" fmla="*/ 1026597 h 3386383"/>
              <a:gd name="connsiteX58" fmla="*/ 1256599 w 2038796"/>
              <a:gd name="connsiteY58" fmla="*/ 830254 h 3386383"/>
              <a:gd name="connsiteX59" fmla="*/ 970498 w 2038796"/>
              <a:gd name="connsiteY59" fmla="*/ 661959 h 3386383"/>
              <a:gd name="connsiteX60" fmla="*/ 1015376 w 2038796"/>
              <a:gd name="connsiteY60" fmla="*/ 572202 h 3386383"/>
              <a:gd name="connsiteX61" fmla="*/ 1150012 w 2038796"/>
              <a:gd name="connsiteY61" fmla="*/ 431957 h 3386383"/>
              <a:gd name="connsiteX62" fmla="*/ 1166841 w 2038796"/>
              <a:gd name="connsiteY62" fmla="*/ 263662 h 3386383"/>
              <a:gd name="connsiteX63" fmla="*/ 1161232 w 2038796"/>
              <a:gd name="connsiteY63" fmla="*/ 145856 h 3386383"/>
              <a:gd name="connsiteX64" fmla="*/ 1093914 w 2038796"/>
              <a:gd name="connsiteY64" fmla="*/ 84149 h 3386383"/>
              <a:gd name="connsiteX65" fmla="*/ 987327 w 2038796"/>
              <a:gd name="connsiteY65" fmla="*/ 44880 h 3386383"/>
              <a:gd name="connsiteX66" fmla="*/ 869522 w 2038796"/>
              <a:gd name="connsiteY66" fmla="*/ 0 h 3386383"/>
              <a:gd name="connsiteX0" fmla="*/ 869522 w 2038796"/>
              <a:gd name="connsiteY0" fmla="*/ 0 h 3386383"/>
              <a:gd name="connsiteX1" fmla="*/ 779764 w 2038796"/>
              <a:gd name="connsiteY1" fmla="*/ 67319 h 3386383"/>
              <a:gd name="connsiteX2" fmla="*/ 751715 w 2038796"/>
              <a:gd name="connsiteY2" fmla="*/ 173905 h 3386383"/>
              <a:gd name="connsiteX3" fmla="*/ 690007 w 2038796"/>
              <a:gd name="connsiteY3" fmla="*/ 409517 h 3386383"/>
              <a:gd name="connsiteX4" fmla="*/ 678788 w 2038796"/>
              <a:gd name="connsiteY4" fmla="*/ 516105 h 3386383"/>
              <a:gd name="connsiteX5" fmla="*/ 488053 w 2038796"/>
              <a:gd name="connsiteY5" fmla="*/ 617081 h 3386383"/>
              <a:gd name="connsiteX6" fmla="*/ 280491 w 2038796"/>
              <a:gd name="connsiteY6" fmla="*/ 673178 h 3386383"/>
              <a:gd name="connsiteX7" fmla="*/ 218783 w 2038796"/>
              <a:gd name="connsiteY7" fmla="*/ 897571 h 3386383"/>
              <a:gd name="connsiteX8" fmla="*/ 168294 w 2038796"/>
              <a:gd name="connsiteY8" fmla="*/ 1032207 h 3386383"/>
              <a:gd name="connsiteX9" fmla="*/ 72927 w 2038796"/>
              <a:gd name="connsiteY9" fmla="*/ 1161233 h 3386383"/>
              <a:gd name="connsiteX10" fmla="*/ 0 w 2038796"/>
              <a:gd name="connsiteY10" fmla="*/ 1295868 h 3386383"/>
              <a:gd name="connsiteX11" fmla="*/ 134635 w 2038796"/>
              <a:gd name="connsiteY11" fmla="*/ 1654896 h 3386383"/>
              <a:gd name="connsiteX12" fmla="*/ 241222 w 2038796"/>
              <a:gd name="connsiteY12" fmla="*/ 1727824 h 3386383"/>
              <a:gd name="connsiteX13" fmla="*/ 291710 w 2038796"/>
              <a:gd name="connsiteY13" fmla="*/ 1694165 h 3386383"/>
              <a:gd name="connsiteX14" fmla="*/ 336589 w 2038796"/>
              <a:gd name="connsiteY14" fmla="*/ 1750263 h 3386383"/>
              <a:gd name="connsiteX15" fmla="*/ 387077 w 2038796"/>
              <a:gd name="connsiteY15" fmla="*/ 3276133 h 3386383"/>
              <a:gd name="connsiteX16" fmla="*/ 448785 w 2038796"/>
              <a:gd name="connsiteY16" fmla="*/ 3248084 h 3386383"/>
              <a:gd name="connsiteX17" fmla="*/ 431956 w 2038796"/>
              <a:gd name="connsiteY17" fmla="*/ 2372953 h 3386383"/>
              <a:gd name="connsiteX18" fmla="*/ 482444 w 2038796"/>
              <a:gd name="connsiteY18" fmla="*/ 2384172 h 3386383"/>
              <a:gd name="connsiteX19" fmla="*/ 516103 w 2038796"/>
              <a:gd name="connsiteY19" fmla="*/ 3068570 h 3386383"/>
              <a:gd name="connsiteX20" fmla="*/ 583421 w 2038796"/>
              <a:gd name="connsiteY20" fmla="*/ 3074180 h 3386383"/>
              <a:gd name="connsiteX21" fmla="*/ 572201 w 2038796"/>
              <a:gd name="connsiteY21" fmla="*/ 2406612 h 3386383"/>
              <a:gd name="connsiteX22" fmla="*/ 964888 w 2038796"/>
              <a:gd name="connsiteY22" fmla="*/ 2412222 h 3386383"/>
              <a:gd name="connsiteX23" fmla="*/ 970498 w 2038796"/>
              <a:gd name="connsiteY23" fmla="*/ 2816128 h 3386383"/>
              <a:gd name="connsiteX24" fmla="*/ 1026596 w 2038796"/>
              <a:gd name="connsiteY24" fmla="*/ 2827348 h 3386383"/>
              <a:gd name="connsiteX25" fmla="*/ 1020986 w 2038796"/>
              <a:gd name="connsiteY25" fmla="*/ 3001252 h 3386383"/>
              <a:gd name="connsiteX26" fmla="*/ 1009767 w 2038796"/>
              <a:gd name="connsiteY26" fmla="*/ 3124668 h 3386383"/>
              <a:gd name="connsiteX27" fmla="*/ 1020986 w 2038796"/>
              <a:gd name="connsiteY27" fmla="*/ 3343451 h 3386383"/>
              <a:gd name="connsiteX28" fmla="*/ 1217330 w 2038796"/>
              <a:gd name="connsiteY28" fmla="*/ 3360280 h 3386383"/>
              <a:gd name="connsiteX29" fmla="*/ 1211720 w 2038796"/>
              <a:gd name="connsiteY29" fmla="*/ 3175157 h 3386383"/>
              <a:gd name="connsiteX30" fmla="*/ 1228549 w 2038796"/>
              <a:gd name="connsiteY30" fmla="*/ 3001253 h 3386383"/>
              <a:gd name="connsiteX31" fmla="*/ 1211720 w 2038796"/>
              <a:gd name="connsiteY31" fmla="*/ 2872226 h 3386383"/>
              <a:gd name="connsiteX32" fmla="*/ 1234159 w 2038796"/>
              <a:gd name="connsiteY32" fmla="*/ 2832958 h 3386383"/>
              <a:gd name="connsiteX33" fmla="*/ 1250988 w 2038796"/>
              <a:gd name="connsiteY33" fmla="*/ 2614175 h 3386383"/>
              <a:gd name="connsiteX34" fmla="*/ 1256599 w 2038796"/>
              <a:gd name="connsiteY34" fmla="*/ 2501979 h 3386383"/>
              <a:gd name="connsiteX35" fmla="*/ 1262209 w 2038796"/>
              <a:gd name="connsiteY35" fmla="*/ 2367343 h 3386383"/>
              <a:gd name="connsiteX36" fmla="*/ 1357574 w 2038796"/>
              <a:gd name="connsiteY36" fmla="*/ 2518809 h 3386383"/>
              <a:gd name="connsiteX37" fmla="*/ 1368794 w 2038796"/>
              <a:gd name="connsiteY37" fmla="*/ 3057351 h 3386383"/>
              <a:gd name="connsiteX38" fmla="*/ 1413673 w 2038796"/>
              <a:gd name="connsiteY38" fmla="*/ 3062960 h 3386383"/>
              <a:gd name="connsiteX39" fmla="*/ 1419283 w 2038796"/>
              <a:gd name="connsiteY39" fmla="*/ 2574906 h 3386383"/>
              <a:gd name="connsiteX40" fmla="*/ 1469772 w 2038796"/>
              <a:gd name="connsiteY40" fmla="*/ 2586126 h 3386383"/>
              <a:gd name="connsiteX41" fmla="*/ 1480991 w 2038796"/>
              <a:gd name="connsiteY41" fmla="*/ 3242474 h 3386383"/>
              <a:gd name="connsiteX42" fmla="*/ 1531479 w 2038796"/>
              <a:gd name="connsiteY42" fmla="*/ 3225645 h 3386383"/>
              <a:gd name="connsiteX43" fmla="*/ 1537090 w 2038796"/>
              <a:gd name="connsiteY43" fmla="*/ 2754420 h 3386383"/>
              <a:gd name="connsiteX44" fmla="*/ 1604407 w 2038796"/>
              <a:gd name="connsiteY44" fmla="*/ 2911495 h 3386383"/>
              <a:gd name="connsiteX45" fmla="*/ 1991484 w 2038796"/>
              <a:gd name="connsiteY45" fmla="*/ 2715151 h 3386383"/>
              <a:gd name="connsiteX46" fmla="*/ 1997094 w 2038796"/>
              <a:gd name="connsiteY46" fmla="*/ 2602955 h 3386383"/>
              <a:gd name="connsiteX47" fmla="*/ 1828800 w 2038796"/>
              <a:gd name="connsiteY47" fmla="*/ 2586126 h 3386383"/>
              <a:gd name="connsiteX48" fmla="*/ 1705383 w 2038796"/>
              <a:gd name="connsiteY48" fmla="*/ 2513198 h 3386383"/>
              <a:gd name="connsiteX49" fmla="*/ 1621237 w 2038796"/>
              <a:gd name="connsiteY49" fmla="*/ 2401002 h 3386383"/>
              <a:gd name="connsiteX50" fmla="*/ 1694164 w 2038796"/>
              <a:gd name="connsiteY50" fmla="*/ 2277586 h 3386383"/>
              <a:gd name="connsiteX51" fmla="*/ 1514650 w 2038796"/>
              <a:gd name="connsiteY51" fmla="*/ 1980266 h 3386383"/>
              <a:gd name="connsiteX52" fmla="*/ 1503430 w 2038796"/>
              <a:gd name="connsiteY52" fmla="*/ 1576359 h 3386383"/>
              <a:gd name="connsiteX53" fmla="*/ 1312696 w 2038796"/>
              <a:gd name="connsiteY53" fmla="*/ 1598797 h 3386383"/>
              <a:gd name="connsiteX54" fmla="*/ 1323916 w 2038796"/>
              <a:gd name="connsiteY54" fmla="*/ 1436114 h 3386383"/>
              <a:gd name="connsiteX55" fmla="*/ 1262208 w 2038796"/>
              <a:gd name="connsiteY55" fmla="*/ 1295869 h 3386383"/>
              <a:gd name="connsiteX56" fmla="*/ 1284648 w 2038796"/>
              <a:gd name="connsiteY56" fmla="*/ 1189282 h 3386383"/>
              <a:gd name="connsiteX57" fmla="*/ 1256599 w 2038796"/>
              <a:gd name="connsiteY57" fmla="*/ 1026597 h 3386383"/>
              <a:gd name="connsiteX58" fmla="*/ 1256599 w 2038796"/>
              <a:gd name="connsiteY58" fmla="*/ 830254 h 3386383"/>
              <a:gd name="connsiteX59" fmla="*/ 970498 w 2038796"/>
              <a:gd name="connsiteY59" fmla="*/ 661959 h 3386383"/>
              <a:gd name="connsiteX60" fmla="*/ 1015376 w 2038796"/>
              <a:gd name="connsiteY60" fmla="*/ 572202 h 3386383"/>
              <a:gd name="connsiteX61" fmla="*/ 1150012 w 2038796"/>
              <a:gd name="connsiteY61" fmla="*/ 431957 h 3386383"/>
              <a:gd name="connsiteX62" fmla="*/ 1166841 w 2038796"/>
              <a:gd name="connsiteY62" fmla="*/ 263662 h 3386383"/>
              <a:gd name="connsiteX63" fmla="*/ 1161232 w 2038796"/>
              <a:gd name="connsiteY63" fmla="*/ 145856 h 3386383"/>
              <a:gd name="connsiteX64" fmla="*/ 1093914 w 2038796"/>
              <a:gd name="connsiteY64" fmla="*/ 84149 h 3386383"/>
              <a:gd name="connsiteX65" fmla="*/ 987327 w 2038796"/>
              <a:gd name="connsiteY65" fmla="*/ 44880 h 3386383"/>
              <a:gd name="connsiteX66" fmla="*/ 869522 w 2038796"/>
              <a:gd name="connsiteY66" fmla="*/ 0 h 3386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038796" h="3386383">
                <a:moveTo>
                  <a:pt x="869522" y="0"/>
                </a:moveTo>
                <a:lnTo>
                  <a:pt x="779764" y="67319"/>
                </a:lnTo>
                <a:lnTo>
                  <a:pt x="751715" y="173905"/>
                </a:lnTo>
                <a:cubicBezTo>
                  <a:pt x="731146" y="252442"/>
                  <a:pt x="676918" y="297321"/>
                  <a:pt x="690007" y="409517"/>
                </a:cubicBezTo>
                <a:lnTo>
                  <a:pt x="678788" y="516105"/>
                </a:lnTo>
                <a:lnTo>
                  <a:pt x="488053" y="617081"/>
                </a:lnTo>
                <a:cubicBezTo>
                  <a:pt x="418866" y="617081"/>
                  <a:pt x="304800" y="639519"/>
                  <a:pt x="280491" y="673178"/>
                </a:cubicBezTo>
                <a:lnTo>
                  <a:pt x="218783" y="897571"/>
                </a:lnTo>
                <a:lnTo>
                  <a:pt x="168294" y="1032207"/>
                </a:lnTo>
                <a:lnTo>
                  <a:pt x="72927" y="1161233"/>
                </a:lnTo>
                <a:lnTo>
                  <a:pt x="0" y="1295868"/>
                </a:lnTo>
                <a:lnTo>
                  <a:pt x="134635" y="1654896"/>
                </a:lnTo>
                <a:lnTo>
                  <a:pt x="241222" y="1727824"/>
                </a:lnTo>
                <a:lnTo>
                  <a:pt x="291710" y="1694165"/>
                </a:lnTo>
                <a:lnTo>
                  <a:pt x="336589" y="1750263"/>
                </a:lnTo>
                <a:lnTo>
                  <a:pt x="387077" y="3276133"/>
                </a:lnTo>
                <a:lnTo>
                  <a:pt x="448785" y="3248084"/>
                </a:lnTo>
                <a:lnTo>
                  <a:pt x="431956" y="2372953"/>
                </a:lnTo>
                <a:lnTo>
                  <a:pt x="482444" y="2384172"/>
                </a:lnTo>
                <a:lnTo>
                  <a:pt x="516103" y="3068570"/>
                </a:lnTo>
                <a:lnTo>
                  <a:pt x="583421" y="3074180"/>
                </a:lnTo>
                <a:lnTo>
                  <a:pt x="572201" y="2406612"/>
                </a:lnTo>
                <a:lnTo>
                  <a:pt x="964888" y="2412222"/>
                </a:lnTo>
                <a:cubicBezTo>
                  <a:pt x="1011637" y="2451490"/>
                  <a:pt x="968628" y="2681493"/>
                  <a:pt x="970498" y="2816128"/>
                </a:cubicBezTo>
                <a:lnTo>
                  <a:pt x="1026596" y="2827348"/>
                </a:lnTo>
                <a:lnTo>
                  <a:pt x="1020986" y="3001252"/>
                </a:lnTo>
                <a:lnTo>
                  <a:pt x="1009767" y="3124668"/>
                </a:lnTo>
                <a:cubicBezTo>
                  <a:pt x="1007897" y="3188246"/>
                  <a:pt x="972368" y="3279873"/>
                  <a:pt x="1020986" y="3343451"/>
                </a:cubicBezTo>
                <a:cubicBezTo>
                  <a:pt x="1086435" y="3420118"/>
                  <a:pt x="1168711" y="3373370"/>
                  <a:pt x="1217330" y="3360280"/>
                </a:cubicBezTo>
                <a:cubicBezTo>
                  <a:pt x="1262209" y="3306052"/>
                  <a:pt x="1206110" y="3229385"/>
                  <a:pt x="1211720" y="3175157"/>
                </a:cubicBezTo>
                <a:lnTo>
                  <a:pt x="1228549" y="3001253"/>
                </a:lnTo>
                <a:cubicBezTo>
                  <a:pt x="1228549" y="2950764"/>
                  <a:pt x="1211720" y="2922715"/>
                  <a:pt x="1211720" y="2872226"/>
                </a:cubicBezTo>
                <a:lnTo>
                  <a:pt x="1234159" y="2832958"/>
                </a:lnTo>
                <a:lnTo>
                  <a:pt x="1250988" y="2614175"/>
                </a:lnTo>
                <a:lnTo>
                  <a:pt x="1256599" y="2501979"/>
                </a:lnTo>
                <a:lnTo>
                  <a:pt x="1262209" y="2367343"/>
                </a:lnTo>
                <a:lnTo>
                  <a:pt x="1357574" y="2518809"/>
                </a:lnTo>
                <a:lnTo>
                  <a:pt x="1368794" y="3057351"/>
                </a:lnTo>
                <a:lnTo>
                  <a:pt x="1413673" y="3062960"/>
                </a:lnTo>
                <a:lnTo>
                  <a:pt x="1419283" y="2574906"/>
                </a:lnTo>
                <a:lnTo>
                  <a:pt x="1469772" y="2586126"/>
                </a:lnTo>
                <a:lnTo>
                  <a:pt x="1480991" y="3242474"/>
                </a:lnTo>
                <a:lnTo>
                  <a:pt x="1531479" y="3225645"/>
                </a:lnTo>
                <a:cubicBezTo>
                  <a:pt x="1533349" y="3068570"/>
                  <a:pt x="1535220" y="2911495"/>
                  <a:pt x="1537090" y="2754420"/>
                </a:cubicBezTo>
                <a:cubicBezTo>
                  <a:pt x="1559529" y="2806778"/>
                  <a:pt x="1570748" y="2920845"/>
                  <a:pt x="1604407" y="2911495"/>
                </a:cubicBezTo>
                <a:lnTo>
                  <a:pt x="1991484" y="2715151"/>
                </a:lnTo>
                <a:cubicBezTo>
                  <a:pt x="2066282" y="2672142"/>
                  <a:pt x="2040103" y="2595476"/>
                  <a:pt x="1997094" y="2602955"/>
                </a:cubicBezTo>
                <a:lnTo>
                  <a:pt x="1828800" y="2586126"/>
                </a:lnTo>
                <a:cubicBezTo>
                  <a:pt x="1757742" y="2591735"/>
                  <a:pt x="1742782" y="2552467"/>
                  <a:pt x="1705383" y="2513198"/>
                </a:cubicBezTo>
                <a:lnTo>
                  <a:pt x="1621237" y="2401002"/>
                </a:lnTo>
                <a:lnTo>
                  <a:pt x="1694164" y="2277586"/>
                </a:lnTo>
                <a:lnTo>
                  <a:pt x="1514650" y="1980266"/>
                </a:lnTo>
                <a:lnTo>
                  <a:pt x="1503430" y="1576359"/>
                </a:lnTo>
                <a:cubicBezTo>
                  <a:pt x="1458552" y="1527741"/>
                  <a:pt x="1380014" y="1602537"/>
                  <a:pt x="1312696" y="1598797"/>
                </a:cubicBezTo>
                <a:lnTo>
                  <a:pt x="1323916" y="1436114"/>
                </a:lnTo>
                <a:lnTo>
                  <a:pt x="1262208" y="1295869"/>
                </a:lnTo>
                <a:lnTo>
                  <a:pt x="1284648" y="1189282"/>
                </a:lnTo>
                <a:lnTo>
                  <a:pt x="1256599" y="1026597"/>
                </a:lnTo>
                <a:cubicBezTo>
                  <a:pt x="1256599" y="961149"/>
                  <a:pt x="1279039" y="850824"/>
                  <a:pt x="1256599" y="830254"/>
                </a:cubicBezTo>
                <a:lnTo>
                  <a:pt x="970498" y="661959"/>
                </a:lnTo>
                <a:lnTo>
                  <a:pt x="1015376" y="572202"/>
                </a:lnTo>
                <a:lnTo>
                  <a:pt x="1150012" y="431957"/>
                </a:lnTo>
                <a:cubicBezTo>
                  <a:pt x="1178061" y="375859"/>
                  <a:pt x="1161231" y="319760"/>
                  <a:pt x="1166841" y="263662"/>
                </a:cubicBezTo>
                <a:lnTo>
                  <a:pt x="1161232" y="145856"/>
                </a:lnTo>
                <a:lnTo>
                  <a:pt x="1093914" y="84149"/>
                </a:lnTo>
                <a:lnTo>
                  <a:pt x="987327" y="44880"/>
                </a:lnTo>
                <a:lnTo>
                  <a:pt x="869522" y="0"/>
                </a:lnTo>
                <a:close/>
              </a:path>
            </a:pathLst>
          </a:custGeom>
          <a:solidFill>
            <a:srgbClr val="98DC5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5938B821-0D7E-4E38-A5CD-AF520603F9EE}"/>
              </a:ext>
            </a:extLst>
          </p:cNvPr>
          <p:cNvSpPr/>
          <p:nvPr/>
        </p:nvSpPr>
        <p:spPr>
          <a:xfrm flipH="1">
            <a:off x="6945050" y="3756448"/>
            <a:ext cx="1744199" cy="2217283"/>
          </a:xfrm>
          <a:custGeom>
            <a:avLst/>
            <a:gdLst/>
            <a:ahLst/>
            <a:cxnLst/>
            <a:rect l="l" t="t" r="r" b="b"/>
            <a:pathLst>
              <a:path w="4425823" h="5626251">
                <a:moveTo>
                  <a:pt x="2333544" y="3596735"/>
                </a:moveTo>
                <a:lnTo>
                  <a:pt x="2306249" y="3664974"/>
                </a:lnTo>
                <a:lnTo>
                  <a:pt x="1937759" y="3719565"/>
                </a:lnTo>
                <a:lnTo>
                  <a:pt x="1842225" y="3896986"/>
                </a:lnTo>
                <a:lnTo>
                  <a:pt x="1883168" y="4060759"/>
                </a:lnTo>
                <a:cubicBezTo>
                  <a:pt x="1819479" y="4047111"/>
                  <a:pt x="1755789" y="4210885"/>
                  <a:pt x="1692100" y="4019816"/>
                </a:cubicBezTo>
                <a:lnTo>
                  <a:pt x="1528327" y="4074407"/>
                </a:lnTo>
                <a:lnTo>
                  <a:pt x="1596565" y="4156293"/>
                </a:lnTo>
                <a:lnTo>
                  <a:pt x="1623861" y="5016102"/>
                </a:lnTo>
                <a:lnTo>
                  <a:pt x="2128828" y="5016103"/>
                </a:lnTo>
                <a:lnTo>
                  <a:pt x="2306249" y="4538431"/>
                </a:lnTo>
                <a:lnTo>
                  <a:pt x="2347192" y="4347362"/>
                </a:lnTo>
                <a:lnTo>
                  <a:pt x="2538261" y="3719565"/>
                </a:lnTo>
                <a:close/>
                <a:moveTo>
                  <a:pt x="724533" y="0"/>
                </a:moveTo>
                <a:cubicBezTo>
                  <a:pt x="836693" y="18259"/>
                  <a:pt x="948851" y="-10434"/>
                  <a:pt x="1061010" y="54776"/>
                </a:cubicBezTo>
                <a:cubicBezTo>
                  <a:pt x="1100135" y="161720"/>
                  <a:pt x="1178387" y="268664"/>
                  <a:pt x="1178387" y="375608"/>
                </a:cubicBezTo>
                <a:lnTo>
                  <a:pt x="1115787" y="563409"/>
                </a:lnTo>
                <a:lnTo>
                  <a:pt x="1217513" y="657311"/>
                </a:lnTo>
                <a:lnTo>
                  <a:pt x="1154913" y="751212"/>
                </a:lnTo>
                <a:lnTo>
                  <a:pt x="1186213" y="852938"/>
                </a:lnTo>
                <a:lnTo>
                  <a:pt x="1154913" y="939014"/>
                </a:lnTo>
                <a:lnTo>
                  <a:pt x="1154913" y="1079866"/>
                </a:lnTo>
                <a:lnTo>
                  <a:pt x="967110" y="1087692"/>
                </a:lnTo>
                <a:lnTo>
                  <a:pt x="1397491" y="1690224"/>
                </a:lnTo>
                <a:lnTo>
                  <a:pt x="1507041" y="1525898"/>
                </a:lnTo>
                <a:lnTo>
                  <a:pt x="1600943" y="1189417"/>
                </a:lnTo>
                <a:cubicBezTo>
                  <a:pt x="1673977" y="1085082"/>
                  <a:pt x="1856563" y="996399"/>
                  <a:pt x="1890471" y="1040741"/>
                </a:cubicBezTo>
                <a:cubicBezTo>
                  <a:pt x="1913947" y="1077259"/>
                  <a:pt x="1804397" y="1309403"/>
                  <a:pt x="1843522" y="1455473"/>
                </a:cubicBezTo>
                <a:cubicBezTo>
                  <a:pt x="1739187" y="1546764"/>
                  <a:pt x="1650504" y="1630233"/>
                  <a:pt x="1647894" y="1752825"/>
                </a:cubicBezTo>
                <a:lnTo>
                  <a:pt x="1726144" y="1823250"/>
                </a:lnTo>
                <a:lnTo>
                  <a:pt x="1600943" y="2042355"/>
                </a:lnTo>
                <a:lnTo>
                  <a:pt x="1757446" y="1995403"/>
                </a:lnTo>
                <a:cubicBezTo>
                  <a:pt x="1812222" y="1945844"/>
                  <a:pt x="1876126" y="1867593"/>
                  <a:pt x="1921773" y="1846727"/>
                </a:cubicBezTo>
                <a:cubicBezTo>
                  <a:pt x="1967419" y="1825860"/>
                  <a:pt x="1994808" y="1862377"/>
                  <a:pt x="2031325" y="1870203"/>
                </a:cubicBezTo>
                <a:lnTo>
                  <a:pt x="2101751" y="1721525"/>
                </a:lnTo>
                <a:cubicBezTo>
                  <a:pt x="2144789" y="1712395"/>
                  <a:pt x="2269990" y="1632840"/>
                  <a:pt x="2297378" y="1651098"/>
                </a:cubicBezTo>
                <a:cubicBezTo>
                  <a:pt x="2425188" y="1716308"/>
                  <a:pt x="2255644" y="1750217"/>
                  <a:pt x="2234776" y="1799776"/>
                </a:cubicBezTo>
                <a:cubicBezTo>
                  <a:pt x="2349544" y="1810210"/>
                  <a:pt x="2566040" y="1773691"/>
                  <a:pt x="2579081" y="1831076"/>
                </a:cubicBezTo>
                <a:lnTo>
                  <a:pt x="2602557" y="2011054"/>
                </a:lnTo>
                <a:cubicBezTo>
                  <a:pt x="2581689" y="2018879"/>
                  <a:pt x="2571255" y="2029311"/>
                  <a:pt x="2539955" y="2034528"/>
                </a:cubicBezTo>
                <a:cubicBezTo>
                  <a:pt x="2508655" y="2039745"/>
                  <a:pt x="2491700" y="2043658"/>
                  <a:pt x="2414754" y="2042354"/>
                </a:cubicBezTo>
                <a:cubicBezTo>
                  <a:pt x="2337807" y="2041049"/>
                  <a:pt x="2190434" y="2031921"/>
                  <a:pt x="2078274" y="2026704"/>
                </a:cubicBezTo>
                <a:lnTo>
                  <a:pt x="2172176" y="2237982"/>
                </a:lnTo>
                <a:cubicBezTo>
                  <a:pt x="2018283" y="2326667"/>
                  <a:pt x="1919164" y="2399700"/>
                  <a:pt x="1710495" y="2504034"/>
                </a:cubicBezTo>
                <a:cubicBezTo>
                  <a:pt x="1689629" y="2603151"/>
                  <a:pt x="1848739" y="2616195"/>
                  <a:pt x="1960900" y="2691837"/>
                </a:cubicBezTo>
                <a:lnTo>
                  <a:pt x="2117400" y="2777914"/>
                </a:lnTo>
                <a:cubicBezTo>
                  <a:pt x="2315637" y="2877032"/>
                  <a:pt x="2803399" y="2741395"/>
                  <a:pt x="3040762" y="2887465"/>
                </a:cubicBezTo>
                <a:cubicBezTo>
                  <a:pt x="3155528" y="2986582"/>
                  <a:pt x="3121621" y="3171779"/>
                  <a:pt x="3103362" y="3278721"/>
                </a:cubicBezTo>
                <a:lnTo>
                  <a:pt x="3745022" y="4256859"/>
                </a:lnTo>
                <a:lnTo>
                  <a:pt x="3588519" y="4468136"/>
                </a:lnTo>
                <a:lnTo>
                  <a:pt x="3870223" y="4781140"/>
                </a:lnTo>
                <a:lnTo>
                  <a:pt x="4050201" y="4765490"/>
                </a:lnTo>
                <a:lnTo>
                  <a:pt x="4222353" y="4843740"/>
                </a:lnTo>
                <a:cubicBezTo>
                  <a:pt x="4287562" y="4833307"/>
                  <a:pt x="4344948" y="4713323"/>
                  <a:pt x="4417980" y="4812440"/>
                </a:cubicBezTo>
                <a:cubicBezTo>
                  <a:pt x="4480580" y="4940252"/>
                  <a:pt x="4151926" y="5099361"/>
                  <a:pt x="4018899" y="5242821"/>
                </a:cubicBezTo>
                <a:lnTo>
                  <a:pt x="3901523" y="5203696"/>
                </a:lnTo>
                <a:lnTo>
                  <a:pt x="3948474" y="5266296"/>
                </a:lnTo>
                <a:lnTo>
                  <a:pt x="3713721" y="5383674"/>
                </a:lnTo>
                <a:lnTo>
                  <a:pt x="3549393" y="5141094"/>
                </a:lnTo>
                <a:lnTo>
                  <a:pt x="3572869" y="5031544"/>
                </a:lnTo>
                <a:lnTo>
                  <a:pt x="3392892" y="4718539"/>
                </a:lnTo>
                <a:lnTo>
                  <a:pt x="3275515" y="4773314"/>
                </a:lnTo>
                <a:lnTo>
                  <a:pt x="3009462" y="4280334"/>
                </a:lnTo>
                <a:lnTo>
                  <a:pt x="2978161" y="4436836"/>
                </a:lnTo>
                <a:lnTo>
                  <a:pt x="2657332" y="4413360"/>
                </a:lnTo>
                <a:cubicBezTo>
                  <a:pt x="2626031" y="4614204"/>
                  <a:pt x="2602557" y="4768098"/>
                  <a:pt x="2610382" y="4945467"/>
                </a:cubicBezTo>
                <a:cubicBezTo>
                  <a:pt x="2691240" y="5078494"/>
                  <a:pt x="2725151" y="5117620"/>
                  <a:pt x="2727758" y="5297597"/>
                </a:cubicBezTo>
                <a:lnTo>
                  <a:pt x="2845135" y="5407148"/>
                </a:lnTo>
                <a:cubicBezTo>
                  <a:pt x="2858177" y="5461924"/>
                  <a:pt x="2980770" y="5524523"/>
                  <a:pt x="2884260" y="5571475"/>
                </a:cubicBezTo>
                <a:cubicBezTo>
                  <a:pt x="2790358" y="5587125"/>
                  <a:pt x="2688633" y="5618426"/>
                  <a:pt x="2571255" y="5587125"/>
                </a:cubicBezTo>
                <a:cubicBezTo>
                  <a:pt x="2479962" y="5537565"/>
                  <a:pt x="2404321" y="5464533"/>
                  <a:pt x="2344328" y="5375848"/>
                </a:cubicBezTo>
                <a:lnTo>
                  <a:pt x="2258252" y="5368023"/>
                </a:lnTo>
                <a:lnTo>
                  <a:pt x="2211301" y="5219347"/>
                </a:lnTo>
                <a:lnTo>
                  <a:pt x="2062624" y="5211521"/>
                </a:lnTo>
                <a:lnTo>
                  <a:pt x="2172176" y="5297597"/>
                </a:lnTo>
                <a:lnTo>
                  <a:pt x="2140876" y="5422799"/>
                </a:lnTo>
                <a:lnTo>
                  <a:pt x="2156527" y="5602775"/>
                </a:lnTo>
                <a:lnTo>
                  <a:pt x="2007849" y="5626251"/>
                </a:lnTo>
                <a:lnTo>
                  <a:pt x="1960898" y="5493224"/>
                </a:lnTo>
                <a:lnTo>
                  <a:pt x="2046974" y="5375848"/>
                </a:lnTo>
                <a:lnTo>
                  <a:pt x="1577467" y="5258472"/>
                </a:lnTo>
                <a:lnTo>
                  <a:pt x="1037535" y="5368023"/>
                </a:lnTo>
                <a:lnTo>
                  <a:pt x="998411" y="5563650"/>
                </a:lnTo>
                <a:cubicBezTo>
                  <a:pt x="961894" y="5665377"/>
                  <a:pt x="862776" y="5610601"/>
                  <a:pt x="771483" y="5563650"/>
                </a:cubicBezTo>
                <a:lnTo>
                  <a:pt x="771483" y="5391498"/>
                </a:lnTo>
                <a:lnTo>
                  <a:pt x="849734" y="5375848"/>
                </a:lnTo>
                <a:lnTo>
                  <a:pt x="888859" y="5281947"/>
                </a:lnTo>
                <a:lnTo>
                  <a:pt x="1014061" y="5234996"/>
                </a:lnTo>
                <a:lnTo>
                  <a:pt x="716707" y="5156745"/>
                </a:lnTo>
                <a:cubicBezTo>
                  <a:pt x="708881" y="5240213"/>
                  <a:pt x="763656" y="5354981"/>
                  <a:pt x="693231" y="5407148"/>
                </a:cubicBezTo>
                <a:cubicBezTo>
                  <a:pt x="607156" y="5430624"/>
                  <a:pt x="568029" y="5360198"/>
                  <a:pt x="505429" y="5336723"/>
                </a:cubicBezTo>
                <a:lnTo>
                  <a:pt x="497604" y="5188045"/>
                </a:lnTo>
                <a:lnTo>
                  <a:pt x="591505" y="5172396"/>
                </a:lnTo>
                <a:lnTo>
                  <a:pt x="638457" y="5055018"/>
                </a:lnTo>
                <a:cubicBezTo>
                  <a:pt x="677583" y="4963725"/>
                  <a:pt x="1170564" y="5060235"/>
                  <a:pt x="1436616" y="5062844"/>
                </a:cubicBezTo>
                <a:lnTo>
                  <a:pt x="1389665" y="4069056"/>
                </a:lnTo>
                <a:lnTo>
                  <a:pt x="1428791" y="4037755"/>
                </a:lnTo>
                <a:lnTo>
                  <a:pt x="1444441" y="3943855"/>
                </a:lnTo>
                <a:lnTo>
                  <a:pt x="1319240" y="3920379"/>
                </a:lnTo>
                <a:lnTo>
                  <a:pt x="1240988" y="3810828"/>
                </a:lnTo>
                <a:cubicBezTo>
                  <a:pt x="972325" y="3852563"/>
                  <a:pt x="813217" y="4144699"/>
                  <a:pt x="693232" y="3787353"/>
                </a:cubicBezTo>
                <a:lnTo>
                  <a:pt x="137650" y="1940628"/>
                </a:lnTo>
                <a:cubicBezTo>
                  <a:pt x="56789" y="1677183"/>
                  <a:pt x="-78845" y="1265061"/>
                  <a:pt x="59398" y="1142468"/>
                </a:cubicBezTo>
                <a:cubicBezTo>
                  <a:pt x="234158" y="980749"/>
                  <a:pt x="260243" y="1077257"/>
                  <a:pt x="380227" y="1150292"/>
                </a:cubicBezTo>
                <a:cubicBezTo>
                  <a:pt x="375011" y="1048565"/>
                  <a:pt x="455870" y="837287"/>
                  <a:pt x="560204" y="837287"/>
                </a:cubicBezTo>
                <a:lnTo>
                  <a:pt x="411527" y="563409"/>
                </a:lnTo>
                <a:cubicBezTo>
                  <a:pt x="375011" y="430382"/>
                  <a:pt x="401095" y="320830"/>
                  <a:pt x="442829" y="187803"/>
                </a:cubicBezTo>
                <a:cubicBezTo>
                  <a:pt x="528905" y="54775"/>
                  <a:pt x="630632" y="62602"/>
                  <a:pt x="724533" y="0"/>
                </a:cubicBezTo>
                <a:close/>
              </a:path>
            </a:pathLst>
          </a:custGeom>
          <a:solidFill>
            <a:srgbClr val="5EBE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B642D8E-37B0-44E8-95E5-6583F4760622}"/>
              </a:ext>
            </a:extLst>
          </p:cNvPr>
          <p:cNvGrpSpPr/>
          <p:nvPr/>
        </p:nvGrpSpPr>
        <p:grpSpPr>
          <a:xfrm>
            <a:off x="4559674" y="4509897"/>
            <a:ext cx="2808123" cy="1367790"/>
            <a:chOff x="4611928" y="4617259"/>
            <a:chExt cx="2808123" cy="1367790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8F2FC2F-08E8-4411-A855-3C7A0030B8EE}"/>
                </a:ext>
              </a:extLst>
            </p:cNvPr>
            <p:cNvSpPr/>
            <p:nvPr/>
          </p:nvSpPr>
          <p:spPr>
            <a:xfrm>
              <a:off x="4611928" y="4617259"/>
              <a:ext cx="2808123" cy="312014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E380056-28AE-4B4F-8178-95B57FEE4D0E}"/>
                </a:ext>
              </a:extLst>
            </p:cNvPr>
            <p:cNvSpPr/>
            <p:nvPr/>
          </p:nvSpPr>
          <p:spPr>
            <a:xfrm>
              <a:off x="5286306" y="4773267"/>
              <a:ext cx="124805" cy="1211782"/>
            </a:xfrm>
            <a:prstGeom prst="rect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340373E-91C8-4ECF-9EC0-F5A31F6A7C7E}"/>
                </a:ext>
              </a:extLst>
            </p:cNvPr>
            <p:cNvSpPr/>
            <p:nvPr/>
          </p:nvSpPr>
          <p:spPr>
            <a:xfrm>
              <a:off x="6593988" y="4773267"/>
              <a:ext cx="124805" cy="1211782"/>
            </a:xfrm>
            <a:prstGeom prst="rect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3D51CED-19D5-4A03-9B50-E987733B8969}"/>
              </a:ext>
            </a:extLst>
          </p:cNvPr>
          <p:cNvGrpSpPr/>
          <p:nvPr/>
        </p:nvGrpSpPr>
        <p:grpSpPr>
          <a:xfrm>
            <a:off x="828538" y="2111928"/>
            <a:ext cx="2361875" cy="1104499"/>
            <a:chOff x="1343487" y="1458736"/>
            <a:chExt cx="2361875" cy="110449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16D4231-4432-408D-BCFE-BFC6D247D4D0}"/>
                </a:ext>
              </a:extLst>
            </p:cNvPr>
            <p:cNvSpPr txBox="1"/>
            <p:nvPr/>
          </p:nvSpPr>
          <p:spPr>
            <a:xfrm>
              <a:off x="1343487" y="1916904"/>
              <a:ext cx="236187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286"/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Роли на отговорни служители</a:t>
              </a:r>
            </a:p>
            <a:p>
              <a:pPr algn="r" defTabSz="914286"/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Ключови функции за управление на персонала</a:t>
              </a:r>
              <a:r>
                <a:rPr lang="ko-KR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 </a:t>
              </a:r>
              <a:endPara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5F5D535-467D-4E51-A587-3EC432CF3F2B}"/>
                </a:ext>
              </a:extLst>
            </p:cNvPr>
            <p:cNvSpPr txBox="1"/>
            <p:nvPr/>
          </p:nvSpPr>
          <p:spPr>
            <a:xfrm>
              <a:off x="1343487" y="1458736"/>
              <a:ext cx="2361875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r" defTabSz="914286"/>
              <a:r>
                <a:rPr lang="ru-RU" altLang="ko-KR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Система за управление на персонала</a:t>
              </a:r>
              <a:endParaRPr lang="ko-KR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0EF3567-8B11-4DA8-8361-6CC5B72BCBE6}"/>
              </a:ext>
            </a:extLst>
          </p:cNvPr>
          <p:cNvGrpSpPr/>
          <p:nvPr/>
        </p:nvGrpSpPr>
        <p:grpSpPr>
          <a:xfrm>
            <a:off x="8385106" y="2614590"/>
            <a:ext cx="3434541" cy="936925"/>
            <a:chOff x="1343487" y="1441644"/>
            <a:chExt cx="2361875" cy="936925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1C51592-C39F-46CE-BB25-8E4BCBBD5DE1}"/>
                </a:ext>
              </a:extLst>
            </p:cNvPr>
            <p:cNvSpPr txBox="1"/>
            <p:nvPr/>
          </p:nvSpPr>
          <p:spPr>
            <a:xfrm>
              <a:off x="1343487" y="1916904"/>
              <a:ext cx="23618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86"/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Профил според променящата се пазарна ситуация</a:t>
              </a:r>
              <a:r>
                <a:rPr lang="ko-KR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   </a:t>
              </a:r>
              <a:endPara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4DDC65E-879E-4674-85FE-0C2E97FD25A7}"/>
                </a:ext>
              </a:extLst>
            </p:cNvPr>
            <p:cNvSpPr txBox="1"/>
            <p:nvPr/>
          </p:nvSpPr>
          <p:spPr>
            <a:xfrm>
              <a:off x="1343487" y="1441644"/>
              <a:ext cx="2361875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defTabSz="914286"/>
              <a:r>
                <a:rPr lang="bg-BG" altLang="ko-KR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Уменията и знанията, необходими за членовете на персонала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18E6B93-8F8D-4B55-8932-6D2D16075340}"/>
              </a:ext>
            </a:extLst>
          </p:cNvPr>
          <p:cNvGrpSpPr/>
          <p:nvPr/>
        </p:nvGrpSpPr>
        <p:grpSpPr>
          <a:xfrm>
            <a:off x="8918662" y="3730383"/>
            <a:ext cx="2978063" cy="3209946"/>
            <a:chOff x="1343487" y="1535650"/>
            <a:chExt cx="2361875" cy="352048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C423AA2-3B4D-48B0-8645-A684C2D37786}"/>
                </a:ext>
              </a:extLst>
            </p:cNvPr>
            <p:cNvSpPr txBox="1"/>
            <p:nvPr/>
          </p:nvSpPr>
          <p:spPr>
            <a:xfrm>
              <a:off x="1343487" y="1916904"/>
              <a:ext cx="2361875" cy="3139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4286"/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Механизми за привличане на персонала на проектен принцип или като постоянно нает персонал.</a:t>
              </a:r>
            </a:p>
            <a:p>
              <a:pPr marL="171450" indent="-171450" algn="just" defTabSz="914286">
                <a:buFontTx/>
                <a:buChar char="-"/>
              </a:pPr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Максимално използване на капацитета на партньорите.</a:t>
              </a:r>
            </a:p>
            <a:p>
              <a:pPr marL="171450" indent="-171450" algn="just" defTabSz="914286">
                <a:buFontTx/>
                <a:buChar char="-"/>
              </a:pPr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Собствен научен и административен капацитет.</a:t>
              </a:r>
            </a:p>
            <a:p>
              <a:pPr marL="171450" indent="-171450" algn="just" defTabSz="914286">
                <a:buFontTx/>
                <a:buChar char="-"/>
              </a:pPr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Стимули, мобилност</a:t>
              </a:r>
            </a:p>
            <a:p>
              <a:pPr marL="171450" indent="-171450" algn="just" defTabSz="914286">
                <a:buFontTx/>
                <a:buChar char="-"/>
              </a:pPr>
              <a:r>
                <a:rPr lang="ru-RU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Система за управление на устойчивото развитие на </a:t>
              </a:r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кариерата</a:t>
              </a:r>
              <a:r>
                <a:rPr lang="ru-RU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 на изследователите и административния персонал, достъп до обучение и непрекъснато развитие.</a:t>
              </a:r>
              <a:endParaRPr lang="bg-BG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  <a:p>
              <a:pPr algn="just" defTabSz="914286"/>
              <a:endParaRPr lang="bg-BG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C8D3CE9-6048-4EFC-B924-85EA7A7DAD09}"/>
                </a:ext>
              </a:extLst>
            </p:cNvPr>
            <p:cNvSpPr txBox="1"/>
            <p:nvPr/>
          </p:nvSpPr>
          <p:spPr>
            <a:xfrm>
              <a:off x="1343487" y="1535650"/>
              <a:ext cx="2361875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defTabSz="914286"/>
              <a:r>
                <a:rPr lang="bg-BG" altLang="ko-KR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Привличане на таланти</a:t>
              </a:r>
              <a:endParaRPr lang="ko-KR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716D0F7-45EA-412A-A282-446D1BC17A9F}"/>
              </a:ext>
            </a:extLst>
          </p:cNvPr>
          <p:cNvGrpSpPr/>
          <p:nvPr/>
        </p:nvGrpSpPr>
        <p:grpSpPr>
          <a:xfrm>
            <a:off x="772925" y="3967000"/>
            <a:ext cx="2361875" cy="766005"/>
            <a:chOff x="1343487" y="1612564"/>
            <a:chExt cx="2361875" cy="766005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7142CF7-D554-4D4E-B44A-165563D33AC6}"/>
                </a:ext>
              </a:extLst>
            </p:cNvPr>
            <p:cNvSpPr txBox="1"/>
            <p:nvPr/>
          </p:nvSpPr>
          <p:spPr>
            <a:xfrm>
              <a:off x="1343487" y="1916904"/>
              <a:ext cx="23618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286"/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Методи и показатели за оценяване</a:t>
              </a:r>
              <a:r>
                <a:rPr lang="ko-KR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 </a:t>
              </a:r>
              <a:endPara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EB66AF7-F044-4B35-893B-8D3A787375B5}"/>
                </a:ext>
              </a:extLst>
            </p:cNvPr>
            <p:cNvSpPr txBox="1"/>
            <p:nvPr/>
          </p:nvSpPr>
          <p:spPr>
            <a:xfrm>
              <a:off x="1343487" y="1612564"/>
              <a:ext cx="2361875" cy="307777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r" defTabSz="914286"/>
              <a:r>
                <a:rPr lang="bg-BG" altLang="ko-KR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Система за мониторинг</a:t>
              </a:r>
              <a:endParaRPr lang="ko-KR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716D0F7-45EA-412A-A282-446D1BC17A9F}"/>
              </a:ext>
            </a:extLst>
          </p:cNvPr>
          <p:cNvGrpSpPr/>
          <p:nvPr/>
        </p:nvGrpSpPr>
        <p:grpSpPr>
          <a:xfrm>
            <a:off x="925325" y="5016708"/>
            <a:ext cx="2361875" cy="1649951"/>
            <a:chOff x="1343487" y="1467282"/>
            <a:chExt cx="2361875" cy="1649951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57142CF7-D554-4D4E-B44A-165563D33AC6}"/>
                </a:ext>
              </a:extLst>
            </p:cNvPr>
            <p:cNvSpPr txBox="1"/>
            <p:nvPr/>
          </p:nvSpPr>
          <p:spPr>
            <a:xfrm>
              <a:off x="1343487" y="1916904"/>
              <a:ext cx="236187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286"/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Назначаване на трудов договор и на пълен работен ден; за кои от длъжностите е подходящо и за кои не е ефективно и съответства на финансиращите източници</a:t>
              </a:r>
              <a:r>
                <a:rPr lang="ko-KR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 </a:t>
              </a:r>
              <a:endPara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EB66AF7-F044-4B35-893B-8D3A787375B5}"/>
                </a:ext>
              </a:extLst>
            </p:cNvPr>
            <p:cNvSpPr txBox="1"/>
            <p:nvPr/>
          </p:nvSpPr>
          <p:spPr>
            <a:xfrm>
              <a:off x="1343487" y="1467282"/>
              <a:ext cx="2361875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r" defTabSz="914286"/>
              <a:r>
                <a:rPr lang="bg-BG" altLang="ko-KR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Назначаване на персонала</a:t>
              </a:r>
              <a:endParaRPr lang="ko-KR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0EF3567-8B11-4DA8-8361-6CC5B72BCBE6}"/>
              </a:ext>
            </a:extLst>
          </p:cNvPr>
          <p:cNvGrpSpPr/>
          <p:nvPr/>
        </p:nvGrpSpPr>
        <p:grpSpPr>
          <a:xfrm>
            <a:off x="8463740" y="1635231"/>
            <a:ext cx="3136078" cy="752259"/>
            <a:chOff x="1343487" y="1441644"/>
            <a:chExt cx="2361875" cy="752259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E1C51592-C39F-46CE-BB25-8E4BCBBD5DE1}"/>
                </a:ext>
              </a:extLst>
            </p:cNvPr>
            <p:cNvSpPr txBox="1"/>
            <p:nvPr/>
          </p:nvSpPr>
          <p:spPr>
            <a:xfrm>
              <a:off x="1343487" y="1916904"/>
              <a:ext cx="236187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86"/>
              <a:r>
                <a:rPr lang="bg-BG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Между центъра и партньорите</a:t>
              </a:r>
              <a:endPara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A4DDC65E-879E-4674-85FE-0C2E97FD25A7}"/>
                </a:ext>
              </a:extLst>
            </p:cNvPr>
            <p:cNvSpPr txBox="1"/>
            <p:nvPr/>
          </p:nvSpPr>
          <p:spPr>
            <a:xfrm>
              <a:off x="1343487" y="1441644"/>
              <a:ext cx="2361875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defTabSz="914286"/>
              <a:r>
                <a:rPr lang="bg-BG" altLang="ko-KR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cs typeface="Arial" pitchFamily="34" charset="0"/>
                </a:rPr>
                <a:t>Система за споделяне на изследователи и персонал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9101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58A78548-D138-413A-9193-A1E8A472FF00}"/>
              </a:ext>
            </a:extLst>
          </p:cNvPr>
          <p:cNvSpPr/>
          <p:nvPr/>
        </p:nvSpPr>
        <p:spPr>
          <a:xfrm>
            <a:off x="5188598" y="3189791"/>
            <a:ext cx="1196430" cy="1117456"/>
          </a:xfrm>
          <a:custGeom>
            <a:avLst/>
            <a:gdLst/>
            <a:ahLst/>
            <a:cxnLst/>
            <a:rect l="l" t="t" r="r" b="b"/>
            <a:pathLst>
              <a:path w="3228210" h="3222968">
                <a:moveTo>
                  <a:pt x="1619999" y="642446"/>
                </a:moveTo>
                <a:lnTo>
                  <a:pt x="2664115" y="1686562"/>
                </a:lnTo>
                <a:lnTo>
                  <a:pt x="2664116" y="1686562"/>
                </a:lnTo>
                <a:lnTo>
                  <a:pt x="2664116" y="3222968"/>
                </a:lnTo>
                <a:lnTo>
                  <a:pt x="2015013" y="3222968"/>
                </a:lnTo>
                <a:lnTo>
                  <a:pt x="2015013" y="2511495"/>
                </a:lnTo>
                <a:cubicBezTo>
                  <a:pt x="2015013" y="2399422"/>
                  <a:pt x="1924159" y="2308568"/>
                  <a:pt x="1812086" y="2308568"/>
                </a:cubicBezTo>
                <a:lnTo>
                  <a:pt x="1427912" y="2308568"/>
                </a:lnTo>
                <a:cubicBezTo>
                  <a:pt x="1315839" y="2308568"/>
                  <a:pt x="1224985" y="2399422"/>
                  <a:pt x="1224985" y="2511495"/>
                </a:cubicBezTo>
                <a:lnTo>
                  <a:pt x="1224985" y="3222968"/>
                </a:lnTo>
                <a:lnTo>
                  <a:pt x="575882" y="3222968"/>
                </a:lnTo>
                <a:lnTo>
                  <a:pt x="575882" y="1686562"/>
                </a:lnTo>
                <a:lnTo>
                  <a:pt x="575884" y="1686562"/>
                </a:lnTo>
                <a:close/>
                <a:moveTo>
                  <a:pt x="509997" y="122689"/>
                </a:moveTo>
                <a:lnTo>
                  <a:pt x="942045" y="122689"/>
                </a:lnTo>
                <a:lnTo>
                  <a:pt x="942045" y="542556"/>
                </a:lnTo>
                <a:lnTo>
                  <a:pt x="509997" y="974604"/>
                </a:lnTo>
                <a:close/>
                <a:moveTo>
                  <a:pt x="1620001" y="7099"/>
                </a:moveTo>
                <a:lnTo>
                  <a:pt x="3228210" y="1686560"/>
                </a:lnTo>
                <a:lnTo>
                  <a:pt x="2900441" y="1686560"/>
                </a:lnTo>
                <a:lnTo>
                  <a:pt x="1620001" y="349390"/>
                </a:lnTo>
                <a:close/>
                <a:moveTo>
                  <a:pt x="1619999" y="0"/>
                </a:moveTo>
                <a:lnTo>
                  <a:pt x="1619999" y="342291"/>
                </a:lnTo>
                <a:lnTo>
                  <a:pt x="330172" y="1679462"/>
                </a:lnTo>
                <a:lnTo>
                  <a:pt x="0" y="167946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F62A57A-D2E2-4712-ABD5-7B719B0113D8}"/>
              </a:ext>
            </a:extLst>
          </p:cNvPr>
          <p:cNvSpPr txBox="1">
            <a:spLocks/>
          </p:cNvSpPr>
          <p:nvPr/>
        </p:nvSpPr>
        <p:spPr>
          <a:xfrm>
            <a:off x="4109365" y="987725"/>
            <a:ext cx="3889499" cy="105891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txBody>
          <a:bodyPr anchor="ctr"/>
          <a:lstStyle>
            <a:lvl1pPr algn="l" defTabSz="91442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altLang="ko-KR" sz="2000" b="1" dirty="0">
                <a:solidFill>
                  <a:schemeClr val="accent6">
                    <a:lumMod val="75000"/>
                  </a:schemeClr>
                </a:solidFill>
              </a:rPr>
              <a:t>ИЗТОЧНИЦИ НА ФИНАНСИРАНЕ </a:t>
            </a:r>
            <a:r>
              <a:rPr lang="en-US" altLang="ko-KR" sz="2000" b="1" dirty="0">
                <a:solidFill>
                  <a:schemeClr val="accent6">
                    <a:lumMod val="75000"/>
                  </a:schemeClr>
                </a:solidFill>
              </a:rPr>
              <a:t>VS </a:t>
            </a:r>
            <a:r>
              <a:rPr lang="bg-BG" altLang="ko-KR" sz="2000" b="1" dirty="0">
                <a:solidFill>
                  <a:schemeClr val="accent6">
                    <a:lumMod val="75000"/>
                  </a:schemeClr>
                </a:solidFill>
              </a:rPr>
              <a:t>РАЗХОДИ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2387D3-4DE7-40C7-84D2-0F1AF6F125A9}"/>
              </a:ext>
            </a:extLst>
          </p:cNvPr>
          <p:cNvSpPr/>
          <p:nvPr/>
        </p:nvSpPr>
        <p:spPr>
          <a:xfrm>
            <a:off x="8376000" y="0"/>
            <a:ext cx="38160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063817-860E-4682-B91E-815215B9C8E1}"/>
              </a:ext>
            </a:extLst>
          </p:cNvPr>
          <p:cNvSpPr/>
          <p:nvPr/>
        </p:nvSpPr>
        <p:spPr>
          <a:xfrm>
            <a:off x="0" y="0"/>
            <a:ext cx="3815129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rgbClr val="00B0F0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72BBE77-B1F1-4BC6-A246-49CBEF0FB147}"/>
              </a:ext>
            </a:extLst>
          </p:cNvPr>
          <p:cNvGrpSpPr/>
          <p:nvPr/>
        </p:nvGrpSpPr>
        <p:grpSpPr>
          <a:xfrm>
            <a:off x="6501698" y="2231196"/>
            <a:ext cx="2303451" cy="2001159"/>
            <a:chOff x="4070449" y="2766517"/>
            <a:chExt cx="2346599" cy="2038644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Diagonal Stripe 18">
              <a:extLst>
                <a:ext uri="{FF2B5EF4-FFF2-40B4-BE49-F238E27FC236}">
                  <a16:creationId xmlns:a16="http://schemas.microsoft.com/office/drawing/2014/main" id="{BA357741-1909-4BBC-9A4E-DD6F24701083}"/>
                </a:ext>
              </a:extLst>
            </p:cNvPr>
            <p:cNvSpPr>
              <a:spLocks noChangeAspect="1"/>
            </p:cNvSpPr>
            <p:nvPr/>
          </p:nvSpPr>
          <p:spPr>
            <a:xfrm rot="2848566">
              <a:off x="4228697" y="3717695"/>
              <a:ext cx="1076813" cy="1098119"/>
            </a:xfrm>
            <a:custGeom>
              <a:avLst/>
              <a:gdLst>
                <a:gd name="connsiteX0" fmla="*/ 348904 w 675990"/>
                <a:gd name="connsiteY0" fmla="*/ 312950 h 675086"/>
                <a:gd name="connsiteX1" fmla="*/ 361744 w 675990"/>
                <a:gd name="connsiteY1" fmla="*/ 304427 h 675086"/>
                <a:gd name="connsiteX2" fmla="*/ 387609 w 675990"/>
                <a:gd name="connsiteY2" fmla="*/ 311914 h 675086"/>
                <a:gd name="connsiteX3" fmla="*/ 399673 w 675990"/>
                <a:gd name="connsiteY3" fmla="*/ 352981 h 675086"/>
                <a:gd name="connsiteX4" fmla="*/ 398092 w 675990"/>
                <a:gd name="connsiteY4" fmla="*/ 358061 h 675086"/>
                <a:gd name="connsiteX5" fmla="*/ 348904 w 675990"/>
                <a:gd name="connsiteY5" fmla="*/ 312950 h 675086"/>
                <a:gd name="connsiteX6" fmla="*/ 230585 w 675990"/>
                <a:gd name="connsiteY6" fmla="*/ 257376 h 675086"/>
                <a:gd name="connsiteX7" fmla="*/ 274797 w 675990"/>
                <a:gd name="connsiteY7" fmla="*/ 297922 h 675086"/>
                <a:gd name="connsiteX8" fmla="*/ 274337 w 675990"/>
                <a:gd name="connsiteY8" fmla="*/ 298038 h 675086"/>
                <a:gd name="connsiteX9" fmla="*/ 239961 w 675990"/>
                <a:gd name="connsiteY9" fmla="*/ 288170 h 675086"/>
                <a:gd name="connsiteX10" fmla="*/ 239716 w 675990"/>
                <a:gd name="connsiteY10" fmla="*/ 288461 h 675086"/>
                <a:gd name="connsiteX11" fmla="*/ 230585 w 675990"/>
                <a:gd name="connsiteY11" fmla="*/ 257376 h 675086"/>
                <a:gd name="connsiteX12" fmla="*/ 175280 w 675990"/>
                <a:gd name="connsiteY12" fmla="*/ 206655 h 675086"/>
                <a:gd name="connsiteX13" fmla="*/ 188018 w 675990"/>
                <a:gd name="connsiteY13" fmla="*/ 218337 h 675086"/>
                <a:gd name="connsiteX14" fmla="*/ 176767 w 675990"/>
                <a:gd name="connsiteY14" fmla="*/ 241787 h 675086"/>
                <a:gd name="connsiteX15" fmla="*/ 204569 w 675990"/>
                <a:gd name="connsiteY15" fmla="*/ 330107 h 675086"/>
                <a:gd name="connsiteX16" fmla="*/ 280866 w 675990"/>
                <a:gd name="connsiteY16" fmla="*/ 352529 h 675086"/>
                <a:gd name="connsiteX17" fmla="*/ 318697 w 675990"/>
                <a:gd name="connsiteY17" fmla="*/ 338182 h 675086"/>
                <a:gd name="connsiteX18" fmla="*/ 369250 w 675990"/>
                <a:gd name="connsiteY18" fmla="*/ 384545 h 675086"/>
                <a:gd name="connsiteX19" fmla="*/ 327006 w 675990"/>
                <a:gd name="connsiteY19" fmla="*/ 373364 h 675086"/>
                <a:gd name="connsiteX20" fmla="*/ 284812 w 675990"/>
                <a:gd name="connsiteY20" fmla="*/ 415213 h 675086"/>
                <a:gd name="connsiteX21" fmla="*/ 385381 w 675990"/>
                <a:gd name="connsiteY21" fmla="*/ 441752 h 675086"/>
                <a:gd name="connsiteX22" fmla="*/ 415805 w 675990"/>
                <a:gd name="connsiteY22" fmla="*/ 427239 h 675086"/>
                <a:gd name="connsiteX23" fmla="*/ 428627 w 675990"/>
                <a:gd name="connsiteY23" fmla="*/ 438999 h 675086"/>
                <a:gd name="connsiteX24" fmla="*/ 454996 w 675990"/>
                <a:gd name="connsiteY24" fmla="*/ 410247 h 675086"/>
                <a:gd name="connsiteX25" fmla="*/ 443131 w 675990"/>
                <a:gd name="connsiteY25" fmla="*/ 399365 h 675086"/>
                <a:gd name="connsiteX26" fmla="*/ 457476 w 675990"/>
                <a:gd name="connsiteY26" fmla="*/ 366780 h 675086"/>
                <a:gd name="connsiteX27" fmla="*/ 428374 w 675990"/>
                <a:gd name="connsiteY27" fmla="*/ 268744 h 675086"/>
                <a:gd name="connsiteX28" fmla="*/ 428534 w 675990"/>
                <a:gd name="connsiteY28" fmla="*/ 268557 h 675086"/>
                <a:gd name="connsiteX29" fmla="*/ 427407 w 675990"/>
                <a:gd name="connsiteY29" fmla="*/ 267729 h 675086"/>
                <a:gd name="connsiteX30" fmla="*/ 427024 w 675990"/>
                <a:gd name="connsiteY30" fmla="*/ 267327 h 675086"/>
                <a:gd name="connsiteX31" fmla="*/ 426958 w 675990"/>
                <a:gd name="connsiteY31" fmla="*/ 267399 h 675086"/>
                <a:gd name="connsiteX32" fmla="*/ 352832 w 675990"/>
                <a:gd name="connsiteY32" fmla="*/ 248366 h 675086"/>
                <a:gd name="connsiteX33" fmla="*/ 307533 w 675990"/>
                <a:gd name="connsiteY33" fmla="*/ 275010 h 675086"/>
                <a:gd name="connsiteX34" fmla="*/ 255217 w 675990"/>
                <a:gd name="connsiteY34" fmla="*/ 227031 h 675086"/>
                <a:gd name="connsiteX35" fmla="*/ 258272 w 675990"/>
                <a:gd name="connsiteY35" fmla="*/ 225712 h 675086"/>
                <a:gd name="connsiteX36" fmla="*/ 296374 w 675990"/>
                <a:gd name="connsiteY36" fmla="*/ 235767 h 675086"/>
                <a:gd name="connsiteX37" fmla="*/ 334358 w 675990"/>
                <a:gd name="connsiteY37" fmla="*/ 198094 h 675086"/>
                <a:gd name="connsiteX38" fmla="*/ 243823 w 675990"/>
                <a:gd name="connsiteY38" fmla="*/ 174203 h 675086"/>
                <a:gd name="connsiteX39" fmla="*/ 213832 w 675990"/>
                <a:gd name="connsiteY39" fmla="*/ 189078 h 675086"/>
                <a:gd name="connsiteX40" fmla="*/ 201648 w 675990"/>
                <a:gd name="connsiteY40" fmla="*/ 177904 h 675086"/>
                <a:gd name="connsiteX41" fmla="*/ 175280 w 675990"/>
                <a:gd name="connsiteY41" fmla="*/ 206655 h 675086"/>
                <a:gd name="connsiteX42" fmla="*/ 12 w 675990"/>
                <a:gd name="connsiteY42" fmla="*/ 293155 h 675086"/>
                <a:gd name="connsiteX43" fmla="*/ 249809 w 675990"/>
                <a:gd name="connsiteY43" fmla="*/ 1624 h 675086"/>
                <a:gd name="connsiteX44" fmla="*/ 594173 w 675990"/>
                <a:gd name="connsiteY44" fmla="*/ 64966 h 675086"/>
                <a:gd name="connsiteX45" fmla="*/ 510663 w 675990"/>
                <a:gd name="connsiteY45" fmla="*/ 486821 h 675086"/>
                <a:gd name="connsiteX46" fmla="*/ 71150 w 675990"/>
                <a:gd name="connsiteY46" fmla="*/ 602445 h 675086"/>
                <a:gd name="connsiteX47" fmla="*/ 70567 w 675990"/>
                <a:gd name="connsiteY47" fmla="*/ 601568 h 675086"/>
                <a:gd name="connsiteX48" fmla="*/ 12 w 675990"/>
                <a:gd name="connsiteY48" fmla="*/ 293155 h 675086"/>
                <a:gd name="connsiteX0" fmla="*/ 348904 w 650157"/>
                <a:gd name="connsiteY0" fmla="*/ 335888 h 698024"/>
                <a:gd name="connsiteX1" fmla="*/ 361744 w 650157"/>
                <a:gd name="connsiteY1" fmla="*/ 327365 h 698024"/>
                <a:gd name="connsiteX2" fmla="*/ 387609 w 650157"/>
                <a:gd name="connsiteY2" fmla="*/ 334852 h 698024"/>
                <a:gd name="connsiteX3" fmla="*/ 399673 w 650157"/>
                <a:gd name="connsiteY3" fmla="*/ 375919 h 698024"/>
                <a:gd name="connsiteX4" fmla="*/ 398092 w 650157"/>
                <a:gd name="connsiteY4" fmla="*/ 380999 h 698024"/>
                <a:gd name="connsiteX5" fmla="*/ 348904 w 650157"/>
                <a:gd name="connsiteY5" fmla="*/ 335888 h 698024"/>
                <a:gd name="connsiteX6" fmla="*/ 230585 w 650157"/>
                <a:gd name="connsiteY6" fmla="*/ 280314 h 698024"/>
                <a:gd name="connsiteX7" fmla="*/ 274797 w 650157"/>
                <a:gd name="connsiteY7" fmla="*/ 320860 h 698024"/>
                <a:gd name="connsiteX8" fmla="*/ 274337 w 650157"/>
                <a:gd name="connsiteY8" fmla="*/ 320976 h 698024"/>
                <a:gd name="connsiteX9" fmla="*/ 239961 w 650157"/>
                <a:gd name="connsiteY9" fmla="*/ 311108 h 698024"/>
                <a:gd name="connsiteX10" fmla="*/ 239716 w 650157"/>
                <a:gd name="connsiteY10" fmla="*/ 311399 h 698024"/>
                <a:gd name="connsiteX11" fmla="*/ 230585 w 650157"/>
                <a:gd name="connsiteY11" fmla="*/ 280314 h 698024"/>
                <a:gd name="connsiteX12" fmla="*/ 175280 w 650157"/>
                <a:gd name="connsiteY12" fmla="*/ 229593 h 698024"/>
                <a:gd name="connsiteX13" fmla="*/ 188018 w 650157"/>
                <a:gd name="connsiteY13" fmla="*/ 241275 h 698024"/>
                <a:gd name="connsiteX14" fmla="*/ 176767 w 650157"/>
                <a:gd name="connsiteY14" fmla="*/ 264725 h 698024"/>
                <a:gd name="connsiteX15" fmla="*/ 204569 w 650157"/>
                <a:gd name="connsiteY15" fmla="*/ 353045 h 698024"/>
                <a:gd name="connsiteX16" fmla="*/ 280866 w 650157"/>
                <a:gd name="connsiteY16" fmla="*/ 375467 h 698024"/>
                <a:gd name="connsiteX17" fmla="*/ 318697 w 650157"/>
                <a:gd name="connsiteY17" fmla="*/ 361120 h 698024"/>
                <a:gd name="connsiteX18" fmla="*/ 369250 w 650157"/>
                <a:gd name="connsiteY18" fmla="*/ 407483 h 698024"/>
                <a:gd name="connsiteX19" fmla="*/ 327006 w 650157"/>
                <a:gd name="connsiteY19" fmla="*/ 396302 h 698024"/>
                <a:gd name="connsiteX20" fmla="*/ 284812 w 650157"/>
                <a:gd name="connsiteY20" fmla="*/ 438151 h 698024"/>
                <a:gd name="connsiteX21" fmla="*/ 385381 w 650157"/>
                <a:gd name="connsiteY21" fmla="*/ 464690 h 698024"/>
                <a:gd name="connsiteX22" fmla="*/ 415805 w 650157"/>
                <a:gd name="connsiteY22" fmla="*/ 450177 h 698024"/>
                <a:gd name="connsiteX23" fmla="*/ 428627 w 650157"/>
                <a:gd name="connsiteY23" fmla="*/ 461937 h 698024"/>
                <a:gd name="connsiteX24" fmla="*/ 454996 w 650157"/>
                <a:gd name="connsiteY24" fmla="*/ 433185 h 698024"/>
                <a:gd name="connsiteX25" fmla="*/ 443131 w 650157"/>
                <a:gd name="connsiteY25" fmla="*/ 422303 h 698024"/>
                <a:gd name="connsiteX26" fmla="*/ 457476 w 650157"/>
                <a:gd name="connsiteY26" fmla="*/ 389718 h 698024"/>
                <a:gd name="connsiteX27" fmla="*/ 428374 w 650157"/>
                <a:gd name="connsiteY27" fmla="*/ 291682 h 698024"/>
                <a:gd name="connsiteX28" fmla="*/ 428534 w 650157"/>
                <a:gd name="connsiteY28" fmla="*/ 291495 h 698024"/>
                <a:gd name="connsiteX29" fmla="*/ 427407 w 650157"/>
                <a:gd name="connsiteY29" fmla="*/ 290667 h 698024"/>
                <a:gd name="connsiteX30" fmla="*/ 427024 w 650157"/>
                <a:gd name="connsiteY30" fmla="*/ 290265 h 698024"/>
                <a:gd name="connsiteX31" fmla="*/ 426958 w 650157"/>
                <a:gd name="connsiteY31" fmla="*/ 290337 h 698024"/>
                <a:gd name="connsiteX32" fmla="*/ 352832 w 650157"/>
                <a:gd name="connsiteY32" fmla="*/ 271304 h 698024"/>
                <a:gd name="connsiteX33" fmla="*/ 307533 w 650157"/>
                <a:gd name="connsiteY33" fmla="*/ 297948 h 698024"/>
                <a:gd name="connsiteX34" fmla="*/ 255217 w 650157"/>
                <a:gd name="connsiteY34" fmla="*/ 249969 h 698024"/>
                <a:gd name="connsiteX35" fmla="*/ 258272 w 650157"/>
                <a:gd name="connsiteY35" fmla="*/ 248650 h 698024"/>
                <a:gd name="connsiteX36" fmla="*/ 296374 w 650157"/>
                <a:gd name="connsiteY36" fmla="*/ 258705 h 698024"/>
                <a:gd name="connsiteX37" fmla="*/ 334358 w 650157"/>
                <a:gd name="connsiteY37" fmla="*/ 221032 h 698024"/>
                <a:gd name="connsiteX38" fmla="*/ 243823 w 650157"/>
                <a:gd name="connsiteY38" fmla="*/ 197141 h 698024"/>
                <a:gd name="connsiteX39" fmla="*/ 213832 w 650157"/>
                <a:gd name="connsiteY39" fmla="*/ 212016 h 698024"/>
                <a:gd name="connsiteX40" fmla="*/ 201648 w 650157"/>
                <a:gd name="connsiteY40" fmla="*/ 200842 h 698024"/>
                <a:gd name="connsiteX41" fmla="*/ 175280 w 650157"/>
                <a:gd name="connsiteY41" fmla="*/ 229593 h 698024"/>
                <a:gd name="connsiteX42" fmla="*/ 12 w 650157"/>
                <a:gd name="connsiteY42" fmla="*/ 316093 h 698024"/>
                <a:gd name="connsiteX43" fmla="*/ 225239 w 650157"/>
                <a:gd name="connsiteY43" fmla="*/ 2029 h 698024"/>
                <a:gd name="connsiteX44" fmla="*/ 594173 w 650157"/>
                <a:gd name="connsiteY44" fmla="*/ 87904 h 698024"/>
                <a:gd name="connsiteX45" fmla="*/ 510663 w 650157"/>
                <a:gd name="connsiteY45" fmla="*/ 509759 h 698024"/>
                <a:gd name="connsiteX46" fmla="*/ 71150 w 650157"/>
                <a:gd name="connsiteY46" fmla="*/ 625383 h 698024"/>
                <a:gd name="connsiteX47" fmla="*/ 70567 w 650157"/>
                <a:gd name="connsiteY47" fmla="*/ 624506 h 698024"/>
                <a:gd name="connsiteX48" fmla="*/ 12 w 650157"/>
                <a:gd name="connsiteY48" fmla="*/ 316093 h 698024"/>
                <a:gd name="connsiteX0" fmla="*/ 348904 w 650157"/>
                <a:gd name="connsiteY0" fmla="*/ 335888 h 698024"/>
                <a:gd name="connsiteX1" fmla="*/ 361744 w 650157"/>
                <a:gd name="connsiteY1" fmla="*/ 327365 h 698024"/>
                <a:gd name="connsiteX2" fmla="*/ 387609 w 650157"/>
                <a:gd name="connsiteY2" fmla="*/ 334852 h 698024"/>
                <a:gd name="connsiteX3" fmla="*/ 399673 w 650157"/>
                <a:gd name="connsiteY3" fmla="*/ 375919 h 698024"/>
                <a:gd name="connsiteX4" fmla="*/ 398092 w 650157"/>
                <a:gd name="connsiteY4" fmla="*/ 380999 h 698024"/>
                <a:gd name="connsiteX5" fmla="*/ 348904 w 650157"/>
                <a:gd name="connsiteY5" fmla="*/ 335888 h 698024"/>
                <a:gd name="connsiteX6" fmla="*/ 230585 w 650157"/>
                <a:gd name="connsiteY6" fmla="*/ 280314 h 698024"/>
                <a:gd name="connsiteX7" fmla="*/ 274797 w 650157"/>
                <a:gd name="connsiteY7" fmla="*/ 320860 h 698024"/>
                <a:gd name="connsiteX8" fmla="*/ 274337 w 650157"/>
                <a:gd name="connsiteY8" fmla="*/ 320976 h 698024"/>
                <a:gd name="connsiteX9" fmla="*/ 239961 w 650157"/>
                <a:gd name="connsiteY9" fmla="*/ 311108 h 698024"/>
                <a:gd name="connsiteX10" fmla="*/ 239716 w 650157"/>
                <a:gd name="connsiteY10" fmla="*/ 311399 h 698024"/>
                <a:gd name="connsiteX11" fmla="*/ 230585 w 650157"/>
                <a:gd name="connsiteY11" fmla="*/ 280314 h 698024"/>
                <a:gd name="connsiteX12" fmla="*/ 175280 w 650157"/>
                <a:gd name="connsiteY12" fmla="*/ 229593 h 698024"/>
                <a:gd name="connsiteX13" fmla="*/ 188018 w 650157"/>
                <a:gd name="connsiteY13" fmla="*/ 241275 h 698024"/>
                <a:gd name="connsiteX14" fmla="*/ 176767 w 650157"/>
                <a:gd name="connsiteY14" fmla="*/ 264725 h 698024"/>
                <a:gd name="connsiteX15" fmla="*/ 204569 w 650157"/>
                <a:gd name="connsiteY15" fmla="*/ 353045 h 698024"/>
                <a:gd name="connsiteX16" fmla="*/ 280866 w 650157"/>
                <a:gd name="connsiteY16" fmla="*/ 375467 h 698024"/>
                <a:gd name="connsiteX17" fmla="*/ 318697 w 650157"/>
                <a:gd name="connsiteY17" fmla="*/ 361120 h 698024"/>
                <a:gd name="connsiteX18" fmla="*/ 369250 w 650157"/>
                <a:gd name="connsiteY18" fmla="*/ 407483 h 698024"/>
                <a:gd name="connsiteX19" fmla="*/ 327006 w 650157"/>
                <a:gd name="connsiteY19" fmla="*/ 396302 h 698024"/>
                <a:gd name="connsiteX20" fmla="*/ 284812 w 650157"/>
                <a:gd name="connsiteY20" fmla="*/ 438151 h 698024"/>
                <a:gd name="connsiteX21" fmla="*/ 385381 w 650157"/>
                <a:gd name="connsiteY21" fmla="*/ 464690 h 698024"/>
                <a:gd name="connsiteX22" fmla="*/ 415805 w 650157"/>
                <a:gd name="connsiteY22" fmla="*/ 450177 h 698024"/>
                <a:gd name="connsiteX23" fmla="*/ 428627 w 650157"/>
                <a:gd name="connsiteY23" fmla="*/ 461937 h 698024"/>
                <a:gd name="connsiteX24" fmla="*/ 454996 w 650157"/>
                <a:gd name="connsiteY24" fmla="*/ 433185 h 698024"/>
                <a:gd name="connsiteX25" fmla="*/ 443131 w 650157"/>
                <a:gd name="connsiteY25" fmla="*/ 422303 h 698024"/>
                <a:gd name="connsiteX26" fmla="*/ 457476 w 650157"/>
                <a:gd name="connsiteY26" fmla="*/ 389718 h 698024"/>
                <a:gd name="connsiteX27" fmla="*/ 428374 w 650157"/>
                <a:gd name="connsiteY27" fmla="*/ 291682 h 698024"/>
                <a:gd name="connsiteX28" fmla="*/ 428534 w 650157"/>
                <a:gd name="connsiteY28" fmla="*/ 291495 h 698024"/>
                <a:gd name="connsiteX29" fmla="*/ 427407 w 650157"/>
                <a:gd name="connsiteY29" fmla="*/ 290667 h 698024"/>
                <a:gd name="connsiteX30" fmla="*/ 427024 w 650157"/>
                <a:gd name="connsiteY30" fmla="*/ 290265 h 698024"/>
                <a:gd name="connsiteX31" fmla="*/ 426958 w 650157"/>
                <a:gd name="connsiteY31" fmla="*/ 290337 h 698024"/>
                <a:gd name="connsiteX32" fmla="*/ 352832 w 650157"/>
                <a:gd name="connsiteY32" fmla="*/ 271304 h 698024"/>
                <a:gd name="connsiteX33" fmla="*/ 307533 w 650157"/>
                <a:gd name="connsiteY33" fmla="*/ 297948 h 698024"/>
                <a:gd name="connsiteX34" fmla="*/ 255217 w 650157"/>
                <a:gd name="connsiteY34" fmla="*/ 249969 h 698024"/>
                <a:gd name="connsiteX35" fmla="*/ 258272 w 650157"/>
                <a:gd name="connsiteY35" fmla="*/ 248650 h 698024"/>
                <a:gd name="connsiteX36" fmla="*/ 296374 w 650157"/>
                <a:gd name="connsiteY36" fmla="*/ 258705 h 698024"/>
                <a:gd name="connsiteX37" fmla="*/ 334358 w 650157"/>
                <a:gd name="connsiteY37" fmla="*/ 221032 h 698024"/>
                <a:gd name="connsiteX38" fmla="*/ 243823 w 650157"/>
                <a:gd name="connsiteY38" fmla="*/ 197141 h 698024"/>
                <a:gd name="connsiteX39" fmla="*/ 213832 w 650157"/>
                <a:gd name="connsiteY39" fmla="*/ 212016 h 698024"/>
                <a:gd name="connsiteX40" fmla="*/ 201648 w 650157"/>
                <a:gd name="connsiteY40" fmla="*/ 200842 h 698024"/>
                <a:gd name="connsiteX41" fmla="*/ 175280 w 650157"/>
                <a:gd name="connsiteY41" fmla="*/ 229593 h 698024"/>
                <a:gd name="connsiteX42" fmla="*/ 12 w 650157"/>
                <a:gd name="connsiteY42" fmla="*/ 316093 h 698024"/>
                <a:gd name="connsiteX43" fmla="*/ 225239 w 650157"/>
                <a:gd name="connsiteY43" fmla="*/ 2029 h 698024"/>
                <a:gd name="connsiteX44" fmla="*/ 594173 w 650157"/>
                <a:gd name="connsiteY44" fmla="*/ 87904 h 698024"/>
                <a:gd name="connsiteX45" fmla="*/ 510663 w 650157"/>
                <a:gd name="connsiteY45" fmla="*/ 509759 h 698024"/>
                <a:gd name="connsiteX46" fmla="*/ 71150 w 650157"/>
                <a:gd name="connsiteY46" fmla="*/ 625383 h 698024"/>
                <a:gd name="connsiteX47" fmla="*/ 70567 w 650157"/>
                <a:gd name="connsiteY47" fmla="*/ 624506 h 698024"/>
                <a:gd name="connsiteX48" fmla="*/ 12 w 650157"/>
                <a:gd name="connsiteY48" fmla="*/ 316093 h 698024"/>
                <a:gd name="connsiteX0" fmla="*/ 348904 w 681821"/>
                <a:gd name="connsiteY0" fmla="*/ 335464 h 697600"/>
                <a:gd name="connsiteX1" fmla="*/ 361744 w 681821"/>
                <a:gd name="connsiteY1" fmla="*/ 326941 h 697600"/>
                <a:gd name="connsiteX2" fmla="*/ 387609 w 681821"/>
                <a:gd name="connsiteY2" fmla="*/ 334428 h 697600"/>
                <a:gd name="connsiteX3" fmla="*/ 399673 w 681821"/>
                <a:gd name="connsiteY3" fmla="*/ 375495 h 697600"/>
                <a:gd name="connsiteX4" fmla="*/ 398092 w 681821"/>
                <a:gd name="connsiteY4" fmla="*/ 380575 h 697600"/>
                <a:gd name="connsiteX5" fmla="*/ 348904 w 681821"/>
                <a:gd name="connsiteY5" fmla="*/ 335464 h 697600"/>
                <a:gd name="connsiteX6" fmla="*/ 230585 w 681821"/>
                <a:gd name="connsiteY6" fmla="*/ 279890 h 697600"/>
                <a:gd name="connsiteX7" fmla="*/ 274797 w 681821"/>
                <a:gd name="connsiteY7" fmla="*/ 320436 h 697600"/>
                <a:gd name="connsiteX8" fmla="*/ 274337 w 681821"/>
                <a:gd name="connsiteY8" fmla="*/ 320552 h 697600"/>
                <a:gd name="connsiteX9" fmla="*/ 239961 w 681821"/>
                <a:gd name="connsiteY9" fmla="*/ 310684 h 697600"/>
                <a:gd name="connsiteX10" fmla="*/ 239716 w 681821"/>
                <a:gd name="connsiteY10" fmla="*/ 310975 h 697600"/>
                <a:gd name="connsiteX11" fmla="*/ 230585 w 681821"/>
                <a:gd name="connsiteY11" fmla="*/ 279890 h 697600"/>
                <a:gd name="connsiteX12" fmla="*/ 175280 w 681821"/>
                <a:gd name="connsiteY12" fmla="*/ 229169 h 697600"/>
                <a:gd name="connsiteX13" fmla="*/ 188018 w 681821"/>
                <a:gd name="connsiteY13" fmla="*/ 240851 h 697600"/>
                <a:gd name="connsiteX14" fmla="*/ 176767 w 681821"/>
                <a:gd name="connsiteY14" fmla="*/ 264301 h 697600"/>
                <a:gd name="connsiteX15" fmla="*/ 204569 w 681821"/>
                <a:gd name="connsiteY15" fmla="*/ 352621 h 697600"/>
                <a:gd name="connsiteX16" fmla="*/ 280866 w 681821"/>
                <a:gd name="connsiteY16" fmla="*/ 375043 h 697600"/>
                <a:gd name="connsiteX17" fmla="*/ 318697 w 681821"/>
                <a:gd name="connsiteY17" fmla="*/ 360696 h 697600"/>
                <a:gd name="connsiteX18" fmla="*/ 369250 w 681821"/>
                <a:gd name="connsiteY18" fmla="*/ 407059 h 697600"/>
                <a:gd name="connsiteX19" fmla="*/ 327006 w 681821"/>
                <a:gd name="connsiteY19" fmla="*/ 395878 h 697600"/>
                <a:gd name="connsiteX20" fmla="*/ 284812 w 681821"/>
                <a:gd name="connsiteY20" fmla="*/ 437727 h 697600"/>
                <a:gd name="connsiteX21" fmla="*/ 385381 w 681821"/>
                <a:gd name="connsiteY21" fmla="*/ 464266 h 697600"/>
                <a:gd name="connsiteX22" fmla="*/ 415805 w 681821"/>
                <a:gd name="connsiteY22" fmla="*/ 449753 h 697600"/>
                <a:gd name="connsiteX23" fmla="*/ 428627 w 681821"/>
                <a:gd name="connsiteY23" fmla="*/ 461513 h 697600"/>
                <a:gd name="connsiteX24" fmla="*/ 454996 w 681821"/>
                <a:gd name="connsiteY24" fmla="*/ 432761 h 697600"/>
                <a:gd name="connsiteX25" fmla="*/ 443131 w 681821"/>
                <a:gd name="connsiteY25" fmla="*/ 421879 h 697600"/>
                <a:gd name="connsiteX26" fmla="*/ 457476 w 681821"/>
                <a:gd name="connsiteY26" fmla="*/ 389294 h 697600"/>
                <a:gd name="connsiteX27" fmla="*/ 428374 w 681821"/>
                <a:gd name="connsiteY27" fmla="*/ 291258 h 697600"/>
                <a:gd name="connsiteX28" fmla="*/ 428534 w 681821"/>
                <a:gd name="connsiteY28" fmla="*/ 291071 h 697600"/>
                <a:gd name="connsiteX29" fmla="*/ 427407 w 681821"/>
                <a:gd name="connsiteY29" fmla="*/ 290243 h 697600"/>
                <a:gd name="connsiteX30" fmla="*/ 427024 w 681821"/>
                <a:gd name="connsiteY30" fmla="*/ 289841 h 697600"/>
                <a:gd name="connsiteX31" fmla="*/ 426958 w 681821"/>
                <a:gd name="connsiteY31" fmla="*/ 289913 h 697600"/>
                <a:gd name="connsiteX32" fmla="*/ 352832 w 681821"/>
                <a:gd name="connsiteY32" fmla="*/ 270880 h 697600"/>
                <a:gd name="connsiteX33" fmla="*/ 307533 w 681821"/>
                <a:gd name="connsiteY33" fmla="*/ 297524 h 697600"/>
                <a:gd name="connsiteX34" fmla="*/ 255217 w 681821"/>
                <a:gd name="connsiteY34" fmla="*/ 249545 h 697600"/>
                <a:gd name="connsiteX35" fmla="*/ 258272 w 681821"/>
                <a:gd name="connsiteY35" fmla="*/ 248226 h 697600"/>
                <a:gd name="connsiteX36" fmla="*/ 296374 w 681821"/>
                <a:gd name="connsiteY36" fmla="*/ 258281 h 697600"/>
                <a:gd name="connsiteX37" fmla="*/ 334358 w 681821"/>
                <a:gd name="connsiteY37" fmla="*/ 220608 h 697600"/>
                <a:gd name="connsiteX38" fmla="*/ 243823 w 681821"/>
                <a:gd name="connsiteY38" fmla="*/ 196717 h 697600"/>
                <a:gd name="connsiteX39" fmla="*/ 213832 w 681821"/>
                <a:gd name="connsiteY39" fmla="*/ 211592 h 697600"/>
                <a:gd name="connsiteX40" fmla="*/ 201648 w 681821"/>
                <a:gd name="connsiteY40" fmla="*/ 200418 h 697600"/>
                <a:gd name="connsiteX41" fmla="*/ 175280 w 681821"/>
                <a:gd name="connsiteY41" fmla="*/ 229169 h 697600"/>
                <a:gd name="connsiteX42" fmla="*/ 12 w 681821"/>
                <a:gd name="connsiteY42" fmla="*/ 315669 h 697600"/>
                <a:gd name="connsiteX43" fmla="*/ 225239 w 681821"/>
                <a:gd name="connsiteY43" fmla="*/ 1605 h 697600"/>
                <a:gd name="connsiteX44" fmla="*/ 594173 w 681821"/>
                <a:gd name="connsiteY44" fmla="*/ 87480 h 697600"/>
                <a:gd name="connsiteX45" fmla="*/ 510663 w 681821"/>
                <a:gd name="connsiteY45" fmla="*/ 509335 h 697600"/>
                <a:gd name="connsiteX46" fmla="*/ 71150 w 681821"/>
                <a:gd name="connsiteY46" fmla="*/ 624959 h 697600"/>
                <a:gd name="connsiteX47" fmla="*/ 70567 w 681821"/>
                <a:gd name="connsiteY47" fmla="*/ 624082 h 697600"/>
                <a:gd name="connsiteX48" fmla="*/ 12 w 681821"/>
                <a:gd name="connsiteY48" fmla="*/ 315669 h 697600"/>
                <a:gd name="connsiteX0" fmla="*/ 348904 w 700110"/>
                <a:gd name="connsiteY0" fmla="*/ 336630 h 721497"/>
                <a:gd name="connsiteX1" fmla="*/ 361744 w 700110"/>
                <a:gd name="connsiteY1" fmla="*/ 328107 h 721497"/>
                <a:gd name="connsiteX2" fmla="*/ 387609 w 700110"/>
                <a:gd name="connsiteY2" fmla="*/ 335594 h 721497"/>
                <a:gd name="connsiteX3" fmla="*/ 399673 w 700110"/>
                <a:gd name="connsiteY3" fmla="*/ 376661 h 721497"/>
                <a:gd name="connsiteX4" fmla="*/ 398092 w 700110"/>
                <a:gd name="connsiteY4" fmla="*/ 381741 h 721497"/>
                <a:gd name="connsiteX5" fmla="*/ 348904 w 700110"/>
                <a:gd name="connsiteY5" fmla="*/ 336630 h 721497"/>
                <a:gd name="connsiteX6" fmla="*/ 230585 w 700110"/>
                <a:gd name="connsiteY6" fmla="*/ 281056 h 721497"/>
                <a:gd name="connsiteX7" fmla="*/ 274797 w 700110"/>
                <a:gd name="connsiteY7" fmla="*/ 321602 h 721497"/>
                <a:gd name="connsiteX8" fmla="*/ 274337 w 700110"/>
                <a:gd name="connsiteY8" fmla="*/ 321718 h 721497"/>
                <a:gd name="connsiteX9" fmla="*/ 239961 w 700110"/>
                <a:gd name="connsiteY9" fmla="*/ 311850 h 721497"/>
                <a:gd name="connsiteX10" fmla="*/ 239716 w 700110"/>
                <a:gd name="connsiteY10" fmla="*/ 312141 h 721497"/>
                <a:gd name="connsiteX11" fmla="*/ 230585 w 700110"/>
                <a:gd name="connsiteY11" fmla="*/ 281056 h 721497"/>
                <a:gd name="connsiteX12" fmla="*/ 175280 w 700110"/>
                <a:gd name="connsiteY12" fmla="*/ 230335 h 721497"/>
                <a:gd name="connsiteX13" fmla="*/ 188018 w 700110"/>
                <a:gd name="connsiteY13" fmla="*/ 242017 h 721497"/>
                <a:gd name="connsiteX14" fmla="*/ 176767 w 700110"/>
                <a:gd name="connsiteY14" fmla="*/ 265467 h 721497"/>
                <a:gd name="connsiteX15" fmla="*/ 204569 w 700110"/>
                <a:gd name="connsiteY15" fmla="*/ 353787 h 721497"/>
                <a:gd name="connsiteX16" fmla="*/ 280866 w 700110"/>
                <a:gd name="connsiteY16" fmla="*/ 376209 h 721497"/>
                <a:gd name="connsiteX17" fmla="*/ 318697 w 700110"/>
                <a:gd name="connsiteY17" fmla="*/ 361862 h 721497"/>
                <a:gd name="connsiteX18" fmla="*/ 369250 w 700110"/>
                <a:gd name="connsiteY18" fmla="*/ 408225 h 721497"/>
                <a:gd name="connsiteX19" fmla="*/ 327006 w 700110"/>
                <a:gd name="connsiteY19" fmla="*/ 397044 h 721497"/>
                <a:gd name="connsiteX20" fmla="*/ 284812 w 700110"/>
                <a:gd name="connsiteY20" fmla="*/ 438893 h 721497"/>
                <a:gd name="connsiteX21" fmla="*/ 385381 w 700110"/>
                <a:gd name="connsiteY21" fmla="*/ 465432 h 721497"/>
                <a:gd name="connsiteX22" fmla="*/ 415805 w 700110"/>
                <a:gd name="connsiteY22" fmla="*/ 450919 h 721497"/>
                <a:gd name="connsiteX23" fmla="*/ 428627 w 700110"/>
                <a:gd name="connsiteY23" fmla="*/ 462679 h 721497"/>
                <a:gd name="connsiteX24" fmla="*/ 454996 w 700110"/>
                <a:gd name="connsiteY24" fmla="*/ 433927 h 721497"/>
                <a:gd name="connsiteX25" fmla="*/ 443131 w 700110"/>
                <a:gd name="connsiteY25" fmla="*/ 423045 h 721497"/>
                <a:gd name="connsiteX26" fmla="*/ 457476 w 700110"/>
                <a:gd name="connsiteY26" fmla="*/ 390460 h 721497"/>
                <a:gd name="connsiteX27" fmla="*/ 428374 w 700110"/>
                <a:gd name="connsiteY27" fmla="*/ 292424 h 721497"/>
                <a:gd name="connsiteX28" fmla="*/ 428534 w 700110"/>
                <a:gd name="connsiteY28" fmla="*/ 292237 h 721497"/>
                <a:gd name="connsiteX29" fmla="*/ 427407 w 700110"/>
                <a:gd name="connsiteY29" fmla="*/ 291409 h 721497"/>
                <a:gd name="connsiteX30" fmla="*/ 427024 w 700110"/>
                <a:gd name="connsiteY30" fmla="*/ 291007 h 721497"/>
                <a:gd name="connsiteX31" fmla="*/ 426958 w 700110"/>
                <a:gd name="connsiteY31" fmla="*/ 291079 h 721497"/>
                <a:gd name="connsiteX32" fmla="*/ 352832 w 700110"/>
                <a:gd name="connsiteY32" fmla="*/ 272046 h 721497"/>
                <a:gd name="connsiteX33" fmla="*/ 307533 w 700110"/>
                <a:gd name="connsiteY33" fmla="*/ 298690 h 721497"/>
                <a:gd name="connsiteX34" fmla="*/ 255217 w 700110"/>
                <a:gd name="connsiteY34" fmla="*/ 250711 h 721497"/>
                <a:gd name="connsiteX35" fmla="*/ 258272 w 700110"/>
                <a:gd name="connsiteY35" fmla="*/ 249392 h 721497"/>
                <a:gd name="connsiteX36" fmla="*/ 296374 w 700110"/>
                <a:gd name="connsiteY36" fmla="*/ 259447 h 721497"/>
                <a:gd name="connsiteX37" fmla="*/ 334358 w 700110"/>
                <a:gd name="connsiteY37" fmla="*/ 221774 h 721497"/>
                <a:gd name="connsiteX38" fmla="*/ 243823 w 700110"/>
                <a:gd name="connsiteY38" fmla="*/ 197883 h 721497"/>
                <a:gd name="connsiteX39" fmla="*/ 213832 w 700110"/>
                <a:gd name="connsiteY39" fmla="*/ 212758 h 721497"/>
                <a:gd name="connsiteX40" fmla="*/ 201648 w 700110"/>
                <a:gd name="connsiteY40" fmla="*/ 201584 h 721497"/>
                <a:gd name="connsiteX41" fmla="*/ 175280 w 700110"/>
                <a:gd name="connsiteY41" fmla="*/ 230335 h 721497"/>
                <a:gd name="connsiteX42" fmla="*/ 12 w 700110"/>
                <a:gd name="connsiteY42" fmla="*/ 316835 h 721497"/>
                <a:gd name="connsiteX43" fmla="*/ 225239 w 700110"/>
                <a:gd name="connsiteY43" fmla="*/ 2771 h 721497"/>
                <a:gd name="connsiteX44" fmla="*/ 594173 w 700110"/>
                <a:gd name="connsiteY44" fmla="*/ 88646 h 721497"/>
                <a:gd name="connsiteX45" fmla="*/ 588618 w 700110"/>
                <a:gd name="connsiteY45" fmla="*/ 559376 h 721497"/>
                <a:gd name="connsiteX46" fmla="*/ 71150 w 700110"/>
                <a:gd name="connsiteY46" fmla="*/ 626125 h 721497"/>
                <a:gd name="connsiteX47" fmla="*/ 70567 w 700110"/>
                <a:gd name="connsiteY47" fmla="*/ 625248 h 721497"/>
                <a:gd name="connsiteX48" fmla="*/ 12 w 700110"/>
                <a:gd name="connsiteY48" fmla="*/ 316835 h 721497"/>
                <a:gd name="connsiteX0" fmla="*/ 348904 w 717019"/>
                <a:gd name="connsiteY0" fmla="*/ 335844 h 720711"/>
                <a:gd name="connsiteX1" fmla="*/ 361744 w 717019"/>
                <a:gd name="connsiteY1" fmla="*/ 327321 h 720711"/>
                <a:gd name="connsiteX2" fmla="*/ 387609 w 717019"/>
                <a:gd name="connsiteY2" fmla="*/ 334808 h 720711"/>
                <a:gd name="connsiteX3" fmla="*/ 399673 w 717019"/>
                <a:gd name="connsiteY3" fmla="*/ 375875 h 720711"/>
                <a:gd name="connsiteX4" fmla="*/ 398092 w 717019"/>
                <a:gd name="connsiteY4" fmla="*/ 380955 h 720711"/>
                <a:gd name="connsiteX5" fmla="*/ 348904 w 717019"/>
                <a:gd name="connsiteY5" fmla="*/ 335844 h 720711"/>
                <a:gd name="connsiteX6" fmla="*/ 230585 w 717019"/>
                <a:gd name="connsiteY6" fmla="*/ 280270 h 720711"/>
                <a:gd name="connsiteX7" fmla="*/ 274797 w 717019"/>
                <a:gd name="connsiteY7" fmla="*/ 320816 h 720711"/>
                <a:gd name="connsiteX8" fmla="*/ 274337 w 717019"/>
                <a:gd name="connsiteY8" fmla="*/ 320932 h 720711"/>
                <a:gd name="connsiteX9" fmla="*/ 239961 w 717019"/>
                <a:gd name="connsiteY9" fmla="*/ 311064 h 720711"/>
                <a:gd name="connsiteX10" fmla="*/ 239716 w 717019"/>
                <a:gd name="connsiteY10" fmla="*/ 311355 h 720711"/>
                <a:gd name="connsiteX11" fmla="*/ 230585 w 717019"/>
                <a:gd name="connsiteY11" fmla="*/ 280270 h 720711"/>
                <a:gd name="connsiteX12" fmla="*/ 175280 w 717019"/>
                <a:gd name="connsiteY12" fmla="*/ 229549 h 720711"/>
                <a:gd name="connsiteX13" fmla="*/ 188018 w 717019"/>
                <a:gd name="connsiteY13" fmla="*/ 241231 h 720711"/>
                <a:gd name="connsiteX14" fmla="*/ 176767 w 717019"/>
                <a:gd name="connsiteY14" fmla="*/ 264681 h 720711"/>
                <a:gd name="connsiteX15" fmla="*/ 204569 w 717019"/>
                <a:gd name="connsiteY15" fmla="*/ 353001 h 720711"/>
                <a:gd name="connsiteX16" fmla="*/ 280866 w 717019"/>
                <a:gd name="connsiteY16" fmla="*/ 375423 h 720711"/>
                <a:gd name="connsiteX17" fmla="*/ 318697 w 717019"/>
                <a:gd name="connsiteY17" fmla="*/ 361076 h 720711"/>
                <a:gd name="connsiteX18" fmla="*/ 369250 w 717019"/>
                <a:gd name="connsiteY18" fmla="*/ 407439 h 720711"/>
                <a:gd name="connsiteX19" fmla="*/ 327006 w 717019"/>
                <a:gd name="connsiteY19" fmla="*/ 396258 h 720711"/>
                <a:gd name="connsiteX20" fmla="*/ 284812 w 717019"/>
                <a:gd name="connsiteY20" fmla="*/ 438107 h 720711"/>
                <a:gd name="connsiteX21" fmla="*/ 385381 w 717019"/>
                <a:gd name="connsiteY21" fmla="*/ 464646 h 720711"/>
                <a:gd name="connsiteX22" fmla="*/ 415805 w 717019"/>
                <a:gd name="connsiteY22" fmla="*/ 450133 h 720711"/>
                <a:gd name="connsiteX23" fmla="*/ 428627 w 717019"/>
                <a:gd name="connsiteY23" fmla="*/ 461893 h 720711"/>
                <a:gd name="connsiteX24" fmla="*/ 454996 w 717019"/>
                <a:gd name="connsiteY24" fmla="*/ 433141 h 720711"/>
                <a:gd name="connsiteX25" fmla="*/ 443131 w 717019"/>
                <a:gd name="connsiteY25" fmla="*/ 422259 h 720711"/>
                <a:gd name="connsiteX26" fmla="*/ 457476 w 717019"/>
                <a:gd name="connsiteY26" fmla="*/ 389674 h 720711"/>
                <a:gd name="connsiteX27" fmla="*/ 428374 w 717019"/>
                <a:gd name="connsiteY27" fmla="*/ 291638 h 720711"/>
                <a:gd name="connsiteX28" fmla="*/ 428534 w 717019"/>
                <a:gd name="connsiteY28" fmla="*/ 291451 h 720711"/>
                <a:gd name="connsiteX29" fmla="*/ 427407 w 717019"/>
                <a:gd name="connsiteY29" fmla="*/ 290623 h 720711"/>
                <a:gd name="connsiteX30" fmla="*/ 427024 w 717019"/>
                <a:gd name="connsiteY30" fmla="*/ 290221 h 720711"/>
                <a:gd name="connsiteX31" fmla="*/ 426958 w 717019"/>
                <a:gd name="connsiteY31" fmla="*/ 290293 h 720711"/>
                <a:gd name="connsiteX32" fmla="*/ 352832 w 717019"/>
                <a:gd name="connsiteY32" fmla="*/ 271260 h 720711"/>
                <a:gd name="connsiteX33" fmla="*/ 307533 w 717019"/>
                <a:gd name="connsiteY33" fmla="*/ 297904 h 720711"/>
                <a:gd name="connsiteX34" fmla="*/ 255217 w 717019"/>
                <a:gd name="connsiteY34" fmla="*/ 249925 h 720711"/>
                <a:gd name="connsiteX35" fmla="*/ 258272 w 717019"/>
                <a:gd name="connsiteY35" fmla="*/ 248606 h 720711"/>
                <a:gd name="connsiteX36" fmla="*/ 296374 w 717019"/>
                <a:gd name="connsiteY36" fmla="*/ 258661 h 720711"/>
                <a:gd name="connsiteX37" fmla="*/ 334358 w 717019"/>
                <a:gd name="connsiteY37" fmla="*/ 220988 h 720711"/>
                <a:gd name="connsiteX38" fmla="*/ 243823 w 717019"/>
                <a:gd name="connsiteY38" fmla="*/ 197097 h 720711"/>
                <a:gd name="connsiteX39" fmla="*/ 213832 w 717019"/>
                <a:gd name="connsiteY39" fmla="*/ 211972 h 720711"/>
                <a:gd name="connsiteX40" fmla="*/ 201648 w 717019"/>
                <a:gd name="connsiteY40" fmla="*/ 200798 h 720711"/>
                <a:gd name="connsiteX41" fmla="*/ 175280 w 717019"/>
                <a:gd name="connsiteY41" fmla="*/ 229549 h 720711"/>
                <a:gd name="connsiteX42" fmla="*/ 12 w 717019"/>
                <a:gd name="connsiteY42" fmla="*/ 316049 h 720711"/>
                <a:gd name="connsiteX43" fmla="*/ 225239 w 717019"/>
                <a:gd name="connsiteY43" fmla="*/ 1985 h 720711"/>
                <a:gd name="connsiteX44" fmla="*/ 638347 w 717019"/>
                <a:gd name="connsiteY44" fmla="*/ 96063 h 720711"/>
                <a:gd name="connsiteX45" fmla="*/ 588618 w 717019"/>
                <a:gd name="connsiteY45" fmla="*/ 558590 h 720711"/>
                <a:gd name="connsiteX46" fmla="*/ 71150 w 717019"/>
                <a:gd name="connsiteY46" fmla="*/ 625339 h 720711"/>
                <a:gd name="connsiteX47" fmla="*/ 70567 w 717019"/>
                <a:gd name="connsiteY47" fmla="*/ 624462 h 720711"/>
                <a:gd name="connsiteX48" fmla="*/ 12 w 717019"/>
                <a:gd name="connsiteY48" fmla="*/ 316049 h 720711"/>
                <a:gd name="connsiteX0" fmla="*/ 348904 w 720751"/>
                <a:gd name="connsiteY0" fmla="*/ 335142 h 720009"/>
                <a:gd name="connsiteX1" fmla="*/ 361744 w 720751"/>
                <a:gd name="connsiteY1" fmla="*/ 326619 h 720009"/>
                <a:gd name="connsiteX2" fmla="*/ 387609 w 720751"/>
                <a:gd name="connsiteY2" fmla="*/ 334106 h 720009"/>
                <a:gd name="connsiteX3" fmla="*/ 399673 w 720751"/>
                <a:gd name="connsiteY3" fmla="*/ 375173 h 720009"/>
                <a:gd name="connsiteX4" fmla="*/ 398092 w 720751"/>
                <a:gd name="connsiteY4" fmla="*/ 380253 h 720009"/>
                <a:gd name="connsiteX5" fmla="*/ 348904 w 720751"/>
                <a:gd name="connsiteY5" fmla="*/ 335142 h 720009"/>
                <a:gd name="connsiteX6" fmla="*/ 230585 w 720751"/>
                <a:gd name="connsiteY6" fmla="*/ 279568 h 720009"/>
                <a:gd name="connsiteX7" fmla="*/ 274797 w 720751"/>
                <a:gd name="connsiteY7" fmla="*/ 320114 h 720009"/>
                <a:gd name="connsiteX8" fmla="*/ 274337 w 720751"/>
                <a:gd name="connsiteY8" fmla="*/ 320230 h 720009"/>
                <a:gd name="connsiteX9" fmla="*/ 239961 w 720751"/>
                <a:gd name="connsiteY9" fmla="*/ 310362 h 720009"/>
                <a:gd name="connsiteX10" fmla="*/ 239716 w 720751"/>
                <a:gd name="connsiteY10" fmla="*/ 310653 h 720009"/>
                <a:gd name="connsiteX11" fmla="*/ 230585 w 720751"/>
                <a:gd name="connsiteY11" fmla="*/ 279568 h 720009"/>
                <a:gd name="connsiteX12" fmla="*/ 175280 w 720751"/>
                <a:gd name="connsiteY12" fmla="*/ 228847 h 720009"/>
                <a:gd name="connsiteX13" fmla="*/ 188018 w 720751"/>
                <a:gd name="connsiteY13" fmla="*/ 240529 h 720009"/>
                <a:gd name="connsiteX14" fmla="*/ 176767 w 720751"/>
                <a:gd name="connsiteY14" fmla="*/ 263979 h 720009"/>
                <a:gd name="connsiteX15" fmla="*/ 204569 w 720751"/>
                <a:gd name="connsiteY15" fmla="*/ 352299 h 720009"/>
                <a:gd name="connsiteX16" fmla="*/ 280866 w 720751"/>
                <a:gd name="connsiteY16" fmla="*/ 374721 h 720009"/>
                <a:gd name="connsiteX17" fmla="*/ 318697 w 720751"/>
                <a:gd name="connsiteY17" fmla="*/ 360374 h 720009"/>
                <a:gd name="connsiteX18" fmla="*/ 369250 w 720751"/>
                <a:gd name="connsiteY18" fmla="*/ 406737 h 720009"/>
                <a:gd name="connsiteX19" fmla="*/ 327006 w 720751"/>
                <a:gd name="connsiteY19" fmla="*/ 395556 h 720009"/>
                <a:gd name="connsiteX20" fmla="*/ 284812 w 720751"/>
                <a:gd name="connsiteY20" fmla="*/ 437405 h 720009"/>
                <a:gd name="connsiteX21" fmla="*/ 385381 w 720751"/>
                <a:gd name="connsiteY21" fmla="*/ 463944 h 720009"/>
                <a:gd name="connsiteX22" fmla="*/ 415805 w 720751"/>
                <a:gd name="connsiteY22" fmla="*/ 449431 h 720009"/>
                <a:gd name="connsiteX23" fmla="*/ 428627 w 720751"/>
                <a:gd name="connsiteY23" fmla="*/ 461191 h 720009"/>
                <a:gd name="connsiteX24" fmla="*/ 454996 w 720751"/>
                <a:gd name="connsiteY24" fmla="*/ 432439 h 720009"/>
                <a:gd name="connsiteX25" fmla="*/ 443131 w 720751"/>
                <a:gd name="connsiteY25" fmla="*/ 421557 h 720009"/>
                <a:gd name="connsiteX26" fmla="*/ 457476 w 720751"/>
                <a:gd name="connsiteY26" fmla="*/ 388972 h 720009"/>
                <a:gd name="connsiteX27" fmla="*/ 428374 w 720751"/>
                <a:gd name="connsiteY27" fmla="*/ 290936 h 720009"/>
                <a:gd name="connsiteX28" fmla="*/ 428534 w 720751"/>
                <a:gd name="connsiteY28" fmla="*/ 290749 h 720009"/>
                <a:gd name="connsiteX29" fmla="*/ 427407 w 720751"/>
                <a:gd name="connsiteY29" fmla="*/ 289921 h 720009"/>
                <a:gd name="connsiteX30" fmla="*/ 427024 w 720751"/>
                <a:gd name="connsiteY30" fmla="*/ 289519 h 720009"/>
                <a:gd name="connsiteX31" fmla="*/ 426958 w 720751"/>
                <a:gd name="connsiteY31" fmla="*/ 289591 h 720009"/>
                <a:gd name="connsiteX32" fmla="*/ 352832 w 720751"/>
                <a:gd name="connsiteY32" fmla="*/ 270558 h 720009"/>
                <a:gd name="connsiteX33" fmla="*/ 307533 w 720751"/>
                <a:gd name="connsiteY33" fmla="*/ 297202 h 720009"/>
                <a:gd name="connsiteX34" fmla="*/ 255217 w 720751"/>
                <a:gd name="connsiteY34" fmla="*/ 249223 h 720009"/>
                <a:gd name="connsiteX35" fmla="*/ 258272 w 720751"/>
                <a:gd name="connsiteY35" fmla="*/ 247904 h 720009"/>
                <a:gd name="connsiteX36" fmla="*/ 296374 w 720751"/>
                <a:gd name="connsiteY36" fmla="*/ 257959 h 720009"/>
                <a:gd name="connsiteX37" fmla="*/ 334358 w 720751"/>
                <a:gd name="connsiteY37" fmla="*/ 220286 h 720009"/>
                <a:gd name="connsiteX38" fmla="*/ 243823 w 720751"/>
                <a:gd name="connsiteY38" fmla="*/ 196395 h 720009"/>
                <a:gd name="connsiteX39" fmla="*/ 213832 w 720751"/>
                <a:gd name="connsiteY39" fmla="*/ 211270 h 720009"/>
                <a:gd name="connsiteX40" fmla="*/ 201648 w 720751"/>
                <a:gd name="connsiteY40" fmla="*/ 200096 h 720009"/>
                <a:gd name="connsiteX41" fmla="*/ 175280 w 720751"/>
                <a:gd name="connsiteY41" fmla="*/ 228847 h 720009"/>
                <a:gd name="connsiteX42" fmla="*/ 12 w 720751"/>
                <a:gd name="connsiteY42" fmla="*/ 315347 h 720009"/>
                <a:gd name="connsiteX43" fmla="*/ 225239 w 720751"/>
                <a:gd name="connsiteY43" fmla="*/ 1283 h 720009"/>
                <a:gd name="connsiteX44" fmla="*/ 638347 w 720751"/>
                <a:gd name="connsiteY44" fmla="*/ 95361 h 720009"/>
                <a:gd name="connsiteX45" fmla="*/ 588618 w 720751"/>
                <a:gd name="connsiteY45" fmla="*/ 557888 h 720009"/>
                <a:gd name="connsiteX46" fmla="*/ 71150 w 720751"/>
                <a:gd name="connsiteY46" fmla="*/ 624637 h 720009"/>
                <a:gd name="connsiteX47" fmla="*/ 70567 w 720751"/>
                <a:gd name="connsiteY47" fmla="*/ 623760 h 720009"/>
                <a:gd name="connsiteX48" fmla="*/ 12 w 720751"/>
                <a:gd name="connsiteY48" fmla="*/ 315347 h 720009"/>
                <a:gd name="connsiteX0" fmla="*/ 362658 w 734505"/>
                <a:gd name="connsiteY0" fmla="*/ 335142 h 720009"/>
                <a:gd name="connsiteX1" fmla="*/ 375498 w 734505"/>
                <a:gd name="connsiteY1" fmla="*/ 326619 h 720009"/>
                <a:gd name="connsiteX2" fmla="*/ 401363 w 734505"/>
                <a:gd name="connsiteY2" fmla="*/ 334106 h 720009"/>
                <a:gd name="connsiteX3" fmla="*/ 413427 w 734505"/>
                <a:gd name="connsiteY3" fmla="*/ 375173 h 720009"/>
                <a:gd name="connsiteX4" fmla="*/ 411846 w 734505"/>
                <a:gd name="connsiteY4" fmla="*/ 380253 h 720009"/>
                <a:gd name="connsiteX5" fmla="*/ 362658 w 734505"/>
                <a:gd name="connsiteY5" fmla="*/ 335142 h 720009"/>
                <a:gd name="connsiteX6" fmla="*/ 244339 w 734505"/>
                <a:gd name="connsiteY6" fmla="*/ 279568 h 720009"/>
                <a:gd name="connsiteX7" fmla="*/ 288551 w 734505"/>
                <a:gd name="connsiteY7" fmla="*/ 320114 h 720009"/>
                <a:gd name="connsiteX8" fmla="*/ 288091 w 734505"/>
                <a:gd name="connsiteY8" fmla="*/ 320230 h 720009"/>
                <a:gd name="connsiteX9" fmla="*/ 253715 w 734505"/>
                <a:gd name="connsiteY9" fmla="*/ 310362 h 720009"/>
                <a:gd name="connsiteX10" fmla="*/ 253470 w 734505"/>
                <a:gd name="connsiteY10" fmla="*/ 310653 h 720009"/>
                <a:gd name="connsiteX11" fmla="*/ 244339 w 734505"/>
                <a:gd name="connsiteY11" fmla="*/ 279568 h 720009"/>
                <a:gd name="connsiteX12" fmla="*/ 189034 w 734505"/>
                <a:gd name="connsiteY12" fmla="*/ 228847 h 720009"/>
                <a:gd name="connsiteX13" fmla="*/ 201772 w 734505"/>
                <a:gd name="connsiteY13" fmla="*/ 240529 h 720009"/>
                <a:gd name="connsiteX14" fmla="*/ 190521 w 734505"/>
                <a:gd name="connsiteY14" fmla="*/ 263979 h 720009"/>
                <a:gd name="connsiteX15" fmla="*/ 218323 w 734505"/>
                <a:gd name="connsiteY15" fmla="*/ 352299 h 720009"/>
                <a:gd name="connsiteX16" fmla="*/ 294620 w 734505"/>
                <a:gd name="connsiteY16" fmla="*/ 374721 h 720009"/>
                <a:gd name="connsiteX17" fmla="*/ 332451 w 734505"/>
                <a:gd name="connsiteY17" fmla="*/ 360374 h 720009"/>
                <a:gd name="connsiteX18" fmla="*/ 383004 w 734505"/>
                <a:gd name="connsiteY18" fmla="*/ 406737 h 720009"/>
                <a:gd name="connsiteX19" fmla="*/ 340760 w 734505"/>
                <a:gd name="connsiteY19" fmla="*/ 395556 h 720009"/>
                <a:gd name="connsiteX20" fmla="*/ 298566 w 734505"/>
                <a:gd name="connsiteY20" fmla="*/ 437405 h 720009"/>
                <a:gd name="connsiteX21" fmla="*/ 399135 w 734505"/>
                <a:gd name="connsiteY21" fmla="*/ 463944 h 720009"/>
                <a:gd name="connsiteX22" fmla="*/ 429559 w 734505"/>
                <a:gd name="connsiteY22" fmla="*/ 449431 h 720009"/>
                <a:gd name="connsiteX23" fmla="*/ 442381 w 734505"/>
                <a:gd name="connsiteY23" fmla="*/ 461191 h 720009"/>
                <a:gd name="connsiteX24" fmla="*/ 468750 w 734505"/>
                <a:gd name="connsiteY24" fmla="*/ 432439 h 720009"/>
                <a:gd name="connsiteX25" fmla="*/ 456885 w 734505"/>
                <a:gd name="connsiteY25" fmla="*/ 421557 h 720009"/>
                <a:gd name="connsiteX26" fmla="*/ 471230 w 734505"/>
                <a:gd name="connsiteY26" fmla="*/ 388972 h 720009"/>
                <a:gd name="connsiteX27" fmla="*/ 442128 w 734505"/>
                <a:gd name="connsiteY27" fmla="*/ 290936 h 720009"/>
                <a:gd name="connsiteX28" fmla="*/ 442288 w 734505"/>
                <a:gd name="connsiteY28" fmla="*/ 290749 h 720009"/>
                <a:gd name="connsiteX29" fmla="*/ 441161 w 734505"/>
                <a:gd name="connsiteY29" fmla="*/ 289921 h 720009"/>
                <a:gd name="connsiteX30" fmla="*/ 440778 w 734505"/>
                <a:gd name="connsiteY30" fmla="*/ 289519 h 720009"/>
                <a:gd name="connsiteX31" fmla="*/ 440712 w 734505"/>
                <a:gd name="connsiteY31" fmla="*/ 289591 h 720009"/>
                <a:gd name="connsiteX32" fmla="*/ 366586 w 734505"/>
                <a:gd name="connsiteY32" fmla="*/ 270558 h 720009"/>
                <a:gd name="connsiteX33" fmla="*/ 321287 w 734505"/>
                <a:gd name="connsiteY33" fmla="*/ 297202 h 720009"/>
                <a:gd name="connsiteX34" fmla="*/ 268971 w 734505"/>
                <a:gd name="connsiteY34" fmla="*/ 249223 h 720009"/>
                <a:gd name="connsiteX35" fmla="*/ 272026 w 734505"/>
                <a:gd name="connsiteY35" fmla="*/ 247904 h 720009"/>
                <a:gd name="connsiteX36" fmla="*/ 310128 w 734505"/>
                <a:gd name="connsiteY36" fmla="*/ 257959 h 720009"/>
                <a:gd name="connsiteX37" fmla="*/ 348112 w 734505"/>
                <a:gd name="connsiteY37" fmla="*/ 220286 h 720009"/>
                <a:gd name="connsiteX38" fmla="*/ 257577 w 734505"/>
                <a:gd name="connsiteY38" fmla="*/ 196395 h 720009"/>
                <a:gd name="connsiteX39" fmla="*/ 227586 w 734505"/>
                <a:gd name="connsiteY39" fmla="*/ 211270 h 720009"/>
                <a:gd name="connsiteX40" fmla="*/ 215402 w 734505"/>
                <a:gd name="connsiteY40" fmla="*/ 200096 h 720009"/>
                <a:gd name="connsiteX41" fmla="*/ 189034 w 734505"/>
                <a:gd name="connsiteY41" fmla="*/ 228847 h 720009"/>
                <a:gd name="connsiteX42" fmla="*/ 13766 w 734505"/>
                <a:gd name="connsiteY42" fmla="*/ 315347 h 720009"/>
                <a:gd name="connsiteX43" fmla="*/ 238993 w 734505"/>
                <a:gd name="connsiteY43" fmla="*/ 1283 h 720009"/>
                <a:gd name="connsiteX44" fmla="*/ 652101 w 734505"/>
                <a:gd name="connsiteY44" fmla="*/ 95361 h 720009"/>
                <a:gd name="connsiteX45" fmla="*/ 602372 w 734505"/>
                <a:gd name="connsiteY45" fmla="*/ 557888 h 720009"/>
                <a:gd name="connsiteX46" fmla="*/ 84904 w 734505"/>
                <a:gd name="connsiteY46" fmla="*/ 624637 h 720009"/>
                <a:gd name="connsiteX47" fmla="*/ 34164 w 734505"/>
                <a:gd name="connsiteY47" fmla="*/ 555144 h 720009"/>
                <a:gd name="connsiteX48" fmla="*/ 13766 w 734505"/>
                <a:gd name="connsiteY48" fmla="*/ 315347 h 720009"/>
                <a:gd name="connsiteX0" fmla="*/ 362658 w 734505"/>
                <a:gd name="connsiteY0" fmla="*/ 335142 h 735979"/>
                <a:gd name="connsiteX1" fmla="*/ 375498 w 734505"/>
                <a:gd name="connsiteY1" fmla="*/ 326619 h 735979"/>
                <a:gd name="connsiteX2" fmla="*/ 401363 w 734505"/>
                <a:gd name="connsiteY2" fmla="*/ 334106 h 735979"/>
                <a:gd name="connsiteX3" fmla="*/ 413427 w 734505"/>
                <a:gd name="connsiteY3" fmla="*/ 375173 h 735979"/>
                <a:gd name="connsiteX4" fmla="*/ 411846 w 734505"/>
                <a:gd name="connsiteY4" fmla="*/ 380253 h 735979"/>
                <a:gd name="connsiteX5" fmla="*/ 362658 w 734505"/>
                <a:gd name="connsiteY5" fmla="*/ 335142 h 735979"/>
                <a:gd name="connsiteX6" fmla="*/ 244339 w 734505"/>
                <a:gd name="connsiteY6" fmla="*/ 279568 h 735979"/>
                <a:gd name="connsiteX7" fmla="*/ 288551 w 734505"/>
                <a:gd name="connsiteY7" fmla="*/ 320114 h 735979"/>
                <a:gd name="connsiteX8" fmla="*/ 288091 w 734505"/>
                <a:gd name="connsiteY8" fmla="*/ 320230 h 735979"/>
                <a:gd name="connsiteX9" fmla="*/ 253715 w 734505"/>
                <a:gd name="connsiteY9" fmla="*/ 310362 h 735979"/>
                <a:gd name="connsiteX10" fmla="*/ 253470 w 734505"/>
                <a:gd name="connsiteY10" fmla="*/ 310653 h 735979"/>
                <a:gd name="connsiteX11" fmla="*/ 244339 w 734505"/>
                <a:gd name="connsiteY11" fmla="*/ 279568 h 735979"/>
                <a:gd name="connsiteX12" fmla="*/ 189034 w 734505"/>
                <a:gd name="connsiteY12" fmla="*/ 228847 h 735979"/>
                <a:gd name="connsiteX13" fmla="*/ 201772 w 734505"/>
                <a:gd name="connsiteY13" fmla="*/ 240529 h 735979"/>
                <a:gd name="connsiteX14" fmla="*/ 190521 w 734505"/>
                <a:gd name="connsiteY14" fmla="*/ 263979 h 735979"/>
                <a:gd name="connsiteX15" fmla="*/ 218323 w 734505"/>
                <a:gd name="connsiteY15" fmla="*/ 352299 h 735979"/>
                <a:gd name="connsiteX16" fmla="*/ 294620 w 734505"/>
                <a:gd name="connsiteY16" fmla="*/ 374721 h 735979"/>
                <a:gd name="connsiteX17" fmla="*/ 332451 w 734505"/>
                <a:gd name="connsiteY17" fmla="*/ 360374 h 735979"/>
                <a:gd name="connsiteX18" fmla="*/ 383004 w 734505"/>
                <a:gd name="connsiteY18" fmla="*/ 406737 h 735979"/>
                <a:gd name="connsiteX19" fmla="*/ 340760 w 734505"/>
                <a:gd name="connsiteY19" fmla="*/ 395556 h 735979"/>
                <a:gd name="connsiteX20" fmla="*/ 298566 w 734505"/>
                <a:gd name="connsiteY20" fmla="*/ 437405 h 735979"/>
                <a:gd name="connsiteX21" fmla="*/ 399135 w 734505"/>
                <a:gd name="connsiteY21" fmla="*/ 463944 h 735979"/>
                <a:gd name="connsiteX22" fmla="*/ 429559 w 734505"/>
                <a:gd name="connsiteY22" fmla="*/ 449431 h 735979"/>
                <a:gd name="connsiteX23" fmla="*/ 442381 w 734505"/>
                <a:gd name="connsiteY23" fmla="*/ 461191 h 735979"/>
                <a:gd name="connsiteX24" fmla="*/ 468750 w 734505"/>
                <a:gd name="connsiteY24" fmla="*/ 432439 h 735979"/>
                <a:gd name="connsiteX25" fmla="*/ 456885 w 734505"/>
                <a:gd name="connsiteY25" fmla="*/ 421557 h 735979"/>
                <a:gd name="connsiteX26" fmla="*/ 471230 w 734505"/>
                <a:gd name="connsiteY26" fmla="*/ 388972 h 735979"/>
                <a:gd name="connsiteX27" fmla="*/ 442128 w 734505"/>
                <a:gd name="connsiteY27" fmla="*/ 290936 h 735979"/>
                <a:gd name="connsiteX28" fmla="*/ 442288 w 734505"/>
                <a:gd name="connsiteY28" fmla="*/ 290749 h 735979"/>
                <a:gd name="connsiteX29" fmla="*/ 441161 w 734505"/>
                <a:gd name="connsiteY29" fmla="*/ 289921 h 735979"/>
                <a:gd name="connsiteX30" fmla="*/ 440778 w 734505"/>
                <a:gd name="connsiteY30" fmla="*/ 289519 h 735979"/>
                <a:gd name="connsiteX31" fmla="*/ 440712 w 734505"/>
                <a:gd name="connsiteY31" fmla="*/ 289591 h 735979"/>
                <a:gd name="connsiteX32" fmla="*/ 366586 w 734505"/>
                <a:gd name="connsiteY32" fmla="*/ 270558 h 735979"/>
                <a:gd name="connsiteX33" fmla="*/ 321287 w 734505"/>
                <a:gd name="connsiteY33" fmla="*/ 297202 h 735979"/>
                <a:gd name="connsiteX34" fmla="*/ 268971 w 734505"/>
                <a:gd name="connsiteY34" fmla="*/ 249223 h 735979"/>
                <a:gd name="connsiteX35" fmla="*/ 272026 w 734505"/>
                <a:gd name="connsiteY35" fmla="*/ 247904 h 735979"/>
                <a:gd name="connsiteX36" fmla="*/ 310128 w 734505"/>
                <a:gd name="connsiteY36" fmla="*/ 257959 h 735979"/>
                <a:gd name="connsiteX37" fmla="*/ 348112 w 734505"/>
                <a:gd name="connsiteY37" fmla="*/ 220286 h 735979"/>
                <a:gd name="connsiteX38" fmla="*/ 257577 w 734505"/>
                <a:gd name="connsiteY38" fmla="*/ 196395 h 735979"/>
                <a:gd name="connsiteX39" fmla="*/ 227586 w 734505"/>
                <a:gd name="connsiteY39" fmla="*/ 211270 h 735979"/>
                <a:gd name="connsiteX40" fmla="*/ 215402 w 734505"/>
                <a:gd name="connsiteY40" fmla="*/ 200096 h 735979"/>
                <a:gd name="connsiteX41" fmla="*/ 189034 w 734505"/>
                <a:gd name="connsiteY41" fmla="*/ 228847 h 735979"/>
                <a:gd name="connsiteX42" fmla="*/ 13766 w 734505"/>
                <a:gd name="connsiteY42" fmla="*/ 315347 h 735979"/>
                <a:gd name="connsiteX43" fmla="*/ 238993 w 734505"/>
                <a:gd name="connsiteY43" fmla="*/ 1283 h 735979"/>
                <a:gd name="connsiteX44" fmla="*/ 652101 w 734505"/>
                <a:gd name="connsiteY44" fmla="*/ 95361 h 735979"/>
                <a:gd name="connsiteX45" fmla="*/ 602372 w 734505"/>
                <a:gd name="connsiteY45" fmla="*/ 557888 h 735979"/>
                <a:gd name="connsiteX46" fmla="*/ 146920 w 734505"/>
                <a:gd name="connsiteY46" fmla="*/ 655663 h 735979"/>
                <a:gd name="connsiteX47" fmla="*/ 34164 w 734505"/>
                <a:gd name="connsiteY47" fmla="*/ 555144 h 735979"/>
                <a:gd name="connsiteX48" fmla="*/ 13766 w 734505"/>
                <a:gd name="connsiteY48" fmla="*/ 315347 h 735979"/>
                <a:gd name="connsiteX0" fmla="*/ 348892 w 720739"/>
                <a:gd name="connsiteY0" fmla="*/ 335142 h 735979"/>
                <a:gd name="connsiteX1" fmla="*/ 361732 w 720739"/>
                <a:gd name="connsiteY1" fmla="*/ 326619 h 735979"/>
                <a:gd name="connsiteX2" fmla="*/ 387597 w 720739"/>
                <a:gd name="connsiteY2" fmla="*/ 334106 h 735979"/>
                <a:gd name="connsiteX3" fmla="*/ 399661 w 720739"/>
                <a:gd name="connsiteY3" fmla="*/ 375173 h 735979"/>
                <a:gd name="connsiteX4" fmla="*/ 398080 w 720739"/>
                <a:gd name="connsiteY4" fmla="*/ 380253 h 735979"/>
                <a:gd name="connsiteX5" fmla="*/ 348892 w 720739"/>
                <a:gd name="connsiteY5" fmla="*/ 335142 h 735979"/>
                <a:gd name="connsiteX6" fmla="*/ 230573 w 720739"/>
                <a:gd name="connsiteY6" fmla="*/ 279568 h 735979"/>
                <a:gd name="connsiteX7" fmla="*/ 274785 w 720739"/>
                <a:gd name="connsiteY7" fmla="*/ 320114 h 735979"/>
                <a:gd name="connsiteX8" fmla="*/ 274325 w 720739"/>
                <a:gd name="connsiteY8" fmla="*/ 320230 h 735979"/>
                <a:gd name="connsiteX9" fmla="*/ 239949 w 720739"/>
                <a:gd name="connsiteY9" fmla="*/ 310362 h 735979"/>
                <a:gd name="connsiteX10" fmla="*/ 239704 w 720739"/>
                <a:gd name="connsiteY10" fmla="*/ 310653 h 735979"/>
                <a:gd name="connsiteX11" fmla="*/ 230573 w 720739"/>
                <a:gd name="connsiteY11" fmla="*/ 279568 h 735979"/>
                <a:gd name="connsiteX12" fmla="*/ 175268 w 720739"/>
                <a:gd name="connsiteY12" fmla="*/ 228847 h 735979"/>
                <a:gd name="connsiteX13" fmla="*/ 188006 w 720739"/>
                <a:gd name="connsiteY13" fmla="*/ 240529 h 735979"/>
                <a:gd name="connsiteX14" fmla="*/ 176755 w 720739"/>
                <a:gd name="connsiteY14" fmla="*/ 263979 h 735979"/>
                <a:gd name="connsiteX15" fmla="*/ 204557 w 720739"/>
                <a:gd name="connsiteY15" fmla="*/ 352299 h 735979"/>
                <a:gd name="connsiteX16" fmla="*/ 280854 w 720739"/>
                <a:gd name="connsiteY16" fmla="*/ 374721 h 735979"/>
                <a:gd name="connsiteX17" fmla="*/ 318685 w 720739"/>
                <a:gd name="connsiteY17" fmla="*/ 360374 h 735979"/>
                <a:gd name="connsiteX18" fmla="*/ 369238 w 720739"/>
                <a:gd name="connsiteY18" fmla="*/ 406737 h 735979"/>
                <a:gd name="connsiteX19" fmla="*/ 326994 w 720739"/>
                <a:gd name="connsiteY19" fmla="*/ 395556 h 735979"/>
                <a:gd name="connsiteX20" fmla="*/ 284800 w 720739"/>
                <a:gd name="connsiteY20" fmla="*/ 437405 h 735979"/>
                <a:gd name="connsiteX21" fmla="*/ 385369 w 720739"/>
                <a:gd name="connsiteY21" fmla="*/ 463944 h 735979"/>
                <a:gd name="connsiteX22" fmla="*/ 415793 w 720739"/>
                <a:gd name="connsiteY22" fmla="*/ 449431 h 735979"/>
                <a:gd name="connsiteX23" fmla="*/ 428615 w 720739"/>
                <a:gd name="connsiteY23" fmla="*/ 461191 h 735979"/>
                <a:gd name="connsiteX24" fmla="*/ 454984 w 720739"/>
                <a:gd name="connsiteY24" fmla="*/ 432439 h 735979"/>
                <a:gd name="connsiteX25" fmla="*/ 443119 w 720739"/>
                <a:gd name="connsiteY25" fmla="*/ 421557 h 735979"/>
                <a:gd name="connsiteX26" fmla="*/ 457464 w 720739"/>
                <a:gd name="connsiteY26" fmla="*/ 388972 h 735979"/>
                <a:gd name="connsiteX27" fmla="*/ 428362 w 720739"/>
                <a:gd name="connsiteY27" fmla="*/ 290936 h 735979"/>
                <a:gd name="connsiteX28" fmla="*/ 428522 w 720739"/>
                <a:gd name="connsiteY28" fmla="*/ 290749 h 735979"/>
                <a:gd name="connsiteX29" fmla="*/ 427395 w 720739"/>
                <a:gd name="connsiteY29" fmla="*/ 289921 h 735979"/>
                <a:gd name="connsiteX30" fmla="*/ 427012 w 720739"/>
                <a:gd name="connsiteY30" fmla="*/ 289519 h 735979"/>
                <a:gd name="connsiteX31" fmla="*/ 426946 w 720739"/>
                <a:gd name="connsiteY31" fmla="*/ 289591 h 735979"/>
                <a:gd name="connsiteX32" fmla="*/ 352820 w 720739"/>
                <a:gd name="connsiteY32" fmla="*/ 270558 h 735979"/>
                <a:gd name="connsiteX33" fmla="*/ 307521 w 720739"/>
                <a:gd name="connsiteY33" fmla="*/ 297202 h 735979"/>
                <a:gd name="connsiteX34" fmla="*/ 255205 w 720739"/>
                <a:gd name="connsiteY34" fmla="*/ 249223 h 735979"/>
                <a:gd name="connsiteX35" fmla="*/ 258260 w 720739"/>
                <a:gd name="connsiteY35" fmla="*/ 247904 h 735979"/>
                <a:gd name="connsiteX36" fmla="*/ 296362 w 720739"/>
                <a:gd name="connsiteY36" fmla="*/ 257959 h 735979"/>
                <a:gd name="connsiteX37" fmla="*/ 334346 w 720739"/>
                <a:gd name="connsiteY37" fmla="*/ 220286 h 735979"/>
                <a:gd name="connsiteX38" fmla="*/ 243811 w 720739"/>
                <a:gd name="connsiteY38" fmla="*/ 196395 h 735979"/>
                <a:gd name="connsiteX39" fmla="*/ 213820 w 720739"/>
                <a:gd name="connsiteY39" fmla="*/ 211270 h 735979"/>
                <a:gd name="connsiteX40" fmla="*/ 201636 w 720739"/>
                <a:gd name="connsiteY40" fmla="*/ 200096 h 735979"/>
                <a:gd name="connsiteX41" fmla="*/ 175268 w 720739"/>
                <a:gd name="connsiteY41" fmla="*/ 228847 h 735979"/>
                <a:gd name="connsiteX42" fmla="*/ 0 w 720739"/>
                <a:gd name="connsiteY42" fmla="*/ 315347 h 735979"/>
                <a:gd name="connsiteX43" fmla="*/ 225227 w 720739"/>
                <a:gd name="connsiteY43" fmla="*/ 1283 h 735979"/>
                <a:gd name="connsiteX44" fmla="*/ 638335 w 720739"/>
                <a:gd name="connsiteY44" fmla="*/ 95361 h 735979"/>
                <a:gd name="connsiteX45" fmla="*/ 588606 w 720739"/>
                <a:gd name="connsiteY45" fmla="*/ 557888 h 735979"/>
                <a:gd name="connsiteX46" fmla="*/ 133154 w 720739"/>
                <a:gd name="connsiteY46" fmla="*/ 655663 h 735979"/>
                <a:gd name="connsiteX47" fmla="*/ 0 w 720739"/>
                <a:gd name="connsiteY47" fmla="*/ 315347 h 735979"/>
                <a:gd name="connsiteX0" fmla="*/ 348892 w 720739"/>
                <a:gd name="connsiteY0" fmla="*/ 335142 h 719800"/>
                <a:gd name="connsiteX1" fmla="*/ 361732 w 720739"/>
                <a:gd name="connsiteY1" fmla="*/ 326619 h 719800"/>
                <a:gd name="connsiteX2" fmla="*/ 387597 w 720739"/>
                <a:gd name="connsiteY2" fmla="*/ 334106 h 719800"/>
                <a:gd name="connsiteX3" fmla="*/ 399661 w 720739"/>
                <a:gd name="connsiteY3" fmla="*/ 375173 h 719800"/>
                <a:gd name="connsiteX4" fmla="*/ 398080 w 720739"/>
                <a:gd name="connsiteY4" fmla="*/ 380253 h 719800"/>
                <a:gd name="connsiteX5" fmla="*/ 348892 w 720739"/>
                <a:gd name="connsiteY5" fmla="*/ 335142 h 719800"/>
                <a:gd name="connsiteX6" fmla="*/ 230573 w 720739"/>
                <a:gd name="connsiteY6" fmla="*/ 279568 h 719800"/>
                <a:gd name="connsiteX7" fmla="*/ 274785 w 720739"/>
                <a:gd name="connsiteY7" fmla="*/ 320114 h 719800"/>
                <a:gd name="connsiteX8" fmla="*/ 274325 w 720739"/>
                <a:gd name="connsiteY8" fmla="*/ 320230 h 719800"/>
                <a:gd name="connsiteX9" fmla="*/ 239949 w 720739"/>
                <a:gd name="connsiteY9" fmla="*/ 310362 h 719800"/>
                <a:gd name="connsiteX10" fmla="*/ 239704 w 720739"/>
                <a:gd name="connsiteY10" fmla="*/ 310653 h 719800"/>
                <a:gd name="connsiteX11" fmla="*/ 230573 w 720739"/>
                <a:gd name="connsiteY11" fmla="*/ 279568 h 719800"/>
                <a:gd name="connsiteX12" fmla="*/ 175268 w 720739"/>
                <a:gd name="connsiteY12" fmla="*/ 228847 h 719800"/>
                <a:gd name="connsiteX13" fmla="*/ 188006 w 720739"/>
                <a:gd name="connsiteY13" fmla="*/ 240529 h 719800"/>
                <a:gd name="connsiteX14" fmla="*/ 176755 w 720739"/>
                <a:gd name="connsiteY14" fmla="*/ 263979 h 719800"/>
                <a:gd name="connsiteX15" fmla="*/ 204557 w 720739"/>
                <a:gd name="connsiteY15" fmla="*/ 352299 h 719800"/>
                <a:gd name="connsiteX16" fmla="*/ 280854 w 720739"/>
                <a:gd name="connsiteY16" fmla="*/ 374721 h 719800"/>
                <a:gd name="connsiteX17" fmla="*/ 318685 w 720739"/>
                <a:gd name="connsiteY17" fmla="*/ 360374 h 719800"/>
                <a:gd name="connsiteX18" fmla="*/ 369238 w 720739"/>
                <a:gd name="connsiteY18" fmla="*/ 406737 h 719800"/>
                <a:gd name="connsiteX19" fmla="*/ 326994 w 720739"/>
                <a:gd name="connsiteY19" fmla="*/ 395556 h 719800"/>
                <a:gd name="connsiteX20" fmla="*/ 284800 w 720739"/>
                <a:gd name="connsiteY20" fmla="*/ 437405 h 719800"/>
                <a:gd name="connsiteX21" fmla="*/ 385369 w 720739"/>
                <a:gd name="connsiteY21" fmla="*/ 463944 h 719800"/>
                <a:gd name="connsiteX22" fmla="*/ 415793 w 720739"/>
                <a:gd name="connsiteY22" fmla="*/ 449431 h 719800"/>
                <a:gd name="connsiteX23" fmla="*/ 428615 w 720739"/>
                <a:gd name="connsiteY23" fmla="*/ 461191 h 719800"/>
                <a:gd name="connsiteX24" fmla="*/ 454984 w 720739"/>
                <a:gd name="connsiteY24" fmla="*/ 432439 h 719800"/>
                <a:gd name="connsiteX25" fmla="*/ 443119 w 720739"/>
                <a:gd name="connsiteY25" fmla="*/ 421557 h 719800"/>
                <a:gd name="connsiteX26" fmla="*/ 457464 w 720739"/>
                <a:gd name="connsiteY26" fmla="*/ 388972 h 719800"/>
                <a:gd name="connsiteX27" fmla="*/ 428362 w 720739"/>
                <a:gd name="connsiteY27" fmla="*/ 290936 h 719800"/>
                <a:gd name="connsiteX28" fmla="*/ 428522 w 720739"/>
                <a:gd name="connsiteY28" fmla="*/ 290749 h 719800"/>
                <a:gd name="connsiteX29" fmla="*/ 427395 w 720739"/>
                <a:gd name="connsiteY29" fmla="*/ 289921 h 719800"/>
                <a:gd name="connsiteX30" fmla="*/ 427012 w 720739"/>
                <a:gd name="connsiteY30" fmla="*/ 289519 h 719800"/>
                <a:gd name="connsiteX31" fmla="*/ 426946 w 720739"/>
                <a:gd name="connsiteY31" fmla="*/ 289591 h 719800"/>
                <a:gd name="connsiteX32" fmla="*/ 352820 w 720739"/>
                <a:gd name="connsiteY32" fmla="*/ 270558 h 719800"/>
                <a:gd name="connsiteX33" fmla="*/ 307521 w 720739"/>
                <a:gd name="connsiteY33" fmla="*/ 297202 h 719800"/>
                <a:gd name="connsiteX34" fmla="*/ 255205 w 720739"/>
                <a:gd name="connsiteY34" fmla="*/ 249223 h 719800"/>
                <a:gd name="connsiteX35" fmla="*/ 258260 w 720739"/>
                <a:gd name="connsiteY35" fmla="*/ 247904 h 719800"/>
                <a:gd name="connsiteX36" fmla="*/ 296362 w 720739"/>
                <a:gd name="connsiteY36" fmla="*/ 257959 h 719800"/>
                <a:gd name="connsiteX37" fmla="*/ 334346 w 720739"/>
                <a:gd name="connsiteY37" fmla="*/ 220286 h 719800"/>
                <a:gd name="connsiteX38" fmla="*/ 243811 w 720739"/>
                <a:gd name="connsiteY38" fmla="*/ 196395 h 719800"/>
                <a:gd name="connsiteX39" fmla="*/ 213820 w 720739"/>
                <a:gd name="connsiteY39" fmla="*/ 211270 h 719800"/>
                <a:gd name="connsiteX40" fmla="*/ 201636 w 720739"/>
                <a:gd name="connsiteY40" fmla="*/ 200096 h 719800"/>
                <a:gd name="connsiteX41" fmla="*/ 175268 w 720739"/>
                <a:gd name="connsiteY41" fmla="*/ 228847 h 719800"/>
                <a:gd name="connsiteX42" fmla="*/ 0 w 720739"/>
                <a:gd name="connsiteY42" fmla="*/ 315347 h 719800"/>
                <a:gd name="connsiteX43" fmla="*/ 225227 w 720739"/>
                <a:gd name="connsiteY43" fmla="*/ 1283 h 719800"/>
                <a:gd name="connsiteX44" fmla="*/ 638335 w 720739"/>
                <a:gd name="connsiteY44" fmla="*/ 95361 h 719800"/>
                <a:gd name="connsiteX45" fmla="*/ 588606 w 720739"/>
                <a:gd name="connsiteY45" fmla="*/ 557888 h 719800"/>
                <a:gd name="connsiteX46" fmla="*/ 81233 w 720739"/>
                <a:gd name="connsiteY46" fmla="*/ 624201 h 719800"/>
                <a:gd name="connsiteX47" fmla="*/ 0 w 720739"/>
                <a:gd name="connsiteY47" fmla="*/ 315347 h 719800"/>
                <a:gd name="connsiteX0" fmla="*/ 348892 w 720739"/>
                <a:gd name="connsiteY0" fmla="*/ 335142 h 719800"/>
                <a:gd name="connsiteX1" fmla="*/ 361732 w 720739"/>
                <a:gd name="connsiteY1" fmla="*/ 326619 h 719800"/>
                <a:gd name="connsiteX2" fmla="*/ 387597 w 720739"/>
                <a:gd name="connsiteY2" fmla="*/ 334106 h 719800"/>
                <a:gd name="connsiteX3" fmla="*/ 399661 w 720739"/>
                <a:gd name="connsiteY3" fmla="*/ 375173 h 719800"/>
                <a:gd name="connsiteX4" fmla="*/ 398080 w 720739"/>
                <a:gd name="connsiteY4" fmla="*/ 380253 h 719800"/>
                <a:gd name="connsiteX5" fmla="*/ 348892 w 720739"/>
                <a:gd name="connsiteY5" fmla="*/ 335142 h 719800"/>
                <a:gd name="connsiteX6" fmla="*/ 230573 w 720739"/>
                <a:gd name="connsiteY6" fmla="*/ 279568 h 719800"/>
                <a:gd name="connsiteX7" fmla="*/ 274785 w 720739"/>
                <a:gd name="connsiteY7" fmla="*/ 320114 h 719800"/>
                <a:gd name="connsiteX8" fmla="*/ 274325 w 720739"/>
                <a:gd name="connsiteY8" fmla="*/ 320230 h 719800"/>
                <a:gd name="connsiteX9" fmla="*/ 239949 w 720739"/>
                <a:gd name="connsiteY9" fmla="*/ 310362 h 719800"/>
                <a:gd name="connsiteX10" fmla="*/ 239704 w 720739"/>
                <a:gd name="connsiteY10" fmla="*/ 310653 h 719800"/>
                <a:gd name="connsiteX11" fmla="*/ 230573 w 720739"/>
                <a:gd name="connsiteY11" fmla="*/ 279568 h 719800"/>
                <a:gd name="connsiteX12" fmla="*/ 175268 w 720739"/>
                <a:gd name="connsiteY12" fmla="*/ 228847 h 719800"/>
                <a:gd name="connsiteX13" fmla="*/ 188006 w 720739"/>
                <a:gd name="connsiteY13" fmla="*/ 240529 h 719800"/>
                <a:gd name="connsiteX14" fmla="*/ 176755 w 720739"/>
                <a:gd name="connsiteY14" fmla="*/ 263979 h 719800"/>
                <a:gd name="connsiteX15" fmla="*/ 204557 w 720739"/>
                <a:gd name="connsiteY15" fmla="*/ 352299 h 719800"/>
                <a:gd name="connsiteX16" fmla="*/ 280854 w 720739"/>
                <a:gd name="connsiteY16" fmla="*/ 374721 h 719800"/>
                <a:gd name="connsiteX17" fmla="*/ 318685 w 720739"/>
                <a:gd name="connsiteY17" fmla="*/ 360374 h 719800"/>
                <a:gd name="connsiteX18" fmla="*/ 369238 w 720739"/>
                <a:gd name="connsiteY18" fmla="*/ 406737 h 719800"/>
                <a:gd name="connsiteX19" fmla="*/ 326994 w 720739"/>
                <a:gd name="connsiteY19" fmla="*/ 395556 h 719800"/>
                <a:gd name="connsiteX20" fmla="*/ 284800 w 720739"/>
                <a:gd name="connsiteY20" fmla="*/ 437405 h 719800"/>
                <a:gd name="connsiteX21" fmla="*/ 385369 w 720739"/>
                <a:gd name="connsiteY21" fmla="*/ 463944 h 719800"/>
                <a:gd name="connsiteX22" fmla="*/ 415793 w 720739"/>
                <a:gd name="connsiteY22" fmla="*/ 449431 h 719800"/>
                <a:gd name="connsiteX23" fmla="*/ 428615 w 720739"/>
                <a:gd name="connsiteY23" fmla="*/ 461191 h 719800"/>
                <a:gd name="connsiteX24" fmla="*/ 454984 w 720739"/>
                <a:gd name="connsiteY24" fmla="*/ 432439 h 719800"/>
                <a:gd name="connsiteX25" fmla="*/ 443119 w 720739"/>
                <a:gd name="connsiteY25" fmla="*/ 421557 h 719800"/>
                <a:gd name="connsiteX26" fmla="*/ 457464 w 720739"/>
                <a:gd name="connsiteY26" fmla="*/ 388972 h 719800"/>
                <a:gd name="connsiteX27" fmla="*/ 428362 w 720739"/>
                <a:gd name="connsiteY27" fmla="*/ 290936 h 719800"/>
                <a:gd name="connsiteX28" fmla="*/ 428522 w 720739"/>
                <a:gd name="connsiteY28" fmla="*/ 290749 h 719800"/>
                <a:gd name="connsiteX29" fmla="*/ 427395 w 720739"/>
                <a:gd name="connsiteY29" fmla="*/ 289921 h 719800"/>
                <a:gd name="connsiteX30" fmla="*/ 427012 w 720739"/>
                <a:gd name="connsiteY30" fmla="*/ 289519 h 719800"/>
                <a:gd name="connsiteX31" fmla="*/ 426946 w 720739"/>
                <a:gd name="connsiteY31" fmla="*/ 289591 h 719800"/>
                <a:gd name="connsiteX32" fmla="*/ 352820 w 720739"/>
                <a:gd name="connsiteY32" fmla="*/ 270558 h 719800"/>
                <a:gd name="connsiteX33" fmla="*/ 307521 w 720739"/>
                <a:gd name="connsiteY33" fmla="*/ 297202 h 719800"/>
                <a:gd name="connsiteX34" fmla="*/ 255205 w 720739"/>
                <a:gd name="connsiteY34" fmla="*/ 249223 h 719800"/>
                <a:gd name="connsiteX35" fmla="*/ 258260 w 720739"/>
                <a:gd name="connsiteY35" fmla="*/ 247904 h 719800"/>
                <a:gd name="connsiteX36" fmla="*/ 296362 w 720739"/>
                <a:gd name="connsiteY36" fmla="*/ 257959 h 719800"/>
                <a:gd name="connsiteX37" fmla="*/ 334346 w 720739"/>
                <a:gd name="connsiteY37" fmla="*/ 220286 h 719800"/>
                <a:gd name="connsiteX38" fmla="*/ 243811 w 720739"/>
                <a:gd name="connsiteY38" fmla="*/ 196395 h 719800"/>
                <a:gd name="connsiteX39" fmla="*/ 213820 w 720739"/>
                <a:gd name="connsiteY39" fmla="*/ 211270 h 719800"/>
                <a:gd name="connsiteX40" fmla="*/ 201636 w 720739"/>
                <a:gd name="connsiteY40" fmla="*/ 200096 h 719800"/>
                <a:gd name="connsiteX41" fmla="*/ 175268 w 720739"/>
                <a:gd name="connsiteY41" fmla="*/ 228847 h 719800"/>
                <a:gd name="connsiteX42" fmla="*/ 0 w 720739"/>
                <a:gd name="connsiteY42" fmla="*/ 315347 h 719800"/>
                <a:gd name="connsiteX43" fmla="*/ 225227 w 720739"/>
                <a:gd name="connsiteY43" fmla="*/ 1283 h 719800"/>
                <a:gd name="connsiteX44" fmla="*/ 638335 w 720739"/>
                <a:gd name="connsiteY44" fmla="*/ 95361 h 719800"/>
                <a:gd name="connsiteX45" fmla="*/ 588606 w 720739"/>
                <a:gd name="connsiteY45" fmla="*/ 557888 h 719800"/>
                <a:gd name="connsiteX46" fmla="*/ 81233 w 720739"/>
                <a:gd name="connsiteY46" fmla="*/ 624201 h 719800"/>
                <a:gd name="connsiteX47" fmla="*/ 0 w 720739"/>
                <a:gd name="connsiteY47" fmla="*/ 315347 h 719800"/>
                <a:gd name="connsiteX0" fmla="*/ 348892 w 720739"/>
                <a:gd name="connsiteY0" fmla="*/ 335142 h 729933"/>
                <a:gd name="connsiteX1" fmla="*/ 361732 w 720739"/>
                <a:gd name="connsiteY1" fmla="*/ 326619 h 729933"/>
                <a:gd name="connsiteX2" fmla="*/ 387597 w 720739"/>
                <a:gd name="connsiteY2" fmla="*/ 334106 h 729933"/>
                <a:gd name="connsiteX3" fmla="*/ 399661 w 720739"/>
                <a:gd name="connsiteY3" fmla="*/ 375173 h 729933"/>
                <a:gd name="connsiteX4" fmla="*/ 398080 w 720739"/>
                <a:gd name="connsiteY4" fmla="*/ 380253 h 729933"/>
                <a:gd name="connsiteX5" fmla="*/ 348892 w 720739"/>
                <a:gd name="connsiteY5" fmla="*/ 335142 h 729933"/>
                <a:gd name="connsiteX6" fmla="*/ 230573 w 720739"/>
                <a:gd name="connsiteY6" fmla="*/ 279568 h 729933"/>
                <a:gd name="connsiteX7" fmla="*/ 274785 w 720739"/>
                <a:gd name="connsiteY7" fmla="*/ 320114 h 729933"/>
                <a:gd name="connsiteX8" fmla="*/ 274325 w 720739"/>
                <a:gd name="connsiteY8" fmla="*/ 320230 h 729933"/>
                <a:gd name="connsiteX9" fmla="*/ 239949 w 720739"/>
                <a:gd name="connsiteY9" fmla="*/ 310362 h 729933"/>
                <a:gd name="connsiteX10" fmla="*/ 239704 w 720739"/>
                <a:gd name="connsiteY10" fmla="*/ 310653 h 729933"/>
                <a:gd name="connsiteX11" fmla="*/ 230573 w 720739"/>
                <a:gd name="connsiteY11" fmla="*/ 279568 h 729933"/>
                <a:gd name="connsiteX12" fmla="*/ 175268 w 720739"/>
                <a:gd name="connsiteY12" fmla="*/ 228847 h 729933"/>
                <a:gd name="connsiteX13" fmla="*/ 188006 w 720739"/>
                <a:gd name="connsiteY13" fmla="*/ 240529 h 729933"/>
                <a:gd name="connsiteX14" fmla="*/ 176755 w 720739"/>
                <a:gd name="connsiteY14" fmla="*/ 263979 h 729933"/>
                <a:gd name="connsiteX15" fmla="*/ 204557 w 720739"/>
                <a:gd name="connsiteY15" fmla="*/ 352299 h 729933"/>
                <a:gd name="connsiteX16" fmla="*/ 280854 w 720739"/>
                <a:gd name="connsiteY16" fmla="*/ 374721 h 729933"/>
                <a:gd name="connsiteX17" fmla="*/ 318685 w 720739"/>
                <a:gd name="connsiteY17" fmla="*/ 360374 h 729933"/>
                <a:gd name="connsiteX18" fmla="*/ 369238 w 720739"/>
                <a:gd name="connsiteY18" fmla="*/ 406737 h 729933"/>
                <a:gd name="connsiteX19" fmla="*/ 326994 w 720739"/>
                <a:gd name="connsiteY19" fmla="*/ 395556 h 729933"/>
                <a:gd name="connsiteX20" fmla="*/ 284800 w 720739"/>
                <a:gd name="connsiteY20" fmla="*/ 437405 h 729933"/>
                <a:gd name="connsiteX21" fmla="*/ 385369 w 720739"/>
                <a:gd name="connsiteY21" fmla="*/ 463944 h 729933"/>
                <a:gd name="connsiteX22" fmla="*/ 415793 w 720739"/>
                <a:gd name="connsiteY22" fmla="*/ 449431 h 729933"/>
                <a:gd name="connsiteX23" fmla="*/ 428615 w 720739"/>
                <a:gd name="connsiteY23" fmla="*/ 461191 h 729933"/>
                <a:gd name="connsiteX24" fmla="*/ 454984 w 720739"/>
                <a:gd name="connsiteY24" fmla="*/ 432439 h 729933"/>
                <a:gd name="connsiteX25" fmla="*/ 443119 w 720739"/>
                <a:gd name="connsiteY25" fmla="*/ 421557 h 729933"/>
                <a:gd name="connsiteX26" fmla="*/ 457464 w 720739"/>
                <a:gd name="connsiteY26" fmla="*/ 388972 h 729933"/>
                <a:gd name="connsiteX27" fmla="*/ 428362 w 720739"/>
                <a:gd name="connsiteY27" fmla="*/ 290936 h 729933"/>
                <a:gd name="connsiteX28" fmla="*/ 428522 w 720739"/>
                <a:gd name="connsiteY28" fmla="*/ 290749 h 729933"/>
                <a:gd name="connsiteX29" fmla="*/ 427395 w 720739"/>
                <a:gd name="connsiteY29" fmla="*/ 289921 h 729933"/>
                <a:gd name="connsiteX30" fmla="*/ 427012 w 720739"/>
                <a:gd name="connsiteY30" fmla="*/ 289519 h 729933"/>
                <a:gd name="connsiteX31" fmla="*/ 426946 w 720739"/>
                <a:gd name="connsiteY31" fmla="*/ 289591 h 729933"/>
                <a:gd name="connsiteX32" fmla="*/ 352820 w 720739"/>
                <a:gd name="connsiteY32" fmla="*/ 270558 h 729933"/>
                <a:gd name="connsiteX33" fmla="*/ 307521 w 720739"/>
                <a:gd name="connsiteY33" fmla="*/ 297202 h 729933"/>
                <a:gd name="connsiteX34" fmla="*/ 255205 w 720739"/>
                <a:gd name="connsiteY34" fmla="*/ 249223 h 729933"/>
                <a:gd name="connsiteX35" fmla="*/ 258260 w 720739"/>
                <a:gd name="connsiteY35" fmla="*/ 247904 h 729933"/>
                <a:gd name="connsiteX36" fmla="*/ 296362 w 720739"/>
                <a:gd name="connsiteY36" fmla="*/ 257959 h 729933"/>
                <a:gd name="connsiteX37" fmla="*/ 334346 w 720739"/>
                <a:gd name="connsiteY37" fmla="*/ 220286 h 729933"/>
                <a:gd name="connsiteX38" fmla="*/ 243811 w 720739"/>
                <a:gd name="connsiteY38" fmla="*/ 196395 h 729933"/>
                <a:gd name="connsiteX39" fmla="*/ 213820 w 720739"/>
                <a:gd name="connsiteY39" fmla="*/ 211270 h 729933"/>
                <a:gd name="connsiteX40" fmla="*/ 201636 w 720739"/>
                <a:gd name="connsiteY40" fmla="*/ 200096 h 729933"/>
                <a:gd name="connsiteX41" fmla="*/ 175268 w 720739"/>
                <a:gd name="connsiteY41" fmla="*/ 228847 h 729933"/>
                <a:gd name="connsiteX42" fmla="*/ 0 w 720739"/>
                <a:gd name="connsiteY42" fmla="*/ 315347 h 729933"/>
                <a:gd name="connsiteX43" fmla="*/ 225227 w 720739"/>
                <a:gd name="connsiteY43" fmla="*/ 1283 h 729933"/>
                <a:gd name="connsiteX44" fmla="*/ 638335 w 720739"/>
                <a:gd name="connsiteY44" fmla="*/ 95361 h 729933"/>
                <a:gd name="connsiteX45" fmla="*/ 588606 w 720739"/>
                <a:gd name="connsiteY45" fmla="*/ 557888 h 729933"/>
                <a:gd name="connsiteX46" fmla="*/ 120870 w 720739"/>
                <a:gd name="connsiteY46" fmla="*/ 644397 h 729933"/>
                <a:gd name="connsiteX47" fmla="*/ 0 w 720739"/>
                <a:gd name="connsiteY47" fmla="*/ 315347 h 729933"/>
                <a:gd name="connsiteX0" fmla="*/ 348892 w 720739"/>
                <a:gd name="connsiteY0" fmla="*/ 335142 h 731465"/>
                <a:gd name="connsiteX1" fmla="*/ 361732 w 720739"/>
                <a:gd name="connsiteY1" fmla="*/ 326619 h 731465"/>
                <a:gd name="connsiteX2" fmla="*/ 387597 w 720739"/>
                <a:gd name="connsiteY2" fmla="*/ 334106 h 731465"/>
                <a:gd name="connsiteX3" fmla="*/ 399661 w 720739"/>
                <a:gd name="connsiteY3" fmla="*/ 375173 h 731465"/>
                <a:gd name="connsiteX4" fmla="*/ 398080 w 720739"/>
                <a:gd name="connsiteY4" fmla="*/ 380253 h 731465"/>
                <a:gd name="connsiteX5" fmla="*/ 348892 w 720739"/>
                <a:gd name="connsiteY5" fmla="*/ 335142 h 731465"/>
                <a:gd name="connsiteX6" fmla="*/ 230573 w 720739"/>
                <a:gd name="connsiteY6" fmla="*/ 279568 h 731465"/>
                <a:gd name="connsiteX7" fmla="*/ 274785 w 720739"/>
                <a:gd name="connsiteY7" fmla="*/ 320114 h 731465"/>
                <a:gd name="connsiteX8" fmla="*/ 274325 w 720739"/>
                <a:gd name="connsiteY8" fmla="*/ 320230 h 731465"/>
                <a:gd name="connsiteX9" fmla="*/ 239949 w 720739"/>
                <a:gd name="connsiteY9" fmla="*/ 310362 h 731465"/>
                <a:gd name="connsiteX10" fmla="*/ 239704 w 720739"/>
                <a:gd name="connsiteY10" fmla="*/ 310653 h 731465"/>
                <a:gd name="connsiteX11" fmla="*/ 230573 w 720739"/>
                <a:gd name="connsiteY11" fmla="*/ 279568 h 731465"/>
                <a:gd name="connsiteX12" fmla="*/ 175268 w 720739"/>
                <a:gd name="connsiteY12" fmla="*/ 228847 h 731465"/>
                <a:gd name="connsiteX13" fmla="*/ 188006 w 720739"/>
                <a:gd name="connsiteY13" fmla="*/ 240529 h 731465"/>
                <a:gd name="connsiteX14" fmla="*/ 176755 w 720739"/>
                <a:gd name="connsiteY14" fmla="*/ 263979 h 731465"/>
                <a:gd name="connsiteX15" fmla="*/ 204557 w 720739"/>
                <a:gd name="connsiteY15" fmla="*/ 352299 h 731465"/>
                <a:gd name="connsiteX16" fmla="*/ 280854 w 720739"/>
                <a:gd name="connsiteY16" fmla="*/ 374721 h 731465"/>
                <a:gd name="connsiteX17" fmla="*/ 318685 w 720739"/>
                <a:gd name="connsiteY17" fmla="*/ 360374 h 731465"/>
                <a:gd name="connsiteX18" fmla="*/ 369238 w 720739"/>
                <a:gd name="connsiteY18" fmla="*/ 406737 h 731465"/>
                <a:gd name="connsiteX19" fmla="*/ 326994 w 720739"/>
                <a:gd name="connsiteY19" fmla="*/ 395556 h 731465"/>
                <a:gd name="connsiteX20" fmla="*/ 284800 w 720739"/>
                <a:gd name="connsiteY20" fmla="*/ 437405 h 731465"/>
                <a:gd name="connsiteX21" fmla="*/ 385369 w 720739"/>
                <a:gd name="connsiteY21" fmla="*/ 463944 h 731465"/>
                <a:gd name="connsiteX22" fmla="*/ 415793 w 720739"/>
                <a:gd name="connsiteY22" fmla="*/ 449431 h 731465"/>
                <a:gd name="connsiteX23" fmla="*/ 428615 w 720739"/>
                <a:gd name="connsiteY23" fmla="*/ 461191 h 731465"/>
                <a:gd name="connsiteX24" fmla="*/ 454984 w 720739"/>
                <a:gd name="connsiteY24" fmla="*/ 432439 h 731465"/>
                <a:gd name="connsiteX25" fmla="*/ 443119 w 720739"/>
                <a:gd name="connsiteY25" fmla="*/ 421557 h 731465"/>
                <a:gd name="connsiteX26" fmla="*/ 457464 w 720739"/>
                <a:gd name="connsiteY26" fmla="*/ 388972 h 731465"/>
                <a:gd name="connsiteX27" fmla="*/ 428362 w 720739"/>
                <a:gd name="connsiteY27" fmla="*/ 290936 h 731465"/>
                <a:gd name="connsiteX28" fmla="*/ 428522 w 720739"/>
                <a:gd name="connsiteY28" fmla="*/ 290749 h 731465"/>
                <a:gd name="connsiteX29" fmla="*/ 427395 w 720739"/>
                <a:gd name="connsiteY29" fmla="*/ 289921 h 731465"/>
                <a:gd name="connsiteX30" fmla="*/ 427012 w 720739"/>
                <a:gd name="connsiteY30" fmla="*/ 289519 h 731465"/>
                <a:gd name="connsiteX31" fmla="*/ 426946 w 720739"/>
                <a:gd name="connsiteY31" fmla="*/ 289591 h 731465"/>
                <a:gd name="connsiteX32" fmla="*/ 352820 w 720739"/>
                <a:gd name="connsiteY32" fmla="*/ 270558 h 731465"/>
                <a:gd name="connsiteX33" fmla="*/ 307521 w 720739"/>
                <a:gd name="connsiteY33" fmla="*/ 297202 h 731465"/>
                <a:gd name="connsiteX34" fmla="*/ 255205 w 720739"/>
                <a:gd name="connsiteY34" fmla="*/ 249223 h 731465"/>
                <a:gd name="connsiteX35" fmla="*/ 258260 w 720739"/>
                <a:gd name="connsiteY35" fmla="*/ 247904 h 731465"/>
                <a:gd name="connsiteX36" fmla="*/ 296362 w 720739"/>
                <a:gd name="connsiteY36" fmla="*/ 257959 h 731465"/>
                <a:gd name="connsiteX37" fmla="*/ 334346 w 720739"/>
                <a:gd name="connsiteY37" fmla="*/ 220286 h 731465"/>
                <a:gd name="connsiteX38" fmla="*/ 243811 w 720739"/>
                <a:gd name="connsiteY38" fmla="*/ 196395 h 731465"/>
                <a:gd name="connsiteX39" fmla="*/ 213820 w 720739"/>
                <a:gd name="connsiteY39" fmla="*/ 211270 h 731465"/>
                <a:gd name="connsiteX40" fmla="*/ 201636 w 720739"/>
                <a:gd name="connsiteY40" fmla="*/ 200096 h 731465"/>
                <a:gd name="connsiteX41" fmla="*/ 175268 w 720739"/>
                <a:gd name="connsiteY41" fmla="*/ 228847 h 731465"/>
                <a:gd name="connsiteX42" fmla="*/ 0 w 720739"/>
                <a:gd name="connsiteY42" fmla="*/ 315347 h 731465"/>
                <a:gd name="connsiteX43" fmla="*/ 225227 w 720739"/>
                <a:gd name="connsiteY43" fmla="*/ 1283 h 731465"/>
                <a:gd name="connsiteX44" fmla="*/ 638335 w 720739"/>
                <a:gd name="connsiteY44" fmla="*/ 95361 h 731465"/>
                <a:gd name="connsiteX45" fmla="*/ 588606 w 720739"/>
                <a:gd name="connsiteY45" fmla="*/ 557888 h 731465"/>
                <a:gd name="connsiteX46" fmla="*/ 120870 w 720739"/>
                <a:gd name="connsiteY46" fmla="*/ 644397 h 731465"/>
                <a:gd name="connsiteX47" fmla="*/ 0 w 720739"/>
                <a:gd name="connsiteY47" fmla="*/ 315347 h 731465"/>
                <a:gd name="connsiteX0" fmla="*/ 348892 w 731940"/>
                <a:gd name="connsiteY0" fmla="*/ 336207 h 746412"/>
                <a:gd name="connsiteX1" fmla="*/ 361732 w 731940"/>
                <a:gd name="connsiteY1" fmla="*/ 327684 h 746412"/>
                <a:gd name="connsiteX2" fmla="*/ 387597 w 731940"/>
                <a:gd name="connsiteY2" fmla="*/ 335171 h 746412"/>
                <a:gd name="connsiteX3" fmla="*/ 399661 w 731940"/>
                <a:gd name="connsiteY3" fmla="*/ 376238 h 746412"/>
                <a:gd name="connsiteX4" fmla="*/ 398080 w 731940"/>
                <a:gd name="connsiteY4" fmla="*/ 381318 h 746412"/>
                <a:gd name="connsiteX5" fmla="*/ 348892 w 731940"/>
                <a:gd name="connsiteY5" fmla="*/ 336207 h 746412"/>
                <a:gd name="connsiteX6" fmla="*/ 230573 w 731940"/>
                <a:gd name="connsiteY6" fmla="*/ 280633 h 746412"/>
                <a:gd name="connsiteX7" fmla="*/ 274785 w 731940"/>
                <a:gd name="connsiteY7" fmla="*/ 321179 h 746412"/>
                <a:gd name="connsiteX8" fmla="*/ 274325 w 731940"/>
                <a:gd name="connsiteY8" fmla="*/ 321295 h 746412"/>
                <a:gd name="connsiteX9" fmla="*/ 239949 w 731940"/>
                <a:gd name="connsiteY9" fmla="*/ 311427 h 746412"/>
                <a:gd name="connsiteX10" fmla="*/ 239704 w 731940"/>
                <a:gd name="connsiteY10" fmla="*/ 311718 h 746412"/>
                <a:gd name="connsiteX11" fmla="*/ 230573 w 731940"/>
                <a:gd name="connsiteY11" fmla="*/ 280633 h 746412"/>
                <a:gd name="connsiteX12" fmla="*/ 175268 w 731940"/>
                <a:gd name="connsiteY12" fmla="*/ 229912 h 746412"/>
                <a:gd name="connsiteX13" fmla="*/ 188006 w 731940"/>
                <a:gd name="connsiteY13" fmla="*/ 241594 h 746412"/>
                <a:gd name="connsiteX14" fmla="*/ 176755 w 731940"/>
                <a:gd name="connsiteY14" fmla="*/ 265044 h 746412"/>
                <a:gd name="connsiteX15" fmla="*/ 204557 w 731940"/>
                <a:gd name="connsiteY15" fmla="*/ 353364 h 746412"/>
                <a:gd name="connsiteX16" fmla="*/ 280854 w 731940"/>
                <a:gd name="connsiteY16" fmla="*/ 375786 h 746412"/>
                <a:gd name="connsiteX17" fmla="*/ 318685 w 731940"/>
                <a:gd name="connsiteY17" fmla="*/ 361439 h 746412"/>
                <a:gd name="connsiteX18" fmla="*/ 369238 w 731940"/>
                <a:gd name="connsiteY18" fmla="*/ 407802 h 746412"/>
                <a:gd name="connsiteX19" fmla="*/ 326994 w 731940"/>
                <a:gd name="connsiteY19" fmla="*/ 396621 h 746412"/>
                <a:gd name="connsiteX20" fmla="*/ 284800 w 731940"/>
                <a:gd name="connsiteY20" fmla="*/ 438470 h 746412"/>
                <a:gd name="connsiteX21" fmla="*/ 385369 w 731940"/>
                <a:gd name="connsiteY21" fmla="*/ 465009 h 746412"/>
                <a:gd name="connsiteX22" fmla="*/ 415793 w 731940"/>
                <a:gd name="connsiteY22" fmla="*/ 450496 h 746412"/>
                <a:gd name="connsiteX23" fmla="*/ 428615 w 731940"/>
                <a:gd name="connsiteY23" fmla="*/ 462256 h 746412"/>
                <a:gd name="connsiteX24" fmla="*/ 454984 w 731940"/>
                <a:gd name="connsiteY24" fmla="*/ 433504 h 746412"/>
                <a:gd name="connsiteX25" fmla="*/ 443119 w 731940"/>
                <a:gd name="connsiteY25" fmla="*/ 422622 h 746412"/>
                <a:gd name="connsiteX26" fmla="*/ 457464 w 731940"/>
                <a:gd name="connsiteY26" fmla="*/ 390037 h 746412"/>
                <a:gd name="connsiteX27" fmla="*/ 428362 w 731940"/>
                <a:gd name="connsiteY27" fmla="*/ 292001 h 746412"/>
                <a:gd name="connsiteX28" fmla="*/ 428522 w 731940"/>
                <a:gd name="connsiteY28" fmla="*/ 291814 h 746412"/>
                <a:gd name="connsiteX29" fmla="*/ 427395 w 731940"/>
                <a:gd name="connsiteY29" fmla="*/ 290986 h 746412"/>
                <a:gd name="connsiteX30" fmla="*/ 427012 w 731940"/>
                <a:gd name="connsiteY30" fmla="*/ 290584 h 746412"/>
                <a:gd name="connsiteX31" fmla="*/ 426946 w 731940"/>
                <a:gd name="connsiteY31" fmla="*/ 290656 h 746412"/>
                <a:gd name="connsiteX32" fmla="*/ 352820 w 731940"/>
                <a:gd name="connsiteY32" fmla="*/ 271623 h 746412"/>
                <a:gd name="connsiteX33" fmla="*/ 307521 w 731940"/>
                <a:gd name="connsiteY33" fmla="*/ 298267 h 746412"/>
                <a:gd name="connsiteX34" fmla="*/ 255205 w 731940"/>
                <a:gd name="connsiteY34" fmla="*/ 250288 h 746412"/>
                <a:gd name="connsiteX35" fmla="*/ 258260 w 731940"/>
                <a:gd name="connsiteY35" fmla="*/ 248969 h 746412"/>
                <a:gd name="connsiteX36" fmla="*/ 296362 w 731940"/>
                <a:gd name="connsiteY36" fmla="*/ 259024 h 746412"/>
                <a:gd name="connsiteX37" fmla="*/ 334346 w 731940"/>
                <a:gd name="connsiteY37" fmla="*/ 221351 h 746412"/>
                <a:gd name="connsiteX38" fmla="*/ 243811 w 731940"/>
                <a:gd name="connsiteY38" fmla="*/ 197460 h 746412"/>
                <a:gd name="connsiteX39" fmla="*/ 213820 w 731940"/>
                <a:gd name="connsiteY39" fmla="*/ 212335 h 746412"/>
                <a:gd name="connsiteX40" fmla="*/ 201636 w 731940"/>
                <a:gd name="connsiteY40" fmla="*/ 201161 h 746412"/>
                <a:gd name="connsiteX41" fmla="*/ 175268 w 731940"/>
                <a:gd name="connsiteY41" fmla="*/ 229912 h 746412"/>
                <a:gd name="connsiteX42" fmla="*/ 0 w 731940"/>
                <a:gd name="connsiteY42" fmla="*/ 316412 h 746412"/>
                <a:gd name="connsiteX43" fmla="*/ 225227 w 731940"/>
                <a:gd name="connsiteY43" fmla="*/ 2348 h 746412"/>
                <a:gd name="connsiteX44" fmla="*/ 638335 w 731940"/>
                <a:gd name="connsiteY44" fmla="*/ 96426 h 746412"/>
                <a:gd name="connsiteX45" fmla="*/ 611711 w 731940"/>
                <a:gd name="connsiteY45" fmla="*/ 586606 h 746412"/>
                <a:gd name="connsiteX46" fmla="*/ 120870 w 731940"/>
                <a:gd name="connsiteY46" fmla="*/ 645462 h 746412"/>
                <a:gd name="connsiteX47" fmla="*/ 0 w 731940"/>
                <a:gd name="connsiteY47" fmla="*/ 316412 h 746412"/>
                <a:gd name="connsiteX0" fmla="*/ 348892 w 731940"/>
                <a:gd name="connsiteY0" fmla="*/ 336207 h 721787"/>
                <a:gd name="connsiteX1" fmla="*/ 361732 w 731940"/>
                <a:gd name="connsiteY1" fmla="*/ 327684 h 721787"/>
                <a:gd name="connsiteX2" fmla="*/ 387597 w 731940"/>
                <a:gd name="connsiteY2" fmla="*/ 335171 h 721787"/>
                <a:gd name="connsiteX3" fmla="*/ 399661 w 731940"/>
                <a:gd name="connsiteY3" fmla="*/ 376238 h 721787"/>
                <a:gd name="connsiteX4" fmla="*/ 398080 w 731940"/>
                <a:gd name="connsiteY4" fmla="*/ 381318 h 721787"/>
                <a:gd name="connsiteX5" fmla="*/ 348892 w 731940"/>
                <a:gd name="connsiteY5" fmla="*/ 336207 h 721787"/>
                <a:gd name="connsiteX6" fmla="*/ 230573 w 731940"/>
                <a:gd name="connsiteY6" fmla="*/ 280633 h 721787"/>
                <a:gd name="connsiteX7" fmla="*/ 274785 w 731940"/>
                <a:gd name="connsiteY7" fmla="*/ 321179 h 721787"/>
                <a:gd name="connsiteX8" fmla="*/ 274325 w 731940"/>
                <a:gd name="connsiteY8" fmla="*/ 321295 h 721787"/>
                <a:gd name="connsiteX9" fmla="*/ 239949 w 731940"/>
                <a:gd name="connsiteY9" fmla="*/ 311427 h 721787"/>
                <a:gd name="connsiteX10" fmla="*/ 239704 w 731940"/>
                <a:gd name="connsiteY10" fmla="*/ 311718 h 721787"/>
                <a:gd name="connsiteX11" fmla="*/ 230573 w 731940"/>
                <a:gd name="connsiteY11" fmla="*/ 280633 h 721787"/>
                <a:gd name="connsiteX12" fmla="*/ 175268 w 731940"/>
                <a:gd name="connsiteY12" fmla="*/ 229912 h 721787"/>
                <a:gd name="connsiteX13" fmla="*/ 188006 w 731940"/>
                <a:gd name="connsiteY13" fmla="*/ 241594 h 721787"/>
                <a:gd name="connsiteX14" fmla="*/ 176755 w 731940"/>
                <a:gd name="connsiteY14" fmla="*/ 265044 h 721787"/>
                <a:gd name="connsiteX15" fmla="*/ 204557 w 731940"/>
                <a:gd name="connsiteY15" fmla="*/ 353364 h 721787"/>
                <a:gd name="connsiteX16" fmla="*/ 280854 w 731940"/>
                <a:gd name="connsiteY16" fmla="*/ 375786 h 721787"/>
                <a:gd name="connsiteX17" fmla="*/ 318685 w 731940"/>
                <a:gd name="connsiteY17" fmla="*/ 361439 h 721787"/>
                <a:gd name="connsiteX18" fmla="*/ 369238 w 731940"/>
                <a:gd name="connsiteY18" fmla="*/ 407802 h 721787"/>
                <a:gd name="connsiteX19" fmla="*/ 326994 w 731940"/>
                <a:gd name="connsiteY19" fmla="*/ 396621 h 721787"/>
                <a:gd name="connsiteX20" fmla="*/ 284800 w 731940"/>
                <a:gd name="connsiteY20" fmla="*/ 438470 h 721787"/>
                <a:gd name="connsiteX21" fmla="*/ 385369 w 731940"/>
                <a:gd name="connsiteY21" fmla="*/ 465009 h 721787"/>
                <a:gd name="connsiteX22" fmla="*/ 415793 w 731940"/>
                <a:gd name="connsiteY22" fmla="*/ 450496 h 721787"/>
                <a:gd name="connsiteX23" fmla="*/ 428615 w 731940"/>
                <a:gd name="connsiteY23" fmla="*/ 462256 h 721787"/>
                <a:gd name="connsiteX24" fmla="*/ 454984 w 731940"/>
                <a:gd name="connsiteY24" fmla="*/ 433504 h 721787"/>
                <a:gd name="connsiteX25" fmla="*/ 443119 w 731940"/>
                <a:gd name="connsiteY25" fmla="*/ 422622 h 721787"/>
                <a:gd name="connsiteX26" fmla="*/ 457464 w 731940"/>
                <a:gd name="connsiteY26" fmla="*/ 390037 h 721787"/>
                <a:gd name="connsiteX27" fmla="*/ 428362 w 731940"/>
                <a:gd name="connsiteY27" fmla="*/ 292001 h 721787"/>
                <a:gd name="connsiteX28" fmla="*/ 428522 w 731940"/>
                <a:gd name="connsiteY28" fmla="*/ 291814 h 721787"/>
                <a:gd name="connsiteX29" fmla="*/ 427395 w 731940"/>
                <a:gd name="connsiteY29" fmla="*/ 290986 h 721787"/>
                <a:gd name="connsiteX30" fmla="*/ 427012 w 731940"/>
                <a:gd name="connsiteY30" fmla="*/ 290584 h 721787"/>
                <a:gd name="connsiteX31" fmla="*/ 426946 w 731940"/>
                <a:gd name="connsiteY31" fmla="*/ 290656 h 721787"/>
                <a:gd name="connsiteX32" fmla="*/ 352820 w 731940"/>
                <a:gd name="connsiteY32" fmla="*/ 271623 h 721787"/>
                <a:gd name="connsiteX33" fmla="*/ 307521 w 731940"/>
                <a:gd name="connsiteY33" fmla="*/ 298267 h 721787"/>
                <a:gd name="connsiteX34" fmla="*/ 255205 w 731940"/>
                <a:gd name="connsiteY34" fmla="*/ 250288 h 721787"/>
                <a:gd name="connsiteX35" fmla="*/ 258260 w 731940"/>
                <a:gd name="connsiteY35" fmla="*/ 248969 h 721787"/>
                <a:gd name="connsiteX36" fmla="*/ 296362 w 731940"/>
                <a:gd name="connsiteY36" fmla="*/ 259024 h 721787"/>
                <a:gd name="connsiteX37" fmla="*/ 334346 w 731940"/>
                <a:gd name="connsiteY37" fmla="*/ 221351 h 721787"/>
                <a:gd name="connsiteX38" fmla="*/ 243811 w 731940"/>
                <a:gd name="connsiteY38" fmla="*/ 197460 h 721787"/>
                <a:gd name="connsiteX39" fmla="*/ 213820 w 731940"/>
                <a:gd name="connsiteY39" fmla="*/ 212335 h 721787"/>
                <a:gd name="connsiteX40" fmla="*/ 201636 w 731940"/>
                <a:gd name="connsiteY40" fmla="*/ 201161 h 721787"/>
                <a:gd name="connsiteX41" fmla="*/ 175268 w 731940"/>
                <a:gd name="connsiteY41" fmla="*/ 229912 h 721787"/>
                <a:gd name="connsiteX42" fmla="*/ 0 w 731940"/>
                <a:gd name="connsiteY42" fmla="*/ 316412 h 721787"/>
                <a:gd name="connsiteX43" fmla="*/ 225227 w 731940"/>
                <a:gd name="connsiteY43" fmla="*/ 2348 h 721787"/>
                <a:gd name="connsiteX44" fmla="*/ 638335 w 731940"/>
                <a:gd name="connsiteY44" fmla="*/ 96426 h 721787"/>
                <a:gd name="connsiteX45" fmla="*/ 611711 w 731940"/>
                <a:gd name="connsiteY45" fmla="*/ 586606 h 721787"/>
                <a:gd name="connsiteX46" fmla="*/ 120870 w 731940"/>
                <a:gd name="connsiteY46" fmla="*/ 645462 h 721787"/>
                <a:gd name="connsiteX47" fmla="*/ 0 w 731940"/>
                <a:gd name="connsiteY47" fmla="*/ 316412 h 721787"/>
                <a:gd name="connsiteX0" fmla="*/ 348892 w 703658"/>
                <a:gd name="connsiteY0" fmla="*/ 336207 h 721787"/>
                <a:gd name="connsiteX1" fmla="*/ 361732 w 703658"/>
                <a:gd name="connsiteY1" fmla="*/ 327684 h 721787"/>
                <a:gd name="connsiteX2" fmla="*/ 387597 w 703658"/>
                <a:gd name="connsiteY2" fmla="*/ 335171 h 721787"/>
                <a:gd name="connsiteX3" fmla="*/ 399661 w 703658"/>
                <a:gd name="connsiteY3" fmla="*/ 376238 h 721787"/>
                <a:gd name="connsiteX4" fmla="*/ 398080 w 703658"/>
                <a:gd name="connsiteY4" fmla="*/ 381318 h 721787"/>
                <a:gd name="connsiteX5" fmla="*/ 348892 w 703658"/>
                <a:gd name="connsiteY5" fmla="*/ 336207 h 721787"/>
                <a:gd name="connsiteX6" fmla="*/ 230573 w 703658"/>
                <a:gd name="connsiteY6" fmla="*/ 280633 h 721787"/>
                <a:gd name="connsiteX7" fmla="*/ 274785 w 703658"/>
                <a:gd name="connsiteY7" fmla="*/ 321179 h 721787"/>
                <a:gd name="connsiteX8" fmla="*/ 274325 w 703658"/>
                <a:gd name="connsiteY8" fmla="*/ 321295 h 721787"/>
                <a:gd name="connsiteX9" fmla="*/ 239949 w 703658"/>
                <a:gd name="connsiteY9" fmla="*/ 311427 h 721787"/>
                <a:gd name="connsiteX10" fmla="*/ 239704 w 703658"/>
                <a:gd name="connsiteY10" fmla="*/ 311718 h 721787"/>
                <a:gd name="connsiteX11" fmla="*/ 230573 w 703658"/>
                <a:gd name="connsiteY11" fmla="*/ 280633 h 721787"/>
                <a:gd name="connsiteX12" fmla="*/ 175268 w 703658"/>
                <a:gd name="connsiteY12" fmla="*/ 229912 h 721787"/>
                <a:gd name="connsiteX13" fmla="*/ 188006 w 703658"/>
                <a:gd name="connsiteY13" fmla="*/ 241594 h 721787"/>
                <a:gd name="connsiteX14" fmla="*/ 176755 w 703658"/>
                <a:gd name="connsiteY14" fmla="*/ 265044 h 721787"/>
                <a:gd name="connsiteX15" fmla="*/ 204557 w 703658"/>
                <a:gd name="connsiteY15" fmla="*/ 353364 h 721787"/>
                <a:gd name="connsiteX16" fmla="*/ 280854 w 703658"/>
                <a:gd name="connsiteY16" fmla="*/ 375786 h 721787"/>
                <a:gd name="connsiteX17" fmla="*/ 318685 w 703658"/>
                <a:gd name="connsiteY17" fmla="*/ 361439 h 721787"/>
                <a:gd name="connsiteX18" fmla="*/ 369238 w 703658"/>
                <a:gd name="connsiteY18" fmla="*/ 407802 h 721787"/>
                <a:gd name="connsiteX19" fmla="*/ 326994 w 703658"/>
                <a:gd name="connsiteY19" fmla="*/ 396621 h 721787"/>
                <a:gd name="connsiteX20" fmla="*/ 284800 w 703658"/>
                <a:gd name="connsiteY20" fmla="*/ 438470 h 721787"/>
                <a:gd name="connsiteX21" fmla="*/ 385369 w 703658"/>
                <a:gd name="connsiteY21" fmla="*/ 465009 h 721787"/>
                <a:gd name="connsiteX22" fmla="*/ 415793 w 703658"/>
                <a:gd name="connsiteY22" fmla="*/ 450496 h 721787"/>
                <a:gd name="connsiteX23" fmla="*/ 428615 w 703658"/>
                <a:gd name="connsiteY23" fmla="*/ 462256 h 721787"/>
                <a:gd name="connsiteX24" fmla="*/ 454984 w 703658"/>
                <a:gd name="connsiteY24" fmla="*/ 433504 h 721787"/>
                <a:gd name="connsiteX25" fmla="*/ 443119 w 703658"/>
                <a:gd name="connsiteY25" fmla="*/ 422622 h 721787"/>
                <a:gd name="connsiteX26" fmla="*/ 457464 w 703658"/>
                <a:gd name="connsiteY26" fmla="*/ 390037 h 721787"/>
                <a:gd name="connsiteX27" fmla="*/ 428362 w 703658"/>
                <a:gd name="connsiteY27" fmla="*/ 292001 h 721787"/>
                <a:gd name="connsiteX28" fmla="*/ 428522 w 703658"/>
                <a:gd name="connsiteY28" fmla="*/ 291814 h 721787"/>
                <a:gd name="connsiteX29" fmla="*/ 427395 w 703658"/>
                <a:gd name="connsiteY29" fmla="*/ 290986 h 721787"/>
                <a:gd name="connsiteX30" fmla="*/ 427012 w 703658"/>
                <a:gd name="connsiteY30" fmla="*/ 290584 h 721787"/>
                <a:gd name="connsiteX31" fmla="*/ 426946 w 703658"/>
                <a:gd name="connsiteY31" fmla="*/ 290656 h 721787"/>
                <a:gd name="connsiteX32" fmla="*/ 352820 w 703658"/>
                <a:gd name="connsiteY32" fmla="*/ 271623 h 721787"/>
                <a:gd name="connsiteX33" fmla="*/ 307521 w 703658"/>
                <a:gd name="connsiteY33" fmla="*/ 298267 h 721787"/>
                <a:gd name="connsiteX34" fmla="*/ 255205 w 703658"/>
                <a:gd name="connsiteY34" fmla="*/ 250288 h 721787"/>
                <a:gd name="connsiteX35" fmla="*/ 258260 w 703658"/>
                <a:gd name="connsiteY35" fmla="*/ 248969 h 721787"/>
                <a:gd name="connsiteX36" fmla="*/ 296362 w 703658"/>
                <a:gd name="connsiteY36" fmla="*/ 259024 h 721787"/>
                <a:gd name="connsiteX37" fmla="*/ 334346 w 703658"/>
                <a:gd name="connsiteY37" fmla="*/ 221351 h 721787"/>
                <a:gd name="connsiteX38" fmla="*/ 243811 w 703658"/>
                <a:gd name="connsiteY38" fmla="*/ 197460 h 721787"/>
                <a:gd name="connsiteX39" fmla="*/ 213820 w 703658"/>
                <a:gd name="connsiteY39" fmla="*/ 212335 h 721787"/>
                <a:gd name="connsiteX40" fmla="*/ 201636 w 703658"/>
                <a:gd name="connsiteY40" fmla="*/ 201161 h 721787"/>
                <a:gd name="connsiteX41" fmla="*/ 175268 w 703658"/>
                <a:gd name="connsiteY41" fmla="*/ 229912 h 721787"/>
                <a:gd name="connsiteX42" fmla="*/ 0 w 703658"/>
                <a:gd name="connsiteY42" fmla="*/ 316412 h 721787"/>
                <a:gd name="connsiteX43" fmla="*/ 225227 w 703658"/>
                <a:gd name="connsiteY43" fmla="*/ 2348 h 721787"/>
                <a:gd name="connsiteX44" fmla="*/ 638335 w 703658"/>
                <a:gd name="connsiteY44" fmla="*/ 96426 h 721787"/>
                <a:gd name="connsiteX45" fmla="*/ 611711 w 703658"/>
                <a:gd name="connsiteY45" fmla="*/ 586606 h 721787"/>
                <a:gd name="connsiteX46" fmla="*/ 120870 w 703658"/>
                <a:gd name="connsiteY46" fmla="*/ 645462 h 721787"/>
                <a:gd name="connsiteX47" fmla="*/ 0 w 703658"/>
                <a:gd name="connsiteY47" fmla="*/ 316412 h 721787"/>
                <a:gd name="connsiteX0" fmla="*/ 348892 w 712232"/>
                <a:gd name="connsiteY0" fmla="*/ 336300 h 724701"/>
                <a:gd name="connsiteX1" fmla="*/ 361732 w 712232"/>
                <a:gd name="connsiteY1" fmla="*/ 327777 h 724701"/>
                <a:gd name="connsiteX2" fmla="*/ 387597 w 712232"/>
                <a:gd name="connsiteY2" fmla="*/ 335264 h 724701"/>
                <a:gd name="connsiteX3" fmla="*/ 399661 w 712232"/>
                <a:gd name="connsiteY3" fmla="*/ 376331 h 724701"/>
                <a:gd name="connsiteX4" fmla="*/ 398080 w 712232"/>
                <a:gd name="connsiteY4" fmla="*/ 381411 h 724701"/>
                <a:gd name="connsiteX5" fmla="*/ 348892 w 712232"/>
                <a:gd name="connsiteY5" fmla="*/ 336300 h 724701"/>
                <a:gd name="connsiteX6" fmla="*/ 230573 w 712232"/>
                <a:gd name="connsiteY6" fmla="*/ 280726 h 724701"/>
                <a:gd name="connsiteX7" fmla="*/ 274785 w 712232"/>
                <a:gd name="connsiteY7" fmla="*/ 321272 h 724701"/>
                <a:gd name="connsiteX8" fmla="*/ 274325 w 712232"/>
                <a:gd name="connsiteY8" fmla="*/ 321388 h 724701"/>
                <a:gd name="connsiteX9" fmla="*/ 239949 w 712232"/>
                <a:gd name="connsiteY9" fmla="*/ 311520 h 724701"/>
                <a:gd name="connsiteX10" fmla="*/ 239704 w 712232"/>
                <a:gd name="connsiteY10" fmla="*/ 311811 h 724701"/>
                <a:gd name="connsiteX11" fmla="*/ 230573 w 712232"/>
                <a:gd name="connsiteY11" fmla="*/ 280726 h 724701"/>
                <a:gd name="connsiteX12" fmla="*/ 175268 w 712232"/>
                <a:gd name="connsiteY12" fmla="*/ 230005 h 724701"/>
                <a:gd name="connsiteX13" fmla="*/ 188006 w 712232"/>
                <a:gd name="connsiteY13" fmla="*/ 241687 h 724701"/>
                <a:gd name="connsiteX14" fmla="*/ 176755 w 712232"/>
                <a:gd name="connsiteY14" fmla="*/ 265137 h 724701"/>
                <a:gd name="connsiteX15" fmla="*/ 204557 w 712232"/>
                <a:gd name="connsiteY15" fmla="*/ 353457 h 724701"/>
                <a:gd name="connsiteX16" fmla="*/ 280854 w 712232"/>
                <a:gd name="connsiteY16" fmla="*/ 375879 h 724701"/>
                <a:gd name="connsiteX17" fmla="*/ 318685 w 712232"/>
                <a:gd name="connsiteY17" fmla="*/ 361532 h 724701"/>
                <a:gd name="connsiteX18" fmla="*/ 369238 w 712232"/>
                <a:gd name="connsiteY18" fmla="*/ 407895 h 724701"/>
                <a:gd name="connsiteX19" fmla="*/ 326994 w 712232"/>
                <a:gd name="connsiteY19" fmla="*/ 396714 h 724701"/>
                <a:gd name="connsiteX20" fmla="*/ 284800 w 712232"/>
                <a:gd name="connsiteY20" fmla="*/ 438563 h 724701"/>
                <a:gd name="connsiteX21" fmla="*/ 385369 w 712232"/>
                <a:gd name="connsiteY21" fmla="*/ 465102 h 724701"/>
                <a:gd name="connsiteX22" fmla="*/ 415793 w 712232"/>
                <a:gd name="connsiteY22" fmla="*/ 450589 h 724701"/>
                <a:gd name="connsiteX23" fmla="*/ 428615 w 712232"/>
                <a:gd name="connsiteY23" fmla="*/ 462349 h 724701"/>
                <a:gd name="connsiteX24" fmla="*/ 454984 w 712232"/>
                <a:gd name="connsiteY24" fmla="*/ 433597 h 724701"/>
                <a:gd name="connsiteX25" fmla="*/ 443119 w 712232"/>
                <a:gd name="connsiteY25" fmla="*/ 422715 h 724701"/>
                <a:gd name="connsiteX26" fmla="*/ 457464 w 712232"/>
                <a:gd name="connsiteY26" fmla="*/ 390130 h 724701"/>
                <a:gd name="connsiteX27" fmla="*/ 428362 w 712232"/>
                <a:gd name="connsiteY27" fmla="*/ 292094 h 724701"/>
                <a:gd name="connsiteX28" fmla="*/ 428522 w 712232"/>
                <a:gd name="connsiteY28" fmla="*/ 291907 h 724701"/>
                <a:gd name="connsiteX29" fmla="*/ 427395 w 712232"/>
                <a:gd name="connsiteY29" fmla="*/ 291079 h 724701"/>
                <a:gd name="connsiteX30" fmla="*/ 427012 w 712232"/>
                <a:gd name="connsiteY30" fmla="*/ 290677 h 724701"/>
                <a:gd name="connsiteX31" fmla="*/ 426946 w 712232"/>
                <a:gd name="connsiteY31" fmla="*/ 290749 h 724701"/>
                <a:gd name="connsiteX32" fmla="*/ 352820 w 712232"/>
                <a:gd name="connsiteY32" fmla="*/ 271716 h 724701"/>
                <a:gd name="connsiteX33" fmla="*/ 307521 w 712232"/>
                <a:gd name="connsiteY33" fmla="*/ 298360 h 724701"/>
                <a:gd name="connsiteX34" fmla="*/ 255205 w 712232"/>
                <a:gd name="connsiteY34" fmla="*/ 250381 h 724701"/>
                <a:gd name="connsiteX35" fmla="*/ 258260 w 712232"/>
                <a:gd name="connsiteY35" fmla="*/ 249062 h 724701"/>
                <a:gd name="connsiteX36" fmla="*/ 296362 w 712232"/>
                <a:gd name="connsiteY36" fmla="*/ 259117 h 724701"/>
                <a:gd name="connsiteX37" fmla="*/ 334346 w 712232"/>
                <a:gd name="connsiteY37" fmla="*/ 221444 h 724701"/>
                <a:gd name="connsiteX38" fmla="*/ 243811 w 712232"/>
                <a:gd name="connsiteY38" fmla="*/ 197553 h 724701"/>
                <a:gd name="connsiteX39" fmla="*/ 213820 w 712232"/>
                <a:gd name="connsiteY39" fmla="*/ 212428 h 724701"/>
                <a:gd name="connsiteX40" fmla="*/ 201636 w 712232"/>
                <a:gd name="connsiteY40" fmla="*/ 201254 h 724701"/>
                <a:gd name="connsiteX41" fmla="*/ 175268 w 712232"/>
                <a:gd name="connsiteY41" fmla="*/ 230005 h 724701"/>
                <a:gd name="connsiteX42" fmla="*/ 0 w 712232"/>
                <a:gd name="connsiteY42" fmla="*/ 316505 h 724701"/>
                <a:gd name="connsiteX43" fmla="*/ 225227 w 712232"/>
                <a:gd name="connsiteY43" fmla="*/ 2441 h 724701"/>
                <a:gd name="connsiteX44" fmla="*/ 638335 w 712232"/>
                <a:gd name="connsiteY44" fmla="*/ 96519 h 724701"/>
                <a:gd name="connsiteX45" fmla="*/ 625461 w 712232"/>
                <a:gd name="connsiteY45" fmla="*/ 592846 h 724701"/>
                <a:gd name="connsiteX46" fmla="*/ 120870 w 712232"/>
                <a:gd name="connsiteY46" fmla="*/ 645555 h 724701"/>
                <a:gd name="connsiteX47" fmla="*/ 0 w 712232"/>
                <a:gd name="connsiteY47" fmla="*/ 316505 h 724701"/>
                <a:gd name="connsiteX0" fmla="*/ 348892 w 716659"/>
                <a:gd name="connsiteY0" fmla="*/ 335530 h 723931"/>
                <a:gd name="connsiteX1" fmla="*/ 361732 w 716659"/>
                <a:gd name="connsiteY1" fmla="*/ 327007 h 723931"/>
                <a:gd name="connsiteX2" fmla="*/ 387597 w 716659"/>
                <a:gd name="connsiteY2" fmla="*/ 334494 h 723931"/>
                <a:gd name="connsiteX3" fmla="*/ 399661 w 716659"/>
                <a:gd name="connsiteY3" fmla="*/ 375561 h 723931"/>
                <a:gd name="connsiteX4" fmla="*/ 398080 w 716659"/>
                <a:gd name="connsiteY4" fmla="*/ 380641 h 723931"/>
                <a:gd name="connsiteX5" fmla="*/ 348892 w 716659"/>
                <a:gd name="connsiteY5" fmla="*/ 335530 h 723931"/>
                <a:gd name="connsiteX6" fmla="*/ 230573 w 716659"/>
                <a:gd name="connsiteY6" fmla="*/ 279956 h 723931"/>
                <a:gd name="connsiteX7" fmla="*/ 274785 w 716659"/>
                <a:gd name="connsiteY7" fmla="*/ 320502 h 723931"/>
                <a:gd name="connsiteX8" fmla="*/ 274325 w 716659"/>
                <a:gd name="connsiteY8" fmla="*/ 320618 h 723931"/>
                <a:gd name="connsiteX9" fmla="*/ 239949 w 716659"/>
                <a:gd name="connsiteY9" fmla="*/ 310750 h 723931"/>
                <a:gd name="connsiteX10" fmla="*/ 239704 w 716659"/>
                <a:gd name="connsiteY10" fmla="*/ 311041 h 723931"/>
                <a:gd name="connsiteX11" fmla="*/ 230573 w 716659"/>
                <a:gd name="connsiteY11" fmla="*/ 279956 h 723931"/>
                <a:gd name="connsiteX12" fmla="*/ 175268 w 716659"/>
                <a:gd name="connsiteY12" fmla="*/ 229235 h 723931"/>
                <a:gd name="connsiteX13" fmla="*/ 188006 w 716659"/>
                <a:gd name="connsiteY13" fmla="*/ 240917 h 723931"/>
                <a:gd name="connsiteX14" fmla="*/ 176755 w 716659"/>
                <a:gd name="connsiteY14" fmla="*/ 264367 h 723931"/>
                <a:gd name="connsiteX15" fmla="*/ 204557 w 716659"/>
                <a:gd name="connsiteY15" fmla="*/ 352687 h 723931"/>
                <a:gd name="connsiteX16" fmla="*/ 280854 w 716659"/>
                <a:gd name="connsiteY16" fmla="*/ 375109 h 723931"/>
                <a:gd name="connsiteX17" fmla="*/ 318685 w 716659"/>
                <a:gd name="connsiteY17" fmla="*/ 360762 h 723931"/>
                <a:gd name="connsiteX18" fmla="*/ 369238 w 716659"/>
                <a:gd name="connsiteY18" fmla="*/ 407125 h 723931"/>
                <a:gd name="connsiteX19" fmla="*/ 326994 w 716659"/>
                <a:gd name="connsiteY19" fmla="*/ 395944 h 723931"/>
                <a:gd name="connsiteX20" fmla="*/ 284800 w 716659"/>
                <a:gd name="connsiteY20" fmla="*/ 437793 h 723931"/>
                <a:gd name="connsiteX21" fmla="*/ 385369 w 716659"/>
                <a:gd name="connsiteY21" fmla="*/ 464332 h 723931"/>
                <a:gd name="connsiteX22" fmla="*/ 415793 w 716659"/>
                <a:gd name="connsiteY22" fmla="*/ 449819 h 723931"/>
                <a:gd name="connsiteX23" fmla="*/ 428615 w 716659"/>
                <a:gd name="connsiteY23" fmla="*/ 461579 h 723931"/>
                <a:gd name="connsiteX24" fmla="*/ 454984 w 716659"/>
                <a:gd name="connsiteY24" fmla="*/ 432827 h 723931"/>
                <a:gd name="connsiteX25" fmla="*/ 443119 w 716659"/>
                <a:gd name="connsiteY25" fmla="*/ 421945 h 723931"/>
                <a:gd name="connsiteX26" fmla="*/ 457464 w 716659"/>
                <a:gd name="connsiteY26" fmla="*/ 389360 h 723931"/>
                <a:gd name="connsiteX27" fmla="*/ 428362 w 716659"/>
                <a:gd name="connsiteY27" fmla="*/ 291324 h 723931"/>
                <a:gd name="connsiteX28" fmla="*/ 428522 w 716659"/>
                <a:gd name="connsiteY28" fmla="*/ 291137 h 723931"/>
                <a:gd name="connsiteX29" fmla="*/ 427395 w 716659"/>
                <a:gd name="connsiteY29" fmla="*/ 290309 h 723931"/>
                <a:gd name="connsiteX30" fmla="*/ 427012 w 716659"/>
                <a:gd name="connsiteY30" fmla="*/ 289907 h 723931"/>
                <a:gd name="connsiteX31" fmla="*/ 426946 w 716659"/>
                <a:gd name="connsiteY31" fmla="*/ 289979 h 723931"/>
                <a:gd name="connsiteX32" fmla="*/ 352820 w 716659"/>
                <a:gd name="connsiteY32" fmla="*/ 270946 h 723931"/>
                <a:gd name="connsiteX33" fmla="*/ 307521 w 716659"/>
                <a:gd name="connsiteY33" fmla="*/ 297590 h 723931"/>
                <a:gd name="connsiteX34" fmla="*/ 255205 w 716659"/>
                <a:gd name="connsiteY34" fmla="*/ 249611 h 723931"/>
                <a:gd name="connsiteX35" fmla="*/ 258260 w 716659"/>
                <a:gd name="connsiteY35" fmla="*/ 248292 h 723931"/>
                <a:gd name="connsiteX36" fmla="*/ 296362 w 716659"/>
                <a:gd name="connsiteY36" fmla="*/ 258347 h 723931"/>
                <a:gd name="connsiteX37" fmla="*/ 334346 w 716659"/>
                <a:gd name="connsiteY37" fmla="*/ 220674 h 723931"/>
                <a:gd name="connsiteX38" fmla="*/ 243811 w 716659"/>
                <a:gd name="connsiteY38" fmla="*/ 196783 h 723931"/>
                <a:gd name="connsiteX39" fmla="*/ 213820 w 716659"/>
                <a:gd name="connsiteY39" fmla="*/ 211658 h 723931"/>
                <a:gd name="connsiteX40" fmla="*/ 201636 w 716659"/>
                <a:gd name="connsiteY40" fmla="*/ 200484 h 723931"/>
                <a:gd name="connsiteX41" fmla="*/ 175268 w 716659"/>
                <a:gd name="connsiteY41" fmla="*/ 229235 h 723931"/>
                <a:gd name="connsiteX42" fmla="*/ 0 w 716659"/>
                <a:gd name="connsiteY42" fmla="*/ 315735 h 723931"/>
                <a:gd name="connsiteX43" fmla="*/ 225227 w 716659"/>
                <a:gd name="connsiteY43" fmla="*/ 1671 h 723931"/>
                <a:gd name="connsiteX44" fmla="*/ 638335 w 716659"/>
                <a:gd name="connsiteY44" fmla="*/ 95749 h 723931"/>
                <a:gd name="connsiteX45" fmla="*/ 625461 w 716659"/>
                <a:gd name="connsiteY45" fmla="*/ 592076 h 723931"/>
                <a:gd name="connsiteX46" fmla="*/ 120870 w 716659"/>
                <a:gd name="connsiteY46" fmla="*/ 644785 h 723931"/>
                <a:gd name="connsiteX47" fmla="*/ 0 w 716659"/>
                <a:gd name="connsiteY47" fmla="*/ 315735 h 723931"/>
                <a:gd name="connsiteX0" fmla="*/ 348892 w 734416"/>
                <a:gd name="connsiteY0" fmla="*/ 334428 h 722829"/>
                <a:gd name="connsiteX1" fmla="*/ 361732 w 734416"/>
                <a:gd name="connsiteY1" fmla="*/ 325905 h 722829"/>
                <a:gd name="connsiteX2" fmla="*/ 387597 w 734416"/>
                <a:gd name="connsiteY2" fmla="*/ 333392 h 722829"/>
                <a:gd name="connsiteX3" fmla="*/ 399661 w 734416"/>
                <a:gd name="connsiteY3" fmla="*/ 374459 h 722829"/>
                <a:gd name="connsiteX4" fmla="*/ 398080 w 734416"/>
                <a:gd name="connsiteY4" fmla="*/ 379539 h 722829"/>
                <a:gd name="connsiteX5" fmla="*/ 348892 w 734416"/>
                <a:gd name="connsiteY5" fmla="*/ 334428 h 722829"/>
                <a:gd name="connsiteX6" fmla="*/ 230573 w 734416"/>
                <a:gd name="connsiteY6" fmla="*/ 278854 h 722829"/>
                <a:gd name="connsiteX7" fmla="*/ 274785 w 734416"/>
                <a:gd name="connsiteY7" fmla="*/ 319400 h 722829"/>
                <a:gd name="connsiteX8" fmla="*/ 274325 w 734416"/>
                <a:gd name="connsiteY8" fmla="*/ 319516 h 722829"/>
                <a:gd name="connsiteX9" fmla="*/ 239949 w 734416"/>
                <a:gd name="connsiteY9" fmla="*/ 309648 h 722829"/>
                <a:gd name="connsiteX10" fmla="*/ 239704 w 734416"/>
                <a:gd name="connsiteY10" fmla="*/ 309939 h 722829"/>
                <a:gd name="connsiteX11" fmla="*/ 230573 w 734416"/>
                <a:gd name="connsiteY11" fmla="*/ 278854 h 722829"/>
                <a:gd name="connsiteX12" fmla="*/ 175268 w 734416"/>
                <a:gd name="connsiteY12" fmla="*/ 228133 h 722829"/>
                <a:gd name="connsiteX13" fmla="*/ 188006 w 734416"/>
                <a:gd name="connsiteY13" fmla="*/ 239815 h 722829"/>
                <a:gd name="connsiteX14" fmla="*/ 176755 w 734416"/>
                <a:gd name="connsiteY14" fmla="*/ 263265 h 722829"/>
                <a:gd name="connsiteX15" fmla="*/ 204557 w 734416"/>
                <a:gd name="connsiteY15" fmla="*/ 351585 h 722829"/>
                <a:gd name="connsiteX16" fmla="*/ 280854 w 734416"/>
                <a:gd name="connsiteY16" fmla="*/ 374007 h 722829"/>
                <a:gd name="connsiteX17" fmla="*/ 318685 w 734416"/>
                <a:gd name="connsiteY17" fmla="*/ 359660 h 722829"/>
                <a:gd name="connsiteX18" fmla="*/ 369238 w 734416"/>
                <a:gd name="connsiteY18" fmla="*/ 406023 h 722829"/>
                <a:gd name="connsiteX19" fmla="*/ 326994 w 734416"/>
                <a:gd name="connsiteY19" fmla="*/ 394842 h 722829"/>
                <a:gd name="connsiteX20" fmla="*/ 284800 w 734416"/>
                <a:gd name="connsiteY20" fmla="*/ 436691 h 722829"/>
                <a:gd name="connsiteX21" fmla="*/ 385369 w 734416"/>
                <a:gd name="connsiteY21" fmla="*/ 463230 h 722829"/>
                <a:gd name="connsiteX22" fmla="*/ 415793 w 734416"/>
                <a:gd name="connsiteY22" fmla="*/ 448717 h 722829"/>
                <a:gd name="connsiteX23" fmla="*/ 428615 w 734416"/>
                <a:gd name="connsiteY23" fmla="*/ 460477 h 722829"/>
                <a:gd name="connsiteX24" fmla="*/ 454984 w 734416"/>
                <a:gd name="connsiteY24" fmla="*/ 431725 h 722829"/>
                <a:gd name="connsiteX25" fmla="*/ 443119 w 734416"/>
                <a:gd name="connsiteY25" fmla="*/ 420843 h 722829"/>
                <a:gd name="connsiteX26" fmla="*/ 457464 w 734416"/>
                <a:gd name="connsiteY26" fmla="*/ 388258 h 722829"/>
                <a:gd name="connsiteX27" fmla="*/ 428362 w 734416"/>
                <a:gd name="connsiteY27" fmla="*/ 290222 h 722829"/>
                <a:gd name="connsiteX28" fmla="*/ 428522 w 734416"/>
                <a:gd name="connsiteY28" fmla="*/ 290035 h 722829"/>
                <a:gd name="connsiteX29" fmla="*/ 427395 w 734416"/>
                <a:gd name="connsiteY29" fmla="*/ 289207 h 722829"/>
                <a:gd name="connsiteX30" fmla="*/ 427012 w 734416"/>
                <a:gd name="connsiteY30" fmla="*/ 288805 h 722829"/>
                <a:gd name="connsiteX31" fmla="*/ 426946 w 734416"/>
                <a:gd name="connsiteY31" fmla="*/ 288877 h 722829"/>
                <a:gd name="connsiteX32" fmla="*/ 352820 w 734416"/>
                <a:gd name="connsiteY32" fmla="*/ 269844 h 722829"/>
                <a:gd name="connsiteX33" fmla="*/ 307521 w 734416"/>
                <a:gd name="connsiteY33" fmla="*/ 296488 h 722829"/>
                <a:gd name="connsiteX34" fmla="*/ 255205 w 734416"/>
                <a:gd name="connsiteY34" fmla="*/ 248509 h 722829"/>
                <a:gd name="connsiteX35" fmla="*/ 258260 w 734416"/>
                <a:gd name="connsiteY35" fmla="*/ 247190 h 722829"/>
                <a:gd name="connsiteX36" fmla="*/ 296362 w 734416"/>
                <a:gd name="connsiteY36" fmla="*/ 257245 h 722829"/>
                <a:gd name="connsiteX37" fmla="*/ 334346 w 734416"/>
                <a:gd name="connsiteY37" fmla="*/ 219572 h 722829"/>
                <a:gd name="connsiteX38" fmla="*/ 243811 w 734416"/>
                <a:gd name="connsiteY38" fmla="*/ 195681 h 722829"/>
                <a:gd name="connsiteX39" fmla="*/ 213820 w 734416"/>
                <a:gd name="connsiteY39" fmla="*/ 210556 h 722829"/>
                <a:gd name="connsiteX40" fmla="*/ 201636 w 734416"/>
                <a:gd name="connsiteY40" fmla="*/ 199382 h 722829"/>
                <a:gd name="connsiteX41" fmla="*/ 175268 w 734416"/>
                <a:gd name="connsiteY41" fmla="*/ 228133 h 722829"/>
                <a:gd name="connsiteX42" fmla="*/ 0 w 734416"/>
                <a:gd name="connsiteY42" fmla="*/ 314633 h 722829"/>
                <a:gd name="connsiteX43" fmla="*/ 225227 w 734416"/>
                <a:gd name="connsiteY43" fmla="*/ 569 h 722829"/>
                <a:gd name="connsiteX44" fmla="*/ 674161 w 734416"/>
                <a:gd name="connsiteY44" fmla="*/ 143659 h 722829"/>
                <a:gd name="connsiteX45" fmla="*/ 625461 w 734416"/>
                <a:gd name="connsiteY45" fmla="*/ 590974 h 722829"/>
                <a:gd name="connsiteX46" fmla="*/ 120870 w 734416"/>
                <a:gd name="connsiteY46" fmla="*/ 643683 h 722829"/>
                <a:gd name="connsiteX47" fmla="*/ 0 w 734416"/>
                <a:gd name="connsiteY47" fmla="*/ 314633 h 722829"/>
                <a:gd name="connsiteX0" fmla="*/ 348892 w 734000"/>
                <a:gd name="connsiteY0" fmla="*/ 334499 h 722900"/>
                <a:gd name="connsiteX1" fmla="*/ 361732 w 734000"/>
                <a:gd name="connsiteY1" fmla="*/ 325976 h 722900"/>
                <a:gd name="connsiteX2" fmla="*/ 387597 w 734000"/>
                <a:gd name="connsiteY2" fmla="*/ 333463 h 722900"/>
                <a:gd name="connsiteX3" fmla="*/ 399661 w 734000"/>
                <a:gd name="connsiteY3" fmla="*/ 374530 h 722900"/>
                <a:gd name="connsiteX4" fmla="*/ 398080 w 734000"/>
                <a:gd name="connsiteY4" fmla="*/ 379610 h 722900"/>
                <a:gd name="connsiteX5" fmla="*/ 348892 w 734000"/>
                <a:gd name="connsiteY5" fmla="*/ 334499 h 722900"/>
                <a:gd name="connsiteX6" fmla="*/ 230573 w 734000"/>
                <a:gd name="connsiteY6" fmla="*/ 278925 h 722900"/>
                <a:gd name="connsiteX7" fmla="*/ 274785 w 734000"/>
                <a:gd name="connsiteY7" fmla="*/ 319471 h 722900"/>
                <a:gd name="connsiteX8" fmla="*/ 274325 w 734000"/>
                <a:gd name="connsiteY8" fmla="*/ 319587 h 722900"/>
                <a:gd name="connsiteX9" fmla="*/ 239949 w 734000"/>
                <a:gd name="connsiteY9" fmla="*/ 309719 h 722900"/>
                <a:gd name="connsiteX10" fmla="*/ 239704 w 734000"/>
                <a:gd name="connsiteY10" fmla="*/ 310010 h 722900"/>
                <a:gd name="connsiteX11" fmla="*/ 230573 w 734000"/>
                <a:gd name="connsiteY11" fmla="*/ 278925 h 722900"/>
                <a:gd name="connsiteX12" fmla="*/ 175268 w 734000"/>
                <a:gd name="connsiteY12" fmla="*/ 228204 h 722900"/>
                <a:gd name="connsiteX13" fmla="*/ 188006 w 734000"/>
                <a:gd name="connsiteY13" fmla="*/ 239886 h 722900"/>
                <a:gd name="connsiteX14" fmla="*/ 176755 w 734000"/>
                <a:gd name="connsiteY14" fmla="*/ 263336 h 722900"/>
                <a:gd name="connsiteX15" fmla="*/ 204557 w 734000"/>
                <a:gd name="connsiteY15" fmla="*/ 351656 h 722900"/>
                <a:gd name="connsiteX16" fmla="*/ 280854 w 734000"/>
                <a:gd name="connsiteY16" fmla="*/ 374078 h 722900"/>
                <a:gd name="connsiteX17" fmla="*/ 318685 w 734000"/>
                <a:gd name="connsiteY17" fmla="*/ 359731 h 722900"/>
                <a:gd name="connsiteX18" fmla="*/ 369238 w 734000"/>
                <a:gd name="connsiteY18" fmla="*/ 406094 h 722900"/>
                <a:gd name="connsiteX19" fmla="*/ 326994 w 734000"/>
                <a:gd name="connsiteY19" fmla="*/ 394913 h 722900"/>
                <a:gd name="connsiteX20" fmla="*/ 284800 w 734000"/>
                <a:gd name="connsiteY20" fmla="*/ 436762 h 722900"/>
                <a:gd name="connsiteX21" fmla="*/ 385369 w 734000"/>
                <a:gd name="connsiteY21" fmla="*/ 463301 h 722900"/>
                <a:gd name="connsiteX22" fmla="*/ 415793 w 734000"/>
                <a:gd name="connsiteY22" fmla="*/ 448788 h 722900"/>
                <a:gd name="connsiteX23" fmla="*/ 428615 w 734000"/>
                <a:gd name="connsiteY23" fmla="*/ 460548 h 722900"/>
                <a:gd name="connsiteX24" fmla="*/ 454984 w 734000"/>
                <a:gd name="connsiteY24" fmla="*/ 431796 h 722900"/>
                <a:gd name="connsiteX25" fmla="*/ 443119 w 734000"/>
                <a:gd name="connsiteY25" fmla="*/ 420914 h 722900"/>
                <a:gd name="connsiteX26" fmla="*/ 457464 w 734000"/>
                <a:gd name="connsiteY26" fmla="*/ 388329 h 722900"/>
                <a:gd name="connsiteX27" fmla="*/ 428362 w 734000"/>
                <a:gd name="connsiteY27" fmla="*/ 290293 h 722900"/>
                <a:gd name="connsiteX28" fmla="*/ 428522 w 734000"/>
                <a:gd name="connsiteY28" fmla="*/ 290106 h 722900"/>
                <a:gd name="connsiteX29" fmla="*/ 427395 w 734000"/>
                <a:gd name="connsiteY29" fmla="*/ 289278 h 722900"/>
                <a:gd name="connsiteX30" fmla="*/ 427012 w 734000"/>
                <a:gd name="connsiteY30" fmla="*/ 288876 h 722900"/>
                <a:gd name="connsiteX31" fmla="*/ 426946 w 734000"/>
                <a:gd name="connsiteY31" fmla="*/ 288948 h 722900"/>
                <a:gd name="connsiteX32" fmla="*/ 352820 w 734000"/>
                <a:gd name="connsiteY32" fmla="*/ 269915 h 722900"/>
                <a:gd name="connsiteX33" fmla="*/ 307521 w 734000"/>
                <a:gd name="connsiteY33" fmla="*/ 296559 h 722900"/>
                <a:gd name="connsiteX34" fmla="*/ 255205 w 734000"/>
                <a:gd name="connsiteY34" fmla="*/ 248580 h 722900"/>
                <a:gd name="connsiteX35" fmla="*/ 258260 w 734000"/>
                <a:gd name="connsiteY35" fmla="*/ 247261 h 722900"/>
                <a:gd name="connsiteX36" fmla="*/ 296362 w 734000"/>
                <a:gd name="connsiteY36" fmla="*/ 257316 h 722900"/>
                <a:gd name="connsiteX37" fmla="*/ 334346 w 734000"/>
                <a:gd name="connsiteY37" fmla="*/ 219643 h 722900"/>
                <a:gd name="connsiteX38" fmla="*/ 243811 w 734000"/>
                <a:gd name="connsiteY38" fmla="*/ 195752 h 722900"/>
                <a:gd name="connsiteX39" fmla="*/ 213820 w 734000"/>
                <a:gd name="connsiteY39" fmla="*/ 210627 h 722900"/>
                <a:gd name="connsiteX40" fmla="*/ 201636 w 734000"/>
                <a:gd name="connsiteY40" fmla="*/ 199453 h 722900"/>
                <a:gd name="connsiteX41" fmla="*/ 175268 w 734000"/>
                <a:gd name="connsiteY41" fmla="*/ 228204 h 722900"/>
                <a:gd name="connsiteX42" fmla="*/ 0 w 734000"/>
                <a:gd name="connsiteY42" fmla="*/ 314704 h 722900"/>
                <a:gd name="connsiteX43" fmla="*/ 225227 w 734000"/>
                <a:gd name="connsiteY43" fmla="*/ 640 h 722900"/>
                <a:gd name="connsiteX44" fmla="*/ 674161 w 734000"/>
                <a:gd name="connsiteY44" fmla="*/ 143730 h 722900"/>
                <a:gd name="connsiteX45" fmla="*/ 625461 w 734000"/>
                <a:gd name="connsiteY45" fmla="*/ 591045 h 722900"/>
                <a:gd name="connsiteX46" fmla="*/ 120870 w 734000"/>
                <a:gd name="connsiteY46" fmla="*/ 643754 h 722900"/>
                <a:gd name="connsiteX47" fmla="*/ 0 w 734000"/>
                <a:gd name="connsiteY47" fmla="*/ 314704 h 722900"/>
                <a:gd name="connsiteX0" fmla="*/ 348892 w 734000"/>
                <a:gd name="connsiteY0" fmla="*/ 334499 h 722205"/>
                <a:gd name="connsiteX1" fmla="*/ 361732 w 734000"/>
                <a:gd name="connsiteY1" fmla="*/ 325976 h 722205"/>
                <a:gd name="connsiteX2" fmla="*/ 387597 w 734000"/>
                <a:gd name="connsiteY2" fmla="*/ 333463 h 722205"/>
                <a:gd name="connsiteX3" fmla="*/ 399661 w 734000"/>
                <a:gd name="connsiteY3" fmla="*/ 374530 h 722205"/>
                <a:gd name="connsiteX4" fmla="*/ 398080 w 734000"/>
                <a:gd name="connsiteY4" fmla="*/ 379610 h 722205"/>
                <a:gd name="connsiteX5" fmla="*/ 348892 w 734000"/>
                <a:gd name="connsiteY5" fmla="*/ 334499 h 722205"/>
                <a:gd name="connsiteX6" fmla="*/ 230573 w 734000"/>
                <a:gd name="connsiteY6" fmla="*/ 278925 h 722205"/>
                <a:gd name="connsiteX7" fmla="*/ 274785 w 734000"/>
                <a:gd name="connsiteY7" fmla="*/ 319471 h 722205"/>
                <a:gd name="connsiteX8" fmla="*/ 274325 w 734000"/>
                <a:gd name="connsiteY8" fmla="*/ 319587 h 722205"/>
                <a:gd name="connsiteX9" fmla="*/ 239949 w 734000"/>
                <a:gd name="connsiteY9" fmla="*/ 309719 h 722205"/>
                <a:gd name="connsiteX10" fmla="*/ 239704 w 734000"/>
                <a:gd name="connsiteY10" fmla="*/ 310010 h 722205"/>
                <a:gd name="connsiteX11" fmla="*/ 230573 w 734000"/>
                <a:gd name="connsiteY11" fmla="*/ 278925 h 722205"/>
                <a:gd name="connsiteX12" fmla="*/ 175268 w 734000"/>
                <a:gd name="connsiteY12" fmla="*/ 228204 h 722205"/>
                <a:gd name="connsiteX13" fmla="*/ 188006 w 734000"/>
                <a:gd name="connsiteY13" fmla="*/ 239886 h 722205"/>
                <a:gd name="connsiteX14" fmla="*/ 176755 w 734000"/>
                <a:gd name="connsiteY14" fmla="*/ 263336 h 722205"/>
                <a:gd name="connsiteX15" fmla="*/ 204557 w 734000"/>
                <a:gd name="connsiteY15" fmla="*/ 351656 h 722205"/>
                <a:gd name="connsiteX16" fmla="*/ 280854 w 734000"/>
                <a:gd name="connsiteY16" fmla="*/ 374078 h 722205"/>
                <a:gd name="connsiteX17" fmla="*/ 318685 w 734000"/>
                <a:gd name="connsiteY17" fmla="*/ 359731 h 722205"/>
                <a:gd name="connsiteX18" fmla="*/ 369238 w 734000"/>
                <a:gd name="connsiteY18" fmla="*/ 406094 h 722205"/>
                <a:gd name="connsiteX19" fmla="*/ 326994 w 734000"/>
                <a:gd name="connsiteY19" fmla="*/ 394913 h 722205"/>
                <a:gd name="connsiteX20" fmla="*/ 284800 w 734000"/>
                <a:gd name="connsiteY20" fmla="*/ 436762 h 722205"/>
                <a:gd name="connsiteX21" fmla="*/ 385369 w 734000"/>
                <a:gd name="connsiteY21" fmla="*/ 463301 h 722205"/>
                <a:gd name="connsiteX22" fmla="*/ 415793 w 734000"/>
                <a:gd name="connsiteY22" fmla="*/ 448788 h 722205"/>
                <a:gd name="connsiteX23" fmla="*/ 428615 w 734000"/>
                <a:gd name="connsiteY23" fmla="*/ 460548 h 722205"/>
                <a:gd name="connsiteX24" fmla="*/ 454984 w 734000"/>
                <a:gd name="connsiteY24" fmla="*/ 431796 h 722205"/>
                <a:gd name="connsiteX25" fmla="*/ 443119 w 734000"/>
                <a:gd name="connsiteY25" fmla="*/ 420914 h 722205"/>
                <a:gd name="connsiteX26" fmla="*/ 457464 w 734000"/>
                <a:gd name="connsiteY26" fmla="*/ 388329 h 722205"/>
                <a:gd name="connsiteX27" fmla="*/ 428362 w 734000"/>
                <a:gd name="connsiteY27" fmla="*/ 290293 h 722205"/>
                <a:gd name="connsiteX28" fmla="*/ 428522 w 734000"/>
                <a:gd name="connsiteY28" fmla="*/ 290106 h 722205"/>
                <a:gd name="connsiteX29" fmla="*/ 427395 w 734000"/>
                <a:gd name="connsiteY29" fmla="*/ 289278 h 722205"/>
                <a:gd name="connsiteX30" fmla="*/ 427012 w 734000"/>
                <a:gd name="connsiteY30" fmla="*/ 288876 h 722205"/>
                <a:gd name="connsiteX31" fmla="*/ 426946 w 734000"/>
                <a:gd name="connsiteY31" fmla="*/ 288948 h 722205"/>
                <a:gd name="connsiteX32" fmla="*/ 352820 w 734000"/>
                <a:gd name="connsiteY32" fmla="*/ 269915 h 722205"/>
                <a:gd name="connsiteX33" fmla="*/ 307521 w 734000"/>
                <a:gd name="connsiteY33" fmla="*/ 296559 h 722205"/>
                <a:gd name="connsiteX34" fmla="*/ 255205 w 734000"/>
                <a:gd name="connsiteY34" fmla="*/ 248580 h 722205"/>
                <a:gd name="connsiteX35" fmla="*/ 258260 w 734000"/>
                <a:gd name="connsiteY35" fmla="*/ 247261 h 722205"/>
                <a:gd name="connsiteX36" fmla="*/ 296362 w 734000"/>
                <a:gd name="connsiteY36" fmla="*/ 257316 h 722205"/>
                <a:gd name="connsiteX37" fmla="*/ 334346 w 734000"/>
                <a:gd name="connsiteY37" fmla="*/ 219643 h 722205"/>
                <a:gd name="connsiteX38" fmla="*/ 243811 w 734000"/>
                <a:gd name="connsiteY38" fmla="*/ 195752 h 722205"/>
                <a:gd name="connsiteX39" fmla="*/ 213820 w 734000"/>
                <a:gd name="connsiteY39" fmla="*/ 210627 h 722205"/>
                <a:gd name="connsiteX40" fmla="*/ 201636 w 734000"/>
                <a:gd name="connsiteY40" fmla="*/ 199453 h 722205"/>
                <a:gd name="connsiteX41" fmla="*/ 175268 w 734000"/>
                <a:gd name="connsiteY41" fmla="*/ 228204 h 722205"/>
                <a:gd name="connsiteX42" fmla="*/ 0 w 734000"/>
                <a:gd name="connsiteY42" fmla="*/ 314704 h 722205"/>
                <a:gd name="connsiteX43" fmla="*/ 225227 w 734000"/>
                <a:gd name="connsiteY43" fmla="*/ 640 h 722205"/>
                <a:gd name="connsiteX44" fmla="*/ 674161 w 734000"/>
                <a:gd name="connsiteY44" fmla="*/ 143730 h 722205"/>
                <a:gd name="connsiteX45" fmla="*/ 625461 w 734000"/>
                <a:gd name="connsiteY45" fmla="*/ 591045 h 722205"/>
                <a:gd name="connsiteX46" fmla="*/ 151149 w 734000"/>
                <a:gd name="connsiteY46" fmla="*/ 642445 h 722205"/>
                <a:gd name="connsiteX47" fmla="*/ 0 w 734000"/>
                <a:gd name="connsiteY47" fmla="*/ 314704 h 722205"/>
                <a:gd name="connsiteX0" fmla="*/ 348892 w 734000"/>
                <a:gd name="connsiteY0" fmla="*/ 334499 h 722205"/>
                <a:gd name="connsiteX1" fmla="*/ 361732 w 734000"/>
                <a:gd name="connsiteY1" fmla="*/ 325976 h 722205"/>
                <a:gd name="connsiteX2" fmla="*/ 387597 w 734000"/>
                <a:gd name="connsiteY2" fmla="*/ 333463 h 722205"/>
                <a:gd name="connsiteX3" fmla="*/ 399661 w 734000"/>
                <a:gd name="connsiteY3" fmla="*/ 374530 h 722205"/>
                <a:gd name="connsiteX4" fmla="*/ 398080 w 734000"/>
                <a:gd name="connsiteY4" fmla="*/ 379610 h 722205"/>
                <a:gd name="connsiteX5" fmla="*/ 348892 w 734000"/>
                <a:gd name="connsiteY5" fmla="*/ 334499 h 722205"/>
                <a:gd name="connsiteX6" fmla="*/ 230573 w 734000"/>
                <a:gd name="connsiteY6" fmla="*/ 278925 h 722205"/>
                <a:gd name="connsiteX7" fmla="*/ 274785 w 734000"/>
                <a:gd name="connsiteY7" fmla="*/ 319471 h 722205"/>
                <a:gd name="connsiteX8" fmla="*/ 274325 w 734000"/>
                <a:gd name="connsiteY8" fmla="*/ 319587 h 722205"/>
                <a:gd name="connsiteX9" fmla="*/ 239949 w 734000"/>
                <a:gd name="connsiteY9" fmla="*/ 309719 h 722205"/>
                <a:gd name="connsiteX10" fmla="*/ 239704 w 734000"/>
                <a:gd name="connsiteY10" fmla="*/ 310010 h 722205"/>
                <a:gd name="connsiteX11" fmla="*/ 230573 w 734000"/>
                <a:gd name="connsiteY11" fmla="*/ 278925 h 722205"/>
                <a:gd name="connsiteX12" fmla="*/ 175268 w 734000"/>
                <a:gd name="connsiteY12" fmla="*/ 228204 h 722205"/>
                <a:gd name="connsiteX13" fmla="*/ 188006 w 734000"/>
                <a:gd name="connsiteY13" fmla="*/ 239886 h 722205"/>
                <a:gd name="connsiteX14" fmla="*/ 176755 w 734000"/>
                <a:gd name="connsiteY14" fmla="*/ 263336 h 722205"/>
                <a:gd name="connsiteX15" fmla="*/ 204557 w 734000"/>
                <a:gd name="connsiteY15" fmla="*/ 351656 h 722205"/>
                <a:gd name="connsiteX16" fmla="*/ 280854 w 734000"/>
                <a:gd name="connsiteY16" fmla="*/ 374078 h 722205"/>
                <a:gd name="connsiteX17" fmla="*/ 318685 w 734000"/>
                <a:gd name="connsiteY17" fmla="*/ 359731 h 722205"/>
                <a:gd name="connsiteX18" fmla="*/ 369238 w 734000"/>
                <a:gd name="connsiteY18" fmla="*/ 406094 h 722205"/>
                <a:gd name="connsiteX19" fmla="*/ 326994 w 734000"/>
                <a:gd name="connsiteY19" fmla="*/ 394913 h 722205"/>
                <a:gd name="connsiteX20" fmla="*/ 284800 w 734000"/>
                <a:gd name="connsiteY20" fmla="*/ 436762 h 722205"/>
                <a:gd name="connsiteX21" fmla="*/ 385369 w 734000"/>
                <a:gd name="connsiteY21" fmla="*/ 463301 h 722205"/>
                <a:gd name="connsiteX22" fmla="*/ 415793 w 734000"/>
                <a:gd name="connsiteY22" fmla="*/ 448788 h 722205"/>
                <a:gd name="connsiteX23" fmla="*/ 428615 w 734000"/>
                <a:gd name="connsiteY23" fmla="*/ 460548 h 722205"/>
                <a:gd name="connsiteX24" fmla="*/ 454984 w 734000"/>
                <a:gd name="connsiteY24" fmla="*/ 431796 h 722205"/>
                <a:gd name="connsiteX25" fmla="*/ 443119 w 734000"/>
                <a:gd name="connsiteY25" fmla="*/ 420914 h 722205"/>
                <a:gd name="connsiteX26" fmla="*/ 457464 w 734000"/>
                <a:gd name="connsiteY26" fmla="*/ 388329 h 722205"/>
                <a:gd name="connsiteX27" fmla="*/ 428362 w 734000"/>
                <a:gd name="connsiteY27" fmla="*/ 290293 h 722205"/>
                <a:gd name="connsiteX28" fmla="*/ 428522 w 734000"/>
                <a:gd name="connsiteY28" fmla="*/ 290106 h 722205"/>
                <a:gd name="connsiteX29" fmla="*/ 427395 w 734000"/>
                <a:gd name="connsiteY29" fmla="*/ 289278 h 722205"/>
                <a:gd name="connsiteX30" fmla="*/ 427012 w 734000"/>
                <a:gd name="connsiteY30" fmla="*/ 288876 h 722205"/>
                <a:gd name="connsiteX31" fmla="*/ 426946 w 734000"/>
                <a:gd name="connsiteY31" fmla="*/ 288948 h 722205"/>
                <a:gd name="connsiteX32" fmla="*/ 352820 w 734000"/>
                <a:gd name="connsiteY32" fmla="*/ 269915 h 722205"/>
                <a:gd name="connsiteX33" fmla="*/ 307521 w 734000"/>
                <a:gd name="connsiteY33" fmla="*/ 296559 h 722205"/>
                <a:gd name="connsiteX34" fmla="*/ 255205 w 734000"/>
                <a:gd name="connsiteY34" fmla="*/ 248580 h 722205"/>
                <a:gd name="connsiteX35" fmla="*/ 258260 w 734000"/>
                <a:gd name="connsiteY35" fmla="*/ 247261 h 722205"/>
                <a:gd name="connsiteX36" fmla="*/ 296362 w 734000"/>
                <a:gd name="connsiteY36" fmla="*/ 257316 h 722205"/>
                <a:gd name="connsiteX37" fmla="*/ 334346 w 734000"/>
                <a:gd name="connsiteY37" fmla="*/ 219643 h 722205"/>
                <a:gd name="connsiteX38" fmla="*/ 243811 w 734000"/>
                <a:gd name="connsiteY38" fmla="*/ 195752 h 722205"/>
                <a:gd name="connsiteX39" fmla="*/ 213820 w 734000"/>
                <a:gd name="connsiteY39" fmla="*/ 210627 h 722205"/>
                <a:gd name="connsiteX40" fmla="*/ 201636 w 734000"/>
                <a:gd name="connsiteY40" fmla="*/ 199453 h 722205"/>
                <a:gd name="connsiteX41" fmla="*/ 175268 w 734000"/>
                <a:gd name="connsiteY41" fmla="*/ 228204 h 722205"/>
                <a:gd name="connsiteX42" fmla="*/ 0 w 734000"/>
                <a:gd name="connsiteY42" fmla="*/ 314704 h 722205"/>
                <a:gd name="connsiteX43" fmla="*/ 225227 w 734000"/>
                <a:gd name="connsiteY43" fmla="*/ 640 h 722205"/>
                <a:gd name="connsiteX44" fmla="*/ 674161 w 734000"/>
                <a:gd name="connsiteY44" fmla="*/ 143730 h 722205"/>
                <a:gd name="connsiteX45" fmla="*/ 625461 w 734000"/>
                <a:gd name="connsiteY45" fmla="*/ 591045 h 722205"/>
                <a:gd name="connsiteX46" fmla="*/ 151149 w 734000"/>
                <a:gd name="connsiteY46" fmla="*/ 642445 h 722205"/>
                <a:gd name="connsiteX47" fmla="*/ 0 w 734000"/>
                <a:gd name="connsiteY47" fmla="*/ 314704 h 722205"/>
                <a:gd name="connsiteX0" fmla="*/ 348892 w 734000"/>
                <a:gd name="connsiteY0" fmla="*/ 334499 h 725930"/>
                <a:gd name="connsiteX1" fmla="*/ 361732 w 734000"/>
                <a:gd name="connsiteY1" fmla="*/ 325976 h 725930"/>
                <a:gd name="connsiteX2" fmla="*/ 387597 w 734000"/>
                <a:gd name="connsiteY2" fmla="*/ 333463 h 725930"/>
                <a:gd name="connsiteX3" fmla="*/ 399661 w 734000"/>
                <a:gd name="connsiteY3" fmla="*/ 374530 h 725930"/>
                <a:gd name="connsiteX4" fmla="*/ 398080 w 734000"/>
                <a:gd name="connsiteY4" fmla="*/ 379610 h 725930"/>
                <a:gd name="connsiteX5" fmla="*/ 348892 w 734000"/>
                <a:gd name="connsiteY5" fmla="*/ 334499 h 725930"/>
                <a:gd name="connsiteX6" fmla="*/ 230573 w 734000"/>
                <a:gd name="connsiteY6" fmla="*/ 278925 h 725930"/>
                <a:gd name="connsiteX7" fmla="*/ 274785 w 734000"/>
                <a:gd name="connsiteY7" fmla="*/ 319471 h 725930"/>
                <a:gd name="connsiteX8" fmla="*/ 274325 w 734000"/>
                <a:gd name="connsiteY8" fmla="*/ 319587 h 725930"/>
                <a:gd name="connsiteX9" fmla="*/ 239949 w 734000"/>
                <a:gd name="connsiteY9" fmla="*/ 309719 h 725930"/>
                <a:gd name="connsiteX10" fmla="*/ 239704 w 734000"/>
                <a:gd name="connsiteY10" fmla="*/ 310010 h 725930"/>
                <a:gd name="connsiteX11" fmla="*/ 230573 w 734000"/>
                <a:gd name="connsiteY11" fmla="*/ 278925 h 725930"/>
                <a:gd name="connsiteX12" fmla="*/ 175268 w 734000"/>
                <a:gd name="connsiteY12" fmla="*/ 228204 h 725930"/>
                <a:gd name="connsiteX13" fmla="*/ 188006 w 734000"/>
                <a:gd name="connsiteY13" fmla="*/ 239886 h 725930"/>
                <a:gd name="connsiteX14" fmla="*/ 176755 w 734000"/>
                <a:gd name="connsiteY14" fmla="*/ 263336 h 725930"/>
                <a:gd name="connsiteX15" fmla="*/ 204557 w 734000"/>
                <a:gd name="connsiteY15" fmla="*/ 351656 h 725930"/>
                <a:gd name="connsiteX16" fmla="*/ 280854 w 734000"/>
                <a:gd name="connsiteY16" fmla="*/ 374078 h 725930"/>
                <a:gd name="connsiteX17" fmla="*/ 318685 w 734000"/>
                <a:gd name="connsiteY17" fmla="*/ 359731 h 725930"/>
                <a:gd name="connsiteX18" fmla="*/ 369238 w 734000"/>
                <a:gd name="connsiteY18" fmla="*/ 406094 h 725930"/>
                <a:gd name="connsiteX19" fmla="*/ 326994 w 734000"/>
                <a:gd name="connsiteY19" fmla="*/ 394913 h 725930"/>
                <a:gd name="connsiteX20" fmla="*/ 284800 w 734000"/>
                <a:gd name="connsiteY20" fmla="*/ 436762 h 725930"/>
                <a:gd name="connsiteX21" fmla="*/ 385369 w 734000"/>
                <a:gd name="connsiteY21" fmla="*/ 463301 h 725930"/>
                <a:gd name="connsiteX22" fmla="*/ 415793 w 734000"/>
                <a:gd name="connsiteY22" fmla="*/ 448788 h 725930"/>
                <a:gd name="connsiteX23" fmla="*/ 428615 w 734000"/>
                <a:gd name="connsiteY23" fmla="*/ 460548 h 725930"/>
                <a:gd name="connsiteX24" fmla="*/ 454984 w 734000"/>
                <a:gd name="connsiteY24" fmla="*/ 431796 h 725930"/>
                <a:gd name="connsiteX25" fmla="*/ 443119 w 734000"/>
                <a:gd name="connsiteY25" fmla="*/ 420914 h 725930"/>
                <a:gd name="connsiteX26" fmla="*/ 457464 w 734000"/>
                <a:gd name="connsiteY26" fmla="*/ 388329 h 725930"/>
                <a:gd name="connsiteX27" fmla="*/ 428362 w 734000"/>
                <a:gd name="connsiteY27" fmla="*/ 290293 h 725930"/>
                <a:gd name="connsiteX28" fmla="*/ 428522 w 734000"/>
                <a:gd name="connsiteY28" fmla="*/ 290106 h 725930"/>
                <a:gd name="connsiteX29" fmla="*/ 427395 w 734000"/>
                <a:gd name="connsiteY29" fmla="*/ 289278 h 725930"/>
                <a:gd name="connsiteX30" fmla="*/ 427012 w 734000"/>
                <a:gd name="connsiteY30" fmla="*/ 288876 h 725930"/>
                <a:gd name="connsiteX31" fmla="*/ 426946 w 734000"/>
                <a:gd name="connsiteY31" fmla="*/ 288948 h 725930"/>
                <a:gd name="connsiteX32" fmla="*/ 352820 w 734000"/>
                <a:gd name="connsiteY32" fmla="*/ 269915 h 725930"/>
                <a:gd name="connsiteX33" fmla="*/ 307521 w 734000"/>
                <a:gd name="connsiteY33" fmla="*/ 296559 h 725930"/>
                <a:gd name="connsiteX34" fmla="*/ 255205 w 734000"/>
                <a:gd name="connsiteY34" fmla="*/ 248580 h 725930"/>
                <a:gd name="connsiteX35" fmla="*/ 258260 w 734000"/>
                <a:gd name="connsiteY35" fmla="*/ 247261 h 725930"/>
                <a:gd name="connsiteX36" fmla="*/ 296362 w 734000"/>
                <a:gd name="connsiteY36" fmla="*/ 257316 h 725930"/>
                <a:gd name="connsiteX37" fmla="*/ 334346 w 734000"/>
                <a:gd name="connsiteY37" fmla="*/ 219643 h 725930"/>
                <a:gd name="connsiteX38" fmla="*/ 243811 w 734000"/>
                <a:gd name="connsiteY38" fmla="*/ 195752 h 725930"/>
                <a:gd name="connsiteX39" fmla="*/ 213820 w 734000"/>
                <a:gd name="connsiteY39" fmla="*/ 210627 h 725930"/>
                <a:gd name="connsiteX40" fmla="*/ 201636 w 734000"/>
                <a:gd name="connsiteY40" fmla="*/ 199453 h 725930"/>
                <a:gd name="connsiteX41" fmla="*/ 175268 w 734000"/>
                <a:gd name="connsiteY41" fmla="*/ 228204 h 725930"/>
                <a:gd name="connsiteX42" fmla="*/ 0 w 734000"/>
                <a:gd name="connsiteY42" fmla="*/ 314704 h 725930"/>
                <a:gd name="connsiteX43" fmla="*/ 225227 w 734000"/>
                <a:gd name="connsiteY43" fmla="*/ 640 h 725930"/>
                <a:gd name="connsiteX44" fmla="*/ 674161 w 734000"/>
                <a:gd name="connsiteY44" fmla="*/ 143730 h 725930"/>
                <a:gd name="connsiteX45" fmla="*/ 625461 w 734000"/>
                <a:gd name="connsiteY45" fmla="*/ 591045 h 725930"/>
                <a:gd name="connsiteX46" fmla="*/ 151149 w 734000"/>
                <a:gd name="connsiteY46" fmla="*/ 642445 h 725930"/>
                <a:gd name="connsiteX47" fmla="*/ 0 w 734000"/>
                <a:gd name="connsiteY47" fmla="*/ 314704 h 725930"/>
                <a:gd name="connsiteX0" fmla="*/ 348892 w 734000"/>
                <a:gd name="connsiteY0" fmla="*/ 334499 h 750920"/>
                <a:gd name="connsiteX1" fmla="*/ 361732 w 734000"/>
                <a:gd name="connsiteY1" fmla="*/ 325976 h 750920"/>
                <a:gd name="connsiteX2" fmla="*/ 387597 w 734000"/>
                <a:gd name="connsiteY2" fmla="*/ 333463 h 750920"/>
                <a:gd name="connsiteX3" fmla="*/ 399661 w 734000"/>
                <a:gd name="connsiteY3" fmla="*/ 374530 h 750920"/>
                <a:gd name="connsiteX4" fmla="*/ 398080 w 734000"/>
                <a:gd name="connsiteY4" fmla="*/ 379610 h 750920"/>
                <a:gd name="connsiteX5" fmla="*/ 348892 w 734000"/>
                <a:gd name="connsiteY5" fmla="*/ 334499 h 750920"/>
                <a:gd name="connsiteX6" fmla="*/ 230573 w 734000"/>
                <a:gd name="connsiteY6" fmla="*/ 278925 h 750920"/>
                <a:gd name="connsiteX7" fmla="*/ 274785 w 734000"/>
                <a:gd name="connsiteY7" fmla="*/ 319471 h 750920"/>
                <a:gd name="connsiteX8" fmla="*/ 274325 w 734000"/>
                <a:gd name="connsiteY8" fmla="*/ 319587 h 750920"/>
                <a:gd name="connsiteX9" fmla="*/ 239949 w 734000"/>
                <a:gd name="connsiteY9" fmla="*/ 309719 h 750920"/>
                <a:gd name="connsiteX10" fmla="*/ 239704 w 734000"/>
                <a:gd name="connsiteY10" fmla="*/ 310010 h 750920"/>
                <a:gd name="connsiteX11" fmla="*/ 230573 w 734000"/>
                <a:gd name="connsiteY11" fmla="*/ 278925 h 750920"/>
                <a:gd name="connsiteX12" fmla="*/ 175268 w 734000"/>
                <a:gd name="connsiteY12" fmla="*/ 228204 h 750920"/>
                <a:gd name="connsiteX13" fmla="*/ 188006 w 734000"/>
                <a:gd name="connsiteY13" fmla="*/ 239886 h 750920"/>
                <a:gd name="connsiteX14" fmla="*/ 176755 w 734000"/>
                <a:gd name="connsiteY14" fmla="*/ 263336 h 750920"/>
                <a:gd name="connsiteX15" fmla="*/ 204557 w 734000"/>
                <a:gd name="connsiteY15" fmla="*/ 351656 h 750920"/>
                <a:gd name="connsiteX16" fmla="*/ 280854 w 734000"/>
                <a:gd name="connsiteY16" fmla="*/ 374078 h 750920"/>
                <a:gd name="connsiteX17" fmla="*/ 318685 w 734000"/>
                <a:gd name="connsiteY17" fmla="*/ 359731 h 750920"/>
                <a:gd name="connsiteX18" fmla="*/ 369238 w 734000"/>
                <a:gd name="connsiteY18" fmla="*/ 406094 h 750920"/>
                <a:gd name="connsiteX19" fmla="*/ 326994 w 734000"/>
                <a:gd name="connsiteY19" fmla="*/ 394913 h 750920"/>
                <a:gd name="connsiteX20" fmla="*/ 284800 w 734000"/>
                <a:gd name="connsiteY20" fmla="*/ 436762 h 750920"/>
                <a:gd name="connsiteX21" fmla="*/ 385369 w 734000"/>
                <a:gd name="connsiteY21" fmla="*/ 463301 h 750920"/>
                <a:gd name="connsiteX22" fmla="*/ 415793 w 734000"/>
                <a:gd name="connsiteY22" fmla="*/ 448788 h 750920"/>
                <a:gd name="connsiteX23" fmla="*/ 428615 w 734000"/>
                <a:gd name="connsiteY23" fmla="*/ 460548 h 750920"/>
                <a:gd name="connsiteX24" fmla="*/ 454984 w 734000"/>
                <a:gd name="connsiteY24" fmla="*/ 431796 h 750920"/>
                <a:gd name="connsiteX25" fmla="*/ 443119 w 734000"/>
                <a:gd name="connsiteY25" fmla="*/ 420914 h 750920"/>
                <a:gd name="connsiteX26" fmla="*/ 457464 w 734000"/>
                <a:gd name="connsiteY26" fmla="*/ 388329 h 750920"/>
                <a:gd name="connsiteX27" fmla="*/ 428362 w 734000"/>
                <a:gd name="connsiteY27" fmla="*/ 290293 h 750920"/>
                <a:gd name="connsiteX28" fmla="*/ 428522 w 734000"/>
                <a:gd name="connsiteY28" fmla="*/ 290106 h 750920"/>
                <a:gd name="connsiteX29" fmla="*/ 427395 w 734000"/>
                <a:gd name="connsiteY29" fmla="*/ 289278 h 750920"/>
                <a:gd name="connsiteX30" fmla="*/ 427012 w 734000"/>
                <a:gd name="connsiteY30" fmla="*/ 288876 h 750920"/>
                <a:gd name="connsiteX31" fmla="*/ 426946 w 734000"/>
                <a:gd name="connsiteY31" fmla="*/ 288948 h 750920"/>
                <a:gd name="connsiteX32" fmla="*/ 352820 w 734000"/>
                <a:gd name="connsiteY32" fmla="*/ 269915 h 750920"/>
                <a:gd name="connsiteX33" fmla="*/ 307521 w 734000"/>
                <a:gd name="connsiteY33" fmla="*/ 296559 h 750920"/>
                <a:gd name="connsiteX34" fmla="*/ 255205 w 734000"/>
                <a:gd name="connsiteY34" fmla="*/ 248580 h 750920"/>
                <a:gd name="connsiteX35" fmla="*/ 258260 w 734000"/>
                <a:gd name="connsiteY35" fmla="*/ 247261 h 750920"/>
                <a:gd name="connsiteX36" fmla="*/ 296362 w 734000"/>
                <a:gd name="connsiteY36" fmla="*/ 257316 h 750920"/>
                <a:gd name="connsiteX37" fmla="*/ 334346 w 734000"/>
                <a:gd name="connsiteY37" fmla="*/ 219643 h 750920"/>
                <a:gd name="connsiteX38" fmla="*/ 243811 w 734000"/>
                <a:gd name="connsiteY38" fmla="*/ 195752 h 750920"/>
                <a:gd name="connsiteX39" fmla="*/ 213820 w 734000"/>
                <a:gd name="connsiteY39" fmla="*/ 210627 h 750920"/>
                <a:gd name="connsiteX40" fmla="*/ 201636 w 734000"/>
                <a:gd name="connsiteY40" fmla="*/ 199453 h 750920"/>
                <a:gd name="connsiteX41" fmla="*/ 175268 w 734000"/>
                <a:gd name="connsiteY41" fmla="*/ 228204 h 750920"/>
                <a:gd name="connsiteX42" fmla="*/ 0 w 734000"/>
                <a:gd name="connsiteY42" fmla="*/ 314704 h 750920"/>
                <a:gd name="connsiteX43" fmla="*/ 225227 w 734000"/>
                <a:gd name="connsiteY43" fmla="*/ 640 h 750920"/>
                <a:gd name="connsiteX44" fmla="*/ 674161 w 734000"/>
                <a:gd name="connsiteY44" fmla="*/ 143730 h 750920"/>
                <a:gd name="connsiteX45" fmla="*/ 625461 w 734000"/>
                <a:gd name="connsiteY45" fmla="*/ 591045 h 750920"/>
                <a:gd name="connsiteX46" fmla="*/ 193414 w 734000"/>
                <a:gd name="connsiteY46" fmla="*/ 684437 h 750920"/>
                <a:gd name="connsiteX47" fmla="*/ 0 w 734000"/>
                <a:gd name="connsiteY47" fmla="*/ 314704 h 750920"/>
                <a:gd name="connsiteX0" fmla="*/ 348892 w 734000"/>
                <a:gd name="connsiteY0" fmla="*/ 334499 h 740807"/>
                <a:gd name="connsiteX1" fmla="*/ 361732 w 734000"/>
                <a:gd name="connsiteY1" fmla="*/ 325976 h 740807"/>
                <a:gd name="connsiteX2" fmla="*/ 387597 w 734000"/>
                <a:gd name="connsiteY2" fmla="*/ 333463 h 740807"/>
                <a:gd name="connsiteX3" fmla="*/ 399661 w 734000"/>
                <a:gd name="connsiteY3" fmla="*/ 374530 h 740807"/>
                <a:gd name="connsiteX4" fmla="*/ 398080 w 734000"/>
                <a:gd name="connsiteY4" fmla="*/ 379610 h 740807"/>
                <a:gd name="connsiteX5" fmla="*/ 348892 w 734000"/>
                <a:gd name="connsiteY5" fmla="*/ 334499 h 740807"/>
                <a:gd name="connsiteX6" fmla="*/ 230573 w 734000"/>
                <a:gd name="connsiteY6" fmla="*/ 278925 h 740807"/>
                <a:gd name="connsiteX7" fmla="*/ 274785 w 734000"/>
                <a:gd name="connsiteY7" fmla="*/ 319471 h 740807"/>
                <a:gd name="connsiteX8" fmla="*/ 274325 w 734000"/>
                <a:gd name="connsiteY8" fmla="*/ 319587 h 740807"/>
                <a:gd name="connsiteX9" fmla="*/ 239949 w 734000"/>
                <a:gd name="connsiteY9" fmla="*/ 309719 h 740807"/>
                <a:gd name="connsiteX10" fmla="*/ 239704 w 734000"/>
                <a:gd name="connsiteY10" fmla="*/ 310010 h 740807"/>
                <a:gd name="connsiteX11" fmla="*/ 230573 w 734000"/>
                <a:gd name="connsiteY11" fmla="*/ 278925 h 740807"/>
                <a:gd name="connsiteX12" fmla="*/ 175268 w 734000"/>
                <a:gd name="connsiteY12" fmla="*/ 228204 h 740807"/>
                <a:gd name="connsiteX13" fmla="*/ 188006 w 734000"/>
                <a:gd name="connsiteY13" fmla="*/ 239886 h 740807"/>
                <a:gd name="connsiteX14" fmla="*/ 176755 w 734000"/>
                <a:gd name="connsiteY14" fmla="*/ 263336 h 740807"/>
                <a:gd name="connsiteX15" fmla="*/ 204557 w 734000"/>
                <a:gd name="connsiteY15" fmla="*/ 351656 h 740807"/>
                <a:gd name="connsiteX16" fmla="*/ 280854 w 734000"/>
                <a:gd name="connsiteY16" fmla="*/ 374078 h 740807"/>
                <a:gd name="connsiteX17" fmla="*/ 318685 w 734000"/>
                <a:gd name="connsiteY17" fmla="*/ 359731 h 740807"/>
                <a:gd name="connsiteX18" fmla="*/ 369238 w 734000"/>
                <a:gd name="connsiteY18" fmla="*/ 406094 h 740807"/>
                <a:gd name="connsiteX19" fmla="*/ 326994 w 734000"/>
                <a:gd name="connsiteY19" fmla="*/ 394913 h 740807"/>
                <a:gd name="connsiteX20" fmla="*/ 284800 w 734000"/>
                <a:gd name="connsiteY20" fmla="*/ 436762 h 740807"/>
                <a:gd name="connsiteX21" fmla="*/ 385369 w 734000"/>
                <a:gd name="connsiteY21" fmla="*/ 463301 h 740807"/>
                <a:gd name="connsiteX22" fmla="*/ 415793 w 734000"/>
                <a:gd name="connsiteY22" fmla="*/ 448788 h 740807"/>
                <a:gd name="connsiteX23" fmla="*/ 428615 w 734000"/>
                <a:gd name="connsiteY23" fmla="*/ 460548 h 740807"/>
                <a:gd name="connsiteX24" fmla="*/ 454984 w 734000"/>
                <a:gd name="connsiteY24" fmla="*/ 431796 h 740807"/>
                <a:gd name="connsiteX25" fmla="*/ 443119 w 734000"/>
                <a:gd name="connsiteY25" fmla="*/ 420914 h 740807"/>
                <a:gd name="connsiteX26" fmla="*/ 457464 w 734000"/>
                <a:gd name="connsiteY26" fmla="*/ 388329 h 740807"/>
                <a:gd name="connsiteX27" fmla="*/ 428362 w 734000"/>
                <a:gd name="connsiteY27" fmla="*/ 290293 h 740807"/>
                <a:gd name="connsiteX28" fmla="*/ 428522 w 734000"/>
                <a:gd name="connsiteY28" fmla="*/ 290106 h 740807"/>
                <a:gd name="connsiteX29" fmla="*/ 427395 w 734000"/>
                <a:gd name="connsiteY29" fmla="*/ 289278 h 740807"/>
                <a:gd name="connsiteX30" fmla="*/ 427012 w 734000"/>
                <a:gd name="connsiteY30" fmla="*/ 288876 h 740807"/>
                <a:gd name="connsiteX31" fmla="*/ 426946 w 734000"/>
                <a:gd name="connsiteY31" fmla="*/ 288948 h 740807"/>
                <a:gd name="connsiteX32" fmla="*/ 352820 w 734000"/>
                <a:gd name="connsiteY32" fmla="*/ 269915 h 740807"/>
                <a:gd name="connsiteX33" fmla="*/ 307521 w 734000"/>
                <a:gd name="connsiteY33" fmla="*/ 296559 h 740807"/>
                <a:gd name="connsiteX34" fmla="*/ 255205 w 734000"/>
                <a:gd name="connsiteY34" fmla="*/ 248580 h 740807"/>
                <a:gd name="connsiteX35" fmla="*/ 258260 w 734000"/>
                <a:gd name="connsiteY35" fmla="*/ 247261 h 740807"/>
                <a:gd name="connsiteX36" fmla="*/ 296362 w 734000"/>
                <a:gd name="connsiteY36" fmla="*/ 257316 h 740807"/>
                <a:gd name="connsiteX37" fmla="*/ 334346 w 734000"/>
                <a:gd name="connsiteY37" fmla="*/ 219643 h 740807"/>
                <a:gd name="connsiteX38" fmla="*/ 243811 w 734000"/>
                <a:gd name="connsiteY38" fmla="*/ 195752 h 740807"/>
                <a:gd name="connsiteX39" fmla="*/ 213820 w 734000"/>
                <a:gd name="connsiteY39" fmla="*/ 210627 h 740807"/>
                <a:gd name="connsiteX40" fmla="*/ 201636 w 734000"/>
                <a:gd name="connsiteY40" fmla="*/ 199453 h 740807"/>
                <a:gd name="connsiteX41" fmla="*/ 175268 w 734000"/>
                <a:gd name="connsiteY41" fmla="*/ 228204 h 740807"/>
                <a:gd name="connsiteX42" fmla="*/ 0 w 734000"/>
                <a:gd name="connsiteY42" fmla="*/ 314704 h 740807"/>
                <a:gd name="connsiteX43" fmla="*/ 225227 w 734000"/>
                <a:gd name="connsiteY43" fmla="*/ 640 h 740807"/>
                <a:gd name="connsiteX44" fmla="*/ 674161 w 734000"/>
                <a:gd name="connsiteY44" fmla="*/ 143730 h 740807"/>
                <a:gd name="connsiteX45" fmla="*/ 625461 w 734000"/>
                <a:gd name="connsiteY45" fmla="*/ 591045 h 740807"/>
                <a:gd name="connsiteX46" fmla="*/ 175864 w 734000"/>
                <a:gd name="connsiteY46" fmla="*/ 668341 h 740807"/>
                <a:gd name="connsiteX47" fmla="*/ 0 w 734000"/>
                <a:gd name="connsiteY47" fmla="*/ 314704 h 740807"/>
                <a:gd name="connsiteX0" fmla="*/ 348892 w 734000"/>
                <a:gd name="connsiteY0" fmla="*/ 334499 h 746516"/>
                <a:gd name="connsiteX1" fmla="*/ 361732 w 734000"/>
                <a:gd name="connsiteY1" fmla="*/ 325976 h 746516"/>
                <a:gd name="connsiteX2" fmla="*/ 387597 w 734000"/>
                <a:gd name="connsiteY2" fmla="*/ 333463 h 746516"/>
                <a:gd name="connsiteX3" fmla="*/ 399661 w 734000"/>
                <a:gd name="connsiteY3" fmla="*/ 374530 h 746516"/>
                <a:gd name="connsiteX4" fmla="*/ 398080 w 734000"/>
                <a:gd name="connsiteY4" fmla="*/ 379610 h 746516"/>
                <a:gd name="connsiteX5" fmla="*/ 348892 w 734000"/>
                <a:gd name="connsiteY5" fmla="*/ 334499 h 746516"/>
                <a:gd name="connsiteX6" fmla="*/ 230573 w 734000"/>
                <a:gd name="connsiteY6" fmla="*/ 278925 h 746516"/>
                <a:gd name="connsiteX7" fmla="*/ 274785 w 734000"/>
                <a:gd name="connsiteY7" fmla="*/ 319471 h 746516"/>
                <a:gd name="connsiteX8" fmla="*/ 274325 w 734000"/>
                <a:gd name="connsiteY8" fmla="*/ 319587 h 746516"/>
                <a:gd name="connsiteX9" fmla="*/ 239949 w 734000"/>
                <a:gd name="connsiteY9" fmla="*/ 309719 h 746516"/>
                <a:gd name="connsiteX10" fmla="*/ 239704 w 734000"/>
                <a:gd name="connsiteY10" fmla="*/ 310010 h 746516"/>
                <a:gd name="connsiteX11" fmla="*/ 230573 w 734000"/>
                <a:gd name="connsiteY11" fmla="*/ 278925 h 746516"/>
                <a:gd name="connsiteX12" fmla="*/ 175268 w 734000"/>
                <a:gd name="connsiteY12" fmla="*/ 228204 h 746516"/>
                <a:gd name="connsiteX13" fmla="*/ 188006 w 734000"/>
                <a:gd name="connsiteY13" fmla="*/ 239886 h 746516"/>
                <a:gd name="connsiteX14" fmla="*/ 176755 w 734000"/>
                <a:gd name="connsiteY14" fmla="*/ 263336 h 746516"/>
                <a:gd name="connsiteX15" fmla="*/ 204557 w 734000"/>
                <a:gd name="connsiteY15" fmla="*/ 351656 h 746516"/>
                <a:gd name="connsiteX16" fmla="*/ 280854 w 734000"/>
                <a:gd name="connsiteY16" fmla="*/ 374078 h 746516"/>
                <a:gd name="connsiteX17" fmla="*/ 318685 w 734000"/>
                <a:gd name="connsiteY17" fmla="*/ 359731 h 746516"/>
                <a:gd name="connsiteX18" fmla="*/ 369238 w 734000"/>
                <a:gd name="connsiteY18" fmla="*/ 406094 h 746516"/>
                <a:gd name="connsiteX19" fmla="*/ 326994 w 734000"/>
                <a:gd name="connsiteY19" fmla="*/ 394913 h 746516"/>
                <a:gd name="connsiteX20" fmla="*/ 284800 w 734000"/>
                <a:gd name="connsiteY20" fmla="*/ 436762 h 746516"/>
                <a:gd name="connsiteX21" fmla="*/ 385369 w 734000"/>
                <a:gd name="connsiteY21" fmla="*/ 463301 h 746516"/>
                <a:gd name="connsiteX22" fmla="*/ 415793 w 734000"/>
                <a:gd name="connsiteY22" fmla="*/ 448788 h 746516"/>
                <a:gd name="connsiteX23" fmla="*/ 428615 w 734000"/>
                <a:gd name="connsiteY23" fmla="*/ 460548 h 746516"/>
                <a:gd name="connsiteX24" fmla="*/ 454984 w 734000"/>
                <a:gd name="connsiteY24" fmla="*/ 431796 h 746516"/>
                <a:gd name="connsiteX25" fmla="*/ 443119 w 734000"/>
                <a:gd name="connsiteY25" fmla="*/ 420914 h 746516"/>
                <a:gd name="connsiteX26" fmla="*/ 457464 w 734000"/>
                <a:gd name="connsiteY26" fmla="*/ 388329 h 746516"/>
                <a:gd name="connsiteX27" fmla="*/ 428362 w 734000"/>
                <a:gd name="connsiteY27" fmla="*/ 290293 h 746516"/>
                <a:gd name="connsiteX28" fmla="*/ 428522 w 734000"/>
                <a:gd name="connsiteY28" fmla="*/ 290106 h 746516"/>
                <a:gd name="connsiteX29" fmla="*/ 427395 w 734000"/>
                <a:gd name="connsiteY29" fmla="*/ 289278 h 746516"/>
                <a:gd name="connsiteX30" fmla="*/ 427012 w 734000"/>
                <a:gd name="connsiteY30" fmla="*/ 288876 h 746516"/>
                <a:gd name="connsiteX31" fmla="*/ 426946 w 734000"/>
                <a:gd name="connsiteY31" fmla="*/ 288948 h 746516"/>
                <a:gd name="connsiteX32" fmla="*/ 352820 w 734000"/>
                <a:gd name="connsiteY32" fmla="*/ 269915 h 746516"/>
                <a:gd name="connsiteX33" fmla="*/ 307521 w 734000"/>
                <a:gd name="connsiteY33" fmla="*/ 296559 h 746516"/>
                <a:gd name="connsiteX34" fmla="*/ 255205 w 734000"/>
                <a:gd name="connsiteY34" fmla="*/ 248580 h 746516"/>
                <a:gd name="connsiteX35" fmla="*/ 258260 w 734000"/>
                <a:gd name="connsiteY35" fmla="*/ 247261 h 746516"/>
                <a:gd name="connsiteX36" fmla="*/ 296362 w 734000"/>
                <a:gd name="connsiteY36" fmla="*/ 257316 h 746516"/>
                <a:gd name="connsiteX37" fmla="*/ 334346 w 734000"/>
                <a:gd name="connsiteY37" fmla="*/ 219643 h 746516"/>
                <a:gd name="connsiteX38" fmla="*/ 243811 w 734000"/>
                <a:gd name="connsiteY38" fmla="*/ 195752 h 746516"/>
                <a:gd name="connsiteX39" fmla="*/ 213820 w 734000"/>
                <a:gd name="connsiteY39" fmla="*/ 210627 h 746516"/>
                <a:gd name="connsiteX40" fmla="*/ 201636 w 734000"/>
                <a:gd name="connsiteY40" fmla="*/ 199453 h 746516"/>
                <a:gd name="connsiteX41" fmla="*/ 175268 w 734000"/>
                <a:gd name="connsiteY41" fmla="*/ 228204 h 746516"/>
                <a:gd name="connsiteX42" fmla="*/ 0 w 734000"/>
                <a:gd name="connsiteY42" fmla="*/ 314704 h 746516"/>
                <a:gd name="connsiteX43" fmla="*/ 225227 w 734000"/>
                <a:gd name="connsiteY43" fmla="*/ 640 h 746516"/>
                <a:gd name="connsiteX44" fmla="*/ 674161 w 734000"/>
                <a:gd name="connsiteY44" fmla="*/ 143730 h 746516"/>
                <a:gd name="connsiteX45" fmla="*/ 625461 w 734000"/>
                <a:gd name="connsiteY45" fmla="*/ 591045 h 746516"/>
                <a:gd name="connsiteX46" fmla="*/ 157724 w 734000"/>
                <a:gd name="connsiteY46" fmla="*/ 677553 h 746516"/>
                <a:gd name="connsiteX47" fmla="*/ 0 w 734000"/>
                <a:gd name="connsiteY47" fmla="*/ 314704 h 746516"/>
                <a:gd name="connsiteX0" fmla="*/ 348892 w 729929"/>
                <a:gd name="connsiteY0" fmla="*/ 332354 h 744371"/>
                <a:gd name="connsiteX1" fmla="*/ 361732 w 729929"/>
                <a:gd name="connsiteY1" fmla="*/ 323831 h 744371"/>
                <a:gd name="connsiteX2" fmla="*/ 387597 w 729929"/>
                <a:gd name="connsiteY2" fmla="*/ 331318 h 744371"/>
                <a:gd name="connsiteX3" fmla="*/ 399661 w 729929"/>
                <a:gd name="connsiteY3" fmla="*/ 372385 h 744371"/>
                <a:gd name="connsiteX4" fmla="*/ 398080 w 729929"/>
                <a:gd name="connsiteY4" fmla="*/ 377465 h 744371"/>
                <a:gd name="connsiteX5" fmla="*/ 348892 w 729929"/>
                <a:gd name="connsiteY5" fmla="*/ 332354 h 744371"/>
                <a:gd name="connsiteX6" fmla="*/ 230573 w 729929"/>
                <a:gd name="connsiteY6" fmla="*/ 276780 h 744371"/>
                <a:gd name="connsiteX7" fmla="*/ 274785 w 729929"/>
                <a:gd name="connsiteY7" fmla="*/ 317326 h 744371"/>
                <a:gd name="connsiteX8" fmla="*/ 274325 w 729929"/>
                <a:gd name="connsiteY8" fmla="*/ 317442 h 744371"/>
                <a:gd name="connsiteX9" fmla="*/ 239949 w 729929"/>
                <a:gd name="connsiteY9" fmla="*/ 307574 h 744371"/>
                <a:gd name="connsiteX10" fmla="*/ 239704 w 729929"/>
                <a:gd name="connsiteY10" fmla="*/ 307865 h 744371"/>
                <a:gd name="connsiteX11" fmla="*/ 230573 w 729929"/>
                <a:gd name="connsiteY11" fmla="*/ 276780 h 744371"/>
                <a:gd name="connsiteX12" fmla="*/ 175268 w 729929"/>
                <a:gd name="connsiteY12" fmla="*/ 226059 h 744371"/>
                <a:gd name="connsiteX13" fmla="*/ 188006 w 729929"/>
                <a:gd name="connsiteY13" fmla="*/ 237741 h 744371"/>
                <a:gd name="connsiteX14" fmla="*/ 176755 w 729929"/>
                <a:gd name="connsiteY14" fmla="*/ 261191 h 744371"/>
                <a:gd name="connsiteX15" fmla="*/ 204557 w 729929"/>
                <a:gd name="connsiteY15" fmla="*/ 349511 h 744371"/>
                <a:gd name="connsiteX16" fmla="*/ 280854 w 729929"/>
                <a:gd name="connsiteY16" fmla="*/ 371933 h 744371"/>
                <a:gd name="connsiteX17" fmla="*/ 318685 w 729929"/>
                <a:gd name="connsiteY17" fmla="*/ 357586 h 744371"/>
                <a:gd name="connsiteX18" fmla="*/ 369238 w 729929"/>
                <a:gd name="connsiteY18" fmla="*/ 403949 h 744371"/>
                <a:gd name="connsiteX19" fmla="*/ 326994 w 729929"/>
                <a:gd name="connsiteY19" fmla="*/ 392768 h 744371"/>
                <a:gd name="connsiteX20" fmla="*/ 284800 w 729929"/>
                <a:gd name="connsiteY20" fmla="*/ 434617 h 744371"/>
                <a:gd name="connsiteX21" fmla="*/ 385369 w 729929"/>
                <a:gd name="connsiteY21" fmla="*/ 461156 h 744371"/>
                <a:gd name="connsiteX22" fmla="*/ 415793 w 729929"/>
                <a:gd name="connsiteY22" fmla="*/ 446643 h 744371"/>
                <a:gd name="connsiteX23" fmla="*/ 428615 w 729929"/>
                <a:gd name="connsiteY23" fmla="*/ 458403 h 744371"/>
                <a:gd name="connsiteX24" fmla="*/ 454984 w 729929"/>
                <a:gd name="connsiteY24" fmla="*/ 429651 h 744371"/>
                <a:gd name="connsiteX25" fmla="*/ 443119 w 729929"/>
                <a:gd name="connsiteY25" fmla="*/ 418769 h 744371"/>
                <a:gd name="connsiteX26" fmla="*/ 457464 w 729929"/>
                <a:gd name="connsiteY26" fmla="*/ 386184 h 744371"/>
                <a:gd name="connsiteX27" fmla="*/ 428362 w 729929"/>
                <a:gd name="connsiteY27" fmla="*/ 288148 h 744371"/>
                <a:gd name="connsiteX28" fmla="*/ 428522 w 729929"/>
                <a:gd name="connsiteY28" fmla="*/ 287961 h 744371"/>
                <a:gd name="connsiteX29" fmla="*/ 427395 w 729929"/>
                <a:gd name="connsiteY29" fmla="*/ 287133 h 744371"/>
                <a:gd name="connsiteX30" fmla="*/ 427012 w 729929"/>
                <a:gd name="connsiteY30" fmla="*/ 286731 h 744371"/>
                <a:gd name="connsiteX31" fmla="*/ 426946 w 729929"/>
                <a:gd name="connsiteY31" fmla="*/ 286803 h 744371"/>
                <a:gd name="connsiteX32" fmla="*/ 352820 w 729929"/>
                <a:gd name="connsiteY32" fmla="*/ 267770 h 744371"/>
                <a:gd name="connsiteX33" fmla="*/ 307521 w 729929"/>
                <a:gd name="connsiteY33" fmla="*/ 294414 h 744371"/>
                <a:gd name="connsiteX34" fmla="*/ 255205 w 729929"/>
                <a:gd name="connsiteY34" fmla="*/ 246435 h 744371"/>
                <a:gd name="connsiteX35" fmla="*/ 258260 w 729929"/>
                <a:gd name="connsiteY35" fmla="*/ 245116 h 744371"/>
                <a:gd name="connsiteX36" fmla="*/ 296362 w 729929"/>
                <a:gd name="connsiteY36" fmla="*/ 255171 h 744371"/>
                <a:gd name="connsiteX37" fmla="*/ 334346 w 729929"/>
                <a:gd name="connsiteY37" fmla="*/ 217498 h 744371"/>
                <a:gd name="connsiteX38" fmla="*/ 243811 w 729929"/>
                <a:gd name="connsiteY38" fmla="*/ 193607 h 744371"/>
                <a:gd name="connsiteX39" fmla="*/ 213820 w 729929"/>
                <a:gd name="connsiteY39" fmla="*/ 208482 h 744371"/>
                <a:gd name="connsiteX40" fmla="*/ 201636 w 729929"/>
                <a:gd name="connsiteY40" fmla="*/ 197308 h 744371"/>
                <a:gd name="connsiteX41" fmla="*/ 175268 w 729929"/>
                <a:gd name="connsiteY41" fmla="*/ 226059 h 744371"/>
                <a:gd name="connsiteX42" fmla="*/ 0 w 729929"/>
                <a:gd name="connsiteY42" fmla="*/ 312559 h 744371"/>
                <a:gd name="connsiteX43" fmla="*/ 213524 w 729929"/>
                <a:gd name="connsiteY43" fmla="*/ 687 h 744371"/>
                <a:gd name="connsiteX44" fmla="*/ 674161 w 729929"/>
                <a:gd name="connsiteY44" fmla="*/ 141585 h 744371"/>
                <a:gd name="connsiteX45" fmla="*/ 625461 w 729929"/>
                <a:gd name="connsiteY45" fmla="*/ 588900 h 744371"/>
                <a:gd name="connsiteX46" fmla="*/ 157724 w 729929"/>
                <a:gd name="connsiteY46" fmla="*/ 675408 h 744371"/>
                <a:gd name="connsiteX47" fmla="*/ 0 w 729929"/>
                <a:gd name="connsiteY47" fmla="*/ 312559 h 744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729929" h="744371">
                  <a:moveTo>
                    <a:pt x="348892" y="332354"/>
                  </a:moveTo>
                  <a:cubicBezTo>
                    <a:pt x="352388" y="329029"/>
                    <a:pt x="356359" y="326061"/>
                    <a:pt x="361732" y="323831"/>
                  </a:cubicBezTo>
                  <a:cubicBezTo>
                    <a:pt x="374189" y="321528"/>
                    <a:pt x="379381" y="323623"/>
                    <a:pt x="387597" y="331318"/>
                  </a:cubicBezTo>
                  <a:cubicBezTo>
                    <a:pt x="398618" y="341866"/>
                    <a:pt x="403216" y="357495"/>
                    <a:pt x="399661" y="372385"/>
                  </a:cubicBezTo>
                  <a:cubicBezTo>
                    <a:pt x="399245" y="374125"/>
                    <a:pt x="398726" y="375825"/>
                    <a:pt x="398080" y="377465"/>
                  </a:cubicBezTo>
                  <a:lnTo>
                    <a:pt x="348892" y="332354"/>
                  </a:lnTo>
                  <a:close/>
                  <a:moveTo>
                    <a:pt x="230573" y="276780"/>
                  </a:moveTo>
                  <a:lnTo>
                    <a:pt x="274785" y="317326"/>
                  </a:lnTo>
                  <a:lnTo>
                    <a:pt x="274325" y="317442"/>
                  </a:lnTo>
                  <a:cubicBezTo>
                    <a:pt x="260660" y="320930"/>
                    <a:pt x="248947" y="316497"/>
                    <a:pt x="239949" y="307574"/>
                  </a:cubicBezTo>
                  <a:lnTo>
                    <a:pt x="239704" y="307865"/>
                  </a:lnTo>
                  <a:cubicBezTo>
                    <a:pt x="231988" y="299485"/>
                    <a:pt x="228612" y="288033"/>
                    <a:pt x="230573" y="276780"/>
                  </a:cubicBezTo>
                  <a:close/>
                  <a:moveTo>
                    <a:pt x="175268" y="226059"/>
                  </a:moveTo>
                  <a:lnTo>
                    <a:pt x="188006" y="237741"/>
                  </a:lnTo>
                  <a:cubicBezTo>
                    <a:pt x="183964" y="244973"/>
                    <a:pt x="178732" y="252910"/>
                    <a:pt x="176755" y="261191"/>
                  </a:cubicBezTo>
                  <a:cubicBezTo>
                    <a:pt x="168623" y="294406"/>
                    <a:pt x="174493" y="321834"/>
                    <a:pt x="204557" y="349511"/>
                  </a:cubicBezTo>
                  <a:cubicBezTo>
                    <a:pt x="225638" y="367415"/>
                    <a:pt x="253310" y="375547"/>
                    <a:pt x="280854" y="371933"/>
                  </a:cubicBezTo>
                  <a:cubicBezTo>
                    <a:pt x="294628" y="370126"/>
                    <a:pt x="307353" y="365103"/>
                    <a:pt x="318685" y="357586"/>
                  </a:cubicBezTo>
                  <a:lnTo>
                    <a:pt x="369238" y="403949"/>
                  </a:lnTo>
                  <a:cubicBezTo>
                    <a:pt x="354173" y="408155"/>
                    <a:pt x="338011" y="403876"/>
                    <a:pt x="326994" y="392768"/>
                  </a:cubicBezTo>
                  <a:lnTo>
                    <a:pt x="284800" y="434617"/>
                  </a:lnTo>
                  <a:cubicBezTo>
                    <a:pt x="311024" y="461056"/>
                    <a:pt x="349514" y="471213"/>
                    <a:pt x="385369" y="461156"/>
                  </a:cubicBezTo>
                  <a:cubicBezTo>
                    <a:pt x="396446" y="458049"/>
                    <a:pt x="406734" y="453163"/>
                    <a:pt x="415793" y="446643"/>
                  </a:cubicBezTo>
                  <a:lnTo>
                    <a:pt x="428615" y="458403"/>
                  </a:lnTo>
                  <a:lnTo>
                    <a:pt x="454984" y="429651"/>
                  </a:lnTo>
                  <a:lnTo>
                    <a:pt x="443119" y="418769"/>
                  </a:lnTo>
                  <a:cubicBezTo>
                    <a:pt x="449792" y="409048"/>
                    <a:pt x="454639" y="398018"/>
                    <a:pt x="457464" y="386184"/>
                  </a:cubicBezTo>
                  <a:cubicBezTo>
                    <a:pt x="465960" y="350599"/>
                    <a:pt x="454859" y="313234"/>
                    <a:pt x="428362" y="288148"/>
                  </a:cubicBezTo>
                  <a:lnTo>
                    <a:pt x="428522" y="287961"/>
                  </a:lnTo>
                  <a:cubicBezTo>
                    <a:pt x="428167" y="287660"/>
                    <a:pt x="427809" y="287362"/>
                    <a:pt x="427395" y="287133"/>
                  </a:cubicBezTo>
                  <a:lnTo>
                    <a:pt x="427012" y="286731"/>
                  </a:lnTo>
                  <a:lnTo>
                    <a:pt x="426946" y="286803"/>
                  </a:lnTo>
                  <a:cubicBezTo>
                    <a:pt x="406154" y="269986"/>
                    <a:pt x="378148" y="260836"/>
                    <a:pt x="352820" y="267770"/>
                  </a:cubicBezTo>
                  <a:cubicBezTo>
                    <a:pt x="336255" y="272306"/>
                    <a:pt x="322112" y="280465"/>
                    <a:pt x="307521" y="294414"/>
                  </a:cubicBezTo>
                  <a:lnTo>
                    <a:pt x="255205" y="246435"/>
                  </a:lnTo>
                  <a:lnTo>
                    <a:pt x="258260" y="245116"/>
                  </a:lnTo>
                  <a:cubicBezTo>
                    <a:pt x="271844" y="241306"/>
                    <a:pt x="286426" y="245154"/>
                    <a:pt x="296362" y="255171"/>
                  </a:cubicBezTo>
                  <a:lnTo>
                    <a:pt x="334346" y="217498"/>
                  </a:lnTo>
                  <a:cubicBezTo>
                    <a:pt x="310738" y="193696"/>
                    <a:pt x="276089" y="184553"/>
                    <a:pt x="243811" y="193607"/>
                  </a:cubicBezTo>
                  <a:cubicBezTo>
                    <a:pt x="232788" y="196699"/>
                    <a:pt x="222632" y="201748"/>
                    <a:pt x="213820" y="208482"/>
                  </a:cubicBezTo>
                  <a:lnTo>
                    <a:pt x="201636" y="197308"/>
                  </a:lnTo>
                  <a:lnTo>
                    <a:pt x="175268" y="226059"/>
                  </a:lnTo>
                  <a:close/>
                  <a:moveTo>
                    <a:pt x="0" y="312559"/>
                  </a:moveTo>
                  <a:cubicBezTo>
                    <a:pt x="86239" y="219186"/>
                    <a:pt x="140005" y="115419"/>
                    <a:pt x="213524" y="687"/>
                  </a:cubicBezTo>
                  <a:cubicBezTo>
                    <a:pt x="387144" y="-6545"/>
                    <a:pt x="605505" y="43550"/>
                    <a:pt x="674161" y="141585"/>
                  </a:cubicBezTo>
                  <a:cubicBezTo>
                    <a:pt x="742817" y="239621"/>
                    <a:pt x="769900" y="428944"/>
                    <a:pt x="625461" y="588900"/>
                  </a:cubicBezTo>
                  <a:cubicBezTo>
                    <a:pt x="475818" y="769866"/>
                    <a:pt x="290388" y="784759"/>
                    <a:pt x="157724" y="675408"/>
                  </a:cubicBezTo>
                  <a:cubicBezTo>
                    <a:pt x="49897" y="575950"/>
                    <a:pt x="27078" y="415510"/>
                    <a:pt x="0" y="31255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9" name="Diagonal Stripe 18">
              <a:extLst>
                <a:ext uri="{FF2B5EF4-FFF2-40B4-BE49-F238E27FC236}">
                  <a16:creationId xmlns:a16="http://schemas.microsoft.com/office/drawing/2014/main" id="{8A9D72A3-6FB5-4809-942B-7737C5364641}"/>
                </a:ext>
              </a:extLst>
            </p:cNvPr>
            <p:cNvSpPr>
              <a:spLocks noChangeAspect="1"/>
            </p:cNvSpPr>
            <p:nvPr/>
          </p:nvSpPr>
          <p:spPr>
            <a:xfrm rot="1410982">
              <a:off x="4070449" y="2766517"/>
              <a:ext cx="664631" cy="516467"/>
            </a:xfrm>
            <a:custGeom>
              <a:avLst/>
              <a:gdLst>
                <a:gd name="connsiteX0" fmla="*/ 135309 w 423074"/>
                <a:gd name="connsiteY0" fmla="*/ 155518 h 479287"/>
                <a:gd name="connsiteX1" fmla="*/ 261657 w 423074"/>
                <a:gd name="connsiteY1" fmla="*/ 130931 h 479287"/>
                <a:gd name="connsiteX2" fmla="*/ 348802 w 423074"/>
                <a:gd name="connsiteY2" fmla="*/ 966 h 479287"/>
                <a:gd name="connsiteX3" fmla="*/ 413416 w 423074"/>
                <a:gd name="connsiteY3" fmla="*/ 197164 h 479287"/>
                <a:gd name="connsiteX4" fmla="*/ 341534 w 423074"/>
                <a:gd name="connsiteY4" fmla="*/ 362378 h 479287"/>
                <a:gd name="connsiteX5" fmla="*/ 185579 w 423074"/>
                <a:gd name="connsiteY5" fmla="*/ 451773 h 479287"/>
                <a:gd name="connsiteX6" fmla="*/ 28008 w 423074"/>
                <a:gd name="connsiteY6" fmla="*/ 458124 h 479287"/>
                <a:gd name="connsiteX7" fmla="*/ 98259 w 423074"/>
                <a:gd name="connsiteY7" fmla="*/ 319870 h 479287"/>
                <a:gd name="connsiteX8" fmla="*/ 135309 w 423074"/>
                <a:gd name="connsiteY8" fmla="*/ 155518 h 479287"/>
                <a:gd name="connsiteX0" fmla="*/ 135309 w 423074"/>
                <a:gd name="connsiteY0" fmla="*/ 155518 h 479287"/>
                <a:gd name="connsiteX1" fmla="*/ 261657 w 423074"/>
                <a:gd name="connsiteY1" fmla="*/ 130931 h 479287"/>
                <a:gd name="connsiteX2" fmla="*/ 348802 w 423074"/>
                <a:gd name="connsiteY2" fmla="*/ 966 h 479287"/>
                <a:gd name="connsiteX3" fmla="*/ 413416 w 423074"/>
                <a:gd name="connsiteY3" fmla="*/ 197164 h 479287"/>
                <a:gd name="connsiteX4" fmla="*/ 353673 w 423074"/>
                <a:gd name="connsiteY4" fmla="*/ 370280 h 479287"/>
                <a:gd name="connsiteX5" fmla="*/ 185579 w 423074"/>
                <a:gd name="connsiteY5" fmla="*/ 451773 h 479287"/>
                <a:gd name="connsiteX6" fmla="*/ 28008 w 423074"/>
                <a:gd name="connsiteY6" fmla="*/ 458124 h 479287"/>
                <a:gd name="connsiteX7" fmla="*/ 98259 w 423074"/>
                <a:gd name="connsiteY7" fmla="*/ 319870 h 479287"/>
                <a:gd name="connsiteX8" fmla="*/ 135309 w 423074"/>
                <a:gd name="connsiteY8" fmla="*/ 155518 h 479287"/>
                <a:gd name="connsiteX0" fmla="*/ 135309 w 423074"/>
                <a:gd name="connsiteY0" fmla="*/ 155518 h 479287"/>
                <a:gd name="connsiteX1" fmla="*/ 261657 w 423074"/>
                <a:gd name="connsiteY1" fmla="*/ 130931 h 479287"/>
                <a:gd name="connsiteX2" fmla="*/ 348802 w 423074"/>
                <a:gd name="connsiteY2" fmla="*/ 966 h 479287"/>
                <a:gd name="connsiteX3" fmla="*/ 413416 w 423074"/>
                <a:gd name="connsiteY3" fmla="*/ 197164 h 479287"/>
                <a:gd name="connsiteX4" fmla="*/ 324557 w 423074"/>
                <a:gd name="connsiteY4" fmla="*/ 398504 h 479287"/>
                <a:gd name="connsiteX5" fmla="*/ 185579 w 423074"/>
                <a:gd name="connsiteY5" fmla="*/ 451773 h 479287"/>
                <a:gd name="connsiteX6" fmla="*/ 28008 w 423074"/>
                <a:gd name="connsiteY6" fmla="*/ 458124 h 479287"/>
                <a:gd name="connsiteX7" fmla="*/ 98259 w 423074"/>
                <a:gd name="connsiteY7" fmla="*/ 319870 h 479287"/>
                <a:gd name="connsiteX8" fmla="*/ 135309 w 423074"/>
                <a:gd name="connsiteY8" fmla="*/ 155518 h 479287"/>
                <a:gd name="connsiteX0" fmla="*/ 135309 w 423074"/>
                <a:gd name="connsiteY0" fmla="*/ 155518 h 479287"/>
                <a:gd name="connsiteX1" fmla="*/ 261657 w 423074"/>
                <a:gd name="connsiteY1" fmla="*/ 130931 h 479287"/>
                <a:gd name="connsiteX2" fmla="*/ 348802 w 423074"/>
                <a:gd name="connsiteY2" fmla="*/ 966 h 479287"/>
                <a:gd name="connsiteX3" fmla="*/ 413416 w 423074"/>
                <a:gd name="connsiteY3" fmla="*/ 197164 h 479287"/>
                <a:gd name="connsiteX4" fmla="*/ 389082 w 423074"/>
                <a:gd name="connsiteY4" fmla="*/ 331670 h 479287"/>
                <a:gd name="connsiteX5" fmla="*/ 324557 w 423074"/>
                <a:gd name="connsiteY5" fmla="*/ 398504 h 479287"/>
                <a:gd name="connsiteX6" fmla="*/ 185579 w 423074"/>
                <a:gd name="connsiteY6" fmla="*/ 451773 h 479287"/>
                <a:gd name="connsiteX7" fmla="*/ 28008 w 423074"/>
                <a:gd name="connsiteY7" fmla="*/ 458124 h 479287"/>
                <a:gd name="connsiteX8" fmla="*/ 98259 w 423074"/>
                <a:gd name="connsiteY8" fmla="*/ 319870 h 479287"/>
                <a:gd name="connsiteX9" fmla="*/ 135309 w 423074"/>
                <a:gd name="connsiteY9" fmla="*/ 155518 h 479287"/>
                <a:gd name="connsiteX0" fmla="*/ 135309 w 423074"/>
                <a:gd name="connsiteY0" fmla="*/ 155518 h 479286"/>
                <a:gd name="connsiteX1" fmla="*/ 261657 w 423074"/>
                <a:gd name="connsiteY1" fmla="*/ 130931 h 479286"/>
                <a:gd name="connsiteX2" fmla="*/ 348802 w 423074"/>
                <a:gd name="connsiteY2" fmla="*/ 966 h 479286"/>
                <a:gd name="connsiteX3" fmla="*/ 413416 w 423074"/>
                <a:gd name="connsiteY3" fmla="*/ 197164 h 479286"/>
                <a:gd name="connsiteX4" fmla="*/ 389082 w 423074"/>
                <a:gd name="connsiteY4" fmla="*/ 331670 h 479286"/>
                <a:gd name="connsiteX5" fmla="*/ 324557 w 423074"/>
                <a:gd name="connsiteY5" fmla="*/ 398504 h 479286"/>
                <a:gd name="connsiteX6" fmla="*/ 185579 w 423074"/>
                <a:gd name="connsiteY6" fmla="*/ 451772 h 479286"/>
                <a:gd name="connsiteX7" fmla="*/ 28008 w 423074"/>
                <a:gd name="connsiteY7" fmla="*/ 458124 h 479286"/>
                <a:gd name="connsiteX8" fmla="*/ 98259 w 423074"/>
                <a:gd name="connsiteY8" fmla="*/ 319870 h 479286"/>
                <a:gd name="connsiteX9" fmla="*/ 135309 w 423074"/>
                <a:gd name="connsiteY9" fmla="*/ 155518 h 479286"/>
                <a:gd name="connsiteX0" fmla="*/ 135309 w 423074"/>
                <a:gd name="connsiteY0" fmla="*/ 155518 h 479286"/>
                <a:gd name="connsiteX1" fmla="*/ 261657 w 423074"/>
                <a:gd name="connsiteY1" fmla="*/ 130931 h 479286"/>
                <a:gd name="connsiteX2" fmla="*/ 348802 w 423074"/>
                <a:gd name="connsiteY2" fmla="*/ 966 h 479286"/>
                <a:gd name="connsiteX3" fmla="*/ 413416 w 423074"/>
                <a:gd name="connsiteY3" fmla="*/ 197164 h 479286"/>
                <a:gd name="connsiteX4" fmla="*/ 398593 w 423074"/>
                <a:gd name="connsiteY4" fmla="*/ 317776 h 479286"/>
                <a:gd name="connsiteX5" fmla="*/ 324557 w 423074"/>
                <a:gd name="connsiteY5" fmla="*/ 398504 h 479286"/>
                <a:gd name="connsiteX6" fmla="*/ 185579 w 423074"/>
                <a:gd name="connsiteY6" fmla="*/ 451772 h 479286"/>
                <a:gd name="connsiteX7" fmla="*/ 28008 w 423074"/>
                <a:gd name="connsiteY7" fmla="*/ 458124 h 479286"/>
                <a:gd name="connsiteX8" fmla="*/ 98259 w 423074"/>
                <a:gd name="connsiteY8" fmla="*/ 319870 h 479286"/>
                <a:gd name="connsiteX9" fmla="*/ 135309 w 423074"/>
                <a:gd name="connsiteY9" fmla="*/ 155518 h 479286"/>
                <a:gd name="connsiteX0" fmla="*/ 135309 w 423074"/>
                <a:gd name="connsiteY0" fmla="*/ 155518 h 479286"/>
                <a:gd name="connsiteX1" fmla="*/ 261657 w 423074"/>
                <a:gd name="connsiteY1" fmla="*/ 130931 h 479286"/>
                <a:gd name="connsiteX2" fmla="*/ 348802 w 423074"/>
                <a:gd name="connsiteY2" fmla="*/ 966 h 479286"/>
                <a:gd name="connsiteX3" fmla="*/ 413416 w 423074"/>
                <a:gd name="connsiteY3" fmla="*/ 197164 h 479286"/>
                <a:gd name="connsiteX4" fmla="*/ 398593 w 423074"/>
                <a:gd name="connsiteY4" fmla="*/ 317776 h 479286"/>
                <a:gd name="connsiteX5" fmla="*/ 330849 w 423074"/>
                <a:gd name="connsiteY5" fmla="*/ 388120 h 479286"/>
                <a:gd name="connsiteX6" fmla="*/ 185579 w 423074"/>
                <a:gd name="connsiteY6" fmla="*/ 451772 h 479286"/>
                <a:gd name="connsiteX7" fmla="*/ 28008 w 423074"/>
                <a:gd name="connsiteY7" fmla="*/ 458124 h 479286"/>
                <a:gd name="connsiteX8" fmla="*/ 98259 w 423074"/>
                <a:gd name="connsiteY8" fmla="*/ 319870 h 479286"/>
                <a:gd name="connsiteX9" fmla="*/ 135309 w 423074"/>
                <a:gd name="connsiteY9" fmla="*/ 155518 h 479286"/>
                <a:gd name="connsiteX0" fmla="*/ 135309 w 423074"/>
                <a:gd name="connsiteY0" fmla="*/ 155518 h 479286"/>
                <a:gd name="connsiteX1" fmla="*/ 261657 w 423074"/>
                <a:gd name="connsiteY1" fmla="*/ 130931 h 479286"/>
                <a:gd name="connsiteX2" fmla="*/ 348802 w 423074"/>
                <a:gd name="connsiteY2" fmla="*/ 966 h 479286"/>
                <a:gd name="connsiteX3" fmla="*/ 413416 w 423074"/>
                <a:gd name="connsiteY3" fmla="*/ 197164 h 479286"/>
                <a:gd name="connsiteX4" fmla="*/ 398593 w 423074"/>
                <a:gd name="connsiteY4" fmla="*/ 317776 h 479286"/>
                <a:gd name="connsiteX5" fmla="*/ 330849 w 423074"/>
                <a:gd name="connsiteY5" fmla="*/ 388120 h 479286"/>
                <a:gd name="connsiteX6" fmla="*/ 185579 w 423074"/>
                <a:gd name="connsiteY6" fmla="*/ 451772 h 479286"/>
                <a:gd name="connsiteX7" fmla="*/ 28008 w 423074"/>
                <a:gd name="connsiteY7" fmla="*/ 458124 h 479286"/>
                <a:gd name="connsiteX8" fmla="*/ 98259 w 423074"/>
                <a:gd name="connsiteY8" fmla="*/ 319870 h 479286"/>
                <a:gd name="connsiteX9" fmla="*/ 135309 w 423074"/>
                <a:gd name="connsiteY9" fmla="*/ 155518 h 479286"/>
                <a:gd name="connsiteX0" fmla="*/ 135309 w 423074"/>
                <a:gd name="connsiteY0" fmla="*/ 155518 h 479286"/>
                <a:gd name="connsiteX1" fmla="*/ 261657 w 423074"/>
                <a:gd name="connsiteY1" fmla="*/ 130931 h 479286"/>
                <a:gd name="connsiteX2" fmla="*/ 348802 w 423074"/>
                <a:gd name="connsiteY2" fmla="*/ 966 h 479286"/>
                <a:gd name="connsiteX3" fmla="*/ 413416 w 423074"/>
                <a:gd name="connsiteY3" fmla="*/ 197164 h 479286"/>
                <a:gd name="connsiteX4" fmla="*/ 398593 w 423074"/>
                <a:gd name="connsiteY4" fmla="*/ 317776 h 479286"/>
                <a:gd name="connsiteX5" fmla="*/ 338605 w 423074"/>
                <a:gd name="connsiteY5" fmla="*/ 372615 h 479286"/>
                <a:gd name="connsiteX6" fmla="*/ 185579 w 423074"/>
                <a:gd name="connsiteY6" fmla="*/ 451772 h 479286"/>
                <a:gd name="connsiteX7" fmla="*/ 28008 w 423074"/>
                <a:gd name="connsiteY7" fmla="*/ 458124 h 479286"/>
                <a:gd name="connsiteX8" fmla="*/ 98259 w 423074"/>
                <a:gd name="connsiteY8" fmla="*/ 319870 h 479286"/>
                <a:gd name="connsiteX9" fmla="*/ 135309 w 423074"/>
                <a:gd name="connsiteY9" fmla="*/ 155518 h 479286"/>
                <a:gd name="connsiteX0" fmla="*/ 135309 w 423074"/>
                <a:gd name="connsiteY0" fmla="*/ 155518 h 479286"/>
                <a:gd name="connsiteX1" fmla="*/ 261657 w 423074"/>
                <a:gd name="connsiteY1" fmla="*/ 130931 h 479286"/>
                <a:gd name="connsiteX2" fmla="*/ 348802 w 423074"/>
                <a:gd name="connsiteY2" fmla="*/ 966 h 479286"/>
                <a:gd name="connsiteX3" fmla="*/ 413416 w 423074"/>
                <a:gd name="connsiteY3" fmla="*/ 197164 h 479286"/>
                <a:gd name="connsiteX4" fmla="*/ 398593 w 423074"/>
                <a:gd name="connsiteY4" fmla="*/ 317776 h 479286"/>
                <a:gd name="connsiteX5" fmla="*/ 338605 w 423074"/>
                <a:gd name="connsiteY5" fmla="*/ 372615 h 479286"/>
                <a:gd name="connsiteX6" fmla="*/ 185579 w 423074"/>
                <a:gd name="connsiteY6" fmla="*/ 451772 h 479286"/>
                <a:gd name="connsiteX7" fmla="*/ 28008 w 423074"/>
                <a:gd name="connsiteY7" fmla="*/ 458124 h 479286"/>
                <a:gd name="connsiteX8" fmla="*/ 98259 w 423074"/>
                <a:gd name="connsiteY8" fmla="*/ 319870 h 479286"/>
                <a:gd name="connsiteX9" fmla="*/ 135309 w 423074"/>
                <a:gd name="connsiteY9" fmla="*/ 155518 h 479286"/>
                <a:gd name="connsiteX0" fmla="*/ 135309 w 423074"/>
                <a:gd name="connsiteY0" fmla="*/ 155518 h 479286"/>
                <a:gd name="connsiteX1" fmla="*/ 261657 w 423074"/>
                <a:gd name="connsiteY1" fmla="*/ 130931 h 479286"/>
                <a:gd name="connsiteX2" fmla="*/ 348802 w 423074"/>
                <a:gd name="connsiteY2" fmla="*/ 966 h 479286"/>
                <a:gd name="connsiteX3" fmla="*/ 413416 w 423074"/>
                <a:gd name="connsiteY3" fmla="*/ 197164 h 479286"/>
                <a:gd name="connsiteX4" fmla="*/ 388499 w 423074"/>
                <a:gd name="connsiteY4" fmla="*/ 318212 h 479286"/>
                <a:gd name="connsiteX5" fmla="*/ 338605 w 423074"/>
                <a:gd name="connsiteY5" fmla="*/ 372615 h 479286"/>
                <a:gd name="connsiteX6" fmla="*/ 185579 w 423074"/>
                <a:gd name="connsiteY6" fmla="*/ 451772 h 479286"/>
                <a:gd name="connsiteX7" fmla="*/ 28008 w 423074"/>
                <a:gd name="connsiteY7" fmla="*/ 458124 h 479286"/>
                <a:gd name="connsiteX8" fmla="*/ 98259 w 423074"/>
                <a:gd name="connsiteY8" fmla="*/ 319870 h 479286"/>
                <a:gd name="connsiteX9" fmla="*/ 135309 w 423074"/>
                <a:gd name="connsiteY9" fmla="*/ 155518 h 479286"/>
                <a:gd name="connsiteX0" fmla="*/ 135309 w 423074"/>
                <a:gd name="connsiteY0" fmla="*/ 155518 h 479286"/>
                <a:gd name="connsiteX1" fmla="*/ 261657 w 423074"/>
                <a:gd name="connsiteY1" fmla="*/ 130931 h 479286"/>
                <a:gd name="connsiteX2" fmla="*/ 348802 w 423074"/>
                <a:gd name="connsiteY2" fmla="*/ 966 h 479286"/>
                <a:gd name="connsiteX3" fmla="*/ 413416 w 423074"/>
                <a:gd name="connsiteY3" fmla="*/ 197164 h 479286"/>
                <a:gd name="connsiteX4" fmla="*/ 388499 w 423074"/>
                <a:gd name="connsiteY4" fmla="*/ 318212 h 479286"/>
                <a:gd name="connsiteX5" fmla="*/ 347379 w 423074"/>
                <a:gd name="connsiteY5" fmla="*/ 380662 h 479286"/>
                <a:gd name="connsiteX6" fmla="*/ 185579 w 423074"/>
                <a:gd name="connsiteY6" fmla="*/ 451772 h 479286"/>
                <a:gd name="connsiteX7" fmla="*/ 28008 w 423074"/>
                <a:gd name="connsiteY7" fmla="*/ 458124 h 479286"/>
                <a:gd name="connsiteX8" fmla="*/ 98259 w 423074"/>
                <a:gd name="connsiteY8" fmla="*/ 319870 h 479286"/>
                <a:gd name="connsiteX9" fmla="*/ 135309 w 423074"/>
                <a:gd name="connsiteY9" fmla="*/ 155518 h 479286"/>
                <a:gd name="connsiteX0" fmla="*/ 135309 w 396687"/>
                <a:gd name="connsiteY0" fmla="*/ 155783 h 479551"/>
                <a:gd name="connsiteX1" fmla="*/ 261657 w 396687"/>
                <a:gd name="connsiteY1" fmla="*/ 131196 h 479551"/>
                <a:gd name="connsiteX2" fmla="*/ 348802 w 396687"/>
                <a:gd name="connsiteY2" fmla="*/ 1231 h 479551"/>
                <a:gd name="connsiteX3" fmla="*/ 384590 w 396687"/>
                <a:gd name="connsiteY3" fmla="*/ 232383 h 479551"/>
                <a:gd name="connsiteX4" fmla="*/ 388499 w 396687"/>
                <a:gd name="connsiteY4" fmla="*/ 318477 h 479551"/>
                <a:gd name="connsiteX5" fmla="*/ 347379 w 396687"/>
                <a:gd name="connsiteY5" fmla="*/ 380927 h 479551"/>
                <a:gd name="connsiteX6" fmla="*/ 185579 w 396687"/>
                <a:gd name="connsiteY6" fmla="*/ 452037 h 479551"/>
                <a:gd name="connsiteX7" fmla="*/ 28008 w 396687"/>
                <a:gd name="connsiteY7" fmla="*/ 458389 h 479551"/>
                <a:gd name="connsiteX8" fmla="*/ 98259 w 396687"/>
                <a:gd name="connsiteY8" fmla="*/ 320135 h 479551"/>
                <a:gd name="connsiteX9" fmla="*/ 135309 w 396687"/>
                <a:gd name="connsiteY9" fmla="*/ 155783 h 479551"/>
                <a:gd name="connsiteX0" fmla="*/ 135309 w 411002"/>
                <a:gd name="connsiteY0" fmla="*/ 155418 h 479186"/>
                <a:gd name="connsiteX1" fmla="*/ 261657 w 411002"/>
                <a:gd name="connsiteY1" fmla="*/ 130831 h 479186"/>
                <a:gd name="connsiteX2" fmla="*/ 348802 w 411002"/>
                <a:gd name="connsiteY2" fmla="*/ 866 h 479186"/>
                <a:gd name="connsiteX3" fmla="*/ 400684 w 411002"/>
                <a:gd name="connsiteY3" fmla="*/ 214469 h 479186"/>
                <a:gd name="connsiteX4" fmla="*/ 388499 w 411002"/>
                <a:gd name="connsiteY4" fmla="*/ 318112 h 479186"/>
                <a:gd name="connsiteX5" fmla="*/ 347379 w 411002"/>
                <a:gd name="connsiteY5" fmla="*/ 380562 h 479186"/>
                <a:gd name="connsiteX6" fmla="*/ 185579 w 411002"/>
                <a:gd name="connsiteY6" fmla="*/ 451672 h 479186"/>
                <a:gd name="connsiteX7" fmla="*/ 28008 w 411002"/>
                <a:gd name="connsiteY7" fmla="*/ 458024 h 479186"/>
                <a:gd name="connsiteX8" fmla="*/ 98259 w 411002"/>
                <a:gd name="connsiteY8" fmla="*/ 319770 h 479186"/>
                <a:gd name="connsiteX9" fmla="*/ 135309 w 411002"/>
                <a:gd name="connsiteY9" fmla="*/ 155418 h 479186"/>
                <a:gd name="connsiteX0" fmla="*/ 135309 w 421299"/>
                <a:gd name="connsiteY0" fmla="*/ 155195 h 478963"/>
                <a:gd name="connsiteX1" fmla="*/ 261657 w 421299"/>
                <a:gd name="connsiteY1" fmla="*/ 130608 h 478963"/>
                <a:gd name="connsiteX2" fmla="*/ 348802 w 421299"/>
                <a:gd name="connsiteY2" fmla="*/ 643 h 478963"/>
                <a:gd name="connsiteX3" fmla="*/ 411949 w 421299"/>
                <a:gd name="connsiteY3" fmla="*/ 201961 h 478963"/>
                <a:gd name="connsiteX4" fmla="*/ 388499 w 421299"/>
                <a:gd name="connsiteY4" fmla="*/ 317889 h 478963"/>
                <a:gd name="connsiteX5" fmla="*/ 347379 w 421299"/>
                <a:gd name="connsiteY5" fmla="*/ 380339 h 478963"/>
                <a:gd name="connsiteX6" fmla="*/ 185579 w 421299"/>
                <a:gd name="connsiteY6" fmla="*/ 451449 h 478963"/>
                <a:gd name="connsiteX7" fmla="*/ 28008 w 421299"/>
                <a:gd name="connsiteY7" fmla="*/ 457801 h 478963"/>
                <a:gd name="connsiteX8" fmla="*/ 98259 w 421299"/>
                <a:gd name="connsiteY8" fmla="*/ 319547 h 478963"/>
                <a:gd name="connsiteX9" fmla="*/ 135309 w 421299"/>
                <a:gd name="connsiteY9" fmla="*/ 155195 h 478963"/>
                <a:gd name="connsiteX0" fmla="*/ 135309 w 421299"/>
                <a:gd name="connsiteY0" fmla="*/ 155195 h 478963"/>
                <a:gd name="connsiteX1" fmla="*/ 261657 w 421299"/>
                <a:gd name="connsiteY1" fmla="*/ 130608 h 478963"/>
                <a:gd name="connsiteX2" fmla="*/ 348802 w 421299"/>
                <a:gd name="connsiteY2" fmla="*/ 643 h 478963"/>
                <a:gd name="connsiteX3" fmla="*/ 411949 w 421299"/>
                <a:gd name="connsiteY3" fmla="*/ 201961 h 478963"/>
                <a:gd name="connsiteX4" fmla="*/ 388499 w 421299"/>
                <a:gd name="connsiteY4" fmla="*/ 317889 h 478963"/>
                <a:gd name="connsiteX5" fmla="*/ 347379 w 421299"/>
                <a:gd name="connsiteY5" fmla="*/ 380339 h 478963"/>
                <a:gd name="connsiteX6" fmla="*/ 185579 w 421299"/>
                <a:gd name="connsiteY6" fmla="*/ 451449 h 478963"/>
                <a:gd name="connsiteX7" fmla="*/ 28008 w 421299"/>
                <a:gd name="connsiteY7" fmla="*/ 457801 h 478963"/>
                <a:gd name="connsiteX8" fmla="*/ 98259 w 421299"/>
                <a:gd name="connsiteY8" fmla="*/ 319547 h 478963"/>
                <a:gd name="connsiteX9" fmla="*/ 135309 w 421299"/>
                <a:gd name="connsiteY9" fmla="*/ 155195 h 478963"/>
                <a:gd name="connsiteX0" fmla="*/ 135309 w 421299"/>
                <a:gd name="connsiteY0" fmla="*/ 155195 h 478963"/>
                <a:gd name="connsiteX1" fmla="*/ 261657 w 421299"/>
                <a:gd name="connsiteY1" fmla="*/ 130608 h 478963"/>
                <a:gd name="connsiteX2" fmla="*/ 348802 w 421299"/>
                <a:gd name="connsiteY2" fmla="*/ 643 h 478963"/>
                <a:gd name="connsiteX3" fmla="*/ 411949 w 421299"/>
                <a:gd name="connsiteY3" fmla="*/ 201961 h 478963"/>
                <a:gd name="connsiteX4" fmla="*/ 388499 w 421299"/>
                <a:gd name="connsiteY4" fmla="*/ 317889 h 478963"/>
                <a:gd name="connsiteX5" fmla="*/ 298292 w 421299"/>
                <a:gd name="connsiteY5" fmla="*/ 380924 h 478963"/>
                <a:gd name="connsiteX6" fmla="*/ 185579 w 421299"/>
                <a:gd name="connsiteY6" fmla="*/ 451449 h 478963"/>
                <a:gd name="connsiteX7" fmla="*/ 28008 w 421299"/>
                <a:gd name="connsiteY7" fmla="*/ 457801 h 478963"/>
                <a:gd name="connsiteX8" fmla="*/ 98259 w 421299"/>
                <a:gd name="connsiteY8" fmla="*/ 319547 h 478963"/>
                <a:gd name="connsiteX9" fmla="*/ 135309 w 421299"/>
                <a:gd name="connsiteY9" fmla="*/ 155195 h 478963"/>
                <a:gd name="connsiteX0" fmla="*/ 135309 w 421299"/>
                <a:gd name="connsiteY0" fmla="*/ 155195 h 478963"/>
                <a:gd name="connsiteX1" fmla="*/ 261657 w 421299"/>
                <a:gd name="connsiteY1" fmla="*/ 130608 h 478963"/>
                <a:gd name="connsiteX2" fmla="*/ 348802 w 421299"/>
                <a:gd name="connsiteY2" fmla="*/ 643 h 478963"/>
                <a:gd name="connsiteX3" fmla="*/ 411949 w 421299"/>
                <a:gd name="connsiteY3" fmla="*/ 201961 h 478963"/>
                <a:gd name="connsiteX4" fmla="*/ 371696 w 421299"/>
                <a:gd name="connsiteY4" fmla="*/ 332990 h 478963"/>
                <a:gd name="connsiteX5" fmla="*/ 298292 w 421299"/>
                <a:gd name="connsiteY5" fmla="*/ 380924 h 478963"/>
                <a:gd name="connsiteX6" fmla="*/ 185579 w 421299"/>
                <a:gd name="connsiteY6" fmla="*/ 451449 h 478963"/>
                <a:gd name="connsiteX7" fmla="*/ 28008 w 421299"/>
                <a:gd name="connsiteY7" fmla="*/ 457801 h 478963"/>
                <a:gd name="connsiteX8" fmla="*/ 98259 w 421299"/>
                <a:gd name="connsiteY8" fmla="*/ 319547 h 478963"/>
                <a:gd name="connsiteX9" fmla="*/ 135309 w 421299"/>
                <a:gd name="connsiteY9" fmla="*/ 155195 h 478963"/>
                <a:gd name="connsiteX0" fmla="*/ 135309 w 421299"/>
                <a:gd name="connsiteY0" fmla="*/ 155195 h 478963"/>
                <a:gd name="connsiteX1" fmla="*/ 261657 w 421299"/>
                <a:gd name="connsiteY1" fmla="*/ 130608 h 478963"/>
                <a:gd name="connsiteX2" fmla="*/ 348802 w 421299"/>
                <a:gd name="connsiteY2" fmla="*/ 643 h 478963"/>
                <a:gd name="connsiteX3" fmla="*/ 411949 w 421299"/>
                <a:gd name="connsiteY3" fmla="*/ 201961 h 478963"/>
                <a:gd name="connsiteX4" fmla="*/ 384515 w 421299"/>
                <a:gd name="connsiteY4" fmla="*/ 332607 h 478963"/>
                <a:gd name="connsiteX5" fmla="*/ 298292 w 421299"/>
                <a:gd name="connsiteY5" fmla="*/ 380924 h 478963"/>
                <a:gd name="connsiteX6" fmla="*/ 185579 w 421299"/>
                <a:gd name="connsiteY6" fmla="*/ 451449 h 478963"/>
                <a:gd name="connsiteX7" fmla="*/ 28008 w 421299"/>
                <a:gd name="connsiteY7" fmla="*/ 457801 h 478963"/>
                <a:gd name="connsiteX8" fmla="*/ 98259 w 421299"/>
                <a:gd name="connsiteY8" fmla="*/ 319547 h 478963"/>
                <a:gd name="connsiteX9" fmla="*/ 135309 w 421299"/>
                <a:gd name="connsiteY9" fmla="*/ 155195 h 478963"/>
                <a:gd name="connsiteX0" fmla="*/ 135309 w 406960"/>
                <a:gd name="connsiteY0" fmla="*/ 155910 h 479678"/>
                <a:gd name="connsiteX1" fmla="*/ 261657 w 406960"/>
                <a:gd name="connsiteY1" fmla="*/ 131323 h 479678"/>
                <a:gd name="connsiteX2" fmla="*/ 348802 w 406960"/>
                <a:gd name="connsiteY2" fmla="*/ 1358 h 479678"/>
                <a:gd name="connsiteX3" fmla="*/ 396200 w 406960"/>
                <a:gd name="connsiteY3" fmla="*/ 238096 h 479678"/>
                <a:gd name="connsiteX4" fmla="*/ 384515 w 406960"/>
                <a:gd name="connsiteY4" fmla="*/ 333322 h 479678"/>
                <a:gd name="connsiteX5" fmla="*/ 298292 w 406960"/>
                <a:gd name="connsiteY5" fmla="*/ 381639 h 479678"/>
                <a:gd name="connsiteX6" fmla="*/ 185579 w 406960"/>
                <a:gd name="connsiteY6" fmla="*/ 452164 h 479678"/>
                <a:gd name="connsiteX7" fmla="*/ 28008 w 406960"/>
                <a:gd name="connsiteY7" fmla="*/ 458516 h 479678"/>
                <a:gd name="connsiteX8" fmla="*/ 98259 w 406960"/>
                <a:gd name="connsiteY8" fmla="*/ 320262 h 479678"/>
                <a:gd name="connsiteX9" fmla="*/ 135309 w 406960"/>
                <a:gd name="connsiteY9" fmla="*/ 155910 h 479678"/>
                <a:gd name="connsiteX0" fmla="*/ 135309 w 406960"/>
                <a:gd name="connsiteY0" fmla="*/ 155910 h 479678"/>
                <a:gd name="connsiteX1" fmla="*/ 261657 w 406960"/>
                <a:gd name="connsiteY1" fmla="*/ 131323 h 479678"/>
                <a:gd name="connsiteX2" fmla="*/ 348802 w 406960"/>
                <a:gd name="connsiteY2" fmla="*/ 1358 h 479678"/>
                <a:gd name="connsiteX3" fmla="*/ 396200 w 406960"/>
                <a:gd name="connsiteY3" fmla="*/ 238096 h 479678"/>
                <a:gd name="connsiteX4" fmla="*/ 384515 w 406960"/>
                <a:gd name="connsiteY4" fmla="*/ 333322 h 479678"/>
                <a:gd name="connsiteX5" fmla="*/ 298292 w 406960"/>
                <a:gd name="connsiteY5" fmla="*/ 381639 h 479678"/>
                <a:gd name="connsiteX6" fmla="*/ 185579 w 406960"/>
                <a:gd name="connsiteY6" fmla="*/ 452164 h 479678"/>
                <a:gd name="connsiteX7" fmla="*/ 28008 w 406960"/>
                <a:gd name="connsiteY7" fmla="*/ 458516 h 479678"/>
                <a:gd name="connsiteX8" fmla="*/ 98259 w 406960"/>
                <a:gd name="connsiteY8" fmla="*/ 320262 h 479678"/>
                <a:gd name="connsiteX9" fmla="*/ 135309 w 406960"/>
                <a:gd name="connsiteY9" fmla="*/ 155910 h 479678"/>
                <a:gd name="connsiteX0" fmla="*/ 135309 w 408346"/>
                <a:gd name="connsiteY0" fmla="*/ 68274 h 392042"/>
                <a:gd name="connsiteX1" fmla="*/ 261657 w 408346"/>
                <a:gd name="connsiteY1" fmla="*/ 43687 h 392042"/>
                <a:gd name="connsiteX2" fmla="*/ 358989 w 408346"/>
                <a:gd name="connsiteY2" fmla="*/ 2779 h 392042"/>
                <a:gd name="connsiteX3" fmla="*/ 396200 w 408346"/>
                <a:gd name="connsiteY3" fmla="*/ 150460 h 392042"/>
                <a:gd name="connsiteX4" fmla="*/ 384515 w 408346"/>
                <a:gd name="connsiteY4" fmla="*/ 245686 h 392042"/>
                <a:gd name="connsiteX5" fmla="*/ 298292 w 408346"/>
                <a:gd name="connsiteY5" fmla="*/ 294003 h 392042"/>
                <a:gd name="connsiteX6" fmla="*/ 185579 w 408346"/>
                <a:gd name="connsiteY6" fmla="*/ 364528 h 392042"/>
                <a:gd name="connsiteX7" fmla="*/ 28008 w 408346"/>
                <a:gd name="connsiteY7" fmla="*/ 370880 h 392042"/>
                <a:gd name="connsiteX8" fmla="*/ 98259 w 408346"/>
                <a:gd name="connsiteY8" fmla="*/ 232626 h 392042"/>
                <a:gd name="connsiteX9" fmla="*/ 135309 w 408346"/>
                <a:gd name="connsiteY9" fmla="*/ 68274 h 392042"/>
                <a:gd name="connsiteX0" fmla="*/ 135309 w 409233"/>
                <a:gd name="connsiteY0" fmla="*/ 65611 h 389379"/>
                <a:gd name="connsiteX1" fmla="*/ 261657 w 409233"/>
                <a:gd name="connsiteY1" fmla="*/ 41024 h 389379"/>
                <a:gd name="connsiteX2" fmla="*/ 358989 w 409233"/>
                <a:gd name="connsiteY2" fmla="*/ 116 h 389379"/>
                <a:gd name="connsiteX3" fmla="*/ 396200 w 409233"/>
                <a:gd name="connsiteY3" fmla="*/ 147797 h 389379"/>
                <a:gd name="connsiteX4" fmla="*/ 384515 w 409233"/>
                <a:gd name="connsiteY4" fmla="*/ 243023 h 389379"/>
                <a:gd name="connsiteX5" fmla="*/ 298292 w 409233"/>
                <a:gd name="connsiteY5" fmla="*/ 291340 h 389379"/>
                <a:gd name="connsiteX6" fmla="*/ 185579 w 409233"/>
                <a:gd name="connsiteY6" fmla="*/ 361865 h 389379"/>
                <a:gd name="connsiteX7" fmla="*/ 28008 w 409233"/>
                <a:gd name="connsiteY7" fmla="*/ 368217 h 389379"/>
                <a:gd name="connsiteX8" fmla="*/ 98259 w 409233"/>
                <a:gd name="connsiteY8" fmla="*/ 229963 h 389379"/>
                <a:gd name="connsiteX9" fmla="*/ 135309 w 409233"/>
                <a:gd name="connsiteY9" fmla="*/ 65611 h 389379"/>
                <a:gd name="connsiteX0" fmla="*/ 135309 w 408718"/>
                <a:gd name="connsiteY0" fmla="*/ 67195 h 390963"/>
                <a:gd name="connsiteX1" fmla="*/ 245806 w 408718"/>
                <a:gd name="connsiteY1" fmla="*/ 59894 h 390963"/>
                <a:gd name="connsiteX2" fmla="*/ 358989 w 408718"/>
                <a:gd name="connsiteY2" fmla="*/ 1700 h 390963"/>
                <a:gd name="connsiteX3" fmla="*/ 396200 w 408718"/>
                <a:gd name="connsiteY3" fmla="*/ 149381 h 390963"/>
                <a:gd name="connsiteX4" fmla="*/ 384515 w 408718"/>
                <a:gd name="connsiteY4" fmla="*/ 244607 h 390963"/>
                <a:gd name="connsiteX5" fmla="*/ 298292 w 408718"/>
                <a:gd name="connsiteY5" fmla="*/ 292924 h 390963"/>
                <a:gd name="connsiteX6" fmla="*/ 185579 w 408718"/>
                <a:gd name="connsiteY6" fmla="*/ 363449 h 390963"/>
                <a:gd name="connsiteX7" fmla="*/ 28008 w 408718"/>
                <a:gd name="connsiteY7" fmla="*/ 369801 h 390963"/>
                <a:gd name="connsiteX8" fmla="*/ 98259 w 408718"/>
                <a:gd name="connsiteY8" fmla="*/ 231547 h 390963"/>
                <a:gd name="connsiteX9" fmla="*/ 135309 w 408718"/>
                <a:gd name="connsiteY9" fmla="*/ 67195 h 390963"/>
                <a:gd name="connsiteX0" fmla="*/ 135309 w 411878"/>
                <a:gd name="connsiteY0" fmla="*/ 68198 h 391966"/>
                <a:gd name="connsiteX1" fmla="*/ 358989 w 411878"/>
                <a:gd name="connsiteY1" fmla="*/ 2703 h 391966"/>
                <a:gd name="connsiteX2" fmla="*/ 396200 w 411878"/>
                <a:gd name="connsiteY2" fmla="*/ 150384 h 391966"/>
                <a:gd name="connsiteX3" fmla="*/ 384515 w 411878"/>
                <a:gd name="connsiteY3" fmla="*/ 245610 h 391966"/>
                <a:gd name="connsiteX4" fmla="*/ 298292 w 411878"/>
                <a:gd name="connsiteY4" fmla="*/ 293927 h 391966"/>
                <a:gd name="connsiteX5" fmla="*/ 185579 w 411878"/>
                <a:gd name="connsiteY5" fmla="*/ 364452 h 391966"/>
                <a:gd name="connsiteX6" fmla="*/ 28008 w 411878"/>
                <a:gd name="connsiteY6" fmla="*/ 370804 h 391966"/>
                <a:gd name="connsiteX7" fmla="*/ 98259 w 411878"/>
                <a:gd name="connsiteY7" fmla="*/ 232550 h 391966"/>
                <a:gd name="connsiteX8" fmla="*/ 135309 w 411878"/>
                <a:gd name="connsiteY8" fmla="*/ 68198 h 391966"/>
                <a:gd name="connsiteX0" fmla="*/ 135309 w 411115"/>
                <a:gd name="connsiteY0" fmla="*/ 70375 h 394143"/>
                <a:gd name="connsiteX1" fmla="*/ 358989 w 411115"/>
                <a:gd name="connsiteY1" fmla="*/ 4880 h 394143"/>
                <a:gd name="connsiteX2" fmla="*/ 396200 w 411115"/>
                <a:gd name="connsiteY2" fmla="*/ 152561 h 394143"/>
                <a:gd name="connsiteX3" fmla="*/ 384515 w 411115"/>
                <a:gd name="connsiteY3" fmla="*/ 247787 h 394143"/>
                <a:gd name="connsiteX4" fmla="*/ 298292 w 411115"/>
                <a:gd name="connsiteY4" fmla="*/ 296104 h 394143"/>
                <a:gd name="connsiteX5" fmla="*/ 185579 w 411115"/>
                <a:gd name="connsiteY5" fmla="*/ 366629 h 394143"/>
                <a:gd name="connsiteX6" fmla="*/ 28008 w 411115"/>
                <a:gd name="connsiteY6" fmla="*/ 372981 h 394143"/>
                <a:gd name="connsiteX7" fmla="*/ 98259 w 411115"/>
                <a:gd name="connsiteY7" fmla="*/ 234727 h 394143"/>
                <a:gd name="connsiteX8" fmla="*/ 135309 w 411115"/>
                <a:gd name="connsiteY8" fmla="*/ 70375 h 394143"/>
                <a:gd name="connsiteX0" fmla="*/ 135309 w 411115"/>
                <a:gd name="connsiteY0" fmla="*/ 70375 h 394143"/>
                <a:gd name="connsiteX1" fmla="*/ 358989 w 411115"/>
                <a:gd name="connsiteY1" fmla="*/ 4880 h 394143"/>
                <a:gd name="connsiteX2" fmla="*/ 396200 w 411115"/>
                <a:gd name="connsiteY2" fmla="*/ 152561 h 394143"/>
                <a:gd name="connsiteX3" fmla="*/ 384515 w 411115"/>
                <a:gd name="connsiteY3" fmla="*/ 247787 h 394143"/>
                <a:gd name="connsiteX4" fmla="*/ 298292 w 411115"/>
                <a:gd name="connsiteY4" fmla="*/ 296104 h 394143"/>
                <a:gd name="connsiteX5" fmla="*/ 185579 w 411115"/>
                <a:gd name="connsiteY5" fmla="*/ 366629 h 394143"/>
                <a:gd name="connsiteX6" fmla="*/ 28008 w 411115"/>
                <a:gd name="connsiteY6" fmla="*/ 372981 h 394143"/>
                <a:gd name="connsiteX7" fmla="*/ 98259 w 411115"/>
                <a:gd name="connsiteY7" fmla="*/ 234727 h 394143"/>
                <a:gd name="connsiteX8" fmla="*/ 135309 w 411115"/>
                <a:gd name="connsiteY8" fmla="*/ 70375 h 394143"/>
                <a:gd name="connsiteX0" fmla="*/ 108083 w 383889"/>
                <a:gd name="connsiteY0" fmla="*/ 70375 h 394143"/>
                <a:gd name="connsiteX1" fmla="*/ 331763 w 383889"/>
                <a:gd name="connsiteY1" fmla="*/ 4880 h 394143"/>
                <a:gd name="connsiteX2" fmla="*/ 368974 w 383889"/>
                <a:gd name="connsiteY2" fmla="*/ 152561 h 394143"/>
                <a:gd name="connsiteX3" fmla="*/ 357289 w 383889"/>
                <a:gd name="connsiteY3" fmla="*/ 247787 h 394143"/>
                <a:gd name="connsiteX4" fmla="*/ 271066 w 383889"/>
                <a:gd name="connsiteY4" fmla="*/ 296104 h 394143"/>
                <a:gd name="connsiteX5" fmla="*/ 158353 w 383889"/>
                <a:gd name="connsiteY5" fmla="*/ 366629 h 394143"/>
                <a:gd name="connsiteX6" fmla="*/ 782 w 383889"/>
                <a:gd name="connsiteY6" fmla="*/ 372981 h 394143"/>
                <a:gd name="connsiteX7" fmla="*/ 108083 w 383889"/>
                <a:gd name="connsiteY7" fmla="*/ 70375 h 394143"/>
                <a:gd name="connsiteX0" fmla="*/ 117788 w 393594"/>
                <a:gd name="connsiteY0" fmla="*/ 70375 h 394143"/>
                <a:gd name="connsiteX1" fmla="*/ 341468 w 393594"/>
                <a:gd name="connsiteY1" fmla="*/ 4880 h 394143"/>
                <a:gd name="connsiteX2" fmla="*/ 378679 w 393594"/>
                <a:gd name="connsiteY2" fmla="*/ 152561 h 394143"/>
                <a:gd name="connsiteX3" fmla="*/ 366994 w 393594"/>
                <a:gd name="connsiteY3" fmla="*/ 247787 h 394143"/>
                <a:gd name="connsiteX4" fmla="*/ 280771 w 393594"/>
                <a:gd name="connsiteY4" fmla="*/ 296104 h 394143"/>
                <a:gd name="connsiteX5" fmla="*/ 168058 w 393594"/>
                <a:gd name="connsiteY5" fmla="*/ 366629 h 394143"/>
                <a:gd name="connsiteX6" fmla="*/ 10487 w 393594"/>
                <a:gd name="connsiteY6" fmla="*/ 372981 h 394143"/>
                <a:gd name="connsiteX7" fmla="*/ 117788 w 393594"/>
                <a:gd name="connsiteY7" fmla="*/ 70375 h 394143"/>
                <a:gd name="connsiteX0" fmla="*/ 126405 w 402211"/>
                <a:gd name="connsiteY0" fmla="*/ 70375 h 394143"/>
                <a:gd name="connsiteX1" fmla="*/ 350085 w 402211"/>
                <a:gd name="connsiteY1" fmla="*/ 4880 h 394143"/>
                <a:gd name="connsiteX2" fmla="*/ 387296 w 402211"/>
                <a:gd name="connsiteY2" fmla="*/ 152561 h 394143"/>
                <a:gd name="connsiteX3" fmla="*/ 375611 w 402211"/>
                <a:gd name="connsiteY3" fmla="*/ 247787 h 394143"/>
                <a:gd name="connsiteX4" fmla="*/ 289388 w 402211"/>
                <a:gd name="connsiteY4" fmla="*/ 296104 h 394143"/>
                <a:gd name="connsiteX5" fmla="*/ 176675 w 402211"/>
                <a:gd name="connsiteY5" fmla="*/ 366629 h 394143"/>
                <a:gd name="connsiteX6" fmla="*/ 19104 w 402211"/>
                <a:gd name="connsiteY6" fmla="*/ 372981 h 394143"/>
                <a:gd name="connsiteX7" fmla="*/ 126405 w 402211"/>
                <a:gd name="connsiteY7" fmla="*/ 70375 h 394143"/>
                <a:gd name="connsiteX0" fmla="*/ 123649 w 399455"/>
                <a:gd name="connsiteY0" fmla="*/ 70375 h 394143"/>
                <a:gd name="connsiteX1" fmla="*/ 347329 w 399455"/>
                <a:gd name="connsiteY1" fmla="*/ 4880 h 394143"/>
                <a:gd name="connsiteX2" fmla="*/ 384540 w 399455"/>
                <a:gd name="connsiteY2" fmla="*/ 152561 h 394143"/>
                <a:gd name="connsiteX3" fmla="*/ 372855 w 399455"/>
                <a:gd name="connsiteY3" fmla="*/ 247787 h 394143"/>
                <a:gd name="connsiteX4" fmla="*/ 286632 w 399455"/>
                <a:gd name="connsiteY4" fmla="*/ 296104 h 394143"/>
                <a:gd name="connsiteX5" fmla="*/ 173919 w 399455"/>
                <a:gd name="connsiteY5" fmla="*/ 366629 h 394143"/>
                <a:gd name="connsiteX6" fmla="*/ 16348 w 399455"/>
                <a:gd name="connsiteY6" fmla="*/ 372981 h 394143"/>
                <a:gd name="connsiteX7" fmla="*/ 123649 w 399455"/>
                <a:gd name="connsiteY7" fmla="*/ 70375 h 394143"/>
                <a:gd name="connsiteX0" fmla="*/ 109959 w 385765"/>
                <a:gd name="connsiteY0" fmla="*/ 70375 h 394143"/>
                <a:gd name="connsiteX1" fmla="*/ 333639 w 385765"/>
                <a:gd name="connsiteY1" fmla="*/ 4880 h 394143"/>
                <a:gd name="connsiteX2" fmla="*/ 370850 w 385765"/>
                <a:gd name="connsiteY2" fmla="*/ 152561 h 394143"/>
                <a:gd name="connsiteX3" fmla="*/ 359165 w 385765"/>
                <a:gd name="connsiteY3" fmla="*/ 247787 h 394143"/>
                <a:gd name="connsiteX4" fmla="*/ 272942 w 385765"/>
                <a:gd name="connsiteY4" fmla="*/ 296104 h 394143"/>
                <a:gd name="connsiteX5" fmla="*/ 160229 w 385765"/>
                <a:gd name="connsiteY5" fmla="*/ 366629 h 394143"/>
                <a:gd name="connsiteX6" fmla="*/ 2658 w 385765"/>
                <a:gd name="connsiteY6" fmla="*/ 372981 h 394143"/>
                <a:gd name="connsiteX7" fmla="*/ 64907 w 385765"/>
                <a:gd name="connsiteY7" fmla="*/ 229031 h 394143"/>
                <a:gd name="connsiteX8" fmla="*/ 109959 w 385765"/>
                <a:gd name="connsiteY8" fmla="*/ 70375 h 394143"/>
                <a:gd name="connsiteX0" fmla="*/ 111916 w 387722"/>
                <a:gd name="connsiteY0" fmla="*/ 70375 h 394143"/>
                <a:gd name="connsiteX1" fmla="*/ 335596 w 387722"/>
                <a:gd name="connsiteY1" fmla="*/ 4880 h 394143"/>
                <a:gd name="connsiteX2" fmla="*/ 372807 w 387722"/>
                <a:gd name="connsiteY2" fmla="*/ 152561 h 394143"/>
                <a:gd name="connsiteX3" fmla="*/ 361122 w 387722"/>
                <a:gd name="connsiteY3" fmla="*/ 247787 h 394143"/>
                <a:gd name="connsiteX4" fmla="*/ 274899 w 387722"/>
                <a:gd name="connsiteY4" fmla="*/ 296104 h 394143"/>
                <a:gd name="connsiteX5" fmla="*/ 162186 w 387722"/>
                <a:gd name="connsiteY5" fmla="*/ 366629 h 394143"/>
                <a:gd name="connsiteX6" fmla="*/ 4615 w 387722"/>
                <a:gd name="connsiteY6" fmla="*/ 372981 h 394143"/>
                <a:gd name="connsiteX7" fmla="*/ 66864 w 387722"/>
                <a:gd name="connsiteY7" fmla="*/ 229031 h 394143"/>
                <a:gd name="connsiteX8" fmla="*/ 111916 w 387722"/>
                <a:gd name="connsiteY8" fmla="*/ 70375 h 394143"/>
                <a:gd name="connsiteX0" fmla="*/ 129146 w 404952"/>
                <a:gd name="connsiteY0" fmla="*/ 70375 h 394143"/>
                <a:gd name="connsiteX1" fmla="*/ 352826 w 404952"/>
                <a:gd name="connsiteY1" fmla="*/ 4880 h 394143"/>
                <a:gd name="connsiteX2" fmla="*/ 390037 w 404952"/>
                <a:gd name="connsiteY2" fmla="*/ 152561 h 394143"/>
                <a:gd name="connsiteX3" fmla="*/ 378352 w 404952"/>
                <a:gd name="connsiteY3" fmla="*/ 247787 h 394143"/>
                <a:gd name="connsiteX4" fmla="*/ 292129 w 404952"/>
                <a:gd name="connsiteY4" fmla="*/ 296104 h 394143"/>
                <a:gd name="connsiteX5" fmla="*/ 179416 w 404952"/>
                <a:gd name="connsiteY5" fmla="*/ 366629 h 394143"/>
                <a:gd name="connsiteX6" fmla="*/ 21845 w 404952"/>
                <a:gd name="connsiteY6" fmla="*/ 372981 h 394143"/>
                <a:gd name="connsiteX7" fmla="*/ 84094 w 404952"/>
                <a:gd name="connsiteY7" fmla="*/ 229031 h 394143"/>
                <a:gd name="connsiteX8" fmla="*/ 129146 w 404952"/>
                <a:gd name="connsiteY8" fmla="*/ 70375 h 394143"/>
                <a:gd name="connsiteX0" fmla="*/ 129146 w 404952"/>
                <a:gd name="connsiteY0" fmla="*/ 70375 h 394143"/>
                <a:gd name="connsiteX1" fmla="*/ 352826 w 404952"/>
                <a:gd name="connsiteY1" fmla="*/ 4880 h 394143"/>
                <a:gd name="connsiteX2" fmla="*/ 390037 w 404952"/>
                <a:gd name="connsiteY2" fmla="*/ 152561 h 394143"/>
                <a:gd name="connsiteX3" fmla="*/ 378352 w 404952"/>
                <a:gd name="connsiteY3" fmla="*/ 247787 h 394143"/>
                <a:gd name="connsiteX4" fmla="*/ 292129 w 404952"/>
                <a:gd name="connsiteY4" fmla="*/ 296104 h 394143"/>
                <a:gd name="connsiteX5" fmla="*/ 179416 w 404952"/>
                <a:gd name="connsiteY5" fmla="*/ 366629 h 394143"/>
                <a:gd name="connsiteX6" fmla="*/ 21845 w 404952"/>
                <a:gd name="connsiteY6" fmla="*/ 372981 h 394143"/>
                <a:gd name="connsiteX7" fmla="*/ 84094 w 404952"/>
                <a:gd name="connsiteY7" fmla="*/ 229031 h 394143"/>
                <a:gd name="connsiteX8" fmla="*/ 129146 w 404952"/>
                <a:gd name="connsiteY8" fmla="*/ 70375 h 394143"/>
                <a:gd name="connsiteX0" fmla="*/ 129146 w 404952"/>
                <a:gd name="connsiteY0" fmla="*/ 70375 h 394143"/>
                <a:gd name="connsiteX1" fmla="*/ 352826 w 404952"/>
                <a:gd name="connsiteY1" fmla="*/ 4880 h 394143"/>
                <a:gd name="connsiteX2" fmla="*/ 390037 w 404952"/>
                <a:gd name="connsiteY2" fmla="*/ 152561 h 394143"/>
                <a:gd name="connsiteX3" fmla="*/ 378352 w 404952"/>
                <a:gd name="connsiteY3" fmla="*/ 247787 h 394143"/>
                <a:gd name="connsiteX4" fmla="*/ 292129 w 404952"/>
                <a:gd name="connsiteY4" fmla="*/ 296104 h 394143"/>
                <a:gd name="connsiteX5" fmla="*/ 179416 w 404952"/>
                <a:gd name="connsiteY5" fmla="*/ 366629 h 394143"/>
                <a:gd name="connsiteX6" fmla="*/ 21845 w 404952"/>
                <a:gd name="connsiteY6" fmla="*/ 372981 h 394143"/>
                <a:gd name="connsiteX7" fmla="*/ 84094 w 404952"/>
                <a:gd name="connsiteY7" fmla="*/ 229031 h 394143"/>
                <a:gd name="connsiteX8" fmla="*/ 129146 w 404952"/>
                <a:gd name="connsiteY8" fmla="*/ 70375 h 394143"/>
                <a:gd name="connsiteX0" fmla="*/ 129146 w 404952"/>
                <a:gd name="connsiteY0" fmla="*/ 70375 h 394143"/>
                <a:gd name="connsiteX1" fmla="*/ 352826 w 404952"/>
                <a:gd name="connsiteY1" fmla="*/ 4880 h 394143"/>
                <a:gd name="connsiteX2" fmla="*/ 390037 w 404952"/>
                <a:gd name="connsiteY2" fmla="*/ 152561 h 394143"/>
                <a:gd name="connsiteX3" fmla="*/ 378352 w 404952"/>
                <a:gd name="connsiteY3" fmla="*/ 247787 h 394143"/>
                <a:gd name="connsiteX4" fmla="*/ 292129 w 404952"/>
                <a:gd name="connsiteY4" fmla="*/ 296104 h 394143"/>
                <a:gd name="connsiteX5" fmla="*/ 179416 w 404952"/>
                <a:gd name="connsiteY5" fmla="*/ 366629 h 394143"/>
                <a:gd name="connsiteX6" fmla="*/ 21845 w 404952"/>
                <a:gd name="connsiteY6" fmla="*/ 372981 h 394143"/>
                <a:gd name="connsiteX7" fmla="*/ 84094 w 404952"/>
                <a:gd name="connsiteY7" fmla="*/ 229031 h 394143"/>
                <a:gd name="connsiteX8" fmla="*/ 129146 w 404952"/>
                <a:gd name="connsiteY8" fmla="*/ 70375 h 394143"/>
                <a:gd name="connsiteX0" fmla="*/ 129146 w 404952"/>
                <a:gd name="connsiteY0" fmla="*/ 70375 h 394143"/>
                <a:gd name="connsiteX1" fmla="*/ 352826 w 404952"/>
                <a:gd name="connsiteY1" fmla="*/ 4880 h 394143"/>
                <a:gd name="connsiteX2" fmla="*/ 390037 w 404952"/>
                <a:gd name="connsiteY2" fmla="*/ 152561 h 394143"/>
                <a:gd name="connsiteX3" fmla="*/ 378352 w 404952"/>
                <a:gd name="connsiteY3" fmla="*/ 247787 h 394143"/>
                <a:gd name="connsiteX4" fmla="*/ 292129 w 404952"/>
                <a:gd name="connsiteY4" fmla="*/ 296104 h 394143"/>
                <a:gd name="connsiteX5" fmla="*/ 179416 w 404952"/>
                <a:gd name="connsiteY5" fmla="*/ 366629 h 394143"/>
                <a:gd name="connsiteX6" fmla="*/ 21845 w 404952"/>
                <a:gd name="connsiteY6" fmla="*/ 372981 h 394143"/>
                <a:gd name="connsiteX7" fmla="*/ 84094 w 404952"/>
                <a:gd name="connsiteY7" fmla="*/ 229031 h 394143"/>
                <a:gd name="connsiteX8" fmla="*/ 129146 w 404952"/>
                <a:gd name="connsiteY8" fmla="*/ 70375 h 394143"/>
                <a:gd name="connsiteX0" fmla="*/ 129146 w 404952"/>
                <a:gd name="connsiteY0" fmla="*/ 70375 h 394143"/>
                <a:gd name="connsiteX1" fmla="*/ 352826 w 404952"/>
                <a:gd name="connsiteY1" fmla="*/ 4880 h 394143"/>
                <a:gd name="connsiteX2" fmla="*/ 390037 w 404952"/>
                <a:gd name="connsiteY2" fmla="*/ 152561 h 394143"/>
                <a:gd name="connsiteX3" fmla="*/ 378352 w 404952"/>
                <a:gd name="connsiteY3" fmla="*/ 247787 h 394143"/>
                <a:gd name="connsiteX4" fmla="*/ 292129 w 404952"/>
                <a:gd name="connsiteY4" fmla="*/ 296104 h 394143"/>
                <a:gd name="connsiteX5" fmla="*/ 179416 w 404952"/>
                <a:gd name="connsiteY5" fmla="*/ 366629 h 394143"/>
                <a:gd name="connsiteX6" fmla="*/ 21845 w 404952"/>
                <a:gd name="connsiteY6" fmla="*/ 372981 h 394143"/>
                <a:gd name="connsiteX7" fmla="*/ 84094 w 404952"/>
                <a:gd name="connsiteY7" fmla="*/ 229031 h 394143"/>
                <a:gd name="connsiteX8" fmla="*/ 129146 w 404952"/>
                <a:gd name="connsiteY8" fmla="*/ 70375 h 394143"/>
                <a:gd name="connsiteX0" fmla="*/ 129146 w 404952"/>
                <a:gd name="connsiteY0" fmla="*/ 70375 h 394143"/>
                <a:gd name="connsiteX1" fmla="*/ 352826 w 404952"/>
                <a:gd name="connsiteY1" fmla="*/ 4880 h 394143"/>
                <a:gd name="connsiteX2" fmla="*/ 390037 w 404952"/>
                <a:gd name="connsiteY2" fmla="*/ 152561 h 394143"/>
                <a:gd name="connsiteX3" fmla="*/ 378352 w 404952"/>
                <a:gd name="connsiteY3" fmla="*/ 247787 h 394143"/>
                <a:gd name="connsiteX4" fmla="*/ 292129 w 404952"/>
                <a:gd name="connsiteY4" fmla="*/ 296104 h 394143"/>
                <a:gd name="connsiteX5" fmla="*/ 179416 w 404952"/>
                <a:gd name="connsiteY5" fmla="*/ 366629 h 394143"/>
                <a:gd name="connsiteX6" fmla="*/ 21845 w 404952"/>
                <a:gd name="connsiteY6" fmla="*/ 372981 h 394143"/>
                <a:gd name="connsiteX7" fmla="*/ 84094 w 404952"/>
                <a:gd name="connsiteY7" fmla="*/ 229031 h 394143"/>
                <a:gd name="connsiteX8" fmla="*/ 129146 w 404952"/>
                <a:gd name="connsiteY8" fmla="*/ 70375 h 394143"/>
                <a:gd name="connsiteX0" fmla="*/ 129146 w 404600"/>
                <a:gd name="connsiteY0" fmla="*/ 71361 h 395129"/>
                <a:gd name="connsiteX1" fmla="*/ 352826 w 404600"/>
                <a:gd name="connsiteY1" fmla="*/ 5866 h 395129"/>
                <a:gd name="connsiteX2" fmla="*/ 390037 w 404600"/>
                <a:gd name="connsiteY2" fmla="*/ 153547 h 395129"/>
                <a:gd name="connsiteX3" fmla="*/ 378352 w 404600"/>
                <a:gd name="connsiteY3" fmla="*/ 248773 h 395129"/>
                <a:gd name="connsiteX4" fmla="*/ 292129 w 404600"/>
                <a:gd name="connsiteY4" fmla="*/ 297090 h 395129"/>
                <a:gd name="connsiteX5" fmla="*/ 179416 w 404600"/>
                <a:gd name="connsiteY5" fmla="*/ 367615 h 395129"/>
                <a:gd name="connsiteX6" fmla="*/ 21845 w 404600"/>
                <a:gd name="connsiteY6" fmla="*/ 373967 h 395129"/>
                <a:gd name="connsiteX7" fmla="*/ 84094 w 404600"/>
                <a:gd name="connsiteY7" fmla="*/ 230017 h 395129"/>
                <a:gd name="connsiteX8" fmla="*/ 129146 w 404600"/>
                <a:gd name="connsiteY8" fmla="*/ 71361 h 395129"/>
                <a:gd name="connsiteX0" fmla="*/ 129146 w 404600"/>
                <a:gd name="connsiteY0" fmla="*/ 71361 h 395129"/>
                <a:gd name="connsiteX1" fmla="*/ 352826 w 404600"/>
                <a:gd name="connsiteY1" fmla="*/ 5866 h 395129"/>
                <a:gd name="connsiteX2" fmla="*/ 390037 w 404600"/>
                <a:gd name="connsiteY2" fmla="*/ 153547 h 395129"/>
                <a:gd name="connsiteX3" fmla="*/ 378352 w 404600"/>
                <a:gd name="connsiteY3" fmla="*/ 248773 h 395129"/>
                <a:gd name="connsiteX4" fmla="*/ 292129 w 404600"/>
                <a:gd name="connsiteY4" fmla="*/ 297090 h 395129"/>
                <a:gd name="connsiteX5" fmla="*/ 179416 w 404600"/>
                <a:gd name="connsiteY5" fmla="*/ 367615 h 395129"/>
                <a:gd name="connsiteX6" fmla="*/ 21845 w 404600"/>
                <a:gd name="connsiteY6" fmla="*/ 373967 h 395129"/>
                <a:gd name="connsiteX7" fmla="*/ 84094 w 404600"/>
                <a:gd name="connsiteY7" fmla="*/ 230017 h 395129"/>
                <a:gd name="connsiteX8" fmla="*/ 129146 w 404600"/>
                <a:gd name="connsiteY8" fmla="*/ 71361 h 395129"/>
                <a:gd name="connsiteX0" fmla="*/ 129146 w 408520"/>
                <a:gd name="connsiteY0" fmla="*/ 73202 h 396970"/>
                <a:gd name="connsiteX1" fmla="*/ 352826 w 408520"/>
                <a:gd name="connsiteY1" fmla="*/ 7707 h 396970"/>
                <a:gd name="connsiteX2" fmla="*/ 390037 w 408520"/>
                <a:gd name="connsiteY2" fmla="*/ 155388 h 396970"/>
                <a:gd name="connsiteX3" fmla="*/ 378352 w 408520"/>
                <a:gd name="connsiteY3" fmla="*/ 250614 h 396970"/>
                <a:gd name="connsiteX4" fmla="*/ 292129 w 408520"/>
                <a:gd name="connsiteY4" fmla="*/ 298931 h 396970"/>
                <a:gd name="connsiteX5" fmla="*/ 179416 w 408520"/>
                <a:gd name="connsiteY5" fmla="*/ 369456 h 396970"/>
                <a:gd name="connsiteX6" fmla="*/ 21845 w 408520"/>
                <a:gd name="connsiteY6" fmla="*/ 375808 h 396970"/>
                <a:gd name="connsiteX7" fmla="*/ 84094 w 408520"/>
                <a:gd name="connsiteY7" fmla="*/ 231858 h 396970"/>
                <a:gd name="connsiteX8" fmla="*/ 129146 w 408520"/>
                <a:gd name="connsiteY8" fmla="*/ 73202 h 396970"/>
                <a:gd name="connsiteX0" fmla="*/ 129146 w 423602"/>
                <a:gd name="connsiteY0" fmla="*/ 70985 h 394753"/>
                <a:gd name="connsiteX1" fmla="*/ 352826 w 423602"/>
                <a:gd name="connsiteY1" fmla="*/ 5490 h 394753"/>
                <a:gd name="connsiteX2" fmla="*/ 390037 w 423602"/>
                <a:gd name="connsiteY2" fmla="*/ 153171 h 394753"/>
                <a:gd name="connsiteX3" fmla="*/ 378352 w 423602"/>
                <a:gd name="connsiteY3" fmla="*/ 248397 h 394753"/>
                <a:gd name="connsiteX4" fmla="*/ 292129 w 423602"/>
                <a:gd name="connsiteY4" fmla="*/ 296714 h 394753"/>
                <a:gd name="connsiteX5" fmla="*/ 179416 w 423602"/>
                <a:gd name="connsiteY5" fmla="*/ 367239 h 394753"/>
                <a:gd name="connsiteX6" fmla="*/ 21845 w 423602"/>
                <a:gd name="connsiteY6" fmla="*/ 373591 h 394753"/>
                <a:gd name="connsiteX7" fmla="*/ 84094 w 423602"/>
                <a:gd name="connsiteY7" fmla="*/ 229641 h 394753"/>
                <a:gd name="connsiteX8" fmla="*/ 129146 w 423602"/>
                <a:gd name="connsiteY8" fmla="*/ 70985 h 394753"/>
                <a:gd name="connsiteX0" fmla="*/ 129146 w 423602"/>
                <a:gd name="connsiteY0" fmla="*/ 70985 h 385169"/>
                <a:gd name="connsiteX1" fmla="*/ 352826 w 423602"/>
                <a:gd name="connsiteY1" fmla="*/ 5490 h 385169"/>
                <a:gd name="connsiteX2" fmla="*/ 390037 w 423602"/>
                <a:gd name="connsiteY2" fmla="*/ 153171 h 385169"/>
                <a:gd name="connsiteX3" fmla="*/ 378352 w 423602"/>
                <a:gd name="connsiteY3" fmla="*/ 248397 h 385169"/>
                <a:gd name="connsiteX4" fmla="*/ 292129 w 423602"/>
                <a:gd name="connsiteY4" fmla="*/ 296714 h 385169"/>
                <a:gd name="connsiteX5" fmla="*/ 209601 w 423602"/>
                <a:gd name="connsiteY5" fmla="*/ 341119 h 385169"/>
                <a:gd name="connsiteX6" fmla="*/ 21845 w 423602"/>
                <a:gd name="connsiteY6" fmla="*/ 373591 h 385169"/>
                <a:gd name="connsiteX7" fmla="*/ 84094 w 423602"/>
                <a:gd name="connsiteY7" fmla="*/ 229641 h 385169"/>
                <a:gd name="connsiteX8" fmla="*/ 129146 w 423602"/>
                <a:gd name="connsiteY8" fmla="*/ 70985 h 385169"/>
                <a:gd name="connsiteX0" fmla="*/ 129146 w 423602"/>
                <a:gd name="connsiteY0" fmla="*/ 70985 h 382096"/>
                <a:gd name="connsiteX1" fmla="*/ 352826 w 423602"/>
                <a:gd name="connsiteY1" fmla="*/ 5490 h 382096"/>
                <a:gd name="connsiteX2" fmla="*/ 390037 w 423602"/>
                <a:gd name="connsiteY2" fmla="*/ 153171 h 382096"/>
                <a:gd name="connsiteX3" fmla="*/ 378352 w 423602"/>
                <a:gd name="connsiteY3" fmla="*/ 248397 h 382096"/>
                <a:gd name="connsiteX4" fmla="*/ 292129 w 423602"/>
                <a:gd name="connsiteY4" fmla="*/ 296714 h 382096"/>
                <a:gd name="connsiteX5" fmla="*/ 217952 w 423602"/>
                <a:gd name="connsiteY5" fmla="*/ 324499 h 382096"/>
                <a:gd name="connsiteX6" fmla="*/ 21845 w 423602"/>
                <a:gd name="connsiteY6" fmla="*/ 373591 h 382096"/>
                <a:gd name="connsiteX7" fmla="*/ 84094 w 423602"/>
                <a:gd name="connsiteY7" fmla="*/ 229641 h 382096"/>
                <a:gd name="connsiteX8" fmla="*/ 129146 w 423602"/>
                <a:gd name="connsiteY8" fmla="*/ 70985 h 382096"/>
                <a:gd name="connsiteX0" fmla="*/ 129146 w 423602"/>
                <a:gd name="connsiteY0" fmla="*/ 70985 h 383015"/>
                <a:gd name="connsiteX1" fmla="*/ 352826 w 423602"/>
                <a:gd name="connsiteY1" fmla="*/ 5490 h 383015"/>
                <a:gd name="connsiteX2" fmla="*/ 390037 w 423602"/>
                <a:gd name="connsiteY2" fmla="*/ 153171 h 383015"/>
                <a:gd name="connsiteX3" fmla="*/ 378352 w 423602"/>
                <a:gd name="connsiteY3" fmla="*/ 248397 h 383015"/>
                <a:gd name="connsiteX4" fmla="*/ 292129 w 423602"/>
                <a:gd name="connsiteY4" fmla="*/ 296714 h 383015"/>
                <a:gd name="connsiteX5" fmla="*/ 217952 w 423602"/>
                <a:gd name="connsiteY5" fmla="*/ 324499 h 383015"/>
                <a:gd name="connsiteX6" fmla="*/ 21845 w 423602"/>
                <a:gd name="connsiteY6" fmla="*/ 373591 h 383015"/>
                <a:gd name="connsiteX7" fmla="*/ 84094 w 423602"/>
                <a:gd name="connsiteY7" fmla="*/ 229641 h 383015"/>
                <a:gd name="connsiteX8" fmla="*/ 129146 w 423602"/>
                <a:gd name="connsiteY8" fmla="*/ 70985 h 383015"/>
                <a:gd name="connsiteX0" fmla="*/ 129146 w 423602"/>
                <a:gd name="connsiteY0" fmla="*/ 70985 h 383015"/>
                <a:gd name="connsiteX1" fmla="*/ 352826 w 423602"/>
                <a:gd name="connsiteY1" fmla="*/ 5490 h 383015"/>
                <a:gd name="connsiteX2" fmla="*/ 390037 w 423602"/>
                <a:gd name="connsiteY2" fmla="*/ 153171 h 383015"/>
                <a:gd name="connsiteX3" fmla="*/ 378352 w 423602"/>
                <a:gd name="connsiteY3" fmla="*/ 248397 h 383015"/>
                <a:gd name="connsiteX4" fmla="*/ 292129 w 423602"/>
                <a:gd name="connsiteY4" fmla="*/ 296714 h 383015"/>
                <a:gd name="connsiteX5" fmla="*/ 217952 w 423602"/>
                <a:gd name="connsiteY5" fmla="*/ 324499 h 383015"/>
                <a:gd name="connsiteX6" fmla="*/ 21845 w 423602"/>
                <a:gd name="connsiteY6" fmla="*/ 373591 h 383015"/>
                <a:gd name="connsiteX7" fmla="*/ 84094 w 423602"/>
                <a:gd name="connsiteY7" fmla="*/ 229641 h 383015"/>
                <a:gd name="connsiteX8" fmla="*/ 129146 w 423602"/>
                <a:gd name="connsiteY8" fmla="*/ 70985 h 383015"/>
                <a:gd name="connsiteX0" fmla="*/ 129146 w 423602"/>
                <a:gd name="connsiteY0" fmla="*/ 70985 h 383015"/>
                <a:gd name="connsiteX1" fmla="*/ 352826 w 423602"/>
                <a:gd name="connsiteY1" fmla="*/ 5490 h 383015"/>
                <a:gd name="connsiteX2" fmla="*/ 390037 w 423602"/>
                <a:gd name="connsiteY2" fmla="*/ 153171 h 383015"/>
                <a:gd name="connsiteX3" fmla="*/ 378352 w 423602"/>
                <a:gd name="connsiteY3" fmla="*/ 248397 h 383015"/>
                <a:gd name="connsiteX4" fmla="*/ 299730 w 423602"/>
                <a:gd name="connsiteY4" fmla="*/ 314182 h 383015"/>
                <a:gd name="connsiteX5" fmla="*/ 217952 w 423602"/>
                <a:gd name="connsiteY5" fmla="*/ 324499 h 383015"/>
                <a:gd name="connsiteX6" fmla="*/ 21845 w 423602"/>
                <a:gd name="connsiteY6" fmla="*/ 373591 h 383015"/>
                <a:gd name="connsiteX7" fmla="*/ 84094 w 423602"/>
                <a:gd name="connsiteY7" fmla="*/ 229641 h 383015"/>
                <a:gd name="connsiteX8" fmla="*/ 129146 w 423602"/>
                <a:gd name="connsiteY8" fmla="*/ 70985 h 383015"/>
                <a:gd name="connsiteX0" fmla="*/ 129146 w 423602"/>
                <a:gd name="connsiteY0" fmla="*/ 70985 h 383015"/>
                <a:gd name="connsiteX1" fmla="*/ 352826 w 423602"/>
                <a:gd name="connsiteY1" fmla="*/ 5490 h 383015"/>
                <a:gd name="connsiteX2" fmla="*/ 390037 w 423602"/>
                <a:gd name="connsiteY2" fmla="*/ 153171 h 383015"/>
                <a:gd name="connsiteX3" fmla="*/ 378352 w 423602"/>
                <a:gd name="connsiteY3" fmla="*/ 248397 h 383015"/>
                <a:gd name="connsiteX4" fmla="*/ 299730 w 423602"/>
                <a:gd name="connsiteY4" fmla="*/ 314182 h 383015"/>
                <a:gd name="connsiteX5" fmla="*/ 217952 w 423602"/>
                <a:gd name="connsiteY5" fmla="*/ 324499 h 383015"/>
                <a:gd name="connsiteX6" fmla="*/ 21845 w 423602"/>
                <a:gd name="connsiteY6" fmla="*/ 373591 h 383015"/>
                <a:gd name="connsiteX7" fmla="*/ 84094 w 423602"/>
                <a:gd name="connsiteY7" fmla="*/ 229641 h 383015"/>
                <a:gd name="connsiteX8" fmla="*/ 129146 w 423602"/>
                <a:gd name="connsiteY8" fmla="*/ 70985 h 383015"/>
                <a:gd name="connsiteX0" fmla="*/ 129146 w 423602"/>
                <a:gd name="connsiteY0" fmla="*/ 70985 h 383015"/>
                <a:gd name="connsiteX1" fmla="*/ 352826 w 423602"/>
                <a:gd name="connsiteY1" fmla="*/ 5490 h 383015"/>
                <a:gd name="connsiteX2" fmla="*/ 390037 w 423602"/>
                <a:gd name="connsiteY2" fmla="*/ 153171 h 383015"/>
                <a:gd name="connsiteX3" fmla="*/ 378352 w 423602"/>
                <a:gd name="connsiteY3" fmla="*/ 248397 h 383015"/>
                <a:gd name="connsiteX4" fmla="*/ 299730 w 423602"/>
                <a:gd name="connsiteY4" fmla="*/ 314182 h 383015"/>
                <a:gd name="connsiteX5" fmla="*/ 217952 w 423602"/>
                <a:gd name="connsiteY5" fmla="*/ 324499 h 383015"/>
                <a:gd name="connsiteX6" fmla="*/ 21845 w 423602"/>
                <a:gd name="connsiteY6" fmla="*/ 373591 h 383015"/>
                <a:gd name="connsiteX7" fmla="*/ 84094 w 423602"/>
                <a:gd name="connsiteY7" fmla="*/ 229641 h 383015"/>
                <a:gd name="connsiteX8" fmla="*/ 129146 w 423602"/>
                <a:gd name="connsiteY8" fmla="*/ 70985 h 383015"/>
                <a:gd name="connsiteX0" fmla="*/ 129146 w 413079"/>
                <a:gd name="connsiteY0" fmla="*/ 72048 h 384078"/>
                <a:gd name="connsiteX1" fmla="*/ 352826 w 413079"/>
                <a:gd name="connsiteY1" fmla="*/ 6553 h 384078"/>
                <a:gd name="connsiteX2" fmla="*/ 380119 w 413079"/>
                <a:gd name="connsiteY2" fmla="*/ 139979 h 384078"/>
                <a:gd name="connsiteX3" fmla="*/ 378352 w 413079"/>
                <a:gd name="connsiteY3" fmla="*/ 249460 h 384078"/>
                <a:gd name="connsiteX4" fmla="*/ 299730 w 413079"/>
                <a:gd name="connsiteY4" fmla="*/ 315245 h 384078"/>
                <a:gd name="connsiteX5" fmla="*/ 217952 w 413079"/>
                <a:gd name="connsiteY5" fmla="*/ 325562 h 384078"/>
                <a:gd name="connsiteX6" fmla="*/ 21845 w 413079"/>
                <a:gd name="connsiteY6" fmla="*/ 374654 h 384078"/>
                <a:gd name="connsiteX7" fmla="*/ 84094 w 413079"/>
                <a:gd name="connsiteY7" fmla="*/ 230704 h 384078"/>
                <a:gd name="connsiteX8" fmla="*/ 129146 w 413079"/>
                <a:gd name="connsiteY8" fmla="*/ 72048 h 384078"/>
                <a:gd name="connsiteX0" fmla="*/ 129146 w 421008"/>
                <a:gd name="connsiteY0" fmla="*/ 72048 h 384078"/>
                <a:gd name="connsiteX1" fmla="*/ 352826 w 421008"/>
                <a:gd name="connsiteY1" fmla="*/ 6553 h 384078"/>
                <a:gd name="connsiteX2" fmla="*/ 380119 w 421008"/>
                <a:gd name="connsiteY2" fmla="*/ 139979 h 384078"/>
                <a:gd name="connsiteX3" fmla="*/ 378352 w 421008"/>
                <a:gd name="connsiteY3" fmla="*/ 249460 h 384078"/>
                <a:gd name="connsiteX4" fmla="*/ 299730 w 421008"/>
                <a:gd name="connsiteY4" fmla="*/ 315245 h 384078"/>
                <a:gd name="connsiteX5" fmla="*/ 217952 w 421008"/>
                <a:gd name="connsiteY5" fmla="*/ 325562 h 384078"/>
                <a:gd name="connsiteX6" fmla="*/ 21845 w 421008"/>
                <a:gd name="connsiteY6" fmla="*/ 374654 h 384078"/>
                <a:gd name="connsiteX7" fmla="*/ 84094 w 421008"/>
                <a:gd name="connsiteY7" fmla="*/ 230704 h 384078"/>
                <a:gd name="connsiteX8" fmla="*/ 129146 w 421008"/>
                <a:gd name="connsiteY8" fmla="*/ 72048 h 384078"/>
                <a:gd name="connsiteX0" fmla="*/ 129146 w 466537"/>
                <a:gd name="connsiteY0" fmla="*/ 72048 h 384078"/>
                <a:gd name="connsiteX1" fmla="*/ 352826 w 466537"/>
                <a:gd name="connsiteY1" fmla="*/ 6553 h 384078"/>
                <a:gd name="connsiteX2" fmla="*/ 380119 w 466537"/>
                <a:gd name="connsiteY2" fmla="*/ 139979 h 384078"/>
                <a:gd name="connsiteX3" fmla="*/ 460904 w 466537"/>
                <a:gd name="connsiteY3" fmla="*/ 217252 h 384078"/>
                <a:gd name="connsiteX4" fmla="*/ 299730 w 466537"/>
                <a:gd name="connsiteY4" fmla="*/ 315245 h 384078"/>
                <a:gd name="connsiteX5" fmla="*/ 217952 w 466537"/>
                <a:gd name="connsiteY5" fmla="*/ 325562 h 384078"/>
                <a:gd name="connsiteX6" fmla="*/ 21845 w 466537"/>
                <a:gd name="connsiteY6" fmla="*/ 374654 h 384078"/>
                <a:gd name="connsiteX7" fmla="*/ 84094 w 466537"/>
                <a:gd name="connsiteY7" fmla="*/ 230704 h 384078"/>
                <a:gd name="connsiteX8" fmla="*/ 129146 w 466537"/>
                <a:gd name="connsiteY8" fmla="*/ 72048 h 384078"/>
                <a:gd name="connsiteX0" fmla="*/ 129146 w 466537"/>
                <a:gd name="connsiteY0" fmla="*/ 72048 h 384078"/>
                <a:gd name="connsiteX1" fmla="*/ 352826 w 466537"/>
                <a:gd name="connsiteY1" fmla="*/ 6553 h 384078"/>
                <a:gd name="connsiteX2" fmla="*/ 380119 w 466537"/>
                <a:gd name="connsiteY2" fmla="*/ 139979 h 384078"/>
                <a:gd name="connsiteX3" fmla="*/ 460904 w 466537"/>
                <a:gd name="connsiteY3" fmla="*/ 217252 h 384078"/>
                <a:gd name="connsiteX4" fmla="*/ 317369 w 466537"/>
                <a:gd name="connsiteY4" fmla="*/ 270429 h 384078"/>
                <a:gd name="connsiteX5" fmla="*/ 217952 w 466537"/>
                <a:gd name="connsiteY5" fmla="*/ 325562 h 384078"/>
                <a:gd name="connsiteX6" fmla="*/ 21845 w 466537"/>
                <a:gd name="connsiteY6" fmla="*/ 374654 h 384078"/>
                <a:gd name="connsiteX7" fmla="*/ 84094 w 466537"/>
                <a:gd name="connsiteY7" fmla="*/ 230704 h 384078"/>
                <a:gd name="connsiteX8" fmla="*/ 129146 w 466537"/>
                <a:gd name="connsiteY8" fmla="*/ 72048 h 384078"/>
                <a:gd name="connsiteX0" fmla="*/ 129146 w 471705"/>
                <a:gd name="connsiteY0" fmla="*/ 72048 h 384078"/>
                <a:gd name="connsiteX1" fmla="*/ 352826 w 471705"/>
                <a:gd name="connsiteY1" fmla="*/ 6553 h 384078"/>
                <a:gd name="connsiteX2" fmla="*/ 380119 w 471705"/>
                <a:gd name="connsiteY2" fmla="*/ 139979 h 384078"/>
                <a:gd name="connsiteX3" fmla="*/ 460904 w 471705"/>
                <a:gd name="connsiteY3" fmla="*/ 217252 h 384078"/>
                <a:gd name="connsiteX4" fmla="*/ 217952 w 471705"/>
                <a:gd name="connsiteY4" fmla="*/ 325562 h 384078"/>
                <a:gd name="connsiteX5" fmla="*/ 21845 w 471705"/>
                <a:gd name="connsiteY5" fmla="*/ 374654 h 384078"/>
                <a:gd name="connsiteX6" fmla="*/ 84094 w 471705"/>
                <a:gd name="connsiteY6" fmla="*/ 230704 h 384078"/>
                <a:gd name="connsiteX7" fmla="*/ 129146 w 471705"/>
                <a:gd name="connsiteY7" fmla="*/ 72048 h 384078"/>
                <a:gd name="connsiteX0" fmla="*/ 129146 w 473515"/>
                <a:gd name="connsiteY0" fmla="*/ 71748 h 383778"/>
                <a:gd name="connsiteX1" fmla="*/ 352826 w 473515"/>
                <a:gd name="connsiteY1" fmla="*/ 6253 h 383778"/>
                <a:gd name="connsiteX2" fmla="*/ 389487 w 473515"/>
                <a:gd name="connsiteY2" fmla="*/ 135602 h 383778"/>
                <a:gd name="connsiteX3" fmla="*/ 460904 w 473515"/>
                <a:gd name="connsiteY3" fmla="*/ 216952 h 383778"/>
                <a:gd name="connsiteX4" fmla="*/ 217952 w 473515"/>
                <a:gd name="connsiteY4" fmla="*/ 325262 h 383778"/>
                <a:gd name="connsiteX5" fmla="*/ 21845 w 473515"/>
                <a:gd name="connsiteY5" fmla="*/ 374354 h 383778"/>
                <a:gd name="connsiteX6" fmla="*/ 84094 w 473515"/>
                <a:gd name="connsiteY6" fmla="*/ 230404 h 383778"/>
                <a:gd name="connsiteX7" fmla="*/ 129146 w 473515"/>
                <a:gd name="connsiteY7" fmla="*/ 71748 h 383778"/>
                <a:gd name="connsiteX0" fmla="*/ 129146 w 473515"/>
                <a:gd name="connsiteY0" fmla="*/ 71748 h 383778"/>
                <a:gd name="connsiteX1" fmla="*/ 352826 w 473515"/>
                <a:gd name="connsiteY1" fmla="*/ 6253 h 383778"/>
                <a:gd name="connsiteX2" fmla="*/ 389487 w 473515"/>
                <a:gd name="connsiteY2" fmla="*/ 135602 h 383778"/>
                <a:gd name="connsiteX3" fmla="*/ 460904 w 473515"/>
                <a:gd name="connsiteY3" fmla="*/ 216952 h 383778"/>
                <a:gd name="connsiteX4" fmla="*/ 217952 w 473515"/>
                <a:gd name="connsiteY4" fmla="*/ 325262 h 383778"/>
                <a:gd name="connsiteX5" fmla="*/ 21845 w 473515"/>
                <a:gd name="connsiteY5" fmla="*/ 374354 h 383778"/>
                <a:gd name="connsiteX6" fmla="*/ 84094 w 473515"/>
                <a:gd name="connsiteY6" fmla="*/ 230404 h 383778"/>
                <a:gd name="connsiteX7" fmla="*/ 129146 w 473515"/>
                <a:gd name="connsiteY7" fmla="*/ 71748 h 383778"/>
                <a:gd name="connsiteX0" fmla="*/ 129146 w 479169"/>
                <a:gd name="connsiteY0" fmla="*/ 71748 h 383778"/>
                <a:gd name="connsiteX1" fmla="*/ 352826 w 479169"/>
                <a:gd name="connsiteY1" fmla="*/ 6253 h 383778"/>
                <a:gd name="connsiteX2" fmla="*/ 389487 w 479169"/>
                <a:gd name="connsiteY2" fmla="*/ 135602 h 383778"/>
                <a:gd name="connsiteX3" fmla="*/ 467960 w 479169"/>
                <a:gd name="connsiteY3" fmla="*/ 199026 h 383778"/>
                <a:gd name="connsiteX4" fmla="*/ 217952 w 479169"/>
                <a:gd name="connsiteY4" fmla="*/ 325262 h 383778"/>
                <a:gd name="connsiteX5" fmla="*/ 21845 w 479169"/>
                <a:gd name="connsiteY5" fmla="*/ 374354 h 383778"/>
                <a:gd name="connsiteX6" fmla="*/ 84094 w 479169"/>
                <a:gd name="connsiteY6" fmla="*/ 230404 h 383778"/>
                <a:gd name="connsiteX7" fmla="*/ 129146 w 479169"/>
                <a:gd name="connsiteY7" fmla="*/ 71748 h 383778"/>
                <a:gd name="connsiteX0" fmla="*/ 129146 w 467960"/>
                <a:gd name="connsiteY0" fmla="*/ 71748 h 383778"/>
                <a:gd name="connsiteX1" fmla="*/ 352826 w 467960"/>
                <a:gd name="connsiteY1" fmla="*/ 6253 h 383778"/>
                <a:gd name="connsiteX2" fmla="*/ 389487 w 467960"/>
                <a:gd name="connsiteY2" fmla="*/ 135602 h 383778"/>
                <a:gd name="connsiteX3" fmla="*/ 467960 w 467960"/>
                <a:gd name="connsiteY3" fmla="*/ 199026 h 383778"/>
                <a:gd name="connsiteX4" fmla="*/ 217952 w 467960"/>
                <a:gd name="connsiteY4" fmla="*/ 325262 h 383778"/>
                <a:gd name="connsiteX5" fmla="*/ 21845 w 467960"/>
                <a:gd name="connsiteY5" fmla="*/ 374354 h 383778"/>
                <a:gd name="connsiteX6" fmla="*/ 84094 w 467960"/>
                <a:gd name="connsiteY6" fmla="*/ 230404 h 383778"/>
                <a:gd name="connsiteX7" fmla="*/ 129146 w 467960"/>
                <a:gd name="connsiteY7" fmla="*/ 71748 h 383778"/>
                <a:gd name="connsiteX0" fmla="*/ 129146 w 467960"/>
                <a:gd name="connsiteY0" fmla="*/ 71748 h 383778"/>
                <a:gd name="connsiteX1" fmla="*/ 352826 w 467960"/>
                <a:gd name="connsiteY1" fmla="*/ 6253 h 383778"/>
                <a:gd name="connsiteX2" fmla="*/ 389487 w 467960"/>
                <a:gd name="connsiteY2" fmla="*/ 135602 h 383778"/>
                <a:gd name="connsiteX3" fmla="*/ 467960 w 467960"/>
                <a:gd name="connsiteY3" fmla="*/ 199026 h 383778"/>
                <a:gd name="connsiteX4" fmla="*/ 217952 w 467960"/>
                <a:gd name="connsiteY4" fmla="*/ 325262 h 383778"/>
                <a:gd name="connsiteX5" fmla="*/ 21845 w 467960"/>
                <a:gd name="connsiteY5" fmla="*/ 374354 h 383778"/>
                <a:gd name="connsiteX6" fmla="*/ 84094 w 467960"/>
                <a:gd name="connsiteY6" fmla="*/ 230404 h 383778"/>
                <a:gd name="connsiteX7" fmla="*/ 129146 w 467960"/>
                <a:gd name="connsiteY7" fmla="*/ 71748 h 383778"/>
                <a:gd name="connsiteX0" fmla="*/ 129146 w 467960"/>
                <a:gd name="connsiteY0" fmla="*/ 71748 h 383778"/>
                <a:gd name="connsiteX1" fmla="*/ 352826 w 467960"/>
                <a:gd name="connsiteY1" fmla="*/ 6253 h 383778"/>
                <a:gd name="connsiteX2" fmla="*/ 389487 w 467960"/>
                <a:gd name="connsiteY2" fmla="*/ 135602 h 383778"/>
                <a:gd name="connsiteX3" fmla="*/ 467960 w 467960"/>
                <a:gd name="connsiteY3" fmla="*/ 199026 h 383778"/>
                <a:gd name="connsiteX4" fmla="*/ 217952 w 467960"/>
                <a:gd name="connsiteY4" fmla="*/ 325262 h 383778"/>
                <a:gd name="connsiteX5" fmla="*/ 21845 w 467960"/>
                <a:gd name="connsiteY5" fmla="*/ 374354 h 383778"/>
                <a:gd name="connsiteX6" fmla="*/ 84094 w 467960"/>
                <a:gd name="connsiteY6" fmla="*/ 230404 h 383778"/>
                <a:gd name="connsiteX7" fmla="*/ 129146 w 467960"/>
                <a:gd name="connsiteY7" fmla="*/ 71748 h 383778"/>
                <a:gd name="connsiteX0" fmla="*/ 129146 w 467960"/>
                <a:gd name="connsiteY0" fmla="*/ 38929 h 350959"/>
                <a:gd name="connsiteX1" fmla="*/ 266889 w 467960"/>
                <a:gd name="connsiteY1" fmla="*/ 40543 h 350959"/>
                <a:gd name="connsiteX2" fmla="*/ 389487 w 467960"/>
                <a:gd name="connsiteY2" fmla="*/ 102783 h 350959"/>
                <a:gd name="connsiteX3" fmla="*/ 467960 w 467960"/>
                <a:gd name="connsiteY3" fmla="*/ 166207 h 350959"/>
                <a:gd name="connsiteX4" fmla="*/ 217952 w 467960"/>
                <a:gd name="connsiteY4" fmla="*/ 292443 h 350959"/>
                <a:gd name="connsiteX5" fmla="*/ 21845 w 467960"/>
                <a:gd name="connsiteY5" fmla="*/ 341535 h 350959"/>
                <a:gd name="connsiteX6" fmla="*/ 84094 w 467960"/>
                <a:gd name="connsiteY6" fmla="*/ 197585 h 350959"/>
                <a:gd name="connsiteX7" fmla="*/ 129146 w 467960"/>
                <a:gd name="connsiteY7" fmla="*/ 38929 h 350959"/>
                <a:gd name="connsiteX0" fmla="*/ 129146 w 467960"/>
                <a:gd name="connsiteY0" fmla="*/ 32109 h 344139"/>
                <a:gd name="connsiteX1" fmla="*/ 266889 w 467960"/>
                <a:gd name="connsiteY1" fmla="*/ 33723 h 344139"/>
                <a:gd name="connsiteX2" fmla="*/ 389487 w 467960"/>
                <a:gd name="connsiteY2" fmla="*/ 95963 h 344139"/>
                <a:gd name="connsiteX3" fmla="*/ 467960 w 467960"/>
                <a:gd name="connsiteY3" fmla="*/ 159387 h 344139"/>
                <a:gd name="connsiteX4" fmla="*/ 217952 w 467960"/>
                <a:gd name="connsiteY4" fmla="*/ 285623 h 344139"/>
                <a:gd name="connsiteX5" fmla="*/ 21845 w 467960"/>
                <a:gd name="connsiteY5" fmla="*/ 334715 h 344139"/>
                <a:gd name="connsiteX6" fmla="*/ 84094 w 467960"/>
                <a:gd name="connsiteY6" fmla="*/ 190765 h 344139"/>
                <a:gd name="connsiteX7" fmla="*/ 129146 w 467960"/>
                <a:gd name="connsiteY7" fmla="*/ 32109 h 344139"/>
                <a:gd name="connsiteX0" fmla="*/ 129146 w 467960"/>
                <a:gd name="connsiteY0" fmla="*/ 38148 h 350178"/>
                <a:gd name="connsiteX1" fmla="*/ 266889 w 467960"/>
                <a:gd name="connsiteY1" fmla="*/ 39762 h 350178"/>
                <a:gd name="connsiteX2" fmla="*/ 417998 w 467960"/>
                <a:gd name="connsiteY2" fmla="*/ 82167 h 350178"/>
                <a:gd name="connsiteX3" fmla="*/ 467960 w 467960"/>
                <a:gd name="connsiteY3" fmla="*/ 165426 h 350178"/>
                <a:gd name="connsiteX4" fmla="*/ 217952 w 467960"/>
                <a:gd name="connsiteY4" fmla="*/ 291662 h 350178"/>
                <a:gd name="connsiteX5" fmla="*/ 21845 w 467960"/>
                <a:gd name="connsiteY5" fmla="*/ 340754 h 350178"/>
                <a:gd name="connsiteX6" fmla="*/ 84094 w 467960"/>
                <a:gd name="connsiteY6" fmla="*/ 196804 h 350178"/>
                <a:gd name="connsiteX7" fmla="*/ 129146 w 467960"/>
                <a:gd name="connsiteY7" fmla="*/ 38148 h 350178"/>
                <a:gd name="connsiteX0" fmla="*/ 129146 w 467960"/>
                <a:gd name="connsiteY0" fmla="*/ 38413 h 350443"/>
                <a:gd name="connsiteX1" fmla="*/ 266889 w 467960"/>
                <a:gd name="connsiteY1" fmla="*/ 40027 h 350443"/>
                <a:gd name="connsiteX2" fmla="*/ 402384 w 467960"/>
                <a:gd name="connsiteY2" fmla="*/ 89227 h 350443"/>
                <a:gd name="connsiteX3" fmla="*/ 467960 w 467960"/>
                <a:gd name="connsiteY3" fmla="*/ 165691 h 350443"/>
                <a:gd name="connsiteX4" fmla="*/ 217952 w 467960"/>
                <a:gd name="connsiteY4" fmla="*/ 291927 h 350443"/>
                <a:gd name="connsiteX5" fmla="*/ 21845 w 467960"/>
                <a:gd name="connsiteY5" fmla="*/ 341019 h 350443"/>
                <a:gd name="connsiteX6" fmla="*/ 84094 w 467960"/>
                <a:gd name="connsiteY6" fmla="*/ 197069 h 350443"/>
                <a:gd name="connsiteX7" fmla="*/ 129146 w 467960"/>
                <a:gd name="connsiteY7" fmla="*/ 38413 h 350443"/>
                <a:gd name="connsiteX0" fmla="*/ 129146 w 467960"/>
                <a:gd name="connsiteY0" fmla="*/ 38413 h 350443"/>
                <a:gd name="connsiteX1" fmla="*/ 266889 w 467960"/>
                <a:gd name="connsiteY1" fmla="*/ 40027 h 350443"/>
                <a:gd name="connsiteX2" fmla="*/ 402384 w 467960"/>
                <a:gd name="connsiteY2" fmla="*/ 89227 h 350443"/>
                <a:gd name="connsiteX3" fmla="*/ 467960 w 467960"/>
                <a:gd name="connsiteY3" fmla="*/ 165691 h 350443"/>
                <a:gd name="connsiteX4" fmla="*/ 217952 w 467960"/>
                <a:gd name="connsiteY4" fmla="*/ 291927 h 350443"/>
                <a:gd name="connsiteX5" fmla="*/ 21845 w 467960"/>
                <a:gd name="connsiteY5" fmla="*/ 341019 h 350443"/>
                <a:gd name="connsiteX6" fmla="*/ 84094 w 467960"/>
                <a:gd name="connsiteY6" fmla="*/ 197069 h 350443"/>
                <a:gd name="connsiteX7" fmla="*/ 129146 w 467960"/>
                <a:gd name="connsiteY7" fmla="*/ 38413 h 350443"/>
                <a:gd name="connsiteX0" fmla="*/ 129146 w 467960"/>
                <a:gd name="connsiteY0" fmla="*/ 38413 h 350443"/>
                <a:gd name="connsiteX1" fmla="*/ 266889 w 467960"/>
                <a:gd name="connsiteY1" fmla="*/ 40027 h 350443"/>
                <a:gd name="connsiteX2" fmla="*/ 402384 w 467960"/>
                <a:gd name="connsiteY2" fmla="*/ 89227 h 350443"/>
                <a:gd name="connsiteX3" fmla="*/ 467960 w 467960"/>
                <a:gd name="connsiteY3" fmla="*/ 165691 h 350443"/>
                <a:gd name="connsiteX4" fmla="*/ 217952 w 467960"/>
                <a:gd name="connsiteY4" fmla="*/ 291927 h 350443"/>
                <a:gd name="connsiteX5" fmla="*/ 21845 w 467960"/>
                <a:gd name="connsiteY5" fmla="*/ 341019 h 350443"/>
                <a:gd name="connsiteX6" fmla="*/ 84094 w 467960"/>
                <a:gd name="connsiteY6" fmla="*/ 197069 h 350443"/>
                <a:gd name="connsiteX7" fmla="*/ 129146 w 467960"/>
                <a:gd name="connsiteY7" fmla="*/ 38413 h 350443"/>
                <a:gd name="connsiteX0" fmla="*/ 129146 w 467960"/>
                <a:gd name="connsiteY0" fmla="*/ 42237 h 354267"/>
                <a:gd name="connsiteX1" fmla="*/ 287390 w 467960"/>
                <a:gd name="connsiteY1" fmla="*/ 31216 h 354267"/>
                <a:gd name="connsiteX2" fmla="*/ 402384 w 467960"/>
                <a:gd name="connsiteY2" fmla="*/ 93051 h 354267"/>
                <a:gd name="connsiteX3" fmla="*/ 467960 w 467960"/>
                <a:gd name="connsiteY3" fmla="*/ 169515 h 354267"/>
                <a:gd name="connsiteX4" fmla="*/ 217952 w 467960"/>
                <a:gd name="connsiteY4" fmla="*/ 295751 h 354267"/>
                <a:gd name="connsiteX5" fmla="*/ 21845 w 467960"/>
                <a:gd name="connsiteY5" fmla="*/ 344843 h 354267"/>
                <a:gd name="connsiteX6" fmla="*/ 84094 w 467960"/>
                <a:gd name="connsiteY6" fmla="*/ 200893 h 354267"/>
                <a:gd name="connsiteX7" fmla="*/ 129146 w 467960"/>
                <a:gd name="connsiteY7" fmla="*/ 42237 h 354267"/>
                <a:gd name="connsiteX0" fmla="*/ 129146 w 467960"/>
                <a:gd name="connsiteY0" fmla="*/ 36796 h 348826"/>
                <a:gd name="connsiteX1" fmla="*/ 287390 w 467960"/>
                <a:gd name="connsiteY1" fmla="*/ 25775 h 348826"/>
                <a:gd name="connsiteX2" fmla="*/ 402384 w 467960"/>
                <a:gd name="connsiteY2" fmla="*/ 87610 h 348826"/>
                <a:gd name="connsiteX3" fmla="*/ 467960 w 467960"/>
                <a:gd name="connsiteY3" fmla="*/ 164074 h 348826"/>
                <a:gd name="connsiteX4" fmla="*/ 217952 w 467960"/>
                <a:gd name="connsiteY4" fmla="*/ 290310 h 348826"/>
                <a:gd name="connsiteX5" fmla="*/ 21845 w 467960"/>
                <a:gd name="connsiteY5" fmla="*/ 339402 h 348826"/>
                <a:gd name="connsiteX6" fmla="*/ 84094 w 467960"/>
                <a:gd name="connsiteY6" fmla="*/ 195452 h 348826"/>
                <a:gd name="connsiteX7" fmla="*/ 129146 w 467960"/>
                <a:gd name="connsiteY7" fmla="*/ 36796 h 348826"/>
                <a:gd name="connsiteX0" fmla="*/ 111767 w 467960"/>
                <a:gd name="connsiteY0" fmla="*/ 45721 h 346475"/>
                <a:gd name="connsiteX1" fmla="*/ 287390 w 467960"/>
                <a:gd name="connsiteY1" fmla="*/ 23424 h 346475"/>
                <a:gd name="connsiteX2" fmla="*/ 402384 w 467960"/>
                <a:gd name="connsiteY2" fmla="*/ 85259 h 346475"/>
                <a:gd name="connsiteX3" fmla="*/ 467960 w 467960"/>
                <a:gd name="connsiteY3" fmla="*/ 161723 h 346475"/>
                <a:gd name="connsiteX4" fmla="*/ 217952 w 467960"/>
                <a:gd name="connsiteY4" fmla="*/ 287959 h 346475"/>
                <a:gd name="connsiteX5" fmla="*/ 21845 w 467960"/>
                <a:gd name="connsiteY5" fmla="*/ 337051 h 346475"/>
                <a:gd name="connsiteX6" fmla="*/ 84094 w 467960"/>
                <a:gd name="connsiteY6" fmla="*/ 193101 h 346475"/>
                <a:gd name="connsiteX7" fmla="*/ 111767 w 467960"/>
                <a:gd name="connsiteY7" fmla="*/ 45721 h 346475"/>
                <a:gd name="connsiteX0" fmla="*/ 111767 w 467960"/>
                <a:gd name="connsiteY0" fmla="*/ 54635 h 355389"/>
                <a:gd name="connsiteX1" fmla="*/ 287390 w 467960"/>
                <a:gd name="connsiteY1" fmla="*/ 32338 h 355389"/>
                <a:gd name="connsiteX2" fmla="*/ 402384 w 467960"/>
                <a:gd name="connsiteY2" fmla="*/ 94173 h 355389"/>
                <a:gd name="connsiteX3" fmla="*/ 467960 w 467960"/>
                <a:gd name="connsiteY3" fmla="*/ 170637 h 355389"/>
                <a:gd name="connsiteX4" fmla="*/ 217952 w 467960"/>
                <a:gd name="connsiteY4" fmla="*/ 296873 h 355389"/>
                <a:gd name="connsiteX5" fmla="*/ 21845 w 467960"/>
                <a:gd name="connsiteY5" fmla="*/ 345965 h 355389"/>
                <a:gd name="connsiteX6" fmla="*/ 84094 w 467960"/>
                <a:gd name="connsiteY6" fmla="*/ 202015 h 355389"/>
                <a:gd name="connsiteX7" fmla="*/ 111767 w 467960"/>
                <a:gd name="connsiteY7" fmla="*/ 54635 h 355389"/>
                <a:gd name="connsiteX0" fmla="*/ 116194 w 472387"/>
                <a:gd name="connsiteY0" fmla="*/ 54635 h 355389"/>
                <a:gd name="connsiteX1" fmla="*/ 291817 w 472387"/>
                <a:gd name="connsiteY1" fmla="*/ 32338 h 355389"/>
                <a:gd name="connsiteX2" fmla="*/ 406811 w 472387"/>
                <a:gd name="connsiteY2" fmla="*/ 94173 h 355389"/>
                <a:gd name="connsiteX3" fmla="*/ 472387 w 472387"/>
                <a:gd name="connsiteY3" fmla="*/ 170637 h 355389"/>
                <a:gd name="connsiteX4" fmla="*/ 222379 w 472387"/>
                <a:gd name="connsiteY4" fmla="*/ 296873 h 355389"/>
                <a:gd name="connsiteX5" fmla="*/ 26272 w 472387"/>
                <a:gd name="connsiteY5" fmla="*/ 345965 h 355389"/>
                <a:gd name="connsiteX6" fmla="*/ 67615 w 472387"/>
                <a:gd name="connsiteY6" fmla="*/ 222254 h 355389"/>
                <a:gd name="connsiteX7" fmla="*/ 116194 w 472387"/>
                <a:gd name="connsiteY7" fmla="*/ 54635 h 355389"/>
                <a:gd name="connsiteX0" fmla="*/ 92570 w 472387"/>
                <a:gd name="connsiteY0" fmla="*/ 52058 h 338818"/>
                <a:gd name="connsiteX1" fmla="*/ 291817 w 472387"/>
                <a:gd name="connsiteY1" fmla="*/ 15767 h 338818"/>
                <a:gd name="connsiteX2" fmla="*/ 406811 w 472387"/>
                <a:gd name="connsiteY2" fmla="*/ 77602 h 338818"/>
                <a:gd name="connsiteX3" fmla="*/ 472387 w 472387"/>
                <a:gd name="connsiteY3" fmla="*/ 154066 h 338818"/>
                <a:gd name="connsiteX4" fmla="*/ 222379 w 472387"/>
                <a:gd name="connsiteY4" fmla="*/ 280302 h 338818"/>
                <a:gd name="connsiteX5" fmla="*/ 26272 w 472387"/>
                <a:gd name="connsiteY5" fmla="*/ 329394 h 338818"/>
                <a:gd name="connsiteX6" fmla="*/ 67615 w 472387"/>
                <a:gd name="connsiteY6" fmla="*/ 205683 h 338818"/>
                <a:gd name="connsiteX7" fmla="*/ 92570 w 472387"/>
                <a:gd name="connsiteY7" fmla="*/ 52058 h 338818"/>
                <a:gd name="connsiteX0" fmla="*/ 92570 w 472387"/>
                <a:gd name="connsiteY0" fmla="*/ 47391 h 334151"/>
                <a:gd name="connsiteX1" fmla="*/ 259230 w 472387"/>
                <a:gd name="connsiteY1" fmla="*/ 21567 h 334151"/>
                <a:gd name="connsiteX2" fmla="*/ 406811 w 472387"/>
                <a:gd name="connsiteY2" fmla="*/ 72935 h 334151"/>
                <a:gd name="connsiteX3" fmla="*/ 472387 w 472387"/>
                <a:gd name="connsiteY3" fmla="*/ 149399 h 334151"/>
                <a:gd name="connsiteX4" fmla="*/ 222379 w 472387"/>
                <a:gd name="connsiteY4" fmla="*/ 275635 h 334151"/>
                <a:gd name="connsiteX5" fmla="*/ 26272 w 472387"/>
                <a:gd name="connsiteY5" fmla="*/ 324727 h 334151"/>
                <a:gd name="connsiteX6" fmla="*/ 67615 w 472387"/>
                <a:gd name="connsiteY6" fmla="*/ 201016 h 334151"/>
                <a:gd name="connsiteX7" fmla="*/ 92570 w 472387"/>
                <a:gd name="connsiteY7" fmla="*/ 47391 h 334151"/>
                <a:gd name="connsiteX0" fmla="*/ 92570 w 472387"/>
                <a:gd name="connsiteY0" fmla="*/ 51559 h 338319"/>
                <a:gd name="connsiteX1" fmla="*/ 259230 w 472387"/>
                <a:gd name="connsiteY1" fmla="*/ 25735 h 338319"/>
                <a:gd name="connsiteX2" fmla="*/ 406811 w 472387"/>
                <a:gd name="connsiteY2" fmla="*/ 77103 h 338319"/>
                <a:gd name="connsiteX3" fmla="*/ 472387 w 472387"/>
                <a:gd name="connsiteY3" fmla="*/ 153567 h 338319"/>
                <a:gd name="connsiteX4" fmla="*/ 222379 w 472387"/>
                <a:gd name="connsiteY4" fmla="*/ 279803 h 338319"/>
                <a:gd name="connsiteX5" fmla="*/ 26272 w 472387"/>
                <a:gd name="connsiteY5" fmla="*/ 328895 h 338319"/>
                <a:gd name="connsiteX6" fmla="*/ 67615 w 472387"/>
                <a:gd name="connsiteY6" fmla="*/ 205184 h 338319"/>
                <a:gd name="connsiteX7" fmla="*/ 92570 w 472387"/>
                <a:gd name="connsiteY7" fmla="*/ 51559 h 338319"/>
                <a:gd name="connsiteX0" fmla="*/ 92570 w 472387"/>
                <a:gd name="connsiteY0" fmla="*/ 47325 h 334085"/>
                <a:gd name="connsiteX1" fmla="*/ 259230 w 472387"/>
                <a:gd name="connsiteY1" fmla="*/ 21501 h 334085"/>
                <a:gd name="connsiteX2" fmla="*/ 425691 w 472387"/>
                <a:gd name="connsiteY2" fmla="*/ 90653 h 334085"/>
                <a:gd name="connsiteX3" fmla="*/ 472387 w 472387"/>
                <a:gd name="connsiteY3" fmla="*/ 149333 h 334085"/>
                <a:gd name="connsiteX4" fmla="*/ 222379 w 472387"/>
                <a:gd name="connsiteY4" fmla="*/ 275569 h 334085"/>
                <a:gd name="connsiteX5" fmla="*/ 26272 w 472387"/>
                <a:gd name="connsiteY5" fmla="*/ 324661 h 334085"/>
                <a:gd name="connsiteX6" fmla="*/ 67615 w 472387"/>
                <a:gd name="connsiteY6" fmla="*/ 200950 h 334085"/>
                <a:gd name="connsiteX7" fmla="*/ 92570 w 472387"/>
                <a:gd name="connsiteY7" fmla="*/ 47325 h 334085"/>
                <a:gd name="connsiteX0" fmla="*/ 92570 w 472387"/>
                <a:gd name="connsiteY0" fmla="*/ 47325 h 334085"/>
                <a:gd name="connsiteX1" fmla="*/ 259230 w 472387"/>
                <a:gd name="connsiteY1" fmla="*/ 21501 h 334085"/>
                <a:gd name="connsiteX2" fmla="*/ 425691 w 472387"/>
                <a:gd name="connsiteY2" fmla="*/ 90653 h 334085"/>
                <a:gd name="connsiteX3" fmla="*/ 472387 w 472387"/>
                <a:gd name="connsiteY3" fmla="*/ 149333 h 334085"/>
                <a:gd name="connsiteX4" fmla="*/ 222379 w 472387"/>
                <a:gd name="connsiteY4" fmla="*/ 275569 h 334085"/>
                <a:gd name="connsiteX5" fmla="*/ 26272 w 472387"/>
                <a:gd name="connsiteY5" fmla="*/ 324661 h 334085"/>
                <a:gd name="connsiteX6" fmla="*/ 67615 w 472387"/>
                <a:gd name="connsiteY6" fmla="*/ 200950 h 334085"/>
                <a:gd name="connsiteX7" fmla="*/ 92570 w 472387"/>
                <a:gd name="connsiteY7" fmla="*/ 47325 h 334085"/>
                <a:gd name="connsiteX0" fmla="*/ 92570 w 451934"/>
                <a:gd name="connsiteY0" fmla="*/ 47325 h 334085"/>
                <a:gd name="connsiteX1" fmla="*/ 259230 w 451934"/>
                <a:gd name="connsiteY1" fmla="*/ 21501 h 334085"/>
                <a:gd name="connsiteX2" fmla="*/ 425691 w 451934"/>
                <a:gd name="connsiteY2" fmla="*/ 90653 h 334085"/>
                <a:gd name="connsiteX3" fmla="*/ 431790 w 451934"/>
                <a:gd name="connsiteY3" fmla="*/ 166999 h 334085"/>
                <a:gd name="connsiteX4" fmla="*/ 222379 w 451934"/>
                <a:gd name="connsiteY4" fmla="*/ 275569 h 334085"/>
                <a:gd name="connsiteX5" fmla="*/ 26272 w 451934"/>
                <a:gd name="connsiteY5" fmla="*/ 324661 h 334085"/>
                <a:gd name="connsiteX6" fmla="*/ 67615 w 451934"/>
                <a:gd name="connsiteY6" fmla="*/ 200950 h 334085"/>
                <a:gd name="connsiteX7" fmla="*/ 92570 w 451934"/>
                <a:gd name="connsiteY7" fmla="*/ 47325 h 334085"/>
                <a:gd name="connsiteX0" fmla="*/ 92570 w 456367"/>
                <a:gd name="connsiteY0" fmla="*/ 47325 h 334085"/>
                <a:gd name="connsiteX1" fmla="*/ 259230 w 456367"/>
                <a:gd name="connsiteY1" fmla="*/ 21501 h 334085"/>
                <a:gd name="connsiteX2" fmla="*/ 425691 w 456367"/>
                <a:gd name="connsiteY2" fmla="*/ 90653 h 334085"/>
                <a:gd name="connsiteX3" fmla="*/ 456367 w 456367"/>
                <a:gd name="connsiteY3" fmla="*/ 163732 h 334085"/>
                <a:gd name="connsiteX4" fmla="*/ 222379 w 456367"/>
                <a:gd name="connsiteY4" fmla="*/ 275569 h 334085"/>
                <a:gd name="connsiteX5" fmla="*/ 26272 w 456367"/>
                <a:gd name="connsiteY5" fmla="*/ 324661 h 334085"/>
                <a:gd name="connsiteX6" fmla="*/ 67615 w 456367"/>
                <a:gd name="connsiteY6" fmla="*/ 200950 h 334085"/>
                <a:gd name="connsiteX7" fmla="*/ 92570 w 456367"/>
                <a:gd name="connsiteY7" fmla="*/ 47325 h 334085"/>
                <a:gd name="connsiteX0" fmla="*/ 92570 w 456367"/>
                <a:gd name="connsiteY0" fmla="*/ 47325 h 334085"/>
                <a:gd name="connsiteX1" fmla="*/ 259230 w 456367"/>
                <a:gd name="connsiteY1" fmla="*/ 21501 h 334085"/>
                <a:gd name="connsiteX2" fmla="*/ 425691 w 456367"/>
                <a:gd name="connsiteY2" fmla="*/ 90653 h 334085"/>
                <a:gd name="connsiteX3" fmla="*/ 456367 w 456367"/>
                <a:gd name="connsiteY3" fmla="*/ 163732 h 334085"/>
                <a:gd name="connsiteX4" fmla="*/ 222379 w 456367"/>
                <a:gd name="connsiteY4" fmla="*/ 275569 h 334085"/>
                <a:gd name="connsiteX5" fmla="*/ 26272 w 456367"/>
                <a:gd name="connsiteY5" fmla="*/ 324661 h 334085"/>
                <a:gd name="connsiteX6" fmla="*/ 67615 w 456367"/>
                <a:gd name="connsiteY6" fmla="*/ 200950 h 334085"/>
                <a:gd name="connsiteX7" fmla="*/ 92570 w 456367"/>
                <a:gd name="connsiteY7" fmla="*/ 47325 h 334085"/>
                <a:gd name="connsiteX0" fmla="*/ 92570 w 451934"/>
                <a:gd name="connsiteY0" fmla="*/ 47325 h 334085"/>
                <a:gd name="connsiteX1" fmla="*/ 259230 w 451934"/>
                <a:gd name="connsiteY1" fmla="*/ 21501 h 334085"/>
                <a:gd name="connsiteX2" fmla="*/ 425691 w 451934"/>
                <a:gd name="connsiteY2" fmla="*/ 90653 h 334085"/>
                <a:gd name="connsiteX3" fmla="*/ 442922 w 451934"/>
                <a:gd name="connsiteY3" fmla="*/ 158440 h 334085"/>
                <a:gd name="connsiteX4" fmla="*/ 222379 w 451934"/>
                <a:gd name="connsiteY4" fmla="*/ 275569 h 334085"/>
                <a:gd name="connsiteX5" fmla="*/ 26272 w 451934"/>
                <a:gd name="connsiteY5" fmla="*/ 324661 h 334085"/>
                <a:gd name="connsiteX6" fmla="*/ 67615 w 451934"/>
                <a:gd name="connsiteY6" fmla="*/ 200950 h 334085"/>
                <a:gd name="connsiteX7" fmla="*/ 92570 w 451934"/>
                <a:gd name="connsiteY7" fmla="*/ 47325 h 334085"/>
                <a:gd name="connsiteX0" fmla="*/ 92570 w 471831"/>
                <a:gd name="connsiteY0" fmla="*/ 47222 h 333982"/>
                <a:gd name="connsiteX1" fmla="*/ 259230 w 471831"/>
                <a:gd name="connsiteY1" fmla="*/ 21398 h 333982"/>
                <a:gd name="connsiteX2" fmla="*/ 447146 w 471831"/>
                <a:gd name="connsiteY2" fmla="*/ 88642 h 333982"/>
                <a:gd name="connsiteX3" fmla="*/ 442922 w 471831"/>
                <a:gd name="connsiteY3" fmla="*/ 158337 h 333982"/>
                <a:gd name="connsiteX4" fmla="*/ 222379 w 471831"/>
                <a:gd name="connsiteY4" fmla="*/ 275466 h 333982"/>
                <a:gd name="connsiteX5" fmla="*/ 26272 w 471831"/>
                <a:gd name="connsiteY5" fmla="*/ 324558 h 333982"/>
                <a:gd name="connsiteX6" fmla="*/ 67615 w 471831"/>
                <a:gd name="connsiteY6" fmla="*/ 200847 h 333982"/>
                <a:gd name="connsiteX7" fmla="*/ 92570 w 471831"/>
                <a:gd name="connsiteY7" fmla="*/ 47222 h 333982"/>
                <a:gd name="connsiteX0" fmla="*/ 92570 w 454817"/>
                <a:gd name="connsiteY0" fmla="*/ 47251 h 334011"/>
                <a:gd name="connsiteX1" fmla="*/ 259230 w 454817"/>
                <a:gd name="connsiteY1" fmla="*/ 21427 h 334011"/>
                <a:gd name="connsiteX2" fmla="*/ 428813 w 454817"/>
                <a:gd name="connsiteY2" fmla="*/ 89220 h 334011"/>
                <a:gd name="connsiteX3" fmla="*/ 442922 w 454817"/>
                <a:gd name="connsiteY3" fmla="*/ 158366 h 334011"/>
                <a:gd name="connsiteX4" fmla="*/ 222379 w 454817"/>
                <a:gd name="connsiteY4" fmla="*/ 275495 h 334011"/>
                <a:gd name="connsiteX5" fmla="*/ 26272 w 454817"/>
                <a:gd name="connsiteY5" fmla="*/ 324587 h 334011"/>
                <a:gd name="connsiteX6" fmla="*/ 67615 w 454817"/>
                <a:gd name="connsiteY6" fmla="*/ 200876 h 334011"/>
                <a:gd name="connsiteX7" fmla="*/ 92570 w 454817"/>
                <a:gd name="connsiteY7" fmla="*/ 47251 h 334011"/>
                <a:gd name="connsiteX0" fmla="*/ 92570 w 442922"/>
                <a:gd name="connsiteY0" fmla="*/ 63333 h 350093"/>
                <a:gd name="connsiteX1" fmla="*/ 259230 w 442922"/>
                <a:gd name="connsiteY1" fmla="*/ 37509 h 350093"/>
                <a:gd name="connsiteX2" fmla="*/ 428813 w 442922"/>
                <a:gd name="connsiteY2" fmla="*/ 105302 h 350093"/>
                <a:gd name="connsiteX3" fmla="*/ 442922 w 442922"/>
                <a:gd name="connsiteY3" fmla="*/ 174448 h 350093"/>
                <a:gd name="connsiteX4" fmla="*/ 222379 w 442922"/>
                <a:gd name="connsiteY4" fmla="*/ 291577 h 350093"/>
                <a:gd name="connsiteX5" fmla="*/ 26272 w 442922"/>
                <a:gd name="connsiteY5" fmla="*/ 340669 h 350093"/>
                <a:gd name="connsiteX6" fmla="*/ 67615 w 442922"/>
                <a:gd name="connsiteY6" fmla="*/ 216958 h 350093"/>
                <a:gd name="connsiteX7" fmla="*/ 92570 w 442922"/>
                <a:gd name="connsiteY7" fmla="*/ 63333 h 350093"/>
                <a:gd name="connsiteX0" fmla="*/ 92570 w 435928"/>
                <a:gd name="connsiteY0" fmla="*/ 63333 h 350093"/>
                <a:gd name="connsiteX1" fmla="*/ 259230 w 435928"/>
                <a:gd name="connsiteY1" fmla="*/ 37509 h 350093"/>
                <a:gd name="connsiteX2" fmla="*/ 428813 w 435928"/>
                <a:gd name="connsiteY2" fmla="*/ 105302 h 350093"/>
                <a:gd name="connsiteX3" fmla="*/ 430431 w 435928"/>
                <a:gd name="connsiteY3" fmla="*/ 179884 h 350093"/>
                <a:gd name="connsiteX4" fmla="*/ 222379 w 435928"/>
                <a:gd name="connsiteY4" fmla="*/ 291577 h 350093"/>
                <a:gd name="connsiteX5" fmla="*/ 26272 w 435928"/>
                <a:gd name="connsiteY5" fmla="*/ 340669 h 350093"/>
                <a:gd name="connsiteX6" fmla="*/ 67615 w 435928"/>
                <a:gd name="connsiteY6" fmla="*/ 216958 h 350093"/>
                <a:gd name="connsiteX7" fmla="*/ 92570 w 435928"/>
                <a:gd name="connsiteY7" fmla="*/ 63333 h 350093"/>
                <a:gd name="connsiteX0" fmla="*/ 92570 w 450527"/>
                <a:gd name="connsiteY0" fmla="*/ 63333 h 350093"/>
                <a:gd name="connsiteX1" fmla="*/ 259230 w 450527"/>
                <a:gd name="connsiteY1" fmla="*/ 37509 h 350093"/>
                <a:gd name="connsiteX2" fmla="*/ 428813 w 450527"/>
                <a:gd name="connsiteY2" fmla="*/ 105302 h 350093"/>
                <a:gd name="connsiteX3" fmla="*/ 450527 w 450527"/>
                <a:gd name="connsiteY3" fmla="*/ 174853 h 350093"/>
                <a:gd name="connsiteX4" fmla="*/ 222379 w 450527"/>
                <a:gd name="connsiteY4" fmla="*/ 291577 h 350093"/>
                <a:gd name="connsiteX5" fmla="*/ 26272 w 450527"/>
                <a:gd name="connsiteY5" fmla="*/ 340669 h 350093"/>
                <a:gd name="connsiteX6" fmla="*/ 67615 w 450527"/>
                <a:gd name="connsiteY6" fmla="*/ 216958 h 350093"/>
                <a:gd name="connsiteX7" fmla="*/ 92570 w 450527"/>
                <a:gd name="connsiteY7" fmla="*/ 63333 h 3500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0527" h="350093">
                  <a:moveTo>
                    <a:pt x="92570" y="63333"/>
                  </a:moveTo>
                  <a:cubicBezTo>
                    <a:pt x="197062" y="-19713"/>
                    <a:pt x="203190" y="30514"/>
                    <a:pt x="259230" y="37509"/>
                  </a:cubicBezTo>
                  <a:cubicBezTo>
                    <a:pt x="315270" y="44504"/>
                    <a:pt x="470850" y="-87212"/>
                    <a:pt x="428813" y="105302"/>
                  </a:cubicBezTo>
                  <a:cubicBezTo>
                    <a:pt x="448513" y="167592"/>
                    <a:pt x="429210" y="135248"/>
                    <a:pt x="450527" y="174853"/>
                  </a:cubicBezTo>
                  <a:cubicBezTo>
                    <a:pt x="407742" y="186642"/>
                    <a:pt x="292288" y="240765"/>
                    <a:pt x="222379" y="291577"/>
                  </a:cubicBezTo>
                  <a:cubicBezTo>
                    <a:pt x="181111" y="338112"/>
                    <a:pt x="62631" y="365651"/>
                    <a:pt x="26272" y="340669"/>
                  </a:cubicBezTo>
                  <a:cubicBezTo>
                    <a:pt x="-31084" y="292066"/>
                    <a:pt x="15930" y="261326"/>
                    <a:pt x="67615" y="216958"/>
                  </a:cubicBezTo>
                  <a:cubicBezTo>
                    <a:pt x="165053" y="134500"/>
                    <a:pt x="10517" y="156294"/>
                    <a:pt x="92570" y="63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D684AAC-BF84-4A5A-BE47-08B78A11AFC1}"/>
                </a:ext>
              </a:extLst>
            </p:cNvPr>
            <p:cNvGrpSpPr/>
            <p:nvPr/>
          </p:nvGrpSpPr>
          <p:grpSpPr>
            <a:xfrm flipH="1">
              <a:off x="4316824" y="3047206"/>
              <a:ext cx="2100224" cy="767272"/>
              <a:chOff x="2181528" y="3397417"/>
              <a:chExt cx="2100224" cy="767272"/>
            </a:xfrm>
            <a:grpFill/>
          </p:grpSpPr>
          <p:sp>
            <p:nvSpPr>
              <p:cNvPr id="11" name="Freeform 20">
                <a:extLst>
                  <a:ext uri="{FF2B5EF4-FFF2-40B4-BE49-F238E27FC236}">
                    <a16:creationId xmlns:a16="http://schemas.microsoft.com/office/drawing/2014/main" id="{DB1D86DD-0872-4FB1-A8B7-F92B8A80F67A}"/>
                  </a:ext>
                </a:extLst>
              </p:cNvPr>
              <p:cNvSpPr/>
              <p:nvPr/>
            </p:nvSpPr>
            <p:spPr>
              <a:xfrm>
                <a:off x="3500604" y="3397417"/>
                <a:ext cx="781148" cy="767272"/>
              </a:xfrm>
              <a:custGeom>
                <a:avLst/>
                <a:gdLst>
                  <a:gd name="connsiteX0" fmla="*/ 543464 w 1086928"/>
                  <a:gd name="connsiteY0" fmla="*/ 0 h 1000664"/>
                  <a:gd name="connsiteX1" fmla="*/ 0 w 1086928"/>
                  <a:gd name="connsiteY1" fmla="*/ 276045 h 1000664"/>
                  <a:gd name="connsiteX2" fmla="*/ 0 w 1086928"/>
                  <a:gd name="connsiteY2" fmla="*/ 862641 h 1000664"/>
                  <a:gd name="connsiteX3" fmla="*/ 362309 w 1086928"/>
                  <a:gd name="connsiteY3" fmla="*/ 974784 h 1000664"/>
                  <a:gd name="connsiteX4" fmla="*/ 923026 w 1086928"/>
                  <a:gd name="connsiteY4" fmla="*/ 1000664 h 1000664"/>
                  <a:gd name="connsiteX5" fmla="*/ 974785 w 1086928"/>
                  <a:gd name="connsiteY5" fmla="*/ 793630 h 1000664"/>
                  <a:gd name="connsiteX6" fmla="*/ 1017917 w 1086928"/>
                  <a:gd name="connsiteY6" fmla="*/ 621101 h 1000664"/>
                  <a:gd name="connsiteX7" fmla="*/ 1086928 w 1086928"/>
                  <a:gd name="connsiteY7" fmla="*/ 439947 h 1000664"/>
                  <a:gd name="connsiteX8" fmla="*/ 1069675 w 1086928"/>
                  <a:gd name="connsiteY8" fmla="*/ 224286 h 1000664"/>
                  <a:gd name="connsiteX9" fmla="*/ 974785 w 1086928"/>
                  <a:gd name="connsiteY9" fmla="*/ 181154 h 1000664"/>
                  <a:gd name="connsiteX10" fmla="*/ 491706 w 1086928"/>
                  <a:gd name="connsiteY10" fmla="*/ 189781 h 1000664"/>
                  <a:gd name="connsiteX11" fmla="*/ 543464 w 1086928"/>
                  <a:gd name="connsiteY11" fmla="*/ 0 h 1000664"/>
                  <a:gd name="connsiteX0" fmla="*/ 543464 w 1086928"/>
                  <a:gd name="connsiteY0" fmla="*/ 0 h 1000664"/>
                  <a:gd name="connsiteX1" fmla="*/ 0 w 1086928"/>
                  <a:gd name="connsiteY1" fmla="*/ 276045 h 1000664"/>
                  <a:gd name="connsiteX2" fmla="*/ 0 w 1086928"/>
                  <a:gd name="connsiteY2" fmla="*/ 862641 h 1000664"/>
                  <a:gd name="connsiteX3" fmla="*/ 362309 w 1086928"/>
                  <a:gd name="connsiteY3" fmla="*/ 974784 h 1000664"/>
                  <a:gd name="connsiteX4" fmla="*/ 923026 w 1086928"/>
                  <a:gd name="connsiteY4" fmla="*/ 1000664 h 1000664"/>
                  <a:gd name="connsiteX5" fmla="*/ 974785 w 1086928"/>
                  <a:gd name="connsiteY5" fmla="*/ 793630 h 1000664"/>
                  <a:gd name="connsiteX6" fmla="*/ 1017917 w 1086928"/>
                  <a:gd name="connsiteY6" fmla="*/ 621101 h 1000664"/>
                  <a:gd name="connsiteX7" fmla="*/ 1086928 w 1086928"/>
                  <a:gd name="connsiteY7" fmla="*/ 439947 h 1000664"/>
                  <a:gd name="connsiteX8" fmla="*/ 1069675 w 1086928"/>
                  <a:gd name="connsiteY8" fmla="*/ 224286 h 1000664"/>
                  <a:gd name="connsiteX9" fmla="*/ 974785 w 1086928"/>
                  <a:gd name="connsiteY9" fmla="*/ 181154 h 1000664"/>
                  <a:gd name="connsiteX10" fmla="*/ 491706 w 1086928"/>
                  <a:gd name="connsiteY10" fmla="*/ 189781 h 1000664"/>
                  <a:gd name="connsiteX11" fmla="*/ 543464 w 1086928"/>
                  <a:gd name="connsiteY11" fmla="*/ 0 h 1000664"/>
                  <a:gd name="connsiteX0" fmla="*/ 595223 w 1086928"/>
                  <a:gd name="connsiteY0" fmla="*/ 0 h 992037"/>
                  <a:gd name="connsiteX1" fmla="*/ 0 w 1086928"/>
                  <a:gd name="connsiteY1" fmla="*/ 267418 h 992037"/>
                  <a:gd name="connsiteX2" fmla="*/ 0 w 1086928"/>
                  <a:gd name="connsiteY2" fmla="*/ 854014 h 992037"/>
                  <a:gd name="connsiteX3" fmla="*/ 362309 w 1086928"/>
                  <a:gd name="connsiteY3" fmla="*/ 966157 h 992037"/>
                  <a:gd name="connsiteX4" fmla="*/ 923026 w 1086928"/>
                  <a:gd name="connsiteY4" fmla="*/ 992037 h 992037"/>
                  <a:gd name="connsiteX5" fmla="*/ 974785 w 1086928"/>
                  <a:gd name="connsiteY5" fmla="*/ 785003 h 992037"/>
                  <a:gd name="connsiteX6" fmla="*/ 1017917 w 1086928"/>
                  <a:gd name="connsiteY6" fmla="*/ 612474 h 992037"/>
                  <a:gd name="connsiteX7" fmla="*/ 1086928 w 1086928"/>
                  <a:gd name="connsiteY7" fmla="*/ 431320 h 992037"/>
                  <a:gd name="connsiteX8" fmla="*/ 1069675 w 1086928"/>
                  <a:gd name="connsiteY8" fmla="*/ 215659 h 992037"/>
                  <a:gd name="connsiteX9" fmla="*/ 974785 w 1086928"/>
                  <a:gd name="connsiteY9" fmla="*/ 172527 h 992037"/>
                  <a:gd name="connsiteX10" fmla="*/ 491706 w 1086928"/>
                  <a:gd name="connsiteY10" fmla="*/ 181154 h 992037"/>
                  <a:gd name="connsiteX11" fmla="*/ 595223 w 1086928"/>
                  <a:gd name="connsiteY11" fmla="*/ 0 h 992037"/>
                  <a:gd name="connsiteX0" fmla="*/ 595223 w 1086928"/>
                  <a:gd name="connsiteY0" fmla="*/ 0 h 992037"/>
                  <a:gd name="connsiteX1" fmla="*/ 0 w 1086928"/>
                  <a:gd name="connsiteY1" fmla="*/ 267418 h 992037"/>
                  <a:gd name="connsiteX2" fmla="*/ 0 w 1086928"/>
                  <a:gd name="connsiteY2" fmla="*/ 854014 h 992037"/>
                  <a:gd name="connsiteX3" fmla="*/ 362309 w 1086928"/>
                  <a:gd name="connsiteY3" fmla="*/ 966157 h 992037"/>
                  <a:gd name="connsiteX4" fmla="*/ 923026 w 1086928"/>
                  <a:gd name="connsiteY4" fmla="*/ 992037 h 992037"/>
                  <a:gd name="connsiteX5" fmla="*/ 974785 w 1086928"/>
                  <a:gd name="connsiteY5" fmla="*/ 785003 h 992037"/>
                  <a:gd name="connsiteX6" fmla="*/ 1017917 w 1086928"/>
                  <a:gd name="connsiteY6" fmla="*/ 612474 h 992037"/>
                  <a:gd name="connsiteX7" fmla="*/ 1086928 w 1086928"/>
                  <a:gd name="connsiteY7" fmla="*/ 431320 h 992037"/>
                  <a:gd name="connsiteX8" fmla="*/ 1069675 w 1086928"/>
                  <a:gd name="connsiteY8" fmla="*/ 215659 h 992037"/>
                  <a:gd name="connsiteX9" fmla="*/ 974785 w 1086928"/>
                  <a:gd name="connsiteY9" fmla="*/ 172527 h 992037"/>
                  <a:gd name="connsiteX10" fmla="*/ 491706 w 1086928"/>
                  <a:gd name="connsiteY10" fmla="*/ 181154 h 992037"/>
                  <a:gd name="connsiteX11" fmla="*/ 595223 w 1086928"/>
                  <a:gd name="connsiteY11" fmla="*/ 0 h 992037"/>
                  <a:gd name="connsiteX0" fmla="*/ 595223 w 1086928"/>
                  <a:gd name="connsiteY0" fmla="*/ 0 h 992037"/>
                  <a:gd name="connsiteX1" fmla="*/ 0 w 1086928"/>
                  <a:gd name="connsiteY1" fmla="*/ 267418 h 992037"/>
                  <a:gd name="connsiteX2" fmla="*/ 0 w 1086928"/>
                  <a:gd name="connsiteY2" fmla="*/ 854014 h 992037"/>
                  <a:gd name="connsiteX3" fmla="*/ 362309 w 1086928"/>
                  <a:gd name="connsiteY3" fmla="*/ 966157 h 992037"/>
                  <a:gd name="connsiteX4" fmla="*/ 923026 w 1086928"/>
                  <a:gd name="connsiteY4" fmla="*/ 992037 h 992037"/>
                  <a:gd name="connsiteX5" fmla="*/ 974785 w 1086928"/>
                  <a:gd name="connsiteY5" fmla="*/ 785003 h 992037"/>
                  <a:gd name="connsiteX6" fmla="*/ 1017917 w 1086928"/>
                  <a:gd name="connsiteY6" fmla="*/ 612474 h 992037"/>
                  <a:gd name="connsiteX7" fmla="*/ 1086928 w 1086928"/>
                  <a:gd name="connsiteY7" fmla="*/ 431320 h 992037"/>
                  <a:gd name="connsiteX8" fmla="*/ 1069675 w 1086928"/>
                  <a:gd name="connsiteY8" fmla="*/ 215659 h 992037"/>
                  <a:gd name="connsiteX9" fmla="*/ 974785 w 1086928"/>
                  <a:gd name="connsiteY9" fmla="*/ 172527 h 992037"/>
                  <a:gd name="connsiteX10" fmla="*/ 491706 w 1086928"/>
                  <a:gd name="connsiteY10" fmla="*/ 181154 h 992037"/>
                  <a:gd name="connsiteX11" fmla="*/ 595223 w 1086928"/>
                  <a:gd name="connsiteY11" fmla="*/ 0 h 992037"/>
                  <a:gd name="connsiteX0" fmla="*/ 595223 w 1086928"/>
                  <a:gd name="connsiteY0" fmla="*/ 0 h 992037"/>
                  <a:gd name="connsiteX1" fmla="*/ 0 w 1086928"/>
                  <a:gd name="connsiteY1" fmla="*/ 267418 h 992037"/>
                  <a:gd name="connsiteX2" fmla="*/ 0 w 1086928"/>
                  <a:gd name="connsiteY2" fmla="*/ 854014 h 992037"/>
                  <a:gd name="connsiteX3" fmla="*/ 362309 w 1086928"/>
                  <a:gd name="connsiteY3" fmla="*/ 966157 h 992037"/>
                  <a:gd name="connsiteX4" fmla="*/ 923026 w 1086928"/>
                  <a:gd name="connsiteY4" fmla="*/ 992037 h 992037"/>
                  <a:gd name="connsiteX5" fmla="*/ 974785 w 1086928"/>
                  <a:gd name="connsiteY5" fmla="*/ 785003 h 992037"/>
                  <a:gd name="connsiteX6" fmla="*/ 1017917 w 1086928"/>
                  <a:gd name="connsiteY6" fmla="*/ 612474 h 992037"/>
                  <a:gd name="connsiteX7" fmla="*/ 1086928 w 1086928"/>
                  <a:gd name="connsiteY7" fmla="*/ 431320 h 992037"/>
                  <a:gd name="connsiteX8" fmla="*/ 1069675 w 1086928"/>
                  <a:gd name="connsiteY8" fmla="*/ 215659 h 992037"/>
                  <a:gd name="connsiteX9" fmla="*/ 974785 w 1086928"/>
                  <a:gd name="connsiteY9" fmla="*/ 172527 h 992037"/>
                  <a:gd name="connsiteX10" fmla="*/ 491706 w 1086928"/>
                  <a:gd name="connsiteY10" fmla="*/ 181154 h 992037"/>
                  <a:gd name="connsiteX11" fmla="*/ 595223 w 1086928"/>
                  <a:gd name="connsiteY11" fmla="*/ 0 h 992037"/>
                  <a:gd name="connsiteX0" fmla="*/ 595223 w 1086928"/>
                  <a:gd name="connsiteY0" fmla="*/ 0 h 992037"/>
                  <a:gd name="connsiteX1" fmla="*/ 0 w 1086928"/>
                  <a:gd name="connsiteY1" fmla="*/ 267418 h 992037"/>
                  <a:gd name="connsiteX2" fmla="*/ 0 w 1086928"/>
                  <a:gd name="connsiteY2" fmla="*/ 854014 h 992037"/>
                  <a:gd name="connsiteX3" fmla="*/ 362309 w 1086928"/>
                  <a:gd name="connsiteY3" fmla="*/ 966157 h 992037"/>
                  <a:gd name="connsiteX4" fmla="*/ 923026 w 1086928"/>
                  <a:gd name="connsiteY4" fmla="*/ 992037 h 992037"/>
                  <a:gd name="connsiteX5" fmla="*/ 974785 w 1086928"/>
                  <a:gd name="connsiteY5" fmla="*/ 785003 h 992037"/>
                  <a:gd name="connsiteX6" fmla="*/ 1017917 w 1086928"/>
                  <a:gd name="connsiteY6" fmla="*/ 612474 h 992037"/>
                  <a:gd name="connsiteX7" fmla="*/ 1086928 w 1086928"/>
                  <a:gd name="connsiteY7" fmla="*/ 431320 h 992037"/>
                  <a:gd name="connsiteX8" fmla="*/ 1069675 w 1086928"/>
                  <a:gd name="connsiteY8" fmla="*/ 215659 h 992037"/>
                  <a:gd name="connsiteX9" fmla="*/ 974785 w 1086928"/>
                  <a:gd name="connsiteY9" fmla="*/ 172527 h 992037"/>
                  <a:gd name="connsiteX10" fmla="*/ 491706 w 1086928"/>
                  <a:gd name="connsiteY10" fmla="*/ 181154 h 992037"/>
                  <a:gd name="connsiteX11" fmla="*/ 595223 w 1086928"/>
                  <a:gd name="connsiteY11" fmla="*/ 0 h 992037"/>
                  <a:gd name="connsiteX0" fmla="*/ 595223 w 1086928"/>
                  <a:gd name="connsiteY0" fmla="*/ 0 h 992037"/>
                  <a:gd name="connsiteX1" fmla="*/ 0 w 1086928"/>
                  <a:gd name="connsiteY1" fmla="*/ 267418 h 992037"/>
                  <a:gd name="connsiteX2" fmla="*/ 0 w 1086928"/>
                  <a:gd name="connsiteY2" fmla="*/ 854014 h 992037"/>
                  <a:gd name="connsiteX3" fmla="*/ 362309 w 1086928"/>
                  <a:gd name="connsiteY3" fmla="*/ 966157 h 992037"/>
                  <a:gd name="connsiteX4" fmla="*/ 923026 w 1086928"/>
                  <a:gd name="connsiteY4" fmla="*/ 992037 h 992037"/>
                  <a:gd name="connsiteX5" fmla="*/ 974785 w 1086928"/>
                  <a:gd name="connsiteY5" fmla="*/ 785003 h 992037"/>
                  <a:gd name="connsiteX6" fmla="*/ 1017917 w 1086928"/>
                  <a:gd name="connsiteY6" fmla="*/ 612474 h 992037"/>
                  <a:gd name="connsiteX7" fmla="*/ 1086928 w 1086928"/>
                  <a:gd name="connsiteY7" fmla="*/ 431320 h 992037"/>
                  <a:gd name="connsiteX8" fmla="*/ 1069675 w 1086928"/>
                  <a:gd name="connsiteY8" fmla="*/ 215659 h 992037"/>
                  <a:gd name="connsiteX9" fmla="*/ 974785 w 1086928"/>
                  <a:gd name="connsiteY9" fmla="*/ 172527 h 992037"/>
                  <a:gd name="connsiteX10" fmla="*/ 491706 w 1086928"/>
                  <a:gd name="connsiteY10" fmla="*/ 181154 h 992037"/>
                  <a:gd name="connsiteX11" fmla="*/ 595223 w 1086928"/>
                  <a:gd name="connsiteY11" fmla="*/ 0 h 992037"/>
                  <a:gd name="connsiteX0" fmla="*/ 595223 w 1086928"/>
                  <a:gd name="connsiteY0" fmla="*/ 0 h 1006555"/>
                  <a:gd name="connsiteX1" fmla="*/ 0 w 1086928"/>
                  <a:gd name="connsiteY1" fmla="*/ 267418 h 1006555"/>
                  <a:gd name="connsiteX2" fmla="*/ 0 w 1086928"/>
                  <a:gd name="connsiteY2" fmla="*/ 854014 h 1006555"/>
                  <a:gd name="connsiteX3" fmla="*/ 362309 w 1086928"/>
                  <a:gd name="connsiteY3" fmla="*/ 966157 h 1006555"/>
                  <a:gd name="connsiteX4" fmla="*/ 923026 w 1086928"/>
                  <a:gd name="connsiteY4" fmla="*/ 992037 h 1006555"/>
                  <a:gd name="connsiteX5" fmla="*/ 974785 w 1086928"/>
                  <a:gd name="connsiteY5" fmla="*/ 785003 h 1006555"/>
                  <a:gd name="connsiteX6" fmla="*/ 1017917 w 1086928"/>
                  <a:gd name="connsiteY6" fmla="*/ 612474 h 1006555"/>
                  <a:gd name="connsiteX7" fmla="*/ 1086928 w 1086928"/>
                  <a:gd name="connsiteY7" fmla="*/ 431320 h 1006555"/>
                  <a:gd name="connsiteX8" fmla="*/ 1069675 w 1086928"/>
                  <a:gd name="connsiteY8" fmla="*/ 215659 h 1006555"/>
                  <a:gd name="connsiteX9" fmla="*/ 974785 w 1086928"/>
                  <a:gd name="connsiteY9" fmla="*/ 172527 h 1006555"/>
                  <a:gd name="connsiteX10" fmla="*/ 491706 w 1086928"/>
                  <a:gd name="connsiteY10" fmla="*/ 181154 h 1006555"/>
                  <a:gd name="connsiteX11" fmla="*/ 595223 w 1086928"/>
                  <a:gd name="connsiteY11" fmla="*/ 0 h 1006555"/>
                  <a:gd name="connsiteX0" fmla="*/ 595223 w 1086928"/>
                  <a:gd name="connsiteY0" fmla="*/ 0 h 1006555"/>
                  <a:gd name="connsiteX1" fmla="*/ 0 w 1086928"/>
                  <a:gd name="connsiteY1" fmla="*/ 267418 h 1006555"/>
                  <a:gd name="connsiteX2" fmla="*/ 0 w 1086928"/>
                  <a:gd name="connsiteY2" fmla="*/ 854014 h 1006555"/>
                  <a:gd name="connsiteX3" fmla="*/ 362309 w 1086928"/>
                  <a:gd name="connsiteY3" fmla="*/ 966157 h 1006555"/>
                  <a:gd name="connsiteX4" fmla="*/ 923026 w 1086928"/>
                  <a:gd name="connsiteY4" fmla="*/ 992037 h 1006555"/>
                  <a:gd name="connsiteX5" fmla="*/ 974785 w 1086928"/>
                  <a:gd name="connsiteY5" fmla="*/ 785003 h 1006555"/>
                  <a:gd name="connsiteX6" fmla="*/ 1017917 w 1086928"/>
                  <a:gd name="connsiteY6" fmla="*/ 612474 h 1006555"/>
                  <a:gd name="connsiteX7" fmla="*/ 1086928 w 1086928"/>
                  <a:gd name="connsiteY7" fmla="*/ 431320 h 1006555"/>
                  <a:gd name="connsiteX8" fmla="*/ 1069675 w 1086928"/>
                  <a:gd name="connsiteY8" fmla="*/ 215659 h 1006555"/>
                  <a:gd name="connsiteX9" fmla="*/ 974785 w 1086928"/>
                  <a:gd name="connsiteY9" fmla="*/ 172527 h 1006555"/>
                  <a:gd name="connsiteX10" fmla="*/ 491706 w 1086928"/>
                  <a:gd name="connsiteY10" fmla="*/ 181154 h 1006555"/>
                  <a:gd name="connsiteX11" fmla="*/ 595223 w 1086928"/>
                  <a:gd name="connsiteY11" fmla="*/ 0 h 1006555"/>
                  <a:gd name="connsiteX0" fmla="*/ 595223 w 1086928"/>
                  <a:gd name="connsiteY0" fmla="*/ 0 h 1006555"/>
                  <a:gd name="connsiteX1" fmla="*/ 0 w 1086928"/>
                  <a:gd name="connsiteY1" fmla="*/ 267418 h 1006555"/>
                  <a:gd name="connsiteX2" fmla="*/ 0 w 1086928"/>
                  <a:gd name="connsiteY2" fmla="*/ 854014 h 1006555"/>
                  <a:gd name="connsiteX3" fmla="*/ 362309 w 1086928"/>
                  <a:gd name="connsiteY3" fmla="*/ 966157 h 1006555"/>
                  <a:gd name="connsiteX4" fmla="*/ 923026 w 1086928"/>
                  <a:gd name="connsiteY4" fmla="*/ 992037 h 1006555"/>
                  <a:gd name="connsiteX5" fmla="*/ 974785 w 1086928"/>
                  <a:gd name="connsiteY5" fmla="*/ 785003 h 1006555"/>
                  <a:gd name="connsiteX6" fmla="*/ 1017917 w 1086928"/>
                  <a:gd name="connsiteY6" fmla="*/ 612474 h 1006555"/>
                  <a:gd name="connsiteX7" fmla="*/ 1086928 w 1086928"/>
                  <a:gd name="connsiteY7" fmla="*/ 431320 h 1006555"/>
                  <a:gd name="connsiteX8" fmla="*/ 1069675 w 1086928"/>
                  <a:gd name="connsiteY8" fmla="*/ 215659 h 1006555"/>
                  <a:gd name="connsiteX9" fmla="*/ 974785 w 1086928"/>
                  <a:gd name="connsiteY9" fmla="*/ 172527 h 1006555"/>
                  <a:gd name="connsiteX10" fmla="*/ 491706 w 1086928"/>
                  <a:gd name="connsiteY10" fmla="*/ 181154 h 1006555"/>
                  <a:gd name="connsiteX11" fmla="*/ 595223 w 1086928"/>
                  <a:gd name="connsiteY11" fmla="*/ 0 h 1006555"/>
                  <a:gd name="connsiteX0" fmla="*/ 595223 w 1086928"/>
                  <a:gd name="connsiteY0" fmla="*/ 0 h 1006555"/>
                  <a:gd name="connsiteX1" fmla="*/ 0 w 1086928"/>
                  <a:gd name="connsiteY1" fmla="*/ 267418 h 1006555"/>
                  <a:gd name="connsiteX2" fmla="*/ 0 w 1086928"/>
                  <a:gd name="connsiteY2" fmla="*/ 854014 h 1006555"/>
                  <a:gd name="connsiteX3" fmla="*/ 362309 w 1086928"/>
                  <a:gd name="connsiteY3" fmla="*/ 966157 h 1006555"/>
                  <a:gd name="connsiteX4" fmla="*/ 923026 w 1086928"/>
                  <a:gd name="connsiteY4" fmla="*/ 992037 h 1006555"/>
                  <a:gd name="connsiteX5" fmla="*/ 974785 w 1086928"/>
                  <a:gd name="connsiteY5" fmla="*/ 785003 h 1006555"/>
                  <a:gd name="connsiteX6" fmla="*/ 1017917 w 1086928"/>
                  <a:gd name="connsiteY6" fmla="*/ 612474 h 1006555"/>
                  <a:gd name="connsiteX7" fmla="*/ 1086928 w 1086928"/>
                  <a:gd name="connsiteY7" fmla="*/ 431320 h 1006555"/>
                  <a:gd name="connsiteX8" fmla="*/ 1069675 w 1086928"/>
                  <a:gd name="connsiteY8" fmla="*/ 215659 h 1006555"/>
                  <a:gd name="connsiteX9" fmla="*/ 974785 w 1086928"/>
                  <a:gd name="connsiteY9" fmla="*/ 172527 h 1006555"/>
                  <a:gd name="connsiteX10" fmla="*/ 491706 w 1086928"/>
                  <a:gd name="connsiteY10" fmla="*/ 181154 h 1006555"/>
                  <a:gd name="connsiteX11" fmla="*/ 595223 w 1086928"/>
                  <a:gd name="connsiteY11" fmla="*/ 0 h 1006555"/>
                  <a:gd name="connsiteX0" fmla="*/ 595223 w 1086928"/>
                  <a:gd name="connsiteY0" fmla="*/ 0 h 1006555"/>
                  <a:gd name="connsiteX1" fmla="*/ 0 w 1086928"/>
                  <a:gd name="connsiteY1" fmla="*/ 267418 h 1006555"/>
                  <a:gd name="connsiteX2" fmla="*/ 0 w 1086928"/>
                  <a:gd name="connsiteY2" fmla="*/ 854014 h 1006555"/>
                  <a:gd name="connsiteX3" fmla="*/ 362309 w 1086928"/>
                  <a:gd name="connsiteY3" fmla="*/ 966157 h 1006555"/>
                  <a:gd name="connsiteX4" fmla="*/ 923026 w 1086928"/>
                  <a:gd name="connsiteY4" fmla="*/ 992037 h 1006555"/>
                  <a:gd name="connsiteX5" fmla="*/ 974785 w 1086928"/>
                  <a:gd name="connsiteY5" fmla="*/ 785003 h 1006555"/>
                  <a:gd name="connsiteX6" fmla="*/ 1017917 w 1086928"/>
                  <a:gd name="connsiteY6" fmla="*/ 612474 h 1006555"/>
                  <a:gd name="connsiteX7" fmla="*/ 1086928 w 1086928"/>
                  <a:gd name="connsiteY7" fmla="*/ 431320 h 1006555"/>
                  <a:gd name="connsiteX8" fmla="*/ 1069675 w 1086928"/>
                  <a:gd name="connsiteY8" fmla="*/ 215659 h 1006555"/>
                  <a:gd name="connsiteX9" fmla="*/ 974785 w 1086928"/>
                  <a:gd name="connsiteY9" fmla="*/ 172527 h 1006555"/>
                  <a:gd name="connsiteX10" fmla="*/ 491706 w 1086928"/>
                  <a:gd name="connsiteY10" fmla="*/ 181154 h 1006555"/>
                  <a:gd name="connsiteX11" fmla="*/ 595223 w 1086928"/>
                  <a:gd name="connsiteY11" fmla="*/ 0 h 1006555"/>
                  <a:gd name="connsiteX0" fmla="*/ 595223 w 1086928"/>
                  <a:gd name="connsiteY0" fmla="*/ 0 h 980502"/>
                  <a:gd name="connsiteX1" fmla="*/ 0 w 1086928"/>
                  <a:gd name="connsiteY1" fmla="*/ 267418 h 980502"/>
                  <a:gd name="connsiteX2" fmla="*/ 0 w 1086928"/>
                  <a:gd name="connsiteY2" fmla="*/ 854014 h 980502"/>
                  <a:gd name="connsiteX3" fmla="*/ 362309 w 1086928"/>
                  <a:gd name="connsiteY3" fmla="*/ 966157 h 980502"/>
                  <a:gd name="connsiteX4" fmla="*/ 934932 w 1086928"/>
                  <a:gd name="connsiteY4" fmla="*/ 946794 h 980502"/>
                  <a:gd name="connsiteX5" fmla="*/ 974785 w 1086928"/>
                  <a:gd name="connsiteY5" fmla="*/ 785003 h 980502"/>
                  <a:gd name="connsiteX6" fmla="*/ 1017917 w 1086928"/>
                  <a:gd name="connsiteY6" fmla="*/ 612474 h 980502"/>
                  <a:gd name="connsiteX7" fmla="*/ 1086928 w 1086928"/>
                  <a:gd name="connsiteY7" fmla="*/ 431320 h 980502"/>
                  <a:gd name="connsiteX8" fmla="*/ 1069675 w 1086928"/>
                  <a:gd name="connsiteY8" fmla="*/ 215659 h 980502"/>
                  <a:gd name="connsiteX9" fmla="*/ 974785 w 1086928"/>
                  <a:gd name="connsiteY9" fmla="*/ 172527 h 980502"/>
                  <a:gd name="connsiteX10" fmla="*/ 491706 w 1086928"/>
                  <a:gd name="connsiteY10" fmla="*/ 181154 h 980502"/>
                  <a:gd name="connsiteX11" fmla="*/ 595223 w 1086928"/>
                  <a:gd name="connsiteY11" fmla="*/ 0 h 980502"/>
                  <a:gd name="connsiteX0" fmla="*/ 595223 w 1086928"/>
                  <a:gd name="connsiteY0" fmla="*/ 0 h 1010346"/>
                  <a:gd name="connsiteX1" fmla="*/ 0 w 1086928"/>
                  <a:gd name="connsiteY1" fmla="*/ 267418 h 1010346"/>
                  <a:gd name="connsiteX2" fmla="*/ 0 w 1086928"/>
                  <a:gd name="connsiteY2" fmla="*/ 854014 h 1010346"/>
                  <a:gd name="connsiteX3" fmla="*/ 362309 w 1086928"/>
                  <a:gd name="connsiteY3" fmla="*/ 966157 h 1010346"/>
                  <a:gd name="connsiteX4" fmla="*/ 925407 w 1086928"/>
                  <a:gd name="connsiteY4" fmla="*/ 996801 h 1010346"/>
                  <a:gd name="connsiteX5" fmla="*/ 974785 w 1086928"/>
                  <a:gd name="connsiteY5" fmla="*/ 785003 h 1010346"/>
                  <a:gd name="connsiteX6" fmla="*/ 1017917 w 1086928"/>
                  <a:gd name="connsiteY6" fmla="*/ 612474 h 1010346"/>
                  <a:gd name="connsiteX7" fmla="*/ 1086928 w 1086928"/>
                  <a:gd name="connsiteY7" fmla="*/ 431320 h 1010346"/>
                  <a:gd name="connsiteX8" fmla="*/ 1069675 w 1086928"/>
                  <a:gd name="connsiteY8" fmla="*/ 215659 h 1010346"/>
                  <a:gd name="connsiteX9" fmla="*/ 974785 w 1086928"/>
                  <a:gd name="connsiteY9" fmla="*/ 172527 h 1010346"/>
                  <a:gd name="connsiteX10" fmla="*/ 491706 w 1086928"/>
                  <a:gd name="connsiteY10" fmla="*/ 181154 h 1010346"/>
                  <a:gd name="connsiteX11" fmla="*/ 595223 w 1086928"/>
                  <a:gd name="connsiteY11" fmla="*/ 0 h 1010346"/>
                  <a:gd name="connsiteX0" fmla="*/ 595223 w 1086928"/>
                  <a:gd name="connsiteY0" fmla="*/ 0 h 1010346"/>
                  <a:gd name="connsiteX1" fmla="*/ 0 w 1086928"/>
                  <a:gd name="connsiteY1" fmla="*/ 267418 h 1010346"/>
                  <a:gd name="connsiteX2" fmla="*/ 0 w 1086928"/>
                  <a:gd name="connsiteY2" fmla="*/ 854014 h 1010346"/>
                  <a:gd name="connsiteX3" fmla="*/ 362309 w 1086928"/>
                  <a:gd name="connsiteY3" fmla="*/ 966157 h 1010346"/>
                  <a:gd name="connsiteX4" fmla="*/ 925407 w 1086928"/>
                  <a:gd name="connsiteY4" fmla="*/ 996801 h 1010346"/>
                  <a:gd name="connsiteX5" fmla="*/ 974785 w 1086928"/>
                  <a:gd name="connsiteY5" fmla="*/ 785003 h 1010346"/>
                  <a:gd name="connsiteX6" fmla="*/ 1017917 w 1086928"/>
                  <a:gd name="connsiteY6" fmla="*/ 612474 h 1010346"/>
                  <a:gd name="connsiteX7" fmla="*/ 1086928 w 1086928"/>
                  <a:gd name="connsiteY7" fmla="*/ 431320 h 1010346"/>
                  <a:gd name="connsiteX8" fmla="*/ 1069675 w 1086928"/>
                  <a:gd name="connsiteY8" fmla="*/ 215659 h 1010346"/>
                  <a:gd name="connsiteX9" fmla="*/ 974785 w 1086928"/>
                  <a:gd name="connsiteY9" fmla="*/ 172527 h 1010346"/>
                  <a:gd name="connsiteX10" fmla="*/ 491706 w 1086928"/>
                  <a:gd name="connsiteY10" fmla="*/ 181154 h 1010346"/>
                  <a:gd name="connsiteX11" fmla="*/ 595223 w 1086928"/>
                  <a:gd name="connsiteY11" fmla="*/ 0 h 1010346"/>
                  <a:gd name="connsiteX0" fmla="*/ 595223 w 1086928"/>
                  <a:gd name="connsiteY0" fmla="*/ 0 h 1010346"/>
                  <a:gd name="connsiteX1" fmla="*/ 0 w 1086928"/>
                  <a:gd name="connsiteY1" fmla="*/ 267418 h 1010346"/>
                  <a:gd name="connsiteX2" fmla="*/ 0 w 1086928"/>
                  <a:gd name="connsiteY2" fmla="*/ 854014 h 1010346"/>
                  <a:gd name="connsiteX3" fmla="*/ 362309 w 1086928"/>
                  <a:gd name="connsiteY3" fmla="*/ 966157 h 1010346"/>
                  <a:gd name="connsiteX4" fmla="*/ 925407 w 1086928"/>
                  <a:gd name="connsiteY4" fmla="*/ 996801 h 1010346"/>
                  <a:gd name="connsiteX5" fmla="*/ 981929 w 1086928"/>
                  <a:gd name="connsiteY5" fmla="*/ 820721 h 1010346"/>
                  <a:gd name="connsiteX6" fmla="*/ 1017917 w 1086928"/>
                  <a:gd name="connsiteY6" fmla="*/ 612474 h 1010346"/>
                  <a:gd name="connsiteX7" fmla="*/ 1086928 w 1086928"/>
                  <a:gd name="connsiteY7" fmla="*/ 431320 h 1010346"/>
                  <a:gd name="connsiteX8" fmla="*/ 1069675 w 1086928"/>
                  <a:gd name="connsiteY8" fmla="*/ 215659 h 1010346"/>
                  <a:gd name="connsiteX9" fmla="*/ 974785 w 1086928"/>
                  <a:gd name="connsiteY9" fmla="*/ 172527 h 1010346"/>
                  <a:gd name="connsiteX10" fmla="*/ 491706 w 1086928"/>
                  <a:gd name="connsiteY10" fmla="*/ 181154 h 1010346"/>
                  <a:gd name="connsiteX11" fmla="*/ 595223 w 1086928"/>
                  <a:gd name="connsiteY11" fmla="*/ 0 h 1010346"/>
                  <a:gd name="connsiteX0" fmla="*/ 925407 w 1086928"/>
                  <a:gd name="connsiteY0" fmla="*/ 996801 h 1088241"/>
                  <a:gd name="connsiteX1" fmla="*/ 981929 w 1086928"/>
                  <a:gd name="connsiteY1" fmla="*/ 820721 h 1088241"/>
                  <a:gd name="connsiteX2" fmla="*/ 1017917 w 1086928"/>
                  <a:gd name="connsiteY2" fmla="*/ 612474 h 1088241"/>
                  <a:gd name="connsiteX3" fmla="*/ 1086928 w 1086928"/>
                  <a:gd name="connsiteY3" fmla="*/ 431320 h 1088241"/>
                  <a:gd name="connsiteX4" fmla="*/ 1069675 w 1086928"/>
                  <a:gd name="connsiteY4" fmla="*/ 215659 h 1088241"/>
                  <a:gd name="connsiteX5" fmla="*/ 974785 w 1086928"/>
                  <a:gd name="connsiteY5" fmla="*/ 172527 h 1088241"/>
                  <a:gd name="connsiteX6" fmla="*/ 491706 w 1086928"/>
                  <a:gd name="connsiteY6" fmla="*/ 181154 h 1088241"/>
                  <a:gd name="connsiteX7" fmla="*/ 595223 w 1086928"/>
                  <a:gd name="connsiteY7" fmla="*/ 0 h 1088241"/>
                  <a:gd name="connsiteX8" fmla="*/ 0 w 1086928"/>
                  <a:gd name="connsiteY8" fmla="*/ 267418 h 1088241"/>
                  <a:gd name="connsiteX9" fmla="*/ 0 w 1086928"/>
                  <a:gd name="connsiteY9" fmla="*/ 854014 h 1088241"/>
                  <a:gd name="connsiteX10" fmla="*/ 362309 w 1086928"/>
                  <a:gd name="connsiteY10" fmla="*/ 966157 h 1088241"/>
                  <a:gd name="connsiteX11" fmla="*/ 1016847 w 1086928"/>
                  <a:gd name="connsiteY11" fmla="*/ 1088241 h 1088241"/>
                  <a:gd name="connsiteX0" fmla="*/ 925407 w 1086928"/>
                  <a:gd name="connsiteY0" fmla="*/ 996801 h 1088241"/>
                  <a:gd name="connsiteX1" fmla="*/ 981929 w 1086928"/>
                  <a:gd name="connsiteY1" fmla="*/ 820721 h 1088241"/>
                  <a:gd name="connsiteX2" fmla="*/ 1017917 w 1086928"/>
                  <a:gd name="connsiteY2" fmla="*/ 612474 h 1088241"/>
                  <a:gd name="connsiteX3" fmla="*/ 1086928 w 1086928"/>
                  <a:gd name="connsiteY3" fmla="*/ 431320 h 1088241"/>
                  <a:gd name="connsiteX4" fmla="*/ 1069675 w 1086928"/>
                  <a:gd name="connsiteY4" fmla="*/ 215659 h 1088241"/>
                  <a:gd name="connsiteX5" fmla="*/ 974785 w 1086928"/>
                  <a:gd name="connsiteY5" fmla="*/ 172527 h 1088241"/>
                  <a:gd name="connsiteX6" fmla="*/ 491706 w 1086928"/>
                  <a:gd name="connsiteY6" fmla="*/ 181154 h 1088241"/>
                  <a:gd name="connsiteX7" fmla="*/ 595223 w 1086928"/>
                  <a:gd name="connsiteY7" fmla="*/ 0 h 1088241"/>
                  <a:gd name="connsiteX8" fmla="*/ 0 w 1086928"/>
                  <a:gd name="connsiteY8" fmla="*/ 267418 h 1088241"/>
                  <a:gd name="connsiteX9" fmla="*/ 0 w 1086928"/>
                  <a:gd name="connsiteY9" fmla="*/ 854014 h 1088241"/>
                  <a:gd name="connsiteX10" fmla="*/ 362309 w 1086928"/>
                  <a:gd name="connsiteY10" fmla="*/ 966157 h 1088241"/>
                  <a:gd name="connsiteX11" fmla="*/ 1016847 w 1086928"/>
                  <a:gd name="connsiteY11" fmla="*/ 1088241 h 1088241"/>
                  <a:gd name="connsiteX0" fmla="*/ 925407 w 1086928"/>
                  <a:gd name="connsiteY0" fmla="*/ 996801 h 996801"/>
                  <a:gd name="connsiteX1" fmla="*/ 981929 w 1086928"/>
                  <a:gd name="connsiteY1" fmla="*/ 820721 h 996801"/>
                  <a:gd name="connsiteX2" fmla="*/ 1017917 w 1086928"/>
                  <a:gd name="connsiteY2" fmla="*/ 612474 h 996801"/>
                  <a:gd name="connsiteX3" fmla="*/ 1086928 w 1086928"/>
                  <a:gd name="connsiteY3" fmla="*/ 431320 h 996801"/>
                  <a:gd name="connsiteX4" fmla="*/ 1069675 w 1086928"/>
                  <a:gd name="connsiteY4" fmla="*/ 215659 h 996801"/>
                  <a:gd name="connsiteX5" fmla="*/ 974785 w 1086928"/>
                  <a:gd name="connsiteY5" fmla="*/ 172527 h 996801"/>
                  <a:gd name="connsiteX6" fmla="*/ 491706 w 1086928"/>
                  <a:gd name="connsiteY6" fmla="*/ 181154 h 996801"/>
                  <a:gd name="connsiteX7" fmla="*/ 595223 w 1086928"/>
                  <a:gd name="connsiteY7" fmla="*/ 0 h 996801"/>
                  <a:gd name="connsiteX8" fmla="*/ 0 w 1086928"/>
                  <a:gd name="connsiteY8" fmla="*/ 267418 h 996801"/>
                  <a:gd name="connsiteX9" fmla="*/ 0 w 1086928"/>
                  <a:gd name="connsiteY9" fmla="*/ 854014 h 996801"/>
                  <a:gd name="connsiteX10" fmla="*/ 362309 w 1086928"/>
                  <a:gd name="connsiteY10" fmla="*/ 966157 h 996801"/>
                  <a:gd name="connsiteX0" fmla="*/ 925407 w 1086928"/>
                  <a:gd name="connsiteY0" fmla="*/ 996801 h 996801"/>
                  <a:gd name="connsiteX1" fmla="*/ 981929 w 1086928"/>
                  <a:gd name="connsiteY1" fmla="*/ 820721 h 996801"/>
                  <a:gd name="connsiteX2" fmla="*/ 1017917 w 1086928"/>
                  <a:gd name="connsiteY2" fmla="*/ 612474 h 996801"/>
                  <a:gd name="connsiteX3" fmla="*/ 1086928 w 1086928"/>
                  <a:gd name="connsiteY3" fmla="*/ 431320 h 996801"/>
                  <a:gd name="connsiteX4" fmla="*/ 1069675 w 1086928"/>
                  <a:gd name="connsiteY4" fmla="*/ 215659 h 996801"/>
                  <a:gd name="connsiteX5" fmla="*/ 974785 w 1086928"/>
                  <a:gd name="connsiteY5" fmla="*/ 172527 h 996801"/>
                  <a:gd name="connsiteX6" fmla="*/ 491706 w 1086928"/>
                  <a:gd name="connsiteY6" fmla="*/ 181154 h 996801"/>
                  <a:gd name="connsiteX7" fmla="*/ 595223 w 1086928"/>
                  <a:gd name="connsiteY7" fmla="*/ 0 h 996801"/>
                  <a:gd name="connsiteX8" fmla="*/ 0 w 1086928"/>
                  <a:gd name="connsiteY8" fmla="*/ 267418 h 996801"/>
                  <a:gd name="connsiteX9" fmla="*/ 0 w 1086928"/>
                  <a:gd name="connsiteY9" fmla="*/ 854014 h 996801"/>
                  <a:gd name="connsiteX10" fmla="*/ 362309 w 1086928"/>
                  <a:gd name="connsiteY10" fmla="*/ 966157 h 996801"/>
                  <a:gd name="connsiteX0" fmla="*/ 925407 w 1086928"/>
                  <a:gd name="connsiteY0" fmla="*/ 996801 h 996801"/>
                  <a:gd name="connsiteX1" fmla="*/ 981929 w 1086928"/>
                  <a:gd name="connsiteY1" fmla="*/ 820721 h 996801"/>
                  <a:gd name="connsiteX2" fmla="*/ 1017917 w 1086928"/>
                  <a:gd name="connsiteY2" fmla="*/ 612474 h 996801"/>
                  <a:gd name="connsiteX3" fmla="*/ 1086928 w 1086928"/>
                  <a:gd name="connsiteY3" fmla="*/ 431320 h 996801"/>
                  <a:gd name="connsiteX4" fmla="*/ 1069675 w 1086928"/>
                  <a:gd name="connsiteY4" fmla="*/ 215659 h 996801"/>
                  <a:gd name="connsiteX5" fmla="*/ 974785 w 1086928"/>
                  <a:gd name="connsiteY5" fmla="*/ 172527 h 996801"/>
                  <a:gd name="connsiteX6" fmla="*/ 491706 w 1086928"/>
                  <a:gd name="connsiteY6" fmla="*/ 181154 h 996801"/>
                  <a:gd name="connsiteX7" fmla="*/ 595223 w 1086928"/>
                  <a:gd name="connsiteY7" fmla="*/ 0 h 996801"/>
                  <a:gd name="connsiteX8" fmla="*/ 0 w 1086928"/>
                  <a:gd name="connsiteY8" fmla="*/ 267418 h 996801"/>
                  <a:gd name="connsiteX9" fmla="*/ 0 w 1086928"/>
                  <a:gd name="connsiteY9" fmla="*/ 854014 h 996801"/>
                  <a:gd name="connsiteX10" fmla="*/ 362309 w 1086928"/>
                  <a:gd name="connsiteY10" fmla="*/ 966157 h 996801"/>
                  <a:gd name="connsiteX0" fmla="*/ 925407 w 1086928"/>
                  <a:gd name="connsiteY0" fmla="*/ 996801 h 996801"/>
                  <a:gd name="connsiteX1" fmla="*/ 981929 w 1086928"/>
                  <a:gd name="connsiteY1" fmla="*/ 820721 h 996801"/>
                  <a:gd name="connsiteX2" fmla="*/ 1017917 w 1086928"/>
                  <a:gd name="connsiteY2" fmla="*/ 612474 h 996801"/>
                  <a:gd name="connsiteX3" fmla="*/ 1086928 w 1086928"/>
                  <a:gd name="connsiteY3" fmla="*/ 431320 h 996801"/>
                  <a:gd name="connsiteX4" fmla="*/ 1069675 w 1086928"/>
                  <a:gd name="connsiteY4" fmla="*/ 215659 h 996801"/>
                  <a:gd name="connsiteX5" fmla="*/ 974785 w 1086928"/>
                  <a:gd name="connsiteY5" fmla="*/ 172527 h 996801"/>
                  <a:gd name="connsiteX6" fmla="*/ 491706 w 1086928"/>
                  <a:gd name="connsiteY6" fmla="*/ 181154 h 996801"/>
                  <a:gd name="connsiteX7" fmla="*/ 595223 w 1086928"/>
                  <a:gd name="connsiteY7" fmla="*/ 0 h 996801"/>
                  <a:gd name="connsiteX8" fmla="*/ 0 w 1086928"/>
                  <a:gd name="connsiteY8" fmla="*/ 267418 h 996801"/>
                  <a:gd name="connsiteX9" fmla="*/ 0 w 1086928"/>
                  <a:gd name="connsiteY9" fmla="*/ 854014 h 996801"/>
                  <a:gd name="connsiteX10" fmla="*/ 362309 w 1086928"/>
                  <a:gd name="connsiteY10" fmla="*/ 966157 h 996801"/>
                  <a:gd name="connsiteX0" fmla="*/ 925407 w 1086928"/>
                  <a:gd name="connsiteY0" fmla="*/ 996801 h 996801"/>
                  <a:gd name="connsiteX1" fmla="*/ 981929 w 1086928"/>
                  <a:gd name="connsiteY1" fmla="*/ 820721 h 996801"/>
                  <a:gd name="connsiteX2" fmla="*/ 1017917 w 1086928"/>
                  <a:gd name="connsiteY2" fmla="*/ 612474 h 996801"/>
                  <a:gd name="connsiteX3" fmla="*/ 1086928 w 1086928"/>
                  <a:gd name="connsiteY3" fmla="*/ 431320 h 996801"/>
                  <a:gd name="connsiteX4" fmla="*/ 1069675 w 1086928"/>
                  <a:gd name="connsiteY4" fmla="*/ 215659 h 996801"/>
                  <a:gd name="connsiteX5" fmla="*/ 974785 w 1086928"/>
                  <a:gd name="connsiteY5" fmla="*/ 172527 h 996801"/>
                  <a:gd name="connsiteX6" fmla="*/ 491706 w 1086928"/>
                  <a:gd name="connsiteY6" fmla="*/ 181154 h 996801"/>
                  <a:gd name="connsiteX7" fmla="*/ 595223 w 1086928"/>
                  <a:gd name="connsiteY7" fmla="*/ 0 h 996801"/>
                  <a:gd name="connsiteX8" fmla="*/ 0 w 1086928"/>
                  <a:gd name="connsiteY8" fmla="*/ 267418 h 996801"/>
                  <a:gd name="connsiteX9" fmla="*/ 0 w 1086928"/>
                  <a:gd name="connsiteY9" fmla="*/ 854014 h 996801"/>
                  <a:gd name="connsiteX10" fmla="*/ 362309 w 1086928"/>
                  <a:gd name="connsiteY10" fmla="*/ 966157 h 996801"/>
                  <a:gd name="connsiteX0" fmla="*/ 925407 w 1086928"/>
                  <a:gd name="connsiteY0" fmla="*/ 996801 h 996801"/>
                  <a:gd name="connsiteX1" fmla="*/ 981929 w 1086928"/>
                  <a:gd name="connsiteY1" fmla="*/ 820721 h 996801"/>
                  <a:gd name="connsiteX2" fmla="*/ 1017917 w 1086928"/>
                  <a:gd name="connsiteY2" fmla="*/ 612474 h 996801"/>
                  <a:gd name="connsiteX3" fmla="*/ 1086928 w 1086928"/>
                  <a:gd name="connsiteY3" fmla="*/ 431320 h 996801"/>
                  <a:gd name="connsiteX4" fmla="*/ 1069675 w 1086928"/>
                  <a:gd name="connsiteY4" fmla="*/ 215659 h 996801"/>
                  <a:gd name="connsiteX5" fmla="*/ 974785 w 1086928"/>
                  <a:gd name="connsiteY5" fmla="*/ 172527 h 996801"/>
                  <a:gd name="connsiteX6" fmla="*/ 491706 w 1086928"/>
                  <a:gd name="connsiteY6" fmla="*/ 181154 h 996801"/>
                  <a:gd name="connsiteX7" fmla="*/ 595223 w 1086928"/>
                  <a:gd name="connsiteY7" fmla="*/ 0 h 996801"/>
                  <a:gd name="connsiteX8" fmla="*/ 0 w 1086928"/>
                  <a:gd name="connsiteY8" fmla="*/ 267418 h 996801"/>
                  <a:gd name="connsiteX9" fmla="*/ 0 w 1086928"/>
                  <a:gd name="connsiteY9" fmla="*/ 854014 h 996801"/>
                  <a:gd name="connsiteX10" fmla="*/ 362309 w 1086928"/>
                  <a:gd name="connsiteY10" fmla="*/ 966157 h 996801"/>
                  <a:gd name="connsiteX0" fmla="*/ 925407 w 1086928"/>
                  <a:gd name="connsiteY0" fmla="*/ 996801 h 996801"/>
                  <a:gd name="connsiteX1" fmla="*/ 981929 w 1086928"/>
                  <a:gd name="connsiteY1" fmla="*/ 820721 h 996801"/>
                  <a:gd name="connsiteX2" fmla="*/ 1017917 w 1086928"/>
                  <a:gd name="connsiteY2" fmla="*/ 612474 h 996801"/>
                  <a:gd name="connsiteX3" fmla="*/ 1086928 w 1086928"/>
                  <a:gd name="connsiteY3" fmla="*/ 431320 h 996801"/>
                  <a:gd name="connsiteX4" fmla="*/ 1069675 w 1086928"/>
                  <a:gd name="connsiteY4" fmla="*/ 215659 h 996801"/>
                  <a:gd name="connsiteX5" fmla="*/ 974785 w 1086928"/>
                  <a:gd name="connsiteY5" fmla="*/ 172527 h 996801"/>
                  <a:gd name="connsiteX6" fmla="*/ 491706 w 1086928"/>
                  <a:gd name="connsiteY6" fmla="*/ 181154 h 996801"/>
                  <a:gd name="connsiteX7" fmla="*/ 595223 w 1086928"/>
                  <a:gd name="connsiteY7" fmla="*/ 0 h 996801"/>
                  <a:gd name="connsiteX8" fmla="*/ 0 w 1086928"/>
                  <a:gd name="connsiteY8" fmla="*/ 267418 h 996801"/>
                  <a:gd name="connsiteX9" fmla="*/ 0 w 1086928"/>
                  <a:gd name="connsiteY9" fmla="*/ 854014 h 996801"/>
                  <a:gd name="connsiteX10" fmla="*/ 362309 w 1086928"/>
                  <a:gd name="connsiteY10" fmla="*/ 966157 h 996801"/>
                  <a:gd name="connsiteX0" fmla="*/ 925407 w 1086928"/>
                  <a:gd name="connsiteY0" fmla="*/ 996801 h 996801"/>
                  <a:gd name="connsiteX1" fmla="*/ 981929 w 1086928"/>
                  <a:gd name="connsiteY1" fmla="*/ 820721 h 996801"/>
                  <a:gd name="connsiteX2" fmla="*/ 1017917 w 1086928"/>
                  <a:gd name="connsiteY2" fmla="*/ 612474 h 996801"/>
                  <a:gd name="connsiteX3" fmla="*/ 1086928 w 1086928"/>
                  <a:gd name="connsiteY3" fmla="*/ 431320 h 996801"/>
                  <a:gd name="connsiteX4" fmla="*/ 1069675 w 1086928"/>
                  <a:gd name="connsiteY4" fmla="*/ 215659 h 996801"/>
                  <a:gd name="connsiteX5" fmla="*/ 974785 w 1086928"/>
                  <a:gd name="connsiteY5" fmla="*/ 172527 h 996801"/>
                  <a:gd name="connsiteX6" fmla="*/ 491706 w 1086928"/>
                  <a:gd name="connsiteY6" fmla="*/ 181154 h 996801"/>
                  <a:gd name="connsiteX7" fmla="*/ 595223 w 1086928"/>
                  <a:gd name="connsiteY7" fmla="*/ 0 h 996801"/>
                  <a:gd name="connsiteX8" fmla="*/ 0 w 1086928"/>
                  <a:gd name="connsiteY8" fmla="*/ 267418 h 996801"/>
                  <a:gd name="connsiteX9" fmla="*/ 0 w 1086928"/>
                  <a:gd name="connsiteY9" fmla="*/ 854014 h 996801"/>
                  <a:gd name="connsiteX10" fmla="*/ 362309 w 1086928"/>
                  <a:gd name="connsiteY10" fmla="*/ 966157 h 996801"/>
                  <a:gd name="connsiteX11" fmla="*/ 925407 w 1086928"/>
                  <a:gd name="connsiteY11" fmla="*/ 996801 h 996801"/>
                  <a:gd name="connsiteX0" fmla="*/ 925407 w 1086928"/>
                  <a:gd name="connsiteY0" fmla="*/ 996801 h 1038224"/>
                  <a:gd name="connsiteX1" fmla="*/ 981929 w 1086928"/>
                  <a:gd name="connsiteY1" fmla="*/ 820721 h 1038224"/>
                  <a:gd name="connsiteX2" fmla="*/ 1017917 w 1086928"/>
                  <a:gd name="connsiteY2" fmla="*/ 612474 h 1038224"/>
                  <a:gd name="connsiteX3" fmla="*/ 1086928 w 1086928"/>
                  <a:gd name="connsiteY3" fmla="*/ 431320 h 1038224"/>
                  <a:gd name="connsiteX4" fmla="*/ 1069675 w 1086928"/>
                  <a:gd name="connsiteY4" fmla="*/ 215659 h 1038224"/>
                  <a:gd name="connsiteX5" fmla="*/ 974785 w 1086928"/>
                  <a:gd name="connsiteY5" fmla="*/ 172527 h 1038224"/>
                  <a:gd name="connsiteX6" fmla="*/ 491706 w 1086928"/>
                  <a:gd name="connsiteY6" fmla="*/ 181154 h 1038224"/>
                  <a:gd name="connsiteX7" fmla="*/ 595223 w 1086928"/>
                  <a:gd name="connsiteY7" fmla="*/ 0 h 1038224"/>
                  <a:gd name="connsiteX8" fmla="*/ 0 w 1086928"/>
                  <a:gd name="connsiteY8" fmla="*/ 267418 h 1038224"/>
                  <a:gd name="connsiteX9" fmla="*/ 0 w 1086928"/>
                  <a:gd name="connsiteY9" fmla="*/ 854014 h 1038224"/>
                  <a:gd name="connsiteX10" fmla="*/ 362309 w 1086928"/>
                  <a:gd name="connsiteY10" fmla="*/ 966157 h 1038224"/>
                  <a:gd name="connsiteX11" fmla="*/ 743220 w 1086928"/>
                  <a:gd name="connsiteY11" fmla="*/ 1038224 h 1038224"/>
                  <a:gd name="connsiteX12" fmla="*/ 925407 w 1086928"/>
                  <a:gd name="connsiteY12" fmla="*/ 996801 h 1038224"/>
                  <a:gd name="connsiteX0" fmla="*/ 925407 w 1086928"/>
                  <a:gd name="connsiteY0" fmla="*/ 996801 h 1038224"/>
                  <a:gd name="connsiteX1" fmla="*/ 981929 w 1086928"/>
                  <a:gd name="connsiteY1" fmla="*/ 820721 h 1038224"/>
                  <a:gd name="connsiteX2" fmla="*/ 1017917 w 1086928"/>
                  <a:gd name="connsiteY2" fmla="*/ 612474 h 1038224"/>
                  <a:gd name="connsiteX3" fmla="*/ 1086928 w 1086928"/>
                  <a:gd name="connsiteY3" fmla="*/ 431320 h 1038224"/>
                  <a:gd name="connsiteX4" fmla="*/ 1069675 w 1086928"/>
                  <a:gd name="connsiteY4" fmla="*/ 215659 h 1038224"/>
                  <a:gd name="connsiteX5" fmla="*/ 974785 w 1086928"/>
                  <a:gd name="connsiteY5" fmla="*/ 172527 h 1038224"/>
                  <a:gd name="connsiteX6" fmla="*/ 491706 w 1086928"/>
                  <a:gd name="connsiteY6" fmla="*/ 181154 h 1038224"/>
                  <a:gd name="connsiteX7" fmla="*/ 595223 w 1086928"/>
                  <a:gd name="connsiteY7" fmla="*/ 0 h 1038224"/>
                  <a:gd name="connsiteX8" fmla="*/ 0 w 1086928"/>
                  <a:gd name="connsiteY8" fmla="*/ 267418 h 1038224"/>
                  <a:gd name="connsiteX9" fmla="*/ 0 w 1086928"/>
                  <a:gd name="connsiteY9" fmla="*/ 854014 h 1038224"/>
                  <a:gd name="connsiteX10" fmla="*/ 362309 w 1086928"/>
                  <a:gd name="connsiteY10" fmla="*/ 966157 h 1038224"/>
                  <a:gd name="connsiteX11" fmla="*/ 743220 w 1086928"/>
                  <a:gd name="connsiteY11" fmla="*/ 1038224 h 1038224"/>
                  <a:gd name="connsiteX12" fmla="*/ 925407 w 1086928"/>
                  <a:gd name="connsiteY12" fmla="*/ 996801 h 1038224"/>
                  <a:gd name="connsiteX0" fmla="*/ 925407 w 1086928"/>
                  <a:gd name="connsiteY0" fmla="*/ 996801 h 1005589"/>
                  <a:gd name="connsiteX1" fmla="*/ 981929 w 1086928"/>
                  <a:gd name="connsiteY1" fmla="*/ 820721 h 1005589"/>
                  <a:gd name="connsiteX2" fmla="*/ 1017917 w 1086928"/>
                  <a:gd name="connsiteY2" fmla="*/ 612474 h 1005589"/>
                  <a:gd name="connsiteX3" fmla="*/ 1086928 w 1086928"/>
                  <a:gd name="connsiteY3" fmla="*/ 431320 h 1005589"/>
                  <a:gd name="connsiteX4" fmla="*/ 1069675 w 1086928"/>
                  <a:gd name="connsiteY4" fmla="*/ 215659 h 1005589"/>
                  <a:gd name="connsiteX5" fmla="*/ 974785 w 1086928"/>
                  <a:gd name="connsiteY5" fmla="*/ 172527 h 1005589"/>
                  <a:gd name="connsiteX6" fmla="*/ 491706 w 1086928"/>
                  <a:gd name="connsiteY6" fmla="*/ 181154 h 1005589"/>
                  <a:gd name="connsiteX7" fmla="*/ 595223 w 1086928"/>
                  <a:gd name="connsiteY7" fmla="*/ 0 h 1005589"/>
                  <a:gd name="connsiteX8" fmla="*/ 0 w 1086928"/>
                  <a:gd name="connsiteY8" fmla="*/ 267418 h 1005589"/>
                  <a:gd name="connsiteX9" fmla="*/ 0 w 1086928"/>
                  <a:gd name="connsiteY9" fmla="*/ 854014 h 1005589"/>
                  <a:gd name="connsiteX10" fmla="*/ 362309 w 1086928"/>
                  <a:gd name="connsiteY10" fmla="*/ 966157 h 1005589"/>
                  <a:gd name="connsiteX11" fmla="*/ 925407 w 1086928"/>
                  <a:gd name="connsiteY11" fmla="*/ 996801 h 1005589"/>
                  <a:gd name="connsiteX0" fmla="*/ 925407 w 1086928"/>
                  <a:gd name="connsiteY0" fmla="*/ 996801 h 1013821"/>
                  <a:gd name="connsiteX1" fmla="*/ 981929 w 1086928"/>
                  <a:gd name="connsiteY1" fmla="*/ 820721 h 1013821"/>
                  <a:gd name="connsiteX2" fmla="*/ 1017917 w 1086928"/>
                  <a:gd name="connsiteY2" fmla="*/ 612474 h 1013821"/>
                  <a:gd name="connsiteX3" fmla="*/ 1086928 w 1086928"/>
                  <a:gd name="connsiteY3" fmla="*/ 431320 h 1013821"/>
                  <a:gd name="connsiteX4" fmla="*/ 1069675 w 1086928"/>
                  <a:gd name="connsiteY4" fmla="*/ 215659 h 1013821"/>
                  <a:gd name="connsiteX5" fmla="*/ 974785 w 1086928"/>
                  <a:gd name="connsiteY5" fmla="*/ 172527 h 1013821"/>
                  <a:gd name="connsiteX6" fmla="*/ 491706 w 1086928"/>
                  <a:gd name="connsiteY6" fmla="*/ 181154 h 1013821"/>
                  <a:gd name="connsiteX7" fmla="*/ 595223 w 1086928"/>
                  <a:gd name="connsiteY7" fmla="*/ 0 h 1013821"/>
                  <a:gd name="connsiteX8" fmla="*/ 0 w 1086928"/>
                  <a:gd name="connsiteY8" fmla="*/ 267418 h 1013821"/>
                  <a:gd name="connsiteX9" fmla="*/ 0 w 1086928"/>
                  <a:gd name="connsiteY9" fmla="*/ 854014 h 1013821"/>
                  <a:gd name="connsiteX10" fmla="*/ 362309 w 1086928"/>
                  <a:gd name="connsiteY10" fmla="*/ 966157 h 1013821"/>
                  <a:gd name="connsiteX11" fmla="*/ 925407 w 1086928"/>
                  <a:gd name="connsiteY11" fmla="*/ 996801 h 1013821"/>
                  <a:gd name="connsiteX0" fmla="*/ 925407 w 1086928"/>
                  <a:gd name="connsiteY0" fmla="*/ 996801 h 1013821"/>
                  <a:gd name="connsiteX1" fmla="*/ 981929 w 1086928"/>
                  <a:gd name="connsiteY1" fmla="*/ 820721 h 1013821"/>
                  <a:gd name="connsiteX2" fmla="*/ 1017917 w 1086928"/>
                  <a:gd name="connsiteY2" fmla="*/ 612474 h 1013821"/>
                  <a:gd name="connsiteX3" fmla="*/ 1086928 w 1086928"/>
                  <a:gd name="connsiteY3" fmla="*/ 431320 h 1013821"/>
                  <a:gd name="connsiteX4" fmla="*/ 1069675 w 1086928"/>
                  <a:gd name="connsiteY4" fmla="*/ 215659 h 1013821"/>
                  <a:gd name="connsiteX5" fmla="*/ 974785 w 1086928"/>
                  <a:gd name="connsiteY5" fmla="*/ 172527 h 1013821"/>
                  <a:gd name="connsiteX6" fmla="*/ 491706 w 1086928"/>
                  <a:gd name="connsiteY6" fmla="*/ 181154 h 1013821"/>
                  <a:gd name="connsiteX7" fmla="*/ 595223 w 1086928"/>
                  <a:gd name="connsiteY7" fmla="*/ 0 h 1013821"/>
                  <a:gd name="connsiteX8" fmla="*/ 0 w 1086928"/>
                  <a:gd name="connsiteY8" fmla="*/ 267418 h 1013821"/>
                  <a:gd name="connsiteX9" fmla="*/ 0 w 1086928"/>
                  <a:gd name="connsiteY9" fmla="*/ 854014 h 1013821"/>
                  <a:gd name="connsiteX10" fmla="*/ 362309 w 1086928"/>
                  <a:gd name="connsiteY10" fmla="*/ 966157 h 1013821"/>
                  <a:gd name="connsiteX11" fmla="*/ 925407 w 1086928"/>
                  <a:gd name="connsiteY11" fmla="*/ 996801 h 1013821"/>
                  <a:gd name="connsiteX0" fmla="*/ 925407 w 1086928"/>
                  <a:gd name="connsiteY0" fmla="*/ 996801 h 1013821"/>
                  <a:gd name="connsiteX1" fmla="*/ 991454 w 1086928"/>
                  <a:gd name="connsiteY1" fmla="*/ 823103 h 1013821"/>
                  <a:gd name="connsiteX2" fmla="*/ 1017917 w 1086928"/>
                  <a:gd name="connsiteY2" fmla="*/ 612474 h 1013821"/>
                  <a:gd name="connsiteX3" fmla="*/ 1086928 w 1086928"/>
                  <a:gd name="connsiteY3" fmla="*/ 431320 h 1013821"/>
                  <a:gd name="connsiteX4" fmla="*/ 1069675 w 1086928"/>
                  <a:gd name="connsiteY4" fmla="*/ 215659 h 1013821"/>
                  <a:gd name="connsiteX5" fmla="*/ 974785 w 1086928"/>
                  <a:gd name="connsiteY5" fmla="*/ 172527 h 1013821"/>
                  <a:gd name="connsiteX6" fmla="*/ 491706 w 1086928"/>
                  <a:gd name="connsiteY6" fmla="*/ 181154 h 1013821"/>
                  <a:gd name="connsiteX7" fmla="*/ 595223 w 1086928"/>
                  <a:gd name="connsiteY7" fmla="*/ 0 h 1013821"/>
                  <a:gd name="connsiteX8" fmla="*/ 0 w 1086928"/>
                  <a:gd name="connsiteY8" fmla="*/ 267418 h 1013821"/>
                  <a:gd name="connsiteX9" fmla="*/ 0 w 1086928"/>
                  <a:gd name="connsiteY9" fmla="*/ 854014 h 1013821"/>
                  <a:gd name="connsiteX10" fmla="*/ 362309 w 1086928"/>
                  <a:gd name="connsiteY10" fmla="*/ 966157 h 1013821"/>
                  <a:gd name="connsiteX11" fmla="*/ 925407 w 1086928"/>
                  <a:gd name="connsiteY11" fmla="*/ 996801 h 1013821"/>
                  <a:gd name="connsiteX0" fmla="*/ 925407 w 1086928"/>
                  <a:gd name="connsiteY0" fmla="*/ 996801 h 1013821"/>
                  <a:gd name="connsiteX1" fmla="*/ 991454 w 1086928"/>
                  <a:gd name="connsiteY1" fmla="*/ 823103 h 1013821"/>
                  <a:gd name="connsiteX2" fmla="*/ 1017917 w 1086928"/>
                  <a:gd name="connsiteY2" fmla="*/ 612474 h 1013821"/>
                  <a:gd name="connsiteX3" fmla="*/ 1086928 w 1086928"/>
                  <a:gd name="connsiteY3" fmla="*/ 431320 h 1013821"/>
                  <a:gd name="connsiteX4" fmla="*/ 1069675 w 1086928"/>
                  <a:gd name="connsiteY4" fmla="*/ 215659 h 1013821"/>
                  <a:gd name="connsiteX5" fmla="*/ 974785 w 1086928"/>
                  <a:gd name="connsiteY5" fmla="*/ 172527 h 1013821"/>
                  <a:gd name="connsiteX6" fmla="*/ 491706 w 1086928"/>
                  <a:gd name="connsiteY6" fmla="*/ 181154 h 1013821"/>
                  <a:gd name="connsiteX7" fmla="*/ 595223 w 1086928"/>
                  <a:gd name="connsiteY7" fmla="*/ 0 h 1013821"/>
                  <a:gd name="connsiteX8" fmla="*/ 0 w 1086928"/>
                  <a:gd name="connsiteY8" fmla="*/ 267418 h 1013821"/>
                  <a:gd name="connsiteX9" fmla="*/ 0 w 1086928"/>
                  <a:gd name="connsiteY9" fmla="*/ 854014 h 1013821"/>
                  <a:gd name="connsiteX10" fmla="*/ 362309 w 1086928"/>
                  <a:gd name="connsiteY10" fmla="*/ 966157 h 1013821"/>
                  <a:gd name="connsiteX11" fmla="*/ 925407 w 1086928"/>
                  <a:gd name="connsiteY11" fmla="*/ 996801 h 1013821"/>
                  <a:gd name="connsiteX0" fmla="*/ 991454 w 1086928"/>
                  <a:gd name="connsiteY0" fmla="*/ 823103 h 1013821"/>
                  <a:gd name="connsiteX1" fmla="*/ 1017917 w 1086928"/>
                  <a:gd name="connsiteY1" fmla="*/ 612474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1082894 w 1086928"/>
                  <a:gd name="connsiteY11" fmla="*/ 914543 h 1013821"/>
                  <a:gd name="connsiteX0" fmla="*/ 991454 w 1086928"/>
                  <a:gd name="connsiteY0" fmla="*/ 823103 h 1013821"/>
                  <a:gd name="connsiteX1" fmla="*/ 1017917 w 1086928"/>
                  <a:gd name="connsiteY1" fmla="*/ 612474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1082894 w 1086928"/>
                  <a:gd name="connsiteY11" fmla="*/ 914543 h 1013821"/>
                  <a:gd name="connsiteX0" fmla="*/ 991454 w 1086928"/>
                  <a:gd name="connsiteY0" fmla="*/ 823103 h 1013821"/>
                  <a:gd name="connsiteX1" fmla="*/ 1017917 w 1086928"/>
                  <a:gd name="connsiteY1" fmla="*/ 612474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1082894 w 1086928"/>
                  <a:gd name="connsiteY11" fmla="*/ 914543 h 1013821"/>
                  <a:gd name="connsiteX12" fmla="*/ 991454 w 1086928"/>
                  <a:gd name="connsiteY12" fmla="*/ 823103 h 1013821"/>
                  <a:gd name="connsiteX0" fmla="*/ 991454 w 1086928"/>
                  <a:gd name="connsiteY0" fmla="*/ 823103 h 1013821"/>
                  <a:gd name="connsiteX1" fmla="*/ 1017917 w 1086928"/>
                  <a:gd name="connsiteY1" fmla="*/ 612474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1082894 w 1086928"/>
                  <a:gd name="connsiteY11" fmla="*/ 914543 h 1013821"/>
                  <a:gd name="connsiteX12" fmla="*/ 991454 w 1086928"/>
                  <a:gd name="connsiteY12" fmla="*/ 823103 h 1013821"/>
                  <a:gd name="connsiteX0" fmla="*/ 991454 w 1086928"/>
                  <a:gd name="connsiteY0" fmla="*/ 823103 h 1013821"/>
                  <a:gd name="connsiteX1" fmla="*/ 1017917 w 1086928"/>
                  <a:gd name="connsiteY1" fmla="*/ 612474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91454 w 1086928"/>
                  <a:gd name="connsiteY11" fmla="*/ 823103 h 1013821"/>
                  <a:gd name="connsiteX0" fmla="*/ 991454 w 1086928"/>
                  <a:gd name="connsiteY0" fmla="*/ 823103 h 1013821"/>
                  <a:gd name="connsiteX1" fmla="*/ 1017917 w 1086928"/>
                  <a:gd name="connsiteY1" fmla="*/ 612474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91454 w 1086928"/>
                  <a:gd name="connsiteY11" fmla="*/ 823103 h 1013821"/>
                  <a:gd name="connsiteX0" fmla="*/ 991454 w 1086928"/>
                  <a:gd name="connsiteY0" fmla="*/ 823103 h 1013821"/>
                  <a:gd name="connsiteX1" fmla="*/ 1017917 w 1086928"/>
                  <a:gd name="connsiteY1" fmla="*/ 612474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91454 w 1086928"/>
                  <a:gd name="connsiteY11" fmla="*/ 823103 h 1013821"/>
                  <a:gd name="connsiteX0" fmla="*/ 977167 w 1086928"/>
                  <a:gd name="connsiteY0" fmla="*/ 825484 h 1013821"/>
                  <a:gd name="connsiteX1" fmla="*/ 1017917 w 1086928"/>
                  <a:gd name="connsiteY1" fmla="*/ 612474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77167 w 1086928"/>
                  <a:gd name="connsiteY11" fmla="*/ 825484 h 1013821"/>
                  <a:gd name="connsiteX0" fmla="*/ 977167 w 1086928"/>
                  <a:gd name="connsiteY0" fmla="*/ 825484 h 1013821"/>
                  <a:gd name="connsiteX1" fmla="*/ 1017917 w 1086928"/>
                  <a:gd name="connsiteY1" fmla="*/ 612474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77167 w 1086928"/>
                  <a:gd name="connsiteY11" fmla="*/ 825484 h 1013821"/>
                  <a:gd name="connsiteX0" fmla="*/ 977167 w 1086928"/>
                  <a:gd name="connsiteY0" fmla="*/ 825484 h 1013821"/>
                  <a:gd name="connsiteX1" fmla="*/ 1017917 w 1086928"/>
                  <a:gd name="connsiteY1" fmla="*/ 612474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77167 w 1086928"/>
                  <a:gd name="connsiteY11" fmla="*/ 825484 h 1013821"/>
                  <a:gd name="connsiteX0" fmla="*/ 977167 w 1086928"/>
                  <a:gd name="connsiteY0" fmla="*/ 825484 h 1013821"/>
                  <a:gd name="connsiteX1" fmla="*/ 1034586 w 1086928"/>
                  <a:gd name="connsiteY1" fmla="*/ 633905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77167 w 1086928"/>
                  <a:gd name="connsiteY11" fmla="*/ 825484 h 1013821"/>
                  <a:gd name="connsiteX0" fmla="*/ 977167 w 1086928"/>
                  <a:gd name="connsiteY0" fmla="*/ 825484 h 1013821"/>
                  <a:gd name="connsiteX1" fmla="*/ 1034586 w 1086928"/>
                  <a:gd name="connsiteY1" fmla="*/ 633905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77167 w 1086928"/>
                  <a:gd name="connsiteY11" fmla="*/ 825484 h 1013821"/>
                  <a:gd name="connsiteX0" fmla="*/ 977167 w 1086928"/>
                  <a:gd name="connsiteY0" fmla="*/ 825484 h 1013821"/>
                  <a:gd name="connsiteX1" fmla="*/ 1034586 w 1086928"/>
                  <a:gd name="connsiteY1" fmla="*/ 633905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88488 w 1086928"/>
                  <a:gd name="connsiteY11" fmla="*/ 833437 h 1013821"/>
                  <a:gd name="connsiteX12" fmla="*/ 977167 w 1086928"/>
                  <a:gd name="connsiteY12" fmla="*/ 825484 h 1013821"/>
                  <a:gd name="connsiteX0" fmla="*/ 977167 w 1086928"/>
                  <a:gd name="connsiteY0" fmla="*/ 825484 h 1013821"/>
                  <a:gd name="connsiteX1" fmla="*/ 1034586 w 1086928"/>
                  <a:gd name="connsiteY1" fmla="*/ 633905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88488 w 1086928"/>
                  <a:gd name="connsiteY11" fmla="*/ 833437 h 1013821"/>
                  <a:gd name="connsiteX12" fmla="*/ 977167 w 1086928"/>
                  <a:gd name="connsiteY12" fmla="*/ 825484 h 1013821"/>
                  <a:gd name="connsiteX0" fmla="*/ 977167 w 1086928"/>
                  <a:gd name="connsiteY0" fmla="*/ 825484 h 1013821"/>
                  <a:gd name="connsiteX1" fmla="*/ 1034586 w 1086928"/>
                  <a:gd name="connsiteY1" fmla="*/ 633905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88488 w 1086928"/>
                  <a:gd name="connsiteY11" fmla="*/ 833437 h 1013821"/>
                  <a:gd name="connsiteX12" fmla="*/ 977167 w 1086928"/>
                  <a:gd name="connsiteY12" fmla="*/ 825484 h 1013821"/>
                  <a:gd name="connsiteX0" fmla="*/ 977167 w 1086928"/>
                  <a:gd name="connsiteY0" fmla="*/ 825484 h 1013821"/>
                  <a:gd name="connsiteX1" fmla="*/ 1034586 w 1086928"/>
                  <a:gd name="connsiteY1" fmla="*/ 633905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77167 w 1086928"/>
                  <a:gd name="connsiteY11" fmla="*/ 825484 h 1013821"/>
                  <a:gd name="connsiteX0" fmla="*/ 977167 w 1086928"/>
                  <a:gd name="connsiteY0" fmla="*/ 825484 h 1013821"/>
                  <a:gd name="connsiteX1" fmla="*/ 1034586 w 1086928"/>
                  <a:gd name="connsiteY1" fmla="*/ 633905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77167 w 1086928"/>
                  <a:gd name="connsiteY11" fmla="*/ 825484 h 1013821"/>
                  <a:gd name="connsiteX0" fmla="*/ 977167 w 1086928"/>
                  <a:gd name="connsiteY0" fmla="*/ 825484 h 1013821"/>
                  <a:gd name="connsiteX1" fmla="*/ 1034586 w 1086928"/>
                  <a:gd name="connsiteY1" fmla="*/ 633905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77167 w 1086928"/>
                  <a:gd name="connsiteY11" fmla="*/ 825484 h 1013821"/>
                  <a:gd name="connsiteX0" fmla="*/ 977167 w 1086928"/>
                  <a:gd name="connsiteY0" fmla="*/ 825484 h 1013821"/>
                  <a:gd name="connsiteX1" fmla="*/ 1027442 w 1086928"/>
                  <a:gd name="connsiteY1" fmla="*/ 638668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77167 w 1086928"/>
                  <a:gd name="connsiteY11" fmla="*/ 825484 h 1013821"/>
                  <a:gd name="connsiteX0" fmla="*/ 977167 w 1086928"/>
                  <a:gd name="connsiteY0" fmla="*/ 825484 h 1013821"/>
                  <a:gd name="connsiteX1" fmla="*/ 1027442 w 1086928"/>
                  <a:gd name="connsiteY1" fmla="*/ 638668 h 1013821"/>
                  <a:gd name="connsiteX2" fmla="*/ 1086928 w 1086928"/>
                  <a:gd name="connsiteY2" fmla="*/ 431320 h 1013821"/>
                  <a:gd name="connsiteX3" fmla="*/ 1069675 w 1086928"/>
                  <a:gd name="connsiteY3" fmla="*/ 215659 h 1013821"/>
                  <a:gd name="connsiteX4" fmla="*/ 974785 w 1086928"/>
                  <a:gd name="connsiteY4" fmla="*/ 172527 h 1013821"/>
                  <a:gd name="connsiteX5" fmla="*/ 491706 w 1086928"/>
                  <a:gd name="connsiteY5" fmla="*/ 181154 h 1013821"/>
                  <a:gd name="connsiteX6" fmla="*/ 595223 w 1086928"/>
                  <a:gd name="connsiteY6" fmla="*/ 0 h 1013821"/>
                  <a:gd name="connsiteX7" fmla="*/ 0 w 1086928"/>
                  <a:gd name="connsiteY7" fmla="*/ 267418 h 1013821"/>
                  <a:gd name="connsiteX8" fmla="*/ 0 w 1086928"/>
                  <a:gd name="connsiteY8" fmla="*/ 854014 h 1013821"/>
                  <a:gd name="connsiteX9" fmla="*/ 362309 w 1086928"/>
                  <a:gd name="connsiteY9" fmla="*/ 966157 h 1013821"/>
                  <a:gd name="connsiteX10" fmla="*/ 925407 w 1086928"/>
                  <a:gd name="connsiteY10" fmla="*/ 996801 h 1013821"/>
                  <a:gd name="connsiteX11" fmla="*/ 977167 w 1086928"/>
                  <a:gd name="connsiteY11" fmla="*/ 825484 h 1013821"/>
                  <a:gd name="connsiteX0" fmla="*/ 977167 w 1069675"/>
                  <a:gd name="connsiteY0" fmla="*/ 825484 h 1013821"/>
                  <a:gd name="connsiteX1" fmla="*/ 1027442 w 1069675"/>
                  <a:gd name="connsiteY1" fmla="*/ 638668 h 1013821"/>
                  <a:gd name="connsiteX2" fmla="*/ 1051209 w 1069675"/>
                  <a:gd name="connsiteY2" fmla="*/ 447988 h 1013821"/>
                  <a:gd name="connsiteX3" fmla="*/ 1069675 w 1069675"/>
                  <a:gd name="connsiteY3" fmla="*/ 215659 h 1013821"/>
                  <a:gd name="connsiteX4" fmla="*/ 974785 w 1069675"/>
                  <a:gd name="connsiteY4" fmla="*/ 172527 h 1013821"/>
                  <a:gd name="connsiteX5" fmla="*/ 491706 w 1069675"/>
                  <a:gd name="connsiteY5" fmla="*/ 181154 h 1013821"/>
                  <a:gd name="connsiteX6" fmla="*/ 595223 w 1069675"/>
                  <a:gd name="connsiteY6" fmla="*/ 0 h 1013821"/>
                  <a:gd name="connsiteX7" fmla="*/ 0 w 1069675"/>
                  <a:gd name="connsiteY7" fmla="*/ 267418 h 1013821"/>
                  <a:gd name="connsiteX8" fmla="*/ 0 w 1069675"/>
                  <a:gd name="connsiteY8" fmla="*/ 854014 h 1013821"/>
                  <a:gd name="connsiteX9" fmla="*/ 362309 w 1069675"/>
                  <a:gd name="connsiteY9" fmla="*/ 966157 h 1013821"/>
                  <a:gd name="connsiteX10" fmla="*/ 925407 w 1069675"/>
                  <a:gd name="connsiteY10" fmla="*/ 996801 h 1013821"/>
                  <a:gd name="connsiteX11" fmla="*/ 977167 w 1069675"/>
                  <a:gd name="connsiteY11" fmla="*/ 825484 h 1013821"/>
                  <a:gd name="connsiteX0" fmla="*/ 977167 w 1083772"/>
                  <a:gd name="connsiteY0" fmla="*/ 825484 h 1013821"/>
                  <a:gd name="connsiteX1" fmla="*/ 1027442 w 1083772"/>
                  <a:gd name="connsiteY1" fmla="*/ 638668 h 1013821"/>
                  <a:gd name="connsiteX2" fmla="*/ 1051209 w 1083772"/>
                  <a:gd name="connsiteY2" fmla="*/ 447988 h 1013821"/>
                  <a:gd name="connsiteX3" fmla="*/ 1069675 w 1083772"/>
                  <a:gd name="connsiteY3" fmla="*/ 215659 h 1013821"/>
                  <a:gd name="connsiteX4" fmla="*/ 974785 w 1083772"/>
                  <a:gd name="connsiteY4" fmla="*/ 172527 h 1013821"/>
                  <a:gd name="connsiteX5" fmla="*/ 491706 w 1083772"/>
                  <a:gd name="connsiteY5" fmla="*/ 181154 h 1013821"/>
                  <a:gd name="connsiteX6" fmla="*/ 595223 w 1083772"/>
                  <a:gd name="connsiteY6" fmla="*/ 0 h 1013821"/>
                  <a:gd name="connsiteX7" fmla="*/ 0 w 1083772"/>
                  <a:gd name="connsiteY7" fmla="*/ 267418 h 1013821"/>
                  <a:gd name="connsiteX8" fmla="*/ 0 w 1083772"/>
                  <a:gd name="connsiteY8" fmla="*/ 854014 h 1013821"/>
                  <a:gd name="connsiteX9" fmla="*/ 362309 w 1083772"/>
                  <a:gd name="connsiteY9" fmla="*/ 966157 h 1013821"/>
                  <a:gd name="connsiteX10" fmla="*/ 925407 w 1083772"/>
                  <a:gd name="connsiteY10" fmla="*/ 996801 h 1013821"/>
                  <a:gd name="connsiteX11" fmla="*/ 977167 w 1083772"/>
                  <a:gd name="connsiteY11" fmla="*/ 825484 h 1013821"/>
                  <a:gd name="connsiteX0" fmla="*/ 977167 w 1083772"/>
                  <a:gd name="connsiteY0" fmla="*/ 825484 h 1013821"/>
                  <a:gd name="connsiteX1" fmla="*/ 1027442 w 1083772"/>
                  <a:gd name="connsiteY1" fmla="*/ 638668 h 1013821"/>
                  <a:gd name="connsiteX2" fmla="*/ 1051209 w 1083772"/>
                  <a:gd name="connsiteY2" fmla="*/ 447988 h 1013821"/>
                  <a:gd name="connsiteX3" fmla="*/ 1069675 w 1083772"/>
                  <a:gd name="connsiteY3" fmla="*/ 215659 h 1013821"/>
                  <a:gd name="connsiteX4" fmla="*/ 974785 w 1083772"/>
                  <a:gd name="connsiteY4" fmla="*/ 172527 h 1013821"/>
                  <a:gd name="connsiteX5" fmla="*/ 491706 w 1083772"/>
                  <a:gd name="connsiteY5" fmla="*/ 181154 h 1013821"/>
                  <a:gd name="connsiteX6" fmla="*/ 595223 w 1083772"/>
                  <a:gd name="connsiteY6" fmla="*/ 0 h 1013821"/>
                  <a:gd name="connsiteX7" fmla="*/ 0 w 1083772"/>
                  <a:gd name="connsiteY7" fmla="*/ 267418 h 1013821"/>
                  <a:gd name="connsiteX8" fmla="*/ 0 w 1083772"/>
                  <a:gd name="connsiteY8" fmla="*/ 854014 h 1013821"/>
                  <a:gd name="connsiteX9" fmla="*/ 362309 w 1083772"/>
                  <a:gd name="connsiteY9" fmla="*/ 966157 h 1013821"/>
                  <a:gd name="connsiteX10" fmla="*/ 925407 w 1083772"/>
                  <a:gd name="connsiteY10" fmla="*/ 996801 h 1013821"/>
                  <a:gd name="connsiteX11" fmla="*/ 977167 w 1083772"/>
                  <a:gd name="connsiteY11" fmla="*/ 825484 h 1013821"/>
                  <a:gd name="connsiteX0" fmla="*/ 977167 w 1083772"/>
                  <a:gd name="connsiteY0" fmla="*/ 825484 h 1013821"/>
                  <a:gd name="connsiteX1" fmla="*/ 1027442 w 1083772"/>
                  <a:gd name="connsiteY1" fmla="*/ 638668 h 1013821"/>
                  <a:gd name="connsiteX2" fmla="*/ 1051209 w 1083772"/>
                  <a:gd name="connsiteY2" fmla="*/ 447988 h 1013821"/>
                  <a:gd name="connsiteX3" fmla="*/ 1069675 w 1083772"/>
                  <a:gd name="connsiteY3" fmla="*/ 215659 h 1013821"/>
                  <a:gd name="connsiteX4" fmla="*/ 974785 w 1083772"/>
                  <a:gd name="connsiteY4" fmla="*/ 172527 h 1013821"/>
                  <a:gd name="connsiteX5" fmla="*/ 491706 w 1083772"/>
                  <a:gd name="connsiteY5" fmla="*/ 181154 h 1013821"/>
                  <a:gd name="connsiteX6" fmla="*/ 595223 w 1083772"/>
                  <a:gd name="connsiteY6" fmla="*/ 0 h 1013821"/>
                  <a:gd name="connsiteX7" fmla="*/ 0 w 1083772"/>
                  <a:gd name="connsiteY7" fmla="*/ 267418 h 1013821"/>
                  <a:gd name="connsiteX8" fmla="*/ 0 w 1083772"/>
                  <a:gd name="connsiteY8" fmla="*/ 854014 h 1013821"/>
                  <a:gd name="connsiteX9" fmla="*/ 362309 w 1083772"/>
                  <a:gd name="connsiteY9" fmla="*/ 966157 h 1013821"/>
                  <a:gd name="connsiteX10" fmla="*/ 925407 w 1083772"/>
                  <a:gd name="connsiteY10" fmla="*/ 996801 h 1013821"/>
                  <a:gd name="connsiteX11" fmla="*/ 977167 w 1083772"/>
                  <a:gd name="connsiteY11" fmla="*/ 825484 h 1013821"/>
                  <a:gd name="connsiteX0" fmla="*/ 977167 w 1083772"/>
                  <a:gd name="connsiteY0" fmla="*/ 825484 h 1013821"/>
                  <a:gd name="connsiteX1" fmla="*/ 1027442 w 1083772"/>
                  <a:gd name="connsiteY1" fmla="*/ 638668 h 1013821"/>
                  <a:gd name="connsiteX2" fmla="*/ 1051209 w 1083772"/>
                  <a:gd name="connsiteY2" fmla="*/ 447988 h 1013821"/>
                  <a:gd name="connsiteX3" fmla="*/ 1053006 w 1083772"/>
                  <a:gd name="connsiteY3" fmla="*/ 182321 h 1013821"/>
                  <a:gd name="connsiteX4" fmla="*/ 974785 w 1083772"/>
                  <a:gd name="connsiteY4" fmla="*/ 172527 h 1013821"/>
                  <a:gd name="connsiteX5" fmla="*/ 491706 w 1083772"/>
                  <a:gd name="connsiteY5" fmla="*/ 181154 h 1013821"/>
                  <a:gd name="connsiteX6" fmla="*/ 595223 w 1083772"/>
                  <a:gd name="connsiteY6" fmla="*/ 0 h 1013821"/>
                  <a:gd name="connsiteX7" fmla="*/ 0 w 1083772"/>
                  <a:gd name="connsiteY7" fmla="*/ 267418 h 1013821"/>
                  <a:gd name="connsiteX8" fmla="*/ 0 w 1083772"/>
                  <a:gd name="connsiteY8" fmla="*/ 854014 h 1013821"/>
                  <a:gd name="connsiteX9" fmla="*/ 362309 w 1083772"/>
                  <a:gd name="connsiteY9" fmla="*/ 966157 h 1013821"/>
                  <a:gd name="connsiteX10" fmla="*/ 925407 w 1083772"/>
                  <a:gd name="connsiteY10" fmla="*/ 996801 h 1013821"/>
                  <a:gd name="connsiteX11" fmla="*/ 977167 w 1083772"/>
                  <a:gd name="connsiteY11" fmla="*/ 825484 h 1013821"/>
                  <a:gd name="connsiteX0" fmla="*/ 977167 w 1107851"/>
                  <a:gd name="connsiteY0" fmla="*/ 825484 h 1013821"/>
                  <a:gd name="connsiteX1" fmla="*/ 1027442 w 1107851"/>
                  <a:gd name="connsiteY1" fmla="*/ 638668 h 1013821"/>
                  <a:gd name="connsiteX2" fmla="*/ 1051209 w 1107851"/>
                  <a:gd name="connsiteY2" fmla="*/ 447988 h 1013821"/>
                  <a:gd name="connsiteX3" fmla="*/ 1053006 w 1107851"/>
                  <a:gd name="connsiteY3" fmla="*/ 182321 h 1013821"/>
                  <a:gd name="connsiteX4" fmla="*/ 974785 w 1107851"/>
                  <a:gd name="connsiteY4" fmla="*/ 172527 h 1013821"/>
                  <a:gd name="connsiteX5" fmla="*/ 491706 w 1107851"/>
                  <a:gd name="connsiteY5" fmla="*/ 181154 h 1013821"/>
                  <a:gd name="connsiteX6" fmla="*/ 595223 w 1107851"/>
                  <a:gd name="connsiteY6" fmla="*/ 0 h 1013821"/>
                  <a:gd name="connsiteX7" fmla="*/ 0 w 1107851"/>
                  <a:gd name="connsiteY7" fmla="*/ 267418 h 1013821"/>
                  <a:gd name="connsiteX8" fmla="*/ 0 w 1107851"/>
                  <a:gd name="connsiteY8" fmla="*/ 854014 h 1013821"/>
                  <a:gd name="connsiteX9" fmla="*/ 362309 w 1107851"/>
                  <a:gd name="connsiteY9" fmla="*/ 966157 h 1013821"/>
                  <a:gd name="connsiteX10" fmla="*/ 925407 w 1107851"/>
                  <a:gd name="connsiteY10" fmla="*/ 996801 h 1013821"/>
                  <a:gd name="connsiteX11" fmla="*/ 977167 w 1107851"/>
                  <a:gd name="connsiteY11" fmla="*/ 825484 h 1013821"/>
                  <a:gd name="connsiteX0" fmla="*/ 977167 w 1109996"/>
                  <a:gd name="connsiteY0" fmla="*/ 825484 h 1013821"/>
                  <a:gd name="connsiteX1" fmla="*/ 1027442 w 1109996"/>
                  <a:gd name="connsiteY1" fmla="*/ 638668 h 1013821"/>
                  <a:gd name="connsiteX2" fmla="*/ 1055972 w 1109996"/>
                  <a:gd name="connsiteY2" fmla="*/ 407507 h 1013821"/>
                  <a:gd name="connsiteX3" fmla="*/ 1053006 w 1109996"/>
                  <a:gd name="connsiteY3" fmla="*/ 182321 h 1013821"/>
                  <a:gd name="connsiteX4" fmla="*/ 974785 w 1109996"/>
                  <a:gd name="connsiteY4" fmla="*/ 172527 h 1013821"/>
                  <a:gd name="connsiteX5" fmla="*/ 491706 w 1109996"/>
                  <a:gd name="connsiteY5" fmla="*/ 181154 h 1013821"/>
                  <a:gd name="connsiteX6" fmla="*/ 595223 w 1109996"/>
                  <a:gd name="connsiteY6" fmla="*/ 0 h 1013821"/>
                  <a:gd name="connsiteX7" fmla="*/ 0 w 1109996"/>
                  <a:gd name="connsiteY7" fmla="*/ 267418 h 1013821"/>
                  <a:gd name="connsiteX8" fmla="*/ 0 w 1109996"/>
                  <a:gd name="connsiteY8" fmla="*/ 854014 h 1013821"/>
                  <a:gd name="connsiteX9" fmla="*/ 362309 w 1109996"/>
                  <a:gd name="connsiteY9" fmla="*/ 966157 h 1013821"/>
                  <a:gd name="connsiteX10" fmla="*/ 925407 w 1109996"/>
                  <a:gd name="connsiteY10" fmla="*/ 996801 h 1013821"/>
                  <a:gd name="connsiteX11" fmla="*/ 977167 w 1109996"/>
                  <a:gd name="connsiteY11" fmla="*/ 825484 h 1013821"/>
                  <a:gd name="connsiteX0" fmla="*/ 977167 w 1109996"/>
                  <a:gd name="connsiteY0" fmla="*/ 825484 h 1013821"/>
                  <a:gd name="connsiteX1" fmla="*/ 1027442 w 1109996"/>
                  <a:gd name="connsiteY1" fmla="*/ 638668 h 1013821"/>
                  <a:gd name="connsiteX2" fmla="*/ 1055972 w 1109996"/>
                  <a:gd name="connsiteY2" fmla="*/ 407507 h 1013821"/>
                  <a:gd name="connsiteX3" fmla="*/ 1053006 w 1109996"/>
                  <a:gd name="connsiteY3" fmla="*/ 182321 h 1013821"/>
                  <a:gd name="connsiteX4" fmla="*/ 974785 w 1109996"/>
                  <a:gd name="connsiteY4" fmla="*/ 172527 h 1013821"/>
                  <a:gd name="connsiteX5" fmla="*/ 491706 w 1109996"/>
                  <a:gd name="connsiteY5" fmla="*/ 181154 h 1013821"/>
                  <a:gd name="connsiteX6" fmla="*/ 595223 w 1109996"/>
                  <a:gd name="connsiteY6" fmla="*/ 0 h 1013821"/>
                  <a:gd name="connsiteX7" fmla="*/ 0 w 1109996"/>
                  <a:gd name="connsiteY7" fmla="*/ 267418 h 1013821"/>
                  <a:gd name="connsiteX8" fmla="*/ 0 w 1109996"/>
                  <a:gd name="connsiteY8" fmla="*/ 854014 h 1013821"/>
                  <a:gd name="connsiteX9" fmla="*/ 362309 w 1109996"/>
                  <a:gd name="connsiteY9" fmla="*/ 966157 h 1013821"/>
                  <a:gd name="connsiteX10" fmla="*/ 925407 w 1109996"/>
                  <a:gd name="connsiteY10" fmla="*/ 996801 h 1013821"/>
                  <a:gd name="connsiteX11" fmla="*/ 977167 w 1109996"/>
                  <a:gd name="connsiteY11" fmla="*/ 825484 h 1013821"/>
                  <a:gd name="connsiteX0" fmla="*/ 977167 w 1109996"/>
                  <a:gd name="connsiteY0" fmla="*/ 825484 h 1013821"/>
                  <a:gd name="connsiteX1" fmla="*/ 1027442 w 1109996"/>
                  <a:gd name="connsiteY1" fmla="*/ 638668 h 1013821"/>
                  <a:gd name="connsiteX2" fmla="*/ 1055972 w 1109996"/>
                  <a:gd name="connsiteY2" fmla="*/ 407507 h 1013821"/>
                  <a:gd name="connsiteX3" fmla="*/ 1053006 w 1109996"/>
                  <a:gd name="connsiteY3" fmla="*/ 182321 h 1013821"/>
                  <a:gd name="connsiteX4" fmla="*/ 974785 w 1109996"/>
                  <a:gd name="connsiteY4" fmla="*/ 172527 h 1013821"/>
                  <a:gd name="connsiteX5" fmla="*/ 491706 w 1109996"/>
                  <a:gd name="connsiteY5" fmla="*/ 181154 h 1013821"/>
                  <a:gd name="connsiteX6" fmla="*/ 595223 w 1109996"/>
                  <a:gd name="connsiteY6" fmla="*/ 0 h 1013821"/>
                  <a:gd name="connsiteX7" fmla="*/ 0 w 1109996"/>
                  <a:gd name="connsiteY7" fmla="*/ 267418 h 1013821"/>
                  <a:gd name="connsiteX8" fmla="*/ 0 w 1109996"/>
                  <a:gd name="connsiteY8" fmla="*/ 854014 h 1013821"/>
                  <a:gd name="connsiteX9" fmla="*/ 362309 w 1109996"/>
                  <a:gd name="connsiteY9" fmla="*/ 966157 h 1013821"/>
                  <a:gd name="connsiteX10" fmla="*/ 925407 w 1109996"/>
                  <a:gd name="connsiteY10" fmla="*/ 996801 h 1013821"/>
                  <a:gd name="connsiteX11" fmla="*/ 977167 w 1109996"/>
                  <a:gd name="connsiteY11" fmla="*/ 825484 h 1013821"/>
                  <a:gd name="connsiteX0" fmla="*/ 986692 w 1109996"/>
                  <a:gd name="connsiteY0" fmla="*/ 825484 h 1013821"/>
                  <a:gd name="connsiteX1" fmla="*/ 1027442 w 1109996"/>
                  <a:gd name="connsiteY1" fmla="*/ 638668 h 1013821"/>
                  <a:gd name="connsiteX2" fmla="*/ 1055972 w 1109996"/>
                  <a:gd name="connsiteY2" fmla="*/ 407507 h 1013821"/>
                  <a:gd name="connsiteX3" fmla="*/ 1053006 w 1109996"/>
                  <a:gd name="connsiteY3" fmla="*/ 182321 h 1013821"/>
                  <a:gd name="connsiteX4" fmla="*/ 974785 w 1109996"/>
                  <a:gd name="connsiteY4" fmla="*/ 172527 h 1013821"/>
                  <a:gd name="connsiteX5" fmla="*/ 491706 w 1109996"/>
                  <a:gd name="connsiteY5" fmla="*/ 181154 h 1013821"/>
                  <a:gd name="connsiteX6" fmla="*/ 595223 w 1109996"/>
                  <a:gd name="connsiteY6" fmla="*/ 0 h 1013821"/>
                  <a:gd name="connsiteX7" fmla="*/ 0 w 1109996"/>
                  <a:gd name="connsiteY7" fmla="*/ 267418 h 1013821"/>
                  <a:gd name="connsiteX8" fmla="*/ 0 w 1109996"/>
                  <a:gd name="connsiteY8" fmla="*/ 854014 h 1013821"/>
                  <a:gd name="connsiteX9" fmla="*/ 362309 w 1109996"/>
                  <a:gd name="connsiteY9" fmla="*/ 966157 h 1013821"/>
                  <a:gd name="connsiteX10" fmla="*/ 925407 w 1109996"/>
                  <a:gd name="connsiteY10" fmla="*/ 996801 h 1013821"/>
                  <a:gd name="connsiteX11" fmla="*/ 986692 w 1109996"/>
                  <a:gd name="connsiteY11" fmla="*/ 825484 h 1013821"/>
                  <a:gd name="connsiteX0" fmla="*/ 986692 w 1109996"/>
                  <a:gd name="connsiteY0" fmla="*/ 825484 h 1013821"/>
                  <a:gd name="connsiteX1" fmla="*/ 1027442 w 1109996"/>
                  <a:gd name="connsiteY1" fmla="*/ 638668 h 1013821"/>
                  <a:gd name="connsiteX2" fmla="*/ 1055972 w 1109996"/>
                  <a:gd name="connsiteY2" fmla="*/ 407507 h 1013821"/>
                  <a:gd name="connsiteX3" fmla="*/ 1053006 w 1109996"/>
                  <a:gd name="connsiteY3" fmla="*/ 182321 h 1013821"/>
                  <a:gd name="connsiteX4" fmla="*/ 974785 w 1109996"/>
                  <a:gd name="connsiteY4" fmla="*/ 172527 h 1013821"/>
                  <a:gd name="connsiteX5" fmla="*/ 491706 w 1109996"/>
                  <a:gd name="connsiteY5" fmla="*/ 181154 h 1013821"/>
                  <a:gd name="connsiteX6" fmla="*/ 595223 w 1109996"/>
                  <a:gd name="connsiteY6" fmla="*/ 0 h 1013821"/>
                  <a:gd name="connsiteX7" fmla="*/ 0 w 1109996"/>
                  <a:gd name="connsiteY7" fmla="*/ 267418 h 1013821"/>
                  <a:gd name="connsiteX8" fmla="*/ 0 w 1109996"/>
                  <a:gd name="connsiteY8" fmla="*/ 854014 h 1013821"/>
                  <a:gd name="connsiteX9" fmla="*/ 362309 w 1109996"/>
                  <a:gd name="connsiteY9" fmla="*/ 966157 h 1013821"/>
                  <a:gd name="connsiteX10" fmla="*/ 925407 w 1109996"/>
                  <a:gd name="connsiteY10" fmla="*/ 996801 h 1013821"/>
                  <a:gd name="connsiteX11" fmla="*/ 986692 w 1109996"/>
                  <a:gd name="connsiteY11" fmla="*/ 825484 h 1013821"/>
                  <a:gd name="connsiteX0" fmla="*/ 986692 w 1109996"/>
                  <a:gd name="connsiteY0" fmla="*/ 825484 h 996152"/>
                  <a:gd name="connsiteX1" fmla="*/ 1027442 w 1109996"/>
                  <a:gd name="connsiteY1" fmla="*/ 638668 h 996152"/>
                  <a:gd name="connsiteX2" fmla="*/ 1055972 w 1109996"/>
                  <a:gd name="connsiteY2" fmla="*/ 407507 h 996152"/>
                  <a:gd name="connsiteX3" fmla="*/ 1053006 w 1109996"/>
                  <a:gd name="connsiteY3" fmla="*/ 182321 h 996152"/>
                  <a:gd name="connsiteX4" fmla="*/ 974785 w 1109996"/>
                  <a:gd name="connsiteY4" fmla="*/ 172527 h 996152"/>
                  <a:gd name="connsiteX5" fmla="*/ 491706 w 1109996"/>
                  <a:gd name="connsiteY5" fmla="*/ 181154 h 996152"/>
                  <a:gd name="connsiteX6" fmla="*/ 595223 w 1109996"/>
                  <a:gd name="connsiteY6" fmla="*/ 0 h 996152"/>
                  <a:gd name="connsiteX7" fmla="*/ 0 w 1109996"/>
                  <a:gd name="connsiteY7" fmla="*/ 267418 h 996152"/>
                  <a:gd name="connsiteX8" fmla="*/ 0 w 1109996"/>
                  <a:gd name="connsiteY8" fmla="*/ 854014 h 996152"/>
                  <a:gd name="connsiteX9" fmla="*/ 362309 w 1109996"/>
                  <a:gd name="connsiteY9" fmla="*/ 966157 h 996152"/>
                  <a:gd name="connsiteX10" fmla="*/ 880164 w 1109996"/>
                  <a:gd name="connsiteY10" fmla="*/ 972989 h 996152"/>
                  <a:gd name="connsiteX11" fmla="*/ 986692 w 1109996"/>
                  <a:gd name="connsiteY11" fmla="*/ 825484 h 996152"/>
                  <a:gd name="connsiteX0" fmla="*/ 986692 w 1109996"/>
                  <a:gd name="connsiteY0" fmla="*/ 825484 h 996152"/>
                  <a:gd name="connsiteX1" fmla="*/ 1027442 w 1109996"/>
                  <a:gd name="connsiteY1" fmla="*/ 638668 h 996152"/>
                  <a:gd name="connsiteX2" fmla="*/ 1055972 w 1109996"/>
                  <a:gd name="connsiteY2" fmla="*/ 407507 h 996152"/>
                  <a:gd name="connsiteX3" fmla="*/ 1053006 w 1109996"/>
                  <a:gd name="connsiteY3" fmla="*/ 182321 h 996152"/>
                  <a:gd name="connsiteX4" fmla="*/ 974785 w 1109996"/>
                  <a:gd name="connsiteY4" fmla="*/ 172527 h 996152"/>
                  <a:gd name="connsiteX5" fmla="*/ 491706 w 1109996"/>
                  <a:gd name="connsiteY5" fmla="*/ 181154 h 996152"/>
                  <a:gd name="connsiteX6" fmla="*/ 595223 w 1109996"/>
                  <a:gd name="connsiteY6" fmla="*/ 0 h 996152"/>
                  <a:gd name="connsiteX7" fmla="*/ 0 w 1109996"/>
                  <a:gd name="connsiteY7" fmla="*/ 267418 h 996152"/>
                  <a:gd name="connsiteX8" fmla="*/ 0 w 1109996"/>
                  <a:gd name="connsiteY8" fmla="*/ 854014 h 996152"/>
                  <a:gd name="connsiteX9" fmla="*/ 362309 w 1109996"/>
                  <a:gd name="connsiteY9" fmla="*/ 966157 h 996152"/>
                  <a:gd name="connsiteX10" fmla="*/ 880164 w 1109996"/>
                  <a:gd name="connsiteY10" fmla="*/ 972989 h 996152"/>
                  <a:gd name="connsiteX11" fmla="*/ 986692 w 1109996"/>
                  <a:gd name="connsiteY11" fmla="*/ 825484 h 996152"/>
                  <a:gd name="connsiteX0" fmla="*/ 986692 w 1109996"/>
                  <a:gd name="connsiteY0" fmla="*/ 825484 h 986974"/>
                  <a:gd name="connsiteX1" fmla="*/ 1027442 w 1109996"/>
                  <a:gd name="connsiteY1" fmla="*/ 638668 h 986974"/>
                  <a:gd name="connsiteX2" fmla="*/ 1055972 w 1109996"/>
                  <a:gd name="connsiteY2" fmla="*/ 407507 h 986974"/>
                  <a:gd name="connsiteX3" fmla="*/ 1053006 w 1109996"/>
                  <a:gd name="connsiteY3" fmla="*/ 182321 h 986974"/>
                  <a:gd name="connsiteX4" fmla="*/ 974785 w 1109996"/>
                  <a:gd name="connsiteY4" fmla="*/ 172527 h 986974"/>
                  <a:gd name="connsiteX5" fmla="*/ 491706 w 1109996"/>
                  <a:gd name="connsiteY5" fmla="*/ 181154 h 986974"/>
                  <a:gd name="connsiteX6" fmla="*/ 595223 w 1109996"/>
                  <a:gd name="connsiteY6" fmla="*/ 0 h 986974"/>
                  <a:gd name="connsiteX7" fmla="*/ 0 w 1109996"/>
                  <a:gd name="connsiteY7" fmla="*/ 267418 h 986974"/>
                  <a:gd name="connsiteX8" fmla="*/ 0 w 1109996"/>
                  <a:gd name="connsiteY8" fmla="*/ 854014 h 986974"/>
                  <a:gd name="connsiteX9" fmla="*/ 362309 w 1109996"/>
                  <a:gd name="connsiteY9" fmla="*/ 966157 h 986974"/>
                  <a:gd name="connsiteX10" fmla="*/ 880164 w 1109996"/>
                  <a:gd name="connsiteY10" fmla="*/ 972989 h 986974"/>
                  <a:gd name="connsiteX11" fmla="*/ 986692 w 1109996"/>
                  <a:gd name="connsiteY11" fmla="*/ 825484 h 986974"/>
                  <a:gd name="connsiteX0" fmla="*/ 986692 w 1109996"/>
                  <a:gd name="connsiteY0" fmla="*/ 825484 h 986974"/>
                  <a:gd name="connsiteX1" fmla="*/ 1027442 w 1109996"/>
                  <a:gd name="connsiteY1" fmla="*/ 638668 h 986974"/>
                  <a:gd name="connsiteX2" fmla="*/ 1055972 w 1109996"/>
                  <a:gd name="connsiteY2" fmla="*/ 407507 h 986974"/>
                  <a:gd name="connsiteX3" fmla="*/ 1053006 w 1109996"/>
                  <a:gd name="connsiteY3" fmla="*/ 182321 h 986974"/>
                  <a:gd name="connsiteX4" fmla="*/ 974785 w 1109996"/>
                  <a:gd name="connsiteY4" fmla="*/ 172527 h 986974"/>
                  <a:gd name="connsiteX5" fmla="*/ 491706 w 1109996"/>
                  <a:gd name="connsiteY5" fmla="*/ 181154 h 986974"/>
                  <a:gd name="connsiteX6" fmla="*/ 595223 w 1109996"/>
                  <a:gd name="connsiteY6" fmla="*/ 0 h 986974"/>
                  <a:gd name="connsiteX7" fmla="*/ 0 w 1109996"/>
                  <a:gd name="connsiteY7" fmla="*/ 267418 h 986974"/>
                  <a:gd name="connsiteX8" fmla="*/ 0 w 1109996"/>
                  <a:gd name="connsiteY8" fmla="*/ 854014 h 986974"/>
                  <a:gd name="connsiteX9" fmla="*/ 362309 w 1109996"/>
                  <a:gd name="connsiteY9" fmla="*/ 966157 h 986974"/>
                  <a:gd name="connsiteX10" fmla="*/ 880164 w 1109996"/>
                  <a:gd name="connsiteY10" fmla="*/ 972989 h 986974"/>
                  <a:gd name="connsiteX11" fmla="*/ 986692 w 1109996"/>
                  <a:gd name="connsiteY11" fmla="*/ 825484 h 986974"/>
                  <a:gd name="connsiteX0" fmla="*/ 986692 w 1109996"/>
                  <a:gd name="connsiteY0" fmla="*/ 825484 h 986974"/>
                  <a:gd name="connsiteX1" fmla="*/ 1027442 w 1109996"/>
                  <a:gd name="connsiteY1" fmla="*/ 638668 h 986974"/>
                  <a:gd name="connsiteX2" fmla="*/ 1055972 w 1109996"/>
                  <a:gd name="connsiteY2" fmla="*/ 407507 h 986974"/>
                  <a:gd name="connsiteX3" fmla="*/ 1053006 w 1109996"/>
                  <a:gd name="connsiteY3" fmla="*/ 182321 h 986974"/>
                  <a:gd name="connsiteX4" fmla="*/ 974785 w 1109996"/>
                  <a:gd name="connsiteY4" fmla="*/ 172527 h 986974"/>
                  <a:gd name="connsiteX5" fmla="*/ 491706 w 1109996"/>
                  <a:gd name="connsiteY5" fmla="*/ 181154 h 986974"/>
                  <a:gd name="connsiteX6" fmla="*/ 595223 w 1109996"/>
                  <a:gd name="connsiteY6" fmla="*/ 0 h 986974"/>
                  <a:gd name="connsiteX7" fmla="*/ 0 w 1109996"/>
                  <a:gd name="connsiteY7" fmla="*/ 267418 h 986974"/>
                  <a:gd name="connsiteX8" fmla="*/ 0 w 1109996"/>
                  <a:gd name="connsiteY8" fmla="*/ 854014 h 986974"/>
                  <a:gd name="connsiteX9" fmla="*/ 362309 w 1109996"/>
                  <a:gd name="connsiteY9" fmla="*/ 966157 h 986974"/>
                  <a:gd name="connsiteX10" fmla="*/ 880164 w 1109996"/>
                  <a:gd name="connsiteY10" fmla="*/ 972989 h 986974"/>
                  <a:gd name="connsiteX11" fmla="*/ 986692 w 1109996"/>
                  <a:gd name="connsiteY11" fmla="*/ 825484 h 986974"/>
                  <a:gd name="connsiteX0" fmla="*/ 986692 w 1109996"/>
                  <a:gd name="connsiteY0" fmla="*/ 825484 h 995044"/>
                  <a:gd name="connsiteX1" fmla="*/ 1027442 w 1109996"/>
                  <a:gd name="connsiteY1" fmla="*/ 638668 h 995044"/>
                  <a:gd name="connsiteX2" fmla="*/ 1055972 w 1109996"/>
                  <a:gd name="connsiteY2" fmla="*/ 407507 h 995044"/>
                  <a:gd name="connsiteX3" fmla="*/ 1053006 w 1109996"/>
                  <a:gd name="connsiteY3" fmla="*/ 182321 h 995044"/>
                  <a:gd name="connsiteX4" fmla="*/ 974785 w 1109996"/>
                  <a:gd name="connsiteY4" fmla="*/ 172527 h 995044"/>
                  <a:gd name="connsiteX5" fmla="*/ 491706 w 1109996"/>
                  <a:gd name="connsiteY5" fmla="*/ 181154 h 995044"/>
                  <a:gd name="connsiteX6" fmla="*/ 595223 w 1109996"/>
                  <a:gd name="connsiteY6" fmla="*/ 0 h 995044"/>
                  <a:gd name="connsiteX7" fmla="*/ 0 w 1109996"/>
                  <a:gd name="connsiteY7" fmla="*/ 267418 h 995044"/>
                  <a:gd name="connsiteX8" fmla="*/ 0 w 1109996"/>
                  <a:gd name="connsiteY8" fmla="*/ 854014 h 995044"/>
                  <a:gd name="connsiteX9" fmla="*/ 362309 w 1109996"/>
                  <a:gd name="connsiteY9" fmla="*/ 966157 h 995044"/>
                  <a:gd name="connsiteX10" fmla="*/ 884927 w 1109996"/>
                  <a:gd name="connsiteY10" fmla="*/ 984895 h 995044"/>
                  <a:gd name="connsiteX11" fmla="*/ 986692 w 1109996"/>
                  <a:gd name="connsiteY11" fmla="*/ 825484 h 995044"/>
                  <a:gd name="connsiteX0" fmla="*/ 986692 w 1109996"/>
                  <a:gd name="connsiteY0" fmla="*/ 825484 h 995044"/>
                  <a:gd name="connsiteX1" fmla="*/ 1027442 w 1109996"/>
                  <a:gd name="connsiteY1" fmla="*/ 638668 h 995044"/>
                  <a:gd name="connsiteX2" fmla="*/ 1055972 w 1109996"/>
                  <a:gd name="connsiteY2" fmla="*/ 407507 h 995044"/>
                  <a:gd name="connsiteX3" fmla="*/ 1053006 w 1109996"/>
                  <a:gd name="connsiteY3" fmla="*/ 182321 h 995044"/>
                  <a:gd name="connsiteX4" fmla="*/ 974785 w 1109996"/>
                  <a:gd name="connsiteY4" fmla="*/ 172527 h 995044"/>
                  <a:gd name="connsiteX5" fmla="*/ 491706 w 1109996"/>
                  <a:gd name="connsiteY5" fmla="*/ 181154 h 995044"/>
                  <a:gd name="connsiteX6" fmla="*/ 595223 w 1109996"/>
                  <a:gd name="connsiteY6" fmla="*/ 0 h 995044"/>
                  <a:gd name="connsiteX7" fmla="*/ 0 w 1109996"/>
                  <a:gd name="connsiteY7" fmla="*/ 267418 h 995044"/>
                  <a:gd name="connsiteX8" fmla="*/ 0 w 1109996"/>
                  <a:gd name="connsiteY8" fmla="*/ 854014 h 995044"/>
                  <a:gd name="connsiteX9" fmla="*/ 362309 w 1109996"/>
                  <a:gd name="connsiteY9" fmla="*/ 966157 h 995044"/>
                  <a:gd name="connsiteX10" fmla="*/ 884927 w 1109996"/>
                  <a:gd name="connsiteY10" fmla="*/ 984895 h 995044"/>
                  <a:gd name="connsiteX11" fmla="*/ 986692 w 1109996"/>
                  <a:gd name="connsiteY11" fmla="*/ 825484 h 995044"/>
                  <a:gd name="connsiteX0" fmla="*/ 986692 w 1109996"/>
                  <a:gd name="connsiteY0" fmla="*/ 825484 h 988698"/>
                  <a:gd name="connsiteX1" fmla="*/ 1027442 w 1109996"/>
                  <a:gd name="connsiteY1" fmla="*/ 638668 h 988698"/>
                  <a:gd name="connsiteX2" fmla="*/ 1055972 w 1109996"/>
                  <a:gd name="connsiteY2" fmla="*/ 407507 h 988698"/>
                  <a:gd name="connsiteX3" fmla="*/ 1053006 w 1109996"/>
                  <a:gd name="connsiteY3" fmla="*/ 182321 h 988698"/>
                  <a:gd name="connsiteX4" fmla="*/ 974785 w 1109996"/>
                  <a:gd name="connsiteY4" fmla="*/ 172527 h 988698"/>
                  <a:gd name="connsiteX5" fmla="*/ 491706 w 1109996"/>
                  <a:gd name="connsiteY5" fmla="*/ 181154 h 988698"/>
                  <a:gd name="connsiteX6" fmla="*/ 595223 w 1109996"/>
                  <a:gd name="connsiteY6" fmla="*/ 0 h 988698"/>
                  <a:gd name="connsiteX7" fmla="*/ 0 w 1109996"/>
                  <a:gd name="connsiteY7" fmla="*/ 267418 h 988698"/>
                  <a:gd name="connsiteX8" fmla="*/ 0 w 1109996"/>
                  <a:gd name="connsiteY8" fmla="*/ 854014 h 988698"/>
                  <a:gd name="connsiteX9" fmla="*/ 362309 w 1109996"/>
                  <a:gd name="connsiteY9" fmla="*/ 966157 h 988698"/>
                  <a:gd name="connsiteX10" fmla="*/ 884927 w 1109996"/>
                  <a:gd name="connsiteY10" fmla="*/ 984895 h 988698"/>
                  <a:gd name="connsiteX11" fmla="*/ 986692 w 1109996"/>
                  <a:gd name="connsiteY11" fmla="*/ 825484 h 988698"/>
                  <a:gd name="connsiteX0" fmla="*/ 986692 w 1109996"/>
                  <a:gd name="connsiteY0" fmla="*/ 825484 h 988698"/>
                  <a:gd name="connsiteX1" fmla="*/ 1027442 w 1109996"/>
                  <a:gd name="connsiteY1" fmla="*/ 638668 h 988698"/>
                  <a:gd name="connsiteX2" fmla="*/ 1055972 w 1109996"/>
                  <a:gd name="connsiteY2" fmla="*/ 407507 h 988698"/>
                  <a:gd name="connsiteX3" fmla="*/ 1053006 w 1109996"/>
                  <a:gd name="connsiteY3" fmla="*/ 182321 h 988698"/>
                  <a:gd name="connsiteX4" fmla="*/ 974785 w 1109996"/>
                  <a:gd name="connsiteY4" fmla="*/ 172527 h 988698"/>
                  <a:gd name="connsiteX5" fmla="*/ 491706 w 1109996"/>
                  <a:gd name="connsiteY5" fmla="*/ 181154 h 988698"/>
                  <a:gd name="connsiteX6" fmla="*/ 595223 w 1109996"/>
                  <a:gd name="connsiteY6" fmla="*/ 0 h 988698"/>
                  <a:gd name="connsiteX7" fmla="*/ 0 w 1109996"/>
                  <a:gd name="connsiteY7" fmla="*/ 267418 h 988698"/>
                  <a:gd name="connsiteX8" fmla="*/ 0 w 1109996"/>
                  <a:gd name="connsiteY8" fmla="*/ 854014 h 988698"/>
                  <a:gd name="connsiteX9" fmla="*/ 362309 w 1109996"/>
                  <a:gd name="connsiteY9" fmla="*/ 966157 h 988698"/>
                  <a:gd name="connsiteX10" fmla="*/ 884927 w 1109996"/>
                  <a:gd name="connsiteY10" fmla="*/ 984895 h 988698"/>
                  <a:gd name="connsiteX11" fmla="*/ 986692 w 1109996"/>
                  <a:gd name="connsiteY11" fmla="*/ 825484 h 988698"/>
                  <a:gd name="connsiteX0" fmla="*/ 986692 w 1109996"/>
                  <a:gd name="connsiteY0" fmla="*/ 782271 h 945485"/>
                  <a:gd name="connsiteX1" fmla="*/ 1027442 w 1109996"/>
                  <a:gd name="connsiteY1" fmla="*/ 595455 h 945485"/>
                  <a:gd name="connsiteX2" fmla="*/ 1055972 w 1109996"/>
                  <a:gd name="connsiteY2" fmla="*/ 364294 h 945485"/>
                  <a:gd name="connsiteX3" fmla="*/ 1053006 w 1109996"/>
                  <a:gd name="connsiteY3" fmla="*/ 139108 h 945485"/>
                  <a:gd name="connsiteX4" fmla="*/ 974785 w 1109996"/>
                  <a:gd name="connsiteY4" fmla="*/ 129314 h 945485"/>
                  <a:gd name="connsiteX5" fmla="*/ 491706 w 1109996"/>
                  <a:gd name="connsiteY5" fmla="*/ 137941 h 945485"/>
                  <a:gd name="connsiteX6" fmla="*/ 559527 w 1109996"/>
                  <a:gd name="connsiteY6" fmla="*/ 0 h 945485"/>
                  <a:gd name="connsiteX7" fmla="*/ 0 w 1109996"/>
                  <a:gd name="connsiteY7" fmla="*/ 224205 h 945485"/>
                  <a:gd name="connsiteX8" fmla="*/ 0 w 1109996"/>
                  <a:gd name="connsiteY8" fmla="*/ 810801 h 945485"/>
                  <a:gd name="connsiteX9" fmla="*/ 362309 w 1109996"/>
                  <a:gd name="connsiteY9" fmla="*/ 922944 h 945485"/>
                  <a:gd name="connsiteX10" fmla="*/ 884927 w 1109996"/>
                  <a:gd name="connsiteY10" fmla="*/ 941682 h 945485"/>
                  <a:gd name="connsiteX11" fmla="*/ 986692 w 1109996"/>
                  <a:gd name="connsiteY11" fmla="*/ 782271 h 945485"/>
                  <a:gd name="connsiteX0" fmla="*/ 986692 w 1109996"/>
                  <a:gd name="connsiteY0" fmla="*/ 782271 h 945485"/>
                  <a:gd name="connsiteX1" fmla="*/ 1027442 w 1109996"/>
                  <a:gd name="connsiteY1" fmla="*/ 595455 h 945485"/>
                  <a:gd name="connsiteX2" fmla="*/ 1055972 w 1109996"/>
                  <a:gd name="connsiteY2" fmla="*/ 364294 h 945485"/>
                  <a:gd name="connsiteX3" fmla="*/ 1053006 w 1109996"/>
                  <a:gd name="connsiteY3" fmla="*/ 139108 h 945485"/>
                  <a:gd name="connsiteX4" fmla="*/ 974785 w 1109996"/>
                  <a:gd name="connsiteY4" fmla="*/ 129314 h 945485"/>
                  <a:gd name="connsiteX5" fmla="*/ 570238 w 1109996"/>
                  <a:gd name="connsiteY5" fmla="*/ 125595 h 945485"/>
                  <a:gd name="connsiteX6" fmla="*/ 559527 w 1109996"/>
                  <a:gd name="connsiteY6" fmla="*/ 0 h 945485"/>
                  <a:gd name="connsiteX7" fmla="*/ 0 w 1109996"/>
                  <a:gd name="connsiteY7" fmla="*/ 224205 h 945485"/>
                  <a:gd name="connsiteX8" fmla="*/ 0 w 1109996"/>
                  <a:gd name="connsiteY8" fmla="*/ 810801 h 945485"/>
                  <a:gd name="connsiteX9" fmla="*/ 362309 w 1109996"/>
                  <a:gd name="connsiteY9" fmla="*/ 922944 h 945485"/>
                  <a:gd name="connsiteX10" fmla="*/ 884927 w 1109996"/>
                  <a:gd name="connsiteY10" fmla="*/ 941682 h 945485"/>
                  <a:gd name="connsiteX11" fmla="*/ 986692 w 1109996"/>
                  <a:gd name="connsiteY11" fmla="*/ 782271 h 945485"/>
                  <a:gd name="connsiteX0" fmla="*/ 986692 w 1109996"/>
                  <a:gd name="connsiteY0" fmla="*/ 782271 h 945485"/>
                  <a:gd name="connsiteX1" fmla="*/ 1027442 w 1109996"/>
                  <a:gd name="connsiteY1" fmla="*/ 595455 h 945485"/>
                  <a:gd name="connsiteX2" fmla="*/ 1055972 w 1109996"/>
                  <a:gd name="connsiteY2" fmla="*/ 364294 h 945485"/>
                  <a:gd name="connsiteX3" fmla="*/ 1053006 w 1109996"/>
                  <a:gd name="connsiteY3" fmla="*/ 139108 h 945485"/>
                  <a:gd name="connsiteX4" fmla="*/ 974785 w 1109996"/>
                  <a:gd name="connsiteY4" fmla="*/ 129314 h 945485"/>
                  <a:gd name="connsiteX5" fmla="*/ 570238 w 1109996"/>
                  <a:gd name="connsiteY5" fmla="*/ 125595 h 945485"/>
                  <a:gd name="connsiteX6" fmla="*/ 559527 w 1109996"/>
                  <a:gd name="connsiteY6" fmla="*/ 0 h 945485"/>
                  <a:gd name="connsiteX7" fmla="*/ 0 w 1109996"/>
                  <a:gd name="connsiteY7" fmla="*/ 224205 h 945485"/>
                  <a:gd name="connsiteX8" fmla="*/ 0 w 1109996"/>
                  <a:gd name="connsiteY8" fmla="*/ 810801 h 945485"/>
                  <a:gd name="connsiteX9" fmla="*/ 362309 w 1109996"/>
                  <a:gd name="connsiteY9" fmla="*/ 922944 h 945485"/>
                  <a:gd name="connsiteX10" fmla="*/ 884927 w 1109996"/>
                  <a:gd name="connsiteY10" fmla="*/ 941682 h 945485"/>
                  <a:gd name="connsiteX11" fmla="*/ 986692 w 1109996"/>
                  <a:gd name="connsiteY11" fmla="*/ 782271 h 945485"/>
                  <a:gd name="connsiteX0" fmla="*/ 986692 w 1109996"/>
                  <a:gd name="connsiteY0" fmla="*/ 782271 h 945485"/>
                  <a:gd name="connsiteX1" fmla="*/ 1027442 w 1109996"/>
                  <a:gd name="connsiteY1" fmla="*/ 595455 h 945485"/>
                  <a:gd name="connsiteX2" fmla="*/ 1055972 w 1109996"/>
                  <a:gd name="connsiteY2" fmla="*/ 364294 h 945485"/>
                  <a:gd name="connsiteX3" fmla="*/ 1053006 w 1109996"/>
                  <a:gd name="connsiteY3" fmla="*/ 139108 h 945485"/>
                  <a:gd name="connsiteX4" fmla="*/ 974785 w 1109996"/>
                  <a:gd name="connsiteY4" fmla="*/ 129314 h 945485"/>
                  <a:gd name="connsiteX5" fmla="*/ 570238 w 1109996"/>
                  <a:gd name="connsiteY5" fmla="*/ 125595 h 945485"/>
                  <a:gd name="connsiteX6" fmla="*/ 559527 w 1109996"/>
                  <a:gd name="connsiteY6" fmla="*/ 0 h 945485"/>
                  <a:gd name="connsiteX7" fmla="*/ 0 w 1109996"/>
                  <a:gd name="connsiteY7" fmla="*/ 224205 h 945485"/>
                  <a:gd name="connsiteX8" fmla="*/ 0 w 1109996"/>
                  <a:gd name="connsiteY8" fmla="*/ 810801 h 945485"/>
                  <a:gd name="connsiteX9" fmla="*/ 362309 w 1109996"/>
                  <a:gd name="connsiteY9" fmla="*/ 922944 h 945485"/>
                  <a:gd name="connsiteX10" fmla="*/ 884927 w 1109996"/>
                  <a:gd name="connsiteY10" fmla="*/ 941682 h 945485"/>
                  <a:gd name="connsiteX11" fmla="*/ 986692 w 1109996"/>
                  <a:gd name="connsiteY11" fmla="*/ 782271 h 945485"/>
                  <a:gd name="connsiteX0" fmla="*/ 986692 w 1109996"/>
                  <a:gd name="connsiteY0" fmla="*/ 782271 h 945485"/>
                  <a:gd name="connsiteX1" fmla="*/ 1027442 w 1109996"/>
                  <a:gd name="connsiteY1" fmla="*/ 595455 h 945485"/>
                  <a:gd name="connsiteX2" fmla="*/ 1055972 w 1109996"/>
                  <a:gd name="connsiteY2" fmla="*/ 364294 h 945485"/>
                  <a:gd name="connsiteX3" fmla="*/ 1053006 w 1109996"/>
                  <a:gd name="connsiteY3" fmla="*/ 139108 h 945485"/>
                  <a:gd name="connsiteX4" fmla="*/ 974785 w 1109996"/>
                  <a:gd name="connsiteY4" fmla="*/ 129314 h 945485"/>
                  <a:gd name="connsiteX5" fmla="*/ 570238 w 1109996"/>
                  <a:gd name="connsiteY5" fmla="*/ 125595 h 945485"/>
                  <a:gd name="connsiteX6" fmla="*/ 559527 w 1109996"/>
                  <a:gd name="connsiteY6" fmla="*/ 0 h 945485"/>
                  <a:gd name="connsiteX7" fmla="*/ 0 w 1109996"/>
                  <a:gd name="connsiteY7" fmla="*/ 224205 h 945485"/>
                  <a:gd name="connsiteX8" fmla="*/ 0 w 1109996"/>
                  <a:gd name="connsiteY8" fmla="*/ 810801 h 945485"/>
                  <a:gd name="connsiteX9" fmla="*/ 362309 w 1109996"/>
                  <a:gd name="connsiteY9" fmla="*/ 922944 h 945485"/>
                  <a:gd name="connsiteX10" fmla="*/ 884927 w 1109996"/>
                  <a:gd name="connsiteY10" fmla="*/ 941682 h 945485"/>
                  <a:gd name="connsiteX11" fmla="*/ 986692 w 1109996"/>
                  <a:gd name="connsiteY11" fmla="*/ 782271 h 945485"/>
                  <a:gd name="connsiteX0" fmla="*/ 986692 w 1109996"/>
                  <a:gd name="connsiteY0" fmla="*/ 782271 h 945485"/>
                  <a:gd name="connsiteX1" fmla="*/ 1027442 w 1109996"/>
                  <a:gd name="connsiteY1" fmla="*/ 595455 h 945485"/>
                  <a:gd name="connsiteX2" fmla="*/ 1055972 w 1109996"/>
                  <a:gd name="connsiteY2" fmla="*/ 364294 h 945485"/>
                  <a:gd name="connsiteX3" fmla="*/ 1053006 w 1109996"/>
                  <a:gd name="connsiteY3" fmla="*/ 139108 h 945485"/>
                  <a:gd name="connsiteX4" fmla="*/ 974785 w 1109996"/>
                  <a:gd name="connsiteY4" fmla="*/ 129314 h 945485"/>
                  <a:gd name="connsiteX5" fmla="*/ 570238 w 1109996"/>
                  <a:gd name="connsiteY5" fmla="*/ 125595 h 945485"/>
                  <a:gd name="connsiteX6" fmla="*/ 559527 w 1109996"/>
                  <a:gd name="connsiteY6" fmla="*/ 0 h 945485"/>
                  <a:gd name="connsiteX7" fmla="*/ 0 w 1109996"/>
                  <a:gd name="connsiteY7" fmla="*/ 224205 h 945485"/>
                  <a:gd name="connsiteX8" fmla="*/ 0 w 1109996"/>
                  <a:gd name="connsiteY8" fmla="*/ 810801 h 945485"/>
                  <a:gd name="connsiteX9" fmla="*/ 362309 w 1109996"/>
                  <a:gd name="connsiteY9" fmla="*/ 922944 h 945485"/>
                  <a:gd name="connsiteX10" fmla="*/ 884927 w 1109996"/>
                  <a:gd name="connsiteY10" fmla="*/ 941682 h 945485"/>
                  <a:gd name="connsiteX11" fmla="*/ 986692 w 1109996"/>
                  <a:gd name="connsiteY11" fmla="*/ 782271 h 945485"/>
                  <a:gd name="connsiteX0" fmla="*/ 986692 w 1109996"/>
                  <a:gd name="connsiteY0" fmla="*/ 782271 h 945485"/>
                  <a:gd name="connsiteX1" fmla="*/ 1027442 w 1109996"/>
                  <a:gd name="connsiteY1" fmla="*/ 595455 h 945485"/>
                  <a:gd name="connsiteX2" fmla="*/ 1055972 w 1109996"/>
                  <a:gd name="connsiteY2" fmla="*/ 364294 h 945485"/>
                  <a:gd name="connsiteX3" fmla="*/ 1053006 w 1109996"/>
                  <a:gd name="connsiteY3" fmla="*/ 139108 h 945485"/>
                  <a:gd name="connsiteX4" fmla="*/ 974785 w 1109996"/>
                  <a:gd name="connsiteY4" fmla="*/ 129314 h 945485"/>
                  <a:gd name="connsiteX5" fmla="*/ 570238 w 1109996"/>
                  <a:gd name="connsiteY5" fmla="*/ 125595 h 945485"/>
                  <a:gd name="connsiteX6" fmla="*/ 559527 w 1109996"/>
                  <a:gd name="connsiteY6" fmla="*/ 0 h 945485"/>
                  <a:gd name="connsiteX7" fmla="*/ 0 w 1109996"/>
                  <a:gd name="connsiteY7" fmla="*/ 224205 h 945485"/>
                  <a:gd name="connsiteX8" fmla="*/ 0 w 1109996"/>
                  <a:gd name="connsiteY8" fmla="*/ 810801 h 945485"/>
                  <a:gd name="connsiteX9" fmla="*/ 362309 w 1109996"/>
                  <a:gd name="connsiteY9" fmla="*/ 922944 h 945485"/>
                  <a:gd name="connsiteX10" fmla="*/ 884927 w 1109996"/>
                  <a:gd name="connsiteY10" fmla="*/ 941682 h 945485"/>
                  <a:gd name="connsiteX11" fmla="*/ 986692 w 1109996"/>
                  <a:gd name="connsiteY11" fmla="*/ 782271 h 945485"/>
                  <a:gd name="connsiteX0" fmla="*/ 986692 w 1109996"/>
                  <a:gd name="connsiteY0" fmla="*/ 779541 h 942755"/>
                  <a:gd name="connsiteX1" fmla="*/ 1027442 w 1109996"/>
                  <a:gd name="connsiteY1" fmla="*/ 592725 h 942755"/>
                  <a:gd name="connsiteX2" fmla="*/ 1055972 w 1109996"/>
                  <a:gd name="connsiteY2" fmla="*/ 361564 h 942755"/>
                  <a:gd name="connsiteX3" fmla="*/ 1053006 w 1109996"/>
                  <a:gd name="connsiteY3" fmla="*/ 136378 h 942755"/>
                  <a:gd name="connsiteX4" fmla="*/ 974785 w 1109996"/>
                  <a:gd name="connsiteY4" fmla="*/ 126584 h 942755"/>
                  <a:gd name="connsiteX5" fmla="*/ 570238 w 1109996"/>
                  <a:gd name="connsiteY5" fmla="*/ 122865 h 942755"/>
                  <a:gd name="connsiteX6" fmla="*/ 543741 w 1109996"/>
                  <a:gd name="connsiteY6" fmla="*/ 0 h 942755"/>
                  <a:gd name="connsiteX7" fmla="*/ 0 w 1109996"/>
                  <a:gd name="connsiteY7" fmla="*/ 221475 h 942755"/>
                  <a:gd name="connsiteX8" fmla="*/ 0 w 1109996"/>
                  <a:gd name="connsiteY8" fmla="*/ 808071 h 942755"/>
                  <a:gd name="connsiteX9" fmla="*/ 362309 w 1109996"/>
                  <a:gd name="connsiteY9" fmla="*/ 920214 h 942755"/>
                  <a:gd name="connsiteX10" fmla="*/ 884927 w 1109996"/>
                  <a:gd name="connsiteY10" fmla="*/ 938952 h 942755"/>
                  <a:gd name="connsiteX11" fmla="*/ 986692 w 1109996"/>
                  <a:gd name="connsiteY11" fmla="*/ 779541 h 942755"/>
                  <a:gd name="connsiteX0" fmla="*/ 986692 w 1109996"/>
                  <a:gd name="connsiteY0" fmla="*/ 779541 h 942755"/>
                  <a:gd name="connsiteX1" fmla="*/ 1027442 w 1109996"/>
                  <a:gd name="connsiteY1" fmla="*/ 592725 h 942755"/>
                  <a:gd name="connsiteX2" fmla="*/ 1055972 w 1109996"/>
                  <a:gd name="connsiteY2" fmla="*/ 361564 h 942755"/>
                  <a:gd name="connsiteX3" fmla="*/ 1053006 w 1109996"/>
                  <a:gd name="connsiteY3" fmla="*/ 136378 h 942755"/>
                  <a:gd name="connsiteX4" fmla="*/ 974785 w 1109996"/>
                  <a:gd name="connsiteY4" fmla="*/ 126584 h 942755"/>
                  <a:gd name="connsiteX5" fmla="*/ 570238 w 1109996"/>
                  <a:gd name="connsiteY5" fmla="*/ 122865 h 942755"/>
                  <a:gd name="connsiteX6" fmla="*/ 543741 w 1109996"/>
                  <a:gd name="connsiteY6" fmla="*/ 0 h 942755"/>
                  <a:gd name="connsiteX7" fmla="*/ 0 w 1109996"/>
                  <a:gd name="connsiteY7" fmla="*/ 221475 h 942755"/>
                  <a:gd name="connsiteX8" fmla="*/ 0 w 1109996"/>
                  <a:gd name="connsiteY8" fmla="*/ 808071 h 942755"/>
                  <a:gd name="connsiteX9" fmla="*/ 362309 w 1109996"/>
                  <a:gd name="connsiteY9" fmla="*/ 920214 h 942755"/>
                  <a:gd name="connsiteX10" fmla="*/ 884927 w 1109996"/>
                  <a:gd name="connsiteY10" fmla="*/ 938952 h 942755"/>
                  <a:gd name="connsiteX11" fmla="*/ 986692 w 1109996"/>
                  <a:gd name="connsiteY11" fmla="*/ 779541 h 942755"/>
                  <a:gd name="connsiteX0" fmla="*/ 986692 w 1109996"/>
                  <a:gd name="connsiteY0" fmla="*/ 779541 h 942755"/>
                  <a:gd name="connsiteX1" fmla="*/ 1027442 w 1109996"/>
                  <a:gd name="connsiteY1" fmla="*/ 592725 h 942755"/>
                  <a:gd name="connsiteX2" fmla="*/ 1055972 w 1109996"/>
                  <a:gd name="connsiteY2" fmla="*/ 361564 h 942755"/>
                  <a:gd name="connsiteX3" fmla="*/ 1053006 w 1109996"/>
                  <a:gd name="connsiteY3" fmla="*/ 136378 h 942755"/>
                  <a:gd name="connsiteX4" fmla="*/ 974785 w 1109996"/>
                  <a:gd name="connsiteY4" fmla="*/ 126584 h 942755"/>
                  <a:gd name="connsiteX5" fmla="*/ 570238 w 1109996"/>
                  <a:gd name="connsiteY5" fmla="*/ 122865 h 942755"/>
                  <a:gd name="connsiteX6" fmla="*/ 543741 w 1109996"/>
                  <a:gd name="connsiteY6" fmla="*/ 0 h 942755"/>
                  <a:gd name="connsiteX7" fmla="*/ 0 w 1109996"/>
                  <a:gd name="connsiteY7" fmla="*/ 221475 h 942755"/>
                  <a:gd name="connsiteX8" fmla="*/ 0 w 1109996"/>
                  <a:gd name="connsiteY8" fmla="*/ 808071 h 942755"/>
                  <a:gd name="connsiteX9" fmla="*/ 362309 w 1109996"/>
                  <a:gd name="connsiteY9" fmla="*/ 920214 h 942755"/>
                  <a:gd name="connsiteX10" fmla="*/ 884927 w 1109996"/>
                  <a:gd name="connsiteY10" fmla="*/ 938952 h 942755"/>
                  <a:gd name="connsiteX11" fmla="*/ 986692 w 1109996"/>
                  <a:gd name="connsiteY11" fmla="*/ 779541 h 942755"/>
                  <a:gd name="connsiteX0" fmla="*/ 986692 w 1109996"/>
                  <a:gd name="connsiteY0" fmla="*/ 779541 h 942755"/>
                  <a:gd name="connsiteX1" fmla="*/ 1027442 w 1109996"/>
                  <a:gd name="connsiteY1" fmla="*/ 592725 h 942755"/>
                  <a:gd name="connsiteX2" fmla="*/ 1055972 w 1109996"/>
                  <a:gd name="connsiteY2" fmla="*/ 361564 h 942755"/>
                  <a:gd name="connsiteX3" fmla="*/ 1053006 w 1109996"/>
                  <a:gd name="connsiteY3" fmla="*/ 136378 h 942755"/>
                  <a:gd name="connsiteX4" fmla="*/ 974785 w 1109996"/>
                  <a:gd name="connsiteY4" fmla="*/ 126584 h 942755"/>
                  <a:gd name="connsiteX5" fmla="*/ 570238 w 1109996"/>
                  <a:gd name="connsiteY5" fmla="*/ 122865 h 942755"/>
                  <a:gd name="connsiteX6" fmla="*/ 540584 w 1109996"/>
                  <a:gd name="connsiteY6" fmla="*/ 0 h 942755"/>
                  <a:gd name="connsiteX7" fmla="*/ 0 w 1109996"/>
                  <a:gd name="connsiteY7" fmla="*/ 221475 h 942755"/>
                  <a:gd name="connsiteX8" fmla="*/ 0 w 1109996"/>
                  <a:gd name="connsiteY8" fmla="*/ 808071 h 942755"/>
                  <a:gd name="connsiteX9" fmla="*/ 362309 w 1109996"/>
                  <a:gd name="connsiteY9" fmla="*/ 920214 h 942755"/>
                  <a:gd name="connsiteX10" fmla="*/ 884927 w 1109996"/>
                  <a:gd name="connsiteY10" fmla="*/ 938952 h 942755"/>
                  <a:gd name="connsiteX11" fmla="*/ 986692 w 1109996"/>
                  <a:gd name="connsiteY11" fmla="*/ 779541 h 942755"/>
                  <a:gd name="connsiteX0" fmla="*/ 986692 w 1109996"/>
                  <a:gd name="connsiteY0" fmla="*/ 779541 h 942755"/>
                  <a:gd name="connsiteX1" fmla="*/ 1027442 w 1109996"/>
                  <a:gd name="connsiteY1" fmla="*/ 592725 h 942755"/>
                  <a:gd name="connsiteX2" fmla="*/ 1055972 w 1109996"/>
                  <a:gd name="connsiteY2" fmla="*/ 361564 h 942755"/>
                  <a:gd name="connsiteX3" fmla="*/ 1053006 w 1109996"/>
                  <a:gd name="connsiteY3" fmla="*/ 136378 h 942755"/>
                  <a:gd name="connsiteX4" fmla="*/ 974785 w 1109996"/>
                  <a:gd name="connsiteY4" fmla="*/ 126584 h 942755"/>
                  <a:gd name="connsiteX5" fmla="*/ 570238 w 1109996"/>
                  <a:gd name="connsiteY5" fmla="*/ 122865 h 942755"/>
                  <a:gd name="connsiteX6" fmla="*/ 540584 w 1109996"/>
                  <a:gd name="connsiteY6" fmla="*/ 0 h 942755"/>
                  <a:gd name="connsiteX7" fmla="*/ 0 w 1109996"/>
                  <a:gd name="connsiteY7" fmla="*/ 221475 h 942755"/>
                  <a:gd name="connsiteX8" fmla="*/ 0 w 1109996"/>
                  <a:gd name="connsiteY8" fmla="*/ 808071 h 942755"/>
                  <a:gd name="connsiteX9" fmla="*/ 362309 w 1109996"/>
                  <a:gd name="connsiteY9" fmla="*/ 920214 h 942755"/>
                  <a:gd name="connsiteX10" fmla="*/ 884927 w 1109996"/>
                  <a:gd name="connsiteY10" fmla="*/ 938952 h 942755"/>
                  <a:gd name="connsiteX11" fmla="*/ 986692 w 1109996"/>
                  <a:gd name="connsiteY11" fmla="*/ 779541 h 942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09996" h="942755">
                    <a:moveTo>
                      <a:pt x="986692" y="779541"/>
                    </a:moveTo>
                    <a:cubicBezTo>
                      <a:pt x="1020437" y="749688"/>
                      <a:pt x="1117840" y="705004"/>
                      <a:pt x="1027442" y="592725"/>
                    </a:cubicBezTo>
                    <a:cubicBezTo>
                      <a:pt x="1094896" y="559327"/>
                      <a:pt x="1129012" y="425918"/>
                      <a:pt x="1055972" y="361564"/>
                    </a:cubicBezTo>
                    <a:cubicBezTo>
                      <a:pt x="1119277" y="300790"/>
                      <a:pt x="1137338" y="211439"/>
                      <a:pt x="1053006" y="136378"/>
                    </a:cubicBezTo>
                    <a:cubicBezTo>
                      <a:pt x="1003120" y="125969"/>
                      <a:pt x="1000859" y="129849"/>
                      <a:pt x="974785" y="126584"/>
                    </a:cubicBezTo>
                    <a:cubicBezTo>
                      <a:pt x="855720" y="122614"/>
                      <a:pt x="705087" y="124105"/>
                      <a:pt x="570238" y="122865"/>
                    </a:cubicBezTo>
                    <a:cubicBezTo>
                      <a:pt x="566862" y="73399"/>
                      <a:pt x="578688" y="74034"/>
                      <a:pt x="540584" y="0"/>
                    </a:cubicBezTo>
                    <a:cubicBezTo>
                      <a:pt x="221406" y="48883"/>
                      <a:pt x="181155" y="129460"/>
                      <a:pt x="0" y="221475"/>
                    </a:cubicBezTo>
                    <a:lnTo>
                      <a:pt x="0" y="808071"/>
                    </a:lnTo>
                    <a:cubicBezTo>
                      <a:pt x="69011" y="810946"/>
                      <a:pt x="189780" y="900086"/>
                      <a:pt x="362309" y="920214"/>
                    </a:cubicBezTo>
                    <a:cubicBezTo>
                      <a:pt x="516544" y="944012"/>
                      <a:pt x="753082" y="946522"/>
                      <a:pt x="884927" y="938952"/>
                    </a:cubicBezTo>
                    <a:cubicBezTo>
                      <a:pt x="1065985" y="934556"/>
                      <a:pt x="1049459" y="820975"/>
                      <a:pt x="986692" y="7795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70D3EB5-6D19-4AA7-97B2-CE2D0301C757}"/>
                  </a:ext>
                </a:extLst>
              </p:cNvPr>
              <p:cNvSpPr/>
              <p:nvPr/>
            </p:nvSpPr>
            <p:spPr>
              <a:xfrm>
                <a:off x="2181528" y="3533421"/>
                <a:ext cx="1072717" cy="63126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692E80B-8CB0-4CD9-9CC3-EBCCCCD5C82D}"/>
                  </a:ext>
                </a:extLst>
              </p:cNvPr>
              <p:cNvSpPr/>
              <p:nvPr/>
            </p:nvSpPr>
            <p:spPr>
              <a:xfrm>
                <a:off x="3254243" y="3562478"/>
                <a:ext cx="246361" cy="504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90165A2-C510-433E-A97B-5EC3499981D7}"/>
                  </a:ext>
                </a:extLst>
              </p:cNvPr>
              <p:cNvSpPr/>
              <p:nvPr/>
            </p:nvSpPr>
            <p:spPr>
              <a:xfrm>
                <a:off x="3314041" y="3928164"/>
                <a:ext cx="108000" cy="108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79E2A07-6F9C-4917-BBC9-ECBA8FBE5B87}"/>
              </a:ext>
            </a:extLst>
          </p:cNvPr>
          <p:cNvGrpSpPr/>
          <p:nvPr/>
        </p:nvGrpSpPr>
        <p:grpSpPr>
          <a:xfrm>
            <a:off x="3215054" y="4089970"/>
            <a:ext cx="2928145" cy="735499"/>
            <a:chOff x="2499805" y="4719592"/>
            <a:chExt cx="2694742" cy="677103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6" name="Freeform 3">
              <a:extLst>
                <a:ext uri="{FF2B5EF4-FFF2-40B4-BE49-F238E27FC236}">
                  <a16:creationId xmlns:a16="http://schemas.microsoft.com/office/drawing/2014/main" id="{B0980BFE-9FD4-40DC-9CE1-0A5B6EF9D046}"/>
                </a:ext>
              </a:extLst>
            </p:cNvPr>
            <p:cNvSpPr/>
            <p:nvPr/>
          </p:nvSpPr>
          <p:spPr>
            <a:xfrm flipH="1">
              <a:off x="3322830" y="4719592"/>
              <a:ext cx="1871717" cy="630148"/>
            </a:xfrm>
            <a:custGeom>
              <a:avLst/>
              <a:gdLst>
                <a:gd name="connsiteX0" fmla="*/ 5029200 w 5029200"/>
                <a:gd name="connsiteY0" fmla="*/ 666750 h 1752600"/>
                <a:gd name="connsiteX1" fmla="*/ 4848225 w 5029200"/>
                <a:gd name="connsiteY1" fmla="*/ 1752600 h 1752600"/>
                <a:gd name="connsiteX2" fmla="*/ 2238375 w 5029200"/>
                <a:gd name="connsiteY2" fmla="*/ 1219200 h 1752600"/>
                <a:gd name="connsiteX3" fmla="*/ 1914525 w 5029200"/>
                <a:gd name="connsiteY3" fmla="*/ 1085850 h 1752600"/>
                <a:gd name="connsiteX4" fmla="*/ 200025 w 5029200"/>
                <a:gd name="connsiteY4" fmla="*/ 723900 h 1752600"/>
                <a:gd name="connsiteX5" fmla="*/ 323850 w 5029200"/>
                <a:gd name="connsiteY5" fmla="*/ 533400 h 1752600"/>
                <a:gd name="connsiteX6" fmla="*/ 0 w 5029200"/>
                <a:gd name="connsiteY6" fmla="*/ 485775 h 1752600"/>
                <a:gd name="connsiteX7" fmla="*/ 590550 w 5029200"/>
                <a:gd name="connsiteY7" fmla="*/ 266700 h 1752600"/>
                <a:gd name="connsiteX8" fmla="*/ 1495425 w 5029200"/>
                <a:gd name="connsiteY8" fmla="*/ 504825 h 1752600"/>
                <a:gd name="connsiteX9" fmla="*/ 2257425 w 5029200"/>
                <a:gd name="connsiteY9" fmla="*/ 409575 h 1752600"/>
                <a:gd name="connsiteX10" fmla="*/ 2171700 w 5029200"/>
                <a:gd name="connsiteY10" fmla="*/ 409575 h 1752600"/>
                <a:gd name="connsiteX11" fmla="*/ 1476375 w 5029200"/>
                <a:gd name="connsiteY11" fmla="*/ 361950 h 1752600"/>
                <a:gd name="connsiteX12" fmla="*/ 1362075 w 5029200"/>
                <a:gd name="connsiteY12" fmla="*/ 85725 h 1752600"/>
                <a:gd name="connsiteX13" fmla="*/ 2333625 w 5029200"/>
                <a:gd name="connsiteY13" fmla="*/ 0 h 1752600"/>
                <a:gd name="connsiteX14" fmla="*/ 3724275 w 5029200"/>
                <a:gd name="connsiteY14" fmla="*/ 66675 h 1752600"/>
                <a:gd name="connsiteX15" fmla="*/ 5029200 w 5029200"/>
                <a:gd name="connsiteY15" fmla="*/ 666750 h 1752600"/>
                <a:gd name="connsiteX0" fmla="*/ 4973541 w 5077377"/>
                <a:gd name="connsiteY0" fmla="*/ 694580 h 1763901"/>
                <a:gd name="connsiteX1" fmla="*/ 4848225 w 5077377"/>
                <a:gd name="connsiteY1" fmla="*/ 1752600 h 1763901"/>
                <a:gd name="connsiteX2" fmla="*/ 2238375 w 5077377"/>
                <a:gd name="connsiteY2" fmla="*/ 1219200 h 1763901"/>
                <a:gd name="connsiteX3" fmla="*/ 1914525 w 5077377"/>
                <a:gd name="connsiteY3" fmla="*/ 1085850 h 1763901"/>
                <a:gd name="connsiteX4" fmla="*/ 200025 w 5077377"/>
                <a:gd name="connsiteY4" fmla="*/ 723900 h 1763901"/>
                <a:gd name="connsiteX5" fmla="*/ 323850 w 5077377"/>
                <a:gd name="connsiteY5" fmla="*/ 533400 h 1763901"/>
                <a:gd name="connsiteX6" fmla="*/ 0 w 5077377"/>
                <a:gd name="connsiteY6" fmla="*/ 485775 h 1763901"/>
                <a:gd name="connsiteX7" fmla="*/ 590550 w 5077377"/>
                <a:gd name="connsiteY7" fmla="*/ 266700 h 1763901"/>
                <a:gd name="connsiteX8" fmla="*/ 1495425 w 5077377"/>
                <a:gd name="connsiteY8" fmla="*/ 504825 h 1763901"/>
                <a:gd name="connsiteX9" fmla="*/ 2257425 w 5077377"/>
                <a:gd name="connsiteY9" fmla="*/ 409575 h 1763901"/>
                <a:gd name="connsiteX10" fmla="*/ 2171700 w 5077377"/>
                <a:gd name="connsiteY10" fmla="*/ 409575 h 1763901"/>
                <a:gd name="connsiteX11" fmla="*/ 1476375 w 5077377"/>
                <a:gd name="connsiteY11" fmla="*/ 361950 h 1763901"/>
                <a:gd name="connsiteX12" fmla="*/ 1362075 w 5077377"/>
                <a:gd name="connsiteY12" fmla="*/ 85725 h 1763901"/>
                <a:gd name="connsiteX13" fmla="*/ 2333625 w 5077377"/>
                <a:gd name="connsiteY13" fmla="*/ 0 h 1763901"/>
                <a:gd name="connsiteX14" fmla="*/ 3724275 w 5077377"/>
                <a:gd name="connsiteY14" fmla="*/ 66675 h 1763901"/>
                <a:gd name="connsiteX15" fmla="*/ 4973541 w 5077377"/>
                <a:gd name="connsiteY15" fmla="*/ 694580 h 1763901"/>
                <a:gd name="connsiteX0" fmla="*/ 4973541 w 5077377"/>
                <a:gd name="connsiteY0" fmla="*/ 694580 h 1763901"/>
                <a:gd name="connsiteX1" fmla="*/ 4848225 w 5077377"/>
                <a:gd name="connsiteY1" fmla="*/ 1752600 h 1763901"/>
                <a:gd name="connsiteX2" fmla="*/ 2238375 w 5077377"/>
                <a:gd name="connsiteY2" fmla="*/ 1219200 h 1763901"/>
                <a:gd name="connsiteX3" fmla="*/ 1914525 w 5077377"/>
                <a:gd name="connsiteY3" fmla="*/ 1085850 h 1763901"/>
                <a:gd name="connsiteX4" fmla="*/ 200025 w 5077377"/>
                <a:gd name="connsiteY4" fmla="*/ 723900 h 1763901"/>
                <a:gd name="connsiteX5" fmla="*/ 323850 w 5077377"/>
                <a:gd name="connsiteY5" fmla="*/ 533400 h 1763901"/>
                <a:gd name="connsiteX6" fmla="*/ 0 w 5077377"/>
                <a:gd name="connsiteY6" fmla="*/ 485775 h 1763901"/>
                <a:gd name="connsiteX7" fmla="*/ 590550 w 5077377"/>
                <a:gd name="connsiteY7" fmla="*/ 266700 h 1763901"/>
                <a:gd name="connsiteX8" fmla="*/ 1495425 w 5077377"/>
                <a:gd name="connsiteY8" fmla="*/ 504825 h 1763901"/>
                <a:gd name="connsiteX9" fmla="*/ 2257425 w 5077377"/>
                <a:gd name="connsiteY9" fmla="*/ 409575 h 1763901"/>
                <a:gd name="connsiteX10" fmla="*/ 2171700 w 5077377"/>
                <a:gd name="connsiteY10" fmla="*/ 409575 h 1763901"/>
                <a:gd name="connsiteX11" fmla="*/ 1476375 w 5077377"/>
                <a:gd name="connsiteY11" fmla="*/ 361950 h 1763901"/>
                <a:gd name="connsiteX12" fmla="*/ 1362075 w 5077377"/>
                <a:gd name="connsiteY12" fmla="*/ 85725 h 1763901"/>
                <a:gd name="connsiteX13" fmla="*/ 2333625 w 5077377"/>
                <a:gd name="connsiteY13" fmla="*/ 0 h 1763901"/>
                <a:gd name="connsiteX14" fmla="*/ 3724275 w 5077377"/>
                <a:gd name="connsiteY14" fmla="*/ 66675 h 1763901"/>
                <a:gd name="connsiteX15" fmla="*/ 4973541 w 5077377"/>
                <a:gd name="connsiteY15" fmla="*/ 694580 h 1763901"/>
                <a:gd name="connsiteX0" fmla="*/ 4973541 w 5077377"/>
                <a:gd name="connsiteY0" fmla="*/ 694580 h 1763901"/>
                <a:gd name="connsiteX1" fmla="*/ 4848225 w 5077377"/>
                <a:gd name="connsiteY1" fmla="*/ 1752600 h 1763901"/>
                <a:gd name="connsiteX2" fmla="*/ 2238375 w 5077377"/>
                <a:gd name="connsiteY2" fmla="*/ 1219200 h 1763901"/>
                <a:gd name="connsiteX3" fmla="*/ 1914525 w 5077377"/>
                <a:gd name="connsiteY3" fmla="*/ 1085850 h 1763901"/>
                <a:gd name="connsiteX4" fmla="*/ 200025 w 5077377"/>
                <a:gd name="connsiteY4" fmla="*/ 723900 h 1763901"/>
                <a:gd name="connsiteX5" fmla="*/ 323850 w 5077377"/>
                <a:gd name="connsiteY5" fmla="*/ 533400 h 1763901"/>
                <a:gd name="connsiteX6" fmla="*/ 0 w 5077377"/>
                <a:gd name="connsiteY6" fmla="*/ 485775 h 1763901"/>
                <a:gd name="connsiteX7" fmla="*/ 590550 w 5077377"/>
                <a:gd name="connsiteY7" fmla="*/ 266700 h 1763901"/>
                <a:gd name="connsiteX8" fmla="*/ 1495425 w 5077377"/>
                <a:gd name="connsiteY8" fmla="*/ 504825 h 1763901"/>
                <a:gd name="connsiteX9" fmla="*/ 2257425 w 5077377"/>
                <a:gd name="connsiteY9" fmla="*/ 409575 h 1763901"/>
                <a:gd name="connsiteX10" fmla="*/ 2171700 w 5077377"/>
                <a:gd name="connsiteY10" fmla="*/ 409575 h 1763901"/>
                <a:gd name="connsiteX11" fmla="*/ 1476375 w 5077377"/>
                <a:gd name="connsiteY11" fmla="*/ 361950 h 1763901"/>
                <a:gd name="connsiteX12" fmla="*/ 1362075 w 5077377"/>
                <a:gd name="connsiteY12" fmla="*/ 85725 h 1763901"/>
                <a:gd name="connsiteX13" fmla="*/ 2333625 w 5077377"/>
                <a:gd name="connsiteY13" fmla="*/ 0 h 1763901"/>
                <a:gd name="connsiteX14" fmla="*/ 3724275 w 5077377"/>
                <a:gd name="connsiteY14" fmla="*/ 66675 h 1763901"/>
                <a:gd name="connsiteX15" fmla="*/ 4973541 w 5077377"/>
                <a:gd name="connsiteY15" fmla="*/ 694580 h 1763901"/>
                <a:gd name="connsiteX0" fmla="*/ 4973541 w 5077377"/>
                <a:gd name="connsiteY0" fmla="*/ 694580 h 1763901"/>
                <a:gd name="connsiteX1" fmla="*/ 4848225 w 5077377"/>
                <a:gd name="connsiteY1" fmla="*/ 1752600 h 1763901"/>
                <a:gd name="connsiteX2" fmla="*/ 2238375 w 5077377"/>
                <a:gd name="connsiteY2" fmla="*/ 1219200 h 1763901"/>
                <a:gd name="connsiteX3" fmla="*/ 1914525 w 5077377"/>
                <a:gd name="connsiteY3" fmla="*/ 1085850 h 1763901"/>
                <a:gd name="connsiteX4" fmla="*/ 200025 w 5077377"/>
                <a:gd name="connsiteY4" fmla="*/ 723900 h 1763901"/>
                <a:gd name="connsiteX5" fmla="*/ 323850 w 5077377"/>
                <a:gd name="connsiteY5" fmla="*/ 533400 h 1763901"/>
                <a:gd name="connsiteX6" fmla="*/ 0 w 5077377"/>
                <a:gd name="connsiteY6" fmla="*/ 485775 h 1763901"/>
                <a:gd name="connsiteX7" fmla="*/ 590550 w 5077377"/>
                <a:gd name="connsiteY7" fmla="*/ 266700 h 1763901"/>
                <a:gd name="connsiteX8" fmla="*/ 1495425 w 5077377"/>
                <a:gd name="connsiteY8" fmla="*/ 504825 h 1763901"/>
                <a:gd name="connsiteX9" fmla="*/ 2257425 w 5077377"/>
                <a:gd name="connsiteY9" fmla="*/ 409575 h 1763901"/>
                <a:gd name="connsiteX10" fmla="*/ 2171700 w 5077377"/>
                <a:gd name="connsiteY10" fmla="*/ 409575 h 1763901"/>
                <a:gd name="connsiteX11" fmla="*/ 1476375 w 5077377"/>
                <a:gd name="connsiteY11" fmla="*/ 361950 h 1763901"/>
                <a:gd name="connsiteX12" fmla="*/ 1362075 w 5077377"/>
                <a:gd name="connsiteY12" fmla="*/ 85725 h 1763901"/>
                <a:gd name="connsiteX13" fmla="*/ 2333625 w 5077377"/>
                <a:gd name="connsiteY13" fmla="*/ 0 h 1763901"/>
                <a:gd name="connsiteX14" fmla="*/ 3700421 w 5077377"/>
                <a:gd name="connsiteY14" fmla="*/ 82578 h 1763901"/>
                <a:gd name="connsiteX15" fmla="*/ 4973541 w 5077377"/>
                <a:gd name="connsiteY15" fmla="*/ 694580 h 1763901"/>
                <a:gd name="connsiteX0" fmla="*/ 4973541 w 5077377"/>
                <a:gd name="connsiteY0" fmla="*/ 694580 h 1763901"/>
                <a:gd name="connsiteX1" fmla="*/ 4848225 w 5077377"/>
                <a:gd name="connsiteY1" fmla="*/ 1752600 h 1763901"/>
                <a:gd name="connsiteX2" fmla="*/ 2238375 w 5077377"/>
                <a:gd name="connsiteY2" fmla="*/ 1219200 h 1763901"/>
                <a:gd name="connsiteX3" fmla="*/ 1914525 w 5077377"/>
                <a:gd name="connsiteY3" fmla="*/ 1085850 h 1763901"/>
                <a:gd name="connsiteX4" fmla="*/ 200025 w 5077377"/>
                <a:gd name="connsiteY4" fmla="*/ 723900 h 1763901"/>
                <a:gd name="connsiteX5" fmla="*/ 323850 w 5077377"/>
                <a:gd name="connsiteY5" fmla="*/ 533400 h 1763901"/>
                <a:gd name="connsiteX6" fmla="*/ 0 w 5077377"/>
                <a:gd name="connsiteY6" fmla="*/ 485775 h 1763901"/>
                <a:gd name="connsiteX7" fmla="*/ 590550 w 5077377"/>
                <a:gd name="connsiteY7" fmla="*/ 266700 h 1763901"/>
                <a:gd name="connsiteX8" fmla="*/ 1495425 w 5077377"/>
                <a:gd name="connsiteY8" fmla="*/ 504825 h 1763901"/>
                <a:gd name="connsiteX9" fmla="*/ 2257425 w 5077377"/>
                <a:gd name="connsiteY9" fmla="*/ 409575 h 1763901"/>
                <a:gd name="connsiteX10" fmla="*/ 2171700 w 5077377"/>
                <a:gd name="connsiteY10" fmla="*/ 409575 h 1763901"/>
                <a:gd name="connsiteX11" fmla="*/ 1476375 w 5077377"/>
                <a:gd name="connsiteY11" fmla="*/ 361950 h 1763901"/>
                <a:gd name="connsiteX12" fmla="*/ 1362075 w 5077377"/>
                <a:gd name="connsiteY12" fmla="*/ 85725 h 1763901"/>
                <a:gd name="connsiteX13" fmla="*/ 2333625 w 5077377"/>
                <a:gd name="connsiteY13" fmla="*/ 0 h 1763901"/>
                <a:gd name="connsiteX14" fmla="*/ 3700421 w 5077377"/>
                <a:gd name="connsiteY14" fmla="*/ 82578 h 1763901"/>
                <a:gd name="connsiteX15" fmla="*/ 4973541 w 5077377"/>
                <a:gd name="connsiteY15" fmla="*/ 694580 h 1763901"/>
                <a:gd name="connsiteX0" fmla="*/ 4973541 w 5077377"/>
                <a:gd name="connsiteY0" fmla="*/ 775793 h 1845114"/>
                <a:gd name="connsiteX1" fmla="*/ 4848225 w 5077377"/>
                <a:gd name="connsiteY1" fmla="*/ 1833813 h 1845114"/>
                <a:gd name="connsiteX2" fmla="*/ 2238375 w 5077377"/>
                <a:gd name="connsiteY2" fmla="*/ 1300413 h 1845114"/>
                <a:gd name="connsiteX3" fmla="*/ 1914525 w 5077377"/>
                <a:gd name="connsiteY3" fmla="*/ 1167063 h 1845114"/>
                <a:gd name="connsiteX4" fmla="*/ 200025 w 5077377"/>
                <a:gd name="connsiteY4" fmla="*/ 805113 h 1845114"/>
                <a:gd name="connsiteX5" fmla="*/ 323850 w 5077377"/>
                <a:gd name="connsiteY5" fmla="*/ 614613 h 1845114"/>
                <a:gd name="connsiteX6" fmla="*/ 0 w 5077377"/>
                <a:gd name="connsiteY6" fmla="*/ 566988 h 1845114"/>
                <a:gd name="connsiteX7" fmla="*/ 590550 w 5077377"/>
                <a:gd name="connsiteY7" fmla="*/ 347913 h 1845114"/>
                <a:gd name="connsiteX8" fmla="*/ 1495425 w 5077377"/>
                <a:gd name="connsiteY8" fmla="*/ 586038 h 1845114"/>
                <a:gd name="connsiteX9" fmla="*/ 2257425 w 5077377"/>
                <a:gd name="connsiteY9" fmla="*/ 490788 h 1845114"/>
                <a:gd name="connsiteX10" fmla="*/ 2171700 w 5077377"/>
                <a:gd name="connsiteY10" fmla="*/ 490788 h 1845114"/>
                <a:gd name="connsiteX11" fmla="*/ 1476375 w 5077377"/>
                <a:gd name="connsiteY11" fmla="*/ 443163 h 1845114"/>
                <a:gd name="connsiteX12" fmla="*/ 1362075 w 5077377"/>
                <a:gd name="connsiteY12" fmla="*/ 166938 h 1845114"/>
                <a:gd name="connsiteX13" fmla="*/ 2333625 w 5077377"/>
                <a:gd name="connsiteY13" fmla="*/ 81213 h 1845114"/>
                <a:gd name="connsiteX14" fmla="*/ 3700421 w 5077377"/>
                <a:gd name="connsiteY14" fmla="*/ 163791 h 1845114"/>
                <a:gd name="connsiteX15" fmla="*/ 4973541 w 5077377"/>
                <a:gd name="connsiteY15" fmla="*/ 775793 h 1845114"/>
                <a:gd name="connsiteX0" fmla="*/ 4973541 w 5077377"/>
                <a:gd name="connsiteY0" fmla="*/ 771984 h 1841305"/>
                <a:gd name="connsiteX1" fmla="*/ 4848225 w 5077377"/>
                <a:gd name="connsiteY1" fmla="*/ 1830004 h 1841305"/>
                <a:gd name="connsiteX2" fmla="*/ 2238375 w 5077377"/>
                <a:gd name="connsiteY2" fmla="*/ 1296604 h 1841305"/>
                <a:gd name="connsiteX3" fmla="*/ 1914525 w 5077377"/>
                <a:gd name="connsiteY3" fmla="*/ 1163254 h 1841305"/>
                <a:gd name="connsiteX4" fmla="*/ 200025 w 5077377"/>
                <a:gd name="connsiteY4" fmla="*/ 801304 h 1841305"/>
                <a:gd name="connsiteX5" fmla="*/ 323850 w 5077377"/>
                <a:gd name="connsiteY5" fmla="*/ 610804 h 1841305"/>
                <a:gd name="connsiteX6" fmla="*/ 0 w 5077377"/>
                <a:gd name="connsiteY6" fmla="*/ 563179 h 1841305"/>
                <a:gd name="connsiteX7" fmla="*/ 590550 w 5077377"/>
                <a:gd name="connsiteY7" fmla="*/ 344104 h 1841305"/>
                <a:gd name="connsiteX8" fmla="*/ 1495425 w 5077377"/>
                <a:gd name="connsiteY8" fmla="*/ 582229 h 1841305"/>
                <a:gd name="connsiteX9" fmla="*/ 2257425 w 5077377"/>
                <a:gd name="connsiteY9" fmla="*/ 486979 h 1841305"/>
                <a:gd name="connsiteX10" fmla="*/ 2171700 w 5077377"/>
                <a:gd name="connsiteY10" fmla="*/ 486979 h 1841305"/>
                <a:gd name="connsiteX11" fmla="*/ 1476375 w 5077377"/>
                <a:gd name="connsiteY11" fmla="*/ 439354 h 1841305"/>
                <a:gd name="connsiteX12" fmla="*/ 1362075 w 5077377"/>
                <a:gd name="connsiteY12" fmla="*/ 163129 h 1841305"/>
                <a:gd name="connsiteX13" fmla="*/ 2345552 w 5077377"/>
                <a:gd name="connsiteY13" fmla="*/ 89331 h 1841305"/>
                <a:gd name="connsiteX14" fmla="*/ 3700421 w 5077377"/>
                <a:gd name="connsiteY14" fmla="*/ 159982 h 1841305"/>
                <a:gd name="connsiteX15" fmla="*/ 4973541 w 5077377"/>
                <a:gd name="connsiteY15" fmla="*/ 771984 h 1841305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57425 w 5077377"/>
                <a:gd name="connsiteY9" fmla="*/ 529021 h 1883347"/>
                <a:gd name="connsiteX10" fmla="*/ 2171700 w 5077377"/>
                <a:gd name="connsiteY10" fmla="*/ 529021 h 1883347"/>
                <a:gd name="connsiteX11" fmla="*/ 1476375 w 5077377"/>
                <a:gd name="connsiteY11" fmla="*/ 481396 h 1883347"/>
                <a:gd name="connsiteX12" fmla="*/ 1362075 w 5077377"/>
                <a:gd name="connsiteY12" fmla="*/ 205171 h 1883347"/>
                <a:gd name="connsiteX13" fmla="*/ 2345552 w 5077377"/>
                <a:gd name="connsiteY13" fmla="*/ 131373 h 1883347"/>
                <a:gd name="connsiteX14" fmla="*/ 3700421 w 5077377"/>
                <a:gd name="connsiteY14" fmla="*/ 202024 h 1883347"/>
                <a:gd name="connsiteX15" fmla="*/ 4973541 w 5077377"/>
                <a:gd name="connsiteY15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57425 w 5077377"/>
                <a:gd name="connsiteY9" fmla="*/ 529021 h 1883347"/>
                <a:gd name="connsiteX10" fmla="*/ 2171700 w 5077377"/>
                <a:gd name="connsiteY10" fmla="*/ 529021 h 1883347"/>
                <a:gd name="connsiteX11" fmla="*/ 1476375 w 5077377"/>
                <a:gd name="connsiteY11" fmla="*/ 481396 h 1883347"/>
                <a:gd name="connsiteX12" fmla="*/ 1362075 w 5077377"/>
                <a:gd name="connsiteY12" fmla="*/ 205171 h 1883347"/>
                <a:gd name="connsiteX13" fmla="*/ 2345552 w 5077377"/>
                <a:gd name="connsiteY13" fmla="*/ 131373 h 1883347"/>
                <a:gd name="connsiteX14" fmla="*/ 3700421 w 5077377"/>
                <a:gd name="connsiteY14" fmla="*/ 202024 h 1883347"/>
                <a:gd name="connsiteX15" fmla="*/ 4973541 w 5077377"/>
                <a:gd name="connsiteY15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57425 w 5077377"/>
                <a:gd name="connsiteY9" fmla="*/ 529021 h 1883347"/>
                <a:gd name="connsiteX10" fmla="*/ 2171700 w 5077377"/>
                <a:gd name="connsiteY10" fmla="*/ 529021 h 1883347"/>
                <a:gd name="connsiteX11" fmla="*/ 1476375 w 5077377"/>
                <a:gd name="connsiteY11" fmla="*/ 481396 h 1883347"/>
                <a:gd name="connsiteX12" fmla="*/ 1362075 w 5077377"/>
                <a:gd name="connsiteY12" fmla="*/ 205171 h 1883347"/>
                <a:gd name="connsiteX13" fmla="*/ 2345552 w 5077377"/>
                <a:gd name="connsiteY13" fmla="*/ 131373 h 1883347"/>
                <a:gd name="connsiteX14" fmla="*/ 3700421 w 5077377"/>
                <a:gd name="connsiteY14" fmla="*/ 202024 h 1883347"/>
                <a:gd name="connsiteX15" fmla="*/ 4973541 w 5077377"/>
                <a:gd name="connsiteY15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57425 w 5077377"/>
                <a:gd name="connsiteY9" fmla="*/ 529021 h 1883347"/>
                <a:gd name="connsiteX10" fmla="*/ 2171700 w 5077377"/>
                <a:gd name="connsiteY10" fmla="*/ 529021 h 1883347"/>
                <a:gd name="connsiteX11" fmla="*/ 1476375 w 5077377"/>
                <a:gd name="connsiteY11" fmla="*/ 481396 h 1883347"/>
                <a:gd name="connsiteX12" fmla="*/ 1409783 w 5077377"/>
                <a:gd name="connsiteY12" fmla="*/ 165415 h 1883347"/>
                <a:gd name="connsiteX13" fmla="*/ 2345552 w 5077377"/>
                <a:gd name="connsiteY13" fmla="*/ 131373 h 1883347"/>
                <a:gd name="connsiteX14" fmla="*/ 3700421 w 5077377"/>
                <a:gd name="connsiteY14" fmla="*/ 202024 h 1883347"/>
                <a:gd name="connsiteX15" fmla="*/ 4973541 w 5077377"/>
                <a:gd name="connsiteY15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57425 w 5077377"/>
                <a:gd name="connsiteY9" fmla="*/ 529021 h 1883347"/>
                <a:gd name="connsiteX10" fmla="*/ 2171700 w 5077377"/>
                <a:gd name="connsiteY10" fmla="*/ 529021 h 1883347"/>
                <a:gd name="connsiteX11" fmla="*/ 1476375 w 5077377"/>
                <a:gd name="connsiteY11" fmla="*/ 481396 h 1883347"/>
                <a:gd name="connsiteX12" fmla="*/ 1409783 w 5077377"/>
                <a:gd name="connsiteY12" fmla="*/ 165415 h 1883347"/>
                <a:gd name="connsiteX13" fmla="*/ 2345552 w 5077377"/>
                <a:gd name="connsiteY13" fmla="*/ 131373 h 1883347"/>
                <a:gd name="connsiteX14" fmla="*/ 3700421 w 5077377"/>
                <a:gd name="connsiteY14" fmla="*/ 202024 h 1883347"/>
                <a:gd name="connsiteX15" fmla="*/ 4973541 w 5077377"/>
                <a:gd name="connsiteY15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57425 w 5077377"/>
                <a:gd name="connsiteY9" fmla="*/ 529021 h 1883347"/>
                <a:gd name="connsiteX10" fmla="*/ 2171700 w 5077377"/>
                <a:gd name="connsiteY10" fmla="*/ 529021 h 1883347"/>
                <a:gd name="connsiteX11" fmla="*/ 1476375 w 5077377"/>
                <a:gd name="connsiteY11" fmla="*/ 481396 h 1883347"/>
                <a:gd name="connsiteX12" fmla="*/ 1409783 w 5077377"/>
                <a:gd name="connsiteY12" fmla="*/ 165415 h 1883347"/>
                <a:gd name="connsiteX13" fmla="*/ 2345552 w 5077377"/>
                <a:gd name="connsiteY13" fmla="*/ 131373 h 1883347"/>
                <a:gd name="connsiteX14" fmla="*/ 3700421 w 5077377"/>
                <a:gd name="connsiteY14" fmla="*/ 202024 h 1883347"/>
                <a:gd name="connsiteX15" fmla="*/ 4973541 w 5077377"/>
                <a:gd name="connsiteY15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57425 w 5077377"/>
                <a:gd name="connsiteY9" fmla="*/ 529021 h 1883347"/>
                <a:gd name="connsiteX10" fmla="*/ 2171700 w 5077377"/>
                <a:gd name="connsiteY10" fmla="*/ 529021 h 1883347"/>
                <a:gd name="connsiteX11" fmla="*/ 1476375 w 5077377"/>
                <a:gd name="connsiteY11" fmla="*/ 481396 h 1883347"/>
                <a:gd name="connsiteX12" fmla="*/ 1409783 w 5077377"/>
                <a:gd name="connsiteY12" fmla="*/ 165415 h 1883347"/>
                <a:gd name="connsiteX13" fmla="*/ 2345552 w 5077377"/>
                <a:gd name="connsiteY13" fmla="*/ 131373 h 1883347"/>
                <a:gd name="connsiteX14" fmla="*/ 3700421 w 5077377"/>
                <a:gd name="connsiteY14" fmla="*/ 202024 h 1883347"/>
                <a:gd name="connsiteX15" fmla="*/ 4973541 w 5077377"/>
                <a:gd name="connsiteY15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57425 w 5077377"/>
                <a:gd name="connsiteY9" fmla="*/ 529021 h 1883347"/>
                <a:gd name="connsiteX10" fmla="*/ 2171700 w 5077377"/>
                <a:gd name="connsiteY10" fmla="*/ 529021 h 1883347"/>
                <a:gd name="connsiteX11" fmla="*/ 1659255 w 5077377"/>
                <a:gd name="connsiteY11" fmla="*/ 517177 h 1883347"/>
                <a:gd name="connsiteX12" fmla="*/ 1409783 w 5077377"/>
                <a:gd name="connsiteY12" fmla="*/ 165415 h 1883347"/>
                <a:gd name="connsiteX13" fmla="*/ 2345552 w 5077377"/>
                <a:gd name="connsiteY13" fmla="*/ 131373 h 1883347"/>
                <a:gd name="connsiteX14" fmla="*/ 3700421 w 5077377"/>
                <a:gd name="connsiteY14" fmla="*/ 202024 h 1883347"/>
                <a:gd name="connsiteX15" fmla="*/ 4973541 w 5077377"/>
                <a:gd name="connsiteY15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57425 w 5077377"/>
                <a:gd name="connsiteY9" fmla="*/ 529021 h 1883347"/>
                <a:gd name="connsiteX10" fmla="*/ 2171700 w 5077377"/>
                <a:gd name="connsiteY10" fmla="*/ 529021 h 1883347"/>
                <a:gd name="connsiteX11" fmla="*/ 1659255 w 5077377"/>
                <a:gd name="connsiteY11" fmla="*/ 517177 h 1883347"/>
                <a:gd name="connsiteX12" fmla="*/ 1409783 w 5077377"/>
                <a:gd name="connsiteY12" fmla="*/ 165415 h 1883347"/>
                <a:gd name="connsiteX13" fmla="*/ 2345552 w 5077377"/>
                <a:gd name="connsiteY13" fmla="*/ 131373 h 1883347"/>
                <a:gd name="connsiteX14" fmla="*/ 3700421 w 5077377"/>
                <a:gd name="connsiteY14" fmla="*/ 202024 h 1883347"/>
                <a:gd name="connsiteX15" fmla="*/ 4973541 w 5077377"/>
                <a:gd name="connsiteY15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57425 w 5077377"/>
                <a:gd name="connsiteY9" fmla="*/ 529021 h 1883347"/>
                <a:gd name="connsiteX10" fmla="*/ 1659255 w 5077377"/>
                <a:gd name="connsiteY10" fmla="*/ 517177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25620 w 5077377"/>
                <a:gd name="connsiteY9" fmla="*/ 513119 h 1883347"/>
                <a:gd name="connsiteX10" fmla="*/ 1659255 w 5077377"/>
                <a:gd name="connsiteY10" fmla="*/ 517177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41522 w 5077377"/>
                <a:gd name="connsiteY9" fmla="*/ 536973 h 1883347"/>
                <a:gd name="connsiteX10" fmla="*/ 1659255 w 5077377"/>
                <a:gd name="connsiteY10" fmla="*/ 517177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41522 w 5077377"/>
                <a:gd name="connsiteY9" fmla="*/ 536973 h 1883347"/>
                <a:gd name="connsiteX10" fmla="*/ 1659255 w 5077377"/>
                <a:gd name="connsiteY10" fmla="*/ 517177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41522 w 5077377"/>
                <a:gd name="connsiteY9" fmla="*/ 536973 h 1883347"/>
                <a:gd name="connsiteX10" fmla="*/ 1627450 w 5077377"/>
                <a:gd name="connsiteY10" fmla="*/ 485372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41522 w 5077377"/>
                <a:gd name="connsiteY9" fmla="*/ 536973 h 1883347"/>
                <a:gd name="connsiteX10" fmla="*/ 1627450 w 5077377"/>
                <a:gd name="connsiteY10" fmla="*/ 485372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41522 w 5077377"/>
                <a:gd name="connsiteY9" fmla="*/ 536973 h 1883347"/>
                <a:gd name="connsiteX10" fmla="*/ 1619499 w 5077377"/>
                <a:gd name="connsiteY10" fmla="*/ 513202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41522 w 5077377"/>
                <a:gd name="connsiteY9" fmla="*/ 536973 h 1883347"/>
                <a:gd name="connsiteX10" fmla="*/ 1619499 w 5077377"/>
                <a:gd name="connsiteY10" fmla="*/ 513202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513202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513202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513202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513202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513202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513202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493323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493323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493323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493323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493323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493323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493323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493323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3541 w 5077377"/>
                <a:gd name="connsiteY0" fmla="*/ 814026 h 1883347"/>
                <a:gd name="connsiteX1" fmla="*/ 4848225 w 5077377"/>
                <a:gd name="connsiteY1" fmla="*/ 1872046 h 1883347"/>
                <a:gd name="connsiteX2" fmla="*/ 2238375 w 5077377"/>
                <a:gd name="connsiteY2" fmla="*/ 1338646 h 1883347"/>
                <a:gd name="connsiteX3" fmla="*/ 1914525 w 5077377"/>
                <a:gd name="connsiteY3" fmla="*/ 1205296 h 1883347"/>
                <a:gd name="connsiteX4" fmla="*/ 200025 w 5077377"/>
                <a:gd name="connsiteY4" fmla="*/ 843346 h 1883347"/>
                <a:gd name="connsiteX5" fmla="*/ 323850 w 5077377"/>
                <a:gd name="connsiteY5" fmla="*/ 652846 h 1883347"/>
                <a:gd name="connsiteX6" fmla="*/ 0 w 5077377"/>
                <a:gd name="connsiteY6" fmla="*/ 605221 h 1883347"/>
                <a:gd name="connsiteX7" fmla="*/ 590550 w 5077377"/>
                <a:gd name="connsiteY7" fmla="*/ 386146 h 1883347"/>
                <a:gd name="connsiteX8" fmla="*/ 1495425 w 5077377"/>
                <a:gd name="connsiteY8" fmla="*/ 624271 h 1883347"/>
                <a:gd name="connsiteX9" fmla="*/ 2205741 w 5077377"/>
                <a:gd name="connsiteY9" fmla="*/ 525046 h 1883347"/>
                <a:gd name="connsiteX10" fmla="*/ 1619499 w 5077377"/>
                <a:gd name="connsiteY10" fmla="*/ 493323 h 1883347"/>
                <a:gd name="connsiteX11" fmla="*/ 1409783 w 5077377"/>
                <a:gd name="connsiteY11" fmla="*/ 165415 h 1883347"/>
                <a:gd name="connsiteX12" fmla="*/ 2345552 w 5077377"/>
                <a:gd name="connsiteY12" fmla="*/ 131373 h 1883347"/>
                <a:gd name="connsiteX13" fmla="*/ 3700421 w 5077377"/>
                <a:gd name="connsiteY13" fmla="*/ 202024 h 1883347"/>
                <a:gd name="connsiteX14" fmla="*/ 4973541 w 5077377"/>
                <a:gd name="connsiteY14" fmla="*/ 814026 h 1883347"/>
                <a:gd name="connsiteX0" fmla="*/ 4977516 w 5081352"/>
                <a:gd name="connsiteY0" fmla="*/ 814026 h 1883347"/>
                <a:gd name="connsiteX1" fmla="*/ 4852200 w 5081352"/>
                <a:gd name="connsiteY1" fmla="*/ 1872046 h 1883347"/>
                <a:gd name="connsiteX2" fmla="*/ 2242350 w 5081352"/>
                <a:gd name="connsiteY2" fmla="*/ 1338646 h 1883347"/>
                <a:gd name="connsiteX3" fmla="*/ 1918500 w 5081352"/>
                <a:gd name="connsiteY3" fmla="*/ 1205296 h 1883347"/>
                <a:gd name="connsiteX4" fmla="*/ 204000 w 5081352"/>
                <a:gd name="connsiteY4" fmla="*/ 843346 h 1883347"/>
                <a:gd name="connsiteX5" fmla="*/ 327825 w 5081352"/>
                <a:gd name="connsiteY5" fmla="*/ 652846 h 1883347"/>
                <a:gd name="connsiteX6" fmla="*/ 0 w 5081352"/>
                <a:gd name="connsiteY6" fmla="*/ 585343 h 1883347"/>
                <a:gd name="connsiteX7" fmla="*/ 594525 w 5081352"/>
                <a:gd name="connsiteY7" fmla="*/ 386146 h 1883347"/>
                <a:gd name="connsiteX8" fmla="*/ 1499400 w 5081352"/>
                <a:gd name="connsiteY8" fmla="*/ 624271 h 1883347"/>
                <a:gd name="connsiteX9" fmla="*/ 2209716 w 5081352"/>
                <a:gd name="connsiteY9" fmla="*/ 525046 h 1883347"/>
                <a:gd name="connsiteX10" fmla="*/ 1623474 w 5081352"/>
                <a:gd name="connsiteY10" fmla="*/ 493323 h 1883347"/>
                <a:gd name="connsiteX11" fmla="*/ 1413758 w 5081352"/>
                <a:gd name="connsiteY11" fmla="*/ 165415 h 1883347"/>
                <a:gd name="connsiteX12" fmla="*/ 2349527 w 5081352"/>
                <a:gd name="connsiteY12" fmla="*/ 131373 h 1883347"/>
                <a:gd name="connsiteX13" fmla="*/ 3704396 w 5081352"/>
                <a:gd name="connsiteY13" fmla="*/ 202024 h 1883347"/>
                <a:gd name="connsiteX14" fmla="*/ 4977516 w 5081352"/>
                <a:gd name="connsiteY14" fmla="*/ 814026 h 1883347"/>
                <a:gd name="connsiteX0" fmla="*/ 4979534 w 5083370"/>
                <a:gd name="connsiteY0" fmla="*/ 814026 h 1883347"/>
                <a:gd name="connsiteX1" fmla="*/ 4854218 w 5083370"/>
                <a:gd name="connsiteY1" fmla="*/ 1872046 h 1883347"/>
                <a:gd name="connsiteX2" fmla="*/ 2244368 w 5083370"/>
                <a:gd name="connsiteY2" fmla="*/ 1338646 h 1883347"/>
                <a:gd name="connsiteX3" fmla="*/ 1920518 w 5083370"/>
                <a:gd name="connsiteY3" fmla="*/ 1205296 h 1883347"/>
                <a:gd name="connsiteX4" fmla="*/ 206018 w 5083370"/>
                <a:gd name="connsiteY4" fmla="*/ 843346 h 1883347"/>
                <a:gd name="connsiteX5" fmla="*/ 329843 w 5083370"/>
                <a:gd name="connsiteY5" fmla="*/ 652846 h 1883347"/>
                <a:gd name="connsiteX6" fmla="*/ 2018 w 5083370"/>
                <a:gd name="connsiteY6" fmla="*/ 585343 h 1883347"/>
                <a:gd name="connsiteX7" fmla="*/ 596543 w 5083370"/>
                <a:gd name="connsiteY7" fmla="*/ 386146 h 1883347"/>
                <a:gd name="connsiteX8" fmla="*/ 1501418 w 5083370"/>
                <a:gd name="connsiteY8" fmla="*/ 624271 h 1883347"/>
                <a:gd name="connsiteX9" fmla="*/ 2211734 w 5083370"/>
                <a:gd name="connsiteY9" fmla="*/ 525046 h 1883347"/>
                <a:gd name="connsiteX10" fmla="*/ 1625492 w 5083370"/>
                <a:gd name="connsiteY10" fmla="*/ 493323 h 1883347"/>
                <a:gd name="connsiteX11" fmla="*/ 1415776 w 5083370"/>
                <a:gd name="connsiteY11" fmla="*/ 165415 h 1883347"/>
                <a:gd name="connsiteX12" fmla="*/ 2351545 w 5083370"/>
                <a:gd name="connsiteY12" fmla="*/ 131373 h 1883347"/>
                <a:gd name="connsiteX13" fmla="*/ 3706414 w 5083370"/>
                <a:gd name="connsiteY13" fmla="*/ 202024 h 1883347"/>
                <a:gd name="connsiteX14" fmla="*/ 4979534 w 5083370"/>
                <a:gd name="connsiteY14" fmla="*/ 814026 h 1883347"/>
                <a:gd name="connsiteX0" fmla="*/ 4979534 w 5083370"/>
                <a:gd name="connsiteY0" fmla="*/ 814026 h 1883347"/>
                <a:gd name="connsiteX1" fmla="*/ 4854218 w 5083370"/>
                <a:gd name="connsiteY1" fmla="*/ 1872046 h 1883347"/>
                <a:gd name="connsiteX2" fmla="*/ 2244368 w 5083370"/>
                <a:gd name="connsiteY2" fmla="*/ 1338646 h 1883347"/>
                <a:gd name="connsiteX3" fmla="*/ 1920518 w 5083370"/>
                <a:gd name="connsiteY3" fmla="*/ 1205296 h 1883347"/>
                <a:gd name="connsiteX4" fmla="*/ 206018 w 5083370"/>
                <a:gd name="connsiteY4" fmla="*/ 843346 h 1883347"/>
                <a:gd name="connsiteX5" fmla="*/ 329843 w 5083370"/>
                <a:gd name="connsiteY5" fmla="*/ 652846 h 1883347"/>
                <a:gd name="connsiteX6" fmla="*/ 2018 w 5083370"/>
                <a:gd name="connsiteY6" fmla="*/ 585343 h 1883347"/>
                <a:gd name="connsiteX7" fmla="*/ 596543 w 5083370"/>
                <a:gd name="connsiteY7" fmla="*/ 386146 h 1883347"/>
                <a:gd name="connsiteX8" fmla="*/ 1501418 w 5083370"/>
                <a:gd name="connsiteY8" fmla="*/ 624271 h 1883347"/>
                <a:gd name="connsiteX9" fmla="*/ 2211734 w 5083370"/>
                <a:gd name="connsiteY9" fmla="*/ 525046 h 1883347"/>
                <a:gd name="connsiteX10" fmla="*/ 1625492 w 5083370"/>
                <a:gd name="connsiteY10" fmla="*/ 493323 h 1883347"/>
                <a:gd name="connsiteX11" fmla="*/ 1415776 w 5083370"/>
                <a:gd name="connsiteY11" fmla="*/ 165415 h 1883347"/>
                <a:gd name="connsiteX12" fmla="*/ 2351545 w 5083370"/>
                <a:gd name="connsiteY12" fmla="*/ 131373 h 1883347"/>
                <a:gd name="connsiteX13" fmla="*/ 3706414 w 5083370"/>
                <a:gd name="connsiteY13" fmla="*/ 202024 h 1883347"/>
                <a:gd name="connsiteX14" fmla="*/ 4979534 w 5083370"/>
                <a:gd name="connsiteY14" fmla="*/ 814026 h 1883347"/>
                <a:gd name="connsiteX0" fmla="*/ 4979534 w 5083370"/>
                <a:gd name="connsiteY0" fmla="*/ 814026 h 1883347"/>
                <a:gd name="connsiteX1" fmla="*/ 4854218 w 5083370"/>
                <a:gd name="connsiteY1" fmla="*/ 1872046 h 1883347"/>
                <a:gd name="connsiteX2" fmla="*/ 2244368 w 5083370"/>
                <a:gd name="connsiteY2" fmla="*/ 1338646 h 1883347"/>
                <a:gd name="connsiteX3" fmla="*/ 1920518 w 5083370"/>
                <a:gd name="connsiteY3" fmla="*/ 1205296 h 1883347"/>
                <a:gd name="connsiteX4" fmla="*/ 170237 w 5083370"/>
                <a:gd name="connsiteY4" fmla="*/ 835395 h 1883347"/>
                <a:gd name="connsiteX5" fmla="*/ 329843 w 5083370"/>
                <a:gd name="connsiteY5" fmla="*/ 652846 h 1883347"/>
                <a:gd name="connsiteX6" fmla="*/ 2018 w 5083370"/>
                <a:gd name="connsiteY6" fmla="*/ 585343 h 1883347"/>
                <a:gd name="connsiteX7" fmla="*/ 596543 w 5083370"/>
                <a:gd name="connsiteY7" fmla="*/ 386146 h 1883347"/>
                <a:gd name="connsiteX8" fmla="*/ 1501418 w 5083370"/>
                <a:gd name="connsiteY8" fmla="*/ 624271 h 1883347"/>
                <a:gd name="connsiteX9" fmla="*/ 2211734 w 5083370"/>
                <a:gd name="connsiteY9" fmla="*/ 525046 h 1883347"/>
                <a:gd name="connsiteX10" fmla="*/ 1625492 w 5083370"/>
                <a:gd name="connsiteY10" fmla="*/ 493323 h 1883347"/>
                <a:gd name="connsiteX11" fmla="*/ 1415776 w 5083370"/>
                <a:gd name="connsiteY11" fmla="*/ 165415 h 1883347"/>
                <a:gd name="connsiteX12" fmla="*/ 2351545 w 5083370"/>
                <a:gd name="connsiteY12" fmla="*/ 131373 h 1883347"/>
                <a:gd name="connsiteX13" fmla="*/ 3706414 w 5083370"/>
                <a:gd name="connsiteY13" fmla="*/ 202024 h 1883347"/>
                <a:gd name="connsiteX14" fmla="*/ 4979534 w 5083370"/>
                <a:gd name="connsiteY14" fmla="*/ 814026 h 1883347"/>
                <a:gd name="connsiteX0" fmla="*/ 4979534 w 5083370"/>
                <a:gd name="connsiteY0" fmla="*/ 814026 h 1883347"/>
                <a:gd name="connsiteX1" fmla="*/ 4854218 w 5083370"/>
                <a:gd name="connsiteY1" fmla="*/ 1872046 h 1883347"/>
                <a:gd name="connsiteX2" fmla="*/ 2244368 w 5083370"/>
                <a:gd name="connsiteY2" fmla="*/ 1338646 h 1883347"/>
                <a:gd name="connsiteX3" fmla="*/ 1920518 w 5083370"/>
                <a:gd name="connsiteY3" fmla="*/ 1205296 h 1883347"/>
                <a:gd name="connsiteX4" fmla="*/ 170237 w 5083370"/>
                <a:gd name="connsiteY4" fmla="*/ 835395 h 1883347"/>
                <a:gd name="connsiteX5" fmla="*/ 329843 w 5083370"/>
                <a:gd name="connsiteY5" fmla="*/ 652846 h 1883347"/>
                <a:gd name="connsiteX6" fmla="*/ 2018 w 5083370"/>
                <a:gd name="connsiteY6" fmla="*/ 585343 h 1883347"/>
                <a:gd name="connsiteX7" fmla="*/ 596543 w 5083370"/>
                <a:gd name="connsiteY7" fmla="*/ 386146 h 1883347"/>
                <a:gd name="connsiteX8" fmla="*/ 1501418 w 5083370"/>
                <a:gd name="connsiteY8" fmla="*/ 624271 h 1883347"/>
                <a:gd name="connsiteX9" fmla="*/ 2211734 w 5083370"/>
                <a:gd name="connsiteY9" fmla="*/ 525046 h 1883347"/>
                <a:gd name="connsiteX10" fmla="*/ 1625492 w 5083370"/>
                <a:gd name="connsiteY10" fmla="*/ 493323 h 1883347"/>
                <a:gd name="connsiteX11" fmla="*/ 1415776 w 5083370"/>
                <a:gd name="connsiteY11" fmla="*/ 165415 h 1883347"/>
                <a:gd name="connsiteX12" fmla="*/ 2351545 w 5083370"/>
                <a:gd name="connsiteY12" fmla="*/ 131373 h 1883347"/>
                <a:gd name="connsiteX13" fmla="*/ 3706414 w 5083370"/>
                <a:gd name="connsiteY13" fmla="*/ 202024 h 1883347"/>
                <a:gd name="connsiteX14" fmla="*/ 4979534 w 5083370"/>
                <a:gd name="connsiteY14" fmla="*/ 814026 h 1883347"/>
                <a:gd name="connsiteX0" fmla="*/ 4979534 w 5083370"/>
                <a:gd name="connsiteY0" fmla="*/ 814026 h 1883347"/>
                <a:gd name="connsiteX1" fmla="*/ 4854218 w 5083370"/>
                <a:gd name="connsiteY1" fmla="*/ 1872046 h 1883347"/>
                <a:gd name="connsiteX2" fmla="*/ 2244368 w 5083370"/>
                <a:gd name="connsiteY2" fmla="*/ 1338646 h 1883347"/>
                <a:gd name="connsiteX3" fmla="*/ 1920518 w 5083370"/>
                <a:gd name="connsiteY3" fmla="*/ 1205296 h 1883347"/>
                <a:gd name="connsiteX4" fmla="*/ 225897 w 5083370"/>
                <a:gd name="connsiteY4" fmla="*/ 879127 h 1883347"/>
                <a:gd name="connsiteX5" fmla="*/ 329843 w 5083370"/>
                <a:gd name="connsiteY5" fmla="*/ 652846 h 1883347"/>
                <a:gd name="connsiteX6" fmla="*/ 2018 w 5083370"/>
                <a:gd name="connsiteY6" fmla="*/ 585343 h 1883347"/>
                <a:gd name="connsiteX7" fmla="*/ 596543 w 5083370"/>
                <a:gd name="connsiteY7" fmla="*/ 386146 h 1883347"/>
                <a:gd name="connsiteX8" fmla="*/ 1501418 w 5083370"/>
                <a:gd name="connsiteY8" fmla="*/ 624271 h 1883347"/>
                <a:gd name="connsiteX9" fmla="*/ 2211734 w 5083370"/>
                <a:gd name="connsiteY9" fmla="*/ 525046 h 1883347"/>
                <a:gd name="connsiteX10" fmla="*/ 1625492 w 5083370"/>
                <a:gd name="connsiteY10" fmla="*/ 493323 h 1883347"/>
                <a:gd name="connsiteX11" fmla="*/ 1415776 w 5083370"/>
                <a:gd name="connsiteY11" fmla="*/ 165415 h 1883347"/>
                <a:gd name="connsiteX12" fmla="*/ 2351545 w 5083370"/>
                <a:gd name="connsiteY12" fmla="*/ 131373 h 1883347"/>
                <a:gd name="connsiteX13" fmla="*/ 3706414 w 5083370"/>
                <a:gd name="connsiteY13" fmla="*/ 202024 h 1883347"/>
                <a:gd name="connsiteX14" fmla="*/ 4979534 w 5083370"/>
                <a:gd name="connsiteY14" fmla="*/ 814026 h 1883347"/>
                <a:gd name="connsiteX0" fmla="*/ 4979534 w 5083370"/>
                <a:gd name="connsiteY0" fmla="*/ 814026 h 1883347"/>
                <a:gd name="connsiteX1" fmla="*/ 4854218 w 5083370"/>
                <a:gd name="connsiteY1" fmla="*/ 1872046 h 1883347"/>
                <a:gd name="connsiteX2" fmla="*/ 2244368 w 5083370"/>
                <a:gd name="connsiteY2" fmla="*/ 1338646 h 1883347"/>
                <a:gd name="connsiteX3" fmla="*/ 1920518 w 5083370"/>
                <a:gd name="connsiteY3" fmla="*/ 1205296 h 1883347"/>
                <a:gd name="connsiteX4" fmla="*/ 225897 w 5083370"/>
                <a:gd name="connsiteY4" fmla="*/ 879127 h 1883347"/>
                <a:gd name="connsiteX5" fmla="*/ 329843 w 5083370"/>
                <a:gd name="connsiteY5" fmla="*/ 652846 h 1883347"/>
                <a:gd name="connsiteX6" fmla="*/ 2018 w 5083370"/>
                <a:gd name="connsiteY6" fmla="*/ 585343 h 1883347"/>
                <a:gd name="connsiteX7" fmla="*/ 596543 w 5083370"/>
                <a:gd name="connsiteY7" fmla="*/ 386146 h 1883347"/>
                <a:gd name="connsiteX8" fmla="*/ 1501418 w 5083370"/>
                <a:gd name="connsiteY8" fmla="*/ 624271 h 1883347"/>
                <a:gd name="connsiteX9" fmla="*/ 2211734 w 5083370"/>
                <a:gd name="connsiteY9" fmla="*/ 525046 h 1883347"/>
                <a:gd name="connsiteX10" fmla="*/ 1625492 w 5083370"/>
                <a:gd name="connsiteY10" fmla="*/ 493323 h 1883347"/>
                <a:gd name="connsiteX11" fmla="*/ 1415776 w 5083370"/>
                <a:gd name="connsiteY11" fmla="*/ 165415 h 1883347"/>
                <a:gd name="connsiteX12" fmla="*/ 2351545 w 5083370"/>
                <a:gd name="connsiteY12" fmla="*/ 131373 h 1883347"/>
                <a:gd name="connsiteX13" fmla="*/ 3706414 w 5083370"/>
                <a:gd name="connsiteY13" fmla="*/ 202024 h 1883347"/>
                <a:gd name="connsiteX14" fmla="*/ 4979534 w 5083370"/>
                <a:gd name="connsiteY14" fmla="*/ 814026 h 1883347"/>
                <a:gd name="connsiteX0" fmla="*/ 4979534 w 5083370"/>
                <a:gd name="connsiteY0" fmla="*/ 814026 h 1883347"/>
                <a:gd name="connsiteX1" fmla="*/ 4854218 w 5083370"/>
                <a:gd name="connsiteY1" fmla="*/ 1872046 h 1883347"/>
                <a:gd name="connsiteX2" fmla="*/ 2244368 w 5083370"/>
                <a:gd name="connsiteY2" fmla="*/ 1338646 h 1883347"/>
                <a:gd name="connsiteX3" fmla="*/ 1920518 w 5083370"/>
                <a:gd name="connsiteY3" fmla="*/ 1205296 h 1883347"/>
                <a:gd name="connsiteX4" fmla="*/ 225897 w 5083370"/>
                <a:gd name="connsiteY4" fmla="*/ 879127 h 1883347"/>
                <a:gd name="connsiteX5" fmla="*/ 329843 w 5083370"/>
                <a:gd name="connsiteY5" fmla="*/ 652846 h 1883347"/>
                <a:gd name="connsiteX6" fmla="*/ 2018 w 5083370"/>
                <a:gd name="connsiteY6" fmla="*/ 585343 h 1883347"/>
                <a:gd name="connsiteX7" fmla="*/ 596543 w 5083370"/>
                <a:gd name="connsiteY7" fmla="*/ 386146 h 1883347"/>
                <a:gd name="connsiteX8" fmla="*/ 1501418 w 5083370"/>
                <a:gd name="connsiteY8" fmla="*/ 624271 h 1883347"/>
                <a:gd name="connsiteX9" fmla="*/ 2211734 w 5083370"/>
                <a:gd name="connsiteY9" fmla="*/ 525046 h 1883347"/>
                <a:gd name="connsiteX10" fmla="*/ 1625492 w 5083370"/>
                <a:gd name="connsiteY10" fmla="*/ 493323 h 1883347"/>
                <a:gd name="connsiteX11" fmla="*/ 1415776 w 5083370"/>
                <a:gd name="connsiteY11" fmla="*/ 165415 h 1883347"/>
                <a:gd name="connsiteX12" fmla="*/ 2351545 w 5083370"/>
                <a:gd name="connsiteY12" fmla="*/ 131373 h 1883347"/>
                <a:gd name="connsiteX13" fmla="*/ 3706414 w 5083370"/>
                <a:gd name="connsiteY13" fmla="*/ 202024 h 1883347"/>
                <a:gd name="connsiteX14" fmla="*/ 4979534 w 5083370"/>
                <a:gd name="connsiteY14" fmla="*/ 814026 h 1883347"/>
                <a:gd name="connsiteX0" fmla="*/ 4979534 w 5083370"/>
                <a:gd name="connsiteY0" fmla="*/ 814026 h 1883347"/>
                <a:gd name="connsiteX1" fmla="*/ 4854218 w 5083370"/>
                <a:gd name="connsiteY1" fmla="*/ 1872046 h 1883347"/>
                <a:gd name="connsiteX2" fmla="*/ 2244368 w 5083370"/>
                <a:gd name="connsiteY2" fmla="*/ 1338646 h 1883347"/>
                <a:gd name="connsiteX3" fmla="*/ 1920518 w 5083370"/>
                <a:gd name="connsiteY3" fmla="*/ 1205296 h 1883347"/>
                <a:gd name="connsiteX4" fmla="*/ 225897 w 5083370"/>
                <a:gd name="connsiteY4" fmla="*/ 879127 h 1883347"/>
                <a:gd name="connsiteX5" fmla="*/ 329843 w 5083370"/>
                <a:gd name="connsiteY5" fmla="*/ 652846 h 1883347"/>
                <a:gd name="connsiteX6" fmla="*/ 2018 w 5083370"/>
                <a:gd name="connsiteY6" fmla="*/ 585343 h 1883347"/>
                <a:gd name="connsiteX7" fmla="*/ 596543 w 5083370"/>
                <a:gd name="connsiteY7" fmla="*/ 386146 h 1883347"/>
                <a:gd name="connsiteX8" fmla="*/ 1501418 w 5083370"/>
                <a:gd name="connsiteY8" fmla="*/ 624271 h 1883347"/>
                <a:gd name="connsiteX9" fmla="*/ 2211734 w 5083370"/>
                <a:gd name="connsiteY9" fmla="*/ 525046 h 1883347"/>
                <a:gd name="connsiteX10" fmla="*/ 1625492 w 5083370"/>
                <a:gd name="connsiteY10" fmla="*/ 493323 h 1883347"/>
                <a:gd name="connsiteX11" fmla="*/ 1415776 w 5083370"/>
                <a:gd name="connsiteY11" fmla="*/ 165415 h 1883347"/>
                <a:gd name="connsiteX12" fmla="*/ 2351545 w 5083370"/>
                <a:gd name="connsiteY12" fmla="*/ 131373 h 1883347"/>
                <a:gd name="connsiteX13" fmla="*/ 3706414 w 5083370"/>
                <a:gd name="connsiteY13" fmla="*/ 202024 h 1883347"/>
                <a:gd name="connsiteX14" fmla="*/ 4979534 w 5083370"/>
                <a:gd name="connsiteY14" fmla="*/ 814026 h 1883347"/>
                <a:gd name="connsiteX0" fmla="*/ 4979534 w 5083370"/>
                <a:gd name="connsiteY0" fmla="*/ 814026 h 1877839"/>
                <a:gd name="connsiteX1" fmla="*/ 4854218 w 5083370"/>
                <a:gd name="connsiteY1" fmla="*/ 1872046 h 1877839"/>
                <a:gd name="connsiteX2" fmla="*/ 2244368 w 5083370"/>
                <a:gd name="connsiteY2" fmla="*/ 1338646 h 1877839"/>
                <a:gd name="connsiteX3" fmla="*/ 1920518 w 5083370"/>
                <a:gd name="connsiteY3" fmla="*/ 1205296 h 1877839"/>
                <a:gd name="connsiteX4" fmla="*/ 225897 w 5083370"/>
                <a:gd name="connsiteY4" fmla="*/ 879127 h 1877839"/>
                <a:gd name="connsiteX5" fmla="*/ 329843 w 5083370"/>
                <a:gd name="connsiteY5" fmla="*/ 652846 h 1877839"/>
                <a:gd name="connsiteX6" fmla="*/ 2018 w 5083370"/>
                <a:gd name="connsiteY6" fmla="*/ 585343 h 1877839"/>
                <a:gd name="connsiteX7" fmla="*/ 596543 w 5083370"/>
                <a:gd name="connsiteY7" fmla="*/ 386146 h 1877839"/>
                <a:gd name="connsiteX8" fmla="*/ 1501418 w 5083370"/>
                <a:gd name="connsiteY8" fmla="*/ 624271 h 1877839"/>
                <a:gd name="connsiteX9" fmla="*/ 2211734 w 5083370"/>
                <a:gd name="connsiteY9" fmla="*/ 525046 h 1877839"/>
                <a:gd name="connsiteX10" fmla="*/ 1625492 w 5083370"/>
                <a:gd name="connsiteY10" fmla="*/ 493323 h 1877839"/>
                <a:gd name="connsiteX11" fmla="*/ 1415776 w 5083370"/>
                <a:gd name="connsiteY11" fmla="*/ 165415 h 1877839"/>
                <a:gd name="connsiteX12" fmla="*/ 2351545 w 5083370"/>
                <a:gd name="connsiteY12" fmla="*/ 131373 h 1877839"/>
                <a:gd name="connsiteX13" fmla="*/ 3706414 w 5083370"/>
                <a:gd name="connsiteY13" fmla="*/ 202024 h 1877839"/>
                <a:gd name="connsiteX14" fmla="*/ 4979534 w 5083370"/>
                <a:gd name="connsiteY14" fmla="*/ 814026 h 1877839"/>
                <a:gd name="connsiteX0" fmla="*/ 4979534 w 5083370"/>
                <a:gd name="connsiteY0" fmla="*/ 814026 h 1877839"/>
                <a:gd name="connsiteX1" fmla="*/ 4854218 w 5083370"/>
                <a:gd name="connsiteY1" fmla="*/ 1872046 h 1877839"/>
                <a:gd name="connsiteX2" fmla="*/ 2244368 w 5083370"/>
                <a:gd name="connsiteY2" fmla="*/ 1338646 h 1877839"/>
                <a:gd name="connsiteX3" fmla="*/ 1920518 w 5083370"/>
                <a:gd name="connsiteY3" fmla="*/ 1205296 h 1877839"/>
                <a:gd name="connsiteX4" fmla="*/ 225897 w 5083370"/>
                <a:gd name="connsiteY4" fmla="*/ 879127 h 1877839"/>
                <a:gd name="connsiteX5" fmla="*/ 329843 w 5083370"/>
                <a:gd name="connsiteY5" fmla="*/ 652846 h 1877839"/>
                <a:gd name="connsiteX6" fmla="*/ 2018 w 5083370"/>
                <a:gd name="connsiteY6" fmla="*/ 585343 h 1877839"/>
                <a:gd name="connsiteX7" fmla="*/ 596543 w 5083370"/>
                <a:gd name="connsiteY7" fmla="*/ 386146 h 1877839"/>
                <a:gd name="connsiteX8" fmla="*/ 1501418 w 5083370"/>
                <a:gd name="connsiteY8" fmla="*/ 624271 h 1877839"/>
                <a:gd name="connsiteX9" fmla="*/ 2211734 w 5083370"/>
                <a:gd name="connsiteY9" fmla="*/ 525046 h 1877839"/>
                <a:gd name="connsiteX10" fmla="*/ 1625492 w 5083370"/>
                <a:gd name="connsiteY10" fmla="*/ 493323 h 1877839"/>
                <a:gd name="connsiteX11" fmla="*/ 1415776 w 5083370"/>
                <a:gd name="connsiteY11" fmla="*/ 165415 h 1877839"/>
                <a:gd name="connsiteX12" fmla="*/ 2351545 w 5083370"/>
                <a:gd name="connsiteY12" fmla="*/ 131373 h 1877839"/>
                <a:gd name="connsiteX13" fmla="*/ 3706414 w 5083370"/>
                <a:gd name="connsiteY13" fmla="*/ 202024 h 1877839"/>
                <a:gd name="connsiteX14" fmla="*/ 4979534 w 5083370"/>
                <a:gd name="connsiteY14" fmla="*/ 814026 h 1877839"/>
                <a:gd name="connsiteX0" fmla="*/ 4979534 w 5083370"/>
                <a:gd name="connsiteY0" fmla="*/ 814026 h 1877839"/>
                <a:gd name="connsiteX1" fmla="*/ 4854218 w 5083370"/>
                <a:gd name="connsiteY1" fmla="*/ 1872046 h 1877839"/>
                <a:gd name="connsiteX2" fmla="*/ 2244368 w 5083370"/>
                <a:gd name="connsiteY2" fmla="*/ 1338646 h 1877839"/>
                <a:gd name="connsiteX3" fmla="*/ 1829078 w 5083370"/>
                <a:gd name="connsiteY3" fmla="*/ 1181443 h 1877839"/>
                <a:gd name="connsiteX4" fmla="*/ 225897 w 5083370"/>
                <a:gd name="connsiteY4" fmla="*/ 879127 h 1877839"/>
                <a:gd name="connsiteX5" fmla="*/ 329843 w 5083370"/>
                <a:gd name="connsiteY5" fmla="*/ 652846 h 1877839"/>
                <a:gd name="connsiteX6" fmla="*/ 2018 w 5083370"/>
                <a:gd name="connsiteY6" fmla="*/ 585343 h 1877839"/>
                <a:gd name="connsiteX7" fmla="*/ 596543 w 5083370"/>
                <a:gd name="connsiteY7" fmla="*/ 386146 h 1877839"/>
                <a:gd name="connsiteX8" fmla="*/ 1501418 w 5083370"/>
                <a:gd name="connsiteY8" fmla="*/ 624271 h 1877839"/>
                <a:gd name="connsiteX9" fmla="*/ 2211734 w 5083370"/>
                <a:gd name="connsiteY9" fmla="*/ 525046 h 1877839"/>
                <a:gd name="connsiteX10" fmla="*/ 1625492 w 5083370"/>
                <a:gd name="connsiteY10" fmla="*/ 493323 h 1877839"/>
                <a:gd name="connsiteX11" fmla="*/ 1415776 w 5083370"/>
                <a:gd name="connsiteY11" fmla="*/ 165415 h 1877839"/>
                <a:gd name="connsiteX12" fmla="*/ 2351545 w 5083370"/>
                <a:gd name="connsiteY12" fmla="*/ 131373 h 1877839"/>
                <a:gd name="connsiteX13" fmla="*/ 3706414 w 5083370"/>
                <a:gd name="connsiteY13" fmla="*/ 202024 h 1877839"/>
                <a:gd name="connsiteX14" fmla="*/ 4979534 w 5083370"/>
                <a:gd name="connsiteY14" fmla="*/ 814026 h 1877839"/>
                <a:gd name="connsiteX0" fmla="*/ 4979534 w 5083370"/>
                <a:gd name="connsiteY0" fmla="*/ 814026 h 1880329"/>
                <a:gd name="connsiteX1" fmla="*/ 4854218 w 5083370"/>
                <a:gd name="connsiteY1" fmla="*/ 1872046 h 1880329"/>
                <a:gd name="connsiteX2" fmla="*/ 2244368 w 5083370"/>
                <a:gd name="connsiteY2" fmla="*/ 1338646 h 1880329"/>
                <a:gd name="connsiteX3" fmla="*/ 1829078 w 5083370"/>
                <a:gd name="connsiteY3" fmla="*/ 1181443 h 1880329"/>
                <a:gd name="connsiteX4" fmla="*/ 225897 w 5083370"/>
                <a:gd name="connsiteY4" fmla="*/ 879127 h 1880329"/>
                <a:gd name="connsiteX5" fmla="*/ 329843 w 5083370"/>
                <a:gd name="connsiteY5" fmla="*/ 652846 h 1880329"/>
                <a:gd name="connsiteX6" fmla="*/ 2018 w 5083370"/>
                <a:gd name="connsiteY6" fmla="*/ 585343 h 1880329"/>
                <a:gd name="connsiteX7" fmla="*/ 596543 w 5083370"/>
                <a:gd name="connsiteY7" fmla="*/ 386146 h 1880329"/>
                <a:gd name="connsiteX8" fmla="*/ 1501418 w 5083370"/>
                <a:gd name="connsiteY8" fmla="*/ 624271 h 1880329"/>
                <a:gd name="connsiteX9" fmla="*/ 2211734 w 5083370"/>
                <a:gd name="connsiteY9" fmla="*/ 525046 h 1880329"/>
                <a:gd name="connsiteX10" fmla="*/ 1625492 w 5083370"/>
                <a:gd name="connsiteY10" fmla="*/ 493323 h 1880329"/>
                <a:gd name="connsiteX11" fmla="*/ 1415776 w 5083370"/>
                <a:gd name="connsiteY11" fmla="*/ 165415 h 1880329"/>
                <a:gd name="connsiteX12" fmla="*/ 2351545 w 5083370"/>
                <a:gd name="connsiteY12" fmla="*/ 131373 h 1880329"/>
                <a:gd name="connsiteX13" fmla="*/ 3706414 w 5083370"/>
                <a:gd name="connsiteY13" fmla="*/ 202024 h 1880329"/>
                <a:gd name="connsiteX14" fmla="*/ 4979534 w 5083370"/>
                <a:gd name="connsiteY14" fmla="*/ 814026 h 1880329"/>
                <a:gd name="connsiteX0" fmla="*/ 4979534 w 5083370"/>
                <a:gd name="connsiteY0" fmla="*/ 814026 h 1880329"/>
                <a:gd name="connsiteX1" fmla="*/ 4854218 w 5083370"/>
                <a:gd name="connsiteY1" fmla="*/ 1872046 h 1880329"/>
                <a:gd name="connsiteX2" fmla="*/ 2244368 w 5083370"/>
                <a:gd name="connsiteY2" fmla="*/ 1338646 h 1880329"/>
                <a:gd name="connsiteX3" fmla="*/ 1829078 w 5083370"/>
                <a:gd name="connsiteY3" fmla="*/ 1181443 h 1880329"/>
                <a:gd name="connsiteX4" fmla="*/ 225897 w 5083370"/>
                <a:gd name="connsiteY4" fmla="*/ 879127 h 1880329"/>
                <a:gd name="connsiteX5" fmla="*/ 329843 w 5083370"/>
                <a:gd name="connsiteY5" fmla="*/ 652846 h 1880329"/>
                <a:gd name="connsiteX6" fmla="*/ 2018 w 5083370"/>
                <a:gd name="connsiteY6" fmla="*/ 585343 h 1880329"/>
                <a:gd name="connsiteX7" fmla="*/ 596543 w 5083370"/>
                <a:gd name="connsiteY7" fmla="*/ 386146 h 1880329"/>
                <a:gd name="connsiteX8" fmla="*/ 1501418 w 5083370"/>
                <a:gd name="connsiteY8" fmla="*/ 624271 h 1880329"/>
                <a:gd name="connsiteX9" fmla="*/ 2211734 w 5083370"/>
                <a:gd name="connsiteY9" fmla="*/ 525046 h 1880329"/>
                <a:gd name="connsiteX10" fmla="*/ 1625492 w 5083370"/>
                <a:gd name="connsiteY10" fmla="*/ 493323 h 1880329"/>
                <a:gd name="connsiteX11" fmla="*/ 1415776 w 5083370"/>
                <a:gd name="connsiteY11" fmla="*/ 165415 h 1880329"/>
                <a:gd name="connsiteX12" fmla="*/ 2351545 w 5083370"/>
                <a:gd name="connsiteY12" fmla="*/ 131373 h 1880329"/>
                <a:gd name="connsiteX13" fmla="*/ 3706414 w 5083370"/>
                <a:gd name="connsiteY13" fmla="*/ 202024 h 1880329"/>
                <a:gd name="connsiteX14" fmla="*/ 4979534 w 5083370"/>
                <a:gd name="connsiteY14" fmla="*/ 814026 h 1880329"/>
                <a:gd name="connsiteX0" fmla="*/ 4979534 w 4994661"/>
                <a:gd name="connsiteY0" fmla="*/ 814026 h 1877098"/>
                <a:gd name="connsiteX1" fmla="*/ 4854218 w 4994661"/>
                <a:gd name="connsiteY1" fmla="*/ 1872046 h 1877098"/>
                <a:gd name="connsiteX2" fmla="*/ 3494379 w 4994661"/>
                <a:gd name="connsiteY2" fmla="*/ 1219542 h 1877098"/>
                <a:gd name="connsiteX3" fmla="*/ 2244368 w 4994661"/>
                <a:gd name="connsiteY3" fmla="*/ 1338646 h 1877098"/>
                <a:gd name="connsiteX4" fmla="*/ 1829078 w 4994661"/>
                <a:gd name="connsiteY4" fmla="*/ 1181443 h 1877098"/>
                <a:gd name="connsiteX5" fmla="*/ 225897 w 4994661"/>
                <a:gd name="connsiteY5" fmla="*/ 879127 h 1877098"/>
                <a:gd name="connsiteX6" fmla="*/ 329843 w 4994661"/>
                <a:gd name="connsiteY6" fmla="*/ 652846 h 1877098"/>
                <a:gd name="connsiteX7" fmla="*/ 2018 w 4994661"/>
                <a:gd name="connsiteY7" fmla="*/ 585343 h 1877098"/>
                <a:gd name="connsiteX8" fmla="*/ 596543 w 4994661"/>
                <a:gd name="connsiteY8" fmla="*/ 386146 h 1877098"/>
                <a:gd name="connsiteX9" fmla="*/ 1501418 w 4994661"/>
                <a:gd name="connsiteY9" fmla="*/ 624271 h 1877098"/>
                <a:gd name="connsiteX10" fmla="*/ 2211734 w 4994661"/>
                <a:gd name="connsiteY10" fmla="*/ 525046 h 1877098"/>
                <a:gd name="connsiteX11" fmla="*/ 1625492 w 4994661"/>
                <a:gd name="connsiteY11" fmla="*/ 493323 h 1877098"/>
                <a:gd name="connsiteX12" fmla="*/ 1415776 w 4994661"/>
                <a:gd name="connsiteY12" fmla="*/ 165415 h 1877098"/>
                <a:gd name="connsiteX13" fmla="*/ 2351545 w 4994661"/>
                <a:gd name="connsiteY13" fmla="*/ 131373 h 1877098"/>
                <a:gd name="connsiteX14" fmla="*/ 3706414 w 4994661"/>
                <a:gd name="connsiteY14" fmla="*/ 202024 h 1877098"/>
                <a:gd name="connsiteX15" fmla="*/ 4979534 w 4994661"/>
                <a:gd name="connsiteY15" fmla="*/ 814026 h 1877098"/>
                <a:gd name="connsiteX0" fmla="*/ 4979534 w 4994661"/>
                <a:gd name="connsiteY0" fmla="*/ 814026 h 1877098"/>
                <a:gd name="connsiteX1" fmla="*/ 4854218 w 4994661"/>
                <a:gd name="connsiteY1" fmla="*/ 1872046 h 1877098"/>
                <a:gd name="connsiteX2" fmla="*/ 3494379 w 4994661"/>
                <a:gd name="connsiteY2" fmla="*/ 1219542 h 1877098"/>
                <a:gd name="connsiteX3" fmla="*/ 2244368 w 4994661"/>
                <a:gd name="connsiteY3" fmla="*/ 1338646 h 1877098"/>
                <a:gd name="connsiteX4" fmla="*/ 1829078 w 4994661"/>
                <a:gd name="connsiteY4" fmla="*/ 1181443 h 1877098"/>
                <a:gd name="connsiteX5" fmla="*/ 225897 w 4994661"/>
                <a:gd name="connsiteY5" fmla="*/ 879127 h 1877098"/>
                <a:gd name="connsiteX6" fmla="*/ 329843 w 4994661"/>
                <a:gd name="connsiteY6" fmla="*/ 652846 h 1877098"/>
                <a:gd name="connsiteX7" fmla="*/ 2018 w 4994661"/>
                <a:gd name="connsiteY7" fmla="*/ 585343 h 1877098"/>
                <a:gd name="connsiteX8" fmla="*/ 596543 w 4994661"/>
                <a:gd name="connsiteY8" fmla="*/ 386146 h 1877098"/>
                <a:gd name="connsiteX9" fmla="*/ 1501418 w 4994661"/>
                <a:gd name="connsiteY9" fmla="*/ 624271 h 1877098"/>
                <a:gd name="connsiteX10" fmla="*/ 2211734 w 4994661"/>
                <a:gd name="connsiteY10" fmla="*/ 525046 h 1877098"/>
                <a:gd name="connsiteX11" fmla="*/ 1625492 w 4994661"/>
                <a:gd name="connsiteY11" fmla="*/ 493323 h 1877098"/>
                <a:gd name="connsiteX12" fmla="*/ 1415776 w 4994661"/>
                <a:gd name="connsiteY12" fmla="*/ 165415 h 1877098"/>
                <a:gd name="connsiteX13" fmla="*/ 2351545 w 4994661"/>
                <a:gd name="connsiteY13" fmla="*/ 131373 h 1877098"/>
                <a:gd name="connsiteX14" fmla="*/ 3706414 w 4994661"/>
                <a:gd name="connsiteY14" fmla="*/ 202024 h 1877098"/>
                <a:gd name="connsiteX15" fmla="*/ 4979534 w 4994661"/>
                <a:gd name="connsiteY15" fmla="*/ 814026 h 1877098"/>
                <a:gd name="connsiteX0" fmla="*/ 4979534 w 4994661"/>
                <a:gd name="connsiteY0" fmla="*/ 814026 h 1877098"/>
                <a:gd name="connsiteX1" fmla="*/ 4854218 w 4994661"/>
                <a:gd name="connsiteY1" fmla="*/ 1872046 h 1877098"/>
                <a:gd name="connsiteX2" fmla="*/ 3494379 w 4994661"/>
                <a:gd name="connsiteY2" fmla="*/ 1219542 h 1877098"/>
                <a:gd name="connsiteX3" fmla="*/ 2244368 w 4994661"/>
                <a:gd name="connsiteY3" fmla="*/ 1338646 h 1877098"/>
                <a:gd name="connsiteX4" fmla="*/ 1829078 w 4994661"/>
                <a:gd name="connsiteY4" fmla="*/ 1181443 h 1877098"/>
                <a:gd name="connsiteX5" fmla="*/ 225897 w 4994661"/>
                <a:gd name="connsiteY5" fmla="*/ 879127 h 1877098"/>
                <a:gd name="connsiteX6" fmla="*/ 329843 w 4994661"/>
                <a:gd name="connsiteY6" fmla="*/ 652846 h 1877098"/>
                <a:gd name="connsiteX7" fmla="*/ 2018 w 4994661"/>
                <a:gd name="connsiteY7" fmla="*/ 585343 h 1877098"/>
                <a:gd name="connsiteX8" fmla="*/ 596543 w 4994661"/>
                <a:gd name="connsiteY8" fmla="*/ 386146 h 1877098"/>
                <a:gd name="connsiteX9" fmla="*/ 1501418 w 4994661"/>
                <a:gd name="connsiteY9" fmla="*/ 624271 h 1877098"/>
                <a:gd name="connsiteX10" fmla="*/ 2211734 w 4994661"/>
                <a:gd name="connsiteY10" fmla="*/ 525046 h 1877098"/>
                <a:gd name="connsiteX11" fmla="*/ 1625492 w 4994661"/>
                <a:gd name="connsiteY11" fmla="*/ 493323 h 1877098"/>
                <a:gd name="connsiteX12" fmla="*/ 1415776 w 4994661"/>
                <a:gd name="connsiteY12" fmla="*/ 165415 h 1877098"/>
                <a:gd name="connsiteX13" fmla="*/ 2351545 w 4994661"/>
                <a:gd name="connsiteY13" fmla="*/ 131373 h 1877098"/>
                <a:gd name="connsiteX14" fmla="*/ 3706414 w 4994661"/>
                <a:gd name="connsiteY14" fmla="*/ 202024 h 1877098"/>
                <a:gd name="connsiteX15" fmla="*/ 4979534 w 4994661"/>
                <a:gd name="connsiteY15" fmla="*/ 814026 h 1877098"/>
                <a:gd name="connsiteX0" fmla="*/ 4979534 w 5026969"/>
                <a:gd name="connsiteY0" fmla="*/ 814026 h 1837656"/>
                <a:gd name="connsiteX1" fmla="*/ 4905901 w 5026969"/>
                <a:gd name="connsiteY1" fmla="*/ 1832290 h 1837656"/>
                <a:gd name="connsiteX2" fmla="*/ 3494379 w 5026969"/>
                <a:gd name="connsiteY2" fmla="*/ 1219542 h 1837656"/>
                <a:gd name="connsiteX3" fmla="*/ 2244368 w 5026969"/>
                <a:gd name="connsiteY3" fmla="*/ 1338646 h 1837656"/>
                <a:gd name="connsiteX4" fmla="*/ 1829078 w 5026969"/>
                <a:gd name="connsiteY4" fmla="*/ 1181443 h 1837656"/>
                <a:gd name="connsiteX5" fmla="*/ 225897 w 5026969"/>
                <a:gd name="connsiteY5" fmla="*/ 879127 h 1837656"/>
                <a:gd name="connsiteX6" fmla="*/ 329843 w 5026969"/>
                <a:gd name="connsiteY6" fmla="*/ 652846 h 1837656"/>
                <a:gd name="connsiteX7" fmla="*/ 2018 w 5026969"/>
                <a:gd name="connsiteY7" fmla="*/ 585343 h 1837656"/>
                <a:gd name="connsiteX8" fmla="*/ 596543 w 5026969"/>
                <a:gd name="connsiteY8" fmla="*/ 386146 h 1837656"/>
                <a:gd name="connsiteX9" fmla="*/ 1501418 w 5026969"/>
                <a:gd name="connsiteY9" fmla="*/ 624271 h 1837656"/>
                <a:gd name="connsiteX10" fmla="*/ 2211734 w 5026969"/>
                <a:gd name="connsiteY10" fmla="*/ 525046 h 1837656"/>
                <a:gd name="connsiteX11" fmla="*/ 1625492 w 5026969"/>
                <a:gd name="connsiteY11" fmla="*/ 493323 h 1837656"/>
                <a:gd name="connsiteX12" fmla="*/ 1415776 w 5026969"/>
                <a:gd name="connsiteY12" fmla="*/ 165415 h 1837656"/>
                <a:gd name="connsiteX13" fmla="*/ 2351545 w 5026969"/>
                <a:gd name="connsiteY13" fmla="*/ 131373 h 1837656"/>
                <a:gd name="connsiteX14" fmla="*/ 3706414 w 5026969"/>
                <a:gd name="connsiteY14" fmla="*/ 202024 h 1837656"/>
                <a:gd name="connsiteX15" fmla="*/ 4979534 w 5026969"/>
                <a:gd name="connsiteY15" fmla="*/ 814026 h 1837656"/>
                <a:gd name="connsiteX0" fmla="*/ 4979534 w 5013760"/>
                <a:gd name="connsiteY0" fmla="*/ 814026 h 1847738"/>
                <a:gd name="connsiteX1" fmla="*/ 4905901 w 5013760"/>
                <a:gd name="connsiteY1" fmla="*/ 1832290 h 1847738"/>
                <a:gd name="connsiteX2" fmla="*/ 3494379 w 5013760"/>
                <a:gd name="connsiteY2" fmla="*/ 1219542 h 1847738"/>
                <a:gd name="connsiteX3" fmla="*/ 2244368 w 5013760"/>
                <a:gd name="connsiteY3" fmla="*/ 1338646 h 1847738"/>
                <a:gd name="connsiteX4" fmla="*/ 1829078 w 5013760"/>
                <a:gd name="connsiteY4" fmla="*/ 1181443 h 1847738"/>
                <a:gd name="connsiteX5" fmla="*/ 225897 w 5013760"/>
                <a:gd name="connsiteY5" fmla="*/ 879127 h 1847738"/>
                <a:gd name="connsiteX6" fmla="*/ 329843 w 5013760"/>
                <a:gd name="connsiteY6" fmla="*/ 652846 h 1847738"/>
                <a:gd name="connsiteX7" fmla="*/ 2018 w 5013760"/>
                <a:gd name="connsiteY7" fmla="*/ 585343 h 1847738"/>
                <a:gd name="connsiteX8" fmla="*/ 596543 w 5013760"/>
                <a:gd name="connsiteY8" fmla="*/ 386146 h 1847738"/>
                <a:gd name="connsiteX9" fmla="*/ 1501418 w 5013760"/>
                <a:gd name="connsiteY9" fmla="*/ 624271 h 1847738"/>
                <a:gd name="connsiteX10" fmla="*/ 2211734 w 5013760"/>
                <a:gd name="connsiteY10" fmla="*/ 525046 h 1847738"/>
                <a:gd name="connsiteX11" fmla="*/ 1625492 w 5013760"/>
                <a:gd name="connsiteY11" fmla="*/ 493323 h 1847738"/>
                <a:gd name="connsiteX12" fmla="*/ 1415776 w 5013760"/>
                <a:gd name="connsiteY12" fmla="*/ 165415 h 1847738"/>
                <a:gd name="connsiteX13" fmla="*/ 2351545 w 5013760"/>
                <a:gd name="connsiteY13" fmla="*/ 131373 h 1847738"/>
                <a:gd name="connsiteX14" fmla="*/ 3706414 w 5013760"/>
                <a:gd name="connsiteY14" fmla="*/ 202024 h 1847738"/>
                <a:gd name="connsiteX15" fmla="*/ 4979534 w 5013760"/>
                <a:gd name="connsiteY15" fmla="*/ 814026 h 1847738"/>
                <a:gd name="connsiteX0" fmla="*/ 4979534 w 5013760"/>
                <a:gd name="connsiteY0" fmla="*/ 814026 h 1847738"/>
                <a:gd name="connsiteX1" fmla="*/ 4905901 w 5013760"/>
                <a:gd name="connsiteY1" fmla="*/ 1832290 h 1847738"/>
                <a:gd name="connsiteX2" fmla="*/ 3494379 w 5013760"/>
                <a:gd name="connsiteY2" fmla="*/ 1219542 h 1847738"/>
                <a:gd name="connsiteX3" fmla="*/ 2244368 w 5013760"/>
                <a:gd name="connsiteY3" fmla="*/ 1338646 h 1847738"/>
                <a:gd name="connsiteX4" fmla="*/ 1829078 w 5013760"/>
                <a:gd name="connsiteY4" fmla="*/ 1181443 h 1847738"/>
                <a:gd name="connsiteX5" fmla="*/ 225897 w 5013760"/>
                <a:gd name="connsiteY5" fmla="*/ 879127 h 1847738"/>
                <a:gd name="connsiteX6" fmla="*/ 329843 w 5013760"/>
                <a:gd name="connsiteY6" fmla="*/ 652846 h 1847738"/>
                <a:gd name="connsiteX7" fmla="*/ 2018 w 5013760"/>
                <a:gd name="connsiteY7" fmla="*/ 585343 h 1847738"/>
                <a:gd name="connsiteX8" fmla="*/ 596543 w 5013760"/>
                <a:gd name="connsiteY8" fmla="*/ 386146 h 1847738"/>
                <a:gd name="connsiteX9" fmla="*/ 1501418 w 5013760"/>
                <a:gd name="connsiteY9" fmla="*/ 624271 h 1847738"/>
                <a:gd name="connsiteX10" fmla="*/ 2211734 w 5013760"/>
                <a:gd name="connsiteY10" fmla="*/ 525046 h 1847738"/>
                <a:gd name="connsiteX11" fmla="*/ 1625492 w 5013760"/>
                <a:gd name="connsiteY11" fmla="*/ 493323 h 1847738"/>
                <a:gd name="connsiteX12" fmla="*/ 1415776 w 5013760"/>
                <a:gd name="connsiteY12" fmla="*/ 165415 h 1847738"/>
                <a:gd name="connsiteX13" fmla="*/ 2351545 w 5013760"/>
                <a:gd name="connsiteY13" fmla="*/ 131373 h 1847738"/>
                <a:gd name="connsiteX14" fmla="*/ 3706414 w 5013760"/>
                <a:gd name="connsiteY14" fmla="*/ 202024 h 1847738"/>
                <a:gd name="connsiteX15" fmla="*/ 4979534 w 5013760"/>
                <a:gd name="connsiteY15" fmla="*/ 814026 h 1847738"/>
                <a:gd name="connsiteX0" fmla="*/ 4979534 w 4979534"/>
                <a:gd name="connsiteY0" fmla="*/ 814026 h 1676452"/>
                <a:gd name="connsiteX1" fmla="*/ 4587849 w 4979534"/>
                <a:gd name="connsiteY1" fmla="*/ 1657361 h 1676452"/>
                <a:gd name="connsiteX2" fmla="*/ 3494379 w 4979534"/>
                <a:gd name="connsiteY2" fmla="*/ 1219542 h 1676452"/>
                <a:gd name="connsiteX3" fmla="*/ 2244368 w 4979534"/>
                <a:gd name="connsiteY3" fmla="*/ 1338646 h 1676452"/>
                <a:gd name="connsiteX4" fmla="*/ 1829078 w 4979534"/>
                <a:gd name="connsiteY4" fmla="*/ 1181443 h 1676452"/>
                <a:gd name="connsiteX5" fmla="*/ 225897 w 4979534"/>
                <a:gd name="connsiteY5" fmla="*/ 879127 h 1676452"/>
                <a:gd name="connsiteX6" fmla="*/ 329843 w 4979534"/>
                <a:gd name="connsiteY6" fmla="*/ 652846 h 1676452"/>
                <a:gd name="connsiteX7" fmla="*/ 2018 w 4979534"/>
                <a:gd name="connsiteY7" fmla="*/ 585343 h 1676452"/>
                <a:gd name="connsiteX8" fmla="*/ 596543 w 4979534"/>
                <a:gd name="connsiteY8" fmla="*/ 386146 h 1676452"/>
                <a:gd name="connsiteX9" fmla="*/ 1501418 w 4979534"/>
                <a:gd name="connsiteY9" fmla="*/ 624271 h 1676452"/>
                <a:gd name="connsiteX10" fmla="*/ 2211734 w 4979534"/>
                <a:gd name="connsiteY10" fmla="*/ 525046 h 1676452"/>
                <a:gd name="connsiteX11" fmla="*/ 1625492 w 4979534"/>
                <a:gd name="connsiteY11" fmla="*/ 493323 h 1676452"/>
                <a:gd name="connsiteX12" fmla="*/ 1415776 w 4979534"/>
                <a:gd name="connsiteY12" fmla="*/ 165415 h 1676452"/>
                <a:gd name="connsiteX13" fmla="*/ 2351545 w 4979534"/>
                <a:gd name="connsiteY13" fmla="*/ 131373 h 1676452"/>
                <a:gd name="connsiteX14" fmla="*/ 3706414 w 4979534"/>
                <a:gd name="connsiteY14" fmla="*/ 202024 h 1676452"/>
                <a:gd name="connsiteX15" fmla="*/ 4979534 w 4979534"/>
                <a:gd name="connsiteY15" fmla="*/ 814026 h 16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979534" h="1676452">
                  <a:moveTo>
                    <a:pt x="4979534" y="814026"/>
                  </a:moveTo>
                  <a:cubicBezTo>
                    <a:pt x="4937762" y="1166699"/>
                    <a:pt x="4805185" y="1793751"/>
                    <a:pt x="4587849" y="1657361"/>
                  </a:cubicBezTo>
                  <a:cubicBezTo>
                    <a:pt x="4062028" y="1327381"/>
                    <a:pt x="3949232" y="1260734"/>
                    <a:pt x="3494379" y="1219542"/>
                  </a:cubicBezTo>
                  <a:cubicBezTo>
                    <a:pt x="3059404" y="1154496"/>
                    <a:pt x="2535170" y="1357585"/>
                    <a:pt x="2244368" y="1338646"/>
                  </a:cubicBezTo>
                  <a:cubicBezTo>
                    <a:pt x="2148345" y="1322026"/>
                    <a:pt x="1937028" y="1225893"/>
                    <a:pt x="1829078" y="1181443"/>
                  </a:cubicBezTo>
                  <a:cubicBezTo>
                    <a:pt x="1264204" y="1072720"/>
                    <a:pt x="814625" y="948093"/>
                    <a:pt x="225897" y="879127"/>
                  </a:cubicBezTo>
                  <a:cubicBezTo>
                    <a:pt x="124047" y="863334"/>
                    <a:pt x="213030" y="700444"/>
                    <a:pt x="329843" y="652846"/>
                  </a:cubicBezTo>
                  <a:lnTo>
                    <a:pt x="2018" y="585343"/>
                  </a:lnTo>
                  <a:cubicBezTo>
                    <a:pt x="-27744" y="365219"/>
                    <a:pt x="276448" y="339902"/>
                    <a:pt x="596543" y="386146"/>
                  </a:cubicBezTo>
                  <a:cubicBezTo>
                    <a:pt x="933949" y="453594"/>
                    <a:pt x="1164012" y="517067"/>
                    <a:pt x="1501418" y="624271"/>
                  </a:cubicBezTo>
                  <a:cubicBezTo>
                    <a:pt x="1738190" y="591196"/>
                    <a:pt x="2050499" y="645585"/>
                    <a:pt x="2211734" y="525046"/>
                  </a:cubicBezTo>
                  <a:cubicBezTo>
                    <a:pt x="2016320" y="514472"/>
                    <a:pt x="1793077" y="539678"/>
                    <a:pt x="1625492" y="493323"/>
                  </a:cubicBezTo>
                  <a:cubicBezTo>
                    <a:pt x="1428366" y="479436"/>
                    <a:pt x="1278946" y="258815"/>
                    <a:pt x="1415776" y="165415"/>
                  </a:cubicBezTo>
                  <a:cubicBezTo>
                    <a:pt x="1711796" y="77205"/>
                    <a:pt x="2166843" y="187777"/>
                    <a:pt x="2351545" y="131373"/>
                  </a:cubicBezTo>
                  <a:cubicBezTo>
                    <a:pt x="2616313" y="19751"/>
                    <a:pt x="3111667" y="-127652"/>
                    <a:pt x="3706414" y="202024"/>
                  </a:cubicBezTo>
                  <a:cubicBezTo>
                    <a:pt x="4114885" y="423253"/>
                    <a:pt x="4443842" y="584846"/>
                    <a:pt x="4979534" y="81402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63B33D0F-FB47-4C9A-8BF9-9EAC8CB17DCC}"/>
                </a:ext>
              </a:extLst>
            </p:cNvPr>
            <p:cNvGrpSpPr/>
            <p:nvPr/>
          </p:nvGrpSpPr>
          <p:grpSpPr>
            <a:xfrm flipH="1">
              <a:off x="2499805" y="4765428"/>
              <a:ext cx="1258190" cy="631267"/>
              <a:chOff x="5250372" y="3335610"/>
              <a:chExt cx="1258190" cy="631267"/>
            </a:xfrm>
            <a:grpFill/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459061F-5EAB-490A-96D7-943B4AA0D02C}"/>
                  </a:ext>
                </a:extLst>
              </p:cNvPr>
              <p:cNvSpPr/>
              <p:nvPr/>
            </p:nvSpPr>
            <p:spPr>
              <a:xfrm flipH="1">
                <a:off x="5496730" y="3335610"/>
                <a:ext cx="1011832" cy="63126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E0E897D6-AD18-4FDD-8A3A-90C792FBB09E}"/>
                  </a:ext>
                </a:extLst>
              </p:cNvPr>
              <p:cNvSpPr/>
              <p:nvPr/>
            </p:nvSpPr>
            <p:spPr>
              <a:xfrm flipH="1">
                <a:off x="5250372" y="3364667"/>
                <a:ext cx="246361" cy="504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FAC8701B-6199-4637-9C10-0294C8E9FB26}"/>
                  </a:ext>
                </a:extLst>
              </p:cNvPr>
              <p:cNvSpPr/>
              <p:nvPr/>
            </p:nvSpPr>
            <p:spPr>
              <a:xfrm flipH="1">
                <a:off x="5328935" y="3730353"/>
                <a:ext cx="108000" cy="108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99C1AFD4-2886-439A-B757-F3E7682A7694}"/>
              </a:ext>
            </a:extLst>
          </p:cNvPr>
          <p:cNvSpPr txBox="1"/>
          <p:nvPr/>
        </p:nvSpPr>
        <p:spPr>
          <a:xfrm>
            <a:off x="8976511" y="1185076"/>
            <a:ext cx="261497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bg-BG" altLang="ko-KR" sz="1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КАТЕГОРИИ РАЗХОДИ </a:t>
            </a:r>
            <a:endParaRPr lang="ko-KR" altLang="en-US" sz="1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7516685-A9AF-4CF8-AFED-1DCB98FE7E1D}"/>
              </a:ext>
            </a:extLst>
          </p:cNvPr>
          <p:cNvSpPr txBox="1"/>
          <p:nvPr/>
        </p:nvSpPr>
        <p:spPr>
          <a:xfrm>
            <a:off x="604451" y="1064263"/>
            <a:ext cx="261497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bg-BG" dirty="0">
                <a:solidFill>
                  <a:schemeClr val="accent6">
                    <a:lumMod val="75000"/>
                  </a:schemeClr>
                </a:solidFill>
              </a:rPr>
              <a:t>ФИНАНСОВИ ИЗТОЧНИЦИ / ПРИХОДИ</a:t>
            </a:r>
            <a:endParaRPr lang="ko-KR" alt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FD909FE-937B-45CD-A006-F34B8AE295E2}"/>
              </a:ext>
            </a:extLst>
          </p:cNvPr>
          <p:cNvSpPr/>
          <p:nvPr/>
        </p:nvSpPr>
        <p:spPr>
          <a:xfrm>
            <a:off x="1547564" y="219122"/>
            <a:ext cx="720000" cy="720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1BE9CD4-4130-4B6A-9D4C-B82F9EDAB948}"/>
              </a:ext>
            </a:extLst>
          </p:cNvPr>
          <p:cNvSpPr/>
          <p:nvPr/>
        </p:nvSpPr>
        <p:spPr>
          <a:xfrm>
            <a:off x="9924000" y="242606"/>
            <a:ext cx="720000" cy="720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5" name="Oval 21">
            <a:extLst>
              <a:ext uri="{FF2B5EF4-FFF2-40B4-BE49-F238E27FC236}">
                <a16:creationId xmlns:a16="http://schemas.microsoft.com/office/drawing/2014/main" id="{5EB6E333-D192-484D-A02C-8ABE8B4BB669}"/>
              </a:ext>
            </a:extLst>
          </p:cNvPr>
          <p:cNvSpPr/>
          <p:nvPr/>
        </p:nvSpPr>
        <p:spPr>
          <a:xfrm rot="20700000">
            <a:off x="1686450" y="385398"/>
            <a:ext cx="442231" cy="387582"/>
          </a:xfrm>
          <a:custGeom>
            <a:avLst/>
            <a:gdLst/>
            <a:ahLst/>
            <a:cxnLst/>
            <a:rect l="l" t="t" r="r" b="b"/>
            <a:pathLst>
              <a:path w="4088377" h="3321003">
                <a:moveTo>
                  <a:pt x="1365628" y="1622218"/>
                </a:moveTo>
                <a:cubicBezTo>
                  <a:pt x="1121373" y="1556771"/>
                  <a:pt x="870309" y="1701722"/>
                  <a:pt x="804861" y="1945977"/>
                </a:cubicBezTo>
                <a:cubicBezTo>
                  <a:pt x="739413" y="2190232"/>
                  <a:pt x="884365" y="2441296"/>
                  <a:pt x="1128620" y="2506744"/>
                </a:cubicBezTo>
                <a:cubicBezTo>
                  <a:pt x="1372875" y="2572191"/>
                  <a:pt x="1623939" y="2427240"/>
                  <a:pt x="1689387" y="2182985"/>
                </a:cubicBezTo>
                <a:cubicBezTo>
                  <a:pt x="1754835" y="1938730"/>
                  <a:pt x="1609883" y="1687666"/>
                  <a:pt x="1365628" y="1622218"/>
                </a:cubicBezTo>
                <a:close/>
                <a:moveTo>
                  <a:pt x="1447099" y="1318163"/>
                </a:moveTo>
                <a:cubicBezTo>
                  <a:pt x="1859279" y="1428606"/>
                  <a:pt x="2103885" y="1852277"/>
                  <a:pt x="1993442" y="2264456"/>
                </a:cubicBezTo>
                <a:cubicBezTo>
                  <a:pt x="1882999" y="2676636"/>
                  <a:pt x="1459328" y="2921242"/>
                  <a:pt x="1047149" y="2810799"/>
                </a:cubicBezTo>
                <a:cubicBezTo>
                  <a:pt x="634969" y="2700356"/>
                  <a:pt x="390363" y="2276685"/>
                  <a:pt x="500806" y="1864505"/>
                </a:cubicBezTo>
                <a:cubicBezTo>
                  <a:pt x="611249" y="1452326"/>
                  <a:pt x="1034920" y="1207720"/>
                  <a:pt x="1447099" y="1318163"/>
                </a:cubicBezTo>
                <a:close/>
                <a:moveTo>
                  <a:pt x="1476725" y="1207597"/>
                </a:moveTo>
                <a:cubicBezTo>
                  <a:pt x="1003481" y="1080792"/>
                  <a:pt x="517045" y="1361635"/>
                  <a:pt x="390240" y="1834879"/>
                </a:cubicBezTo>
                <a:cubicBezTo>
                  <a:pt x="263435" y="2308124"/>
                  <a:pt x="544279" y="2794559"/>
                  <a:pt x="1017523" y="2921365"/>
                </a:cubicBezTo>
                <a:cubicBezTo>
                  <a:pt x="1490767" y="3048170"/>
                  <a:pt x="1977202" y="2767326"/>
                  <a:pt x="2104008" y="2294082"/>
                </a:cubicBezTo>
                <a:cubicBezTo>
                  <a:pt x="2230813" y="1820838"/>
                  <a:pt x="1949969" y="1334403"/>
                  <a:pt x="1476725" y="1207597"/>
                </a:cubicBezTo>
                <a:close/>
                <a:moveTo>
                  <a:pt x="3290290" y="1590224"/>
                </a:moveTo>
                <a:cubicBezTo>
                  <a:pt x="3269727" y="1586016"/>
                  <a:pt x="3248437" y="1583806"/>
                  <a:pt x="3226630" y="1583806"/>
                </a:cubicBezTo>
                <a:cubicBezTo>
                  <a:pt x="3052179" y="1583806"/>
                  <a:pt x="2910758" y="1725227"/>
                  <a:pt x="2910758" y="1899678"/>
                </a:cubicBezTo>
                <a:cubicBezTo>
                  <a:pt x="2910758" y="2074130"/>
                  <a:pt x="3052179" y="2215551"/>
                  <a:pt x="3226630" y="2215550"/>
                </a:cubicBezTo>
                <a:cubicBezTo>
                  <a:pt x="3401082" y="2215551"/>
                  <a:pt x="3542503" y="2074130"/>
                  <a:pt x="3542502" y="1899678"/>
                </a:cubicBezTo>
                <a:cubicBezTo>
                  <a:pt x="3542503" y="1747033"/>
                  <a:pt x="3434228" y="1619677"/>
                  <a:pt x="3290290" y="1590224"/>
                </a:cubicBezTo>
                <a:close/>
                <a:moveTo>
                  <a:pt x="3334055" y="1377473"/>
                </a:moveTo>
                <a:cubicBezTo>
                  <a:pt x="3576950" y="1427177"/>
                  <a:pt x="3759665" y="1642090"/>
                  <a:pt x="3759665" y="1899678"/>
                </a:cubicBezTo>
                <a:cubicBezTo>
                  <a:pt x="3759665" y="2194064"/>
                  <a:pt x="3521017" y="2432713"/>
                  <a:pt x="3226630" y="2432713"/>
                </a:cubicBezTo>
                <a:cubicBezTo>
                  <a:pt x="2932244" y="2432712"/>
                  <a:pt x="2693596" y="2194065"/>
                  <a:pt x="2693596" y="1899678"/>
                </a:cubicBezTo>
                <a:cubicBezTo>
                  <a:pt x="2693596" y="1605292"/>
                  <a:pt x="2932244" y="1366644"/>
                  <a:pt x="3226630" y="1366644"/>
                </a:cubicBezTo>
                <a:cubicBezTo>
                  <a:pt x="3263429" y="1366644"/>
                  <a:pt x="3299356" y="1370373"/>
                  <a:pt x="3334055" y="1377473"/>
                </a:cubicBezTo>
                <a:close/>
                <a:moveTo>
                  <a:pt x="1391137" y="789478"/>
                </a:moveTo>
                <a:lnTo>
                  <a:pt x="1759910" y="888290"/>
                </a:lnTo>
                <a:lnTo>
                  <a:pt x="1754625" y="1202375"/>
                </a:lnTo>
                <a:lnTo>
                  <a:pt x="1744979" y="1199790"/>
                </a:lnTo>
                <a:cubicBezTo>
                  <a:pt x="1823578" y="1244024"/>
                  <a:pt x="1894617" y="1298265"/>
                  <a:pt x="1954704" y="1362586"/>
                </a:cubicBezTo>
                <a:lnTo>
                  <a:pt x="2234317" y="1293059"/>
                </a:lnTo>
                <a:lnTo>
                  <a:pt x="2413554" y="1630152"/>
                </a:lnTo>
                <a:lnTo>
                  <a:pt x="2214321" y="1809770"/>
                </a:lnTo>
                <a:cubicBezTo>
                  <a:pt x="2239296" y="1900740"/>
                  <a:pt x="2251067" y="1995997"/>
                  <a:pt x="2246841" y="2092825"/>
                </a:cubicBezTo>
                <a:lnTo>
                  <a:pt x="2495698" y="2230974"/>
                </a:lnTo>
                <a:lnTo>
                  <a:pt x="2396885" y="2599747"/>
                </a:lnTo>
                <a:lnTo>
                  <a:pt x="2094912" y="2594668"/>
                </a:lnTo>
                <a:cubicBezTo>
                  <a:pt x="2056732" y="2658461"/>
                  <a:pt x="2010475" y="2715996"/>
                  <a:pt x="1958644" y="2767359"/>
                </a:cubicBezTo>
                <a:lnTo>
                  <a:pt x="2057814" y="3026193"/>
                </a:lnTo>
                <a:lnTo>
                  <a:pt x="1745078" y="3245174"/>
                </a:lnTo>
                <a:lnTo>
                  <a:pt x="1507869" y="3039237"/>
                </a:lnTo>
                <a:lnTo>
                  <a:pt x="1536736" y="3019025"/>
                </a:lnTo>
                <a:cubicBezTo>
                  <a:pt x="1445878" y="3048429"/>
                  <a:pt x="1349798" y="3062567"/>
                  <a:pt x="1251837" y="3062021"/>
                </a:cubicBezTo>
                <a:lnTo>
                  <a:pt x="1108065" y="3321003"/>
                </a:lnTo>
                <a:lnTo>
                  <a:pt x="739291" y="3222191"/>
                </a:lnTo>
                <a:lnTo>
                  <a:pt x="744274" y="2926021"/>
                </a:lnTo>
                <a:cubicBezTo>
                  <a:pt x="666128" y="2881484"/>
                  <a:pt x="595548" y="2827017"/>
                  <a:pt x="535891" y="2762576"/>
                </a:cubicBezTo>
                <a:lnTo>
                  <a:pt x="540671" y="2772825"/>
                </a:lnTo>
                <a:lnTo>
                  <a:pt x="232276" y="2832568"/>
                </a:lnTo>
                <a:lnTo>
                  <a:pt x="70927" y="2486556"/>
                </a:lnTo>
                <a:lnTo>
                  <a:pt x="279495" y="2317444"/>
                </a:lnTo>
                <a:cubicBezTo>
                  <a:pt x="257233" y="2235849"/>
                  <a:pt x="245603" y="2150814"/>
                  <a:pt x="245586" y="2064274"/>
                </a:cubicBezTo>
                <a:lnTo>
                  <a:pt x="0" y="1927940"/>
                </a:lnTo>
                <a:lnTo>
                  <a:pt x="98812" y="1559167"/>
                </a:lnTo>
                <a:lnTo>
                  <a:pt x="380240" y="1563901"/>
                </a:lnTo>
                <a:cubicBezTo>
                  <a:pt x="418421" y="1496524"/>
                  <a:pt x="464524" y="1435092"/>
                  <a:pt x="516679" y="1380105"/>
                </a:cubicBezTo>
                <a:lnTo>
                  <a:pt x="422419" y="1089378"/>
                </a:lnTo>
                <a:lnTo>
                  <a:pt x="746189" y="887063"/>
                </a:lnTo>
                <a:lnTo>
                  <a:pt x="972292" y="1105134"/>
                </a:lnTo>
                <a:lnTo>
                  <a:pt x="970019" y="1106554"/>
                </a:lnTo>
                <a:cubicBezTo>
                  <a:pt x="1058903" y="1078586"/>
                  <a:pt x="1152743" y="1065659"/>
                  <a:pt x="1248316" y="1066709"/>
                </a:cubicBezTo>
                <a:lnTo>
                  <a:pt x="1238669" y="1064125"/>
                </a:lnTo>
                <a:close/>
                <a:moveTo>
                  <a:pt x="3349970" y="1300109"/>
                </a:moveTo>
                <a:cubicBezTo>
                  <a:pt x="3310130" y="1291957"/>
                  <a:pt x="3268880" y="1287676"/>
                  <a:pt x="3226630" y="1287676"/>
                </a:cubicBezTo>
                <a:cubicBezTo>
                  <a:pt x="2888631" y="1287676"/>
                  <a:pt x="2614628" y="1561679"/>
                  <a:pt x="2614628" y="1899678"/>
                </a:cubicBezTo>
                <a:cubicBezTo>
                  <a:pt x="2614628" y="2237678"/>
                  <a:pt x="2888630" y="2511680"/>
                  <a:pt x="3226630" y="2511681"/>
                </a:cubicBezTo>
                <a:cubicBezTo>
                  <a:pt x="3564630" y="2511681"/>
                  <a:pt x="3838633" y="2237678"/>
                  <a:pt x="3838633" y="1899678"/>
                </a:cubicBezTo>
                <a:cubicBezTo>
                  <a:pt x="3838632" y="1603928"/>
                  <a:pt x="3628849" y="1357176"/>
                  <a:pt x="3349970" y="1300109"/>
                </a:cubicBezTo>
                <a:close/>
                <a:moveTo>
                  <a:pt x="3358324" y="1024334"/>
                </a:moveTo>
                <a:lnTo>
                  <a:pt x="3410883" y="1234575"/>
                </a:lnTo>
                <a:lnTo>
                  <a:pt x="3403994" y="1234575"/>
                </a:lnTo>
                <a:cubicBezTo>
                  <a:pt x="3464268" y="1250018"/>
                  <a:pt x="3521292" y="1273478"/>
                  <a:pt x="3572818" y="1305612"/>
                </a:cubicBezTo>
                <a:lnTo>
                  <a:pt x="3746730" y="1209354"/>
                </a:lnTo>
                <a:lnTo>
                  <a:pt x="3926358" y="1401981"/>
                </a:lnTo>
                <a:lnTo>
                  <a:pt x="3825667" y="1557247"/>
                </a:lnTo>
                <a:cubicBezTo>
                  <a:pt x="3858552" y="1613408"/>
                  <a:pt x="3883404" y="1674784"/>
                  <a:pt x="3897877" y="1740062"/>
                </a:cubicBezTo>
                <a:lnTo>
                  <a:pt x="4088377" y="1787686"/>
                </a:lnTo>
                <a:lnTo>
                  <a:pt x="4088377" y="2051071"/>
                </a:lnTo>
                <a:lnTo>
                  <a:pt x="3886243" y="2101605"/>
                </a:lnTo>
                <a:cubicBezTo>
                  <a:pt x="3872191" y="2150933"/>
                  <a:pt x="3851639" y="2197531"/>
                  <a:pt x="3826272" y="2241013"/>
                </a:cubicBezTo>
                <a:lnTo>
                  <a:pt x="3938572" y="2395786"/>
                </a:lnTo>
                <a:lnTo>
                  <a:pt x="3769272" y="2597551"/>
                </a:lnTo>
                <a:lnTo>
                  <a:pt x="3574432" y="2502674"/>
                </a:lnTo>
                <a:lnTo>
                  <a:pt x="3590059" y="2484050"/>
                </a:lnTo>
                <a:cubicBezTo>
                  <a:pt x="3534764" y="2519868"/>
                  <a:pt x="3473263" y="2546445"/>
                  <a:pt x="3407886" y="2563572"/>
                </a:cubicBezTo>
                <a:lnTo>
                  <a:pt x="3358323" y="2761823"/>
                </a:lnTo>
                <a:lnTo>
                  <a:pt x="3094938" y="2761823"/>
                </a:lnTo>
                <a:lnTo>
                  <a:pt x="3045375" y="2563574"/>
                </a:lnTo>
                <a:cubicBezTo>
                  <a:pt x="2985349" y="2547848"/>
                  <a:pt x="2928591" y="2524155"/>
                  <a:pt x="2877330" y="2491865"/>
                </a:cubicBezTo>
                <a:lnTo>
                  <a:pt x="2882346" y="2497841"/>
                </a:lnTo>
                <a:lnTo>
                  <a:pt x="2687507" y="2592718"/>
                </a:lnTo>
                <a:lnTo>
                  <a:pt x="2518206" y="2390954"/>
                </a:lnTo>
                <a:lnTo>
                  <a:pt x="2626994" y="2241021"/>
                </a:lnTo>
                <a:cubicBezTo>
                  <a:pt x="2597591" y="2190623"/>
                  <a:pt x="2574657" y="2136035"/>
                  <a:pt x="2559194" y="2078370"/>
                </a:cubicBezTo>
                <a:lnTo>
                  <a:pt x="2371198" y="2031371"/>
                </a:lnTo>
                <a:lnTo>
                  <a:pt x="2371198" y="1767986"/>
                </a:lnTo>
                <a:lnTo>
                  <a:pt x="2559579" y="1720890"/>
                </a:lnTo>
                <a:cubicBezTo>
                  <a:pt x="2572992" y="1669175"/>
                  <a:pt x="2592745" y="1620006"/>
                  <a:pt x="2617681" y="1574051"/>
                </a:cubicBezTo>
                <a:lnTo>
                  <a:pt x="2502958" y="1397149"/>
                </a:lnTo>
                <a:lnTo>
                  <a:pt x="2682587" y="1204520"/>
                </a:lnTo>
                <a:lnTo>
                  <a:pt x="2872193" y="1309466"/>
                </a:lnTo>
                <a:lnTo>
                  <a:pt x="2870932" y="1310818"/>
                </a:lnTo>
                <a:cubicBezTo>
                  <a:pt x="2925169" y="1276310"/>
                  <a:pt x="2985393" y="1250941"/>
                  <a:pt x="3049268" y="1234575"/>
                </a:cubicBezTo>
                <a:lnTo>
                  <a:pt x="3042378" y="1234576"/>
                </a:lnTo>
                <a:lnTo>
                  <a:pt x="3094939" y="1024334"/>
                </a:lnTo>
                <a:close/>
                <a:moveTo>
                  <a:pt x="2786480" y="402820"/>
                </a:moveTo>
                <a:cubicBezTo>
                  <a:pt x="2745900" y="389943"/>
                  <a:pt x="2701172" y="388627"/>
                  <a:pt x="2657264" y="401580"/>
                </a:cubicBezTo>
                <a:cubicBezTo>
                  <a:pt x="2540176" y="436121"/>
                  <a:pt x="2473258" y="559041"/>
                  <a:pt x="2507800" y="676128"/>
                </a:cubicBezTo>
                <a:cubicBezTo>
                  <a:pt x="2542340" y="793216"/>
                  <a:pt x="2665260" y="860133"/>
                  <a:pt x="2782348" y="825592"/>
                </a:cubicBezTo>
                <a:cubicBezTo>
                  <a:pt x="2899435" y="791051"/>
                  <a:pt x="2966353" y="668132"/>
                  <a:pt x="2931812" y="551045"/>
                </a:cubicBezTo>
                <a:cubicBezTo>
                  <a:pt x="2910223" y="477864"/>
                  <a:pt x="2854113" y="424282"/>
                  <a:pt x="2786480" y="402820"/>
                </a:cubicBezTo>
                <a:close/>
                <a:moveTo>
                  <a:pt x="2932202" y="47278"/>
                </a:moveTo>
                <a:lnTo>
                  <a:pt x="3090904" y="140999"/>
                </a:lnTo>
                <a:lnTo>
                  <a:pt x="3054065" y="265147"/>
                </a:lnTo>
                <a:cubicBezTo>
                  <a:pt x="3087256" y="296329"/>
                  <a:pt x="3116089" y="332603"/>
                  <a:pt x="3138727" y="373550"/>
                </a:cubicBezTo>
                <a:lnTo>
                  <a:pt x="3276016" y="367796"/>
                </a:lnTo>
                <a:lnTo>
                  <a:pt x="3328165" y="544574"/>
                </a:lnTo>
                <a:lnTo>
                  <a:pt x="3202503" y="618514"/>
                </a:lnTo>
                <a:cubicBezTo>
                  <a:pt x="3202838" y="654403"/>
                  <a:pt x="3198271" y="689748"/>
                  <a:pt x="3189855" y="723955"/>
                </a:cubicBezTo>
                <a:lnTo>
                  <a:pt x="3295873" y="805599"/>
                </a:lnTo>
                <a:lnTo>
                  <a:pt x="3222192" y="974540"/>
                </a:lnTo>
                <a:lnTo>
                  <a:pt x="3072634" y="949439"/>
                </a:lnTo>
                <a:lnTo>
                  <a:pt x="3079435" y="933845"/>
                </a:lnTo>
                <a:cubicBezTo>
                  <a:pt x="3049413" y="968833"/>
                  <a:pt x="3013398" y="998848"/>
                  <a:pt x="2972910" y="1023288"/>
                </a:cubicBezTo>
                <a:lnTo>
                  <a:pt x="2978897" y="1166163"/>
                </a:lnTo>
                <a:lnTo>
                  <a:pt x="2802119" y="1218312"/>
                </a:lnTo>
                <a:lnTo>
                  <a:pt x="2729602" y="1095065"/>
                </a:lnTo>
                <a:cubicBezTo>
                  <a:pt x="2686199" y="1096396"/>
                  <a:pt x="2643414" y="1091732"/>
                  <a:pt x="2602615" y="1080209"/>
                </a:cubicBezTo>
                <a:lnTo>
                  <a:pt x="2607165" y="1083226"/>
                </a:lnTo>
                <a:lnTo>
                  <a:pt x="2495179" y="1185484"/>
                </a:lnTo>
                <a:lnTo>
                  <a:pt x="2341599" y="1083585"/>
                </a:lnTo>
                <a:lnTo>
                  <a:pt x="2384929" y="961414"/>
                </a:lnTo>
                <a:cubicBezTo>
                  <a:pt x="2355215" y="933409"/>
                  <a:pt x="2329015" y="901312"/>
                  <a:pt x="2307218" y="865670"/>
                </a:cubicBezTo>
                <a:lnTo>
                  <a:pt x="2171734" y="871348"/>
                </a:lnTo>
                <a:lnTo>
                  <a:pt x="2119584" y="694571"/>
                </a:lnTo>
                <a:lnTo>
                  <a:pt x="2236697" y="625662"/>
                </a:lnTo>
                <a:cubicBezTo>
                  <a:pt x="2235459" y="588297"/>
                  <a:pt x="2238982" y="551385"/>
                  <a:pt x="2246620" y="515603"/>
                </a:cubicBezTo>
                <a:lnTo>
                  <a:pt x="2134594" y="419585"/>
                </a:lnTo>
                <a:lnTo>
                  <a:pt x="2217016" y="254732"/>
                </a:lnTo>
                <a:lnTo>
                  <a:pt x="2365055" y="287627"/>
                </a:lnTo>
                <a:lnTo>
                  <a:pt x="2364476" y="288784"/>
                </a:lnTo>
                <a:cubicBezTo>
                  <a:pt x="2394046" y="254885"/>
                  <a:pt x="2429444" y="225933"/>
                  <a:pt x="2469075" y="202302"/>
                </a:cubicBezTo>
                <a:lnTo>
                  <a:pt x="2464452" y="203666"/>
                </a:lnTo>
                <a:lnTo>
                  <a:pt x="2458102" y="52150"/>
                </a:lnTo>
                <a:lnTo>
                  <a:pt x="2634880" y="0"/>
                </a:lnTo>
                <a:lnTo>
                  <a:pt x="2711784" y="130703"/>
                </a:lnTo>
                <a:lnTo>
                  <a:pt x="2707159" y="132067"/>
                </a:lnTo>
                <a:cubicBezTo>
                  <a:pt x="2750672" y="130497"/>
                  <a:pt x="2793590" y="134953"/>
                  <a:pt x="2834535" y="1463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6" name="Donut 15">
            <a:extLst>
              <a:ext uri="{FF2B5EF4-FFF2-40B4-BE49-F238E27FC236}">
                <a16:creationId xmlns:a16="http://schemas.microsoft.com/office/drawing/2014/main" id="{96E8124C-151B-49E3-B88D-2D91A65394FF}"/>
              </a:ext>
            </a:extLst>
          </p:cNvPr>
          <p:cNvSpPr/>
          <p:nvPr/>
        </p:nvSpPr>
        <p:spPr>
          <a:xfrm>
            <a:off x="10087632" y="433789"/>
            <a:ext cx="392737" cy="390005"/>
          </a:xfrm>
          <a:custGeom>
            <a:avLst/>
            <a:gdLst/>
            <a:ahLst/>
            <a:cxnLst/>
            <a:rect l="l" t="t" r="r" b="b"/>
            <a:pathLst>
              <a:path w="3821708" h="3795110">
                <a:moveTo>
                  <a:pt x="1910854" y="903842"/>
                </a:moveTo>
                <a:lnTo>
                  <a:pt x="1793831" y="1129420"/>
                </a:lnTo>
                <a:lnTo>
                  <a:pt x="1791613" y="1129420"/>
                </a:lnTo>
                <a:lnTo>
                  <a:pt x="1791892" y="1133157"/>
                </a:lnTo>
                <a:lnTo>
                  <a:pt x="1791613" y="1133695"/>
                </a:lnTo>
                <a:lnTo>
                  <a:pt x="1791933" y="1133695"/>
                </a:lnTo>
                <a:lnTo>
                  <a:pt x="1833002" y="1683464"/>
                </a:lnTo>
                <a:cubicBezTo>
                  <a:pt x="1744939" y="1714584"/>
                  <a:pt x="1682254" y="1798749"/>
                  <a:pt x="1682254" y="1897555"/>
                </a:cubicBezTo>
                <a:cubicBezTo>
                  <a:pt x="1682254" y="2023808"/>
                  <a:pt x="1784602" y="2126156"/>
                  <a:pt x="1910855" y="2126156"/>
                </a:cubicBezTo>
                <a:cubicBezTo>
                  <a:pt x="1975561" y="2126156"/>
                  <a:pt x="2033988" y="2099273"/>
                  <a:pt x="2075304" y="2055803"/>
                </a:cubicBezTo>
                <a:lnTo>
                  <a:pt x="2443125" y="2288080"/>
                </a:lnTo>
                <a:lnTo>
                  <a:pt x="2443003" y="2288309"/>
                </a:lnTo>
                <a:lnTo>
                  <a:pt x="2443494" y="2288314"/>
                </a:lnTo>
                <a:lnTo>
                  <a:pt x="2446061" y="2289935"/>
                </a:lnTo>
                <a:lnTo>
                  <a:pt x="2446904" y="2288348"/>
                </a:lnTo>
                <a:lnTo>
                  <a:pt x="2652725" y="2290436"/>
                </a:lnTo>
                <a:lnTo>
                  <a:pt x="2535900" y="2120971"/>
                </a:lnTo>
                <a:lnTo>
                  <a:pt x="2536744" y="2119385"/>
                </a:lnTo>
                <a:lnTo>
                  <a:pt x="2533964" y="2118163"/>
                </a:lnTo>
                <a:lnTo>
                  <a:pt x="2533686" y="2117759"/>
                </a:lnTo>
                <a:lnTo>
                  <a:pt x="2533565" y="2117988"/>
                </a:lnTo>
                <a:lnTo>
                  <a:pt x="2134900" y="1942755"/>
                </a:lnTo>
                <a:cubicBezTo>
                  <a:pt x="2137918" y="1928156"/>
                  <a:pt x="2139456" y="1913035"/>
                  <a:pt x="2139456" y="1897555"/>
                </a:cubicBezTo>
                <a:cubicBezTo>
                  <a:pt x="2139456" y="1798748"/>
                  <a:pt x="2076770" y="1714583"/>
                  <a:pt x="1988706" y="1683463"/>
                </a:cubicBezTo>
                <a:lnTo>
                  <a:pt x="2029775" y="1133695"/>
                </a:lnTo>
                <a:lnTo>
                  <a:pt x="2030094" y="1133695"/>
                </a:lnTo>
                <a:lnTo>
                  <a:pt x="2029815" y="1133157"/>
                </a:lnTo>
                <a:lnTo>
                  <a:pt x="2030094" y="1129420"/>
                </a:lnTo>
                <a:lnTo>
                  <a:pt x="2027877" y="1129420"/>
                </a:lnTo>
                <a:close/>
                <a:moveTo>
                  <a:pt x="1910854" y="565406"/>
                </a:moveTo>
                <a:cubicBezTo>
                  <a:pt x="2646579" y="565406"/>
                  <a:pt x="3243002" y="1161829"/>
                  <a:pt x="3243002" y="1897554"/>
                </a:cubicBezTo>
                <a:cubicBezTo>
                  <a:pt x="3243002" y="2633279"/>
                  <a:pt x="2646579" y="3229702"/>
                  <a:pt x="1910854" y="3229702"/>
                </a:cubicBezTo>
                <a:cubicBezTo>
                  <a:pt x="1175129" y="3229702"/>
                  <a:pt x="578706" y="2633279"/>
                  <a:pt x="578706" y="1897554"/>
                </a:cubicBezTo>
                <a:cubicBezTo>
                  <a:pt x="578706" y="1161829"/>
                  <a:pt x="1175129" y="565406"/>
                  <a:pt x="1910854" y="565406"/>
                </a:cubicBezTo>
                <a:close/>
                <a:moveTo>
                  <a:pt x="1766837" y="367010"/>
                </a:moveTo>
                <a:cubicBezTo>
                  <a:pt x="1050362" y="432397"/>
                  <a:pt x="475174" y="981146"/>
                  <a:pt x="377476" y="1681610"/>
                </a:cubicBezTo>
                <a:lnTo>
                  <a:pt x="426306" y="1681610"/>
                </a:lnTo>
                <a:cubicBezTo>
                  <a:pt x="510474" y="1681610"/>
                  <a:pt x="578706" y="1746088"/>
                  <a:pt x="578706" y="1825626"/>
                </a:cubicBezTo>
                <a:cubicBezTo>
                  <a:pt x="578706" y="1905164"/>
                  <a:pt x="510474" y="1969642"/>
                  <a:pt x="426306" y="1969642"/>
                </a:cubicBezTo>
                <a:lnTo>
                  <a:pt x="364094" y="1969642"/>
                </a:lnTo>
                <a:cubicBezTo>
                  <a:pt x="398055" y="2738400"/>
                  <a:pt x="1003246" y="3359660"/>
                  <a:pt x="1769417" y="3427809"/>
                </a:cubicBezTo>
                <a:lnTo>
                  <a:pt x="1769417" y="3382101"/>
                </a:lnTo>
                <a:cubicBezTo>
                  <a:pt x="1769417" y="3297933"/>
                  <a:pt x="1833895" y="3229701"/>
                  <a:pt x="1913433" y="3229701"/>
                </a:cubicBezTo>
                <a:cubicBezTo>
                  <a:pt x="1992971" y="3229701"/>
                  <a:pt x="2057449" y="3297933"/>
                  <a:pt x="2057449" y="3382101"/>
                </a:cubicBezTo>
                <a:lnTo>
                  <a:pt x="2057449" y="3427707"/>
                </a:lnTo>
                <a:cubicBezTo>
                  <a:pt x="2804164" y="3358467"/>
                  <a:pt x="3396856" y="2764020"/>
                  <a:pt x="3455018" y="2020616"/>
                </a:cubicBezTo>
                <a:lnTo>
                  <a:pt x="3395402" y="2020616"/>
                </a:lnTo>
                <a:cubicBezTo>
                  <a:pt x="3311234" y="2020616"/>
                  <a:pt x="3243002" y="1956138"/>
                  <a:pt x="3243002" y="1876600"/>
                </a:cubicBezTo>
                <a:cubicBezTo>
                  <a:pt x="3243002" y="1797062"/>
                  <a:pt x="3311234" y="1732584"/>
                  <a:pt x="3395402" y="1732584"/>
                </a:cubicBezTo>
                <a:lnTo>
                  <a:pt x="3451747" y="1732584"/>
                </a:lnTo>
                <a:cubicBezTo>
                  <a:pt x="3374444" y="1008025"/>
                  <a:pt x="2788738" y="434055"/>
                  <a:pt x="2054869" y="367632"/>
                </a:cubicBezTo>
                <a:lnTo>
                  <a:pt x="2054869" y="407296"/>
                </a:lnTo>
                <a:cubicBezTo>
                  <a:pt x="2054869" y="491464"/>
                  <a:pt x="1990391" y="559696"/>
                  <a:pt x="1910853" y="559696"/>
                </a:cubicBezTo>
                <a:cubicBezTo>
                  <a:pt x="1831315" y="559696"/>
                  <a:pt x="1766837" y="491464"/>
                  <a:pt x="1766837" y="407296"/>
                </a:cubicBezTo>
                <a:close/>
                <a:moveTo>
                  <a:pt x="1910854" y="0"/>
                </a:moveTo>
                <a:cubicBezTo>
                  <a:pt x="2966190" y="0"/>
                  <a:pt x="3821708" y="849564"/>
                  <a:pt x="3821708" y="1897555"/>
                </a:cubicBezTo>
                <a:cubicBezTo>
                  <a:pt x="3821708" y="2945546"/>
                  <a:pt x="2966190" y="3795110"/>
                  <a:pt x="1910854" y="3795110"/>
                </a:cubicBezTo>
                <a:cubicBezTo>
                  <a:pt x="855518" y="3795110"/>
                  <a:pt x="0" y="2945546"/>
                  <a:pt x="0" y="1897555"/>
                </a:cubicBezTo>
                <a:cubicBezTo>
                  <a:pt x="0" y="849564"/>
                  <a:pt x="855518" y="0"/>
                  <a:pt x="19108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E54669D-57FE-4C85-9770-F0A46ADF3B99}"/>
              </a:ext>
            </a:extLst>
          </p:cNvPr>
          <p:cNvSpPr txBox="1"/>
          <p:nvPr/>
        </p:nvSpPr>
        <p:spPr>
          <a:xfrm>
            <a:off x="8376000" y="1677408"/>
            <a:ext cx="3816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bg-BG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ВИД НА РАЗХОДА</a:t>
            </a:r>
          </a:p>
          <a:p>
            <a:pPr algn="just"/>
            <a:endParaRPr lang="bg-BG" altLang="ko-KR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 algn="just">
              <a:buFontTx/>
              <a:buChar char="-"/>
            </a:pPr>
            <a:r>
              <a:rPr lang="bg-BG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Материални активи</a:t>
            </a:r>
          </a:p>
          <a:p>
            <a:pPr marL="171450" indent="-171450" algn="just">
              <a:buFontTx/>
              <a:buChar char="-"/>
            </a:pPr>
            <a:r>
              <a:rPr lang="bg-BG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Нематериални активи</a:t>
            </a:r>
          </a:p>
          <a:p>
            <a:pPr marL="171450" indent="-171450" algn="just">
              <a:buFontTx/>
              <a:buChar char="-"/>
            </a:pPr>
            <a:r>
              <a:rPr lang="bg-BG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Разходи за СМР</a:t>
            </a:r>
          </a:p>
          <a:p>
            <a:pPr marL="171450" indent="-171450" algn="just">
              <a:buFontTx/>
              <a:buChar char="-"/>
            </a:pPr>
            <a:r>
              <a:rPr lang="bg-BG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Разходи за персонал</a:t>
            </a:r>
          </a:p>
          <a:p>
            <a:pPr marL="171450" indent="-171450" algn="just">
              <a:buFontTx/>
              <a:buChar char="-"/>
            </a:pPr>
            <a:r>
              <a:rPr lang="bg-BG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Разходи за мероприятия </a:t>
            </a:r>
          </a:p>
          <a:p>
            <a:pPr marL="171450" indent="-171450" algn="just">
              <a:buFontTx/>
              <a:buChar char="-"/>
            </a:pPr>
            <a:r>
              <a:rPr lang="bg-BG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Разходи за услуги: </a:t>
            </a:r>
            <a:r>
              <a:rPr lang="ru-RU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разработване на документи; за публикуване на научни статии; за защита и поддържане на интелектуалната собственост; за експлоатация и комерсиализация на резултатите от научните изследвания, вкл. структура за трансфер на знания и технологии; за застраховки на придобитите в резултат на дейността дълготрайни материални активи; за разработване и въвеждане на: пилотни модели и иновации, методологии за обучение и квалификация за работа в съответната област на въздействие</a:t>
            </a:r>
          </a:p>
          <a:p>
            <a:pPr marL="171450" indent="-171450" algn="just">
              <a:buFontTx/>
              <a:buChar char="-"/>
            </a:pPr>
            <a:r>
              <a:rPr lang="bg-BG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Разходи за материали </a:t>
            </a:r>
          </a:p>
          <a:p>
            <a:endParaRPr lang="bg-BG" altLang="ko-KR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bg-BG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РАЗМЕР НА РАЗХОДА</a:t>
            </a:r>
          </a:p>
          <a:p>
            <a:endParaRPr lang="bg-BG" altLang="ko-KR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! Съответствие с Плана за финансиране, вкл. Финансовия анализ </a:t>
            </a:r>
            <a:endParaRPr lang="bg-BG" altLang="ko-KR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E4C5D03-9123-4B45-B751-0AD439AC6E8D}"/>
              </a:ext>
            </a:extLst>
          </p:cNvPr>
          <p:cNvSpPr txBox="1"/>
          <p:nvPr/>
        </p:nvSpPr>
        <p:spPr>
          <a:xfrm>
            <a:off x="161416" y="1835597"/>
            <a:ext cx="351830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ВИД НА ФИНАНСИРАНЕТО – ИЗТОЧНИК </a:t>
            </a:r>
          </a:p>
          <a:p>
            <a:pPr marL="171450" indent="-171450" algn="just">
              <a:buFontTx/>
              <a:buChar char="-"/>
            </a:pPr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Собствено финансиране</a:t>
            </a:r>
          </a:p>
          <a:p>
            <a:pPr marL="171450" indent="-171450" algn="just">
              <a:buFontTx/>
              <a:buChar char="-"/>
            </a:pPr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Външно използване на инфраструктурата</a:t>
            </a:r>
          </a:p>
          <a:p>
            <a:pPr marL="171450" indent="-171450" algn="just">
              <a:buFontTx/>
              <a:buChar char="-"/>
            </a:pPr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Частни инвестиции</a:t>
            </a:r>
          </a:p>
          <a:p>
            <a:pPr marL="171450" indent="-171450" algn="just">
              <a:buFontTx/>
              <a:buChar char="-"/>
            </a:pPr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Комерсиализация, технологичен трансфер</a:t>
            </a:r>
          </a:p>
          <a:p>
            <a:pPr marL="171450" indent="-171450" algn="just">
              <a:buFontTx/>
              <a:buChar char="-"/>
            </a:pPr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Работа по проекти </a:t>
            </a:r>
          </a:p>
          <a:p>
            <a:pPr algn="just"/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Финансиране от национални, европейски и международни програми</a:t>
            </a:r>
          </a:p>
          <a:p>
            <a:pPr algn="just"/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Рисково финансиране от частни фондове</a:t>
            </a:r>
            <a:endParaRPr lang="bg-BG" altLang="ko-KR" sz="13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bg-BG" altLang="ko-KR" sz="13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РАЗМЕР НА ФИНАНСИРАНЕТО</a:t>
            </a:r>
          </a:p>
          <a:p>
            <a:pPr algn="just"/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ПЕРИОД НА ФИНАНСИРАНЕТО </a:t>
            </a:r>
            <a:r>
              <a:rPr lang="en-US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</a:t>
            </a:r>
            <a:endParaRPr lang="bg-BG" altLang="ko-KR" sz="13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bg-BG" altLang="ko-KR" sz="13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bg-BG" altLang="ko-KR" sz="13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bg-BG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! Съответствие с </a:t>
            </a:r>
            <a:r>
              <a:rPr lang="ru-RU" altLang="ko-KR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Плана за финансиране, вкл. Финансовия анализ </a:t>
            </a:r>
            <a:endParaRPr lang="en-US" altLang="ko-KR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9531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25D2144-37D2-47E1-981B-F24701018CD7}"/>
              </a:ext>
            </a:extLst>
          </p:cNvPr>
          <p:cNvSpPr/>
          <p:nvPr/>
        </p:nvSpPr>
        <p:spPr>
          <a:xfrm>
            <a:off x="854579" y="2883596"/>
            <a:ext cx="4855652" cy="324803"/>
          </a:xfrm>
          <a:prstGeom prst="rect">
            <a:avLst/>
          </a:prstGeom>
          <a:solidFill>
            <a:srgbClr val="4CD6B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" name="Round Same Side Corner Rectangle 2">
            <a:extLst>
              <a:ext uri="{FF2B5EF4-FFF2-40B4-BE49-F238E27FC236}">
                <a16:creationId xmlns:a16="http://schemas.microsoft.com/office/drawing/2014/main" id="{6A6CA01E-9D7B-4B1D-B427-2698FCB43B42}"/>
              </a:ext>
            </a:extLst>
          </p:cNvPr>
          <p:cNvSpPr/>
          <p:nvPr/>
        </p:nvSpPr>
        <p:spPr>
          <a:xfrm>
            <a:off x="6601031" y="1934686"/>
            <a:ext cx="180000" cy="280935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4CD6B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" name="Round Same Side Corner Rectangle 3">
            <a:extLst>
              <a:ext uri="{FF2B5EF4-FFF2-40B4-BE49-F238E27FC236}">
                <a16:creationId xmlns:a16="http://schemas.microsoft.com/office/drawing/2014/main" id="{23914328-8C40-4A6E-93AB-F6695A4E9770}"/>
              </a:ext>
            </a:extLst>
          </p:cNvPr>
          <p:cNvSpPr/>
          <p:nvPr/>
        </p:nvSpPr>
        <p:spPr>
          <a:xfrm>
            <a:off x="6375726" y="1934686"/>
            <a:ext cx="180000" cy="280935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5EBE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" name="Round Same Side Corner Rectangle 4">
            <a:extLst>
              <a:ext uri="{FF2B5EF4-FFF2-40B4-BE49-F238E27FC236}">
                <a16:creationId xmlns:a16="http://schemas.microsoft.com/office/drawing/2014/main" id="{F7C3A124-161C-4E9C-89F4-E1E145A8B7D4}"/>
              </a:ext>
            </a:extLst>
          </p:cNvPr>
          <p:cNvSpPr/>
          <p:nvPr/>
        </p:nvSpPr>
        <p:spPr>
          <a:xfrm>
            <a:off x="6150421" y="1934686"/>
            <a:ext cx="180000" cy="280935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8DC5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" name="Round Same Side Corner Rectangle 5">
            <a:extLst>
              <a:ext uri="{FF2B5EF4-FFF2-40B4-BE49-F238E27FC236}">
                <a16:creationId xmlns:a16="http://schemas.microsoft.com/office/drawing/2014/main" id="{FDE9383D-C25E-412B-A8F7-1D4834636E35}"/>
              </a:ext>
            </a:extLst>
          </p:cNvPr>
          <p:cNvSpPr/>
          <p:nvPr/>
        </p:nvSpPr>
        <p:spPr>
          <a:xfrm>
            <a:off x="5925116" y="1934686"/>
            <a:ext cx="180000" cy="280935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4CD6B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7" name="Round Same Side Corner Rectangle 6">
            <a:extLst>
              <a:ext uri="{FF2B5EF4-FFF2-40B4-BE49-F238E27FC236}">
                <a16:creationId xmlns:a16="http://schemas.microsoft.com/office/drawing/2014/main" id="{46549CCE-FA17-4F8E-A330-0F8340C46232}"/>
              </a:ext>
            </a:extLst>
          </p:cNvPr>
          <p:cNvSpPr/>
          <p:nvPr/>
        </p:nvSpPr>
        <p:spPr>
          <a:xfrm>
            <a:off x="5699811" y="1934686"/>
            <a:ext cx="180000" cy="280935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5EBE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2B80ACF6-387E-4F4B-8CC1-911305C21904}"/>
              </a:ext>
            </a:extLst>
          </p:cNvPr>
          <p:cNvSpPr/>
          <p:nvPr/>
        </p:nvSpPr>
        <p:spPr>
          <a:xfrm>
            <a:off x="1082788" y="4736930"/>
            <a:ext cx="4793814" cy="507302"/>
          </a:xfrm>
          <a:custGeom>
            <a:avLst/>
            <a:gdLst>
              <a:gd name="connsiteX0" fmla="*/ 3335731 w 3507638"/>
              <a:gd name="connsiteY0" fmla="*/ 0 h 512064"/>
              <a:gd name="connsiteX1" fmla="*/ 0 w 3507638"/>
              <a:gd name="connsiteY1" fmla="*/ 497434 h 512064"/>
              <a:gd name="connsiteX2" fmla="*/ 1353312 w 3507638"/>
              <a:gd name="connsiteY2" fmla="*/ 512064 h 512064"/>
              <a:gd name="connsiteX3" fmla="*/ 3507638 w 3507638"/>
              <a:gd name="connsiteY3" fmla="*/ 10973 h 512064"/>
              <a:gd name="connsiteX4" fmla="*/ 3335731 w 3507638"/>
              <a:gd name="connsiteY4" fmla="*/ 0 h 512064"/>
              <a:gd name="connsiteX0" fmla="*/ 3347637 w 3519544"/>
              <a:gd name="connsiteY0" fmla="*/ 0 h 516484"/>
              <a:gd name="connsiteX1" fmla="*/ 0 w 3519544"/>
              <a:gd name="connsiteY1" fmla="*/ 516484 h 516484"/>
              <a:gd name="connsiteX2" fmla="*/ 1365218 w 3519544"/>
              <a:gd name="connsiteY2" fmla="*/ 512064 h 516484"/>
              <a:gd name="connsiteX3" fmla="*/ 3519544 w 3519544"/>
              <a:gd name="connsiteY3" fmla="*/ 10973 h 516484"/>
              <a:gd name="connsiteX4" fmla="*/ 3347637 w 3519544"/>
              <a:gd name="connsiteY4" fmla="*/ 0 h 516484"/>
              <a:gd name="connsiteX0" fmla="*/ 3338112 w 3510019"/>
              <a:gd name="connsiteY0" fmla="*/ 0 h 512064"/>
              <a:gd name="connsiteX1" fmla="*/ 0 w 3510019"/>
              <a:gd name="connsiteY1" fmla="*/ 495052 h 512064"/>
              <a:gd name="connsiteX2" fmla="*/ 1355693 w 3510019"/>
              <a:gd name="connsiteY2" fmla="*/ 512064 h 512064"/>
              <a:gd name="connsiteX3" fmla="*/ 3510019 w 3510019"/>
              <a:gd name="connsiteY3" fmla="*/ 10973 h 512064"/>
              <a:gd name="connsiteX4" fmla="*/ 3338112 w 3510019"/>
              <a:gd name="connsiteY4" fmla="*/ 0 h 512064"/>
              <a:gd name="connsiteX0" fmla="*/ 3335731 w 3507638"/>
              <a:gd name="connsiteY0" fmla="*/ 0 h 512064"/>
              <a:gd name="connsiteX1" fmla="*/ 0 w 3507638"/>
              <a:gd name="connsiteY1" fmla="*/ 509339 h 512064"/>
              <a:gd name="connsiteX2" fmla="*/ 1353312 w 3507638"/>
              <a:gd name="connsiteY2" fmla="*/ 512064 h 512064"/>
              <a:gd name="connsiteX3" fmla="*/ 3507638 w 3507638"/>
              <a:gd name="connsiteY3" fmla="*/ 10973 h 512064"/>
              <a:gd name="connsiteX4" fmla="*/ 3335731 w 3507638"/>
              <a:gd name="connsiteY4" fmla="*/ 0 h 512064"/>
              <a:gd name="connsiteX0" fmla="*/ 3340493 w 3512400"/>
              <a:gd name="connsiteY0" fmla="*/ 0 h 512064"/>
              <a:gd name="connsiteX1" fmla="*/ 0 w 3512400"/>
              <a:gd name="connsiteY1" fmla="*/ 499814 h 512064"/>
              <a:gd name="connsiteX2" fmla="*/ 1358074 w 3512400"/>
              <a:gd name="connsiteY2" fmla="*/ 512064 h 512064"/>
              <a:gd name="connsiteX3" fmla="*/ 3512400 w 3512400"/>
              <a:gd name="connsiteY3" fmla="*/ 10973 h 512064"/>
              <a:gd name="connsiteX4" fmla="*/ 3340493 w 3512400"/>
              <a:gd name="connsiteY4" fmla="*/ 0 h 512064"/>
              <a:gd name="connsiteX0" fmla="*/ 3326206 w 3498113"/>
              <a:gd name="connsiteY0" fmla="*/ 0 h 512064"/>
              <a:gd name="connsiteX1" fmla="*/ 0 w 3498113"/>
              <a:gd name="connsiteY1" fmla="*/ 511720 h 512064"/>
              <a:gd name="connsiteX2" fmla="*/ 1343787 w 3498113"/>
              <a:gd name="connsiteY2" fmla="*/ 512064 h 512064"/>
              <a:gd name="connsiteX3" fmla="*/ 3498113 w 3498113"/>
              <a:gd name="connsiteY3" fmla="*/ 10973 h 512064"/>
              <a:gd name="connsiteX4" fmla="*/ 3326206 w 3498113"/>
              <a:gd name="connsiteY4" fmla="*/ 0 h 512064"/>
              <a:gd name="connsiteX0" fmla="*/ 3326206 w 3498113"/>
              <a:gd name="connsiteY0" fmla="*/ 0 h 512064"/>
              <a:gd name="connsiteX1" fmla="*/ 0 w 3498113"/>
              <a:gd name="connsiteY1" fmla="*/ 492670 h 512064"/>
              <a:gd name="connsiteX2" fmla="*/ 1343787 w 3498113"/>
              <a:gd name="connsiteY2" fmla="*/ 512064 h 512064"/>
              <a:gd name="connsiteX3" fmla="*/ 3498113 w 3498113"/>
              <a:gd name="connsiteY3" fmla="*/ 10973 h 512064"/>
              <a:gd name="connsiteX4" fmla="*/ 3326206 w 3498113"/>
              <a:gd name="connsiteY4" fmla="*/ 0 h 512064"/>
              <a:gd name="connsiteX0" fmla="*/ 3326206 w 3498113"/>
              <a:gd name="connsiteY0" fmla="*/ 0 h 523970"/>
              <a:gd name="connsiteX1" fmla="*/ 0 w 3498113"/>
              <a:gd name="connsiteY1" fmla="*/ 492670 h 523970"/>
              <a:gd name="connsiteX2" fmla="*/ 1350930 w 3498113"/>
              <a:gd name="connsiteY2" fmla="*/ 523970 h 523970"/>
              <a:gd name="connsiteX3" fmla="*/ 3498113 w 3498113"/>
              <a:gd name="connsiteY3" fmla="*/ 10973 h 523970"/>
              <a:gd name="connsiteX4" fmla="*/ 3326206 w 3498113"/>
              <a:gd name="connsiteY4" fmla="*/ 0 h 523970"/>
              <a:gd name="connsiteX0" fmla="*/ 3326206 w 3498113"/>
              <a:gd name="connsiteY0" fmla="*/ 0 h 514445"/>
              <a:gd name="connsiteX1" fmla="*/ 0 w 3498113"/>
              <a:gd name="connsiteY1" fmla="*/ 492670 h 514445"/>
              <a:gd name="connsiteX2" fmla="*/ 1329499 w 3498113"/>
              <a:gd name="connsiteY2" fmla="*/ 514445 h 514445"/>
              <a:gd name="connsiteX3" fmla="*/ 3498113 w 3498113"/>
              <a:gd name="connsiteY3" fmla="*/ 10973 h 514445"/>
              <a:gd name="connsiteX4" fmla="*/ 3326206 w 3498113"/>
              <a:gd name="connsiteY4" fmla="*/ 0 h 514445"/>
              <a:gd name="connsiteX0" fmla="*/ 3297631 w 3498113"/>
              <a:gd name="connsiteY0" fmla="*/ 0 h 509683"/>
              <a:gd name="connsiteX1" fmla="*/ 0 w 3498113"/>
              <a:gd name="connsiteY1" fmla="*/ 487908 h 509683"/>
              <a:gd name="connsiteX2" fmla="*/ 1329499 w 3498113"/>
              <a:gd name="connsiteY2" fmla="*/ 509683 h 509683"/>
              <a:gd name="connsiteX3" fmla="*/ 3498113 w 3498113"/>
              <a:gd name="connsiteY3" fmla="*/ 6211 h 509683"/>
              <a:gd name="connsiteX4" fmla="*/ 3297631 w 3498113"/>
              <a:gd name="connsiteY4" fmla="*/ 0 h 509683"/>
              <a:gd name="connsiteX0" fmla="*/ 3307156 w 3498113"/>
              <a:gd name="connsiteY0" fmla="*/ 12839 h 503472"/>
              <a:gd name="connsiteX1" fmla="*/ 0 w 3498113"/>
              <a:gd name="connsiteY1" fmla="*/ 481697 h 503472"/>
              <a:gd name="connsiteX2" fmla="*/ 1329499 w 3498113"/>
              <a:gd name="connsiteY2" fmla="*/ 503472 h 503472"/>
              <a:gd name="connsiteX3" fmla="*/ 3498113 w 3498113"/>
              <a:gd name="connsiteY3" fmla="*/ 0 h 503472"/>
              <a:gd name="connsiteX4" fmla="*/ 3307156 w 3498113"/>
              <a:gd name="connsiteY4" fmla="*/ 12839 h 503472"/>
              <a:gd name="connsiteX0" fmla="*/ 3323825 w 3498113"/>
              <a:gd name="connsiteY0" fmla="*/ 0 h 507302"/>
              <a:gd name="connsiteX1" fmla="*/ 0 w 3498113"/>
              <a:gd name="connsiteY1" fmla="*/ 485527 h 507302"/>
              <a:gd name="connsiteX2" fmla="*/ 1329499 w 3498113"/>
              <a:gd name="connsiteY2" fmla="*/ 507302 h 507302"/>
              <a:gd name="connsiteX3" fmla="*/ 3498113 w 3498113"/>
              <a:gd name="connsiteY3" fmla="*/ 3830 h 507302"/>
              <a:gd name="connsiteX4" fmla="*/ 3323825 w 3498113"/>
              <a:gd name="connsiteY4" fmla="*/ 0 h 507302"/>
              <a:gd name="connsiteX0" fmla="*/ 3323825 w 3488588"/>
              <a:gd name="connsiteY0" fmla="*/ 3314 h 510616"/>
              <a:gd name="connsiteX1" fmla="*/ 0 w 3488588"/>
              <a:gd name="connsiteY1" fmla="*/ 488841 h 510616"/>
              <a:gd name="connsiteX2" fmla="*/ 1329499 w 3488588"/>
              <a:gd name="connsiteY2" fmla="*/ 510616 h 510616"/>
              <a:gd name="connsiteX3" fmla="*/ 3488588 w 3488588"/>
              <a:gd name="connsiteY3" fmla="*/ 0 h 510616"/>
              <a:gd name="connsiteX4" fmla="*/ 3323825 w 3488588"/>
              <a:gd name="connsiteY4" fmla="*/ 3314 h 510616"/>
              <a:gd name="connsiteX0" fmla="*/ 3323825 w 3495731"/>
              <a:gd name="connsiteY0" fmla="*/ 0 h 507302"/>
              <a:gd name="connsiteX1" fmla="*/ 0 w 3495731"/>
              <a:gd name="connsiteY1" fmla="*/ 485527 h 507302"/>
              <a:gd name="connsiteX2" fmla="*/ 1329499 w 3495731"/>
              <a:gd name="connsiteY2" fmla="*/ 507302 h 507302"/>
              <a:gd name="connsiteX3" fmla="*/ 3495731 w 3495731"/>
              <a:gd name="connsiteY3" fmla="*/ 10973 h 507302"/>
              <a:gd name="connsiteX4" fmla="*/ 3323825 w 3495731"/>
              <a:gd name="connsiteY4" fmla="*/ 0 h 507302"/>
              <a:gd name="connsiteX0" fmla="*/ 3323825 w 3493349"/>
              <a:gd name="connsiteY0" fmla="*/ 3314 h 510616"/>
              <a:gd name="connsiteX1" fmla="*/ 0 w 3493349"/>
              <a:gd name="connsiteY1" fmla="*/ 488841 h 510616"/>
              <a:gd name="connsiteX2" fmla="*/ 1329499 w 3493349"/>
              <a:gd name="connsiteY2" fmla="*/ 510616 h 510616"/>
              <a:gd name="connsiteX3" fmla="*/ 3493349 w 3493349"/>
              <a:gd name="connsiteY3" fmla="*/ 0 h 510616"/>
              <a:gd name="connsiteX4" fmla="*/ 3323825 w 3493349"/>
              <a:gd name="connsiteY4" fmla="*/ 3314 h 510616"/>
              <a:gd name="connsiteX0" fmla="*/ 3323825 w 3495730"/>
              <a:gd name="connsiteY0" fmla="*/ 0 h 507302"/>
              <a:gd name="connsiteX1" fmla="*/ 0 w 3495730"/>
              <a:gd name="connsiteY1" fmla="*/ 485527 h 507302"/>
              <a:gd name="connsiteX2" fmla="*/ 1329499 w 3495730"/>
              <a:gd name="connsiteY2" fmla="*/ 507302 h 507302"/>
              <a:gd name="connsiteX3" fmla="*/ 3495730 w 3495730"/>
              <a:gd name="connsiteY3" fmla="*/ 3830 h 507302"/>
              <a:gd name="connsiteX4" fmla="*/ 3323825 w 3495730"/>
              <a:gd name="connsiteY4" fmla="*/ 0 h 507302"/>
              <a:gd name="connsiteX0" fmla="*/ 3328835 w 3500740"/>
              <a:gd name="connsiteY0" fmla="*/ 0 h 507302"/>
              <a:gd name="connsiteX1" fmla="*/ 0 w 3500740"/>
              <a:gd name="connsiteY1" fmla="*/ 498053 h 507302"/>
              <a:gd name="connsiteX2" fmla="*/ 1334509 w 3500740"/>
              <a:gd name="connsiteY2" fmla="*/ 507302 h 507302"/>
              <a:gd name="connsiteX3" fmla="*/ 3500740 w 3500740"/>
              <a:gd name="connsiteY3" fmla="*/ 3830 h 507302"/>
              <a:gd name="connsiteX4" fmla="*/ 3328835 w 3500740"/>
              <a:gd name="connsiteY4" fmla="*/ 0 h 507302"/>
              <a:gd name="connsiteX0" fmla="*/ 3321319 w 3493224"/>
              <a:gd name="connsiteY0" fmla="*/ 0 h 507302"/>
              <a:gd name="connsiteX1" fmla="*/ 0 w 3493224"/>
              <a:gd name="connsiteY1" fmla="*/ 490538 h 507302"/>
              <a:gd name="connsiteX2" fmla="*/ 1326993 w 3493224"/>
              <a:gd name="connsiteY2" fmla="*/ 507302 h 507302"/>
              <a:gd name="connsiteX3" fmla="*/ 3493224 w 3493224"/>
              <a:gd name="connsiteY3" fmla="*/ 3830 h 507302"/>
              <a:gd name="connsiteX4" fmla="*/ 3321319 w 3493224"/>
              <a:gd name="connsiteY4" fmla="*/ 0 h 507302"/>
              <a:gd name="connsiteX0" fmla="*/ 3323824 w 3495729"/>
              <a:gd name="connsiteY0" fmla="*/ 0 h 507302"/>
              <a:gd name="connsiteX1" fmla="*/ 0 w 3495729"/>
              <a:gd name="connsiteY1" fmla="*/ 500559 h 507302"/>
              <a:gd name="connsiteX2" fmla="*/ 1329498 w 3495729"/>
              <a:gd name="connsiteY2" fmla="*/ 507302 h 507302"/>
              <a:gd name="connsiteX3" fmla="*/ 3495729 w 3495729"/>
              <a:gd name="connsiteY3" fmla="*/ 3830 h 507302"/>
              <a:gd name="connsiteX4" fmla="*/ 3323824 w 3495729"/>
              <a:gd name="connsiteY4" fmla="*/ 0 h 507302"/>
              <a:gd name="connsiteX0" fmla="*/ 3342039 w 3513944"/>
              <a:gd name="connsiteY0" fmla="*/ 0 h 507845"/>
              <a:gd name="connsiteX1" fmla="*/ 0 w 3513944"/>
              <a:gd name="connsiteY1" fmla="*/ 507845 h 507845"/>
              <a:gd name="connsiteX2" fmla="*/ 1347713 w 3513944"/>
              <a:gd name="connsiteY2" fmla="*/ 507302 h 507845"/>
              <a:gd name="connsiteX3" fmla="*/ 3513944 w 3513944"/>
              <a:gd name="connsiteY3" fmla="*/ 3830 h 507845"/>
              <a:gd name="connsiteX4" fmla="*/ 3342039 w 3513944"/>
              <a:gd name="connsiteY4" fmla="*/ 0 h 507845"/>
              <a:gd name="connsiteX0" fmla="*/ 3342039 w 3513944"/>
              <a:gd name="connsiteY0" fmla="*/ 0 h 507845"/>
              <a:gd name="connsiteX1" fmla="*/ 0 w 3513944"/>
              <a:gd name="connsiteY1" fmla="*/ 507845 h 507845"/>
              <a:gd name="connsiteX2" fmla="*/ 1347713 w 3513944"/>
              <a:gd name="connsiteY2" fmla="*/ 507302 h 507845"/>
              <a:gd name="connsiteX3" fmla="*/ 3513944 w 3513944"/>
              <a:gd name="connsiteY3" fmla="*/ 3830 h 507845"/>
              <a:gd name="connsiteX4" fmla="*/ 3342039 w 3513944"/>
              <a:gd name="connsiteY4" fmla="*/ 0 h 507845"/>
              <a:gd name="connsiteX0" fmla="*/ 3342039 w 3513944"/>
              <a:gd name="connsiteY0" fmla="*/ 0 h 507845"/>
              <a:gd name="connsiteX1" fmla="*/ 0 w 3513944"/>
              <a:gd name="connsiteY1" fmla="*/ 507845 h 507845"/>
              <a:gd name="connsiteX2" fmla="*/ 1362285 w 3513944"/>
              <a:gd name="connsiteY2" fmla="*/ 507302 h 507845"/>
              <a:gd name="connsiteX3" fmla="*/ 3513944 w 3513944"/>
              <a:gd name="connsiteY3" fmla="*/ 3830 h 507845"/>
              <a:gd name="connsiteX4" fmla="*/ 3342039 w 3513944"/>
              <a:gd name="connsiteY4" fmla="*/ 0 h 507845"/>
              <a:gd name="connsiteX0" fmla="*/ 3302566 w 3474471"/>
              <a:gd name="connsiteY0" fmla="*/ 0 h 511042"/>
              <a:gd name="connsiteX1" fmla="*/ 0 w 3474471"/>
              <a:gd name="connsiteY1" fmla="*/ 511042 h 511042"/>
              <a:gd name="connsiteX2" fmla="*/ 1322812 w 3474471"/>
              <a:gd name="connsiteY2" fmla="*/ 507302 h 511042"/>
              <a:gd name="connsiteX3" fmla="*/ 3474471 w 3474471"/>
              <a:gd name="connsiteY3" fmla="*/ 3830 h 511042"/>
              <a:gd name="connsiteX4" fmla="*/ 3302566 w 3474471"/>
              <a:gd name="connsiteY4" fmla="*/ 0 h 511042"/>
              <a:gd name="connsiteX0" fmla="*/ 3314176 w 3486081"/>
              <a:gd name="connsiteY0" fmla="*/ 0 h 507302"/>
              <a:gd name="connsiteX1" fmla="*/ 0 w 3486081"/>
              <a:gd name="connsiteY1" fmla="*/ 501451 h 507302"/>
              <a:gd name="connsiteX2" fmla="*/ 1334422 w 3486081"/>
              <a:gd name="connsiteY2" fmla="*/ 507302 h 507302"/>
              <a:gd name="connsiteX3" fmla="*/ 3486081 w 3486081"/>
              <a:gd name="connsiteY3" fmla="*/ 3830 h 507302"/>
              <a:gd name="connsiteX4" fmla="*/ 3314176 w 3486081"/>
              <a:gd name="connsiteY4" fmla="*/ 0 h 507302"/>
              <a:gd name="connsiteX0" fmla="*/ 3314176 w 3486081"/>
              <a:gd name="connsiteY0" fmla="*/ 0 h 507302"/>
              <a:gd name="connsiteX1" fmla="*/ 0 w 3486081"/>
              <a:gd name="connsiteY1" fmla="*/ 501451 h 507302"/>
              <a:gd name="connsiteX2" fmla="*/ 1000064 w 3486081"/>
              <a:gd name="connsiteY2" fmla="*/ 507302 h 507302"/>
              <a:gd name="connsiteX3" fmla="*/ 3486081 w 3486081"/>
              <a:gd name="connsiteY3" fmla="*/ 3830 h 507302"/>
              <a:gd name="connsiteX4" fmla="*/ 3314176 w 3486081"/>
              <a:gd name="connsiteY4" fmla="*/ 0 h 507302"/>
              <a:gd name="connsiteX0" fmla="*/ 3309532 w 3481437"/>
              <a:gd name="connsiteY0" fmla="*/ 0 h 507302"/>
              <a:gd name="connsiteX1" fmla="*/ 0 w 3481437"/>
              <a:gd name="connsiteY1" fmla="*/ 504648 h 507302"/>
              <a:gd name="connsiteX2" fmla="*/ 995420 w 3481437"/>
              <a:gd name="connsiteY2" fmla="*/ 507302 h 507302"/>
              <a:gd name="connsiteX3" fmla="*/ 3481437 w 3481437"/>
              <a:gd name="connsiteY3" fmla="*/ 3830 h 507302"/>
              <a:gd name="connsiteX4" fmla="*/ 3309532 w 3481437"/>
              <a:gd name="connsiteY4" fmla="*/ 0 h 507302"/>
              <a:gd name="connsiteX0" fmla="*/ 3355970 w 3481437"/>
              <a:gd name="connsiteY0" fmla="*/ 0 h 507302"/>
              <a:gd name="connsiteX1" fmla="*/ 0 w 3481437"/>
              <a:gd name="connsiteY1" fmla="*/ 504648 h 507302"/>
              <a:gd name="connsiteX2" fmla="*/ 995420 w 3481437"/>
              <a:gd name="connsiteY2" fmla="*/ 507302 h 507302"/>
              <a:gd name="connsiteX3" fmla="*/ 3481437 w 3481437"/>
              <a:gd name="connsiteY3" fmla="*/ 3830 h 507302"/>
              <a:gd name="connsiteX4" fmla="*/ 3355970 w 3481437"/>
              <a:gd name="connsiteY4" fmla="*/ 0 h 507302"/>
              <a:gd name="connsiteX0" fmla="*/ 3355970 w 3481437"/>
              <a:gd name="connsiteY0" fmla="*/ 0 h 507302"/>
              <a:gd name="connsiteX1" fmla="*/ 0 w 3481437"/>
              <a:gd name="connsiteY1" fmla="*/ 504648 h 507302"/>
              <a:gd name="connsiteX2" fmla="*/ 995420 w 3481437"/>
              <a:gd name="connsiteY2" fmla="*/ 507302 h 507302"/>
              <a:gd name="connsiteX3" fmla="*/ 3481437 w 3481437"/>
              <a:gd name="connsiteY3" fmla="*/ 3830 h 507302"/>
              <a:gd name="connsiteX4" fmla="*/ 3355970 w 3481437"/>
              <a:gd name="connsiteY4" fmla="*/ 0 h 507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1437" h="507302">
                <a:moveTo>
                  <a:pt x="3355970" y="0"/>
                </a:moveTo>
                <a:lnTo>
                  <a:pt x="0" y="504648"/>
                </a:lnTo>
                <a:lnTo>
                  <a:pt x="995420" y="507302"/>
                </a:lnTo>
                <a:lnTo>
                  <a:pt x="3481437" y="3830"/>
                </a:lnTo>
                <a:lnTo>
                  <a:pt x="3355970" y="0"/>
                </a:lnTo>
                <a:close/>
              </a:path>
            </a:pathLst>
          </a:custGeom>
          <a:gradFill flip="none" rotWithShape="1">
            <a:gsLst>
              <a:gs pos="0">
                <a:srgbClr val="5EBEE4">
                  <a:lumMod val="50000"/>
                </a:srgbClr>
              </a:gs>
              <a:gs pos="100000">
                <a:srgbClr val="5EBEE4"/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D481E67B-6EED-4AE1-8867-50D399E4FAC8}"/>
              </a:ext>
            </a:extLst>
          </p:cNvPr>
          <p:cNvSpPr/>
          <p:nvPr/>
        </p:nvSpPr>
        <p:spPr>
          <a:xfrm>
            <a:off x="3317632" y="4734806"/>
            <a:ext cx="2793196" cy="519462"/>
          </a:xfrm>
          <a:custGeom>
            <a:avLst/>
            <a:gdLst>
              <a:gd name="connsiteX0" fmla="*/ 1956816 w 2125066"/>
              <a:gd name="connsiteY0" fmla="*/ 0 h 501091"/>
              <a:gd name="connsiteX1" fmla="*/ 0 w 2125066"/>
              <a:gd name="connsiteY1" fmla="*/ 497433 h 501091"/>
              <a:gd name="connsiteX2" fmla="*/ 1331367 w 2125066"/>
              <a:gd name="connsiteY2" fmla="*/ 501091 h 501091"/>
              <a:gd name="connsiteX3" fmla="*/ 2125066 w 2125066"/>
              <a:gd name="connsiteY3" fmla="*/ 3657 h 501091"/>
              <a:gd name="connsiteX4" fmla="*/ 1956816 w 2125066"/>
              <a:gd name="connsiteY4" fmla="*/ 0 h 501091"/>
              <a:gd name="connsiteX0" fmla="*/ 1949672 w 2125066"/>
              <a:gd name="connsiteY0" fmla="*/ 0 h 501091"/>
              <a:gd name="connsiteX1" fmla="*/ 0 w 2125066"/>
              <a:gd name="connsiteY1" fmla="*/ 497433 h 501091"/>
              <a:gd name="connsiteX2" fmla="*/ 1331367 w 2125066"/>
              <a:gd name="connsiteY2" fmla="*/ 501091 h 501091"/>
              <a:gd name="connsiteX3" fmla="*/ 2125066 w 2125066"/>
              <a:gd name="connsiteY3" fmla="*/ 3657 h 501091"/>
              <a:gd name="connsiteX4" fmla="*/ 1949672 w 2125066"/>
              <a:gd name="connsiteY4" fmla="*/ 0 h 501091"/>
              <a:gd name="connsiteX0" fmla="*/ 1949672 w 2125066"/>
              <a:gd name="connsiteY0" fmla="*/ 3487 h 504578"/>
              <a:gd name="connsiteX1" fmla="*/ 0 w 2125066"/>
              <a:gd name="connsiteY1" fmla="*/ 500920 h 504578"/>
              <a:gd name="connsiteX2" fmla="*/ 1331367 w 2125066"/>
              <a:gd name="connsiteY2" fmla="*/ 504578 h 504578"/>
              <a:gd name="connsiteX3" fmla="*/ 2125066 w 2125066"/>
              <a:gd name="connsiteY3" fmla="*/ 0 h 504578"/>
              <a:gd name="connsiteX4" fmla="*/ 1949672 w 2125066"/>
              <a:gd name="connsiteY4" fmla="*/ 3487 h 504578"/>
              <a:gd name="connsiteX0" fmla="*/ 1949672 w 2120303"/>
              <a:gd name="connsiteY0" fmla="*/ 0 h 501091"/>
              <a:gd name="connsiteX1" fmla="*/ 0 w 2120303"/>
              <a:gd name="connsiteY1" fmla="*/ 497433 h 501091"/>
              <a:gd name="connsiteX2" fmla="*/ 1331367 w 2120303"/>
              <a:gd name="connsiteY2" fmla="*/ 501091 h 501091"/>
              <a:gd name="connsiteX3" fmla="*/ 2120303 w 2120303"/>
              <a:gd name="connsiteY3" fmla="*/ 1276 h 501091"/>
              <a:gd name="connsiteX4" fmla="*/ 1949672 w 2120303"/>
              <a:gd name="connsiteY4" fmla="*/ 0 h 501091"/>
              <a:gd name="connsiteX0" fmla="*/ 1949672 w 2120303"/>
              <a:gd name="connsiteY0" fmla="*/ 0 h 503473"/>
              <a:gd name="connsiteX1" fmla="*/ 0 w 2120303"/>
              <a:gd name="connsiteY1" fmla="*/ 497433 h 503473"/>
              <a:gd name="connsiteX2" fmla="*/ 1343273 w 2120303"/>
              <a:gd name="connsiteY2" fmla="*/ 503473 h 503473"/>
              <a:gd name="connsiteX3" fmla="*/ 2120303 w 2120303"/>
              <a:gd name="connsiteY3" fmla="*/ 1276 h 503473"/>
              <a:gd name="connsiteX4" fmla="*/ 1949672 w 2120303"/>
              <a:gd name="connsiteY4" fmla="*/ 0 h 503473"/>
              <a:gd name="connsiteX0" fmla="*/ 1961578 w 2132209"/>
              <a:gd name="connsiteY0" fmla="*/ 0 h 506958"/>
              <a:gd name="connsiteX1" fmla="*/ 0 w 2132209"/>
              <a:gd name="connsiteY1" fmla="*/ 506958 h 506958"/>
              <a:gd name="connsiteX2" fmla="*/ 1355179 w 2132209"/>
              <a:gd name="connsiteY2" fmla="*/ 503473 h 506958"/>
              <a:gd name="connsiteX3" fmla="*/ 2132209 w 2132209"/>
              <a:gd name="connsiteY3" fmla="*/ 1276 h 506958"/>
              <a:gd name="connsiteX4" fmla="*/ 1961578 w 2132209"/>
              <a:gd name="connsiteY4" fmla="*/ 0 h 506958"/>
              <a:gd name="connsiteX0" fmla="*/ 1954434 w 2125065"/>
              <a:gd name="connsiteY0" fmla="*/ 0 h 503473"/>
              <a:gd name="connsiteX1" fmla="*/ 0 w 2125065"/>
              <a:gd name="connsiteY1" fmla="*/ 495051 h 503473"/>
              <a:gd name="connsiteX2" fmla="*/ 1348035 w 2125065"/>
              <a:gd name="connsiteY2" fmla="*/ 503473 h 503473"/>
              <a:gd name="connsiteX3" fmla="*/ 2125065 w 2125065"/>
              <a:gd name="connsiteY3" fmla="*/ 1276 h 503473"/>
              <a:gd name="connsiteX4" fmla="*/ 1954434 w 2125065"/>
              <a:gd name="connsiteY4" fmla="*/ 0 h 503473"/>
              <a:gd name="connsiteX0" fmla="*/ 1954434 w 2125065"/>
              <a:gd name="connsiteY0" fmla="*/ 0 h 503473"/>
              <a:gd name="connsiteX1" fmla="*/ 0 w 2125065"/>
              <a:gd name="connsiteY1" fmla="*/ 495051 h 503473"/>
              <a:gd name="connsiteX2" fmla="*/ 1331366 w 2125065"/>
              <a:gd name="connsiteY2" fmla="*/ 503473 h 503473"/>
              <a:gd name="connsiteX3" fmla="*/ 2125065 w 2125065"/>
              <a:gd name="connsiteY3" fmla="*/ 1276 h 503473"/>
              <a:gd name="connsiteX4" fmla="*/ 1954434 w 2125065"/>
              <a:gd name="connsiteY4" fmla="*/ 0 h 503473"/>
              <a:gd name="connsiteX0" fmla="*/ 1954434 w 2125065"/>
              <a:gd name="connsiteY0" fmla="*/ 0 h 503473"/>
              <a:gd name="connsiteX1" fmla="*/ 0 w 2125065"/>
              <a:gd name="connsiteY1" fmla="*/ 495051 h 503473"/>
              <a:gd name="connsiteX2" fmla="*/ 1343272 w 2125065"/>
              <a:gd name="connsiteY2" fmla="*/ 503473 h 503473"/>
              <a:gd name="connsiteX3" fmla="*/ 2125065 w 2125065"/>
              <a:gd name="connsiteY3" fmla="*/ 1276 h 503473"/>
              <a:gd name="connsiteX4" fmla="*/ 1954434 w 2125065"/>
              <a:gd name="connsiteY4" fmla="*/ 0 h 503473"/>
              <a:gd name="connsiteX0" fmla="*/ 1954434 w 2132209"/>
              <a:gd name="connsiteY0" fmla="*/ 0 h 503473"/>
              <a:gd name="connsiteX1" fmla="*/ 0 w 2132209"/>
              <a:gd name="connsiteY1" fmla="*/ 495051 h 503473"/>
              <a:gd name="connsiteX2" fmla="*/ 1343272 w 2132209"/>
              <a:gd name="connsiteY2" fmla="*/ 503473 h 503473"/>
              <a:gd name="connsiteX3" fmla="*/ 2132209 w 2132209"/>
              <a:gd name="connsiteY3" fmla="*/ 6039 h 503473"/>
              <a:gd name="connsiteX4" fmla="*/ 1954434 w 2132209"/>
              <a:gd name="connsiteY4" fmla="*/ 0 h 503473"/>
              <a:gd name="connsiteX0" fmla="*/ 1966960 w 2144735"/>
              <a:gd name="connsiteY0" fmla="*/ 0 h 505072"/>
              <a:gd name="connsiteX1" fmla="*/ 0 w 2144735"/>
              <a:gd name="connsiteY1" fmla="*/ 505072 h 505072"/>
              <a:gd name="connsiteX2" fmla="*/ 1355798 w 2144735"/>
              <a:gd name="connsiteY2" fmla="*/ 503473 h 505072"/>
              <a:gd name="connsiteX3" fmla="*/ 2144735 w 2144735"/>
              <a:gd name="connsiteY3" fmla="*/ 6039 h 505072"/>
              <a:gd name="connsiteX4" fmla="*/ 1966960 w 2144735"/>
              <a:gd name="connsiteY4" fmla="*/ 0 h 505072"/>
              <a:gd name="connsiteX0" fmla="*/ 1956939 w 2134714"/>
              <a:gd name="connsiteY0" fmla="*/ 0 h 503473"/>
              <a:gd name="connsiteX1" fmla="*/ 0 w 2134714"/>
              <a:gd name="connsiteY1" fmla="*/ 497557 h 503473"/>
              <a:gd name="connsiteX2" fmla="*/ 1345777 w 2134714"/>
              <a:gd name="connsiteY2" fmla="*/ 503473 h 503473"/>
              <a:gd name="connsiteX3" fmla="*/ 2134714 w 2134714"/>
              <a:gd name="connsiteY3" fmla="*/ 6039 h 503473"/>
              <a:gd name="connsiteX4" fmla="*/ 1956939 w 2134714"/>
              <a:gd name="connsiteY4" fmla="*/ 0 h 503473"/>
              <a:gd name="connsiteX0" fmla="*/ 1956939 w 2134714"/>
              <a:gd name="connsiteY0" fmla="*/ 0 h 499830"/>
              <a:gd name="connsiteX1" fmla="*/ 0 w 2134714"/>
              <a:gd name="connsiteY1" fmla="*/ 497557 h 499830"/>
              <a:gd name="connsiteX2" fmla="*/ 1367635 w 2134714"/>
              <a:gd name="connsiteY2" fmla="*/ 499830 h 499830"/>
              <a:gd name="connsiteX3" fmla="*/ 2134714 w 2134714"/>
              <a:gd name="connsiteY3" fmla="*/ 6039 h 499830"/>
              <a:gd name="connsiteX4" fmla="*/ 1956939 w 2134714"/>
              <a:gd name="connsiteY4" fmla="*/ 0 h 499830"/>
              <a:gd name="connsiteX0" fmla="*/ 1956939 w 2134714"/>
              <a:gd name="connsiteY0" fmla="*/ 4890 h 504720"/>
              <a:gd name="connsiteX1" fmla="*/ 0 w 2134714"/>
              <a:gd name="connsiteY1" fmla="*/ 502447 h 504720"/>
              <a:gd name="connsiteX2" fmla="*/ 1367635 w 2134714"/>
              <a:gd name="connsiteY2" fmla="*/ 504720 h 504720"/>
              <a:gd name="connsiteX3" fmla="*/ 2134714 w 2134714"/>
              <a:gd name="connsiteY3" fmla="*/ 0 h 504720"/>
              <a:gd name="connsiteX4" fmla="*/ 1956939 w 2134714"/>
              <a:gd name="connsiteY4" fmla="*/ 4890 h 504720"/>
              <a:gd name="connsiteX0" fmla="*/ 1956939 w 2134714"/>
              <a:gd name="connsiteY0" fmla="*/ 1247 h 504720"/>
              <a:gd name="connsiteX1" fmla="*/ 0 w 2134714"/>
              <a:gd name="connsiteY1" fmla="*/ 502447 h 504720"/>
              <a:gd name="connsiteX2" fmla="*/ 1367635 w 2134714"/>
              <a:gd name="connsiteY2" fmla="*/ 504720 h 504720"/>
              <a:gd name="connsiteX3" fmla="*/ 2134714 w 2134714"/>
              <a:gd name="connsiteY3" fmla="*/ 0 h 504720"/>
              <a:gd name="connsiteX4" fmla="*/ 1956939 w 2134714"/>
              <a:gd name="connsiteY4" fmla="*/ 1247 h 504720"/>
              <a:gd name="connsiteX0" fmla="*/ 1956939 w 2134714"/>
              <a:gd name="connsiteY0" fmla="*/ 1247 h 504720"/>
              <a:gd name="connsiteX1" fmla="*/ 0 w 2134714"/>
              <a:gd name="connsiteY1" fmla="*/ 502447 h 504720"/>
              <a:gd name="connsiteX2" fmla="*/ 1367635 w 2134714"/>
              <a:gd name="connsiteY2" fmla="*/ 504720 h 504720"/>
              <a:gd name="connsiteX3" fmla="*/ 2134714 w 2134714"/>
              <a:gd name="connsiteY3" fmla="*/ 0 h 504720"/>
              <a:gd name="connsiteX4" fmla="*/ 1956939 w 2134714"/>
              <a:gd name="connsiteY4" fmla="*/ 1247 h 504720"/>
              <a:gd name="connsiteX0" fmla="*/ 1975155 w 2152930"/>
              <a:gd name="connsiteY0" fmla="*/ 1247 h 504720"/>
              <a:gd name="connsiteX1" fmla="*/ 0 w 2152930"/>
              <a:gd name="connsiteY1" fmla="*/ 502447 h 504720"/>
              <a:gd name="connsiteX2" fmla="*/ 1385851 w 2152930"/>
              <a:gd name="connsiteY2" fmla="*/ 504720 h 504720"/>
              <a:gd name="connsiteX3" fmla="*/ 2152930 w 2152930"/>
              <a:gd name="connsiteY3" fmla="*/ 0 h 504720"/>
              <a:gd name="connsiteX4" fmla="*/ 1975155 w 2152930"/>
              <a:gd name="connsiteY4" fmla="*/ 1247 h 504720"/>
              <a:gd name="connsiteX0" fmla="*/ 1975155 w 2152930"/>
              <a:gd name="connsiteY0" fmla="*/ 1247 h 513376"/>
              <a:gd name="connsiteX1" fmla="*/ 0 w 2152930"/>
              <a:gd name="connsiteY1" fmla="*/ 513376 h 513376"/>
              <a:gd name="connsiteX2" fmla="*/ 1385851 w 2152930"/>
              <a:gd name="connsiteY2" fmla="*/ 504720 h 513376"/>
              <a:gd name="connsiteX3" fmla="*/ 2152930 w 2152930"/>
              <a:gd name="connsiteY3" fmla="*/ 0 h 513376"/>
              <a:gd name="connsiteX4" fmla="*/ 1975155 w 2152930"/>
              <a:gd name="connsiteY4" fmla="*/ 1247 h 513376"/>
              <a:gd name="connsiteX0" fmla="*/ 1971512 w 2149287"/>
              <a:gd name="connsiteY0" fmla="*/ 1247 h 509733"/>
              <a:gd name="connsiteX1" fmla="*/ 0 w 2149287"/>
              <a:gd name="connsiteY1" fmla="*/ 509733 h 509733"/>
              <a:gd name="connsiteX2" fmla="*/ 1382208 w 2149287"/>
              <a:gd name="connsiteY2" fmla="*/ 504720 h 509733"/>
              <a:gd name="connsiteX3" fmla="*/ 2149287 w 2149287"/>
              <a:gd name="connsiteY3" fmla="*/ 0 h 509733"/>
              <a:gd name="connsiteX4" fmla="*/ 1971512 w 2149287"/>
              <a:gd name="connsiteY4" fmla="*/ 1247 h 509733"/>
              <a:gd name="connsiteX0" fmla="*/ 1971512 w 2149287"/>
              <a:gd name="connsiteY0" fmla="*/ 1247 h 512006"/>
              <a:gd name="connsiteX1" fmla="*/ 0 w 2149287"/>
              <a:gd name="connsiteY1" fmla="*/ 509733 h 512006"/>
              <a:gd name="connsiteX2" fmla="*/ 1378565 w 2149287"/>
              <a:gd name="connsiteY2" fmla="*/ 512006 h 512006"/>
              <a:gd name="connsiteX3" fmla="*/ 2149287 w 2149287"/>
              <a:gd name="connsiteY3" fmla="*/ 0 h 512006"/>
              <a:gd name="connsiteX4" fmla="*/ 1971512 w 2149287"/>
              <a:gd name="connsiteY4" fmla="*/ 1247 h 512006"/>
              <a:gd name="connsiteX0" fmla="*/ 1967869 w 2145644"/>
              <a:gd name="connsiteY0" fmla="*/ 1247 h 512006"/>
              <a:gd name="connsiteX1" fmla="*/ 0 w 2145644"/>
              <a:gd name="connsiteY1" fmla="*/ 509733 h 512006"/>
              <a:gd name="connsiteX2" fmla="*/ 1374922 w 2145644"/>
              <a:gd name="connsiteY2" fmla="*/ 512006 h 512006"/>
              <a:gd name="connsiteX3" fmla="*/ 2145644 w 2145644"/>
              <a:gd name="connsiteY3" fmla="*/ 0 h 512006"/>
              <a:gd name="connsiteX4" fmla="*/ 1967869 w 2145644"/>
              <a:gd name="connsiteY4" fmla="*/ 1247 h 512006"/>
              <a:gd name="connsiteX0" fmla="*/ 1943449 w 2121224"/>
              <a:gd name="connsiteY0" fmla="*/ 1247 h 512006"/>
              <a:gd name="connsiteX1" fmla="*/ 0 w 2121224"/>
              <a:gd name="connsiteY1" fmla="*/ 503338 h 512006"/>
              <a:gd name="connsiteX2" fmla="*/ 1350502 w 2121224"/>
              <a:gd name="connsiteY2" fmla="*/ 512006 h 512006"/>
              <a:gd name="connsiteX3" fmla="*/ 2121224 w 2121224"/>
              <a:gd name="connsiteY3" fmla="*/ 0 h 512006"/>
              <a:gd name="connsiteX4" fmla="*/ 1943449 w 2121224"/>
              <a:gd name="connsiteY4" fmla="*/ 1247 h 512006"/>
              <a:gd name="connsiteX0" fmla="*/ 1950774 w 2128549"/>
              <a:gd name="connsiteY0" fmla="*/ 1247 h 512006"/>
              <a:gd name="connsiteX1" fmla="*/ 0 w 2128549"/>
              <a:gd name="connsiteY1" fmla="*/ 503338 h 512006"/>
              <a:gd name="connsiteX2" fmla="*/ 1357827 w 2128549"/>
              <a:gd name="connsiteY2" fmla="*/ 512006 h 512006"/>
              <a:gd name="connsiteX3" fmla="*/ 2128549 w 2128549"/>
              <a:gd name="connsiteY3" fmla="*/ 0 h 512006"/>
              <a:gd name="connsiteX4" fmla="*/ 1950774 w 2128549"/>
              <a:gd name="connsiteY4" fmla="*/ 1247 h 512006"/>
              <a:gd name="connsiteX0" fmla="*/ 1950774 w 2128549"/>
              <a:gd name="connsiteY0" fmla="*/ 1247 h 518400"/>
              <a:gd name="connsiteX1" fmla="*/ 0 w 2128549"/>
              <a:gd name="connsiteY1" fmla="*/ 503338 h 518400"/>
              <a:gd name="connsiteX2" fmla="*/ 1050139 w 2128549"/>
              <a:gd name="connsiteY2" fmla="*/ 518400 h 518400"/>
              <a:gd name="connsiteX3" fmla="*/ 2128549 w 2128549"/>
              <a:gd name="connsiteY3" fmla="*/ 0 h 518400"/>
              <a:gd name="connsiteX4" fmla="*/ 1950774 w 2128549"/>
              <a:gd name="connsiteY4" fmla="*/ 1247 h 518400"/>
              <a:gd name="connsiteX0" fmla="*/ 1994729 w 2128549"/>
              <a:gd name="connsiteY0" fmla="*/ 1247 h 518400"/>
              <a:gd name="connsiteX1" fmla="*/ 0 w 2128549"/>
              <a:gd name="connsiteY1" fmla="*/ 503338 h 518400"/>
              <a:gd name="connsiteX2" fmla="*/ 1050139 w 2128549"/>
              <a:gd name="connsiteY2" fmla="*/ 518400 h 518400"/>
              <a:gd name="connsiteX3" fmla="*/ 2128549 w 2128549"/>
              <a:gd name="connsiteY3" fmla="*/ 0 h 518400"/>
              <a:gd name="connsiteX4" fmla="*/ 1994729 w 2128549"/>
              <a:gd name="connsiteY4" fmla="*/ 1247 h 518400"/>
              <a:gd name="connsiteX0" fmla="*/ 2002055 w 2128549"/>
              <a:gd name="connsiteY0" fmla="*/ 7641 h 518400"/>
              <a:gd name="connsiteX1" fmla="*/ 0 w 2128549"/>
              <a:gd name="connsiteY1" fmla="*/ 503338 h 518400"/>
              <a:gd name="connsiteX2" fmla="*/ 1050139 w 2128549"/>
              <a:gd name="connsiteY2" fmla="*/ 518400 h 518400"/>
              <a:gd name="connsiteX3" fmla="*/ 2128549 w 2128549"/>
              <a:gd name="connsiteY3" fmla="*/ 0 h 518400"/>
              <a:gd name="connsiteX4" fmla="*/ 2002055 w 2128549"/>
              <a:gd name="connsiteY4" fmla="*/ 7641 h 518400"/>
              <a:gd name="connsiteX0" fmla="*/ 2002055 w 2128549"/>
              <a:gd name="connsiteY0" fmla="*/ 10838 h 521597"/>
              <a:gd name="connsiteX1" fmla="*/ 0 w 2128549"/>
              <a:gd name="connsiteY1" fmla="*/ 506535 h 521597"/>
              <a:gd name="connsiteX2" fmla="*/ 1050139 w 2128549"/>
              <a:gd name="connsiteY2" fmla="*/ 521597 h 521597"/>
              <a:gd name="connsiteX3" fmla="*/ 2128549 w 2128549"/>
              <a:gd name="connsiteY3" fmla="*/ 0 h 521597"/>
              <a:gd name="connsiteX4" fmla="*/ 2002055 w 2128549"/>
              <a:gd name="connsiteY4" fmla="*/ 10838 h 521597"/>
              <a:gd name="connsiteX0" fmla="*/ 2002055 w 2128549"/>
              <a:gd name="connsiteY0" fmla="*/ 10838 h 521597"/>
              <a:gd name="connsiteX1" fmla="*/ 0 w 2128549"/>
              <a:gd name="connsiteY1" fmla="*/ 506535 h 521597"/>
              <a:gd name="connsiteX2" fmla="*/ 1050139 w 2128549"/>
              <a:gd name="connsiteY2" fmla="*/ 521597 h 521597"/>
              <a:gd name="connsiteX3" fmla="*/ 2128549 w 2128549"/>
              <a:gd name="connsiteY3" fmla="*/ 0 h 521597"/>
              <a:gd name="connsiteX4" fmla="*/ 2002055 w 2128549"/>
              <a:gd name="connsiteY4" fmla="*/ 10838 h 521597"/>
              <a:gd name="connsiteX0" fmla="*/ 2002055 w 2128549"/>
              <a:gd name="connsiteY0" fmla="*/ 11320 h 522079"/>
              <a:gd name="connsiteX1" fmla="*/ 0 w 2128549"/>
              <a:gd name="connsiteY1" fmla="*/ 507017 h 522079"/>
              <a:gd name="connsiteX2" fmla="*/ 1050139 w 2128549"/>
              <a:gd name="connsiteY2" fmla="*/ 522079 h 522079"/>
              <a:gd name="connsiteX3" fmla="*/ 2128549 w 2128549"/>
              <a:gd name="connsiteY3" fmla="*/ 482 h 522079"/>
              <a:gd name="connsiteX4" fmla="*/ 2002055 w 2128549"/>
              <a:gd name="connsiteY4" fmla="*/ 11320 h 522079"/>
              <a:gd name="connsiteX0" fmla="*/ 1999613 w 2128549"/>
              <a:gd name="connsiteY0" fmla="*/ 5430 h 522584"/>
              <a:gd name="connsiteX1" fmla="*/ 0 w 2128549"/>
              <a:gd name="connsiteY1" fmla="*/ 507522 h 522584"/>
              <a:gd name="connsiteX2" fmla="*/ 1050139 w 2128549"/>
              <a:gd name="connsiteY2" fmla="*/ 522584 h 522584"/>
              <a:gd name="connsiteX3" fmla="*/ 2128549 w 2128549"/>
              <a:gd name="connsiteY3" fmla="*/ 987 h 522584"/>
              <a:gd name="connsiteX4" fmla="*/ 1999613 w 2128549"/>
              <a:gd name="connsiteY4" fmla="*/ 5430 h 522584"/>
              <a:gd name="connsiteX0" fmla="*/ 1999613 w 2128549"/>
              <a:gd name="connsiteY0" fmla="*/ 5109 h 522263"/>
              <a:gd name="connsiteX1" fmla="*/ 0 w 2128549"/>
              <a:gd name="connsiteY1" fmla="*/ 507201 h 522263"/>
              <a:gd name="connsiteX2" fmla="*/ 1050139 w 2128549"/>
              <a:gd name="connsiteY2" fmla="*/ 522263 h 522263"/>
              <a:gd name="connsiteX3" fmla="*/ 2128549 w 2128549"/>
              <a:gd name="connsiteY3" fmla="*/ 666 h 522263"/>
              <a:gd name="connsiteX4" fmla="*/ 1999613 w 2128549"/>
              <a:gd name="connsiteY4" fmla="*/ 5109 h 522263"/>
              <a:gd name="connsiteX0" fmla="*/ 1999613 w 2133399"/>
              <a:gd name="connsiteY0" fmla="*/ 2308 h 519462"/>
              <a:gd name="connsiteX1" fmla="*/ 0 w 2133399"/>
              <a:gd name="connsiteY1" fmla="*/ 504400 h 519462"/>
              <a:gd name="connsiteX2" fmla="*/ 1050139 w 2133399"/>
              <a:gd name="connsiteY2" fmla="*/ 519462 h 519462"/>
              <a:gd name="connsiteX3" fmla="*/ 2133399 w 2133399"/>
              <a:gd name="connsiteY3" fmla="*/ 1040 h 519462"/>
              <a:gd name="connsiteX4" fmla="*/ 1999613 w 2133399"/>
              <a:gd name="connsiteY4" fmla="*/ 2308 h 519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3399" h="519462">
                <a:moveTo>
                  <a:pt x="1999613" y="2308"/>
                </a:moveTo>
                <a:lnTo>
                  <a:pt x="0" y="504400"/>
                </a:lnTo>
                <a:lnTo>
                  <a:pt x="1050139" y="519462"/>
                </a:lnTo>
                <a:lnTo>
                  <a:pt x="2133399" y="1040"/>
                </a:lnTo>
                <a:cubicBezTo>
                  <a:pt x="2071698" y="-1742"/>
                  <a:pt x="2039336" y="1892"/>
                  <a:pt x="1999613" y="2308"/>
                </a:cubicBezTo>
                <a:close/>
              </a:path>
            </a:pathLst>
          </a:custGeom>
          <a:gradFill flip="none" rotWithShape="1">
            <a:gsLst>
              <a:gs pos="0">
                <a:srgbClr val="4CD6B0">
                  <a:lumMod val="50000"/>
                </a:srgbClr>
              </a:gs>
              <a:gs pos="100000">
                <a:srgbClr val="4CD6B0"/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18C50213-DD0B-45C7-875F-D6B501FA8F63}"/>
              </a:ext>
            </a:extLst>
          </p:cNvPr>
          <p:cNvSpPr/>
          <p:nvPr/>
        </p:nvSpPr>
        <p:spPr>
          <a:xfrm>
            <a:off x="6377832" y="4738657"/>
            <a:ext cx="2793196" cy="502399"/>
          </a:xfrm>
          <a:custGeom>
            <a:avLst/>
            <a:gdLst>
              <a:gd name="connsiteX0" fmla="*/ 0 w 2154326"/>
              <a:gd name="connsiteY0" fmla="*/ 7315 h 530352"/>
              <a:gd name="connsiteX1" fmla="*/ 797356 w 2154326"/>
              <a:gd name="connsiteY1" fmla="*/ 523036 h 530352"/>
              <a:gd name="connsiteX2" fmla="*/ 2154326 w 2154326"/>
              <a:gd name="connsiteY2" fmla="*/ 530352 h 530352"/>
              <a:gd name="connsiteX3" fmla="*/ 160934 w 2154326"/>
              <a:gd name="connsiteY3" fmla="*/ 0 h 530352"/>
              <a:gd name="connsiteX4" fmla="*/ 0 w 2154326"/>
              <a:gd name="connsiteY4" fmla="*/ 7315 h 530352"/>
              <a:gd name="connsiteX0" fmla="*/ 0 w 2151945"/>
              <a:gd name="connsiteY0" fmla="*/ 16840 h 530352"/>
              <a:gd name="connsiteX1" fmla="*/ 794975 w 2151945"/>
              <a:gd name="connsiteY1" fmla="*/ 523036 h 530352"/>
              <a:gd name="connsiteX2" fmla="*/ 2151945 w 2151945"/>
              <a:gd name="connsiteY2" fmla="*/ 530352 h 530352"/>
              <a:gd name="connsiteX3" fmla="*/ 158553 w 2151945"/>
              <a:gd name="connsiteY3" fmla="*/ 0 h 530352"/>
              <a:gd name="connsiteX4" fmla="*/ 0 w 2151945"/>
              <a:gd name="connsiteY4" fmla="*/ 16840 h 530352"/>
              <a:gd name="connsiteX0" fmla="*/ 0 w 2151945"/>
              <a:gd name="connsiteY0" fmla="*/ 7315 h 520827"/>
              <a:gd name="connsiteX1" fmla="*/ 794975 w 2151945"/>
              <a:gd name="connsiteY1" fmla="*/ 513511 h 520827"/>
              <a:gd name="connsiteX2" fmla="*/ 2151945 w 2151945"/>
              <a:gd name="connsiteY2" fmla="*/ 520827 h 520827"/>
              <a:gd name="connsiteX3" fmla="*/ 172840 w 2151945"/>
              <a:gd name="connsiteY3" fmla="*/ 0 h 520827"/>
              <a:gd name="connsiteX4" fmla="*/ 0 w 2151945"/>
              <a:gd name="connsiteY4" fmla="*/ 7315 h 520827"/>
              <a:gd name="connsiteX0" fmla="*/ 0 w 2151945"/>
              <a:gd name="connsiteY0" fmla="*/ 0 h 513512"/>
              <a:gd name="connsiteX1" fmla="*/ 794975 w 2151945"/>
              <a:gd name="connsiteY1" fmla="*/ 506196 h 513512"/>
              <a:gd name="connsiteX2" fmla="*/ 2151945 w 2151945"/>
              <a:gd name="connsiteY2" fmla="*/ 513512 h 513512"/>
              <a:gd name="connsiteX3" fmla="*/ 184746 w 2151945"/>
              <a:gd name="connsiteY3" fmla="*/ 6972 h 513512"/>
              <a:gd name="connsiteX4" fmla="*/ 0 w 2151945"/>
              <a:gd name="connsiteY4" fmla="*/ 0 h 513512"/>
              <a:gd name="connsiteX0" fmla="*/ 0 w 2151945"/>
              <a:gd name="connsiteY0" fmla="*/ 2553 h 516065"/>
              <a:gd name="connsiteX1" fmla="*/ 794975 w 2151945"/>
              <a:gd name="connsiteY1" fmla="*/ 508749 h 516065"/>
              <a:gd name="connsiteX2" fmla="*/ 2151945 w 2151945"/>
              <a:gd name="connsiteY2" fmla="*/ 516065 h 516065"/>
              <a:gd name="connsiteX3" fmla="*/ 170458 w 2151945"/>
              <a:gd name="connsiteY3" fmla="*/ 0 h 516065"/>
              <a:gd name="connsiteX4" fmla="*/ 0 w 2151945"/>
              <a:gd name="connsiteY4" fmla="*/ 2553 h 516065"/>
              <a:gd name="connsiteX0" fmla="*/ 0 w 2151945"/>
              <a:gd name="connsiteY0" fmla="*/ 2553 h 516065"/>
              <a:gd name="connsiteX1" fmla="*/ 785450 w 2151945"/>
              <a:gd name="connsiteY1" fmla="*/ 508749 h 516065"/>
              <a:gd name="connsiteX2" fmla="*/ 2151945 w 2151945"/>
              <a:gd name="connsiteY2" fmla="*/ 516065 h 516065"/>
              <a:gd name="connsiteX3" fmla="*/ 170458 w 2151945"/>
              <a:gd name="connsiteY3" fmla="*/ 0 h 516065"/>
              <a:gd name="connsiteX4" fmla="*/ 0 w 2151945"/>
              <a:gd name="connsiteY4" fmla="*/ 2553 h 516065"/>
              <a:gd name="connsiteX0" fmla="*/ 0 w 2151945"/>
              <a:gd name="connsiteY0" fmla="*/ 2553 h 516065"/>
              <a:gd name="connsiteX1" fmla="*/ 775925 w 2151945"/>
              <a:gd name="connsiteY1" fmla="*/ 508749 h 516065"/>
              <a:gd name="connsiteX2" fmla="*/ 2151945 w 2151945"/>
              <a:gd name="connsiteY2" fmla="*/ 516065 h 516065"/>
              <a:gd name="connsiteX3" fmla="*/ 170458 w 2151945"/>
              <a:gd name="connsiteY3" fmla="*/ 0 h 516065"/>
              <a:gd name="connsiteX4" fmla="*/ 0 w 2151945"/>
              <a:gd name="connsiteY4" fmla="*/ 2553 h 516065"/>
              <a:gd name="connsiteX0" fmla="*/ 0 w 2135276"/>
              <a:gd name="connsiteY0" fmla="*/ 2553 h 508749"/>
              <a:gd name="connsiteX1" fmla="*/ 775925 w 2135276"/>
              <a:gd name="connsiteY1" fmla="*/ 508749 h 508749"/>
              <a:gd name="connsiteX2" fmla="*/ 2135276 w 2135276"/>
              <a:gd name="connsiteY2" fmla="*/ 489871 h 508749"/>
              <a:gd name="connsiteX3" fmla="*/ 170458 w 2135276"/>
              <a:gd name="connsiteY3" fmla="*/ 0 h 508749"/>
              <a:gd name="connsiteX4" fmla="*/ 0 w 2135276"/>
              <a:gd name="connsiteY4" fmla="*/ 2553 h 508749"/>
              <a:gd name="connsiteX0" fmla="*/ 0 w 2140817"/>
              <a:gd name="connsiteY0" fmla="*/ 2553 h 508749"/>
              <a:gd name="connsiteX1" fmla="*/ 775925 w 2140817"/>
              <a:gd name="connsiteY1" fmla="*/ 508749 h 508749"/>
              <a:gd name="connsiteX2" fmla="*/ 2135276 w 2140817"/>
              <a:gd name="connsiteY2" fmla="*/ 489871 h 508749"/>
              <a:gd name="connsiteX3" fmla="*/ 2140039 w 2140817"/>
              <a:gd name="connsiteY3" fmla="*/ 494595 h 508749"/>
              <a:gd name="connsiteX4" fmla="*/ 170458 w 2140817"/>
              <a:gd name="connsiteY4" fmla="*/ 0 h 508749"/>
              <a:gd name="connsiteX5" fmla="*/ 0 w 2140817"/>
              <a:gd name="connsiteY5" fmla="*/ 2553 h 508749"/>
              <a:gd name="connsiteX0" fmla="*/ 0 w 2145393"/>
              <a:gd name="connsiteY0" fmla="*/ 2553 h 511338"/>
              <a:gd name="connsiteX1" fmla="*/ 775925 w 2145393"/>
              <a:gd name="connsiteY1" fmla="*/ 508749 h 511338"/>
              <a:gd name="connsiteX2" fmla="*/ 2135276 w 2145393"/>
              <a:gd name="connsiteY2" fmla="*/ 489871 h 511338"/>
              <a:gd name="connsiteX3" fmla="*/ 2144802 w 2145393"/>
              <a:gd name="connsiteY3" fmla="*/ 511264 h 511338"/>
              <a:gd name="connsiteX4" fmla="*/ 170458 w 2145393"/>
              <a:gd name="connsiteY4" fmla="*/ 0 h 511338"/>
              <a:gd name="connsiteX5" fmla="*/ 0 w 2145393"/>
              <a:gd name="connsiteY5" fmla="*/ 2553 h 511338"/>
              <a:gd name="connsiteX0" fmla="*/ 0 w 2145393"/>
              <a:gd name="connsiteY0" fmla="*/ 2553 h 511338"/>
              <a:gd name="connsiteX1" fmla="*/ 775925 w 2145393"/>
              <a:gd name="connsiteY1" fmla="*/ 508749 h 511338"/>
              <a:gd name="connsiteX2" fmla="*/ 2135276 w 2145393"/>
              <a:gd name="connsiteY2" fmla="*/ 489871 h 511338"/>
              <a:gd name="connsiteX3" fmla="*/ 2144802 w 2145393"/>
              <a:gd name="connsiteY3" fmla="*/ 511264 h 511338"/>
              <a:gd name="connsiteX4" fmla="*/ 170458 w 2145393"/>
              <a:gd name="connsiteY4" fmla="*/ 0 h 511338"/>
              <a:gd name="connsiteX5" fmla="*/ 0 w 2145393"/>
              <a:gd name="connsiteY5" fmla="*/ 2553 h 511338"/>
              <a:gd name="connsiteX0" fmla="*/ 0 w 2135276"/>
              <a:gd name="connsiteY0" fmla="*/ 2553 h 508749"/>
              <a:gd name="connsiteX1" fmla="*/ 775925 w 2135276"/>
              <a:gd name="connsiteY1" fmla="*/ 508749 h 508749"/>
              <a:gd name="connsiteX2" fmla="*/ 2135276 w 2135276"/>
              <a:gd name="connsiteY2" fmla="*/ 489871 h 508749"/>
              <a:gd name="connsiteX3" fmla="*/ 170458 w 2135276"/>
              <a:gd name="connsiteY3" fmla="*/ 0 h 508749"/>
              <a:gd name="connsiteX4" fmla="*/ 0 w 2135276"/>
              <a:gd name="connsiteY4" fmla="*/ 2553 h 508749"/>
              <a:gd name="connsiteX0" fmla="*/ 0 w 2135276"/>
              <a:gd name="connsiteY0" fmla="*/ 2553 h 508749"/>
              <a:gd name="connsiteX1" fmla="*/ 775925 w 2135276"/>
              <a:gd name="connsiteY1" fmla="*/ 508749 h 508749"/>
              <a:gd name="connsiteX2" fmla="*/ 2135276 w 2135276"/>
              <a:gd name="connsiteY2" fmla="*/ 499396 h 508749"/>
              <a:gd name="connsiteX3" fmla="*/ 170458 w 2135276"/>
              <a:gd name="connsiteY3" fmla="*/ 0 h 508749"/>
              <a:gd name="connsiteX4" fmla="*/ 0 w 2135276"/>
              <a:gd name="connsiteY4" fmla="*/ 2553 h 508749"/>
              <a:gd name="connsiteX0" fmla="*/ 0 w 2130513"/>
              <a:gd name="connsiteY0" fmla="*/ 2553 h 508749"/>
              <a:gd name="connsiteX1" fmla="*/ 775925 w 2130513"/>
              <a:gd name="connsiteY1" fmla="*/ 508749 h 508749"/>
              <a:gd name="connsiteX2" fmla="*/ 2130513 w 2130513"/>
              <a:gd name="connsiteY2" fmla="*/ 489871 h 508749"/>
              <a:gd name="connsiteX3" fmla="*/ 170458 w 2130513"/>
              <a:gd name="connsiteY3" fmla="*/ 0 h 508749"/>
              <a:gd name="connsiteX4" fmla="*/ 0 w 2130513"/>
              <a:gd name="connsiteY4" fmla="*/ 2553 h 508749"/>
              <a:gd name="connsiteX0" fmla="*/ 0 w 2130513"/>
              <a:gd name="connsiteY0" fmla="*/ 2553 h 508749"/>
              <a:gd name="connsiteX1" fmla="*/ 799737 w 2130513"/>
              <a:gd name="connsiteY1" fmla="*/ 508749 h 508749"/>
              <a:gd name="connsiteX2" fmla="*/ 2130513 w 2130513"/>
              <a:gd name="connsiteY2" fmla="*/ 489871 h 508749"/>
              <a:gd name="connsiteX3" fmla="*/ 170458 w 2130513"/>
              <a:gd name="connsiteY3" fmla="*/ 0 h 508749"/>
              <a:gd name="connsiteX4" fmla="*/ 0 w 2130513"/>
              <a:gd name="connsiteY4" fmla="*/ 2553 h 508749"/>
              <a:gd name="connsiteX0" fmla="*/ 0 w 2130513"/>
              <a:gd name="connsiteY0" fmla="*/ 2553 h 511131"/>
              <a:gd name="connsiteX1" fmla="*/ 778306 w 2130513"/>
              <a:gd name="connsiteY1" fmla="*/ 511131 h 511131"/>
              <a:gd name="connsiteX2" fmla="*/ 2130513 w 2130513"/>
              <a:gd name="connsiteY2" fmla="*/ 489871 h 511131"/>
              <a:gd name="connsiteX3" fmla="*/ 170458 w 2130513"/>
              <a:gd name="connsiteY3" fmla="*/ 0 h 511131"/>
              <a:gd name="connsiteX4" fmla="*/ 0 w 2130513"/>
              <a:gd name="connsiteY4" fmla="*/ 2553 h 511131"/>
              <a:gd name="connsiteX0" fmla="*/ 0 w 2130513"/>
              <a:gd name="connsiteY0" fmla="*/ 2553 h 511131"/>
              <a:gd name="connsiteX1" fmla="*/ 778306 w 2130513"/>
              <a:gd name="connsiteY1" fmla="*/ 511131 h 511131"/>
              <a:gd name="connsiteX2" fmla="*/ 2130513 w 2130513"/>
              <a:gd name="connsiteY2" fmla="*/ 489871 h 511131"/>
              <a:gd name="connsiteX3" fmla="*/ 170458 w 2130513"/>
              <a:gd name="connsiteY3" fmla="*/ 0 h 511131"/>
              <a:gd name="connsiteX4" fmla="*/ 0 w 2130513"/>
              <a:gd name="connsiteY4" fmla="*/ 2553 h 511131"/>
              <a:gd name="connsiteX0" fmla="*/ 0 w 2130513"/>
              <a:gd name="connsiteY0" fmla="*/ 2553 h 511131"/>
              <a:gd name="connsiteX1" fmla="*/ 778306 w 2130513"/>
              <a:gd name="connsiteY1" fmla="*/ 511131 h 511131"/>
              <a:gd name="connsiteX2" fmla="*/ 2130513 w 2130513"/>
              <a:gd name="connsiteY2" fmla="*/ 489871 h 511131"/>
              <a:gd name="connsiteX3" fmla="*/ 170458 w 2130513"/>
              <a:gd name="connsiteY3" fmla="*/ 0 h 511131"/>
              <a:gd name="connsiteX4" fmla="*/ 0 w 2130513"/>
              <a:gd name="connsiteY4" fmla="*/ 2553 h 511131"/>
              <a:gd name="connsiteX0" fmla="*/ 0 w 2130513"/>
              <a:gd name="connsiteY0" fmla="*/ 2553 h 511131"/>
              <a:gd name="connsiteX1" fmla="*/ 778306 w 2130513"/>
              <a:gd name="connsiteY1" fmla="*/ 511131 h 511131"/>
              <a:gd name="connsiteX2" fmla="*/ 2130513 w 2130513"/>
              <a:gd name="connsiteY2" fmla="*/ 489871 h 511131"/>
              <a:gd name="connsiteX3" fmla="*/ 170458 w 2130513"/>
              <a:gd name="connsiteY3" fmla="*/ 0 h 511131"/>
              <a:gd name="connsiteX4" fmla="*/ 0 w 2130513"/>
              <a:gd name="connsiteY4" fmla="*/ 2553 h 511131"/>
              <a:gd name="connsiteX0" fmla="*/ 0 w 2130513"/>
              <a:gd name="connsiteY0" fmla="*/ 2553 h 511131"/>
              <a:gd name="connsiteX1" fmla="*/ 778306 w 2130513"/>
              <a:gd name="connsiteY1" fmla="*/ 511131 h 511131"/>
              <a:gd name="connsiteX2" fmla="*/ 2130513 w 2130513"/>
              <a:gd name="connsiteY2" fmla="*/ 489871 h 511131"/>
              <a:gd name="connsiteX3" fmla="*/ 170458 w 2130513"/>
              <a:gd name="connsiteY3" fmla="*/ 0 h 511131"/>
              <a:gd name="connsiteX4" fmla="*/ 0 w 2130513"/>
              <a:gd name="connsiteY4" fmla="*/ 2553 h 511131"/>
              <a:gd name="connsiteX0" fmla="*/ 0 w 2140038"/>
              <a:gd name="connsiteY0" fmla="*/ 2553 h 511131"/>
              <a:gd name="connsiteX1" fmla="*/ 778306 w 2140038"/>
              <a:gd name="connsiteY1" fmla="*/ 511131 h 511131"/>
              <a:gd name="connsiteX2" fmla="*/ 2140038 w 2140038"/>
              <a:gd name="connsiteY2" fmla="*/ 499396 h 511131"/>
              <a:gd name="connsiteX3" fmla="*/ 170458 w 2140038"/>
              <a:gd name="connsiteY3" fmla="*/ 0 h 511131"/>
              <a:gd name="connsiteX4" fmla="*/ 0 w 2140038"/>
              <a:gd name="connsiteY4" fmla="*/ 2553 h 511131"/>
              <a:gd name="connsiteX0" fmla="*/ 0 w 2135275"/>
              <a:gd name="connsiteY0" fmla="*/ 2553 h 511131"/>
              <a:gd name="connsiteX1" fmla="*/ 778306 w 2135275"/>
              <a:gd name="connsiteY1" fmla="*/ 511131 h 511131"/>
              <a:gd name="connsiteX2" fmla="*/ 2135275 w 2135275"/>
              <a:gd name="connsiteY2" fmla="*/ 487490 h 511131"/>
              <a:gd name="connsiteX3" fmla="*/ 170458 w 2135275"/>
              <a:gd name="connsiteY3" fmla="*/ 0 h 511131"/>
              <a:gd name="connsiteX4" fmla="*/ 0 w 2135275"/>
              <a:gd name="connsiteY4" fmla="*/ 2553 h 511131"/>
              <a:gd name="connsiteX0" fmla="*/ 0 w 2135275"/>
              <a:gd name="connsiteY0" fmla="*/ 2553 h 511131"/>
              <a:gd name="connsiteX1" fmla="*/ 778306 w 2135275"/>
              <a:gd name="connsiteY1" fmla="*/ 511131 h 511131"/>
              <a:gd name="connsiteX2" fmla="*/ 2135275 w 2135275"/>
              <a:gd name="connsiteY2" fmla="*/ 487490 h 511131"/>
              <a:gd name="connsiteX3" fmla="*/ 170458 w 2135275"/>
              <a:gd name="connsiteY3" fmla="*/ 0 h 511131"/>
              <a:gd name="connsiteX4" fmla="*/ 0 w 2135275"/>
              <a:gd name="connsiteY4" fmla="*/ 2553 h 511131"/>
              <a:gd name="connsiteX0" fmla="*/ 0 w 2135275"/>
              <a:gd name="connsiteY0" fmla="*/ 2553 h 511131"/>
              <a:gd name="connsiteX1" fmla="*/ 778306 w 2135275"/>
              <a:gd name="connsiteY1" fmla="*/ 511131 h 511131"/>
              <a:gd name="connsiteX2" fmla="*/ 2135275 w 2135275"/>
              <a:gd name="connsiteY2" fmla="*/ 487490 h 511131"/>
              <a:gd name="connsiteX3" fmla="*/ 170458 w 2135275"/>
              <a:gd name="connsiteY3" fmla="*/ 0 h 511131"/>
              <a:gd name="connsiteX4" fmla="*/ 0 w 2135275"/>
              <a:gd name="connsiteY4" fmla="*/ 2553 h 511131"/>
              <a:gd name="connsiteX0" fmla="*/ 0 w 2135275"/>
              <a:gd name="connsiteY0" fmla="*/ 2553 h 501606"/>
              <a:gd name="connsiteX1" fmla="*/ 768781 w 2135275"/>
              <a:gd name="connsiteY1" fmla="*/ 501606 h 501606"/>
              <a:gd name="connsiteX2" fmla="*/ 2135275 w 2135275"/>
              <a:gd name="connsiteY2" fmla="*/ 487490 h 501606"/>
              <a:gd name="connsiteX3" fmla="*/ 170458 w 2135275"/>
              <a:gd name="connsiteY3" fmla="*/ 0 h 501606"/>
              <a:gd name="connsiteX4" fmla="*/ 0 w 2135275"/>
              <a:gd name="connsiteY4" fmla="*/ 2553 h 501606"/>
              <a:gd name="connsiteX0" fmla="*/ 0 w 2135275"/>
              <a:gd name="connsiteY0" fmla="*/ 2553 h 503987"/>
              <a:gd name="connsiteX1" fmla="*/ 780687 w 2135275"/>
              <a:gd name="connsiteY1" fmla="*/ 503987 h 503987"/>
              <a:gd name="connsiteX2" fmla="*/ 2135275 w 2135275"/>
              <a:gd name="connsiteY2" fmla="*/ 487490 h 503987"/>
              <a:gd name="connsiteX3" fmla="*/ 170458 w 2135275"/>
              <a:gd name="connsiteY3" fmla="*/ 0 h 503987"/>
              <a:gd name="connsiteX4" fmla="*/ 0 w 2135275"/>
              <a:gd name="connsiteY4" fmla="*/ 2553 h 503987"/>
              <a:gd name="connsiteX0" fmla="*/ 0 w 2146248"/>
              <a:gd name="connsiteY0" fmla="*/ 0 h 508749"/>
              <a:gd name="connsiteX1" fmla="*/ 791660 w 2146248"/>
              <a:gd name="connsiteY1" fmla="*/ 508749 h 508749"/>
              <a:gd name="connsiteX2" fmla="*/ 2146248 w 2146248"/>
              <a:gd name="connsiteY2" fmla="*/ 492252 h 508749"/>
              <a:gd name="connsiteX3" fmla="*/ 181431 w 2146248"/>
              <a:gd name="connsiteY3" fmla="*/ 4762 h 508749"/>
              <a:gd name="connsiteX4" fmla="*/ 0 w 2146248"/>
              <a:gd name="connsiteY4" fmla="*/ 0 h 508749"/>
              <a:gd name="connsiteX0" fmla="*/ 0 w 2146248"/>
              <a:gd name="connsiteY0" fmla="*/ 0 h 508749"/>
              <a:gd name="connsiteX1" fmla="*/ 791660 w 2146248"/>
              <a:gd name="connsiteY1" fmla="*/ 508749 h 508749"/>
              <a:gd name="connsiteX2" fmla="*/ 2146248 w 2146248"/>
              <a:gd name="connsiteY2" fmla="*/ 492252 h 508749"/>
              <a:gd name="connsiteX3" fmla="*/ 181431 w 2146248"/>
              <a:gd name="connsiteY3" fmla="*/ 1119 h 508749"/>
              <a:gd name="connsiteX4" fmla="*/ 0 w 2146248"/>
              <a:gd name="connsiteY4" fmla="*/ 0 h 508749"/>
              <a:gd name="connsiteX0" fmla="*/ 0 w 2168107"/>
              <a:gd name="connsiteY0" fmla="*/ 0 h 508749"/>
              <a:gd name="connsiteX1" fmla="*/ 791660 w 2168107"/>
              <a:gd name="connsiteY1" fmla="*/ 508749 h 508749"/>
              <a:gd name="connsiteX2" fmla="*/ 2168107 w 2168107"/>
              <a:gd name="connsiteY2" fmla="*/ 503181 h 508749"/>
              <a:gd name="connsiteX3" fmla="*/ 181431 w 2168107"/>
              <a:gd name="connsiteY3" fmla="*/ 1119 h 508749"/>
              <a:gd name="connsiteX4" fmla="*/ 0 w 2168107"/>
              <a:gd name="connsiteY4" fmla="*/ 0 h 508749"/>
              <a:gd name="connsiteX0" fmla="*/ 0 w 2168107"/>
              <a:gd name="connsiteY0" fmla="*/ 0 h 508749"/>
              <a:gd name="connsiteX1" fmla="*/ 791660 w 2168107"/>
              <a:gd name="connsiteY1" fmla="*/ 508749 h 508749"/>
              <a:gd name="connsiteX2" fmla="*/ 2168107 w 2168107"/>
              <a:gd name="connsiteY2" fmla="*/ 503181 h 508749"/>
              <a:gd name="connsiteX3" fmla="*/ 181431 w 2168107"/>
              <a:gd name="connsiteY3" fmla="*/ 1119 h 508749"/>
              <a:gd name="connsiteX4" fmla="*/ 0 w 2168107"/>
              <a:gd name="connsiteY4" fmla="*/ 0 h 508749"/>
              <a:gd name="connsiteX0" fmla="*/ 0 w 2164463"/>
              <a:gd name="connsiteY0" fmla="*/ 0 h 508749"/>
              <a:gd name="connsiteX1" fmla="*/ 791660 w 2164463"/>
              <a:gd name="connsiteY1" fmla="*/ 508749 h 508749"/>
              <a:gd name="connsiteX2" fmla="*/ 2164463 w 2164463"/>
              <a:gd name="connsiteY2" fmla="*/ 506824 h 508749"/>
              <a:gd name="connsiteX3" fmla="*/ 181431 w 2164463"/>
              <a:gd name="connsiteY3" fmla="*/ 1119 h 508749"/>
              <a:gd name="connsiteX4" fmla="*/ 0 w 2164463"/>
              <a:gd name="connsiteY4" fmla="*/ 0 h 508749"/>
              <a:gd name="connsiteX0" fmla="*/ 0 w 2164463"/>
              <a:gd name="connsiteY0" fmla="*/ 0 h 508749"/>
              <a:gd name="connsiteX1" fmla="*/ 791660 w 2164463"/>
              <a:gd name="connsiteY1" fmla="*/ 508749 h 508749"/>
              <a:gd name="connsiteX2" fmla="*/ 2164463 w 2164463"/>
              <a:gd name="connsiteY2" fmla="*/ 506824 h 508749"/>
              <a:gd name="connsiteX3" fmla="*/ 181431 w 2164463"/>
              <a:gd name="connsiteY3" fmla="*/ 1119 h 508749"/>
              <a:gd name="connsiteX4" fmla="*/ 0 w 2164463"/>
              <a:gd name="connsiteY4" fmla="*/ 0 h 508749"/>
              <a:gd name="connsiteX0" fmla="*/ 0 w 2164463"/>
              <a:gd name="connsiteY0" fmla="*/ 0 h 506824"/>
              <a:gd name="connsiteX1" fmla="*/ 1101661 w 2164463"/>
              <a:gd name="connsiteY1" fmla="*/ 505574 h 506824"/>
              <a:gd name="connsiteX2" fmla="*/ 2164463 w 2164463"/>
              <a:gd name="connsiteY2" fmla="*/ 506824 h 506824"/>
              <a:gd name="connsiteX3" fmla="*/ 181431 w 2164463"/>
              <a:gd name="connsiteY3" fmla="*/ 1119 h 506824"/>
              <a:gd name="connsiteX4" fmla="*/ 0 w 2164463"/>
              <a:gd name="connsiteY4" fmla="*/ 0 h 506824"/>
              <a:gd name="connsiteX0" fmla="*/ 0 w 2164463"/>
              <a:gd name="connsiteY0" fmla="*/ 2056 h 508880"/>
              <a:gd name="connsiteX1" fmla="*/ 1101661 w 2164463"/>
              <a:gd name="connsiteY1" fmla="*/ 507630 h 508880"/>
              <a:gd name="connsiteX2" fmla="*/ 2164463 w 2164463"/>
              <a:gd name="connsiteY2" fmla="*/ 508880 h 508880"/>
              <a:gd name="connsiteX3" fmla="*/ 146986 w 2164463"/>
              <a:gd name="connsiteY3" fmla="*/ 0 h 508880"/>
              <a:gd name="connsiteX4" fmla="*/ 0 w 2164463"/>
              <a:gd name="connsiteY4" fmla="*/ 2056 h 508880"/>
              <a:gd name="connsiteX0" fmla="*/ 0 w 2164463"/>
              <a:gd name="connsiteY0" fmla="*/ 0 h 506824"/>
              <a:gd name="connsiteX1" fmla="*/ 1101661 w 2164463"/>
              <a:gd name="connsiteY1" fmla="*/ 505574 h 506824"/>
              <a:gd name="connsiteX2" fmla="*/ 2164463 w 2164463"/>
              <a:gd name="connsiteY2" fmla="*/ 506824 h 506824"/>
              <a:gd name="connsiteX3" fmla="*/ 142065 w 2164463"/>
              <a:gd name="connsiteY3" fmla="*/ 7469 h 506824"/>
              <a:gd name="connsiteX4" fmla="*/ 0 w 2164463"/>
              <a:gd name="connsiteY4" fmla="*/ 0 h 506824"/>
              <a:gd name="connsiteX0" fmla="*/ 0 w 2157082"/>
              <a:gd name="connsiteY0" fmla="*/ 0 h 509999"/>
              <a:gd name="connsiteX1" fmla="*/ 1094280 w 2157082"/>
              <a:gd name="connsiteY1" fmla="*/ 508749 h 509999"/>
              <a:gd name="connsiteX2" fmla="*/ 2157082 w 2157082"/>
              <a:gd name="connsiteY2" fmla="*/ 509999 h 509999"/>
              <a:gd name="connsiteX3" fmla="*/ 134684 w 2157082"/>
              <a:gd name="connsiteY3" fmla="*/ 10644 h 509999"/>
              <a:gd name="connsiteX4" fmla="*/ 0 w 2157082"/>
              <a:gd name="connsiteY4" fmla="*/ 0 h 509999"/>
              <a:gd name="connsiteX0" fmla="*/ 0 w 2159542"/>
              <a:gd name="connsiteY0" fmla="*/ 0 h 503649"/>
              <a:gd name="connsiteX1" fmla="*/ 1096740 w 2159542"/>
              <a:gd name="connsiteY1" fmla="*/ 502399 h 503649"/>
              <a:gd name="connsiteX2" fmla="*/ 2159542 w 2159542"/>
              <a:gd name="connsiteY2" fmla="*/ 503649 h 503649"/>
              <a:gd name="connsiteX3" fmla="*/ 137144 w 2159542"/>
              <a:gd name="connsiteY3" fmla="*/ 4294 h 503649"/>
              <a:gd name="connsiteX4" fmla="*/ 0 w 2159542"/>
              <a:gd name="connsiteY4" fmla="*/ 0 h 503649"/>
              <a:gd name="connsiteX0" fmla="*/ 0 w 2164463"/>
              <a:gd name="connsiteY0" fmla="*/ 0 h 502399"/>
              <a:gd name="connsiteX1" fmla="*/ 1096740 w 2164463"/>
              <a:gd name="connsiteY1" fmla="*/ 502399 h 502399"/>
              <a:gd name="connsiteX2" fmla="*/ 2164463 w 2164463"/>
              <a:gd name="connsiteY2" fmla="*/ 500474 h 502399"/>
              <a:gd name="connsiteX3" fmla="*/ 137144 w 2164463"/>
              <a:gd name="connsiteY3" fmla="*/ 4294 h 502399"/>
              <a:gd name="connsiteX4" fmla="*/ 0 w 2164463"/>
              <a:gd name="connsiteY4" fmla="*/ 0 h 50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4463" h="502399">
                <a:moveTo>
                  <a:pt x="0" y="0"/>
                </a:moveTo>
                <a:lnTo>
                  <a:pt x="1096740" y="502399"/>
                </a:lnTo>
                <a:lnTo>
                  <a:pt x="2164463" y="500474"/>
                </a:lnTo>
                <a:lnTo>
                  <a:pt x="137144" y="4294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5EBEE4">
                  <a:lumMod val="50000"/>
                </a:srgbClr>
              </a:gs>
              <a:gs pos="100000">
                <a:srgbClr val="5EBEE4"/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B5EF6A2D-356E-41D7-9CA2-D5E0452C1513}"/>
              </a:ext>
            </a:extLst>
          </p:cNvPr>
          <p:cNvSpPr/>
          <p:nvPr/>
        </p:nvSpPr>
        <p:spPr>
          <a:xfrm>
            <a:off x="6584900" y="4730098"/>
            <a:ext cx="4819700" cy="514134"/>
          </a:xfrm>
          <a:custGeom>
            <a:avLst/>
            <a:gdLst>
              <a:gd name="connsiteX0" fmla="*/ 175565 w 3511296"/>
              <a:gd name="connsiteY0" fmla="*/ 3657 h 519379"/>
              <a:gd name="connsiteX1" fmla="*/ 3511296 w 3511296"/>
              <a:gd name="connsiteY1" fmla="*/ 504748 h 519379"/>
              <a:gd name="connsiteX2" fmla="*/ 2172615 w 3511296"/>
              <a:gd name="connsiteY2" fmla="*/ 519379 h 519379"/>
              <a:gd name="connsiteX3" fmla="*/ 0 w 3511296"/>
              <a:gd name="connsiteY3" fmla="*/ 0 h 519379"/>
              <a:gd name="connsiteX4" fmla="*/ 175565 w 3511296"/>
              <a:gd name="connsiteY4" fmla="*/ 3657 h 519379"/>
              <a:gd name="connsiteX0" fmla="*/ 168421 w 3504152"/>
              <a:gd name="connsiteY0" fmla="*/ 0 h 515722"/>
              <a:gd name="connsiteX1" fmla="*/ 3504152 w 3504152"/>
              <a:gd name="connsiteY1" fmla="*/ 501091 h 515722"/>
              <a:gd name="connsiteX2" fmla="*/ 2165471 w 3504152"/>
              <a:gd name="connsiteY2" fmla="*/ 515722 h 515722"/>
              <a:gd name="connsiteX3" fmla="*/ 0 w 3504152"/>
              <a:gd name="connsiteY3" fmla="*/ 8249 h 515722"/>
              <a:gd name="connsiteX4" fmla="*/ 168421 w 3504152"/>
              <a:gd name="connsiteY4" fmla="*/ 0 h 515722"/>
              <a:gd name="connsiteX0" fmla="*/ 175565 w 3511296"/>
              <a:gd name="connsiteY0" fmla="*/ 0 h 515722"/>
              <a:gd name="connsiteX1" fmla="*/ 3511296 w 3511296"/>
              <a:gd name="connsiteY1" fmla="*/ 501091 h 515722"/>
              <a:gd name="connsiteX2" fmla="*/ 2172615 w 3511296"/>
              <a:gd name="connsiteY2" fmla="*/ 515722 h 515722"/>
              <a:gd name="connsiteX3" fmla="*/ 0 w 3511296"/>
              <a:gd name="connsiteY3" fmla="*/ 3487 h 515722"/>
              <a:gd name="connsiteX4" fmla="*/ 175565 w 3511296"/>
              <a:gd name="connsiteY4" fmla="*/ 0 h 515722"/>
              <a:gd name="connsiteX0" fmla="*/ 194615 w 3511296"/>
              <a:gd name="connsiteY0" fmla="*/ 1276 h 512235"/>
              <a:gd name="connsiteX1" fmla="*/ 3511296 w 3511296"/>
              <a:gd name="connsiteY1" fmla="*/ 497604 h 512235"/>
              <a:gd name="connsiteX2" fmla="*/ 2172615 w 3511296"/>
              <a:gd name="connsiteY2" fmla="*/ 512235 h 512235"/>
              <a:gd name="connsiteX3" fmla="*/ 0 w 3511296"/>
              <a:gd name="connsiteY3" fmla="*/ 0 h 512235"/>
              <a:gd name="connsiteX4" fmla="*/ 194615 w 3511296"/>
              <a:gd name="connsiteY4" fmla="*/ 1276 h 512235"/>
              <a:gd name="connsiteX0" fmla="*/ 173183 w 3511296"/>
              <a:gd name="connsiteY0" fmla="*/ 1276 h 512235"/>
              <a:gd name="connsiteX1" fmla="*/ 3511296 w 3511296"/>
              <a:gd name="connsiteY1" fmla="*/ 497604 h 512235"/>
              <a:gd name="connsiteX2" fmla="*/ 2172615 w 3511296"/>
              <a:gd name="connsiteY2" fmla="*/ 512235 h 512235"/>
              <a:gd name="connsiteX3" fmla="*/ 0 w 3511296"/>
              <a:gd name="connsiteY3" fmla="*/ 0 h 512235"/>
              <a:gd name="connsiteX4" fmla="*/ 173183 w 3511296"/>
              <a:gd name="connsiteY4" fmla="*/ 1276 h 512235"/>
              <a:gd name="connsiteX0" fmla="*/ 173183 w 3511296"/>
              <a:gd name="connsiteY0" fmla="*/ 0 h 510959"/>
              <a:gd name="connsiteX1" fmla="*/ 3511296 w 3511296"/>
              <a:gd name="connsiteY1" fmla="*/ 496328 h 510959"/>
              <a:gd name="connsiteX2" fmla="*/ 2172615 w 3511296"/>
              <a:gd name="connsiteY2" fmla="*/ 510959 h 510959"/>
              <a:gd name="connsiteX3" fmla="*/ 0 w 3511296"/>
              <a:gd name="connsiteY3" fmla="*/ 5868 h 510959"/>
              <a:gd name="connsiteX4" fmla="*/ 173183 w 3511296"/>
              <a:gd name="connsiteY4" fmla="*/ 0 h 510959"/>
              <a:gd name="connsiteX0" fmla="*/ 173183 w 3511296"/>
              <a:gd name="connsiteY0" fmla="*/ 0 h 510959"/>
              <a:gd name="connsiteX1" fmla="*/ 3511296 w 3511296"/>
              <a:gd name="connsiteY1" fmla="*/ 496328 h 510959"/>
              <a:gd name="connsiteX2" fmla="*/ 2172615 w 3511296"/>
              <a:gd name="connsiteY2" fmla="*/ 510959 h 510959"/>
              <a:gd name="connsiteX3" fmla="*/ 0 w 3511296"/>
              <a:gd name="connsiteY3" fmla="*/ 5868 h 510959"/>
              <a:gd name="connsiteX4" fmla="*/ 173183 w 3511296"/>
              <a:gd name="connsiteY4" fmla="*/ 0 h 510959"/>
              <a:gd name="connsiteX0" fmla="*/ 173183 w 3511296"/>
              <a:gd name="connsiteY0" fmla="*/ 0 h 510959"/>
              <a:gd name="connsiteX1" fmla="*/ 3511296 w 3511296"/>
              <a:gd name="connsiteY1" fmla="*/ 496328 h 510959"/>
              <a:gd name="connsiteX2" fmla="*/ 2158328 w 3511296"/>
              <a:gd name="connsiteY2" fmla="*/ 510959 h 510959"/>
              <a:gd name="connsiteX3" fmla="*/ 0 w 3511296"/>
              <a:gd name="connsiteY3" fmla="*/ 5868 h 510959"/>
              <a:gd name="connsiteX4" fmla="*/ 173183 w 3511296"/>
              <a:gd name="connsiteY4" fmla="*/ 0 h 510959"/>
              <a:gd name="connsiteX0" fmla="*/ 173183 w 3511296"/>
              <a:gd name="connsiteY0" fmla="*/ 0 h 510959"/>
              <a:gd name="connsiteX1" fmla="*/ 3511296 w 3511296"/>
              <a:gd name="connsiteY1" fmla="*/ 498710 h 510959"/>
              <a:gd name="connsiteX2" fmla="*/ 2158328 w 3511296"/>
              <a:gd name="connsiteY2" fmla="*/ 510959 h 510959"/>
              <a:gd name="connsiteX3" fmla="*/ 0 w 3511296"/>
              <a:gd name="connsiteY3" fmla="*/ 5868 h 510959"/>
              <a:gd name="connsiteX4" fmla="*/ 173183 w 3511296"/>
              <a:gd name="connsiteY4" fmla="*/ 0 h 510959"/>
              <a:gd name="connsiteX0" fmla="*/ 173183 w 3511296"/>
              <a:gd name="connsiteY0" fmla="*/ 0 h 510959"/>
              <a:gd name="connsiteX1" fmla="*/ 3511296 w 3511296"/>
              <a:gd name="connsiteY1" fmla="*/ 496329 h 510959"/>
              <a:gd name="connsiteX2" fmla="*/ 2158328 w 3511296"/>
              <a:gd name="connsiteY2" fmla="*/ 510959 h 510959"/>
              <a:gd name="connsiteX3" fmla="*/ 0 w 3511296"/>
              <a:gd name="connsiteY3" fmla="*/ 5868 h 510959"/>
              <a:gd name="connsiteX4" fmla="*/ 173183 w 3511296"/>
              <a:gd name="connsiteY4" fmla="*/ 0 h 510959"/>
              <a:gd name="connsiteX0" fmla="*/ 173183 w 3504153"/>
              <a:gd name="connsiteY0" fmla="*/ 0 h 510959"/>
              <a:gd name="connsiteX1" fmla="*/ 3504153 w 3504153"/>
              <a:gd name="connsiteY1" fmla="*/ 491566 h 510959"/>
              <a:gd name="connsiteX2" fmla="*/ 2158328 w 3504153"/>
              <a:gd name="connsiteY2" fmla="*/ 510959 h 510959"/>
              <a:gd name="connsiteX3" fmla="*/ 0 w 3504153"/>
              <a:gd name="connsiteY3" fmla="*/ 5868 h 510959"/>
              <a:gd name="connsiteX4" fmla="*/ 173183 w 3504153"/>
              <a:gd name="connsiteY4" fmla="*/ 0 h 510959"/>
              <a:gd name="connsiteX0" fmla="*/ 173183 w 3504153"/>
              <a:gd name="connsiteY0" fmla="*/ 0 h 510959"/>
              <a:gd name="connsiteX1" fmla="*/ 3504153 w 3504153"/>
              <a:gd name="connsiteY1" fmla="*/ 491566 h 510959"/>
              <a:gd name="connsiteX2" fmla="*/ 2158328 w 3504153"/>
              <a:gd name="connsiteY2" fmla="*/ 510959 h 510959"/>
              <a:gd name="connsiteX3" fmla="*/ 0 w 3504153"/>
              <a:gd name="connsiteY3" fmla="*/ 9526 h 510959"/>
              <a:gd name="connsiteX4" fmla="*/ 173183 w 3504153"/>
              <a:gd name="connsiteY4" fmla="*/ 0 h 510959"/>
              <a:gd name="connsiteX0" fmla="*/ 173183 w 3504153"/>
              <a:gd name="connsiteY0" fmla="*/ 5104 h 516063"/>
              <a:gd name="connsiteX1" fmla="*/ 3504153 w 3504153"/>
              <a:gd name="connsiteY1" fmla="*/ 496670 h 516063"/>
              <a:gd name="connsiteX2" fmla="*/ 2158328 w 3504153"/>
              <a:gd name="connsiteY2" fmla="*/ 516063 h 516063"/>
              <a:gd name="connsiteX3" fmla="*/ 0 w 3504153"/>
              <a:gd name="connsiteY3" fmla="*/ 0 h 516063"/>
              <a:gd name="connsiteX4" fmla="*/ 173183 w 3504153"/>
              <a:gd name="connsiteY4" fmla="*/ 5104 h 516063"/>
              <a:gd name="connsiteX0" fmla="*/ 184156 w 3515126"/>
              <a:gd name="connsiteY0" fmla="*/ 1447 h 512406"/>
              <a:gd name="connsiteX1" fmla="*/ 3515126 w 3515126"/>
              <a:gd name="connsiteY1" fmla="*/ 493013 h 512406"/>
              <a:gd name="connsiteX2" fmla="*/ 2169301 w 3515126"/>
              <a:gd name="connsiteY2" fmla="*/ 512406 h 512406"/>
              <a:gd name="connsiteX3" fmla="*/ 0 w 3515126"/>
              <a:gd name="connsiteY3" fmla="*/ 0 h 512406"/>
              <a:gd name="connsiteX4" fmla="*/ 184156 w 3515126"/>
              <a:gd name="connsiteY4" fmla="*/ 1447 h 512406"/>
              <a:gd name="connsiteX0" fmla="*/ 173183 w 3504153"/>
              <a:gd name="connsiteY0" fmla="*/ 1447 h 512406"/>
              <a:gd name="connsiteX1" fmla="*/ 3504153 w 3504153"/>
              <a:gd name="connsiteY1" fmla="*/ 493013 h 512406"/>
              <a:gd name="connsiteX2" fmla="*/ 2158328 w 3504153"/>
              <a:gd name="connsiteY2" fmla="*/ 512406 h 512406"/>
              <a:gd name="connsiteX3" fmla="*/ 0 w 3504153"/>
              <a:gd name="connsiteY3" fmla="*/ 0 h 512406"/>
              <a:gd name="connsiteX4" fmla="*/ 173183 w 3504153"/>
              <a:gd name="connsiteY4" fmla="*/ 1447 h 512406"/>
              <a:gd name="connsiteX0" fmla="*/ 162210 w 3493180"/>
              <a:gd name="connsiteY0" fmla="*/ 0 h 510959"/>
              <a:gd name="connsiteX1" fmla="*/ 3493180 w 3493180"/>
              <a:gd name="connsiteY1" fmla="*/ 491566 h 510959"/>
              <a:gd name="connsiteX2" fmla="*/ 2147355 w 3493180"/>
              <a:gd name="connsiteY2" fmla="*/ 510959 h 510959"/>
              <a:gd name="connsiteX3" fmla="*/ 0 w 3493180"/>
              <a:gd name="connsiteY3" fmla="*/ 2211 h 510959"/>
              <a:gd name="connsiteX4" fmla="*/ 162210 w 3493180"/>
              <a:gd name="connsiteY4" fmla="*/ 0 h 510959"/>
              <a:gd name="connsiteX0" fmla="*/ 165867 w 3496837"/>
              <a:gd name="connsiteY0" fmla="*/ 0 h 510959"/>
              <a:gd name="connsiteX1" fmla="*/ 3496837 w 3496837"/>
              <a:gd name="connsiteY1" fmla="*/ 491566 h 510959"/>
              <a:gd name="connsiteX2" fmla="*/ 2151012 w 3496837"/>
              <a:gd name="connsiteY2" fmla="*/ 510959 h 510959"/>
              <a:gd name="connsiteX3" fmla="*/ 0 w 3496837"/>
              <a:gd name="connsiteY3" fmla="*/ 9526 h 510959"/>
              <a:gd name="connsiteX4" fmla="*/ 165867 w 3496837"/>
              <a:gd name="connsiteY4" fmla="*/ 0 h 510959"/>
              <a:gd name="connsiteX0" fmla="*/ 173182 w 3504152"/>
              <a:gd name="connsiteY0" fmla="*/ 0 h 510959"/>
              <a:gd name="connsiteX1" fmla="*/ 3504152 w 3504152"/>
              <a:gd name="connsiteY1" fmla="*/ 491566 h 510959"/>
              <a:gd name="connsiteX2" fmla="*/ 2158327 w 3504152"/>
              <a:gd name="connsiteY2" fmla="*/ 510959 h 510959"/>
              <a:gd name="connsiteX3" fmla="*/ 0 w 3504152"/>
              <a:gd name="connsiteY3" fmla="*/ 9526 h 510959"/>
              <a:gd name="connsiteX4" fmla="*/ 173182 w 3504152"/>
              <a:gd name="connsiteY4" fmla="*/ 0 h 510959"/>
              <a:gd name="connsiteX0" fmla="*/ 191470 w 3522440"/>
              <a:gd name="connsiteY0" fmla="*/ 0 h 510959"/>
              <a:gd name="connsiteX1" fmla="*/ 3522440 w 3522440"/>
              <a:gd name="connsiteY1" fmla="*/ 491566 h 510959"/>
              <a:gd name="connsiteX2" fmla="*/ 2176615 w 3522440"/>
              <a:gd name="connsiteY2" fmla="*/ 510959 h 510959"/>
              <a:gd name="connsiteX3" fmla="*/ 0 w 3522440"/>
              <a:gd name="connsiteY3" fmla="*/ 2211 h 510959"/>
              <a:gd name="connsiteX4" fmla="*/ 191470 w 3522440"/>
              <a:gd name="connsiteY4" fmla="*/ 0 h 510959"/>
              <a:gd name="connsiteX0" fmla="*/ 191470 w 3555227"/>
              <a:gd name="connsiteY0" fmla="*/ 0 h 510959"/>
              <a:gd name="connsiteX1" fmla="*/ 3555227 w 3555227"/>
              <a:gd name="connsiteY1" fmla="*/ 509781 h 510959"/>
              <a:gd name="connsiteX2" fmla="*/ 2176615 w 3555227"/>
              <a:gd name="connsiteY2" fmla="*/ 510959 h 510959"/>
              <a:gd name="connsiteX3" fmla="*/ 0 w 3555227"/>
              <a:gd name="connsiteY3" fmla="*/ 2211 h 510959"/>
              <a:gd name="connsiteX4" fmla="*/ 191470 w 3555227"/>
              <a:gd name="connsiteY4" fmla="*/ 0 h 510959"/>
              <a:gd name="connsiteX0" fmla="*/ 191470 w 3555227"/>
              <a:gd name="connsiteY0" fmla="*/ 0 h 510959"/>
              <a:gd name="connsiteX1" fmla="*/ 3555227 w 3555227"/>
              <a:gd name="connsiteY1" fmla="*/ 509781 h 510959"/>
              <a:gd name="connsiteX2" fmla="*/ 2172972 w 3555227"/>
              <a:gd name="connsiteY2" fmla="*/ 510959 h 510959"/>
              <a:gd name="connsiteX3" fmla="*/ 0 w 3555227"/>
              <a:gd name="connsiteY3" fmla="*/ 2211 h 510959"/>
              <a:gd name="connsiteX4" fmla="*/ 191470 w 3555227"/>
              <a:gd name="connsiteY4" fmla="*/ 0 h 510959"/>
              <a:gd name="connsiteX0" fmla="*/ 191470 w 3555227"/>
              <a:gd name="connsiteY0" fmla="*/ 0 h 510959"/>
              <a:gd name="connsiteX1" fmla="*/ 3555227 w 3555227"/>
              <a:gd name="connsiteY1" fmla="*/ 509781 h 510959"/>
              <a:gd name="connsiteX2" fmla="*/ 2519650 w 3555227"/>
              <a:gd name="connsiteY2" fmla="*/ 510959 h 510959"/>
              <a:gd name="connsiteX3" fmla="*/ 0 w 3555227"/>
              <a:gd name="connsiteY3" fmla="*/ 2211 h 510959"/>
              <a:gd name="connsiteX4" fmla="*/ 191470 w 3555227"/>
              <a:gd name="connsiteY4" fmla="*/ 0 h 510959"/>
              <a:gd name="connsiteX0" fmla="*/ 191470 w 3555227"/>
              <a:gd name="connsiteY0" fmla="*/ 0 h 510959"/>
              <a:gd name="connsiteX1" fmla="*/ 3555227 w 3555227"/>
              <a:gd name="connsiteY1" fmla="*/ 509781 h 510959"/>
              <a:gd name="connsiteX2" fmla="*/ 2519650 w 3555227"/>
              <a:gd name="connsiteY2" fmla="*/ 510959 h 510959"/>
              <a:gd name="connsiteX3" fmla="*/ 0 w 3555227"/>
              <a:gd name="connsiteY3" fmla="*/ 2211 h 510959"/>
              <a:gd name="connsiteX4" fmla="*/ 191470 w 3555227"/>
              <a:gd name="connsiteY4" fmla="*/ 0 h 510959"/>
              <a:gd name="connsiteX0" fmla="*/ 142609 w 3555227"/>
              <a:gd name="connsiteY0" fmla="*/ 0 h 514134"/>
              <a:gd name="connsiteX1" fmla="*/ 3555227 w 3555227"/>
              <a:gd name="connsiteY1" fmla="*/ 512956 h 514134"/>
              <a:gd name="connsiteX2" fmla="*/ 2519650 w 3555227"/>
              <a:gd name="connsiteY2" fmla="*/ 514134 h 514134"/>
              <a:gd name="connsiteX3" fmla="*/ 0 w 3555227"/>
              <a:gd name="connsiteY3" fmla="*/ 5386 h 514134"/>
              <a:gd name="connsiteX4" fmla="*/ 142609 w 3555227"/>
              <a:gd name="connsiteY4" fmla="*/ 0 h 514134"/>
              <a:gd name="connsiteX0" fmla="*/ 142609 w 3529633"/>
              <a:gd name="connsiteY0" fmla="*/ 0 h 514134"/>
              <a:gd name="connsiteX1" fmla="*/ 3529633 w 3529633"/>
              <a:gd name="connsiteY1" fmla="*/ 512956 h 514134"/>
              <a:gd name="connsiteX2" fmla="*/ 2519650 w 3529633"/>
              <a:gd name="connsiteY2" fmla="*/ 514134 h 514134"/>
              <a:gd name="connsiteX3" fmla="*/ 0 w 3529633"/>
              <a:gd name="connsiteY3" fmla="*/ 5386 h 514134"/>
              <a:gd name="connsiteX4" fmla="*/ 142609 w 3529633"/>
              <a:gd name="connsiteY4" fmla="*/ 0 h 514134"/>
              <a:gd name="connsiteX0" fmla="*/ 142609 w 3531960"/>
              <a:gd name="connsiteY0" fmla="*/ 0 h 514134"/>
              <a:gd name="connsiteX1" fmla="*/ 3531960 w 3531960"/>
              <a:gd name="connsiteY1" fmla="*/ 506606 h 514134"/>
              <a:gd name="connsiteX2" fmla="*/ 2519650 w 3531960"/>
              <a:gd name="connsiteY2" fmla="*/ 514134 h 514134"/>
              <a:gd name="connsiteX3" fmla="*/ 0 w 3531960"/>
              <a:gd name="connsiteY3" fmla="*/ 5386 h 514134"/>
              <a:gd name="connsiteX4" fmla="*/ 142609 w 3531960"/>
              <a:gd name="connsiteY4" fmla="*/ 0 h 514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1960" h="514134">
                <a:moveTo>
                  <a:pt x="142609" y="0"/>
                </a:moveTo>
                <a:lnTo>
                  <a:pt x="3531960" y="506606"/>
                </a:lnTo>
                <a:lnTo>
                  <a:pt x="2519650" y="514134"/>
                </a:lnTo>
                <a:lnTo>
                  <a:pt x="0" y="5386"/>
                </a:lnTo>
                <a:lnTo>
                  <a:pt x="142609" y="0"/>
                </a:lnTo>
                <a:close/>
              </a:path>
            </a:pathLst>
          </a:custGeom>
          <a:gradFill flip="none" rotWithShape="1">
            <a:gsLst>
              <a:gs pos="0">
                <a:srgbClr val="4CD6B0">
                  <a:lumMod val="50000"/>
                </a:srgbClr>
              </a:gs>
              <a:gs pos="100000">
                <a:srgbClr val="4CD6B0"/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21B220-31BE-4E26-9923-57C7A17BEDE6}"/>
              </a:ext>
            </a:extLst>
          </p:cNvPr>
          <p:cNvSpPr/>
          <p:nvPr/>
        </p:nvSpPr>
        <p:spPr>
          <a:xfrm>
            <a:off x="6620027" y="2512709"/>
            <a:ext cx="4754407" cy="324803"/>
          </a:xfrm>
          <a:prstGeom prst="rect">
            <a:avLst/>
          </a:prstGeom>
          <a:solidFill>
            <a:srgbClr val="4CD6B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3" name="직사각형 113">
            <a:extLst>
              <a:ext uri="{FF2B5EF4-FFF2-40B4-BE49-F238E27FC236}">
                <a16:creationId xmlns:a16="http://schemas.microsoft.com/office/drawing/2014/main" id="{49DDF51F-70F4-4066-AA31-8AF5FA1D77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6254" y="2516966"/>
            <a:ext cx="117074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400" b="1" dirty="0">
                <a:solidFill>
                  <a:prstClr val="white"/>
                </a:solidFill>
                <a:latin typeface="Arial"/>
                <a:cs typeface="Arial" charset="0"/>
              </a:rPr>
              <a:t>Milestones</a:t>
            </a:r>
            <a:endParaRPr lang="ko-KR" altLang="en-US" sz="14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72EDA0-ADF7-4AD9-B8FE-E7AB4679297D}"/>
              </a:ext>
            </a:extLst>
          </p:cNvPr>
          <p:cNvSpPr/>
          <p:nvPr/>
        </p:nvSpPr>
        <p:spPr>
          <a:xfrm>
            <a:off x="6781030" y="3473985"/>
            <a:ext cx="4623569" cy="324803"/>
          </a:xfrm>
          <a:prstGeom prst="rect">
            <a:avLst/>
          </a:prstGeom>
          <a:solidFill>
            <a:srgbClr val="5EBE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5" name="직사각형 113">
            <a:extLst>
              <a:ext uri="{FF2B5EF4-FFF2-40B4-BE49-F238E27FC236}">
                <a16:creationId xmlns:a16="http://schemas.microsoft.com/office/drawing/2014/main" id="{1A99C8B9-24FB-48C3-9BBF-DE27CFFA7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4650" y="3486756"/>
            <a:ext cx="227243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g-BG" altLang="ko-KR" sz="1400" b="1" dirty="0">
                <a:solidFill>
                  <a:prstClr val="white"/>
                </a:solidFill>
                <a:latin typeface="Arial"/>
                <a:cs typeface="Arial" charset="0"/>
              </a:rPr>
              <a:t>Периодична оценка</a:t>
            </a:r>
            <a:endParaRPr lang="ko-KR" altLang="en-US" sz="14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26CEE1-C695-41BD-A904-00FF2E6880FD}"/>
              </a:ext>
            </a:extLst>
          </p:cNvPr>
          <p:cNvSpPr/>
          <p:nvPr/>
        </p:nvSpPr>
        <p:spPr>
          <a:xfrm>
            <a:off x="854579" y="1955157"/>
            <a:ext cx="5025234" cy="324803"/>
          </a:xfrm>
          <a:prstGeom prst="rect">
            <a:avLst/>
          </a:prstGeom>
          <a:solidFill>
            <a:srgbClr val="5EBE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7" name="직사각형 113">
            <a:extLst>
              <a:ext uri="{FF2B5EF4-FFF2-40B4-BE49-F238E27FC236}">
                <a16:creationId xmlns:a16="http://schemas.microsoft.com/office/drawing/2014/main" id="{7EBE8746-0816-4BD8-A5CD-6D5D4249AE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6490" y="1972248"/>
            <a:ext cx="437216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g-BG" altLang="ko-KR" sz="1400" b="1" dirty="0">
                <a:solidFill>
                  <a:prstClr val="white"/>
                </a:solidFill>
                <a:latin typeface="Arial"/>
                <a:cs typeface="Arial" charset="0"/>
              </a:rPr>
              <a:t>Да са специфични и да са хармонизирани</a:t>
            </a:r>
            <a:endParaRPr lang="ko-KR" altLang="en-US" sz="14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9" name="직사각형 113">
            <a:extLst>
              <a:ext uri="{FF2B5EF4-FFF2-40B4-BE49-F238E27FC236}">
                <a16:creationId xmlns:a16="http://schemas.microsoft.com/office/drawing/2014/main" id="{0E17DF80-1AB4-4A05-8EF1-E68ADEC531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713" y="2890762"/>
            <a:ext cx="435472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g-BG" altLang="ko-KR" sz="1400" b="1" dirty="0">
                <a:solidFill>
                  <a:prstClr val="white"/>
                </a:solidFill>
                <a:latin typeface="Arial"/>
                <a:cs typeface="Arial" charset="0"/>
              </a:rPr>
              <a:t>Количествени и качествени показатели</a:t>
            </a:r>
            <a:endParaRPr lang="ko-KR" altLang="en-US" sz="14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C70883F-6F52-49BA-BC26-FC470DDA3B22}"/>
              </a:ext>
            </a:extLst>
          </p:cNvPr>
          <p:cNvSpPr/>
          <p:nvPr/>
        </p:nvSpPr>
        <p:spPr>
          <a:xfrm>
            <a:off x="854580" y="3928985"/>
            <a:ext cx="4839520" cy="324803"/>
          </a:xfrm>
          <a:prstGeom prst="rect">
            <a:avLst/>
          </a:prstGeom>
          <a:solidFill>
            <a:srgbClr val="98DC5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1" name="직사각형 113">
            <a:extLst>
              <a:ext uri="{FF2B5EF4-FFF2-40B4-BE49-F238E27FC236}">
                <a16:creationId xmlns:a16="http://schemas.microsoft.com/office/drawing/2014/main" id="{4F44CED5-19BB-432C-B647-E810EC5DF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4205" y="3946010"/>
            <a:ext cx="233223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g-BG" altLang="ko-KR" sz="1400" b="1" dirty="0">
                <a:solidFill>
                  <a:prstClr val="white"/>
                </a:solidFill>
                <a:latin typeface="Arial"/>
                <a:cs typeface="Arial" charset="0"/>
              </a:rPr>
              <a:t>Доклад на ЕК</a:t>
            </a:r>
            <a:endParaRPr lang="ko-KR" altLang="en-US" sz="14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1412D87-A318-44D1-B3A4-82CEC4D05858}"/>
              </a:ext>
            </a:extLst>
          </p:cNvPr>
          <p:cNvSpPr txBox="1"/>
          <p:nvPr/>
        </p:nvSpPr>
        <p:spPr>
          <a:xfrm>
            <a:off x="6725555" y="3824488"/>
            <a:ext cx="4477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86"/>
            <a:r>
              <a:rPr lang="ru-RU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Осъществяване на самооценка и периодично отчитане на напредъка по изпълнението на основните етапи</a:t>
            </a:r>
            <a:endParaRPr lang="ko-KR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8A15B0C-AB4C-4749-A185-FD90155F7581}"/>
              </a:ext>
            </a:extLst>
          </p:cNvPr>
          <p:cNvSpPr txBox="1"/>
          <p:nvPr/>
        </p:nvSpPr>
        <p:spPr>
          <a:xfrm>
            <a:off x="999860" y="2244548"/>
            <a:ext cx="469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286"/>
            <a:r>
              <a:rPr lang="ru-RU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Да </a:t>
            </a:r>
            <a:r>
              <a:rPr lang="bg-BG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отчитат спецификата на конкретния център и да могат в бъдеще</a:t>
            </a:r>
            <a:r>
              <a:rPr lang="ru-RU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 да се </a:t>
            </a:r>
            <a:r>
              <a:rPr lang="bg-BG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използват като инструмент</a:t>
            </a:r>
            <a:r>
              <a:rPr lang="ru-RU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 за сравнение и подобрение на напредъка и въздействието на самия център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. </a:t>
            </a:r>
            <a:endParaRPr lang="ko-KR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25294B1-0244-41F2-A41A-3CDB03439576}"/>
              </a:ext>
            </a:extLst>
          </p:cNvPr>
          <p:cNvSpPr txBox="1"/>
          <p:nvPr/>
        </p:nvSpPr>
        <p:spPr>
          <a:xfrm>
            <a:off x="564022" y="3185515"/>
            <a:ext cx="51221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286"/>
            <a:r>
              <a:rPr lang="ru-RU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Количествени показатели и </a:t>
            </a:r>
            <a:r>
              <a:rPr lang="bg-BG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качествени показатели; </a:t>
            </a:r>
          </a:p>
          <a:p>
            <a:pPr algn="r" defTabSz="914286"/>
            <a:r>
              <a:rPr lang="ru-RU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Индикатори за измерване на ТТ;</a:t>
            </a:r>
            <a:r>
              <a:rPr lang="bg-BG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 </a:t>
            </a:r>
          </a:p>
          <a:p>
            <a:pPr algn="r" defTabSz="914286"/>
            <a:r>
              <a:rPr lang="bg-BG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Механизми за проследяване; Периодична външна оценка.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 </a:t>
            </a:r>
            <a:endParaRPr lang="ko-KR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9520AFA-8ECE-40CE-A46A-5B673D3CD3D6}"/>
              </a:ext>
            </a:extLst>
          </p:cNvPr>
          <p:cNvSpPr txBox="1"/>
          <p:nvPr/>
        </p:nvSpPr>
        <p:spPr>
          <a:xfrm>
            <a:off x="675116" y="4205854"/>
            <a:ext cx="4959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286"/>
            <a:r>
              <a:rPr lang="bg-BG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Доклад на Експертната група на Европейската комисия „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Knowledge Transfer Metrics - Towards a European–wide set of harmonised indicators“. </a:t>
            </a:r>
            <a:endParaRPr lang="ko-KR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6835509-E965-4324-8881-81460510B43D}"/>
              </a:ext>
            </a:extLst>
          </p:cNvPr>
          <p:cNvSpPr/>
          <p:nvPr/>
        </p:nvSpPr>
        <p:spPr>
          <a:xfrm>
            <a:off x="1116440" y="5269068"/>
            <a:ext cx="1306932" cy="883802"/>
          </a:xfrm>
          <a:prstGeom prst="rect">
            <a:avLst/>
          </a:prstGeom>
          <a:solidFill>
            <a:sysClr val="window" lastClr="FFFFFF"/>
          </a:solidFill>
          <a:ln w="76200" cap="flat" cmpd="sng" algn="ctr">
            <a:solidFill>
              <a:srgbClr val="5EBEE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B0E67D3-3B1B-452A-B89B-F2CC7D656203}"/>
              </a:ext>
            </a:extLst>
          </p:cNvPr>
          <p:cNvSpPr/>
          <p:nvPr/>
        </p:nvSpPr>
        <p:spPr>
          <a:xfrm>
            <a:off x="7829735" y="5263909"/>
            <a:ext cx="1306932" cy="883802"/>
          </a:xfrm>
          <a:prstGeom prst="rect">
            <a:avLst/>
          </a:prstGeom>
          <a:solidFill>
            <a:sysClr val="window" lastClr="FFFFFF"/>
          </a:solidFill>
          <a:ln w="76200" cap="flat" cmpd="sng" algn="ctr">
            <a:solidFill>
              <a:srgbClr val="5EBEE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18F51EB-AE35-4723-911E-B31A515C05A1}"/>
              </a:ext>
            </a:extLst>
          </p:cNvPr>
          <p:cNvSpPr/>
          <p:nvPr/>
        </p:nvSpPr>
        <p:spPr>
          <a:xfrm>
            <a:off x="3354205" y="5269068"/>
            <a:ext cx="1306932" cy="883802"/>
          </a:xfrm>
          <a:prstGeom prst="rect">
            <a:avLst/>
          </a:prstGeom>
          <a:solidFill>
            <a:sysClr val="window" lastClr="FFFFFF"/>
          </a:solidFill>
          <a:ln w="76200" cap="flat" cmpd="sng" algn="ctr">
            <a:solidFill>
              <a:srgbClr val="4CD6B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08757A2-C17A-4239-8F5E-DD86D7C28D4C}"/>
              </a:ext>
            </a:extLst>
          </p:cNvPr>
          <p:cNvSpPr/>
          <p:nvPr/>
        </p:nvSpPr>
        <p:spPr>
          <a:xfrm>
            <a:off x="10067502" y="5269068"/>
            <a:ext cx="1306932" cy="883802"/>
          </a:xfrm>
          <a:prstGeom prst="rect">
            <a:avLst/>
          </a:prstGeom>
          <a:solidFill>
            <a:sysClr val="window" lastClr="FFFFFF"/>
          </a:solidFill>
          <a:ln w="76200" cap="flat" cmpd="sng" algn="ctr">
            <a:solidFill>
              <a:srgbClr val="4CD6B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7" name="Text Placeholder 38">
            <a:extLst>
              <a:ext uri="{FF2B5EF4-FFF2-40B4-BE49-F238E27FC236}">
                <a16:creationId xmlns:a16="http://schemas.microsoft.com/office/drawing/2014/main" id="{44F85217-2CA2-4154-98B4-525E7B3B706A}"/>
              </a:ext>
            </a:extLst>
          </p:cNvPr>
          <p:cNvSpPr txBox="1">
            <a:spLocks/>
          </p:cNvSpPr>
          <p:nvPr/>
        </p:nvSpPr>
        <p:spPr>
          <a:xfrm>
            <a:off x="339195" y="910661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2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1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2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40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52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63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5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ru-RU" altLang="ko-KR" sz="2800" dirty="0">
                <a:solidFill>
                  <a:srgbClr val="5EBEE4"/>
                </a:solidFill>
                <a:latin typeface="Arial"/>
              </a:rPr>
              <a:t>Ключовите индикатори за изпълнение. Основни етапи (</a:t>
            </a:r>
            <a:r>
              <a:rPr lang="ru-RU" altLang="ko-KR" sz="2800" dirty="0" err="1">
                <a:solidFill>
                  <a:srgbClr val="5EBEE4"/>
                </a:solidFill>
                <a:latin typeface="Arial"/>
              </a:rPr>
              <a:t>Milestones</a:t>
            </a:r>
            <a:r>
              <a:rPr lang="ru-RU" altLang="ko-KR" sz="2800" dirty="0">
                <a:solidFill>
                  <a:srgbClr val="5EBEE4"/>
                </a:solidFill>
                <a:latin typeface="Arial"/>
              </a:rPr>
              <a:t>).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6264528-DE4A-4717-BFAE-291255E5F0C4}"/>
              </a:ext>
            </a:extLst>
          </p:cNvPr>
          <p:cNvSpPr txBox="1"/>
          <p:nvPr/>
        </p:nvSpPr>
        <p:spPr>
          <a:xfrm>
            <a:off x="6769711" y="2832444"/>
            <a:ext cx="4604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Дефинирайте ключови етапи (Milestones)  от развитието на центъра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. </a:t>
            </a:r>
            <a:r>
              <a:rPr lang="ru-RU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 pitchFamily="34" charset="0"/>
              </a:rPr>
              <a:t>Времеви периоди и резултати от дейности.</a:t>
            </a:r>
            <a:endParaRPr lang="ko-KR" altLang="en-US" sz="1200" dirty="0">
              <a:solidFill>
                <a:prstClr val="black">
                  <a:lumMod val="65000"/>
                  <a:lumOff val="35000"/>
                </a:prstClr>
              </a:solidFill>
              <a:latin typeface="Arial"/>
              <a:cs typeface="Arial" pitchFamily="34" charset="0"/>
            </a:endParaRPr>
          </a:p>
        </p:txBody>
      </p:sp>
      <p:sp>
        <p:nvSpPr>
          <p:cNvPr id="40" name="Parallelogram 15">
            <a:extLst>
              <a:ext uri="{FF2B5EF4-FFF2-40B4-BE49-F238E27FC236}">
                <a16:creationId xmlns:a16="http://schemas.microsoft.com/office/drawing/2014/main" id="{7A9FBE9D-EE5A-4F1B-8EDD-3D011F43183E}"/>
              </a:ext>
            </a:extLst>
          </p:cNvPr>
          <p:cNvSpPr/>
          <p:nvPr/>
        </p:nvSpPr>
        <p:spPr>
          <a:xfrm flipH="1">
            <a:off x="10444071" y="5509199"/>
            <a:ext cx="540917" cy="502216"/>
          </a:xfrm>
          <a:custGeom>
            <a:avLst/>
            <a:gdLst/>
            <a:ahLst/>
            <a:cxnLst/>
            <a:rect l="l" t="t" r="r" b="b"/>
            <a:pathLst>
              <a:path w="3242753" h="3227814">
                <a:moveTo>
                  <a:pt x="1621376" y="1043635"/>
                </a:moveTo>
                <a:cubicBezTo>
                  <a:pt x="1557188" y="1043635"/>
                  <a:pt x="1505154" y="1095669"/>
                  <a:pt x="1505154" y="1159857"/>
                </a:cubicBezTo>
                <a:lnTo>
                  <a:pt x="1505154" y="1625483"/>
                </a:lnTo>
                <a:lnTo>
                  <a:pt x="1033577" y="1625483"/>
                </a:lnTo>
                <a:cubicBezTo>
                  <a:pt x="969389" y="1625483"/>
                  <a:pt x="917355" y="1677517"/>
                  <a:pt x="917355" y="1741705"/>
                </a:cubicBezTo>
                <a:cubicBezTo>
                  <a:pt x="917355" y="1805893"/>
                  <a:pt x="969389" y="1857927"/>
                  <a:pt x="1033577" y="1857927"/>
                </a:cubicBezTo>
                <a:lnTo>
                  <a:pt x="1614688" y="1857927"/>
                </a:lnTo>
                <a:lnTo>
                  <a:pt x="1619859" y="1856884"/>
                </a:lnTo>
                <a:cubicBezTo>
                  <a:pt x="1620361" y="1857187"/>
                  <a:pt x="1620868" y="1857190"/>
                  <a:pt x="1621376" y="1857190"/>
                </a:cubicBezTo>
                <a:cubicBezTo>
                  <a:pt x="1685564" y="1857190"/>
                  <a:pt x="1737598" y="1805156"/>
                  <a:pt x="1737598" y="1740968"/>
                </a:cubicBezTo>
                <a:lnTo>
                  <a:pt x="1737598" y="1159857"/>
                </a:lnTo>
                <a:cubicBezTo>
                  <a:pt x="1737598" y="1095669"/>
                  <a:pt x="1685564" y="1043635"/>
                  <a:pt x="1621376" y="1043635"/>
                </a:cubicBezTo>
                <a:close/>
                <a:moveTo>
                  <a:pt x="1621376" y="628818"/>
                </a:moveTo>
                <a:cubicBezTo>
                  <a:pt x="2206882" y="628818"/>
                  <a:pt x="2681529" y="1103464"/>
                  <a:pt x="2681529" y="1688970"/>
                </a:cubicBezTo>
                <a:cubicBezTo>
                  <a:pt x="2681529" y="2274476"/>
                  <a:pt x="2206882" y="2749122"/>
                  <a:pt x="1621376" y="2749122"/>
                </a:cubicBezTo>
                <a:cubicBezTo>
                  <a:pt x="1035870" y="2749122"/>
                  <a:pt x="561223" y="2274476"/>
                  <a:pt x="561223" y="1688970"/>
                </a:cubicBezTo>
                <a:cubicBezTo>
                  <a:pt x="561223" y="1103464"/>
                  <a:pt x="1035870" y="628818"/>
                  <a:pt x="1621376" y="628818"/>
                </a:cubicBezTo>
                <a:close/>
                <a:moveTo>
                  <a:pt x="1621376" y="424596"/>
                </a:moveTo>
                <a:cubicBezTo>
                  <a:pt x="923081" y="424596"/>
                  <a:pt x="357001" y="990676"/>
                  <a:pt x="357001" y="1688970"/>
                </a:cubicBezTo>
                <a:cubicBezTo>
                  <a:pt x="357001" y="2128645"/>
                  <a:pt x="581423" y="2515905"/>
                  <a:pt x="922189" y="2742109"/>
                </a:cubicBezTo>
                <a:lnTo>
                  <a:pt x="652992" y="3227814"/>
                </a:lnTo>
                <a:lnTo>
                  <a:pt x="911997" y="3227814"/>
                </a:lnTo>
                <a:lnTo>
                  <a:pt x="1121304" y="2850168"/>
                </a:lnTo>
                <a:cubicBezTo>
                  <a:pt x="1274563" y="2916691"/>
                  <a:pt x="1443689" y="2953344"/>
                  <a:pt x="1621376" y="2953344"/>
                </a:cubicBezTo>
                <a:cubicBezTo>
                  <a:pt x="1799063" y="2953344"/>
                  <a:pt x="1968189" y="2916691"/>
                  <a:pt x="2121449" y="2850168"/>
                </a:cubicBezTo>
                <a:lnTo>
                  <a:pt x="2330755" y="3227814"/>
                </a:lnTo>
                <a:lnTo>
                  <a:pt x="2589760" y="3227814"/>
                </a:lnTo>
                <a:lnTo>
                  <a:pt x="2320563" y="2742109"/>
                </a:lnTo>
                <a:cubicBezTo>
                  <a:pt x="2661329" y="2515905"/>
                  <a:pt x="2885751" y="2128645"/>
                  <a:pt x="2885751" y="1688970"/>
                </a:cubicBezTo>
                <a:cubicBezTo>
                  <a:pt x="2885751" y="990676"/>
                  <a:pt x="2319671" y="424596"/>
                  <a:pt x="1621376" y="424596"/>
                </a:cubicBezTo>
                <a:close/>
                <a:moveTo>
                  <a:pt x="2599800" y="123238"/>
                </a:moveTo>
                <a:cubicBezTo>
                  <a:pt x="2434609" y="120698"/>
                  <a:pt x="2268460" y="180476"/>
                  <a:pt x="2139563" y="303161"/>
                </a:cubicBezTo>
                <a:lnTo>
                  <a:pt x="3057258" y="1232053"/>
                </a:lnTo>
                <a:cubicBezTo>
                  <a:pt x="3305736" y="977255"/>
                  <a:pt x="3304415" y="570405"/>
                  <a:pt x="3054287" y="317226"/>
                </a:cubicBezTo>
                <a:cubicBezTo>
                  <a:pt x="2929224" y="190636"/>
                  <a:pt x="2764991" y="125778"/>
                  <a:pt x="2599800" y="123238"/>
                </a:cubicBezTo>
                <a:close/>
                <a:moveTo>
                  <a:pt x="642953" y="123238"/>
                </a:moveTo>
                <a:cubicBezTo>
                  <a:pt x="477762" y="125778"/>
                  <a:pt x="313529" y="190636"/>
                  <a:pt x="188466" y="317226"/>
                </a:cubicBezTo>
                <a:cubicBezTo>
                  <a:pt x="-61662" y="570405"/>
                  <a:pt x="-62983" y="977255"/>
                  <a:pt x="185495" y="1232053"/>
                </a:cubicBezTo>
                <a:lnTo>
                  <a:pt x="1103190" y="303161"/>
                </a:lnTo>
                <a:cubicBezTo>
                  <a:pt x="974294" y="180476"/>
                  <a:pt x="808144" y="120698"/>
                  <a:pt x="642953" y="123238"/>
                </a:cubicBezTo>
                <a:close/>
                <a:moveTo>
                  <a:pt x="1722692" y="0"/>
                </a:moveTo>
                <a:lnTo>
                  <a:pt x="1520061" y="0"/>
                </a:lnTo>
                <a:cubicBezTo>
                  <a:pt x="1440152" y="0"/>
                  <a:pt x="1375373" y="64779"/>
                  <a:pt x="1375373" y="144688"/>
                </a:cubicBezTo>
                <a:lnTo>
                  <a:pt x="1375373" y="289376"/>
                </a:lnTo>
                <a:lnTo>
                  <a:pt x="1867380" y="289376"/>
                </a:lnTo>
                <a:lnTo>
                  <a:pt x="1867380" y="144688"/>
                </a:lnTo>
                <a:cubicBezTo>
                  <a:pt x="1867380" y="64779"/>
                  <a:pt x="1802601" y="0"/>
                  <a:pt x="1722692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41" name="Smiley Face 14">
            <a:extLst>
              <a:ext uri="{FF2B5EF4-FFF2-40B4-BE49-F238E27FC236}">
                <a16:creationId xmlns:a16="http://schemas.microsoft.com/office/drawing/2014/main" id="{BD37565A-D14C-4133-B9E1-D7F8BF1C6551}"/>
              </a:ext>
            </a:extLst>
          </p:cNvPr>
          <p:cNvSpPr/>
          <p:nvPr/>
        </p:nvSpPr>
        <p:spPr>
          <a:xfrm>
            <a:off x="8228055" y="5451481"/>
            <a:ext cx="559934" cy="559934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026698" y="2215122"/>
                </a:moveTo>
                <a:cubicBezTo>
                  <a:pt x="1959656" y="2378616"/>
                  <a:pt x="1801229" y="2486070"/>
                  <a:pt x="1624533" y="2487892"/>
                </a:cubicBezTo>
                <a:cubicBezTo>
                  <a:pt x="1447837" y="2489714"/>
                  <a:pt x="1287227" y="2385551"/>
                  <a:pt x="1216828" y="2223474"/>
                </a:cubicBezTo>
                <a:lnTo>
                  <a:pt x="1039110" y="2300667"/>
                </a:lnTo>
                <a:cubicBezTo>
                  <a:pt x="1140541" y="2534187"/>
                  <a:pt x="1371947" y="2684266"/>
                  <a:pt x="1626531" y="2681641"/>
                </a:cubicBezTo>
                <a:cubicBezTo>
                  <a:pt x="1881115" y="2679016"/>
                  <a:pt x="2109376" y="2524196"/>
                  <a:pt x="2205970" y="2288634"/>
                </a:cubicBezTo>
                <a:close/>
                <a:moveTo>
                  <a:pt x="2165423" y="986226"/>
                </a:moveTo>
                <a:cubicBezTo>
                  <a:pt x="2072622" y="986226"/>
                  <a:pt x="1997392" y="1061456"/>
                  <a:pt x="1997392" y="1154257"/>
                </a:cubicBezTo>
                <a:cubicBezTo>
                  <a:pt x="1997392" y="1247058"/>
                  <a:pt x="2072622" y="1322288"/>
                  <a:pt x="2165423" y="1322288"/>
                </a:cubicBezTo>
                <a:cubicBezTo>
                  <a:pt x="2258224" y="1322288"/>
                  <a:pt x="2333454" y="1247058"/>
                  <a:pt x="2333454" y="1154257"/>
                </a:cubicBezTo>
                <a:cubicBezTo>
                  <a:pt x="2333454" y="1061456"/>
                  <a:pt x="2258224" y="986226"/>
                  <a:pt x="2165423" y="986226"/>
                </a:cubicBezTo>
                <a:close/>
                <a:moveTo>
                  <a:pt x="1107401" y="986226"/>
                </a:moveTo>
                <a:cubicBezTo>
                  <a:pt x="1014600" y="986226"/>
                  <a:pt x="939370" y="1061456"/>
                  <a:pt x="939370" y="1154257"/>
                </a:cubicBezTo>
                <a:cubicBezTo>
                  <a:pt x="939370" y="1247058"/>
                  <a:pt x="1014600" y="1322288"/>
                  <a:pt x="1107401" y="1322288"/>
                </a:cubicBezTo>
                <a:cubicBezTo>
                  <a:pt x="1200202" y="1322288"/>
                  <a:pt x="1275432" y="1247058"/>
                  <a:pt x="1275432" y="1154257"/>
                </a:cubicBezTo>
                <a:cubicBezTo>
                  <a:pt x="1275432" y="1061456"/>
                  <a:pt x="1200202" y="986226"/>
                  <a:pt x="1107401" y="986226"/>
                </a:cubicBezTo>
                <a:close/>
                <a:moveTo>
                  <a:pt x="1620000" y="0"/>
                </a:moveTo>
                <a:lnTo>
                  <a:pt x="1785636" y="8364"/>
                </a:lnTo>
                <a:lnTo>
                  <a:pt x="1946487" y="32913"/>
                </a:lnTo>
                <a:lnTo>
                  <a:pt x="2101738" y="72832"/>
                </a:lnTo>
                <a:lnTo>
                  <a:pt x="2250577" y="127308"/>
                </a:lnTo>
                <a:lnTo>
                  <a:pt x="2392188" y="195525"/>
                </a:lnTo>
                <a:lnTo>
                  <a:pt x="2525757" y="276671"/>
                </a:lnTo>
                <a:lnTo>
                  <a:pt x="2650470" y="369929"/>
                </a:lnTo>
                <a:lnTo>
                  <a:pt x="2765513" y="474487"/>
                </a:lnTo>
                <a:lnTo>
                  <a:pt x="2870071" y="589530"/>
                </a:lnTo>
                <a:lnTo>
                  <a:pt x="2963329" y="714243"/>
                </a:lnTo>
                <a:lnTo>
                  <a:pt x="3044475" y="847812"/>
                </a:lnTo>
                <a:lnTo>
                  <a:pt x="3112693" y="989423"/>
                </a:lnTo>
                <a:lnTo>
                  <a:pt x="3167168" y="1138262"/>
                </a:lnTo>
                <a:lnTo>
                  <a:pt x="3207088" y="1293514"/>
                </a:lnTo>
                <a:lnTo>
                  <a:pt x="3231636" y="1454365"/>
                </a:lnTo>
                <a:lnTo>
                  <a:pt x="3240000" y="1620000"/>
                </a:lnTo>
                <a:lnTo>
                  <a:pt x="3231636" y="1785636"/>
                </a:lnTo>
                <a:lnTo>
                  <a:pt x="3207088" y="1946487"/>
                </a:lnTo>
                <a:lnTo>
                  <a:pt x="3167168" y="2101739"/>
                </a:lnTo>
                <a:lnTo>
                  <a:pt x="3112693" y="2250577"/>
                </a:lnTo>
                <a:lnTo>
                  <a:pt x="3044475" y="2392188"/>
                </a:lnTo>
                <a:lnTo>
                  <a:pt x="2963329" y="2525758"/>
                </a:lnTo>
                <a:lnTo>
                  <a:pt x="2870071" y="2650471"/>
                </a:lnTo>
                <a:lnTo>
                  <a:pt x="2765513" y="2765513"/>
                </a:lnTo>
                <a:lnTo>
                  <a:pt x="2650470" y="2870071"/>
                </a:lnTo>
                <a:lnTo>
                  <a:pt x="2525757" y="2963330"/>
                </a:lnTo>
                <a:lnTo>
                  <a:pt x="2392188" y="3044475"/>
                </a:lnTo>
                <a:lnTo>
                  <a:pt x="2250577" y="3112693"/>
                </a:lnTo>
                <a:lnTo>
                  <a:pt x="2101738" y="3167168"/>
                </a:lnTo>
                <a:lnTo>
                  <a:pt x="1946487" y="3207088"/>
                </a:lnTo>
                <a:lnTo>
                  <a:pt x="1785636" y="3231636"/>
                </a:lnTo>
                <a:cubicBezTo>
                  <a:pt x="1731176" y="3237167"/>
                  <a:pt x="1675919" y="3240000"/>
                  <a:pt x="1620000" y="3240000"/>
                </a:cubicBezTo>
                <a:cubicBezTo>
                  <a:pt x="1508162" y="3240000"/>
                  <a:pt x="1398972" y="3228667"/>
                  <a:pt x="1293514" y="3207088"/>
                </a:cubicBezTo>
                <a:cubicBezTo>
                  <a:pt x="1240785" y="3196298"/>
                  <a:pt x="1188989" y="3182946"/>
                  <a:pt x="1138262" y="3167168"/>
                </a:cubicBezTo>
                <a:cubicBezTo>
                  <a:pt x="1087535" y="3151390"/>
                  <a:pt x="1037877" y="3133187"/>
                  <a:pt x="989423" y="3112693"/>
                </a:cubicBezTo>
                <a:cubicBezTo>
                  <a:pt x="940970" y="3092198"/>
                  <a:pt x="893721" y="3069414"/>
                  <a:pt x="847812" y="3044475"/>
                </a:cubicBezTo>
                <a:cubicBezTo>
                  <a:pt x="801903" y="3019536"/>
                  <a:pt x="757335" y="2992442"/>
                  <a:pt x="714243" y="2963330"/>
                </a:cubicBezTo>
                <a:cubicBezTo>
                  <a:pt x="671151" y="2934217"/>
                  <a:pt x="629534" y="2903086"/>
                  <a:pt x="589530" y="2870071"/>
                </a:cubicBezTo>
                <a:cubicBezTo>
                  <a:pt x="549525" y="2837056"/>
                  <a:pt x="511132" y="2802158"/>
                  <a:pt x="474487" y="2765513"/>
                </a:cubicBezTo>
                <a:cubicBezTo>
                  <a:pt x="437842" y="2728868"/>
                  <a:pt x="402944" y="2690475"/>
                  <a:pt x="369929" y="2650471"/>
                </a:cubicBezTo>
                <a:cubicBezTo>
                  <a:pt x="336915" y="2610466"/>
                  <a:pt x="305783" y="2568850"/>
                  <a:pt x="276671" y="2525758"/>
                </a:cubicBezTo>
                <a:cubicBezTo>
                  <a:pt x="247558" y="2482665"/>
                  <a:pt x="220464" y="2438097"/>
                  <a:pt x="195525" y="2392188"/>
                </a:cubicBezTo>
                <a:cubicBezTo>
                  <a:pt x="170586" y="2346280"/>
                  <a:pt x="147802" y="2299031"/>
                  <a:pt x="127308" y="2250577"/>
                </a:cubicBezTo>
                <a:cubicBezTo>
                  <a:pt x="106814" y="2202124"/>
                  <a:pt x="88610" y="2152466"/>
                  <a:pt x="72832" y="2101739"/>
                </a:cubicBezTo>
                <a:cubicBezTo>
                  <a:pt x="57054" y="2051012"/>
                  <a:pt x="43703" y="1999216"/>
                  <a:pt x="32913" y="1946487"/>
                </a:cubicBezTo>
                <a:cubicBezTo>
                  <a:pt x="22123" y="1893758"/>
                  <a:pt x="13895" y="1840095"/>
                  <a:pt x="8364" y="1785636"/>
                </a:cubicBezTo>
                <a:cubicBezTo>
                  <a:pt x="2833" y="1731176"/>
                  <a:pt x="0" y="1675919"/>
                  <a:pt x="0" y="1620000"/>
                </a:cubicBezTo>
                <a:cubicBezTo>
                  <a:pt x="0" y="1508163"/>
                  <a:pt x="11333" y="1398972"/>
                  <a:pt x="32913" y="1293514"/>
                </a:cubicBezTo>
                <a:cubicBezTo>
                  <a:pt x="43703" y="1240785"/>
                  <a:pt x="57054" y="1188989"/>
                  <a:pt x="72832" y="1138262"/>
                </a:cubicBezTo>
                <a:cubicBezTo>
                  <a:pt x="88610" y="1087535"/>
                  <a:pt x="106814" y="1037877"/>
                  <a:pt x="127308" y="989423"/>
                </a:cubicBezTo>
                <a:cubicBezTo>
                  <a:pt x="147802" y="940970"/>
                  <a:pt x="170586" y="893721"/>
                  <a:pt x="195525" y="847812"/>
                </a:cubicBezTo>
                <a:cubicBezTo>
                  <a:pt x="220464" y="801904"/>
                  <a:pt x="247558" y="757335"/>
                  <a:pt x="276671" y="714243"/>
                </a:cubicBezTo>
                <a:cubicBezTo>
                  <a:pt x="305783" y="671151"/>
                  <a:pt x="336915" y="629534"/>
                  <a:pt x="369929" y="589530"/>
                </a:cubicBezTo>
                <a:cubicBezTo>
                  <a:pt x="402944" y="549525"/>
                  <a:pt x="437842" y="511133"/>
                  <a:pt x="474487" y="474487"/>
                </a:cubicBezTo>
                <a:cubicBezTo>
                  <a:pt x="511132" y="437842"/>
                  <a:pt x="549525" y="402944"/>
                  <a:pt x="589530" y="369929"/>
                </a:cubicBezTo>
                <a:cubicBezTo>
                  <a:pt x="629534" y="336915"/>
                  <a:pt x="671151" y="305783"/>
                  <a:pt x="714243" y="276671"/>
                </a:cubicBezTo>
                <a:cubicBezTo>
                  <a:pt x="757335" y="247558"/>
                  <a:pt x="801903" y="220465"/>
                  <a:pt x="847812" y="195525"/>
                </a:cubicBezTo>
                <a:cubicBezTo>
                  <a:pt x="893721" y="170586"/>
                  <a:pt x="940970" y="147802"/>
                  <a:pt x="989423" y="127308"/>
                </a:cubicBezTo>
                <a:cubicBezTo>
                  <a:pt x="1037877" y="106814"/>
                  <a:pt x="1087535" y="88610"/>
                  <a:pt x="1138262" y="72832"/>
                </a:cubicBezTo>
                <a:cubicBezTo>
                  <a:pt x="1188989" y="57054"/>
                  <a:pt x="1240785" y="43703"/>
                  <a:pt x="1293514" y="32913"/>
                </a:cubicBezTo>
                <a:cubicBezTo>
                  <a:pt x="1346243" y="22123"/>
                  <a:pt x="1399905" y="13895"/>
                  <a:pt x="1454365" y="8364"/>
                </a:cubicBezTo>
                <a:cubicBezTo>
                  <a:pt x="1508824" y="2833"/>
                  <a:pt x="1564081" y="0"/>
                  <a:pt x="162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45" name="Smiley Face 14">
            <a:extLst>
              <a:ext uri="{FF2B5EF4-FFF2-40B4-BE49-F238E27FC236}">
                <a16:creationId xmlns:a16="http://schemas.microsoft.com/office/drawing/2014/main" id="{77504E11-68B3-460A-979B-D56E2900C922}"/>
              </a:ext>
            </a:extLst>
          </p:cNvPr>
          <p:cNvSpPr/>
          <p:nvPr/>
        </p:nvSpPr>
        <p:spPr>
          <a:xfrm>
            <a:off x="5968540" y="5515580"/>
            <a:ext cx="553792" cy="55379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026698" y="2215122"/>
                </a:moveTo>
                <a:cubicBezTo>
                  <a:pt x="1959656" y="2378616"/>
                  <a:pt x="1801229" y="2486070"/>
                  <a:pt x="1624533" y="2487892"/>
                </a:cubicBezTo>
                <a:cubicBezTo>
                  <a:pt x="1447837" y="2489714"/>
                  <a:pt x="1287227" y="2385551"/>
                  <a:pt x="1216828" y="2223474"/>
                </a:cubicBezTo>
                <a:lnTo>
                  <a:pt x="1039110" y="2300667"/>
                </a:lnTo>
                <a:cubicBezTo>
                  <a:pt x="1140541" y="2534187"/>
                  <a:pt x="1371947" y="2684266"/>
                  <a:pt x="1626531" y="2681641"/>
                </a:cubicBezTo>
                <a:cubicBezTo>
                  <a:pt x="1881115" y="2679016"/>
                  <a:pt x="2109376" y="2524196"/>
                  <a:pt x="2205970" y="2288634"/>
                </a:cubicBezTo>
                <a:close/>
                <a:moveTo>
                  <a:pt x="937973" y="986566"/>
                </a:moveTo>
                <a:cubicBezTo>
                  <a:pt x="850807" y="983371"/>
                  <a:pt x="762813" y="1002775"/>
                  <a:pt x="683096" y="1045110"/>
                </a:cubicBezTo>
                <a:cubicBezTo>
                  <a:pt x="523662" y="1129780"/>
                  <a:pt x="421680" y="1293248"/>
                  <a:pt x="415731" y="1473672"/>
                </a:cubicBezTo>
                <a:lnTo>
                  <a:pt x="615852" y="1480270"/>
                </a:lnTo>
                <a:cubicBezTo>
                  <a:pt x="619438" y="1371518"/>
                  <a:pt x="680908" y="1272986"/>
                  <a:pt x="777009" y="1221950"/>
                </a:cubicBezTo>
                <a:cubicBezTo>
                  <a:pt x="873110" y="1170914"/>
                  <a:pt x="989166" y="1175167"/>
                  <a:pt x="1081273" y="1233100"/>
                </a:cubicBezTo>
                <a:cubicBezTo>
                  <a:pt x="1173381" y="1291033"/>
                  <a:pt x="1227475" y="1393800"/>
                  <a:pt x="1223091" y="1502523"/>
                </a:cubicBezTo>
                <a:lnTo>
                  <a:pt x="1423160" y="1510590"/>
                </a:lnTo>
                <a:cubicBezTo>
                  <a:pt x="1430433" y="1330214"/>
                  <a:pt x="1340689" y="1159721"/>
                  <a:pt x="1187880" y="1063608"/>
                </a:cubicBezTo>
                <a:cubicBezTo>
                  <a:pt x="1111476" y="1015552"/>
                  <a:pt x="1025138" y="989760"/>
                  <a:pt x="937973" y="986566"/>
                </a:cubicBezTo>
                <a:close/>
                <a:moveTo>
                  <a:pt x="2306124" y="986566"/>
                </a:moveTo>
                <a:cubicBezTo>
                  <a:pt x="2218958" y="983371"/>
                  <a:pt x="2130964" y="1002775"/>
                  <a:pt x="2051247" y="1045110"/>
                </a:cubicBezTo>
                <a:cubicBezTo>
                  <a:pt x="1891813" y="1129780"/>
                  <a:pt x="1789831" y="1293248"/>
                  <a:pt x="1783882" y="1473672"/>
                </a:cubicBezTo>
                <a:lnTo>
                  <a:pt x="1984003" y="1480270"/>
                </a:lnTo>
                <a:cubicBezTo>
                  <a:pt x="1987589" y="1371518"/>
                  <a:pt x="2049059" y="1272986"/>
                  <a:pt x="2145160" y="1221950"/>
                </a:cubicBezTo>
                <a:cubicBezTo>
                  <a:pt x="2241261" y="1170914"/>
                  <a:pt x="2357317" y="1175167"/>
                  <a:pt x="2449424" y="1233100"/>
                </a:cubicBezTo>
                <a:cubicBezTo>
                  <a:pt x="2541532" y="1291033"/>
                  <a:pt x="2595626" y="1393800"/>
                  <a:pt x="2591242" y="1502523"/>
                </a:cubicBezTo>
                <a:lnTo>
                  <a:pt x="2791311" y="1510590"/>
                </a:lnTo>
                <a:cubicBezTo>
                  <a:pt x="2798584" y="1330214"/>
                  <a:pt x="2708840" y="1159721"/>
                  <a:pt x="2556031" y="1063608"/>
                </a:cubicBezTo>
                <a:cubicBezTo>
                  <a:pt x="2479627" y="1015552"/>
                  <a:pt x="2393289" y="989760"/>
                  <a:pt x="2306124" y="986566"/>
                </a:cubicBezTo>
                <a:close/>
                <a:moveTo>
                  <a:pt x="1620000" y="0"/>
                </a:moveTo>
                <a:lnTo>
                  <a:pt x="1785636" y="8364"/>
                </a:lnTo>
                <a:lnTo>
                  <a:pt x="1946487" y="32913"/>
                </a:lnTo>
                <a:lnTo>
                  <a:pt x="2101738" y="72832"/>
                </a:lnTo>
                <a:lnTo>
                  <a:pt x="2250577" y="127308"/>
                </a:lnTo>
                <a:lnTo>
                  <a:pt x="2392188" y="195525"/>
                </a:lnTo>
                <a:lnTo>
                  <a:pt x="2525757" y="276671"/>
                </a:lnTo>
                <a:lnTo>
                  <a:pt x="2650470" y="369929"/>
                </a:lnTo>
                <a:lnTo>
                  <a:pt x="2765513" y="474487"/>
                </a:lnTo>
                <a:lnTo>
                  <a:pt x="2870071" y="589530"/>
                </a:lnTo>
                <a:lnTo>
                  <a:pt x="2963329" y="714243"/>
                </a:lnTo>
                <a:lnTo>
                  <a:pt x="3044475" y="847812"/>
                </a:lnTo>
                <a:lnTo>
                  <a:pt x="3112693" y="989423"/>
                </a:lnTo>
                <a:lnTo>
                  <a:pt x="3167168" y="1138262"/>
                </a:lnTo>
                <a:lnTo>
                  <a:pt x="3207088" y="1293514"/>
                </a:lnTo>
                <a:lnTo>
                  <a:pt x="3231636" y="1454365"/>
                </a:lnTo>
                <a:lnTo>
                  <a:pt x="3240000" y="1620000"/>
                </a:lnTo>
                <a:lnTo>
                  <a:pt x="3231636" y="1785636"/>
                </a:lnTo>
                <a:lnTo>
                  <a:pt x="3207088" y="1946487"/>
                </a:lnTo>
                <a:lnTo>
                  <a:pt x="3167168" y="2101739"/>
                </a:lnTo>
                <a:lnTo>
                  <a:pt x="3112693" y="2250577"/>
                </a:lnTo>
                <a:lnTo>
                  <a:pt x="3044475" y="2392188"/>
                </a:lnTo>
                <a:lnTo>
                  <a:pt x="2963329" y="2525758"/>
                </a:lnTo>
                <a:lnTo>
                  <a:pt x="2870071" y="2650471"/>
                </a:lnTo>
                <a:lnTo>
                  <a:pt x="2765513" y="2765513"/>
                </a:lnTo>
                <a:lnTo>
                  <a:pt x="2650470" y="2870071"/>
                </a:lnTo>
                <a:lnTo>
                  <a:pt x="2525757" y="2963330"/>
                </a:lnTo>
                <a:lnTo>
                  <a:pt x="2392188" y="3044475"/>
                </a:lnTo>
                <a:lnTo>
                  <a:pt x="2250577" y="3112693"/>
                </a:lnTo>
                <a:lnTo>
                  <a:pt x="2101738" y="3167168"/>
                </a:lnTo>
                <a:lnTo>
                  <a:pt x="1946487" y="3207088"/>
                </a:lnTo>
                <a:lnTo>
                  <a:pt x="1785636" y="3231636"/>
                </a:lnTo>
                <a:cubicBezTo>
                  <a:pt x="1731176" y="3237167"/>
                  <a:pt x="1675919" y="3240000"/>
                  <a:pt x="1620000" y="3240000"/>
                </a:cubicBezTo>
                <a:cubicBezTo>
                  <a:pt x="1508162" y="3240000"/>
                  <a:pt x="1398972" y="3228667"/>
                  <a:pt x="1293514" y="3207088"/>
                </a:cubicBezTo>
                <a:cubicBezTo>
                  <a:pt x="1240785" y="3196298"/>
                  <a:pt x="1188989" y="3182946"/>
                  <a:pt x="1138262" y="3167168"/>
                </a:cubicBezTo>
                <a:cubicBezTo>
                  <a:pt x="1087535" y="3151390"/>
                  <a:pt x="1037877" y="3133187"/>
                  <a:pt x="989423" y="3112693"/>
                </a:cubicBezTo>
                <a:cubicBezTo>
                  <a:pt x="940970" y="3092198"/>
                  <a:pt x="893721" y="3069414"/>
                  <a:pt x="847812" y="3044475"/>
                </a:cubicBezTo>
                <a:cubicBezTo>
                  <a:pt x="801903" y="3019536"/>
                  <a:pt x="757335" y="2992442"/>
                  <a:pt x="714243" y="2963330"/>
                </a:cubicBezTo>
                <a:cubicBezTo>
                  <a:pt x="671151" y="2934217"/>
                  <a:pt x="629534" y="2903086"/>
                  <a:pt x="589530" y="2870071"/>
                </a:cubicBezTo>
                <a:cubicBezTo>
                  <a:pt x="549525" y="2837056"/>
                  <a:pt x="511132" y="2802158"/>
                  <a:pt x="474487" y="2765513"/>
                </a:cubicBezTo>
                <a:cubicBezTo>
                  <a:pt x="437842" y="2728868"/>
                  <a:pt x="402944" y="2690475"/>
                  <a:pt x="369929" y="2650471"/>
                </a:cubicBezTo>
                <a:cubicBezTo>
                  <a:pt x="336915" y="2610466"/>
                  <a:pt x="305783" y="2568850"/>
                  <a:pt x="276671" y="2525758"/>
                </a:cubicBezTo>
                <a:cubicBezTo>
                  <a:pt x="247558" y="2482665"/>
                  <a:pt x="220464" y="2438097"/>
                  <a:pt x="195525" y="2392188"/>
                </a:cubicBezTo>
                <a:cubicBezTo>
                  <a:pt x="170586" y="2346280"/>
                  <a:pt x="147802" y="2299031"/>
                  <a:pt x="127308" y="2250577"/>
                </a:cubicBezTo>
                <a:cubicBezTo>
                  <a:pt x="106814" y="2202124"/>
                  <a:pt x="88610" y="2152466"/>
                  <a:pt x="72832" y="2101739"/>
                </a:cubicBezTo>
                <a:cubicBezTo>
                  <a:pt x="57054" y="2051012"/>
                  <a:pt x="43703" y="1999216"/>
                  <a:pt x="32913" y="1946487"/>
                </a:cubicBezTo>
                <a:cubicBezTo>
                  <a:pt x="22123" y="1893758"/>
                  <a:pt x="13895" y="1840095"/>
                  <a:pt x="8364" y="1785636"/>
                </a:cubicBezTo>
                <a:cubicBezTo>
                  <a:pt x="2833" y="1731176"/>
                  <a:pt x="0" y="1675919"/>
                  <a:pt x="0" y="1620000"/>
                </a:cubicBezTo>
                <a:cubicBezTo>
                  <a:pt x="0" y="1508163"/>
                  <a:pt x="11333" y="1398972"/>
                  <a:pt x="32913" y="1293514"/>
                </a:cubicBezTo>
                <a:cubicBezTo>
                  <a:pt x="43703" y="1240785"/>
                  <a:pt x="57054" y="1188989"/>
                  <a:pt x="72832" y="1138262"/>
                </a:cubicBezTo>
                <a:cubicBezTo>
                  <a:pt x="88610" y="1087535"/>
                  <a:pt x="106814" y="1037877"/>
                  <a:pt x="127308" y="989423"/>
                </a:cubicBezTo>
                <a:cubicBezTo>
                  <a:pt x="147802" y="940970"/>
                  <a:pt x="170586" y="893721"/>
                  <a:pt x="195525" y="847812"/>
                </a:cubicBezTo>
                <a:cubicBezTo>
                  <a:pt x="220464" y="801904"/>
                  <a:pt x="247558" y="757335"/>
                  <a:pt x="276671" y="714243"/>
                </a:cubicBezTo>
                <a:cubicBezTo>
                  <a:pt x="305783" y="671151"/>
                  <a:pt x="336915" y="629534"/>
                  <a:pt x="369929" y="589530"/>
                </a:cubicBezTo>
                <a:cubicBezTo>
                  <a:pt x="402944" y="549525"/>
                  <a:pt x="437842" y="511133"/>
                  <a:pt x="474487" y="474487"/>
                </a:cubicBezTo>
                <a:cubicBezTo>
                  <a:pt x="511132" y="437842"/>
                  <a:pt x="549525" y="402944"/>
                  <a:pt x="589530" y="369929"/>
                </a:cubicBezTo>
                <a:cubicBezTo>
                  <a:pt x="629534" y="336915"/>
                  <a:pt x="671151" y="305783"/>
                  <a:pt x="714243" y="276671"/>
                </a:cubicBezTo>
                <a:cubicBezTo>
                  <a:pt x="757335" y="247558"/>
                  <a:pt x="801903" y="220465"/>
                  <a:pt x="847812" y="195525"/>
                </a:cubicBezTo>
                <a:cubicBezTo>
                  <a:pt x="893721" y="170586"/>
                  <a:pt x="940970" y="147802"/>
                  <a:pt x="989423" y="127308"/>
                </a:cubicBezTo>
                <a:cubicBezTo>
                  <a:pt x="1037877" y="106814"/>
                  <a:pt x="1087535" y="88610"/>
                  <a:pt x="1138262" y="72832"/>
                </a:cubicBezTo>
                <a:cubicBezTo>
                  <a:pt x="1188989" y="57054"/>
                  <a:pt x="1240785" y="43703"/>
                  <a:pt x="1293514" y="32913"/>
                </a:cubicBezTo>
                <a:cubicBezTo>
                  <a:pt x="1346243" y="22123"/>
                  <a:pt x="1399905" y="13895"/>
                  <a:pt x="1454365" y="8364"/>
                </a:cubicBezTo>
                <a:cubicBezTo>
                  <a:pt x="1508824" y="2833"/>
                  <a:pt x="1564081" y="0"/>
                  <a:pt x="162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36" name="Smiley Face 14">
            <a:extLst>
              <a:ext uri="{FF2B5EF4-FFF2-40B4-BE49-F238E27FC236}">
                <a16:creationId xmlns:a16="http://schemas.microsoft.com/office/drawing/2014/main" id="{8E4F9D1F-9D48-4129-A1E7-94D67515FCDD}"/>
              </a:ext>
            </a:extLst>
          </p:cNvPr>
          <p:cNvSpPr/>
          <p:nvPr/>
        </p:nvSpPr>
        <p:spPr>
          <a:xfrm>
            <a:off x="3695243" y="5473246"/>
            <a:ext cx="559934" cy="559934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026698" y="2215122"/>
                </a:moveTo>
                <a:cubicBezTo>
                  <a:pt x="1959656" y="2378616"/>
                  <a:pt x="1801229" y="2486070"/>
                  <a:pt x="1624533" y="2487892"/>
                </a:cubicBezTo>
                <a:cubicBezTo>
                  <a:pt x="1447837" y="2489714"/>
                  <a:pt x="1287227" y="2385551"/>
                  <a:pt x="1216828" y="2223474"/>
                </a:cubicBezTo>
                <a:lnTo>
                  <a:pt x="1039110" y="2300667"/>
                </a:lnTo>
                <a:cubicBezTo>
                  <a:pt x="1140541" y="2534187"/>
                  <a:pt x="1371947" y="2684266"/>
                  <a:pt x="1626531" y="2681641"/>
                </a:cubicBezTo>
                <a:cubicBezTo>
                  <a:pt x="1881115" y="2679016"/>
                  <a:pt x="2109376" y="2524196"/>
                  <a:pt x="2205970" y="2288634"/>
                </a:cubicBezTo>
                <a:close/>
                <a:moveTo>
                  <a:pt x="2165423" y="986226"/>
                </a:moveTo>
                <a:cubicBezTo>
                  <a:pt x="2072622" y="986226"/>
                  <a:pt x="1997392" y="1061456"/>
                  <a:pt x="1997392" y="1154257"/>
                </a:cubicBezTo>
                <a:cubicBezTo>
                  <a:pt x="1997392" y="1247058"/>
                  <a:pt x="2072622" y="1322288"/>
                  <a:pt x="2165423" y="1322288"/>
                </a:cubicBezTo>
                <a:cubicBezTo>
                  <a:pt x="2258224" y="1322288"/>
                  <a:pt x="2333454" y="1247058"/>
                  <a:pt x="2333454" y="1154257"/>
                </a:cubicBezTo>
                <a:cubicBezTo>
                  <a:pt x="2333454" y="1061456"/>
                  <a:pt x="2258224" y="986226"/>
                  <a:pt x="2165423" y="986226"/>
                </a:cubicBezTo>
                <a:close/>
                <a:moveTo>
                  <a:pt x="1107401" y="986226"/>
                </a:moveTo>
                <a:cubicBezTo>
                  <a:pt x="1014600" y="986226"/>
                  <a:pt x="939370" y="1061456"/>
                  <a:pt x="939370" y="1154257"/>
                </a:cubicBezTo>
                <a:cubicBezTo>
                  <a:pt x="939370" y="1247058"/>
                  <a:pt x="1014600" y="1322288"/>
                  <a:pt x="1107401" y="1322288"/>
                </a:cubicBezTo>
                <a:cubicBezTo>
                  <a:pt x="1200202" y="1322288"/>
                  <a:pt x="1275432" y="1247058"/>
                  <a:pt x="1275432" y="1154257"/>
                </a:cubicBezTo>
                <a:cubicBezTo>
                  <a:pt x="1275432" y="1061456"/>
                  <a:pt x="1200202" y="986226"/>
                  <a:pt x="1107401" y="986226"/>
                </a:cubicBezTo>
                <a:close/>
                <a:moveTo>
                  <a:pt x="1620000" y="0"/>
                </a:moveTo>
                <a:lnTo>
                  <a:pt x="1785636" y="8364"/>
                </a:lnTo>
                <a:lnTo>
                  <a:pt x="1946487" y="32913"/>
                </a:lnTo>
                <a:lnTo>
                  <a:pt x="2101738" y="72832"/>
                </a:lnTo>
                <a:lnTo>
                  <a:pt x="2250577" y="127308"/>
                </a:lnTo>
                <a:lnTo>
                  <a:pt x="2392188" y="195525"/>
                </a:lnTo>
                <a:lnTo>
                  <a:pt x="2525757" y="276671"/>
                </a:lnTo>
                <a:lnTo>
                  <a:pt x="2650470" y="369929"/>
                </a:lnTo>
                <a:lnTo>
                  <a:pt x="2765513" y="474487"/>
                </a:lnTo>
                <a:lnTo>
                  <a:pt x="2870071" y="589530"/>
                </a:lnTo>
                <a:lnTo>
                  <a:pt x="2963329" y="714243"/>
                </a:lnTo>
                <a:lnTo>
                  <a:pt x="3044475" y="847812"/>
                </a:lnTo>
                <a:lnTo>
                  <a:pt x="3112693" y="989423"/>
                </a:lnTo>
                <a:lnTo>
                  <a:pt x="3167168" y="1138262"/>
                </a:lnTo>
                <a:lnTo>
                  <a:pt x="3207088" y="1293514"/>
                </a:lnTo>
                <a:lnTo>
                  <a:pt x="3231636" y="1454365"/>
                </a:lnTo>
                <a:lnTo>
                  <a:pt x="3240000" y="1620000"/>
                </a:lnTo>
                <a:lnTo>
                  <a:pt x="3231636" y="1785636"/>
                </a:lnTo>
                <a:lnTo>
                  <a:pt x="3207088" y="1946487"/>
                </a:lnTo>
                <a:lnTo>
                  <a:pt x="3167168" y="2101739"/>
                </a:lnTo>
                <a:lnTo>
                  <a:pt x="3112693" y="2250577"/>
                </a:lnTo>
                <a:lnTo>
                  <a:pt x="3044475" y="2392188"/>
                </a:lnTo>
                <a:lnTo>
                  <a:pt x="2963329" y="2525758"/>
                </a:lnTo>
                <a:lnTo>
                  <a:pt x="2870071" y="2650471"/>
                </a:lnTo>
                <a:lnTo>
                  <a:pt x="2765513" y="2765513"/>
                </a:lnTo>
                <a:lnTo>
                  <a:pt x="2650470" y="2870071"/>
                </a:lnTo>
                <a:lnTo>
                  <a:pt x="2525757" y="2963330"/>
                </a:lnTo>
                <a:lnTo>
                  <a:pt x="2392188" y="3044475"/>
                </a:lnTo>
                <a:lnTo>
                  <a:pt x="2250577" y="3112693"/>
                </a:lnTo>
                <a:lnTo>
                  <a:pt x="2101738" y="3167168"/>
                </a:lnTo>
                <a:lnTo>
                  <a:pt x="1946487" y="3207088"/>
                </a:lnTo>
                <a:lnTo>
                  <a:pt x="1785636" y="3231636"/>
                </a:lnTo>
                <a:cubicBezTo>
                  <a:pt x="1731176" y="3237167"/>
                  <a:pt x="1675919" y="3240000"/>
                  <a:pt x="1620000" y="3240000"/>
                </a:cubicBezTo>
                <a:cubicBezTo>
                  <a:pt x="1508162" y="3240000"/>
                  <a:pt x="1398972" y="3228667"/>
                  <a:pt x="1293514" y="3207088"/>
                </a:cubicBezTo>
                <a:cubicBezTo>
                  <a:pt x="1240785" y="3196298"/>
                  <a:pt x="1188989" y="3182946"/>
                  <a:pt x="1138262" y="3167168"/>
                </a:cubicBezTo>
                <a:cubicBezTo>
                  <a:pt x="1087535" y="3151390"/>
                  <a:pt x="1037877" y="3133187"/>
                  <a:pt x="989423" y="3112693"/>
                </a:cubicBezTo>
                <a:cubicBezTo>
                  <a:pt x="940970" y="3092198"/>
                  <a:pt x="893721" y="3069414"/>
                  <a:pt x="847812" y="3044475"/>
                </a:cubicBezTo>
                <a:cubicBezTo>
                  <a:pt x="801903" y="3019536"/>
                  <a:pt x="757335" y="2992442"/>
                  <a:pt x="714243" y="2963330"/>
                </a:cubicBezTo>
                <a:cubicBezTo>
                  <a:pt x="671151" y="2934217"/>
                  <a:pt x="629534" y="2903086"/>
                  <a:pt x="589530" y="2870071"/>
                </a:cubicBezTo>
                <a:cubicBezTo>
                  <a:pt x="549525" y="2837056"/>
                  <a:pt x="511132" y="2802158"/>
                  <a:pt x="474487" y="2765513"/>
                </a:cubicBezTo>
                <a:cubicBezTo>
                  <a:pt x="437842" y="2728868"/>
                  <a:pt x="402944" y="2690475"/>
                  <a:pt x="369929" y="2650471"/>
                </a:cubicBezTo>
                <a:cubicBezTo>
                  <a:pt x="336915" y="2610466"/>
                  <a:pt x="305783" y="2568850"/>
                  <a:pt x="276671" y="2525758"/>
                </a:cubicBezTo>
                <a:cubicBezTo>
                  <a:pt x="247558" y="2482665"/>
                  <a:pt x="220464" y="2438097"/>
                  <a:pt x="195525" y="2392188"/>
                </a:cubicBezTo>
                <a:cubicBezTo>
                  <a:pt x="170586" y="2346280"/>
                  <a:pt x="147802" y="2299031"/>
                  <a:pt x="127308" y="2250577"/>
                </a:cubicBezTo>
                <a:cubicBezTo>
                  <a:pt x="106814" y="2202124"/>
                  <a:pt x="88610" y="2152466"/>
                  <a:pt x="72832" y="2101739"/>
                </a:cubicBezTo>
                <a:cubicBezTo>
                  <a:pt x="57054" y="2051012"/>
                  <a:pt x="43703" y="1999216"/>
                  <a:pt x="32913" y="1946487"/>
                </a:cubicBezTo>
                <a:cubicBezTo>
                  <a:pt x="22123" y="1893758"/>
                  <a:pt x="13895" y="1840095"/>
                  <a:pt x="8364" y="1785636"/>
                </a:cubicBezTo>
                <a:cubicBezTo>
                  <a:pt x="2833" y="1731176"/>
                  <a:pt x="0" y="1675919"/>
                  <a:pt x="0" y="1620000"/>
                </a:cubicBezTo>
                <a:cubicBezTo>
                  <a:pt x="0" y="1508163"/>
                  <a:pt x="11333" y="1398972"/>
                  <a:pt x="32913" y="1293514"/>
                </a:cubicBezTo>
                <a:cubicBezTo>
                  <a:pt x="43703" y="1240785"/>
                  <a:pt x="57054" y="1188989"/>
                  <a:pt x="72832" y="1138262"/>
                </a:cubicBezTo>
                <a:cubicBezTo>
                  <a:pt x="88610" y="1087535"/>
                  <a:pt x="106814" y="1037877"/>
                  <a:pt x="127308" y="989423"/>
                </a:cubicBezTo>
                <a:cubicBezTo>
                  <a:pt x="147802" y="940970"/>
                  <a:pt x="170586" y="893721"/>
                  <a:pt x="195525" y="847812"/>
                </a:cubicBezTo>
                <a:cubicBezTo>
                  <a:pt x="220464" y="801904"/>
                  <a:pt x="247558" y="757335"/>
                  <a:pt x="276671" y="714243"/>
                </a:cubicBezTo>
                <a:cubicBezTo>
                  <a:pt x="305783" y="671151"/>
                  <a:pt x="336915" y="629534"/>
                  <a:pt x="369929" y="589530"/>
                </a:cubicBezTo>
                <a:cubicBezTo>
                  <a:pt x="402944" y="549525"/>
                  <a:pt x="437842" y="511133"/>
                  <a:pt x="474487" y="474487"/>
                </a:cubicBezTo>
                <a:cubicBezTo>
                  <a:pt x="511132" y="437842"/>
                  <a:pt x="549525" y="402944"/>
                  <a:pt x="589530" y="369929"/>
                </a:cubicBezTo>
                <a:cubicBezTo>
                  <a:pt x="629534" y="336915"/>
                  <a:pt x="671151" y="305783"/>
                  <a:pt x="714243" y="276671"/>
                </a:cubicBezTo>
                <a:cubicBezTo>
                  <a:pt x="757335" y="247558"/>
                  <a:pt x="801903" y="220465"/>
                  <a:pt x="847812" y="195525"/>
                </a:cubicBezTo>
                <a:cubicBezTo>
                  <a:pt x="893721" y="170586"/>
                  <a:pt x="940970" y="147802"/>
                  <a:pt x="989423" y="127308"/>
                </a:cubicBezTo>
                <a:cubicBezTo>
                  <a:pt x="1037877" y="106814"/>
                  <a:pt x="1087535" y="88610"/>
                  <a:pt x="1138262" y="72832"/>
                </a:cubicBezTo>
                <a:cubicBezTo>
                  <a:pt x="1188989" y="57054"/>
                  <a:pt x="1240785" y="43703"/>
                  <a:pt x="1293514" y="32913"/>
                </a:cubicBezTo>
                <a:cubicBezTo>
                  <a:pt x="1346243" y="22123"/>
                  <a:pt x="1399905" y="13895"/>
                  <a:pt x="1454365" y="8364"/>
                </a:cubicBezTo>
                <a:cubicBezTo>
                  <a:pt x="1508824" y="2833"/>
                  <a:pt x="1564081" y="0"/>
                  <a:pt x="162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38" name="Smiley Face 14">
            <a:extLst>
              <a:ext uri="{FF2B5EF4-FFF2-40B4-BE49-F238E27FC236}">
                <a16:creationId xmlns:a16="http://schemas.microsoft.com/office/drawing/2014/main" id="{152F7023-36A6-483D-99BB-BC1F0A15C743}"/>
              </a:ext>
            </a:extLst>
          </p:cNvPr>
          <p:cNvSpPr/>
          <p:nvPr/>
        </p:nvSpPr>
        <p:spPr>
          <a:xfrm>
            <a:off x="1496322" y="5477593"/>
            <a:ext cx="559934" cy="559934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026698" y="2215122"/>
                </a:moveTo>
                <a:cubicBezTo>
                  <a:pt x="1959656" y="2378616"/>
                  <a:pt x="1801229" y="2486070"/>
                  <a:pt x="1624533" y="2487892"/>
                </a:cubicBezTo>
                <a:cubicBezTo>
                  <a:pt x="1447837" y="2489714"/>
                  <a:pt x="1287227" y="2385551"/>
                  <a:pt x="1216828" y="2223474"/>
                </a:cubicBezTo>
                <a:lnTo>
                  <a:pt x="1039110" y="2300667"/>
                </a:lnTo>
                <a:cubicBezTo>
                  <a:pt x="1140541" y="2534187"/>
                  <a:pt x="1371947" y="2684266"/>
                  <a:pt x="1626531" y="2681641"/>
                </a:cubicBezTo>
                <a:cubicBezTo>
                  <a:pt x="1881115" y="2679016"/>
                  <a:pt x="2109376" y="2524196"/>
                  <a:pt x="2205970" y="2288634"/>
                </a:cubicBezTo>
                <a:close/>
                <a:moveTo>
                  <a:pt x="2165423" y="986226"/>
                </a:moveTo>
                <a:cubicBezTo>
                  <a:pt x="2072622" y="986226"/>
                  <a:pt x="1997392" y="1061456"/>
                  <a:pt x="1997392" y="1154257"/>
                </a:cubicBezTo>
                <a:cubicBezTo>
                  <a:pt x="1997392" y="1247058"/>
                  <a:pt x="2072622" y="1322288"/>
                  <a:pt x="2165423" y="1322288"/>
                </a:cubicBezTo>
                <a:cubicBezTo>
                  <a:pt x="2258224" y="1322288"/>
                  <a:pt x="2333454" y="1247058"/>
                  <a:pt x="2333454" y="1154257"/>
                </a:cubicBezTo>
                <a:cubicBezTo>
                  <a:pt x="2333454" y="1061456"/>
                  <a:pt x="2258224" y="986226"/>
                  <a:pt x="2165423" y="986226"/>
                </a:cubicBezTo>
                <a:close/>
                <a:moveTo>
                  <a:pt x="1107401" y="986226"/>
                </a:moveTo>
                <a:cubicBezTo>
                  <a:pt x="1014600" y="986226"/>
                  <a:pt x="939370" y="1061456"/>
                  <a:pt x="939370" y="1154257"/>
                </a:cubicBezTo>
                <a:cubicBezTo>
                  <a:pt x="939370" y="1247058"/>
                  <a:pt x="1014600" y="1322288"/>
                  <a:pt x="1107401" y="1322288"/>
                </a:cubicBezTo>
                <a:cubicBezTo>
                  <a:pt x="1200202" y="1322288"/>
                  <a:pt x="1275432" y="1247058"/>
                  <a:pt x="1275432" y="1154257"/>
                </a:cubicBezTo>
                <a:cubicBezTo>
                  <a:pt x="1275432" y="1061456"/>
                  <a:pt x="1200202" y="986226"/>
                  <a:pt x="1107401" y="986226"/>
                </a:cubicBezTo>
                <a:close/>
                <a:moveTo>
                  <a:pt x="1620000" y="0"/>
                </a:moveTo>
                <a:lnTo>
                  <a:pt x="1785636" y="8364"/>
                </a:lnTo>
                <a:lnTo>
                  <a:pt x="1946487" y="32913"/>
                </a:lnTo>
                <a:lnTo>
                  <a:pt x="2101738" y="72832"/>
                </a:lnTo>
                <a:lnTo>
                  <a:pt x="2250577" y="127308"/>
                </a:lnTo>
                <a:lnTo>
                  <a:pt x="2392188" y="195525"/>
                </a:lnTo>
                <a:lnTo>
                  <a:pt x="2525757" y="276671"/>
                </a:lnTo>
                <a:lnTo>
                  <a:pt x="2650470" y="369929"/>
                </a:lnTo>
                <a:lnTo>
                  <a:pt x="2765513" y="474487"/>
                </a:lnTo>
                <a:lnTo>
                  <a:pt x="2870071" y="589530"/>
                </a:lnTo>
                <a:lnTo>
                  <a:pt x="2963329" y="714243"/>
                </a:lnTo>
                <a:lnTo>
                  <a:pt x="3044475" y="847812"/>
                </a:lnTo>
                <a:lnTo>
                  <a:pt x="3112693" y="989423"/>
                </a:lnTo>
                <a:lnTo>
                  <a:pt x="3167168" y="1138262"/>
                </a:lnTo>
                <a:lnTo>
                  <a:pt x="3207088" y="1293514"/>
                </a:lnTo>
                <a:lnTo>
                  <a:pt x="3231636" y="1454365"/>
                </a:lnTo>
                <a:lnTo>
                  <a:pt x="3240000" y="1620000"/>
                </a:lnTo>
                <a:lnTo>
                  <a:pt x="3231636" y="1785636"/>
                </a:lnTo>
                <a:lnTo>
                  <a:pt x="3207088" y="1946487"/>
                </a:lnTo>
                <a:lnTo>
                  <a:pt x="3167168" y="2101739"/>
                </a:lnTo>
                <a:lnTo>
                  <a:pt x="3112693" y="2250577"/>
                </a:lnTo>
                <a:lnTo>
                  <a:pt x="3044475" y="2392188"/>
                </a:lnTo>
                <a:lnTo>
                  <a:pt x="2963329" y="2525758"/>
                </a:lnTo>
                <a:lnTo>
                  <a:pt x="2870071" y="2650471"/>
                </a:lnTo>
                <a:lnTo>
                  <a:pt x="2765513" y="2765513"/>
                </a:lnTo>
                <a:lnTo>
                  <a:pt x="2650470" y="2870071"/>
                </a:lnTo>
                <a:lnTo>
                  <a:pt x="2525757" y="2963330"/>
                </a:lnTo>
                <a:lnTo>
                  <a:pt x="2392188" y="3044475"/>
                </a:lnTo>
                <a:lnTo>
                  <a:pt x="2250577" y="3112693"/>
                </a:lnTo>
                <a:lnTo>
                  <a:pt x="2101738" y="3167168"/>
                </a:lnTo>
                <a:lnTo>
                  <a:pt x="1946487" y="3207088"/>
                </a:lnTo>
                <a:lnTo>
                  <a:pt x="1785636" y="3231636"/>
                </a:lnTo>
                <a:cubicBezTo>
                  <a:pt x="1731176" y="3237167"/>
                  <a:pt x="1675919" y="3240000"/>
                  <a:pt x="1620000" y="3240000"/>
                </a:cubicBezTo>
                <a:cubicBezTo>
                  <a:pt x="1508162" y="3240000"/>
                  <a:pt x="1398972" y="3228667"/>
                  <a:pt x="1293514" y="3207088"/>
                </a:cubicBezTo>
                <a:cubicBezTo>
                  <a:pt x="1240785" y="3196298"/>
                  <a:pt x="1188989" y="3182946"/>
                  <a:pt x="1138262" y="3167168"/>
                </a:cubicBezTo>
                <a:cubicBezTo>
                  <a:pt x="1087535" y="3151390"/>
                  <a:pt x="1037877" y="3133187"/>
                  <a:pt x="989423" y="3112693"/>
                </a:cubicBezTo>
                <a:cubicBezTo>
                  <a:pt x="940970" y="3092198"/>
                  <a:pt x="893721" y="3069414"/>
                  <a:pt x="847812" y="3044475"/>
                </a:cubicBezTo>
                <a:cubicBezTo>
                  <a:pt x="801903" y="3019536"/>
                  <a:pt x="757335" y="2992442"/>
                  <a:pt x="714243" y="2963330"/>
                </a:cubicBezTo>
                <a:cubicBezTo>
                  <a:pt x="671151" y="2934217"/>
                  <a:pt x="629534" y="2903086"/>
                  <a:pt x="589530" y="2870071"/>
                </a:cubicBezTo>
                <a:cubicBezTo>
                  <a:pt x="549525" y="2837056"/>
                  <a:pt x="511132" y="2802158"/>
                  <a:pt x="474487" y="2765513"/>
                </a:cubicBezTo>
                <a:cubicBezTo>
                  <a:pt x="437842" y="2728868"/>
                  <a:pt x="402944" y="2690475"/>
                  <a:pt x="369929" y="2650471"/>
                </a:cubicBezTo>
                <a:cubicBezTo>
                  <a:pt x="336915" y="2610466"/>
                  <a:pt x="305783" y="2568850"/>
                  <a:pt x="276671" y="2525758"/>
                </a:cubicBezTo>
                <a:cubicBezTo>
                  <a:pt x="247558" y="2482665"/>
                  <a:pt x="220464" y="2438097"/>
                  <a:pt x="195525" y="2392188"/>
                </a:cubicBezTo>
                <a:cubicBezTo>
                  <a:pt x="170586" y="2346280"/>
                  <a:pt x="147802" y="2299031"/>
                  <a:pt x="127308" y="2250577"/>
                </a:cubicBezTo>
                <a:cubicBezTo>
                  <a:pt x="106814" y="2202124"/>
                  <a:pt x="88610" y="2152466"/>
                  <a:pt x="72832" y="2101739"/>
                </a:cubicBezTo>
                <a:cubicBezTo>
                  <a:pt x="57054" y="2051012"/>
                  <a:pt x="43703" y="1999216"/>
                  <a:pt x="32913" y="1946487"/>
                </a:cubicBezTo>
                <a:cubicBezTo>
                  <a:pt x="22123" y="1893758"/>
                  <a:pt x="13895" y="1840095"/>
                  <a:pt x="8364" y="1785636"/>
                </a:cubicBezTo>
                <a:cubicBezTo>
                  <a:pt x="2833" y="1731176"/>
                  <a:pt x="0" y="1675919"/>
                  <a:pt x="0" y="1620000"/>
                </a:cubicBezTo>
                <a:cubicBezTo>
                  <a:pt x="0" y="1508163"/>
                  <a:pt x="11333" y="1398972"/>
                  <a:pt x="32913" y="1293514"/>
                </a:cubicBezTo>
                <a:cubicBezTo>
                  <a:pt x="43703" y="1240785"/>
                  <a:pt x="57054" y="1188989"/>
                  <a:pt x="72832" y="1138262"/>
                </a:cubicBezTo>
                <a:cubicBezTo>
                  <a:pt x="88610" y="1087535"/>
                  <a:pt x="106814" y="1037877"/>
                  <a:pt x="127308" y="989423"/>
                </a:cubicBezTo>
                <a:cubicBezTo>
                  <a:pt x="147802" y="940970"/>
                  <a:pt x="170586" y="893721"/>
                  <a:pt x="195525" y="847812"/>
                </a:cubicBezTo>
                <a:cubicBezTo>
                  <a:pt x="220464" y="801904"/>
                  <a:pt x="247558" y="757335"/>
                  <a:pt x="276671" y="714243"/>
                </a:cubicBezTo>
                <a:cubicBezTo>
                  <a:pt x="305783" y="671151"/>
                  <a:pt x="336915" y="629534"/>
                  <a:pt x="369929" y="589530"/>
                </a:cubicBezTo>
                <a:cubicBezTo>
                  <a:pt x="402944" y="549525"/>
                  <a:pt x="437842" y="511133"/>
                  <a:pt x="474487" y="474487"/>
                </a:cubicBezTo>
                <a:cubicBezTo>
                  <a:pt x="511132" y="437842"/>
                  <a:pt x="549525" y="402944"/>
                  <a:pt x="589530" y="369929"/>
                </a:cubicBezTo>
                <a:cubicBezTo>
                  <a:pt x="629534" y="336915"/>
                  <a:pt x="671151" y="305783"/>
                  <a:pt x="714243" y="276671"/>
                </a:cubicBezTo>
                <a:cubicBezTo>
                  <a:pt x="757335" y="247558"/>
                  <a:pt x="801903" y="220465"/>
                  <a:pt x="847812" y="195525"/>
                </a:cubicBezTo>
                <a:cubicBezTo>
                  <a:pt x="893721" y="170586"/>
                  <a:pt x="940970" y="147802"/>
                  <a:pt x="989423" y="127308"/>
                </a:cubicBezTo>
                <a:cubicBezTo>
                  <a:pt x="1037877" y="106814"/>
                  <a:pt x="1087535" y="88610"/>
                  <a:pt x="1138262" y="72832"/>
                </a:cubicBezTo>
                <a:cubicBezTo>
                  <a:pt x="1188989" y="57054"/>
                  <a:pt x="1240785" y="43703"/>
                  <a:pt x="1293514" y="32913"/>
                </a:cubicBezTo>
                <a:cubicBezTo>
                  <a:pt x="1346243" y="22123"/>
                  <a:pt x="1399905" y="13895"/>
                  <a:pt x="1454365" y="8364"/>
                </a:cubicBezTo>
                <a:cubicBezTo>
                  <a:pt x="1508824" y="2833"/>
                  <a:pt x="1564081" y="0"/>
                  <a:pt x="162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val="24976738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C4A629F9-D08E-4FFF-B030-9B6A3CD46058}"/>
              </a:ext>
            </a:extLst>
          </p:cNvPr>
          <p:cNvSpPr/>
          <p:nvPr/>
        </p:nvSpPr>
        <p:spPr>
          <a:xfrm>
            <a:off x="6554625" y="1806191"/>
            <a:ext cx="4708732" cy="4160017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FAE4C8E-C454-4683-B1CF-A21314DC4546}"/>
              </a:ext>
            </a:extLst>
          </p:cNvPr>
          <p:cNvGrpSpPr/>
          <p:nvPr/>
        </p:nvGrpSpPr>
        <p:grpSpPr>
          <a:xfrm>
            <a:off x="8292388" y="1294534"/>
            <a:ext cx="1056780" cy="1056780"/>
            <a:chOff x="8292388" y="1294534"/>
            <a:chExt cx="1056780" cy="105678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830D1A5-D32D-4C8A-B7A3-81D9A60AD4A9}"/>
                </a:ext>
              </a:extLst>
            </p:cNvPr>
            <p:cNvSpPr/>
            <p:nvPr/>
          </p:nvSpPr>
          <p:spPr>
            <a:xfrm>
              <a:off x="8292388" y="1294534"/>
              <a:ext cx="1056780" cy="105678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3AC7B5B-0934-46E3-9501-8FFE2C5004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363578" y="1365724"/>
              <a:ext cx="914400" cy="914400"/>
            </a:xfrm>
            <a:prstGeom prst="ellipse">
              <a:avLst/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574833D-5244-4C7A-885B-8F340B26947E}"/>
              </a:ext>
            </a:extLst>
          </p:cNvPr>
          <p:cNvSpPr txBox="1"/>
          <p:nvPr/>
        </p:nvSpPr>
        <p:spPr>
          <a:xfrm>
            <a:off x="401652" y="2148584"/>
            <a:ext cx="577695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286"/>
            <a:endParaRPr kumimoji="0" lang="bg-BG" altLang="ko-KR" sz="1200" b="0" i="0" u="none" strike="noStrike" kern="1200" cap="none" spc="0" normalizeH="0" baseline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lvl="0" defTabSz="914286"/>
            <a:r>
              <a:rPr lang="ru-RU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Вземете предвид партньорската/организационната структура на центъра и определете правомощията, които ще се прехвърлят към правно-организационната единица, която считате за най-подходяща</a:t>
            </a:r>
            <a:r>
              <a:rPr lang="bg-BG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.</a:t>
            </a:r>
          </a:p>
          <a:p>
            <a:pPr lvl="0" defTabSz="914286"/>
            <a:endParaRPr kumimoji="0" lang="bg-BG" altLang="ko-KR" sz="1200" b="0" i="0" u="none" strike="noStrike" kern="1200" cap="none" spc="0" normalizeH="0" baseline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lvl="0" defTabSz="914286"/>
            <a:r>
              <a:rPr lang="ru-RU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Механизъм за координация на дейностите и партньорите, който гарантира синергия между съвместните работни пакети и дейностите по НИРД.</a:t>
            </a:r>
          </a:p>
          <a:p>
            <a:pPr lvl="0" defTabSz="914286"/>
            <a:endParaRPr kumimoji="0" lang="ru-RU" altLang="ko-KR" sz="1200" b="0" i="0" u="none" strike="noStrike" kern="1200" cap="none" spc="0" normalizeH="0" baseline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lvl="0" defTabSz="914286"/>
            <a:r>
              <a:rPr lang="ru-RU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Автономия при вземането на решения, допълвана от подходящ управленски модел и изграждане на управленски и експертен капацитет.</a:t>
            </a:r>
          </a:p>
          <a:p>
            <a:pPr lvl="0" defTabSz="914286"/>
            <a:endParaRPr kumimoji="0" lang="ru-RU" altLang="ko-KR" sz="1200" b="0" i="0" u="none" strike="noStrike" kern="1200" cap="none" spc="0" normalizeH="0" baseline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lvl="0" defTabSz="914286"/>
            <a:r>
              <a:rPr lang="bg-BG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Да е от полза за сътрудничеството между бизнеса и науката</a:t>
            </a:r>
            <a:r>
              <a:rPr lang="ru-RU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.</a:t>
            </a:r>
          </a:p>
          <a:p>
            <a:pPr lvl="0" defTabSz="914286"/>
            <a:endParaRPr lang="ru-RU" altLang="ko-KR" sz="1200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  <a:p>
            <a:pPr lvl="0" defTabSz="914286"/>
            <a:r>
              <a:rPr lang="bg-BG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Действащо законодателство и неговата приложимост за избраната правна структура. Предложения за промени</a:t>
            </a:r>
            <a:r>
              <a:rPr lang="ru-RU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.</a:t>
            </a:r>
          </a:p>
          <a:p>
            <a:pPr lvl="0" defTabSz="914286"/>
            <a:endParaRPr lang="ru-RU" altLang="ko-KR" sz="1200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  <a:p>
            <a:pPr lvl="0" defTabSz="914286"/>
            <a:r>
              <a: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Milestone: </a:t>
            </a:r>
            <a:r>
              <a:rPr lang="bg-BG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Анализ на действащата правна форма след няколко години.</a:t>
            </a:r>
            <a:endParaRPr lang="ru-RU" altLang="ko-KR" sz="1200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  <a:p>
            <a:pPr lvl="0" defTabSz="914286"/>
            <a:endParaRPr kumimoji="0" lang="ru-RU" altLang="ko-KR" sz="1200" b="0" i="0" u="none" strike="noStrike" kern="1200" cap="none" spc="0" normalizeH="0" baseline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cs typeface="Arial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4149FE-19BB-47B6-8D66-C6FF59B087A3}"/>
              </a:ext>
            </a:extLst>
          </p:cNvPr>
          <p:cNvSpPr txBox="1"/>
          <p:nvPr/>
        </p:nvSpPr>
        <p:spPr>
          <a:xfrm>
            <a:off x="546799" y="373012"/>
            <a:ext cx="497552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286"/>
            <a:r>
              <a:rPr lang="ru-RU" altLang="ko-KR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Предложение за юридическо лице или друга форма на база на препоръките на СИЦ </a:t>
            </a:r>
            <a:r>
              <a:rPr lang="ru-RU" altLang="ko-KR" sz="1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(КЪДЕТО Е ПРИЛОЖИМО)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6" name="Oval 17">
            <a:extLst>
              <a:ext uri="{FF2B5EF4-FFF2-40B4-BE49-F238E27FC236}">
                <a16:creationId xmlns:a16="http://schemas.microsoft.com/office/drawing/2014/main" id="{18650536-6EEF-420E-A865-24230C9EEBD8}"/>
              </a:ext>
            </a:extLst>
          </p:cNvPr>
          <p:cNvSpPr/>
          <p:nvPr/>
        </p:nvSpPr>
        <p:spPr>
          <a:xfrm rot="2734658">
            <a:off x="8612579" y="1487267"/>
            <a:ext cx="407340" cy="670526"/>
          </a:xfrm>
          <a:custGeom>
            <a:avLst/>
            <a:gdLst>
              <a:gd name="connsiteX0" fmla="*/ 1355591 w 2487611"/>
              <a:gd name="connsiteY0" fmla="*/ 3081285 h 4007282"/>
              <a:gd name="connsiteX1" fmla="*/ 1668701 w 2487611"/>
              <a:gd name="connsiteY1" fmla="*/ 3381869 h 4007282"/>
              <a:gd name="connsiteX2" fmla="*/ 1698103 w 2487611"/>
              <a:gd name="connsiteY2" fmla="*/ 3725512 h 4007282"/>
              <a:gd name="connsiteX3" fmla="*/ 1503571 w 2487611"/>
              <a:gd name="connsiteY3" fmla="*/ 3508020 h 4007282"/>
              <a:gd name="connsiteX4" fmla="*/ 1461585 w 2487611"/>
              <a:gd name="connsiteY4" fmla="*/ 3721761 h 4007282"/>
              <a:gd name="connsiteX5" fmla="*/ 1244671 w 2487611"/>
              <a:gd name="connsiteY5" fmla="*/ 4007282 h 4007282"/>
              <a:gd name="connsiteX6" fmla="*/ 1079392 w 2487611"/>
              <a:gd name="connsiteY6" fmla="*/ 3701523 h 4007282"/>
              <a:gd name="connsiteX7" fmla="*/ 987763 w 2487611"/>
              <a:gd name="connsiteY7" fmla="*/ 3569325 h 4007282"/>
              <a:gd name="connsiteX8" fmla="*/ 854400 w 2487611"/>
              <a:gd name="connsiteY8" fmla="*/ 3636047 h 4007282"/>
              <a:gd name="connsiteX9" fmla="*/ 869102 w 2487611"/>
              <a:gd name="connsiteY9" fmla="*/ 3312632 h 4007282"/>
              <a:gd name="connsiteX10" fmla="*/ 1052587 w 2487611"/>
              <a:gd name="connsiteY10" fmla="*/ 3115087 h 4007282"/>
              <a:gd name="connsiteX11" fmla="*/ 1019981 w 2487611"/>
              <a:gd name="connsiteY11" fmla="*/ 3159110 h 4007282"/>
              <a:gd name="connsiteX12" fmla="*/ 1012121 w 2487611"/>
              <a:gd name="connsiteY12" fmla="*/ 3332027 h 4007282"/>
              <a:gd name="connsiteX13" fmla="*/ 1083424 w 2487611"/>
              <a:gd name="connsiteY13" fmla="*/ 3296354 h 4007282"/>
              <a:gd name="connsiteX14" fmla="*/ 1132416 w 2487611"/>
              <a:gd name="connsiteY14" fmla="*/ 3367034 h 4007282"/>
              <a:gd name="connsiteX15" fmla="*/ 1220783 w 2487611"/>
              <a:gd name="connsiteY15" fmla="*/ 3530511 h 4007282"/>
              <a:gd name="connsiteX16" fmla="*/ 1336759 w 2487611"/>
              <a:gd name="connsiteY16" fmla="*/ 3377854 h 4007282"/>
              <a:gd name="connsiteX17" fmla="*/ 1359207 w 2487611"/>
              <a:gd name="connsiteY17" fmla="*/ 3263575 h 4007282"/>
              <a:gd name="connsiteX18" fmla="*/ 1463216 w 2487611"/>
              <a:gd name="connsiteY18" fmla="*/ 3379859 h 4007282"/>
              <a:gd name="connsiteX19" fmla="*/ 1447496 w 2487611"/>
              <a:gd name="connsiteY19" fmla="*/ 3196127 h 4007282"/>
              <a:gd name="connsiteX20" fmla="*/ 1355591 w 2487611"/>
              <a:gd name="connsiteY20" fmla="*/ 3081285 h 4007282"/>
              <a:gd name="connsiteX21" fmla="*/ 803026 w 2487611"/>
              <a:gd name="connsiteY21" fmla="*/ 2773720 h 4007282"/>
              <a:gd name="connsiteX22" fmla="*/ 1689473 w 2487611"/>
              <a:gd name="connsiteY22" fmla="*/ 2773720 h 4007282"/>
              <a:gd name="connsiteX23" fmla="*/ 1482985 w 2487611"/>
              <a:gd name="connsiteY23" fmla="*/ 3053768 h 4007282"/>
              <a:gd name="connsiteX24" fmla="*/ 1009514 w 2487611"/>
              <a:gd name="connsiteY24" fmla="*/ 3053768 h 4007282"/>
              <a:gd name="connsiteX25" fmla="*/ 803026 w 2487611"/>
              <a:gd name="connsiteY25" fmla="*/ 2773720 h 4007282"/>
              <a:gd name="connsiteX26" fmla="*/ 1246249 w 2487611"/>
              <a:gd name="connsiteY26" fmla="*/ 1473655 h 4007282"/>
              <a:gd name="connsiteX27" fmla="*/ 1346518 w 2487611"/>
              <a:gd name="connsiteY27" fmla="*/ 1573924 h 4007282"/>
              <a:gd name="connsiteX28" fmla="*/ 1246249 w 2487611"/>
              <a:gd name="connsiteY28" fmla="*/ 1674193 h 4007282"/>
              <a:gd name="connsiteX29" fmla="*/ 1145980 w 2487611"/>
              <a:gd name="connsiteY29" fmla="*/ 1573924 h 4007282"/>
              <a:gd name="connsiteX30" fmla="*/ 1246249 w 2487611"/>
              <a:gd name="connsiteY30" fmla="*/ 1473655 h 4007282"/>
              <a:gd name="connsiteX31" fmla="*/ 1246249 w 2487611"/>
              <a:gd name="connsiteY31" fmla="*/ 1404149 h 4007282"/>
              <a:gd name="connsiteX32" fmla="*/ 1076474 w 2487611"/>
              <a:gd name="connsiteY32" fmla="*/ 1573924 h 4007282"/>
              <a:gd name="connsiteX33" fmla="*/ 1246249 w 2487611"/>
              <a:gd name="connsiteY33" fmla="*/ 1743699 h 4007282"/>
              <a:gd name="connsiteX34" fmla="*/ 1416024 w 2487611"/>
              <a:gd name="connsiteY34" fmla="*/ 1573924 h 4007282"/>
              <a:gd name="connsiteX35" fmla="*/ 1246249 w 2487611"/>
              <a:gd name="connsiteY35" fmla="*/ 1404149 h 4007282"/>
              <a:gd name="connsiteX36" fmla="*/ 1246249 w 2487611"/>
              <a:gd name="connsiteY36" fmla="*/ 650779 h 4007282"/>
              <a:gd name="connsiteX37" fmla="*/ 1446787 w 2487611"/>
              <a:gd name="connsiteY37" fmla="*/ 851317 h 4007282"/>
              <a:gd name="connsiteX38" fmla="*/ 1246249 w 2487611"/>
              <a:gd name="connsiteY38" fmla="*/ 1051855 h 4007282"/>
              <a:gd name="connsiteX39" fmla="*/ 1045711 w 2487611"/>
              <a:gd name="connsiteY39" fmla="*/ 851317 h 4007282"/>
              <a:gd name="connsiteX40" fmla="*/ 1246249 w 2487611"/>
              <a:gd name="connsiteY40" fmla="*/ 650779 h 4007282"/>
              <a:gd name="connsiteX41" fmla="*/ 1246249 w 2487611"/>
              <a:gd name="connsiteY41" fmla="*/ 511767 h 4007282"/>
              <a:gd name="connsiteX42" fmla="*/ 906699 w 2487611"/>
              <a:gd name="connsiteY42" fmla="*/ 851317 h 4007282"/>
              <a:gd name="connsiteX43" fmla="*/ 1246249 w 2487611"/>
              <a:gd name="connsiteY43" fmla="*/ 1190867 h 4007282"/>
              <a:gd name="connsiteX44" fmla="*/ 1585799 w 2487611"/>
              <a:gd name="connsiteY44" fmla="*/ 851317 h 4007282"/>
              <a:gd name="connsiteX45" fmla="*/ 1246249 w 2487611"/>
              <a:gd name="connsiteY45" fmla="*/ 511767 h 4007282"/>
              <a:gd name="connsiteX46" fmla="*/ 1236486 w 2487611"/>
              <a:gd name="connsiteY46" fmla="*/ 0 h 4007282"/>
              <a:gd name="connsiteX47" fmla="*/ 1243449 w 2487611"/>
              <a:gd name="connsiteY47" fmla="*/ 468 h 4007282"/>
              <a:gd name="connsiteX48" fmla="*/ 1250411 w 2487611"/>
              <a:gd name="connsiteY48" fmla="*/ 0 h 4007282"/>
              <a:gd name="connsiteX49" fmla="*/ 1891856 w 2487611"/>
              <a:gd name="connsiteY49" fmla="*/ 602756 h 4007282"/>
              <a:gd name="connsiteX50" fmla="*/ 2096831 w 2487611"/>
              <a:gd name="connsiteY50" fmla="*/ 1442023 h 4007282"/>
              <a:gd name="connsiteX51" fmla="*/ 2003408 w 2487611"/>
              <a:gd name="connsiteY51" fmla="*/ 1943608 h 4007282"/>
              <a:gd name="connsiteX52" fmla="*/ 2224895 w 2487611"/>
              <a:gd name="connsiteY52" fmla="*/ 2078968 h 4007282"/>
              <a:gd name="connsiteX53" fmla="*/ 2487611 w 2487611"/>
              <a:gd name="connsiteY53" fmla="*/ 2809123 h 4007282"/>
              <a:gd name="connsiteX54" fmla="*/ 1777602 w 2487611"/>
              <a:gd name="connsiteY54" fmla="*/ 2545137 h 4007282"/>
              <a:gd name="connsiteX55" fmla="*/ 1697050 w 2487611"/>
              <a:gd name="connsiteY55" fmla="*/ 2693117 h 4007282"/>
              <a:gd name="connsiteX56" fmla="*/ 789847 w 2487611"/>
              <a:gd name="connsiteY56" fmla="*/ 2693117 h 4007282"/>
              <a:gd name="connsiteX57" fmla="*/ 709405 w 2487611"/>
              <a:gd name="connsiteY57" fmla="*/ 2545362 h 4007282"/>
              <a:gd name="connsiteX58" fmla="*/ 0 w 2487611"/>
              <a:gd name="connsiteY58" fmla="*/ 2809123 h 4007282"/>
              <a:gd name="connsiteX59" fmla="*/ 262716 w 2487611"/>
              <a:gd name="connsiteY59" fmla="*/ 2078968 h 4007282"/>
              <a:gd name="connsiteX60" fmla="*/ 483603 w 2487611"/>
              <a:gd name="connsiteY60" fmla="*/ 1943974 h 4007282"/>
              <a:gd name="connsiteX61" fmla="*/ 390066 w 2487611"/>
              <a:gd name="connsiteY61" fmla="*/ 1442023 h 4007282"/>
              <a:gd name="connsiteX62" fmla="*/ 595041 w 2487611"/>
              <a:gd name="connsiteY62" fmla="*/ 602756 h 4007282"/>
              <a:gd name="connsiteX63" fmla="*/ 1236486 w 2487611"/>
              <a:gd name="connsiteY63" fmla="*/ 0 h 4007282"/>
              <a:gd name="connsiteX0" fmla="*/ 1355591 w 2487611"/>
              <a:gd name="connsiteY0" fmla="*/ 3081285 h 4007282"/>
              <a:gd name="connsiteX1" fmla="*/ 1668701 w 2487611"/>
              <a:gd name="connsiteY1" fmla="*/ 3381869 h 4007282"/>
              <a:gd name="connsiteX2" fmla="*/ 1698103 w 2487611"/>
              <a:gd name="connsiteY2" fmla="*/ 3725512 h 4007282"/>
              <a:gd name="connsiteX3" fmla="*/ 1503571 w 2487611"/>
              <a:gd name="connsiteY3" fmla="*/ 3508020 h 4007282"/>
              <a:gd name="connsiteX4" fmla="*/ 1461585 w 2487611"/>
              <a:gd name="connsiteY4" fmla="*/ 3721761 h 4007282"/>
              <a:gd name="connsiteX5" fmla="*/ 1244671 w 2487611"/>
              <a:gd name="connsiteY5" fmla="*/ 4007282 h 4007282"/>
              <a:gd name="connsiteX6" fmla="*/ 1079392 w 2487611"/>
              <a:gd name="connsiteY6" fmla="*/ 3701523 h 4007282"/>
              <a:gd name="connsiteX7" fmla="*/ 987763 w 2487611"/>
              <a:gd name="connsiteY7" fmla="*/ 3569325 h 4007282"/>
              <a:gd name="connsiteX8" fmla="*/ 854400 w 2487611"/>
              <a:gd name="connsiteY8" fmla="*/ 3636047 h 4007282"/>
              <a:gd name="connsiteX9" fmla="*/ 869102 w 2487611"/>
              <a:gd name="connsiteY9" fmla="*/ 3312632 h 4007282"/>
              <a:gd name="connsiteX10" fmla="*/ 1052587 w 2487611"/>
              <a:gd name="connsiteY10" fmla="*/ 3115087 h 4007282"/>
              <a:gd name="connsiteX11" fmla="*/ 1019981 w 2487611"/>
              <a:gd name="connsiteY11" fmla="*/ 3159110 h 4007282"/>
              <a:gd name="connsiteX12" fmla="*/ 1012121 w 2487611"/>
              <a:gd name="connsiteY12" fmla="*/ 3332027 h 4007282"/>
              <a:gd name="connsiteX13" fmla="*/ 1083424 w 2487611"/>
              <a:gd name="connsiteY13" fmla="*/ 3296354 h 4007282"/>
              <a:gd name="connsiteX14" fmla="*/ 1132416 w 2487611"/>
              <a:gd name="connsiteY14" fmla="*/ 3367034 h 4007282"/>
              <a:gd name="connsiteX15" fmla="*/ 1220783 w 2487611"/>
              <a:gd name="connsiteY15" fmla="*/ 3530511 h 4007282"/>
              <a:gd name="connsiteX16" fmla="*/ 1336759 w 2487611"/>
              <a:gd name="connsiteY16" fmla="*/ 3377854 h 4007282"/>
              <a:gd name="connsiteX17" fmla="*/ 1359207 w 2487611"/>
              <a:gd name="connsiteY17" fmla="*/ 3263575 h 4007282"/>
              <a:gd name="connsiteX18" fmla="*/ 1463216 w 2487611"/>
              <a:gd name="connsiteY18" fmla="*/ 3379859 h 4007282"/>
              <a:gd name="connsiteX19" fmla="*/ 1447496 w 2487611"/>
              <a:gd name="connsiteY19" fmla="*/ 3196127 h 4007282"/>
              <a:gd name="connsiteX20" fmla="*/ 1355591 w 2487611"/>
              <a:gd name="connsiteY20" fmla="*/ 3081285 h 4007282"/>
              <a:gd name="connsiteX21" fmla="*/ 803026 w 2487611"/>
              <a:gd name="connsiteY21" fmla="*/ 2773720 h 4007282"/>
              <a:gd name="connsiteX22" fmla="*/ 1689473 w 2487611"/>
              <a:gd name="connsiteY22" fmla="*/ 2773720 h 4007282"/>
              <a:gd name="connsiteX23" fmla="*/ 1482985 w 2487611"/>
              <a:gd name="connsiteY23" fmla="*/ 3053768 h 4007282"/>
              <a:gd name="connsiteX24" fmla="*/ 1009514 w 2487611"/>
              <a:gd name="connsiteY24" fmla="*/ 3053768 h 4007282"/>
              <a:gd name="connsiteX25" fmla="*/ 803026 w 2487611"/>
              <a:gd name="connsiteY25" fmla="*/ 2773720 h 4007282"/>
              <a:gd name="connsiteX26" fmla="*/ 1246249 w 2487611"/>
              <a:gd name="connsiteY26" fmla="*/ 1473655 h 4007282"/>
              <a:gd name="connsiteX27" fmla="*/ 1346518 w 2487611"/>
              <a:gd name="connsiteY27" fmla="*/ 1573924 h 4007282"/>
              <a:gd name="connsiteX28" fmla="*/ 1246249 w 2487611"/>
              <a:gd name="connsiteY28" fmla="*/ 1674193 h 4007282"/>
              <a:gd name="connsiteX29" fmla="*/ 1145980 w 2487611"/>
              <a:gd name="connsiteY29" fmla="*/ 1573924 h 4007282"/>
              <a:gd name="connsiteX30" fmla="*/ 1246249 w 2487611"/>
              <a:gd name="connsiteY30" fmla="*/ 1473655 h 4007282"/>
              <a:gd name="connsiteX31" fmla="*/ 1246249 w 2487611"/>
              <a:gd name="connsiteY31" fmla="*/ 1404149 h 4007282"/>
              <a:gd name="connsiteX32" fmla="*/ 1076474 w 2487611"/>
              <a:gd name="connsiteY32" fmla="*/ 1573924 h 4007282"/>
              <a:gd name="connsiteX33" fmla="*/ 1246249 w 2487611"/>
              <a:gd name="connsiteY33" fmla="*/ 1743699 h 4007282"/>
              <a:gd name="connsiteX34" fmla="*/ 1416024 w 2487611"/>
              <a:gd name="connsiteY34" fmla="*/ 1573924 h 4007282"/>
              <a:gd name="connsiteX35" fmla="*/ 1246249 w 2487611"/>
              <a:gd name="connsiteY35" fmla="*/ 1404149 h 4007282"/>
              <a:gd name="connsiteX36" fmla="*/ 1246249 w 2487611"/>
              <a:gd name="connsiteY36" fmla="*/ 650779 h 4007282"/>
              <a:gd name="connsiteX37" fmla="*/ 1446787 w 2487611"/>
              <a:gd name="connsiteY37" fmla="*/ 851317 h 4007282"/>
              <a:gd name="connsiteX38" fmla="*/ 1246249 w 2487611"/>
              <a:gd name="connsiteY38" fmla="*/ 1051855 h 4007282"/>
              <a:gd name="connsiteX39" fmla="*/ 1045711 w 2487611"/>
              <a:gd name="connsiteY39" fmla="*/ 851317 h 4007282"/>
              <a:gd name="connsiteX40" fmla="*/ 1246249 w 2487611"/>
              <a:gd name="connsiteY40" fmla="*/ 650779 h 4007282"/>
              <a:gd name="connsiteX41" fmla="*/ 1246249 w 2487611"/>
              <a:gd name="connsiteY41" fmla="*/ 511767 h 4007282"/>
              <a:gd name="connsiteX42" fmla="*/ 906699 w 2487611"/>
              <a:gd name="connsiteY42" fmla="*/ 851317 h 4007282"/>
              <a:gd name="connsiteX43" fmla="*/ 1246249 w 2487611"/>
              <a:gd name="connsiteY43" fmla="*/ 1190867 h 4007282"/>
              <a:gd name="connsiteX44" fmla="*/ 1585799 w 2487611"/>
              <a:gd name="connsiteY44" fmla="*/ 851317 h 4007282"/>
              <a:gd name="connsiteX45" fmla="*/ 1246249 w 2487611"/>
              <a:gd name="connsiteY45" fmla="*/ 511767 h 4007282"/>
              <a:gd name="connsiteX46" fmla="*/ 1236486 w 2487611"/>
              <a:gd name="connsiteY46" fmla="*/ 0 h 4007282"/>
              <a:gd name="connsiteX47" fmla="*/ 1243449 w 2487611"/>
              <a:gd name="connsiteY47" fmla="*/ 468 h 4007282"/>
              <a:gd name="connsiteX48" fmla="*/ 1250411 w 2487611"/>
              <a:gd name="connsiteY48" fmla="*/ 0 h 4007282"/>
              <a:gd name="connsiteX49" fmla="*/ 1891856 w 2487611"/>
              <a:gd name="connsiteY49" fmla="*/ 602756 h 4007282"/>
              <a:gd name="connsiteX50" fmla="*/ 2096831 w 2487611"/>
              <a:gd name="connsiteY50" fmla="*/ 1442023 h 4007282"/>
              <a:gd name="connsiteX51" fmla="*/ 2003408 w 2487611"/>
              <a:gd name="connsiteY51" fmla="*/ 1943608 h 4007282"/>
              <a:gd name="connsiteX52" fmla="*/ 2224895 w 2487611"/>
              <a:gd name="connsiteY52" fmla="*/ 2078968 h 4007282"/>
              <a:gd name="connsiteX53" fmla="*/ 2487611 w 2487611"/>
              <a:gd name="connsiteY53" fmla="*/ 2809123 h 4007282"/>
              <a:gd name="connsiteX54" fmla="*/ 1777602 w 2487611"/>
              <a:gd name="connsiteY54" fmla="*/ 2545137 h 4007282"/>
              <a:gd name="connsiteX55" fmla="*/ 1697050 w 2487611"/>
              <a:gd name="connsiteY55" fmla="*/ 2693117 h 4007282"/>
              <a:gd name="connsiteX56" fmla="*/ 789847 w 2487611"/>
              <a:gd name="connsiteY56" fmla="*/ 2693117 h 4007282"/>
              <a:gd name="connsiteX57" fmla="*/ 709405 w 2487611"/>
              <a:gd name="connsiteY57" fmla="*/ 2545362 h 4007282"/>
              <a:gd name="connsiteX58" fmla="*/ 0 w 2487611"/>
              <a:gd name="connsiteY58" fmla="*/ 2809123 h 4007282"/>
              <a:gd name="connsiteX59" fmla="*/ 262716 w 2487611"/>
              <a:gd name="connsiteY59" fmla="*/ 2078968 h 4007282"/>
              <a:gd name="connsiteX60" fmla="*/ 483603 w 2487611"/>
              <a:gd name="connsiteY60" fmla="*/ 1943974 h 4007282"/>
              <a:gd name="connsiteX61" fmla="*/ 390066 w 2487611"/>
              <a:gd name="connsiteY61" fmla="*/ 1442023 h 4007282"/>
              <a:gd name="connsiteX62" fmla="*/ 595041 w 2487611"/>
              <a:gd name="connsiteY62" fmla="*/ 602756 h 4007282"/>
              <a:gd name="connsiteX63" fmla="*/ 1236486 w 2487611"/>
              <a:gd name="connsiteY63" fmla="*/ 0 h 4007282"/>
              <a:gd name="connsiteX0" fmla="*/ 1355591 w 2487611"/>
              <a:gd name="connsiteY0" fmla="*/ 3182538 h 4108535"/>
              <a:gd name="connsiteX1" fmla="*/ 1668701 w 2487611"/>
              <a:gd name="connsiteY1" fmla="*/ 3483122 h 4108535"/>
              <a:gd name="connsiteX2" fmla="*/ 1698103 w 2487611"/>
              <a:gd name="connsiteY2" fmla="*/ 3826765 h 4108535"/>
              <a:gd name="connsiteX3" fmla="*/ 1503571 w 2487611"/>
              <a:gd name="connsiteY3" fmla="*/ 3609273 h 4108535"/>
              <a:gd name="connsiteX4" fmla="*/ 1461585 w 2487611"/>
              <a:gd name="connsiteY4" fmla="*/ 3823014 h 4108535"/>
              <a:gd name="connsiteX5" fmla="*/ 1244671 w 2487611"/>
              <a:gd name="connsiteY5" fmla="*/ 4108535 h 4108535"/>
              <a:gd name="connsiteX6" fmla="*/ 1079392 w 2487611"/>
              <a:gd name="connsiteY6" fmla="*/ 3802776 h 4108535"/>
              <a:gd name="connsiteX7" fmla="*/ 987763 w 2487611"/>
              <a:gd name="connsiteY7" fmla="*/ 3670578 h 4108535"/>
              <a:gd name="connsiteX8" fmla="*/ 854400 w 2487611"/>
              <a:gd name="connsiteY8" fmla="*/ 3737300 h 4108535"/>
              <a:gd name="connsiteX9" fmla="*/ 869102 w 2487611"/>
              <a:gd name="connsiteY9" fmla="*/ 3413885 h 4108535"/>
              <a:gd name="connsiteX10" fmla="*/ 1052587 w 2487611"/>
              <a:gd name="connsiteY10" fmla="*/ 3216340 h 4108535"/>
              <a:gd name="connsiteX11" fmla="*/ 1019981 w 2487611"/>
              <a:gd name="connsiteY11" fmla="*/ 3260363 h 4108535"/>
              <a:gd name="connsiteX12" fmla="*/ 1012121 w 2487611"/>
              <a:gd name="connsiteY12" fmla="*/ 3433280 h 4108535"/>
              <a:gd name="connsiteX13" fmla="*/ 1083424 w 2487611"/>
              <a:gd name="connsiteY13" fmla="*/ 3397607 h 4108535"/>
              <a:gd name="connsiteX14" fmla="*/ 1132416 w 2487611"/>
              <a:gd name="connsiteY14" fmla="*/ 3468287 h 4108535"/>
              <a:gd name="connsiteX15" fmla="*/ 1220783 w 2487611"/>
              <a:gd name="connsiteY15" fmla="*/ 3631764 h 4108535"/>
              <a:gd name="connsiteX16" fmla="*/ 1336759 w 2487611"/>
              <a:gd name="connsiteY16" fmla="*/ 3479107 h 4108535"/>
              <a:gd name="connsiteX17" fmla="*/ 1359207 w 2487611"/>
              <a:gd name="connsiteY17" fmla="*/ 3364828 h 4108535"/>
              <a:gd name="connsiteX18" fmla="*/ 1463216 w 2487611"/>
              <a:gd name="connsiteY18" fmla="*/ 3481112 h 4108535"/>
              <a:gd name="connsiteX19" fmla="*/ 1447496 w 2487611"/>
              <a:gd name="connsiteY19" fmla="*/ 3297380 h 4108535"/>
              <a:gd name="connsiteX20" fmla="*/ 1355591 w 2487611"/>
              <a:gd name="connsiteY20" fmla="*/ 3182538 h 4108535"/>
              <a:gd name="connsiteX21" fmla="*/ 803026 w 2487611"/>
              <a:gd name="connsiteY21" fmla="*/ 2874973 h 4108535"/>
              <a:gd name="connsiteX22" fmla="*/ 1689473 w 2487611"/>
              <a:gd name="connsiteY22" fmla="*/ 2874973 h 4108535"/>
              <a:gd name="connsiteX23" fmla="*/ 1482985 w 2487611"/>
              <a:gd name="connsiteY23" fmla="*/ 3155021 h 4108535"/>
              <a:gd name="connsiteX24" fmla="*/ 1009514 w 2487611"/>
              <a:gd name="connsiteY24" fmla="*/ 3155021 h 4108535"/>
              <a:gd name="connsiteX25" fmla="*/ 803026 w 2487611"/>
              <a:gd name="connsiteY25" fmla="*/ 2874973 h 4108535"/>
              <a:gd name="connsiteX26" fmla="*/ 1246249 w 2487611"/>
              <a:gd name="connsiteY26" fmla="*/ 1574908 h 4108535"/>
              <a:gd name="connsiteX27" fmla="*/ 1346518 w 2487611"/>
              <a:gd name="connsiteY27" fmla="*/ 1675177 h 4108535"/>
              <a:gd name="connsiteX28" fmla="*/ 1246249 w 2487611"/>
              <a:gd name="connsiteY28" fmla="*/ 1775446 h 4108535"/>
              <a:gd name="connsiteX29" fmla="*/ 1145980 w 2487611"/>
              <a:gd name="connsiteY29" fmla="*/ 1675177 h 4108535"/>
              <a:gd name="connsiteX30" fmla="*/ 1246249 w 2487611"/>
              <a:gd name="connsiteY30" fmla="*/ 1574908 h 4108535"/>
              <a:gd name="connsiteX31" fmla="*/ 1246249 w 2487611"/>
              <a:gd name="connsiteY31" fmla="*/ 1505402 h 4108535"/>
              <a:gd name="connsiteX32" fmla="*/ 1076474 w 2487611"/>
              <a:gd name="connsiteY32" fmla="*/ 1675177 h 4108535"/>
              <a:gd name="connsiteX33" fmla="*/ 1246249 w 2487611"/>
              <a:gd name="connsiteY33" fmla="*/ 1844952 h 4108535"/>
              <a:gd name="connsiteX34" fmla="*/ 1416024 w 2487611"/>
              <a:gd name="connsiteY34" fmla="*/ 1675177 h 4108535"/>
              <a:gd name="connsiteX35" fmla="*/ 1246249 w 2487611"/>
              <a:gd name="connsiteY35" fmla="*/ 1505402 h 4108535"/>
              <a:gd name="connsiteX36" fmla="*/ 1246249 w 2487611"/>
              <a:gd name="connsiteY36" fmla="*/ 752032 h 4108535"/>
              <a:gd name="connsiteX37" fmla="*/ 1446787 w 2487611"/>
              <a:gd name="connsiteY37" fmla="*/ 952570 h 4108535"/>
              <a:gd name="connsiteX38" fmla="*/ 1246249 w 2487611"/>
              <a:gd name="connsiteY38" fmla="*/ 1153108 h 4108535"/>
              <a:gd name="connsiteX39" fmla="*/ 1045711 w 2487611"/>
              <a:gd name="connsiteY39" fmla="*/ 952570 h 4108535"/>
              <a:gd name="connsiteX40" fmla="*/ 1246249 w 2487611"/>
              <a:gd name="connsiteY40" fmla="*/ 752032 h 4108535"/>
              <a:gd name="connsiteX41" fmla="*/ 1246249 w 2487611"/>
              <a:gd name="connsiteY41" fmla="*/ 613020 h 4108535"/>
              <a:gd name="connsiteX42" fmla="*/ 906699 w 2487611"/>
              <a:gd name="connsiteY42" fmla="*/ 952570 h 4108535"/>
              <a:gd name="connsiteX43" fmla="*/ 1246249 w 2487611"/>
              <a:gd name="connsiteY43" fmla="*/ 1292120 h 4108535"/>
              <a:gd name="connsiteX44" fmla="*/ 1585799 w 2487611"/>
              <a:gd name="connsiteY44" fmla="*/ 952570 h 4108535"/>
              <a:gd name="connsiteX45" fmla="*/ 1246249 w 2487611"/>
              <a:gd name="connsiteY45" fmla="*/ 613020 h 4108535"/>
              <a:gd name="connsiteX46" fmla="*/ 1247310 w 2487611"/>
              <a:gd name="connsiteY46" fmla="*/ 0 h 4108535"/>
              <a:gd name="connsiteX47" fmla="*/ 1243449 w 2487611"/>
              <a:gd name="connsiteY47" fmla="*/ 101721 h 4108535"/>
              <a:gd name="connsiteX48" fmla="*/ 1250411 w 2487611"/>
              <a:gd name="connsiteY48" fmla="*/ 101253 h 4108535"/>
              <a:gd name="connsiteX49" fmla="*/ 1891856 w 2487611"/>
              <a:gd name="connsiteY49" fmla="*/ 704009 h 4108535"/>
              <a:gd name="connsiteX50" fmla="*/ 2096831 w 2487611"/>
              <a:gd name="connsiteY50" fmla="*/ 1543276 h 4108535"/>
              <a:gd name="connsiteX51" fmla="*/ 2003408 w 2487611"/>
              <a:gd name="connsiteY51" fmla="*/ 2044861 h 4108535"/>
              <a:gd name="connsiteX52" fmla="*/ 2224895 w 2487611"/>
              <a:gd name="connsiteY52" fmla="*/ 2180221 h 4108535"/>
              <a:gd name="connsiteX53" fmla="*/ 2487611 w 2487611"/>
              <a:gd name="connsiteY53" fmla="*/ 2910376 h 4108535"/>
              <a:gd name="connsiteX54" fmla="*/ 1777602 w 2487611"/>
              <a:gd name="connsiteY54" fmla="*/ 2646390 h 4108535"/>
              <a:gd name="connsiteX55" fmla="*/ 1697050 w 2487611"/>
              <a:gd name="connsiteY55" fmla="*/ 2794370 h 4108535"/>
              <a:gd name="connsiteX56" fmla="*/ 789847 w 2487611"/>
              <a:gd name="connsiteY56" fmla="*/ 2794370 h 4108535"/>
              <a:gd name="connsiteX57" fmla="*/ 709405 w 2487611"/>
              <a:gd name="connsiteY57" fmla="*/ 2646615 h 4108535"/>
              <a:gd name="connsiteX58" fmla="*/ 0 w 2487611"/>
              <a:gd name="connsiteY58" fmla="*/ 2910376 h 4108535"/>
              <a:gd name="connsiteX59" fmla="*/ 262716 w 2487611"/>
              <a:gd name="connsiteY59" fmla="*/ 2180221 h 4108535"/>
              <a:gd name="connsiteX60" fmla="*/ 483603 w 2487611"/>
              <a:gd name="connsiteY60" fmla="*/ 2045227 h 4108535"/>
              <a:gd name="connsiteX61" fmla="*/ 390066 w 2487611"/>
              <a:gd name="connsiteY61" fmla="*/ 1543276 h 4108535"/>
              <a:gd name="connsiteX62" fmla="*/ 595041 w 2487611"/>
              <a:gd name="connsiteY62" fmla="*/ 704009 h 4108535"/>
              <a:gd name="connsiteX63" fmla="*/ 1247310 w 2487611"/>
              <a:gd name="connsiteY63" fmla="*/ 0 h 4108535"/>
              <a:gd name="connsiteX0" fmla="*/ 1355591 w 2487611"/>
              <a:gd name="connsiteY0" fmla="*/ 3182538 h 4108535"/>
              <a:gd name="connsiteX1" fmla="*/ 1668701 w 2487611"/>
              <a:gd name="connsiteY1" fmla="*/ 3483122 h 4108535"/>
              <a:gd name="connsiteX2" fmla="*/ 1698103 w 2487611"/>
              <a:gd name="connsiteY2" fmla="*/ 3826765 h 4108535"/>
              <a:gd name="connsiteX3" fmla="*/ 1503571 w 2487611"/>
              <a:gd name="connsiteY3" fmla="*/ 3609273 h 4108535"/>
              <a:gd name="connsiteX4" fmla="*/ 1461585 w 2487611"/>
              <a:gd name="connsiteY4" fmla="*/ 3823014 h 4108535"/>
              <a:gd name="connsiteX5" fmla="*/ 1244671 w 2487611"/>
              <a:gd name="connsiteY5" fmla="*/ 4108535 h 4108535"/>
              <a:gd name="connsiteX6" fmla="*/ 1079392 w 2487611"/>
              <a:gd name="connsiteY6" fmla="*/ 3802776 h 4108535"/>
              <a:gd name="connsiteX7" fmla="*/ 987763 w 2487611"/>
              <a:gd name="connsiteY7" fmla="*/ 3670578 h 4108535"/>
              <a:gd name="connsiteX8" fmla="*/ 854400 w 2487611"/>
              <a:gd name="connsiteY8" fmla="*/ 3737300 h 4108535"/>
              <a:gd name="connsiteX9" fmla="*/ 869102 w 2487611"/>
              <a:gd name="connsiteY9" fmla="*/ 3413885 h 4108535"/>
              <a:gd name="connsiteX10" fmla="*/ 1052587 w 2487611"/>
              <a:gd name="connsiteY10" fmla="*/ 3216340 h 4108535"/>
              <a:gd name="connsiteX11" fmla="*/ 1019981 w 2487611"/>
              <a:gd name="connsiteY11" fmla="*/ 3260363 h 4108535"/>
              <a:gd name="connsiteX12" fmla="*/ 1012121 w 2487611"/>
              <a:gd name="connsiteY12" fmla="*/ 3433280 h 4108535"/>
              <a:gd name="connsiteX13" fmla="*/ 1083424 w 2487611"/>
              <a:gd name="connsiteY13" fmla="*/ 3397607 h 4108535"/>
              <a:gd name="connsiteX14" fmla="*/ 1132416 w 2487611"/>
              <a:gd name="connsiteY14" fmla="*/ 3468287 h 4108535"/>
              <a:gd name="connsiteX15" fmla="*/ 1220783 w 2487611"/>
              <a:gd name="connsiteY15" fmla="*/ 3631764 h 4108535"/>
              <a:gd name="connsiteX16" fmla="*/ 1336759 w 2487611"/>
              <a:gd name="connsiteY16" fmla="*/ 3479107 h 4108535"/>
              <a:gd name="connsiteX17" fmla="*/ 1359207 w 2487611"/>
              <a:gd name="connsiteY17" fmla="*/ 3364828 h 4108535"/>
              <a:gd name="connsiteX18" fmla="*/ 1463216 w 2487611"/>
              <a:gd name="connsiteY18" fmla="*/ 3481112 h 4108535"/>
              <a:gd name="connsiteX19" fmla="*/ 1447496 w 2487611"/>
              <a:gd name="connsiteY19" fmla="*/ 3297380 h 4108535"/>
              <a:gd name="connsiteX20" fmla="*/ 1355591 w 2487611"/>
              <a:gd name="connsiteY20" fmla="*/ 3182538 h 4108535"/>
              <a:gd name="connsiteX21" fmla="*/ 803026 w 2487611"/>
              <a:gd name="connsiteY21" fmla="*/ 2874973 h 4108535"/>
              <a:gd name="connsiteX22" fmla="*/ 1689473 w 2487611"/>
              <a:gd name="connsiteY22" fmla="*/ 2874973 h 4108535"/>
              <a:gd name="connsiteX23" fmla="*/ 1482985 w 2487611"/>
              <a:gd name="connsiteY23" fmla="*/ 3155021 h 4108535"/>
              <a:gd name="connsiteX24" fmla="*/ 1009514 w 2487611"/>
              <a:gd name="connsiteY24" fmla="*/ 3155021 h 4108535"/>
              <a:gd name="connsiteX25" fmla="*/ 803026 w 2487611"/>
              <a:gd name="connsiteY25" fmla="*/ 2874973 h 4108535"/>
              <a:gd name="connsiteX26" fmla="*/ 1246249 w 2487611"/>
              <a:gd name="connsiteY26" fmla="*/ 1574908 h 4108535"/>
              <a:gd name="connsiteX27" fmla="*/ 1346518 w 2487611"/>
              <a:gd name="connsiteY27" fmla="*/ 1675177 h 4108535"/>
              <a:gd name="connsiteX28" fmla="*/ 1246249 w 2487611"/>
              <a:gd name="connsiteY28" fmla="*/ 1775446 h 4108535"/>
              <a:gd name="connsiteX29" fmla="*/ 1145980 w 2487611"/>
              <a:gd name="connsiteY29" fmla="*/ 1675177 h 4108535"/>
              <a:gd name="connsiteX30" fmla="*/ 1246249 w 2487611"/>
              <a:gd name="connsiteY30" fmla="*/ 1574908 h 4108535"/>
              <a:gd name="connsiteX31" fmla="*/ 1246249 w 2487611"/>
              <a:gd name="connsiteY31" fmla="*/ 1505402 h 4108535"/>
              <a:gd name="connsiteX32" fmla="*/ 1076474 w 2487611"/>
              <a:gd name="connsiteY32" fmla="*/ 1675177 h 4108535"/>
              <a:gd name="connsiteX33" fmla="*/ 1246249 w 2487611"/>
              <a:gd name="connsiteY33" fmla="*/ 1844952 h 4108535"/>
              <a:gd name="connsiteX34" fmla="*/ 1416024 w 2487611"/>
              <a:gd name="connsiteY34" fmla="*/ 1675177 h 4108535"/>
              <a:gd name="connsiteX35" fmla="*/ 1246249 w 2487611"/>
              <a:gd name="connsiteY35" fmla="*/ 1505402 h 4108535"/>
              <a:gd name="connsiteX36" fmla="*/ 1246249 w 2487611"/>
              <a:gd name="connsiteY36" fmla="*/ 752032 h 4108535"/>
              <a:gd name="connsiteX37" fmla="*/ 1446787 w 2487611"/>
              <a:gd name="connsiteY37" fmla="*/ 952570 h 4108535"/>
              <a:gd name="connsiteX38" fmla="*/ 1246249 w 2487611"/>
              <a:gd name="connsiteY38" fmla="*/ 1153108 h 4108535"/>
              <a:gd name="connsiteX39" fmla="*/ 1045711 w 2487611"/>
              <a:gd name="connsiteY39" fmla="*/ 952570 h 4108535"/>
              <a:gd name="connsiteX40" fmla="*/ 1246249 w 2487611"/>
              <a:gd name="connsiteY40" fmla="*/ 752032 h 4108535"/>
              <a:gd name="connsiteX41" fmla="*/ 1246249 w 2487611"/>
              <a:gd name="connsiteY41" fmla="*/ 613020 h 4108535"/>
              <a:gd name="connsiteX42" fmla="*/ 906699 w 2487611"/>
              <a:gd name="connsiteY42" fmla="*/ 952570 h 4108535"/>
              <a:gd name="connsiteX43" fmla="*/ 1246249 w 2487611"/>
              <a:gd name="connsiteY43" fmla="*/ 1292120 h 4108535"/>
              <a:gd name="connsiteX44" fmla="*/ 1585799 w 2487611"/>
              <a:gd name="connsiteY44" fmla="*/ 952570 h 4108535"/>
              <a:gd name="connsiteX45" fmla="*/ 1246249 w 2487611"/>
              <a:gd name="connsiteY45" fmla="*/ 613020 h 4108535"/>
              <a:gd name="connsiteX46" fmla="*/ 1247310 w 2487611"/>
              <a:gd name="connsiteY46" fmla="*/ 0 h 4108535"/>
              <a:gd name="connsiteX47" fmla="*/ 1243449 w 2487611"/>
              <a:gd name="connsiteY47" fmla="*/ 101721 h 4108535"/>
              <a:gd name="connsiteX48" fmla="*/ 1258169 w 2487611"/>
              <a:gd name="connsiteY48" fmla="*/ 3411 h 4108535"/>
              <a:gd name="connsiteX49" fmla="*/ 1891856 w 2487611"/>
              <a:gd name="connsiteY49" fmla="*/ 704009 h 4108535"/>
              <a:gd name="connsiteX50" fmla="*/ 2096831 w 2487611"/>
              <a:gd name="connsiteY50" fmla="*/ 1543276 h 4108535"/>
              <a:gd name="connsiteX51" fmla="*/ 2003408 w 2487611"/>
              <a:gd name="connsiteY51" fmla="*/ 2044861 h 4108535"/>
              <a:gd name="connsiteX52" fmla="*/ 2224895 w 2487611"/>
              <a:gd name="connsiteY52" fmla="*/ 2180221 h 4108535"/>
              <a:gd name="connsiteX53" fmla="*/ 2487611 w 2487611"/>
              <a:gd name="connsiteY53" fmla="*/ 2910376 h 4108535"/>
              <a:gd name="connsiteX54" fmla="*/ 1777602 w 2487611"/>
              <a:gd name="connsiteY54" fmla="*/ 2646390 h 4108535"/>
              <a:gd name="connsiteX55" fmla="*/ 1697050 w 2487611"/>
              <a:gd name="connsiteY55" fmla="*/ 2794370 h 4108535"/>
              <a:gd name="connsiteX56" fmla="*/ 789847 w 2487611"/>
              <a:gd name="connsiteY56" fmla="*/ 2794370 h 4108535"/>
              <a:gd name="connsiteX57" fmla="*/ 709405 w 2487611"/>
              <a:gd name="connsiteY57" fmla="*/ 2646615 h 4108535"/>
              <a:gd name="connsiteX58" fmla="*/ 0 w 2487611"/>
              <a:gd name="connsiteY58" fmla="*/ 2910376 h 4108535"/>
              <a:gd name="connsiteX59" fmla="*/ 262716 w 2487611"/>
              <a:gd name="connsiteY59" fmla="*/ 2180221 h 4108535"/>
              <a:gd name="connsiteX60" fmla="*/ 483603 w 2487611"/>
              <a:gd name="connsiteY60" fmla="*/ 2045227 h 4108535"/>
              <a:gd name="connsiteX61" fmla="*/ 390066 w 2487611"/>
              <a:gd name="connsiteY61" fmla="*/ 1543276 h 4108535"/>
              <a:gd name="connsiteX62" fmla="*/ 595041 w 2487611"/>
              <a:gd name="connsiteY62" fmla="*/ 704009 h 4108535"/>
              <a:gd name="connsiteX63" fmla="*/ 1247310 w 2487611"/>
              <a:gd name="connsiteY63" fmla="*/ 0 h 4108535"/>
              <a:gd name="connsiteX0" fmla="*/ 1355591 w 2487611"/>
              <a:gd name="connsiteY0" fmla="*/ 3182538 h 4108535"/>
              <a:gd name="connsiteX1" fmla="*/ 1668701 w 2487611"/>
              <a:gd name="connsiteY1" fmla="*/ 3483122 h 4108535"/>
              <a:gd name="connsiteX2" fmla="*/ 1698103 w 2487611"/>
              <a:gd name="connsiteY2" fmla="*/ 3826765 h 4108535"/>
              <a:gd name="connsiteX3" fmla="*/ 1503571 w 2487611"/>
              <a:gd name="connsiteY3" fmla="*/ 3609273 h 4108535"/>
              <a:gd name="connsiteX4" fmla="*/ 1461585 w 2487611"/>
              <a:gd name="connsiteY4" fmla="*/ 3823014 h 4108535"/>
              <a:gd name="connsiteX5" fmla="*/ 1244671 w 2487611"/>
              <a:gd name="connsiteY5" fmla="*/ 4108535 h 4108535"/>
              <a:gd name="connsiteX6" fmla="*/ 1079392 w 2487611"/>
              <a:gd name="connsiteY6" fmla="*/ 3802776 h 4108535"/>
              <a:gd name="connsiteX7" fmla="*/ 987763 w 2487611"/>
              <a:gd name="connsiteY7" fmla="*/ 3670578 h 4108535"/>
              <a:gd name="connsiteX8" fmla="*/ 854400 w 2487611"/>
              <a:gd name="connsiteY8" fmla="*/ 3737300 h 4108535"/>
              <a:gd name="connsiteX9" fmla="*/ 869102 w 2487611"/>
              <a:gd name="connsiteY9" fmla="*/ 3413885 h 4108535"/>
              <a:gd name="connsiteX10" fmla="*/ 1052587 w 2487611"/>
              <a:gd name="connsiteY10" fmla="*/ 3216340 h 4108535"/>
              <a:gd name="connsiteX11" fmla="*/ 1019981 w 2487611"/>
              <a:gd name="connsiteY11" fmla="*/ 3260363 h 4108535"/>
              <a:gd name="connsiteX12" fmla="*/ 1012121 w 2487611"/>
              <a:gd name="connsiteY12" fmla="*/ 3433280 h 4108535"/>
              <a:gd name="connsiteX13" fmla="*/ 1083424 w 2487611"/>
              <a:gd name="connsiteY13" fmla="*/ 3397607 h 4108535"/>
              <a:gd name="connsiteX14" fmla="*/ 1132416 w 2487611"/>
              <a:gd name="connsiteY14" fmla="*/ 3468287 h 4108535"/>
              <a:gd name="connsiteX15" fmla="*/ 1220783 w 2487611"/>
              <a:gd name="connsiteY15" fmla="*/ 3631764 h 4108535"/>
              <a:gd name="connsiteX16" fmla="*/ 1336759 w 2487611"/>
              <a:gd name="connsiteY16" fmla="*/ 3479107 h 4108535"/>
              <a:gd name="connsiteX17" fmla="*/ 1359207 w 2487611"/>
              <a:gd name="connsiteY17" fmla="*/ 3364828 h 4108535"/>
              <a:gd name="connsiteX18" fmla="*/ 1463216 w 2487611"/>
              <a:gd name="connsiteY18" fmla="*/ 3481112 h 4108535"/>
              <a:gd name="connsiteX19" fmla="*/ 1447496 w 2487611"/>
              <a:gd name="connsiteY19" fmla="*/ 3297380 h 4108535"/>
              <a:gd name="connsiteX20" fmla="*/ 1355591 w 2487611"/>
              <a:gd name="connsiteY20" fmla="*/ 3182538 h 4108535"/>
              <a:gd name="connsiteX21" fmla="*/ 803026 w 2487611"/>
              <a:gd name="connsiteY21" fmla="*/ 2874973 h 4108535"/>
              <a:gd name="connsiteX22" fmla="*/ 1689473 w 2487611"/>
              <a:gd name="connsiteY22" fmla="*/ 2874973 h 4108535"/>
              <a:gd name="connsiteX23" fmla="*/ 1482985 w 2487611"/>
              <a:gd name="connsiteY23" fmla="*/ 3155021 h 4108535"/>
              <a:gd name="connsiteX24" fmla="*/ 1009514 w 2487611"/>
              <a:gd name="connsiteY24" fmla="*/ 3155021 h 4108535"/>
              <a:gd name="connsiteX25" fmla="*/ 803026 w 2487611"/>
              <a:gd name="connsiteY25" fmla="*/ 2874973 h 4108535"/>
              <a:gd name="connsiteX26" fmla="*/ 1246249 w 2487611"/>
              <a:gd name="connsiteY26" fmla="*/ 1574908 h 4108535"/>
              <a:gd name="connsiteX27" fmla="*/ 1346518 w 2487611"/>
              <a:gd name="connsiteY27" fmla="*/ 1675177 h 4108535"/>
              <a:gd name="connsiteX28" fmla="*/ 1246249 w 2487611"/>
              <a:gd name="connsiteY28" fmla="*/ 1775446 h 4108535"/>
              <a:gd name="connsiteX29" fmla="*/ 1145980 w 2487611"/>
              <a:gd name="connsiteY29" fmla="*/ 1675177 h 4108535"/>
              <a:gd name="connsiteX30" fmla="*/ 1246249 w 2487611"/>
              <a:gd name="connsiteY30" fmla="*/ 1574908 h 4108535"/>
              <a:gd name="connsiteX31" fmla="*/ 1246249 w 2487611"/>
              <a:gd name="connsiteY31" fmla="*/ 1505402 h 4108535"/>
              <a:gd name="connsiteX32" fmla="*/ 1076474 w 2487611"/>
              <a:gd name="connsiteY32" fmla="*/ 1675177 h 4108535"/>
              <a:gd name="connsiteX33" fmla="*/ 1246249 w 2487611"/>
              <a:gd name="connsiteY33" fmla="*/ 1844952 h 4108535"/>
              <a:gd name="connsiteX34" fmla="*/ 1416024 w 2487611"/>
              <a:gd name="connsiteY34" fmla="*/ 1675177 h 4108535"/>
              <a:gd name="connsiteX35" fmla="*/ 1246249 w 2487611"/>
              <a:gd name="connsiteY35" fmla="*/ 1505402 h 4108535"/>
              <a:gd name="connsiteX36" fmla="*/ 1246249 w 2487611"/>
              <a:gd name="connsiteY36" fmla="*/ 752032 h 4108535"/>
              <a:gd name="connsiteX37" fmla="*/ 1446787 w 2487611"/>
              <a:gd name="connsiteY37" fmla="*/ 952570 h 4108535"/>
              <a:gd name="connsiteX38" fmla="*/ 1246249 w 2487611"/>
              <a:gd name="connsiteY38" fmla="*/ 1153108 h 4108535"/>
              <a:gd name="connsiteX39" fmla="*/ 1045711 w 2487611"/>
              <a:gd name="connsiteY39" fmla="*/ 952570 h 4108535"/>
              <a:gd name="connsiteX40" fmla="*/ 1246249 w 2487611"/>
              <a:gd name="connsiteY40" fmla="*/ 752032 h 4108535"/>
              <a:gd name="connsiteX41" fmla="*/ 1246249 w 2487611"/>
              <a:gd name="connsiteY41" fmla="*/ 613020 h 4108535"/>
              <a:gd name="connsiteX42" fmla="*/ 906699 w 2487611"/>
              <a:gd name="connsiteY42" fmla="*/ 952570 h 4108535"/>
              <a:gd name="connsiteX43" fmla="*/ 1246249 w 2487611"/>
              <a:gd name="connsiteY43" fmla="*/ 1292120 h 4108535"/>
              <a:gd name="connsiteX44" fmla="*/ 1585799 w 2487611"/>
              <a:gd name="connsiteY44" fmla="*/ 952570 h 4108535"/>
              <a:gd name="connsiteX45" fmla="*/ 1246249 w 2487611"/>
              <a:gd name="connsiteY45" fmla="*/ 613020 h 4108535"/>
              <a:gd name="connsiteX46" fmla="*/ 1247310 w 2487611"/>
              <a:gd name="connsiteY46" fmla="*/ 0 h 4108535"/>
              <a:gd name="connsiteX47" fmla="*/ 1243449 w 2487611"/>
              <a:gd name="connsiteY47" fmla="*/ 101721 h 4108535"/>
              <a:gd name="connsiteX48" fmla="*/ 1258169 w 2487611"/>
              <a:gd name="connsiteY48" fmla="*/ 3411 h 4108535"/>
              <a:gd name="connsiteX49" fmla="*/ 1891856 w 2487611"/>
              <a:gd name="connsiteY49" fmla="*/ 704009 h 4108535"/>
              <a:gd name="connsiteX50" fmla="*/ 2096831 w 2487611"/>
              <a:gd name="connsiteY50" fmla="*/ 1543276 h 4108535"/>
              <a:gd name="connsiteX51" fmla="*/ 2003408 w 2487611"/>
              <a:gd name="connsiteY51" fmla="*/ 2044861 h 4108535"/>
              <a:gd name="connsiteX52" fmla="*/ 2224895 w 2487611"/>
              <a:gd name="connsiteY52" fmla="*/ 2180221 h 4108535"/>
              <a:gd name="connsiteX53" fmla="*/ 2487611 w 2487611"/>
              <a:gd name="connsiteY53" fmla="*/ 2910376 h 4108535"/>
              <a:gd name="connsiteX54" fmla="*/ 1777602 w 2487611"/>
              <a:gd name="connsiteY54" fmla="*/ 2646390 h 4108535"/>
              <a:gd name="connsiteX55" fmla="*/ 1697050 w 2487611"/>
              <a:gd name="connsiteY55" fmla="*/ 2794370 h 4108535"/>
              <a:gd name="connsiteX56" fmla="*/ 789847 w 2487611"/>
              <a:gd name="connsiteY56" fmla="*/ 2794370 h 4108535"/>
              <a:gd name="connsiteX57" fmla="*/ 709405 w 2487611"/>
              <a:gd name="connsiteY57" fmla="*/ 2646615 h 4108535"/>
              <a:gd name="connsiteX58" fmla="*/ 0 w 2487611"/>
              <a:gd name="connsiteY58" fmla="*/ 2910376 h 4108535"/>
              <a:gd name="connsiteX59" fmla="*/ 262716 w 2487611"/>
              <a:gd name="connsiteY59" fmla="*/ 2180221 h 4108535"/>
              <a:gd name="connsiteX60" fmla="*/ 483603 w 2487611"/>
              <a:gd name="connsiteY60" fmla="*/ 2045227 h 4108535"/>
              <a:gd name="connsiteX61" fmla="*/ 390066 w 2487611"/>
              <a:gd name="connsiteY61" fmla="*/ 1543276 h 4108535"/>
              <a:gd name="connsiteX62" fmla="*/ 595041 w 2487611"/>
              <a:gd name="connsiteY62" fmla="*/ 704009 h 4108535"/>
              <a:gd name="connsiteX63" fmla="*/ 1247310 w 2487611"/>
              <a:gd name="connsiteY63" fmla="*/ 0 h 4108535"/>
              <a:gd name="connsiteX0" fmla="*/ 1355591 w 2487611"/>
              <a:gd name="connsiteY0" fmla="*/ 3182538 h 4108535"/>
              <a:gd name="connsiteX1" fmla="*/ 1668701 w 2487611"/>
              <a:gd name="connsiteY1" fmla="*/ 3483122 h 4108535"/>
              <a:gd name="connsiteX2" fmla="*/ 1698103 w 2487611"/>
              <a:gd name="connsiteY2" fmla="*/ 3826765 h 4108535"/>
              <a:gd name="connsiteX3" fmla="*/ 1503571 w 2487611"/>
              <a:gd name="connsiteY3" fmla="*/ 3609273 h 4108535"/>
              <a:gd name="connsiteX4" fmla="*/ 1461585 w 2487611"/>
              <a:gd name="connsiteY4" fmla="*/ 3823014 h 4108535"/>
              <a:gd name="connsiteX5" fmla="*/ 1244671 w 2487611"/>
              <a:gd name="connsiteY5" fmla="*/ 4108535 h 4108535"/>
              <a:gd name="connsiteX6" fmla="*/ 1079392 w 2487611"/>
              <a:gd name="connsiteY6" fmla="*/ 3802776 h 4108535"/>
              <a:gd name="connsiteX7" fmla="*/ 987763 w 2487611"/>
              <a:gd name="connsiteY7" fmla="*/ 3670578 h 4108535"/>
              <a:gd name="connsiteX8" fmla="*/ 854400 w 2487611"/>
              <a:gd name="connsiteY8" fmla="*/ 3737300 h 4108535"/>
              <a:gd name="connsiteX9" fmla="*/ 869102 w 2487611"/>
              <a:gd name="connsiteY9" fmla="*/ 3413885 h 4108535"/>
              <a:gd name="connsiteX10" fmla="*/ 1052587 w 2487611"/>
              <a:gd name="connsiteY10" fmla="*/ 3216340 h 4108535"/>
              <a:gd name="connsiteX11" fmla="*/ 1019981 w 2487611"/>
              <a:gd name="connsiteY11" fmla="*/ 3260363 h 4108535"/>
              <a:gd name="connsiteX12" fmla="*/ 1012121 w 2487611"/>
              <a:gd name="connsiteY12" fmla="*/ 3433280 h 4108535"/>
              <a:gd name="connsiteX13" fmla="*/ 1083424 w 2487611"/>
              <a:gd name="connsiteY13" fmla="*/ 3397607 h 4108535"/>
              <a:gd name="connsiteX14" fmla="*/ 1132416 w 2487611"/>
              <a:gd name="connsiteY14" fmla="*/ 3468287 h 4108535"/>
              <a:gd name="connsiteX15" fmla="*/ 1220783 w 2487611"/>
              <a:gd name="connsiteY15" fmla="*/ 3631764 h 4108535"/>
              <a:gd name="connsiteX16" fmla="*/ 1336759 w 2487611"/>
              <a:gd name="connsiteY16" fmla="*/ 3479107 h 4108535"/>
              <a:gd name="connsiteX17" fmla="*/ 1359207 w 2487611"/>
              <a:gd name="connsiteY17" fmla="*/ 3364828 h 4108535"/>
              <a:gd name="connsiteX18" fmla="*/ 1463216 w 2487611"/>
              <a:gd name="connsiteY18" fmla="*/ 3481112 h 4108535"/>
              <a:gd name="connsiteX19" fmla="*/ 1447496 w 2487611"/>
              <a:gd name="connsiteY19" fmla="*/ 3297380 h 4108535"/>
              <a:gd name="connsiteX20" fmla="*/ 1355591 w 2487611"/>
              <a:gd name="connsiteY20" fmla="*/ 3182538 h 4108535"/>
              <a:gd name="connsiteX21" fmla="*/ 803026 w 2487611"/>
              <a:gd name="connsiteY21" fmla="*/ 2874973 h 4108535"/>
              <a:gd name="connsiteX22" fmla="*/ 1689473 w 2487611"/>
              <a:gd name="connsiteY22" fmla="*/ 2874973 h 4108535"/>
              <a:gd name="connsiteX23" fmla="*/ 1482985 w 2487611"/>
              <a:gd name="connsiteY23" fmla="*/ 3155021 h 4108535"/>
              <a:gd name="connsiteX24" fmla="*/ 1009514 w 2487611"/>
              <a:gd name="connsiteY24" fmla="*/ 3155021 h 4108535"/>
              <a:gd name="connsiteX25" fmla="*/ 803026 w 2487611"/>
              <a:gd name="connsiteY25" fmla="*/ 2874973 h 4108535"/>
              <a:gd name="connsiteX26" fmla="*/ 1246249 w 2487611"/>
              <a:gd name="connsiteY26" fmla="*/ 1574908 h 4108535"/>
              <a:gd name="connsiteX27" fmla="*/ 1346518 w 2487611"/>
              <a:gd name="connsiteY27" fmla="*/ 1675177 h 4108535"/>
              <a:gd name="connsiteX28" fmla="*/ 1246249 w 2487611"/>
              <a:gd name="connsiteY28" fmla="*/ 1775446 h 4108535"/>
              <a:gd name="connsiteX29" fmla="*/ 1145980 w 2487611"/>
              <a:gd name="connsiteY29" fmla="*/ 1675177 h 4108535"/>
              <a:gd name="connsiteX30" fmla="*/ 1246249 w 2487611"/>
              <a:gd name="connsiteY30" fmla="*/ 1574908 h 4108535"/>
              <a:gd name="connsiteX31" fmla="*/ 1246249 w 2487611"/>
              <a:gd name="connsiteY31" fmla="*/ 1505402 h 4108535"/>
              <a:gd name="connsiteX32" fmla="*/ 1076474 w 2487611"/>
              <a:gd name="connsiteY32" fmla="*/ 1675177 h 4108535"/>
              <a:gd name="connsiteX33" fmla="*/ 1246249 w 2487611"/>
              <a:gd name="connsiteY33" fmla="*/ 1844952 h 4108535"/>
              <a:gd name="connsiteX34" fmla="*/ 1416024 w 2487611"/>
              <a:gd name="connsiteY34" fmla="*/ 1675177 h 4108535"/>
              <a:gd name="connsiteX35" fmla="*/ 1246249 w 2487611"/>
              <a:gd name="connsiteY35" fmla="*/ 1505402 h 4108535"/>
              <a:gd name="connsiteX36" fmla="*/ 1246249 w 2487611"/>
              <a:gd name="connsiteY36" fmla="*/ 752032 h 4108535"/>
              <a:gd name="connsiteX37" fmla="*/ 1446787 w 2487611"/>
              <a:gd name="connsiteY37" fmla="*/ 952570 h 4108535"/>
              <a:gd name="connsiteX38" fmla="*/ 1246249 w 2487611"/>
              <a:gd name="connsiteY38" fmla="*/ 1153108 h 4108535"/>
              <a:gd name="connsiteX39" fmla="*/ 1045711 w 2487611"/>
              <a:gd name="connsiteY39" fmla="*/ 952570 h 4108535"/>
              <a:gd name="connsiteX40" fmla="*/ 1246249 w 2487611"/>
              <a:gd name="connsiteY40" fmla="*/ 752032 h 4108535"/>
              <a:gd name="connsiteX41" fmla="*/ 1246249 w 2487611"/>
              <a:gd name="connsiteY41" fmla="*/ 613020 h 4108535"/>
              <a:gd name="connsiteX42" fmla="*/ 906699 w 2487611"/>
              <a:gd name="connsiteY42" fmla="*/ 952570 h 4108535"/>
              <a:gd name="connsiteX43" fmla="*/ 1246249 w 2487611"/>
              <a:gd name="connsiteY43" fmla="*/ 1292120 h 4108535"/>
              <a:gd name="connsiteX44" fmla="*/ 1585799 w 2487611"/>
              <a:gd name="connsiteY44" fmla="*/ 952570 h 4108535"/>
              <a:gd name="connsiteX45" fmla="*/ 1246249 w 2487611"/>
              <a:gd name="connsiteY45" fmla="*/ 613020 h 4108535"/>
              <a:gd name="connsiteX46" fmla="*/ 1247310 w 2487611"/>
              <a:gd name="connsiteY46" fmla="*/ 0 h 4108535"/>
              <a:gd name="connsiteX47" fmla="*/ 1243449 w 2487611"/>
              <a:gd name="connsiteY47" fmla="*/ 101721 h 4108535"/>
              <a:gd name="connsiteX48" fmla="*/ 1258169 w 2487611"/>
              <a:gd name="connsiteY48" fmla="*/ 3411 h 4108535"/>
              <a:gd name="connsiteX49" fmla="*/ 1891856 w 2487611"/>
              <a:gd name="connsiteY49" fmla="*/ 704009 h 4108535"/>
              <a:gd name="connsiteX50" fmla="*/ 2096831 w 2487611"/>
              <a:gd name="connsiteY50" fmla="*/ 1543276 h 4108535"/>
              <a:gd name="connsiteX51" fmla="*/ 2003408 w 2487611"/>
              <a:gd name="connsiteY51" fmla="*/ 2044861 h 4108535"/>
              <a:gd name="connsiteX52" fmla="*/ 2224895 w 2487611"/>
              <a:gd name="connsiteY52" fmla="*/ 2180221 h 4108535"/>
              <a:gd name="connsiteX53" fmla="*/ 2487611 w 2487611"/>
              <a:gd name="connsiteY53" fmla="*/ 2910376 h 4108535"/>
              <a:gd name="connsiteX54" fmla="*/ 1777602 w 2487611"/>
              <a:gd name="connsiteY54" fmla="*/ 2646390 h 4108535"/>
              <a:gd name="connsiteX55" fmla="*/ 1697050 w 2487611"/>
              <a:gd name="connsiteY55" fmla="*/ 2794370 h 4108535"/>
              <a:gd name="connsiteX56" fmla="*/ 789847 w 2487611"/>
              <a:gd name="connsiteY56" fmla="*/ 2794370 h 4108535"/>
              <a:gd name="connsiteX57" fmla="*/ 709405 w 2487611"/>
              <a:gd name="connsiteY57" fmla="*/ 2646615 h 4108535"/>
              <a:gd name="connsiteX58" fmla="*/ 0 w 2487611"/>
              <a:gd name="connsiteY58" fmla="*/ 2910376 h 4108535"/>
              <a:gd name="connsiteX59" fmla="*/ 262716 w 2487611"/>
              <a:gd name="connsiteY59" fmla="*/ 2180221 h 4108535"/>
              <a:gd name="connsiteX60" fmla="*/ 483603 w 2487611"/>
              <a:gd name="connsiteY60" fmla="*/ 2045227 h 4108535"/>
              <a:gd name="connsiteX61" fmla="*/ 390066 w 2487611"/>
              <a:gd name="connsiteY61" fmla="*/ 1543276 h 4108535"/>
              <a:gd name="connsiteX62" fmla="*/ 595041 w 2487611"/>
              <a:gd name="connsiteY62" fmla="*/ 704009 h 4108535"/>
              <a:gd name="connsiteX63" fmla="*/ 1247310 w 2487611"/>
              <a:gd name="connsiteY63" fmla="*/ 0 h 4108535"/>
              <a:gd name="connsiteX0" fmla="*/ 1355591 w 2487611"/>
              <a:gd name="connsiteY0" fmla="*/ 3182538 h 4108535"/>
              <a:gd name="connsiteX1" fmla="*/ 1668701 w 2487611"/>
              <a:gd name="connsiteY1" fmla="*/ 3483122 h 4108535"/>
              <a:gd name="connsiteX2" fmla="*/ 1698103 w 2487611"/>
              <a:gd name="connsiteY2" fmla="*/ 3826765 h 4108535"/>
              <a:gd name="connsiteX3" fmla="*/ 1503571 w 2487611"/>
              <a:gd name="connsiteY3" fmla="*/ 3609273 h 4108535"/>
              <a:gd name="connsiteX4" fmla="*/ 1461585 w 2487611"/>
              <a:gd name="connsiteY4" fmla="*/ 3823014 h 4108535"/>
              <a:gd name="connsiteX5" fmla="*/ 1244671 w 2487611"/>
              <a:gd name="connsiteY5" fmla="*/ 4108535 h 4108535"/>
              <a:gd name="connsiteX6" fmla="*/ 1079392 w 2487611"/>
              <a:gd name="connsiteY6" fmla="*/ 3802776 h 4108535"/>
              <a:gd name="connsiteX7" fmla="*/ 987763 w 2487611"/>
              <a:gd name="connsiteY7" fmla="*/ 3670578 h 4108535"/>
              <a:gd name="connsiteX8" fmla="*/ 854400 w 2487611"/>
              <a:gd name="connsiteY8" fmla="*/ 3737300 h 4108535"/>
              <a:gd name="connsiteX9" fmla="*/ 869102 w 2487611"/>
              <a:gd name="connsiteY9" fmla="*/ 3413885 h 4108535"/>
              <a:gd name="connsiteX10" fmla="*/ 1052587 w 2487611"/>
              <a:gd name="connsiteY10" fmla="*/ 3216340 h 4108535"/>
              <a:gd name="connsiteX11" fmla="*/ 1019981 w 2487611"/>
              <a:gd name="connsiteY11" fmla="*/ 3260363 h 4108535"/>
              <a:gd name="connsiteX12" fmla="*/ 1012121 w 2487611"/>
              <a:gd name="connsiteY12" fmla="*/ 3433280 h 4108535"/>
              <a:gd name="connsiteX13" fmla="*/ 1083424 w 2487611"/>
              <a:gd name="connsiteY13" fmla="*/ 3397607 h 4108535"/>
              <a:gd name="connsiteX14" fmla="*/ 1132416 w 2487611"/>
              <a:gd name="connsiteY14" fmla="*/ 3468287 h 4108535"/>
              <a:gd name="connsiteX15" fmla="*/ 1220783 w 2487611"/>
              <a:gd name="connsiteY15" fmla="*/ 3631764 h 4108535"/>
              <a:gd name="connsiteX16" fmla="*/ 1336759 w 2487611"/>
              <a:gd name="connsiteY16" fmla="*/ 3479107 h 4108535"/>
              <a:gd name="connsiteX17" fmla="*/ 1359207 w 2487611"/>
              <a:gd name="connsiteY17" fmla="*/ 3364828 h 4108535"/>
              <a:gd name="connsiteX18" fmla="*/ 1463216 w 2487611"/>
              <a:gd name="connsiteY18" fmla="*/ 3481112 h 4108535"/>
              <a:gd name="connsiteX19" fmla="*/ 1447496 w 2487611"/>
              <a:gd name="connsiteY19" fmla="*/ 3297380 h 4108535"/>
              <a:gd name="connsiteX20" fmla="*/ 1355591 w 2487611"/>
              <a:gd name="connsiteY20" fmla="*/ 3182538 h 4108535"/>
              <a:gd name="connsiteX21" fmla="*/ 803026 w 2487611"/>
              <a:gd name="connsiteY21" fmla="*/ 2874973 h 4108535"/>
              <a:gd name="connsiteX22" fmla="*/ 1689473 w 2487611"/>
              <a:gd name="connsiteY22" fmla="*/ 2874973 h 4108535"/>
              <a:gd name="connsiteX23" fmla="*/ 1482985 w 2487611"/>
              <a:gd name="connsiteY23" fmla="*/ 3155021 h 4108535"/>
              <a:gd name="connsiteX24" fmla="*/ 1009514 w 2487611"/>
              <a:gd name="connsiteY24" fmla="*/ 3155021 h 4108535"/>
              <a:gd name="connsiteX25" fmla="*/ 803026 w 2487611"/>
              <a:gd name="connsiteY25" fmla="*/ 2874973 h 4108535"/>
              <a:gd name="connsiteX26" fmla="*/ 1246249 w 2487611"/>
              <a:gd name="connsiteY26" fmla="*/ 1574908 h 4108535"/>
              <a:gd name="connsiteX27" fmla="*/ 1346518 w 2487611"/>
              <a:gd name="connsiteY27" fmla="*/ 1675177 h 4108535"/>
              <a:gd name="connsiteX28" fmla="*/ 1246249 w 2487611"/>
              <a:gd name="connsiteY28" fmla="*/ 1775446 h 4108535"/>
              <a:gd name="connsiteX29" fmla="*/ 1145980 w 2487611"/>
              <a:gd name="connsiteY29" fmla="*/ 1675177 h 4108535"/>
              <a:gd name="connsiteX30" fmla="*/ 1246249 w 2487611"/>
              <a:gd name="connsiteY30" fmla="*/ 1574908 h 4108535"/>
              <a:gd name="connsiteX31" fmla="*/ 1246249 w 2487611"/>
              <a:gd name="connsiteY31" fmla="*/ 1505402 h 4108535"/>
              <a:gd name="connsiteX32" fmla="*/ 1076474 w 2487611"/>
              <a:gd name="connsiteY32" fmla="*/ 1675177 h 4108535"/>
              <a:gd name="connsiteX33" fmla="*/ 1246249 w 2487611"/>
              <a:gd name="connsiteY33" fmla="*/ 1844952 h 4108535"/>
              <a:gd name="connsiteX34" fmla="*/ 1416024 w 2487611"/>
              <a:gd name="connsiteY34" fmla="*/ 1675177 h 4108535"/>
              <a:gd name="connsiteX35" fmla="*/ 1246249 w 2487611"/>
              <a:gd name="connsiteY35" fmla="*/ 1505402 h 4108535"/>
              <a:gd name="connsiteX36" fmla="*/ 1246249 w 2487611"/>
              <a:gd name="connsiteY36" fmla="*/ 752032 h 4108535"/>
              <a:gd name="connsiteX37" fmla="*/ 1446787 w 2487611"/>
              <a:gd name="connsiteY37" fmla="*/ 952570 h 4108535"/>
              <a:gd name="connsiteX38" fmla="*/ 1246249 w 2487611"/>
              <a:gd name="connsiteY38" fmla="*/ 1153108 h 4108535"/>
              <a:gd name="connsiteX39" fmla="*/ 1045711 w 2487611"/>
              <a:gd name="connsiteY39" fmla="*/ 952570 h 4108535"/>
              <a:gd name="connsiteX40" fmla="*/ 1246249 w 2487611"/>
              <a:gd name="connsiteY40" fmla="*/ 752032 h 4108535"/>
              <a:gd name="connsiteX41" fmla="*/ 1246249 w 2487611"/>
              <a:gd name="connsiteY41" fmla="*/ 613020 h 4108535"/>
              <a:gd name="connsiteX42" fmla="*/ 906699 w 2487611"/>
              <a:gd name="connsiteY42" fmla="*/ 952570 h 4108535"/>
              <a:gd name="connsiteX43" fmla="*/ 1246249 w 2487611"/>
              <a:gd name="connsiteY43" fmla="*/ 1292120 h 4108535"/>
              <a:gd name="connsiteX44" fmla="*/ 1585799 w 2487611"/>
              <a:gd name="connsiteY44" fmla="*/ 952570 h 4108535"/>
              <a:gd name="connsiteX45" fmla="*/ 1246249 w 2487611"/>
              <a:gd name="connsiteY45" fmla="*/ 613020 h 4108535"/>
              <a:gd name="connsiteX46" fmla="*/ 1247310 w 2487611"/>
              <a:gd name="connsiteY46" fmla="*/ 0 h 4108535"/>
              <a:gd name="connsiteX47" fmla="*/ 1243449 w 2487611"/>
              <a:gd name="connsiteY47" fmla="*/ 101721 h 4108535"/>
              <a:gd name="connsiteX48" fmla="*/ 1258169 w 2487611"/>
              <a:gd name="connsiteY48" fmla="*/ 3411 h 4108535"/>
              <a:gd name="connsiteX49" fmla="*/ 1891856 w 2487611"/>
              <a:gd name="connsiteY49" fmla="*/ 704009 h 4108535"/>
              <a:gd name="connsiteX50" fmla="*/ 2096831 w 2487611"/>
              <a:gd name="connsiteY50" fmla="*/ 1543276 h 4108535"/>
              <a:gd name="connsiteX51" fmla="*/ 2003408 w 2487611"/>
              <a:gd name="connsiteY51" fmla="*/ 2044861 h 4108535"/>
              <a:gd name="connsiteX52" fmla="*/ 2224895 w 2487611"/>
              <a:gd name="connsiteY52" fmla="*/ 2180221 h 4108535"/>
              <a:gd name="connsiteX53" fmla="*/ 2487611 w 2487611"/>
              <a:gd name="connsiteY53" fmla="*/ 2910376 h 4108535"/>
              <a:gd name="connsiteX54" fmla="*/ 1777602 w 2487611"/>
              <a:gd name="connsiteY54" fmla="*/ 2646390 h 4108535"/>
              <a:gd name="connsiteX55" fmla="*/ 1697050 w 2487611"/>
              <a:gd name="connsiteY55" fmla="*/ 2794370 h 4108535"/>
              <a:gd name="connsiteX56" fmla="*/ 789847 w 2487611"/>
              <a:gd name="connsiteY56" fmla="*/ 2794370 h 4108535"/>
              <a:gd name="connsiteX57" fmla="*/ 709405 w 2487611"/>
              <a:gd name="connsiteY57" fmla="*/ 2646615 h 4108535"/>
              <a:gd name="connsiteX58" fmla="*/ 0 w 2487611"/>
              <a:gd name="connsiteY58" fmla="*/ 2910376 h 4108535"/>
              <a:gd name="connsiteX59" fmla="*/ 262716 w 2487611"/>
              <a:gd name="connsiteY59" fmla="*/ 2180221 h 4108535"/>
              <a:gd name="connsiteX60" fmla="*/ 483603 w 2487611"/>
              <a:gd name="connsiteY60" fmla="*/ 2045227 h 4108535"/>
              <a:gd name="connsiteX61" fmla="*/ 390066 w 2487611"/>
              <a:gd name="connsiteY61" fmla="*/ 1543276 h 4108535"/>
              <a:gd name="connsiteX62" fmla="*/ 595041 w 2487611"/>
              <a:gd name="connsiteY62" fmla="*/ 704009 h 4108535"/>
              <a:gd name="connsiteX63" fmla="*/ 1247310 w 2487611"/>
              <a:gd name="connsiteY63" fmla="*/ 0 h 4108535"/>
              <a:gd name="connsiteX0" fmla="*/ 1355591 w 2487611"/>
              <a:gd name="connsiteY0" fmla="*/ 3191732 h 4117729"/>
              <a:gd name="connsiteX1" fmla="*/ 1668701 w 2487611"/>
              <a:gd name="connsiteY1" fmla="*/ 3492316 h 4117729"/>
              <a:gd name="connsiteX2" fmla="*/ 1698103 w 2487611"/>
              <a:gd name="connsiteY2" fmla="*/ 3835959 h 4117729"/>
              <a:gd name="connsiteX3" fmla="*/ 1503571 w 2487611"/>
              <a:gd name="connsiteY3" fmla="*/ 3618467 h 4117729"/>
              <a:gd name="connsiteX4" fmla="*/ 1461585 w 2487611"/>
              <a:gd name="connsiteY4" fmla="*/ 3832208 h 4117729"/>
              <a:gd name="connsiteX5" fmla="*/ 1244671 w 2487611"/>
              <a:gd name="connsiteY5" fmla="*/ 4117729 h 4117729"/>
              <a:gd name="connsiteX6" fmla="*/ 1079392 w 2487611"/>
              <a:gd name="connsiteY6" fmla="*/ 3811970 h 4117729"/>
              <a:gd name="connsiteX7" fmla="*/ 987763 w 2487611"/>
              <a:gd name="connsiteY7" fmla="*/ 3679772 h 4117729"/>
              <a:gd name="connsiteX8" fmla="*/ 854400 w 2487611"/>
              <a:gd name="connsiteY8" fmla="*/ 3746494 h 4117729"/>
              <a:gd name="connsiteX9" fmla="*/ 869102 w 2487611"/>
              <a:gd name="connsiteY9" fmla="*/ 3423079 h 4117729"/>
              <a:gd name="connsiteX10" fmla="*/ 1052587 w 2487611"/>
              <a:gd name="connsiteY10" fmla="*/ 3225534 h 4117729"/>
              <a:gd name="connsiteX11" fmla="*/ 1019981 w 2487611"/>
              <a:gd name="connsiteY11" fmla="*/ 3269557 h 4117729"/>
              <a:gd name="connsiteX12" fmla="*/ 1012121 w 2487611"/>
              <a:gd name="connsiteY12" fmla="*/ 3442474 h 4117729"/>
              <a:gd name="connsiteX13" fmla="*/ 1083424 w 2487611"/>
              <a:gd name="connsiteY13" fmla="*/ 3406801 h 4117729"/>
              <a:gd name="connsiteX14" fmla="*/ 1132416 w 2487611"/>
              <a:gd name="connsiteY14" fmla="*/ 3477481 h 4117729"/>
              <a:gd name="connsiteX15" fmla="*/ 1220783 w 2487611"/>
              <a:gd name="connsiteY15" fmla="*/ 3640958 h 4117729"/>
              <a:gd name="connsiteX16" fmla="*/ 1336759 w 2487611"/>
              <a:gd name="connsiteY16" fmla="*/ 3488301 h 4117729"/>
              <a:gd name="connsiteX17" fmla="*/ 1359207 w 2487611"/>
              <a:gd name="connsiteY17" fmla="*/ 3374022 h 4117729"/>
              <a:gd name="connsiteX18" fmla="*/ 1463216 w 2487611"/>
              <a:gd name="connsiteY18" fmla="*/ 3490306 h 4117729"/>
              <a:gd name="connsiteX19" fmla="*/ 1447496 w 2487611"/>
              <a:gd name="connsiteY19" fmla="*/ 3306574 h 4117729"/>
              <a:gd name="connsiteX20" fmla="*/ 1355591 w 2487611"/>
              <a:gd name="connsiteY20" fmla="*/ 3191732 h 4117729"/>
              <a:gd name="connsiteX21" fmla="*/ 803026 w 2487611"/>
              <a:gd name="connsiteY21" fmla="*/ 2884167 h 4117729"/>
              <a:gd name="connsiteX22" fmla="*/ 1689473 w 2487611"/>
              <a:gd name="connsiteY22" fmla="*/ 2884167 h 4117729"/>
              <a:gd name="connsiteX23" fmla="*/ 1482985 w 2487611"/>
              <a:gd name="connsiteY23" fmla="*/ 3164215 h 4117729"/>
              <a:gd name="connsiteX24" fmla="*/ 1009514 w 2487611"/>
              <a:gd name="connsiteY24" fmla="*/ 3164215 h 4117729"/>
              <a:gd name="connsiteX25" fmla="*/ 803026 w 2487611"/>
              <a:gd name="connsiteY25" fmla="*/ 2884167 h 4117729"/>
              <a:gd name="connsiteX26" fmla="*/ 1246249 w 2487611"/>
              <a:gd name="connsiteY26" fmla="*/ 1584102 h 4117729"/>
              <a:gd name="connsiteX27" fmla="*/ 1346518 w 2487611"/>
              <a:gd name="connsiteY27" fmla="*/ 1684371 h 4117729"/>
              <a:gd name="connsiteX28" fmla="*/ 1246249 w 2487611"/>
              <a:gd name="connsiteY28" fmla="*/ 1784640 h 4117729"/>
              <a:gd name="connsiteX29" fmla="*/ 1145980 w 2487611"/>
              <a:gd name="connsiteY29" fmla="*/ 1684371 h 4117729"/>
              <a:gd name="connsiteX30" fmla="*/ 1246249 w 2487611"/>
              <a:gd name="connsiteY30" fmla="*/ 1584102 h 4117729"/>
              <a:gd name="connsiteX31" fmla="*/ 1246249 w 2487611"/>
              <a:gd name="connsiteY31" fmla="*/ 1514596 h 4117729"/>
              <a:gd name="connsiteX32" fmla="*/ 1076474 w 2487611"/>
              <a:gd name="connsiteY32" fmla="*/ 1684371 h 4117729"/>
              <a:gd name="connsiteX33" fmla="*/ 1246249 w 2487611"/>
              <a:gd name="connsiteY33" fmla="*/ 1854146 h 4117729"/>
              <a:gd name="connsiteX34" fmla="*/ 1416024 w 2487611"/>
              <a:gd name="connsiteY34" fmla="*/ 1684371 h 4117729"/>
              <a:gd name="connsiteX35" fmla="*/ 1246249 w 2487611"/>
              <a:gd name="connsiteY35" fmla="*/ 1514596 h 4117729"/>
              <a:gd name="connsiteX36" fmla="*/ 1246249 w 2487611"/>
              <a:gd name="connsiteY36" fmla="*/ 761226 h 4117729"/>
              <a:gd name="connsiteX37" fmla="*/ 1446787 w 2487611"/>
              <a:gd name="connsiteY37" fmla="*/ 961764 h 4117729"/>
              <a:gd name="connsiteX38" fmla="*/ 1246249 w 2487611"/>
              <a:gd name="connsiteY38" fmla="*/ 1162302 h 4117729"/>
              <a:gd name="connsiteX39" fmla="*/ 1045711 w 2487611"/>
              <a:gd name="connsiteY39" fmla="*/ 961764 h 4117729"/>
              <a:gd name="connsiteX40" fmla="*/ 1246249 w 2487611"/>
              <a:gd name="connsiteY40" fmla="*/ 761226 h 4117729"/>
              <a:gd name="connsiteX41" fmla="*/ 1246249 w 2487611"/>
              <a:gd name="connsiteY41" fmla="*/ 622214 h 4117729"/>
              <a:gd name="connsiteX42" fmla="*/ 906699 w 2487611"/>
              <a:gd name="connsiteY42" fmla="*/ 961764 h 4117729"/>
              <a:gd name="connsiteX43" fmla="*/ 1246249 w 2487611"/>
              <a:gd name="connsiteY43" fmla="*/ 1301314 h 4117729"/>
              <a:gd name="connsiteX44" fmla="*/ 1585799 w 2487611"/>
              <a:gd name="connsiteY44" fmla="*/ 961764 h 4117729"/>
              <a:gd name="connsiteX45" fmla="*/ 1246249 w 2487611"/>
              <a:gd name="connsiteY45" fmla="*/ 622214 h 4117729"/>
              <a:gd name="connsiteX46" fmla="*/ 1237076 w 2487611"/>
              <a:gd name="connsiteY46" fmla="*/ 0 h 4117729"/>
              <a:gd name="connsiteX47" fmla="*/ 1243449 w 2487611"/>
              <a:gd name="connsiteY47" fmla="*/ 110915 h 4117729"/>
              <a:gd name="connsiteX48" fmla="*/ 1258169 w 2487611"/>
              <a:gd name="connsiteY48" fmla="*/ 12605 h 4117729"/>
              <a:gd name="connsiteX49" fmla="*/ 1891856 w 2487611"/>
              <a:gd name="connsiteY49" fmla="*/ 713203 h 4117729"/>
              <a:gd name="connsiteX50" fmla="*/ 2096831 w 2487611"/>
              <a:gd name="connsiteY50" fmla="*/ 1552470 h 4117729"/>
              <a:gd name="connsiteX51" fmla="*/ 2003408 w 2487611"/>
              <a:gd name="connsiteY51" fmla="*/ 2054055 h 4117729"/>
              <a:gd name="connsiteX52" fmla="*/ 2224895 w 2487611"/>
              <a:gd name="connsiteY52" fmla="*/ 2189415 h 4117729"/>
              <a:gd name="connsiteX53" fmla="*/ 2487611 w 2487611"/>
              <a:gd name="connsiteY53" fmla="*/ 2919570 h 4117729"/>
              <a:gd name="connsiteX54" fmla="*/ 1777602 w 2487611"/>
              <a:gd name="connsiteY54" fmla="*/ 2655584 h 4117729"/>
              <a:gd name="connsiteX55" fmla="*/ 1697050 w 2487611"/>
              <a:gd name="connsiteY55" fmla="*/ 2803564 h 4117729"/>
              <a:gd name="connsiteX56" fmla="*/ 789847 w 2487611"/>
              <a:gd name="connsiteY56" fmla="*/ 2803564 h 4117729"/>
              <a:gd name="connsiteX57" fmla="*/ 709405 w 2487611"/>
              <a:gd name="connsiteY57" fmla="*/ 2655809 h 4117729"/>
              <a:gd name="connsiteX58" fmla="*/ 0 w 2487611"/>
              <a:gd name="connsiteY58" fmla="*/ 2919570 h 4117729"/>
              <a:gd name="connsiteX59" fmla="*/ 262716 w 2487611"/>
              <a:gd name="connsiteY59" fmla="*/ 2189415 h 4117729"/>
              <a:gd name="connsiteX60" fmla="*/ 483603 w 2487611"/>
              <a:gd name="connsiteY60" fmla="*/ 2054421 h 4117729"/>
              <a:gd name="connsiteX61" fmla="*/ 390066 w 2487611"/>
              <a:gd name="connsiteY61" fmla="*/ 1552470 h 4117729"/>
              <a:gd name="connsiteX62" fmla="*/ 595041 w 2487611"/>
              <a:gd name="connsiteY62" fmla="*/ 713203 h 4117729"/>
              <a:gd name="connsiteX63" fmla="*/ 1237076 w 2487611"/>
              <a:gd name="connsiteY63" fmla="*/ 0 h 4117729"/>
              <a:gd name="connsiteX0" fmla="*/ 1355591 w 2487611"/>
              <a:gd name="connsiteY0" fmla="*/ 3197172 h 4123169"/>
              <a:gd name="connsiteX1" fmla="*/ 1668701 w 2487611"/>
              <a:gd name="connsiteY1" fmla="*/ 3497756 h 4123169"/>
              <a:gd name="connsiteX2" fmla="*/ 1698103 w 2487611"/>
              <a:gd name="connsiteY2" fmla="*/ 3841399 h 4123169"/>
              <a:gd name="connsiteX3" fmla="*/ 1503571 w 2487611"/>
              <a:gd name="connsiteY3" fmla="*/ 3623907 h 4123169"/>
              <a:gd name="connsiteX4" fmla="*/ 1461585 w 2487611"/>
              <a:gd name="connsiteY4" fmla="*/ 3837648 h 4123169"/>
              <a:gd name="connsiteX5" fmla="*/ 1244671 w 2487611"/>
              <a:gd name="connsiteY5" fmla="*/ 4123169 h 4123169"/>
              <a:gd name="connsiteX6" fmla="*/ 1079392 w 2487611"/>
              <a:gd name="connsiteY6" fmla="*/ 3817410 h 4123169"/>
              <a:gd name="connsiteX7" fmla="*/ 987763 w 2487611"/>
              <a:gd name="connsiteY7" fmla="*/ 3685212 h 4123169"/>
              <a:gd name="connsiteX8" fmla="*/ 854400 w 2487611"/>
              <a:gd name="connsiteY8" fmla="*/ 3751934 h 4123169"/>
              <a:gd name="connsiteX9" fmla="*/ 869102 w 2487611"/>
              <a:gd name="connsiteY9" fmla="*/ 3428519 h 4123169"/>
              <a:gd name="connsiteX10" fmla="*/ 1052587 w 2487611"/>
              <a:gd name="connsiteY10" fmla="*/ 3230974 h 4123169"/>
              <a:gd name="connsiteX11" fmla="*/ 1019981 w 2487611"/>
              <a:gd name="connsiteY11" fmla="*/ 3274997 h 4123169"/>
              <a:gd name="connsiteX12" fmla="*/ 1012121 w 2487611"/>
              <a:gd name="connsiteY12" fmla="*/ 3447914 h 4123169"/>
              <a:gd name="connsiteX13" fmla="*/ 1083424 w 2487611"/>
              <a:gd name="connsiteY13" fmla="*/ 3412241 h 4123169"/>
              <a:gd name="connsiteX14" fmla="*/ 1132416 w 2487611"/>
              <a:gd name="connsiteY14" fmla="*/ 3482921 h 4123169"/>
              <a:gd name="connsiteX15" fmla="*/ 1220783 w 2487611"/>
              <a:gd name="connsiteY15" fmla="*/ 3646398 h 4123169"/>
              <a:gd name="connsiteX16" fmla="*/ 1336759 w 2487611"/>
              <a:gd name="connsiteY16" fmla="*/ 3493741 h 4123169"/>
              <a:gd name="connsiteX17" fmla="*/ 1359207 w 2487611"/>
              <a:gd name="connsiteY17" fmla="*/ 3379462 h 4123169"/>
              <a:gd name="connsiteX18" fmla="*/ 1463216 w 2487611"/>
              <a:gd name="connsiteY18" fmla="*/ 3495746 h 4123169"/>
              <a:gd name="connsiteX19" fmla="*/ 1447496 w 2487611"/>
              <a:gd name="connsiteY19" fmla="*/ 3312014 h 4123169"/>
              <a:gd name="connsiteX20" fmla="*/ 1355591 w 2487611"/>
              <a:gd name="connsiteY20" fmla="*/ 3197172 h 4123169"/>
              <a:gd name="connsiteX21" fmla="*/ 803026 w 2487611"/>
              <a:gd name="connsiteY21" fmla="*/ 2889607 h 4123169"/>
              <a:gd name="connsiteX22" fmla="*/ 1689473 w 2487611"/>
              <a:gd name="connsiteY22" fmla="*/ 2889607 h 4123169"/>
              <a:gd name="connsiteX23" fmla="*/ 1482985 w 2487611"/>
              <a:gd name="connsiteY23" fmla="*/ 3169655 h 4123169"/>
              <a:gd name="connsiteX24" fmla="*/ 1009514 w 2487611"/>
              <a:gd name="connsiteY24" fmla="*/ 3169655 h 4123169"/>
              <a:gd name="connsiteX25" fmla="*/ 803026 w 2487611"/>
              <a:gd name="connsiteY25" fmla="*/ 2889607 h 4123169"/>
              <a:gd name="connsiteX26" fmla="*/ 1246249 w 2487611"/>
              <a:gd name="connsiteY26" fmla="*/ 1589542 h 4123169"/>
              <a:gd name="connsiteX27" fmla="*/ 1346518 w 2487611"/>
              <a:gd name="connsiteY27" fmla="*/ 1689811 h 4123169"/>
              <a:gd name="connsiteX28" fmla="*/ 1246249 w 2487611"/>
              <a:gd name="connsiteY28" fmla="*/ 1790080 h 4123169"/>
              <a:gd name="connsiteX29" fmla="*/ 1145980 w 2487611"/>
              <a:gd name="connsiteY29" fmla="*/ 1689811 h 4123169"/>
              <a:gd name="connsiteX30" fmla="*/ 1246249 w 2487611"/>
              <a:gd name="connsiteY30" fmla="*/ 1589542 h 4123169"/>
              <a:gd name="connsiteX31" fmla="*/ 1246249 w 2487611"/>
              <a:gd name="connsiteY31" fmla="*/ 1520036 h 4123169"/>
              <a:gd name="connsiteX32" fmla="*/ 1076474 w 2487611"/>
              <a:gd name="connsiteY32" fmla="*/ 1689811 h 4123169"/>
              <a:gd name="connsiteX33" fmla="*/ 1246249 w 2487611"/>
              <a:gd name="connsiteY33" fmla="*/ 1859586 h 4123169"/>
              <a:gd name="connsiteX34" fmla="*/ 1416024 w 2487611"/>
              <a:gd name="connsiteY34" fmla="*/ 1689811 h 4123169"/>
              <a:gd name="connsiteX35" fmla="*/ 1246249 w 2487611"/>
              <a:gd name="connsiteY35" fmla="*/ 1520036 h 4123169"/>
              <a:gd name="connsiteX36" fmla="*/ 1246249 w 2487611"/>
              <a:gd name="connsiteY36" fmla="*/ 766666 h 4123169"/>
              <a:gd name="connsiteX37" fmla="*/ 1446787 w 2487611"/>
              <a:gd name="connsiteY37" fmla="*/ 967204 h 4123169"/>
              <a:gd name="connsiteX38" fmla="*/ 1246249 w 2487611"/>
              <a:gd name="connsiteY38" fmla="*/ 1167742 h 4123169"/>
              <a:gd name="connsiteX39" fmla="*/ 1045711 w 2487611"/>
              <a:gd name="connsiteY39" fmla="*/ 967204 h 4123169"/>
              <a:gd name="connsiteX40" fmla="*/ 1246249 w 2487611"/>
              <a:gd name="connsiteY40" fmla="*/ 766666 h 4123169"/>
              <a:gd name="connsiteX41" fmla="*/ 1246249 w 2487611"/>
              <a:gd name="connsiteY41" fmla="*/ 627654 h 4123169"/>
              <a:gd name="connsiteX42" fmla="*/ 906699 w 2487611"/>
              <a:gd name="connsiteY42" fmla="*/ 967204 h 4123169"/>
              <a:gd name="connsiteX43" fmla="*/ 1246249 w 2487611"/>
              <a:gd name="connsiteY43" fmla="*/ 1306754 h 4123169"/>
              <a:gd name="connsiteX44" fmla="*/ 1585799 w 2487611"/>
              <a:gd name="connsiteY44" fmla="*/ 967204 h 4123169"/>
              <a:gd name="connsiteX45" fmla="*/ 1246249 w 2487611"/>
              <a:gd name="connsiteY45" fmla="*/ 627654 h 4123169"/>
              <a:gd name="connsiteX46" fmla="*/ 1237076 w 2487611"/>
              <a:gd name="connsiteY46" fmla="*/ 5440 h 4123169"/>
              <a:gd name="connsiteX47" fmla="*/ 1243449 w 2487611"/>
              <a:gd name="connsiteY47" fmla="*/ 116355 h 4123169"/>
              <a:gd name="connsiteX48" fmla="*/ 1231224 w 2487611"/>
              <a:gd name="connsiteY48" fmla="*/ 0 h 4123169"/>
              <a:gd name="connsiteX49" fmla="*/ 1891856 w 2487611"/>
              <a:gd name="connsiteY49" fmla="*/ 718643 h 4123169"/>
              <a:gd name="connsiteX50" fmla="*/ 2096831 w 2487611"/>
              <a:gd name="connsiteY50" fmla="*/ 1557910 h 4123169"/>
              <a:gd name="connsiteX51" fmla="*/ 2003408 w 2487611"/>
              <a:gd name="connsiteY51" fmla="*/ 2059495 h 4123169"/>
              <a:gd name="connsiteX52" fmla="*/ 2224895 w 2487611"/>
              <a:gd name="connsiteY52" fmla="*/ 2194855 h 4123169"/>
              <a:gd name="connsiteX53" fmla="*/ 2487611 w 2487611"/>
              <a:gd name="connsiteY53" fmla="*/ 2925010 h 4123169"/>
              <a:gd name="connsiteX54" fmla="*/ 1777602 w 2487611"/>
              <a:gd name="connsiteY54" fmla="*/ 2661024 h 4123169"/>
              <a:gd name="connsiteX55" fmla="*/ 1697050 w 2487611"/>
              <a:gd name="connsiteY55" fmla="*/ 2809004 h 4123169"/>
              <a:gd name="connsiteX56" fmla="*/ 789847 w 2487611"/>
              <a:gd name="connsiteY56" fmla="*/ 2809004 h 4123169"/>
              <a:gd name="connsiteX57" fmla="*/ 709405 w 2487611"/>
              <a:gd name="connsiteY57" fmla="*/ 2661249 h 4123169"/>
              <a:gd name="connsiteX58" fmla="*/ 0 w 2487611"/>
              <a:gd name="connsiteY58" fmla="*/ 2925010 h 4123169"/>
              <a:gd name="connsiteX59" fmla="*/ 262716 w 2487611"/>
              <a:gd name="connsiteY59" fmla="*/ 2194855 h 4123169"/>
              <a:gd name="connsiteX60" fmla="*/ 483603 w 2487611"/>
              <a:gd name="connsiteY60" fmla="*/ 2059861 h 4123169"/>
              <a:gd name="connsiteX61" fmla="*/ 390066 w 2487611"/>
              <a:gd name="connsiteY61" fmla="*/ 1557910 h 4123169"/>
              <a:gd name="connsiteX62" fmla="*/ 595041 w 2487611"/>
              <a:gd name="connsiteY62" fmla="*/ 718643 h 4123169"/>
              <a:gd name="connsiteX63" fmla="*/ 1237076 w 2487611"/>
              <a:gd name="connsiteY63" fmla="*/ 5440 h 4123169"/>
              <a:gd name="connsiteX0" fmla="*/ 1355591 w 2487611"/>
              <a:gd name="connsiteY0" fmla="*/ 3197172 h 4123169"/>
              <a:gd name="connsiteX1" fmla="*/ 1668701 w 2487611"/>
              <a:gd name="connsiteY1" fmla="*/ 3497756 h 4123169"/>
              <a:gd name="connsiteX2" fmla="*/ 1698103 w 2487611"/>
              <a:gd name="connsiteY2" fmla="*/ 3841399 h 4123169"/>
              <a:gd name="connsiteX3" fmla="*/ 1503571 w 2487611"/>
              <a:gd name="connsiteY3" fmla="*/ 3623907 h 4123169"/>
              <a:gd name="connsiteX4" fmla="*/ 1461585 w 2487611"/>
              <a:gd name="connsiteY4" fmla="*/ 3837648 h 4123169"/>
              <a:gd name="connsiteX5" fmla="*/ 1244671 w 2487611"/>
              <a:gd name="connsiteY5" fmla="*/ 4123169 h 4123169"/>
              <a:gd name="connsiteX6" fmla="*/ 1079392 w 2487611"/>
              <a:gd name="connsiteY6" fmla="*/ 3817410 h 4123169"/>
              <a:gd name="connsiteX7" fmla="*/ 987763 w 2487611"/>
              <a:gd name="connsiteY7" fmla="*/ 3685212 h 4123169"/>
              <a:gd name="connsiteX8" fmla="*/ 854400 w 2487611"/>
              <a:gd name="connsiteY8" fmla="*/ 3751934 h 4123169"/>
              <a:gd name="connsiteX9" fmla="*/ 869102 w 2487611"/>
              <a:gd name="connsiteY9" fmla="*/ 3428519 h 4123169"/>
              <a:gd name="connsiteX10" fmla="*/ 1052587 w 2487611"/>
              <a:gd name="connsiteY10" fmla="*/ 3230974 h 4123169"/>
              <a:gd name="connsiteX11" fmla="*/ 1019981 w 2487611"/>
              <a:gd name="connsiteY11" fmla="*/ 3274997 h 4123169"/>
              <a:gd name="connsiteX12" fmla="*/ 1012121 w 2487611"/>
              <a:gd name="connsiteY12" fmla="*/ 3447914 h 4123169"/>
              <a:gd name="connsiteX13" fmla="*/ 1083424 w 2487611"/>
              <a:gd name="connsiteY13" fmla="*/ 3412241 h 4123169"/>
              <a:gd name="connsiteX14" fmla="*/ 1132416 w 2487611"/>
              <a:gd name="connsiteY14" fmla="*/ 3482921 h 4123169"/>
              <a:gd name="connsiteX15" fmla="*/ 1220783 w 2487611"/>
              <a:gd name="connsiteY15" fmla="*/ 3646398 h 4123169"/>
              <a:gd name="connsiteX16" fmla="*/ 1336759 w 2487611"/>
              <a:gd name="connsiteY16" fmla="*/ 3493741 h 4123169"/>
              <a:gd name="connsiteX17" fmla="*/ 1359207 w 2487611"/>
              <a:gd name="connsiteY17" fmla="*/ 3379462 h 4123169"/>
              <a:gd name="connsiteX18" fmla="*/ 1463216 w 2487611"/>
              <a:gd name="connsiteY18" fmla="*/ 3495746 h 4123169"/>
              <a:gd name="connsiteX19" fmla="*/ 1447496 w 2487611"/>
              <a:gd name="connsiteY19" fmla="*/ 3312014 h 4123169"/>
              <a:gd name="connsiteX20" fmla="*/ 1355591 w 2487611"/>
              <a:gd name="connsiteY20" fmla="*/ 3197172 h 4123169"/>
              <a:gd name="connsiteX21" fmla="*/ 803026 w 2487611"/>
              <a:gd name="connsiteY21" fmla="*/ 2889607 h 4123169"/>
              <a:gd name="connsiteX22" fmla="*/ 1689473 w 2487611"/>
              <a:gd name="connsiteY22" fmla="*/ 2889607 h 4123169"/>
              <a:gd name="connsiteX23" fmla="*/ 1482985 w 2487611"/>
              <a:gd name="connsiteY23" fmla="*/ 3169655 h 4123169"/>
              <a:gd name="connsiteX24" fmla="*/ 1009514 w 2487611"/>
              <a:gd name="connsiteY24" fmla="*/ 3169655 h 4123169"/>
              <a:gd name="connsiteX25" fmla="*/ 803026 w 2487611"/>
              <a:gd name="connsiteY25" fmla="*/ 2889607 h 4123169"/>
              <a:gd name="connsiteX26" fmla="*/ 1246249 w 2487611"/>
              <a:gd name="connsiteY26" fmla="*/ 1589542 h 4123169"/>
              <a:gd name="connsiteX27" fmla="*/ 1346518 w 2487611"/>
              <a:gd name="connsiteY27" fmla="*/ 1689811 h 4123169"/>
              <a:gd name="connsiteX28" fmla="*/ 1246249 w 2487611"/>
              <a:gd name="connsiteY28" fmla="*/ 1790080 h 4123169"/>
              <a:gd name="connsiteX29" fmla="*/ 1145980 w 2487611"/>
              <a:gd name="connsiteY29" fmla="*/ 1689811 h 4123169"/>
              <a:gd name="connsiteX30" fmla="*/ 1246249 w 2487611"/>
              <a:gd name="connsiteY30" fmla="*/ 1589542 h 4123169"/>
              <a:gd name="connsiteX31" fmla="*/ 1246249 w 2487611"/>
              <a:gd name="connsiteY31" fmla="*/ 1520036 h 4123169"/>
              <a:gd name="connsiteX32" fmla="*/ 1076474 w 2487611"/>
              <a:gd name="connsiteY32" fmla="*/ 1689811 h 4123169"/>
              <a:gd name="connsiteX33" fmla="*/ 1246249 w 2487611"/>
              <a:gd name="connsiteY33" fmla="*/ 1859586 h 4123169"/>
              <a:gd name="connsiteX34" fmla="*/ 1416024 w 2487611"/>
              <a:gd name="connsiteY34" fmla="*/ 1689811 h 4123169"/>
              <a:gd name="connsiteX35" fmla="*/ 1246249 w 2487611"/>
              <a:gd name="connsiteY35" fmla="*/ 1520036 h 4123169"/>
              <a:gd name="connsiteX36" fmla="*/ 1246249 w 2487611"/>
              <a:gd name="connsiteY36" fmla="*/ 766666 h 4123169"/>
              <a:gd name="connsiteX37" fmla="*/ 1446787 w 2487611"/>
              <a:gd name="connsiteY37" fmla="*/ 967204 h 4123169"/>
              <a:gd name="connsiteX38" fmla="*/ 1246249 w 2487611"/>
              <a:gd name="connsiteY38" fmla="*/ 1167742 h 4123169"/>
              <a:gd name="connsiteX39" fmla="*/ 1045711 w 2487611"/>
              <a:gd name="connsiteY39" fmla="*/ 967204 h 4123169"/>
              <a:gd name="connsiteX40" fmla="*/ 1246249 w 2487611"/>
              <a:gd name="connsiteY40" fmla="*/ 766666 h 4123169"/>
              <a:gd name="connsiteX41" fmla="*/ 1246249 w 2487611"/>
              <a:gd name="connsiteY41" fmla="*/ 627654 h 4123169"/>
              <a:gd name="connsiteX42" fmla="*/ 906699 w 2487611"/>
              <a:gd name="connsiteY42" fmla="*/ 967204 h 4123169"/>
              <a:gd name="connsiteX43" fmla="*/ 1246249 w 2487611"/>
              <a:gd name="connsiteY43" fmla="*/ 1306754 h 4123169"/>
              <a:gd name="connsiteX44" fmla="*/ 1585799 w 2487611"/>
              <a:gd name="connsiteY44" fmla="*/ 967204 h 4123169"/>
              <a:gd name="connsiteX45" fmla="*/ 1246249 w 2487611"/>
              <a:gd name="connsiteY45" fmla="*/ 627654 h 4123169"/>
              <a:gd name="connsiteX46" fmla="*/ 1238115 w 2487611"/>
              <a:gd name="connsiteY46" fmla="*/ 24870 h 4123169"/>
              <a:gd name="connsiteX47" fmla="*/ 1243449 w 2487611"/>
              <a:gd name="connsiteY47" fmla="*/ 116355 h 4123169"/>
              <a:gd name="connsiteX48" fmla="*/ 1231224 w 2487611"/>
              <a:gd name="connsiteY48" fmla="*/ 0 h 4123169"/>
              <a:gd name="connsiteX49" fmla="*/ 1891856 w 2487611"/>
              <a:gd name="connsiteY49" fmla="*/ 718643 h 4123169"/>
              <a:gd name="connsiteX50" fmla="*/ 2096831 w 2487611"/>
              <a:gd name="connsiteY50" fmla="*/ 1557910 h 4123169"/>
              <a:gd name="connsiteX51" fmla="*/ 2003408 w 2487611"/>
              <a:gd name="connsiteY51" fmla="*/ 2059495 h 4123169"/>
              <a:gd name="connsiteX52" fmla="*/ 2224895 w 2487611"/>
              <a:gd name="connsiteY52" fmla="*/ 2194855 h 4123169"/>
              <a:gd name="connsiteX53" fmla="*/ 2487611 w 2487611"/>
              <a:gd name="connsiteY53" fmla="*/ 2925010 h 4123169"/>
              <a:gd name="connsiteX54" fmla="*/ 1777602 w 2487611"/>
              <a:gd name="connsiteY54" fmla="*/ 2661024 h 4123169"/>
              <a:gd name="connsiteX55" fmla="*/ 1697050 w 2487611"/>
              <a:gd name="connsiteY55" fmla="*/ 2809004 h 4123169"/>
              <a:gd name="connsiteX56" fmla="*/ 789847 w 2487611"/>
              <a:gd name="connsiteY56" fmla="*/ 2809004 h 4123169"/>
              <a:gd name="connsiteX57" fmla="*/ 709405 w 2487611"/>
              <a:gd name="connsiteY57" fmla="*/ 2661249 h 4123169"/>
              <a:gd name="connsiteX58" fmla="*/ 0 w 2487611"/>
              <a:gd name="connsiteY58" fmla="*/ 2925010 h 4123169"/>
              <a:gd name="connsiteX59" fmla="*/ 262716 w 2487611"/>
              <a:gd name="connsiteY59" fmla="*/ 2194855 h 4123169"/>
              <a:gd name="connsiteX60" fmla="*/ 483603 w 2487611"/>
              <a:gd name="connsiteY60" fmla="*/ 2059861 h 4123169"/>
              <a:gd name="connsiteX61" fmla="*/ 390066 w 2487611"/>
              <a:gd name="connsiteY61" fmla="*/ 1557910 h 4123169"/>
              <a:gd name="connsiteX62" fmla="*/ 595041 w 2487611"/>
              <a:gd name="connsiteY62" fmla="*/ 718643 h 4123169"/>
              <a:gd name="connsiteX63" fmla="*/ 1238115 w 2487611"/>
              <a:gd name="connsiteY63" fmla="*/ 24870 h 4123169"/>
              <a:gd name="connsiteX0" fmla="*/ 1355591 w 2487611"/>
              <a:gd name="connsiteY0" fmla="*/ 3172302 h 4098299"/>
              <a:gd name="connsiteX1" fmla="*/ 1668701 w 2487611"/>
              <a:gd name="connsiteY1" fmla="*/ 3472886 h 4098299"/>
              <a:gd name="connsiteX2" fmla="*/ 1698103 w 2487611"/>
              <a:gd name="connsiteY2" fmla="*/ 3816529 h 4098299"/>
              <a:gd name="connsiteX3" fmla="*/ 1503571 w 2487611"/>
              <a:gd name="connsiteY3" fmla="*/ 3599037 h 4098299"/>
              <a:gd name="connsiteX4" fmla="*/ 1461585 w 2487611"/>
              <a:gd name="connsiteY4" fmla="*/ 3812778 h 4098299"/>
              <a:gd name="connsiteX5" fmla="*/ 1244671 w 2487611"/>
              <a:gd name="connsiteY5" fmla="*/ 4098299 h 4098299"/>
              <a:gd name="connsiteX6" fmla="*/ 1079392 w 2487611"/>
              <a:gd name="connsiteY6" fmla="*/ 3792540 h 4098299"/>
              <a:gd name="connsiteX7" fmla="*/ 987763 w 2487611"/>
              <a:gd name="connsiteY7" fmla="*/ 3660342 h 4098299"/>
              <a:gd name="connsiteX8" fmla="*/ 854400 w 2487611"/>
              <a:gd name="connsiteY8" fmla="*/ 3727064 h 4098299"/>
              <a:gd name="connsiteX9" fmla="*/ 869102 w 2487611"/>
              <a:gd name="connsiteY9" fmla="*/ 3403649 h 4098299"/>
              <a:gd name="connsiteX10" fmla="*/ 1052587 w 2487611"/>
              <a:gd name="connsiteY10" fmla="*/ 3206104 h 4098299"/>
              <a:gd name="connsiteX11" fmla="*/ 1019981 w 2487611"/>
              <a:gd name="connsiteY11" fmla="*/ 3250127 h 4098299"/>
              <a:gd name="connsiteX12" fmla="*/ 1012121 w 2487611"/>
              <a:gd name="connsiteY12" fmla="*/ 3423044 h 4098299"/>
              <a:gd name="connsiteX13" fmla="*/ 1083424 w 2487611"/>
              <a:gd name="connsiteY13" fmla="*/ 3387371 h 4098299"/>
              <a:gd name="connsiteX14" fmla="*/ 1132416 w 2487611"/>
              <a:gd name="connsiteY14" fmla="*/ 3458051 h 4098299"/>
              <a:gd name="connsiteX15" fmla="*/ 1220783 w 2487611"/>
              <a:gd name="connsiteY15" fmla="*/ 3621528 h 4098299"/>
              <a:gd name="connsiteX16" fmla="*/ 1336759 w 2487611"/>
              <a:gd name="connsiteY16" fmla="*/ 3468871 h 4098299"/>
              <a:gd name="connsiteX17" fmla="*/ 1359207 w 2487611"/>
              <a:gd name="connsiteY17" fmla="*/ 3354592 h 4098299"/>
              <a:gd name="connsiteX18" fmla="*/ 1463216 w 2487611"/>
              <a:gd name="connsiteY18" fmla="*/ 3470876 h 4098299"/>
              <a:gd name="connsiteX19" fmla="*/ 1447496 w 2487611"/>
              <a:gd name="connsiteY19" fmla="*/ 3287144 h 4098299"/>
              <a:gd name="connsiteX20" fmla="*/ 1355591 w 2487611"/>
              <a:gd name="connsiteY20" fmla="*/ 3172302 h 4098299"/>
              <a:gd name="connsiteX21" fmla="*/ 803026 w 2487611"/>
              <a:gd name="connsiteY21" fmla="*/ 2864737 h 4098299"/>
              <a:gd name="connsiteX22" fmla="*/ 1689473 w 2487611"/>
              <a:gd name="connsiteY22" fmla="*/ 2864737 h 4098299"/>
              <a:gd name="connsiteX23" fmla="*/ 1482985 w 2487611"/>
              <a:gd name="connsiteY23" fmla="*/ 3144785 h 4098299"/>
              <a:gd name="connsiteX24" fmla="*/ 1009514 w 2487611"/>
              <a:gd name="connsiteY24" fmla="*/ 3144785 h 4098299"/>
              <a:gd name="connsiteX25" fmla="*/ 803026 w 2487611"/>
              <a:gd name="connsiteY25" fmla="*/ 2864737 h 4098299"/>
              <a:gd name="connsiteX26" fmla="*/ 1246249 w 2487611"/>
              <a:gd name="connsiteY26" fmla="*/ 1564672 h 4098299"/>
              <a:gd name="connsiteX27" fmla="*/ 1346518 w 2487611"/>
              <a:gd name="connsiteY27" fmla="*/ 1664941 h 4098299"/>
              <a:gd name="connsiteX28" fmla="*/ 1246249 w 2487611"/>
              <a:gd name="connsiteY28" fmla="*/ 1765210 h 4098299"/>
              <a:gd name="connsiteX29" fmla="*/ 1145980 w 2487611"/>
              <a:gd name="connsiteY29" fmla="*/ 1664941 h 4098299"/>
              <a:gd name="connsiteX30" fmla="*/ 1246249 w 2487611"/>
              <a:gd name="connsiteY30" fmla="*/ 1564672 h 4098299"/>
              <a:gd name="connsiteX31" fmla="*/ 1246249 w 2487611"/>
              <a:gd name="connsiteY31" fmla="*/ 1495166 h 4098299"/>
              <a:gd name="connsiteX32" fmla="*/ 1076474 w 2487611"/>
              <a:gd name="connsiteY32" fmla="*/ 1664941 h 4098299"/>
              <a:gd name="connsiteX33" fmla="*/ 1246249 w 2487611"/>
              <a:gd name="connsiteY33" fmla="*/ 1834716 h 4098299"/>
              <a:gd name="connsiteX34" fmla="*/ 1416024 w 2487611"/>
              <a:gd name="connsiteY34" fmla="*/ 1664941 h 4098299"/>
              <a:gd name="connsiteX35" fmla="*/ 1246249 w 2487611"/>
              <a:gd name="connsiteY35" fmla="*/ 1495166 h 4098299"/>
              <a:gd name="connsiteX36" fmla="*/ 1246249 w 2487611"/>
              <a:gd name="connsiteY36" fmla="*/ 741796 h 4098299"/>
              <a:gd name="connsiteX37" fmla="*/ 1446787 w 2487611"/>
              <a:gd name="connsiteY37" fmla="*/ 942334 h 4098299"/>
              <a:gd name="connsiteX38" fmla="*/ 1246249 w 2487611"/>
              <a:gd name="connsiteY38" fmla="*/ 1142872 h 4098299"/>
              <a:gd name="connsiteX39" fmla="*/ 1045711 w 2487611"/>
              <a:gd name="connsiteY39" fmla="*/ 942334 h 4098299"/>
              <a:gd name="connsiteX40" fmla="*/ 1246249 w 2487611"/>
              <a:gd name="connsiteY40" fmla="*/ 741796 h 4098299"/>
              <a:gd name="connsiteX41" fmla="*/ 1246249 w 2487611"/>
              <a:gd name="connsiteY41" fmla="*/ 602784 h 4098299"/>
              <a:gd name="connsiteX42" fmla="*/ 906699 w 2487611"/>
              <a:gd name="connsiteY42" fmla="*/ 942334 h 4098299"/>
              <a:gd name="connsiteX43" fmla="*/ 1246249 w 2487611"/>
              <a:gd name="connsiteY43" fmla="*/ 1281884 h 4098299"/>
              <a:gd name="connsiteX44" fmla="*/ 1585799 w 2487611"/>
              <a:gd name="connsiteY44" fmla="*/ 942334 h 4098299"/>
              <a:gd name="connsiteX45" fmla="*/ 1246249 w 2487611"/>
              <a:gd name="connsiteY45" fmla="*/ 602784 h 4098299"/>
              <a:gd name="connsiteX46" fmla="*/ 1238115 w 2487611"/>
              <a:gd name="connsiteY46" fmla="*/ 0 h 4098299"/>
              <a:gd name="connsiteX47" fmla="*/ 1243449 w 2487611"/>
              <a:gd name="connsiteY47" fmla="*/ 91485 h 4098299"/>
              <a:gd name="connsiteX48" fmla="*/ 1229544 w 2487611"/>
              <a:gd name="connsiteY48" fmla="*/ 4448 h 4098299"/>
              <a:gd name="connsiteX49" fmla="*/ 1891856 w 2487611"/>
              <a:gd name="connsiteY49" fmla="*/ 693773 h 4098299"/>
              <a:gd name="connsiteX50" fmla="*/ 2096831 w 2487611"/>
              <a:gd name="connsiteY50" fmla="*/ 1533040 h 4098299"/>
              <a:gd name="connsiteX51" fmla="*/ 2003408 w 2487611"/>
              <a:gd name="connsiteY51" fmla="*/ 2034625 h 4098299"/>
              <a:gd name="connsiteX52" fmla="*/ 2224895 w 2487611"/>
              <a:gd name="connsiteY52" fmla="*/ 2169985 h 4098299"/>
              <a:gd name="connsiteX53" fmla="*/ 2487611 w 2487611"/>
              <a:gd name="connsiteY53" fmla="*/ 2900140 h 4098299"/>
              <a:gd name="connsiteX54" fmla="*/ 1777602 w 2487611"/>
              <a:gd name="connsiteY54" fmla="*/ 2636154 h 4098299"/>
              <a:gd name="connsiteX55" fmla="*/ 1697050 w 2487611"/>
              <a:gd name="connsiteY55" fmla="*/ 2784134 h 4098299"/>
              <a:gd name="connsiteX56" fmla="*/ 789847 w 2487611"/>
              <a:gd name="connsiteY56" fmla="*/ 2784134 h 4098299"/>
              <a:gd name="connsiteX57" fmla="*/ 709405 w 2487611"/>
              <a:gd name="connsiteY57" fmla="*/ 2636379 h 4098299"/>
              <a:gd name="connsiteX58" fmla="*/ 0 w 2487611"/>
              <a:gd name="connsiteY58" fmla="*/ 2900140 h 4098299"/>
              <a:gd name="connsiteX59" fmla="*/ 262716 w 2487611"/>
              <a:gd name="connsiteY59" fmla="*/ 2169985 h 4098299"/>
              <a:gd name="connsiteX60" fmla="*/ 483603 w 2487611"/>
              <a:gd name="connsiteY60" fmla="*/ 2034991 h 4098299"/>
              <a:gd name="connsiteX61" fmla="*/ 390066 w 2487611"/>
              <a:gd name="connsiteY61" fmla="*/ 1533040 h 4098299"/>
              <a:gd name="connsiteX62" fmla="*/ 595041 w 2487611"/>
              <a:gd name="connsiteY62" fmla="*/ 693773 h 4098299"/>
              <a:gd name="connsiteX63" fmla="*/ 1238115 w 2487611"/>
              <a:gd name="connsiteY63" fmla="*/ 0 h 4098299"/>
              <a:gd name="connsiteX0" fmla="*/ 1355591 w 2487611"/>
              <a:gd name="connsiteY0" fmla="*/ 3167854 h 4093851"/>
              <a:gd name="connsiteX1" fmla="*/ 1668701 w 2487611"/>
              <a:gd name="connsiteY1" fmla="*/ 3468438 h 4093851"/>
              <a:gd name="connsiteX2" fmla="*/ 1698103 w 2487611"/>
              <a:gd name="connsiteY2" fmla="*/ 3812081 h 4093851"/>
              <a:gd name="connsiteX3" fmla="*/ 1503571 w 2487611"/>
              <a:gd name="connsiteY3" fmla="*/ 3594589 h 4093851"/>
              <a:gd name="connsiteX4" fmla="*/ 1461585 w 2487611"/>
              <a:gd name="connsiteY4" fmla="*/ 3808330 h 4093851"/>
              <a:gd name="connsiteX5" fmla="*/ 1244671 w 2487611"/>
              <a:gd name="connsiteY5" fmla="*/ 4093851 h 4093851"/>
              <a:gd name="connsiteX6" fmla="*/ 1079392 w 2487611"/>
              <a:gd name="connsiteY6" fmla="*/ 3788092 h 4093851"/>
              <a:gd name="connsiteX7" fmla="*/ 987763 w 2487611"/>
              <a:gd name="connsiteY7" fmla="*/ 3655894 h 4093851"/>
              <a:gd name="connsiteX8" fmla="*/ 854400 w 2487611"/>
              <a:gd name="connsiteY8" fmla="*/ 3722616 h 4093851"/>
              <a:gd name="connsiteX9" fmla="*/ 869102 w 2487611"/>
              <a:gd name="connsiteY9" fmla="*/ 3399201 h 4093851"/>
              <a:gd name="connsiteX10" fmla="*/ 1052587 w 2487611"/>
              <a:gd name="connsiteY10" fmla="*/ 3201656 h 4093851"/>
              <a:gd name="connsiteX11" fmla="*/ 1019981 w 2487611"/>
              <a:gd name="connsiteY11" fmla="*/ 3245679 h 4093851"/>
              <a:gd name="connsiteX12" fmla="*/ 1012121 w 2487611"/>
              <a:gd name="connsiteY12" fmla="*/ 3418596 h 4093851"/>
              <a:gd name="connsiteX13" fmla="*/ 1083424 w 2487611"/>
              <a:gd name="connsiteY13" fmla="*/ 3382923 h 4093851"/>
              <a:gd name="connsiteX14" fmla="*/ 1132416 w 2487611"/>
              <a:gd name="connsiteY14" fmla="*/ 3453603 h 4093851"/>
              <a:gd name="connsiteX15" fmla="*/ 1220783 w 2487611"/>
              <a:gd name="connsiteY15" fmla="*/ 3617080 h 4093851"/>
              <a:gd name="connsiteX16" fmla="*/ 1336759 w 2487611"/>
              <a:gd name="connsiteY16" fmla="*/ 3464423 h 4093851"/>
              <a:gd name="connsiteX17" fmla="*/ 1359207 w 2487611"/>
              <a:gd name="connsiteY17" fmla="*/ 3350144 h 4093851"/>
              <a:gd name="connsiteX18" fmla="*/ 1463216 w 2487611"/>
              <a:gd name="connsiteY18" fmla="*/ 3466428 h 4093851"/>
              <a:gd name="connsiteX19" fmla="*/ 1447496 w 2487611"/>
              <a:gd name="connsiteY19" fmla="*/ 3282696 h 4093851"/>
              <a:gd name="connsiteX20" fmla="*/ 1355591 w 2487611"/>
              <a:gd name="connsiteY20" fmla="*/ 3167854 h 4093851"/>
              <a:gd name="connsiteX21" fmla="*/ 803026 w 2487611"/>
              <a:gd name="connsiteY21" fmla="*/ 2860289 h 4093851"/>
              <a:gd name="connsiteX22" fmla="*/ 1689473 w 2487611"/>
              <a:gd name="connsiteY22" fmla="*/ 2860289 h 4093851"/>
              <a:gd name="connsiteX23" fmla="*/ 1482985 w 2487611"/>
              <a:gd name="connsiteY23" fmla="*/ 3140337 h 4093851"/>
              <a:gd name="connsiteX24" fmla="*/ 1009514 w 2487611"/>
              <a:gd name="connsiteY24" fmla="*/ 3140337 h 4093851"/>
              <a:gd name="connsiteX25" fmla="*/ 803026 w 2487611"/>
              <a:gd name="connsiteY25" fmla="*/ 2860289 h 4093851"/>
              <a:gd name="connsiteX26" fmla="*/ 1246249 w 2487611"/>
              <a:gd name="connsiteY26" fmla="*/ 1560224 h 4093851"/>
              <a:gd name="connsiteX27" fmla="*/ 1346518 w 2487611"/>
              <a:gd name="connsiteY27" fmla="*/ 1660493 h 4093851"/>
              <a:gd name="connsiteX28" fmla="*/ 1246249 w 2487611"/>
              <a:gd name="connsiteY28" fmla="*/ 1760762 h 4093851"/>
              <a:gd name="connsiteX29" fmla="*/ 1145980 w 2487611"/>
              <a:gd name="connsiteY29" fmla="*/ 1660493 h 4093851"/>
              <a:gd name="connsiteX30" fmla="*/ 1246249 w 2487611"/>
              <a:gd name="connsiteY30" fmla="*/ 1560224 h 4093851"/>
              <a:gd name="connsiteX31" fmla="*/ 1246249 w 2487611"/>
              <a:gd name="connsiteY31" fmla="*/ 1490718 h 4093851"/>
              <a:gd name="connsiteX32" fmla="*/ 1076474 w 2487611"/>
              <a:gd name="connsiteY32" fmla="*/ 1660493 h 4093851"/>
              <a:gd name="connsiteX33" fmla="*/ 1246249 w 2487611"/>
              <a:gd name="connsiteY33" fmla="*/ 1830268 h 4093851"/>
              <a:gd name="connsiteX34" fmla="*/ 1416024 w 2487611"/>
              <a:gd name="connsiteY34" fmla="*/ 1660493 h 4093851"/>
              <a:gd name="connsiteX35" fmla="*/ 1246249 w 2487611"/>
              <a:gd name="connsiteY35" fmla="*/ 1490718 h 4093851"/>
              <a:gd name="connsiteX36" fmla="*/ 1246249 w 2487611"/>
              <a:gd name="connsiteY36" fmla="*/ 737348 h 4093851"/>
              <a:gd name="connsiteX37" fmla="*/ 1446787 w 2487611"/>
              <a:gd name="connsiteY37" fmla="*/ 937886 h 4093851"/>
              <a:gd name="connsiteX38" fmla="*/ 1246249 w 2487611"/>
              <a:gd name="connsiteY38" fmla="*/ 1138424 h 4093851"/>
              <a:gd name="connsiteX39" fmla="*/ 1045711 w 2487611"/>
              <a:gd name="connsiteY39" fmla="*/ 937886 h 4093851"/>
              <a:gd name="connsiteX40" fmla="*/ 1246249 w 2487611"/>
              <a:gd name="connsiteY40" fmla="*/ 737348 h 4093851"/>
              <a:gd name="connsiteX41" fmla="*/ 1246249 w 2487611"/>
              <a:gd name="connsiteY41" fmla="*/ 598336 h 4093851"/>
              <a:gd name="connsiteX42" fmla="*/ 906699 w 2487611"/>
              <a:gd name="connsiteY42" fmla="*/ 937886 h 4093851"/>
              <a:gd name="connsiteX43" fmla="*/ 1246249 w 2487611"/>
              <a:gd name="connsiteY43" fmla="*/ 1277436 h 4093851"/>
              <a:gd name="connsiteX44" fmla="*/ 1585799 w 2487611"/>
              <a:gd name="connsiteY44" fmla="*/ 937886 h 4093851"/>
              <a:gd name="connsiteX45" fmla="*/ 1246249 w 2487611"/>
              <a:gd name="connsiteY45" fmla="*/ 598336 h 4093851"/>
              <a:gd name="connsiteX46" fmla="*/ 1225855 w 2487611"/>
              <a:gd name="connsiteY46" fmla="*/ 9198 h 4093851"/>
              <a:gd name="connsiteX47" fmla="*/ 1243449 w 2487611"/>
              <a:gd name="connsiteY47" fmla="*/ 87037 h 4093851"/>
              <a:gd name="connsiteX48" fmla="*/ 1229544 w 2487611"/>
              <a:gd name="connsiteY48" fmla="*/ 0 h 4093851"/>
              <a:gd name="connsiteX49" fmla="*/ 1891856 w 2487611"/>
              <a:gd name="connsiteY49" fmla="*/ 689325 h 4093851"/>
              <a:gd name="connsiteX50" fmla="*/ 2096831 w 2487611"/>
              <a:gd name="connsiteY50" fmla="*/ 1528592 h 4093851"/>
              <a:gd name="connsiteX51" fmla="*/ 2003408 w 2487611"/>
              <a:gd name="connsiteY51" fmla="*/ 2030177 h 4093851"/>
              <a:gd name="connsiteX52" fmla="*/ 2224895 w 2487611"/>
              <a:gd name="connsiteY52" fmla="*/ 2165537 h 4093851"/>
              <a:gd name="connsiteX53" fmla="*/ 2487611 w 2487611"/>
              <a:gd name="connsiteY53" fmla="*/ 2895692 h 4093851"/>
              <a:gd name="connsiteX54" fmla="*/ 1777602 w 2487611"/>
              <a:gd name="connsiteY54" fmla="*/ 2631706 h 4093851"/>
              <a:gd name="connsiteX55" fmla="*/ 1697050 w 2487611"/>
              <a:gd name="connsiteY55" fmla="*/ 2779686 h 4093851"/>
              <a:gd name="connsiteX56" fmla="*/ 789847 w 2487611"/>
              <a:gd name="connsiteY56" fmla="*/ 2779686 h 4093851"/>
              <a:gd name="connsiteX57" fmla="*/ 709405 w 2487611"/>
              <a:gd name="connsiteY57" fmla="*/ 2631931 h 4093851"/>
              <a:gd name="connsiteX58" fmla="*/ 0 w 2487611"/>
              <a:gd name="connsiteY58" fmla="*/ 2895692 h 4093851"/>
              <a:gd name="connsiteX59" fmla="*/ 262716 w 2487611"/>
              <a:gd name="connsiteY59" fmla="*/ 2165537 h 4093851"/>
              <a:gd name="connsiteX60" fmla="*/ 483603 w 2487611"/>
              <a:gd name="connsiteY60" fmla="*/ 2030543 h 4093851"/>
              <a:gd name="connsiteX61" fmla="*/ 390066 w 2487611"/>
              <a:gd name="connsiteY61" fmla="*/ 1528592 h 4093851"/>
              <a:gd name="connsiteX62" fmla="*/ 595041 w 2487611"/>
              <a:gd name="connsiteY62" fmla="*/ 689325 h 4093851"/>
              <a:gd name="connsiteX63" fmla="*/ 1225855 w 2487611"/>
              <a:gd name="connsiteY63" fmla="*/ 9198 h 4093851"/>
              <a:gd name="connsiteX0" fmla="*/ 1355591 w 2487611"/>
              <a:gd name="connsiteY0" fmla="*/ 3167854 h 4093851"/>
              <a:gd name="connsiteX1" fmla="*/ 1668701 w 2487611"/>
              <a:gd name="connsiteY1" fmla="*/ 3468438 h 4093851"/>
              <a:gd name="connsiteX2" fmla="*/ 1698103 w 2487611"/>
              <a:gd name="connsiteY2" fmla="*/ 3812081 h 4093851"/>
              <a:gd name="connsiteX3" fmla="*/ 1503571 w 2487611"/>
              <a:gd name="connsiteY3" fmla="*/ 3594589 h 4093851"/>
              <a:gd name="connsiteX4" fmla="*/ 1461585 w 2487611"/>
              <a:gd name="connsiteY4" fmla="*/ 3808330 h 4093851"/>
              <a:gd name="connsiteX5" fmla="*/ 1244671 w 2487611"/>
              <a:gd name="connsiteY5" fmla="*/ 4093851 h 4093851"/>
              <a:gd name="connsiteX6" fmla="*/ 1079392 w 2487611"/>
              <a:gd name="connsiteY6" fmla="*/ 3788092 h 4093851"/>
              <a:gd name="connsiteX7" fmla="*/ 987763 w 2487611"/>
              <a:gd name="connsiteY7" fmla="*/ 3655894 h 4093851"/>
              <a:gd name="connsiteX8" fmla="*/ 854400 w 2487611"/>
              <a:gd name="connsiteY8" fmla="*/ 3722616 h 4093851"/>
              <a:gd name="connsiteX9" fmla="*/ 869102 w 2487611"/>
              <a:gd name="connsiteY9" fmla="*/ 3399201 h 4093851"/>
              <a:gd name="connsiteX10" fmla="*/ 1052587 w 2487611"/>
              <a:gd name="connsiteY10" fmla="*/ 3201656 h 4093851"/>
              <a:gd name="connsiteX11" fmla="*/ 1019981 w 2487611"/>
              <a:gd name="connsiteY11" fmla="*/ 3245679 h 4093851"/>
              <a:gd name="connsiteX12" fmla="*/ 1012121 w 2487611"/>
              <a:gd name="connsiteY12" fmla="*/ 3418596 h 4093851"/>
              <a:gd name="connsiteX13" fmla="*/ 1083424 w 2487611"/>
              <a:gd name="connsiteY13" fmla="*/ 3382923 h 4093851"/>
              <a:gd name="connsiteX14" fmla="*/ 1132416 w 2487611"/>
              <a:gd name="connsiteY14" fmla="*/ 3453603 h 4093851"/>
              <a:gd name="connsiteX15" fmla="*/ 1220783 w 2487611"/>
              <a:gd name="connsiteY15" fmla="*/ 3617080 h 4093851"/>
              <a:gd name="connsiteX16" fmla="*/ 1336759 w 2487611"/>
              <a:gd name="connsiteY16" fmla="*/ 3464423 h 4093851"/>
              <a:gd name="connsiteX17" fmla="*/ 1359207 w 2487611"/>
              <a:gd name="connsiteY17" fmla="*/ 3350144 h 4093851"/>
              <a:gd name="connsiteX18" fmla="*/ 1463216 w 2487611"/>
              <a:gd name="connsiteY18" fmla="*/ 3466428 h 4093851"/>
              <a:gd name="connsiteX19" fmla="*/ 1447496 w 2487611"/>
              <a:gd name="connsiteY19" fmla="*/ 3282696 h 4093851"/>
              <a:gd name="connsiteX20" fmla="*/ 1355591 w 2487611"/>
              <a:gd name="connsiteY20" fmla="*/ 3167854 h 4093851"/>
              <a:gd name="connsiteX21" fmla="*/ 803026 w 2487611"/>
              <a:gd name="connsiteY21" fmla="*/ 2860289 h 4093851"/>
              <a:gd name="connsiteX22" fmla="*/ 1689473 w 2487611"/>
              <a:gd name="connsiteY22" fmla="*/ 2860289 h 4093851"/>
              <a:gd name="connsiteX23" fmla="*/ 1482985 w 2487611"/>
              <a:gd name="connsiteY23" fmla="*/ 3140337 h 4093851"/>
              <a:gd name="connsiteX24" fmla="*/ 1009514 w 2487611"/>
              <a:gd name="connsiteY24" fmla="*/ 3140337 h 4093851"/>
              <a:gd name="connsiteX25" fmla="*/ 803026 w 2487611"/>
              <a:gd name="connsiteY25" fmla="*/ 2860289 h 4093851"/>
              <a:gd name="connsiteX26" fmla="*/ 1246249 w 2487611"/>
              <a:gd name="connsiteY26" fmla="*/ 1560224 h 4093851"/>
              <a:gd name="connsiteX27" fmla="*/ 1346518 w 2487611"/>
              <a:gd name="connsiteY27" fmla="*/ 1660493 h 4093851"/>
              <a:gd name="connsiteX28" fmla="*/ 1246249 w 2487611"/>
              <a:gd name="connsiteY28" fmla="*/ 1760762 h 4093851"/>
              <a:gd name="connsiteX29" fmla="*/ 1145980 w 2487611"/>
              <a:gd name="connsiteY29" fmla="*/ 1660493 h 4093851"/>
              <a:gd name="connsiteX30" fmla="*/ 1246249 w 2487611"/>
              <a:gd name="connsiteY30" fmla="*/ 1560224 h 4093851"/>
              <a:gd name="connsiteX31" fmla="*/ 1246249 w 2487611"/>
              <a:gd name="connsiteY31" fmla="*/ 1490718 h 4093851"/>
              <a:gd name="connsiteX32" fmla="*/ 1076474 w 2487611"/>
              <a:gd name="connsiteY32" fmla="*/ 1660493 h 4093851"/>
              <a:gd name="connsiteX33" fmla="*/ 1246249 w 2487611"/>
              <a:gd name="connsiteY33" fmla="*/ 1830268 h 4093851"/>
              <a:gd name="connsiteX34" fmla="*/ 1416024 w 2487611"/>
              <a:gd name="connsiteY34" fmla="*/ 1660493 h 4093851"/>
              <a:gd name="connsiteX35" fmla="*/ 1246249 w 2487611"/>
              <a:gd name="connsiteY35" fmla="*/ 1490718 h 4093851"/>
              <a:gd name="connsiteX36" fmla="*/ 1246249 w 2487611"/>
              <a:gd name="connsiteY36" fmla="*/ 737348 h 4093851"/>
              <a:gd name="connsiteX37" fmla="*/ 1446787 w 2487611"/>
              <a:gd name="connsiteY37" fmla="*/ 937886 h 4093851"/>
              <a:gd name="connsiteX38" fmla="*/ 1246249 w 2487611"/>
              <a:gd name="connsiteY38" fmla="*/ 1138424 h 4093851"/>
              <a:gd name="connsiteX39" fmla="*/ 1045711 w 2487611"/>
              <a:gd name="connsiteY39" fmla="*/ 937886 h 4093851"/>
              <a:gd name="connsiteX40" fmla="*/ 1246249 w 2487611"/>
              <a:gd name="connsiteY40" fmla="*/ 737348 h 4093851"/>
              <a:gd name="connsiteX41" fmla="*/ 1246249 w 2487611"/>
              <a:gd name="connsiteY41" fmla="*/ 598336 h 4093851"/>
              <a:gd name="connsiteX42" fmla="*/ 906699 w 2487611"/>
              <a:gd name="connsiteY42" fmla="*/ 937886 h 4093851"/>
              <a:gd name="connsiteX43" fmla="*/ 1246249 w 2487611"/>
              <a:gd name="connsiteY43" fmla="*/ 1277436 h 4093851"/>
              <a:gd name="connsiteX44" fmla="*/ 1585799 w 2487611"/>
              <a:gd name="connsiteY44" fmla="*/ 937886 h 4093851"/>
              <a:gd name="connsiteX45" fmla="*/ 1246249 w 2487611"/>
              <a:gd name="connsiteY45" fmla="*/ 598336 h 4093851"/>
              <a:gd name="connsiteX46" fmla="*/ 1225855 w 2487611"/>
              <a:gd name="connsiteY46" fmla="*/ 9198 h 4093851"/>
              <a:gd name="connsiteX47" fmla="*/ 1229544 w 2487611"/>
              <a:gd name="connsiteY47" fmla="*/ 0 h 4093851"/>
              <a:gd name="connsiteX48" fmla="*/ 1891856 w 2487611"/>
              <a:gd name="connsiteY48" fmla="*/ 689325 h 4093851"/>
              <a:gd name="connsiteX49" fmla="*/ 2096831 w 2487611"/>
              <a:gd name="connsiteY49" fmla="*/ 1528592 h 4093851"/>
              <a:gd name="connsiteX50" fmla="*/ 2003408 w 2487611"/>
              <a:gd name="connsiteY50" fmla="*/ 2030177 h 4093851"/>
              <a:gd name="connsiteX51" fmla="*/ 2224895 w 2487611"/>
              <a:gd name="connsiteY51" fmla="*/ 2165537 h 4093851"/>
              <a:gd name="connsiteX52" fmla="*/ 2487611 w 2487611"/>
              <a:gd name="connsiteY52" fmla="*/ 2895692 h 4093851"/>
              <a:gd name="connsiteX53" fmla="*/ 1777602 w 2487611"/>
              <a:gd name="connsiteY53" fmla="*/ 2631706 h 4093851"/>
              <a:gd name="connsiteX54" fmla="*/ 1697050 w 2487611"/>
              <a:gd name="connsiteY54" fmla="*/ 2779686 h 4093851"/>
              <a:gd name="connsiteX55" fmla="*/ 789847 w 2487611"/>
              <a:gd name="connsiteY55" fmla="*/ 2779686 h 4093851"/>
              <a:gd name="connsiteX56" fmla="*/ 709405 w 2487611"/>
              <a:gd name="connsiteY56" fmla="*/ 2631931 h 4093851"/>
              <a:gd name="connsiteX57" fmla="*/ 0 w 2487611"/>
              <a:gd name="connsiteY57" fmla="*/ 2895692 h 4093851"/>
              <a:gd name="connsiteX58" fmla="*/ 262716 w 2487611"/>
              <a:gd name="connsiteY58" fmla="*/ 2165537 h 4093851"/>
              <a:gd name="connsiteX59" fmla="*/ 483603 w 2487611"/>
              <a:gd name="connsiteY59" fmla="*/ 2030543 h 4093851"/>
              <a:gd name="connsiteX60" fmla="*/ 390066 w 2487611"/>
              <a:gd name="connsiteY60" fmla="*/ 1528592 h 4093851"/>
              <a:gd name="connsiteX61" fmla="*/ 595041 w 2487611"/>
              <a:gd name="connsiteY61" fmla="*/ 689325 h 4093851"/>
              <a:gd name="connsiteX62" fmla="*/ 1225855 w 2487611"/>
              <a:gd name="connsiteY62" fmla="*/ 9198 h 4093851"/>
              <a:gd name="connsiteX0" fmla="*/ 1355591 w 2487611"/>
              <a:gd name="connsiteY0" fmla="*/ 3168890 h 4094887"/>
              <a:gd name="connsiteX1" fmla="*/ 1668701 w 2487611"/>
              <a:gd name="connsiteY1" fmla="*/ 3469474 h 4094887"/>
              <a:gd name="connsiteX2" fmla="*/ 1698103 w 2487611"/>
              <a:gd name="connsiteY2" fmla="*/ 3813117 h 4094887"/>
              <a:gd name="connsiteX3" fmla="*/ 1503571 w 2487611"/>
              <a:gd name="connsiteY3" fmla="*/ 3595625 h 4094887"/>
              <a:gd name="connsiteX4" fmla="*/ 1461585 w 2487611"/>
              <a:gd name="connsiteY4" fmla="*/ 3809366 h 4094887"/>
              <a:gd name="connsiteX5" fmla="*/ 1244671 w 2487611"/>
              <a:gd name="connsiteY5" fmla="*/ 4094887 h 4094887"/>
              <a:gd name="connsiteX6" fmla="*/ 1079392 w 2487611"/>
              <a:gd name="connsiteY6" fmla="*/ 3789128 h 4094887"/>
              <a:gd name="connsiteX7" fmla="*/ 987763 w 2487611"/>
              <a:gd name="connsiteY7" fmla="*/ 3656930 h 4094887"/>
              <a:gd name="connsiteX8" fmla="*/ 854400 w 2487611"/>
              <a:gd name="connsiteY8" fmla="*/ 3723652 h 4094887"/>
              <a:gd name="connsiteX9" fmla="*/ 869102 w 2487611"/>
              <a:gd name="connsiteY9" fmla="*/ 3400237 h 4094887"/>
              <a:gd name="connsiteX10" fmla="*/ 1052587 w 2487611"/>
              <a:gd name="connsiteY10" fmla="*/ 3202692 h 4094887"/>
              <a:gd name="connsiteX11" fmla="*/ 1019981 w 2487611"/>
              <a:gd name="connsiteY11" fmla="*/ 3246715 h 4094887"/>
              <a:gd name="connsiteX12" fmla="*/ 1012121 w 2487611"/>
              <a:gd name="connsiteY12" fmla="*/ 3419632 h 4094887"/>
              <a:gd name="connsiteX13" fmla="*/ 1083424 w 2487611"/>
              <a:gd name="connsiteY13" fmla="*/ 3383959 h 4094887"/>
              <a:gd name="connsiteX14" fmla="*/ 1132416 w 2487611"/>
              <a:gd name="connsiteY14" fmla="*/ 3454639 h 4094887"/>
              <a:gd name="connsiteX15" fmla="*/ 1220783 w 2487611"/>
              <a:gd name="connsiteY15" fmla="*/ 3618116 h 4094887"/>
              <a:gd name="connsiteX16" fmla="*/ 1336759 w 2487611"/>
              <a:gd name="connsiteY16" fmla="*/ 3465459 h 4094887"/>
              <a:gd name="connsiteX17" fmla="*/ 1359207 w 2487611"/>
              <a:gd name="connsiteY17" fmla="*/ 3351180 h 4094887"/>
              <a:gd name="connsiteX18" fmla="*/ 1463216 w 2487611"/>
              <a:gd name="connsiteY18" fmla="*/ 3467464 h 4094887"/>
              <a:gd name="connsiteX19" fmla="*/ 1447496 w 2487611"/>
              <a:gd name="connsiteY19" fmla="*/ 3283732 h 4094887"/>
              <a:gd name="connsiteX20" fmla="*/ 1355591 w 2487611"/>
              <a:gd name="connsiteY20" fmla="*/ 3168890 h 4094887"/>
              <a:gd name="connsiteX21" fmla="*/ 803026 w 2487611"/>
              <a:gd name="connsiteY21" fmla="*/ 2861325 h 4094887"/>
              <a:gd name="connsiteX22" fmla="*/ 1689473 w 2487611"/>
              <a:gd name="connsiteY22" fmla="*/ 2861325 h 4094887"/>
              <a:gd name="connsiteX23" fmla="*/ 1482985 w 2487611"/>
              <a:gd name="connsiteY23" fmla="*/ 3141373 h 4094887"/>
              <a:gd name="connsiteX24" fmla="*/ 1009514 w 2487611"/>
              <a:gd name="connsiteY24" fmla="*/ 3141373 h 4094887"/>
              <a:gd name="connsiteX25" fmla="*/ 803026 w 2487611"/>
              <a:gd name="connsiteY25" fmla="*/ 2861325 h 4094887"/>
              <a:gd name="connsiteX26" fmla="*/ 1246249 w 2487611"/>
              <a:gd name="connsiteY26" fmla="*/ 1561260 h 4094887"/>
              <a:gd name="connsiteX27" fmla="*/ 1346518 w 2487611"/>
              <a:gd name="connsiteY27" fmla="*/ 1661529 h 4094887"/>
              <a:gd name="connsiteX28" fmla="*/ 1246249 w 2487611"/>
              <a:gd name="connsiteY28" fmla="*/ 1761798 h 4094887"/>
              <a:gd name="connsiteX29" fmla="*/ 1145980 w 2487611"/>
              <a:gd name="connsiteY29" fmla="*/ 1661529 h 4094887"/>
              <a:gd name="connsiteX30" fmla="*/ 1246249 w 2487611"/>
              <a:gd name="connsiteY30" fmla="*/ 1561260 h 4094887"/>
              <a:gd name="connsiteX31" fmla="*/ 1246249 w 2487611"/>
              <a:gd name="connsiteY31" fmla="*/ 1491754 h 4094887"/>
              <a:gd name="connsiteX32" fmla="*/ 1076474 w 2487611"/>
              <a:gd name="connsiteY32" fmla="*/ 1661529 h 4094887"/>
              <a:gd name="connsiteX33" fmla="*/ 1246249 w 2487611"/>
              <a:gd name="connsiteY33" fmla="*/ 1831304 h 4094887"/>
              <a:gd name="connsiteX34" fmla="*/ 1416024 w 2487611"/>
              <a:gd name="connsiteY34" fmla="*/ 1661529 h 4094887"/>
              <a:gd name="connsiteX35" fmla="*/ 1246249 w 2487611"/>
              <a:gd name="connsiteY35" fmla="*/ 1491754 h 4094887"/>
              <a:gd name="connsiteX36" fmla="*/ 1246249 w 2487611"/>
              <a:gd name="connsiteY36" fmla="*/ 738384 h 4094887"/>
              <a:gd name="connsiteX37" fmla="*/ 1446787 w 2487611"/>
              <a:gd name="connsiteY37" fmla="*/ 938922 h 4094887"/>
              <a:gd name="connsiteX38" fmla="*/ 1246249 w 2487611"/>
              <a:gd name="connsiteY38" fmla="*/ 1139460 h 4094887"/>
              <a:gd name="connsiteX39" fmla="*/ 1045711 w 2487611"/>
              <a:gd name="connsiteY39" fmla="*/ 938922 h 4094887"/>
              <a:gd name="connsiteX40" fmla="*/ 1246249 w 2487611"/>
              <a:gd name="connsiteY40" fmla="*/ 738384 h 4094887"/>
              <a:gd name="connsiteX41" fmla="*/ 1246249 w 2487611"/>
              <a:gd name="connsiteY41" fmla="*/ 599372 h 4094887"/>
              <a:gd name="connsiteX42" fmla="*/ 906699 w 2487611"/>
              <a:gd name="connsiteY42" fmla="*/ 938922 h 4094887"/>
              <a:gd name="connsiteX43" fmla="*/ 1246249 w 2487611"/>
              <a:gd name="connsiteY43" fmla="*/ 1278472 h 4094887"/>
              <a:gd name="connsiteX44" fmla="*/ 1585799 w 2487611"/>
              <a:gd name="connsiteY44" fmla="*/ 938922 h 4094887"/>
              <a:gd name="connsiteX45" fmla="*/ 1246249 w 2487611"/>
              <a:gd name="connsiteY45" fmla="*/ 599372 h 4094887"/>
              <a:gd name="connsiteX46" fmla="*/ 1235050 w 2487611"/>
              <a:gd name="connsiteY46" fmla="*/ 0 h 4094887"/>
              <a:gd name="connsiteX47" fmla="*/ 1229544 w 2487611"/>
              <a:gd name="connsiteY47" fmla="*/ 1036 h 4094887"/>
              <a:gd name="connsiteX48" fmla="*/ 1891856 w 2487611"/>
              <a:gd name="connsiteY48" fmla="*/ 690361 h 4094887"/>
              <a:gd name="connsiteX49" fmla="*/ 2096831 w 2487611"/>
              <a:gd name="connsiteY49" fmla="*/ 1529628 h 4094887"/>
              <a:gd name="connsiteX50" fmla="*/ 2003408 w 2487611"/>
              <a:gd name="connsiteY50" fmla="*/ 2031213 h 4094887"/>
              <a:gd name="connsiteX51" fmla="*/ 2224895 w 2487611"/>
              <a:gd name="connsiteY51" fmla="*/ 2166573 h 4094887"/>
              <a:gd name="connsiteX52" fmla="*/ 2487611 w 2487611"/>
              <a:gd name="connsiteY52" fmla="*/ 2896728 h 4094887"/>
              <a:gd name="connsiteX53" fmla="*/ 1777602 w 2487611"/>
              <a:gd name="connsiteY53" fmla="*/ 2632742 h 4094887"/>
              <a:gd name="connsiteX54" fmla="*/ 1697050 w 2487611"/>
              <a:gd name="connsiteY54" fmla="*/ 2780722 h 4094887"/>
              <a:gd name="connsiteX55" fmla="*/ 789847 w 2487611"/>
              <a:gd name="connsiteY55" fmla="*/ 2780722 h 4094887"/>
              <a:gd name="connsiteX56" fmla="*/ 709405 w 2487611"/>
              <a:gd name="connsiteY56" fmla="*/ 2632967 h 4094887"/>
              <a:gd name="connsiteX57" fmla="*/ 0 w 2487611"/>
              <a:gd name="connsiteY57" fmla="*/ 2896728 h 4094887"/>
              <a:gd name="connsiteX58" fmla="*/ 262716 w 2487611"/>
              <a:gd name="connsiteY58" fmla="*/ 2166573 h 4094887"/>
              <a:gd name="connsiteX59" fmla="*/ 483603 w 2487611"/>
              <a:gd name="connsiteY59" fmla="*/ 2031579 h 4094887"/>
              <a:gd name="connsiteX60" fmla="*/ 390066 w 2487611"/>
              <a:gd name="connsiteY60" fmla="*/ 1529628 h 4094887"/>
              <a:gd name="connsiteX61" fmla="*/ 595041 w 2487611"/>
              <a:gd name="connsiteY61" fmla="*/ 690361 h 4094887"/>
              <a:gd name="connsiteX62" fmla="*/ 1235050 w 2487611"/>
              <a:gd name="connsiteY62" fmla="*/ 0 h 409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2487611" h="4094887">
                <a:moveTo>
                  <a:pt x="1355591" y="3168890"/>
                </a:moveTo>
                <a:cubicBezTo>
                  <a:pt x="1473595" y="3210993"/>
                  <a:pt x="1581876" y="3305191"/>
                  <a:pt x="1668701" y="3469474"/>
                </a:cubicBezTo>
                <a:cubicBezTo>
                  <a:pt x="1695925" y="3526851"/>
                  <a:pt x="1780322" y="3714906"/>
                  <a:pt x="1698103" y="3813117"/>
                </a:cubicBezTo>
                <a:cubicBezTo>
                  <a:pt x="1602299" y="3649464"/>
                  <a:pt x="1614173" y="3625906"/>
                  <a:pt x="1503571" y="3595625"/>
                </a:cubicBezTo>
                <a:cubicBezTo>
                  <a:pt x="1496942" y="3685463"/>
                  <a:pt x="1467966" y="3774165"/>
                  <a:pt x="1461585" y="3809366"/>
                </a:cubicBezTo>
                <a:cubicBezTo>
                  <a:pt x="1385470" y="3978592"/>
                  <a:pt x="1404096" y="3968132"/>
                  <a:pt x="1244671" y="4094887"/>
                </a:cubicBezTo>
                <a:cubicBezTo>
                  <a:pt x="1246206" y="3880802"/>
                  <a:pt x="1159532" y="3834965"/>
                  <a:pt x="1079392" y="3789128"/>
                </a:cubicBezTo>
                <a:cubicBezTo>
                  <a:pt x="1026853" y="3769315"/>
                  <a:pt x="996695" y="3717697"/>
                  <a:pt x="987763" y="3656930"/>
                </a:cubicBezTo>
                <a:cubicBezTo>
                  <a:pt x="943900" y="3685346"/>
                  <a:pt x="898437" y="3695225"/>
                  <a:pt x="854400" y="3723652"/>
                </a:cubicBezTo>
                <a:cubicBezTo>
                  <a:pt x="854400" y="3658863"/>
                  <a:pt x="789060" y="3535267"/>
                  <a:pt x="869102" y="3400237"/>
                </a:cubicBezTo>
                <a:cubicBezTo>
                  <a:pt x="905823" y="3342803"/>
                  <a:pt x="973047" y="3258718"/>
                  <a:pt x="1052587" y="3202692"/>
                </a:cubicBezTo>
                <a:lnTo>
                  <a:pt x="1019981" y="3246715"/>
                </a:lnTo>
                <a:cubicBezTo>
                  <a:pt x="977187" y="3318910"/>
                  <a:pt x="1012121" y="3384991"/>
                  <a:pt x="1012121" y="3419632"/>
                </a:cubicBezTo>
                <a:cubicBezTo>
                  <a:pt x="1035665" y="3404433"/>
                  <a:pt x="1059972" y="3399151"/>
                  <a:pt x="1083424" y="3383959"/>
                </a:cubicBezTo>
                <a:cubicBezTo>
                  <a:pt x="1088200" y="3416448"/>
                  <a:pt x="1104325" y="3444046"/>
                  <a:pt x="1132416" y="3454639"/>
                </a:cubicBezTo>
                <a:cubicBezTo>
                  <a:pt x="1175263" y="3479146"/>
                  <a:pt x="1221604" y="3503653"/>
                  <a:pt x="1220783" y="3618116"/>
                </a:cubicBezTo>
                <a:cubicBezTo>
                  <a:pt x="1306022" y="3550346"/>
                  <a:pt x="1296063" y="3555938"/>
                  <a:pt x="1336759" y="3465459"/>
                </a:cubicBezTo>
                <a:cubicBezTo>
                  <a:pt x="1340170" y="3446638"/>
                  <a:pt x="1355662" y="3399214"/>
                  <a:pt x="1359207" y="3351180"/>
                </a:cubicBezTo>
                <a:cubicBezTo>
                  <a:pt x="1418341" y="3367371"/>
                  <a:pt x="1411993" y="3379966"/>
                  <a:pt x="1463216" y="3467464"/>
                </a:cubicBezTo>
                <a:cubicBezTo>
                  <a:pt x="1507175" y="3414955"/>
                  <a:pt x="1462051" y="3314410"/>
                  <a:pt x="1447496" y="3283732"/>
                </a:cubicBezTo>
                <a:cubicBezTo>
                  <a:pt x="1420721" y="3233074"/>
                  <a:pt x="1390133" y="3194880"/>
                  <a:pt x="1355591" y="3168890"/>
                </a:cubicBezTo>
                <a:close/>
                <a:moveTo>
                  <a:pt x="803026" y="2861325"/>
                </a:moveTo>
                <a:lnTo>
                  <a:pt x="1689473" y="2861325"/>
                </a:lnTo>
                <a:lnTo>
                  <a:pt x="1482985" y="3141373"/>
                </a:lnTo>
                <a:lnTo>
                  <a:pt x="1009514" y="3141373"/>
                </a:lnTo>
                <a:lnTo>
                  <a:pt x="803026" y="2861325"/>
                </a:lnTo>
                <a:close/>
                <a:moveTo>
                  <a:pt x="1246249" y="1561260"/>
                </a:moveTo>
                <a:cubicBezTo>
                  <a:pt x="1301626" y="1561260"/>
                  <a:pt x="1346518" y="1606152"/>
                  <a:pt x="1346518" y="1661529"/>
                </a:cubicBezTo>
                <a:cubicBezTo>
                  <a:pt x="1346518" y="1716906"/>
                  <a:pt x="1301626" y="1761798"/>
                  <a:pt x="1246249" y="1761798"/>
                </a:cubicBezTo>
                <a:cubicBezTo>
                  <a:pt x="1190872" y="1761798"/>
                  <a:pt x="1145980" y="1716906"/>
                  <a:pt x="1145980" y="1661529"/>
                </a:cubicBezTo>
                <a:cubicBezTo>
                  <a:pt x="1145980" y="1606152"/>
                  <a:pt x="1190872" y="1561260"/>
                  <a:pt x="1246249" y="1561260"/>
                </a:cubicBezTo>
                <a:close/>
                <a:moveTo>
                  <a:pt x="1246249" y="1491754"/>
                </a:moveTo>
                <a:cubicBezTo>
                  <a:pt x="1152485" y="1491754"/>
                  <a:pt x="1076474" y="1567765"/>
                  <a:pt x="1076474" y="1661529"/>
                </a:cubicBezTo>
                <a:cubicBezTo>
                  <a:pt x="1076474" y="1755293"/>
                  <a:pt x="1152485" y="1831304"/>
                  <a:pt x="1246249" y="1831304"/>
                </a:cubicBezTo>
                <a:cubicBezTo>
                  <a:pt x="1340013" y="1831304"/>
                  <a:pt x="1416024" y="1755293"/>
                  <a:pt x="1416024" y="1661529"/>
                </a:cubicBezTo>
                <a:cubicBezTo>
                  <a:pt x="1416024" y="1567765"/>
                  <a:pt x="1340013" y="1491754"/>
                  <a:pt x="1246249" y="1491754"/>
                </a:cubicBezTo>
                <a:close/>
                <a:moveTo>
                  <a:pt x="1246249" y="738384"/>
                </a:moveTo>
                <a:cubicBezTo>
                  <a:pt x="1357003" y="738384"/>
                  <a:pt x="1446787" y="828168"/>
                  <a:pt x="1446787" y="938922"/>
                </a:cubicBezTo>
                <a:cubicBezTo>
                  <a:pt x="1446787" y="1049676"/>
                  <a:pt x="1357003" y="1139460"/>
                  <a:pt x="1246249" y="1139460"/>
                </a:cubicBezTo>
                <a:cubicBezTo>
                  <a:pt x="1135495" y="1139460"/>
                  <a:pt x="1045711" y="1049676"/>
                  <a:pt x="1045711" y="938922"/>
                </a:cubicBezTo>
                <a:cubicBezTo>
                  <a:pt x="1045711" y="828168"/>
                  <a:pt x="1135495" y="738384"/>
                  <a:pt x="1246249" y="738384"/>
                </a:cubicBezTo>
                <a:close/>
                <a:moveTo>
                  <a:pt x="1246249" y="599372"/>
                </a:moveTo>
                <a:cubicBezTo>
                  <a:pt x="1058721" y="599372"/>
                  <a:pt x="906699" y="751394"/>
                  <a:pt x="906699" y="938922"/>
                </a:cubicBezTo>
                <a:cubicBezTo>
                  <a:pt x="906699" y="1126450"/>
                  <a:pt x="1058721" y="1278472"/>
                  <a:pt x="1246249" y="1278472"/>
                </a:cubicBezTo>
                <a:cubicBezTo>
                  <a:pt x="1433777" y="1278472"/>
                  <a:pt x="1585799" y="1126450"/>
                  <a:pt x="1585799" y="938922"/>
                </a:cubicBezTo>
                <a:cubicBezTo>
                  <a:pt x="1585799" y="751394"/>
                  <a:pt x="1433777" y="599372"/>
                  <a:pt x="1246249" y="599372"/>
                </a:cubicBezTo>
                <a:close/>
                <a:moveTo>
                  <a:pt x="1235050" y="0"/>
                </a:moveTo>
                <a:lnTo>
                  <a:pt x="1229544" y="1036"/>
                </a:lnTo>
                <a:cubicBezTo>
                  <a:pt x="1489347" y="133873"/>
                  <a:pt x="1749649" y="461397"/>
                  <a:pt x="1891856" y="690361"/>
                </a:cubicBezTo>
                <a:cubicBezTo>
                  <a:pt x="2013592" y="919326"/>
                  <a:pt x="2102003" y="1246061"/>
                  <a:pt x="2096831" y="1529628"/>
                </a:cubicBezTo>
                <a:cubicBezTo>
                  <a:pt x="2096831" y="1659128"/>
                  <a:pt x="2058845" y="1842372"/>
                  <a:pt x="2003408" y="2031213"/>
                </a:cubicBezTo>
                <a:lnTo>
                  <a:pt x="2224895" y="2166573"/>
                </a:lnTo>
                <a:lnTo>
                  <a:pt x="2487611" y="2896728"/>
                </a:lnTo>
                <a:lnTo>
                  <a:pt x="1777602" y="2632742"/>
                </a:lnTo>
                <a:cubicBezTo>
                  <a:pt x="1749049" y="2692676"/>
                  <a:pt x="1721557" y="2743254"/>
                  <a:pt x="1697050" y="2780722"/>
                </a:cubicBezTo>
                <a:lnTo>
                  <a:pt x="789847" y="2780722"/>
                </a:lnTo>
                <a:cubicBezTo>
                  <a:pt x="765372" y="2743301"/>
                  <a:pt x="737918" y="2692803"/>
                  <a:pt x="709405" y="2632967"/>
                </a:cubicBezTo>
                <a:lnTo>
                  <a:pt x="0" y="2896728"/>
                </a:lnTo>
                <a:lnTo>
                  <a:pt x="262716" y="2166573"/>
                </a:lnTo>
                <a:lnTo>
                  <a:pt x="483603" y="2031579"/>
                </a:lnTo>
                <a:cubicBezTo>
                  <a:pt x="428102" y="1842611"/>
                  <a:pt x="390066" y="1659212"/>
                  <a:pt x="390066" y="1529628"/>
                </a:cubicBezTo>
                <a:cubicBezTo>
                  <a:pt x="384894" y="1246061"/>
                  <a:pt x="473305" y="919326"/>
                  <a:pt x="595041" y="690361"/>
                </a:cubicBezTo>
                <a:cubicBezTo>
                  <a:pt x="737248" y="461397"/>
                  <a:pt x="957359" y="97388"/>
                  <a:pt x="12350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2C2945-80DE-4BC8-8E10-3A7CE750F049}"/>
              </a:ext>
            </a:extLst>
          </p:cNvPr>
          <p:cNvSpPr txBox="1"/>
          <p:nvPr/>
        </p:nvSpPr>
        <p:spPr>
          <a:xfrm>
            <a:off x="6768269" y="2351313"/>
            <a:ext cx="42558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defTabSz="914286"/>
            <a:r>
              <a:rPr lang="bg-BG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От идентифицираните финансиращи програми/инструменти ще се покриват ли оперативните разходи на юридическото лице, каквито са напр. възнагражденията на административния и управленския и техническия екип или за това е предвидена друга форма на финансиране, друг източник?</a:t>
            </a:r>
          </a:p>
          <a:p>
            <a:pPr lvl="0" algn="just" defTabSz="914286"/>
            <a:endParaRPr kumimoji="0" lang="bg-BG" altLang="ko-KR" sz="1200" b="0" i="0" u="none" strike="noStrike" kern="1200" cap="none" spc="0" normalizeH="0" baseline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lvl="0" algn="just" defTabSz="914286"/>
            <a:r>
              <a:rPr lang="ru-RU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Идентифицираната правна форма допустим бенефициент ли е по финансиращите програми и инструменти?</a:t>
            </a:r>
          </a:p>
          <a:p>
            <a:pPr lvl="0" algn="just" defTabSz="914286"/>
            <a:endParaRPr kumimoji="0" lang="ru-RU" altLang="ko-KR" sz="1200" b="0" i="0" u="none" strike="noStrike" kern="1200" cap="none" spc="0" normalizeH="0" baseline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lvl="0" algn="just" defTabSz="914286"/>
            <a:r>
              <a:rPr lang="ru-RU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Идентифицираната правна форма подходяща ли е от гледна точка на спазването на режима за държавни помощи, в съответствие с който е финансирано изграждането на центъра?</a:t>
            </a:r>
            <a:endParaRPr kumimoji="0" lang="bg-BG" altLang="ko-KR" sz="1200" b="0" i="0" u="none" strike="noStrike" kern="1200" cap="none" spc="0" normalizeH="0" baseline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cs typeface="Arial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AE81AD-4DA4-46A8-9DCF-0E6EFFAC35DD}"/>
              </a:ext>
            </a:extLst>
          </p:cNvPr>
          <p:cNvSpPr txBox="1"/>
          <p:nvPr/>
        </p:nvSpPr>
        <p:spPr>
          <a:xfrm>
            <a:off x="7722891" y="5293330"/>
            <a:ext cx="2195775" cy="584775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txBody>
          <a:bodyPr wrap="square" rtlCol="0" anchor="ctr">
            <a:spAutoFit/>
          </a:bodyPr>
          <a:lstStyle/>
          <a:p>
            <a:pPr lvl="0" algn="ctr" defTabSz="914286"/>
            <a:r>
              <a:rPr lang="bg-BG" altLang="ko-KR" sz="1600" b="1" dirty="0">
                <a:solidFill>
                  <a:prstClr val="white"/>
                </a:solidFill>
                <a:cs typeface="Arial" pitchFamily="34" charset="0"/>
              </a:rPr>
              <a:t>Финансовите източници</a:t>
            </a:r>
          </a:p>
        </p:txBody>
      </p:sp>
    </p:spTree>
    <p:extLst>
      <p:ext uri="{BB962C8B-B14F-4D97-AF65-F5344CB8AC3E}">
        <p14:creationId xmlns:p14="http://schemas.microsoft.com/office/powerpoint/2010/main" val="29717771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 txBox="1">
            <a:spLocks/>
          </p:cNvSpPr>
          <p:nvPr/>
        </p:nvSpPr>
        <p:spPr>
          <a:xfrm>
            <a:off x="135517" y="852268"/>
            <a:ext cx="11573197" cy="724247"/>
          </a:xfrm>
          <a:prstGeom prst="rect">
            <a:avLst/>
          </a:prstGeom>
        </p:spPr>
        <p:txBody>
          <a:bodyPr anchor="ctr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МАРКЕТИНГОВА СТРАТЕГИЯ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4" name="그룹 7">
            <a:extLst>
              <a:ext uri="{FF2B5EF4-FFF2-40B4-BE49-F238E27FC236}">
                <a16:creationId xmlns:a16="http://schemas.microsoft.com/office/drawing/2014/main" id="{5BB7F728-77A8-40E3-BACF-7D3EEFA5FD4D}"/>
              </a:ext>
            </a:extLst>
          </p:cNvPr>
          <p:cNvGrpSpPr/>
          <p:nvPr/>
        </p:nvGrpSpPr>
        <p:grpSpPr>
          <a:xfrm rot="10800000" flipV="1">
            <a:off x="3309460" y="4809926"/>
            <a:ext cx="3553041" cy="1526662"/>
            <a:chOff x="1541839" y="2217893"/>
            <a:chExt cx="2159832" cy="928031"/>
          </a:xfrm>
          <a:solidFill>
            <a:schemeClr val="bg1">
              <a:lumMod val="85000"/>
            </a:schemeClr>
          </a:solidFill>
        </p:grpSpPr>
        <p:grpSp>
          <p:nvGrpSpPr>
            <p:cNvPr id="5" name="그룹 8">
              <a:extLst>
                <a:ext uri="{FF2B5EF4-FFF2-40B4-BE49-F238E27FC236}">
                  <a16:creationId xmlns:a16="http://schemas.microsoft.com/office/drawing/2014/main" id="{F1DE0F58-34FB-4365-868D-862335FF93D5}"/>
                </a:ext>
              </a:extLst>
            </p:cNvPr>
            <p:cNvGrpSpPr/>
            <p:nvPr/>
          </p:nvGrpSpPr>
          <p:grpSpPr>
            <a:xfrm>
              <a:off x="1774163" y="2217893"/>
              <a:ext cx="1927508" cy="852379"/>
              <a:chOff x="1774163" y="2217893"/>
              <a:chExt cx="1927508" cy="852379"/>
            </a:xfrm>
            <a:grpFill/>
          </p:grpSpPr>
          <p:sp>
            <p:nvSpPr>
              <p:cNvPr id="7" name="Freeform 18">
                <a:extLst>
                  <a:ext uri="{FF2B5EF4-FFF2-40B4-BE49-F238E27FC236}">
                    <a16:creationId xmlns:a16="http://schemas.microsoft.com/office/drawing/2014/main" id="{0574C6B5-3BA8-4B96-BB75-49F3D5A5C0C7}"/>
                  </a:ext>
                </a:extLst>
              </p:cNvPr>
              <p:cNvSpPr/>
              <p:nvPr/>
            </p:nvSpPr>
            <p:spPr>
              <a:xfrm flipH="1">
                <a:off x="1774163" y="2350717"/>
                <a:ext cx="1600825" cy="719555"/>
              </a:xfrm>
              <a:custGeom>
                <a:avLst/>
                <a:gdLst>
                  <a:gd name="connsiteX0" fmla="*/ 4126727 w 4126727"/>
                  <a:gd name="connsiteY0" fmla="*/ 866693 h 1836752"/>
                  <a:gd name="connsiteX1" fmla="*/ 2782957 w 4126727"/>
                  <a:gd name="connsiteY1" fmla="*/ 0 h 1836752"/>
                  <a:gd name="connsiteX2" fmla="*/ 2703444 w 4126727"/>
                  <a:gd name="connsiteY2" fmla="*/ 7952 h 1836752"/>
                  <a:gd name="connsiteX3" fmla="*/ 1375576 w 4126727"/>
                  <a:gd name="connsiteY3" fmla="*/ 326004 h 1836752"/>
                  <a:gd name="connsiteX4" fmla="*/ 0 w 4126727"/>
                  <a:gd name="connsiteY4" fmla="*/ 477079 h 1836752"/>
                  <a:gd name="connsiteX5" fmla="*/ 1574358 w 4126727"/>
                  <a:gd name="connsiteY5" fmla="*/ 898498 h 1836752"/>
                  <a:gd name="connsiteX6" fmla="*/ 2576223 w 4126727"/>
                  <a:gd name="connsiteY6" fmla="*/ 1280160 h 1836752"/>
                  <a:gd name="connsiteX7" fmla="*/ 3267986 w 4126727"/>
                  <a:gd name="connsiteY7" fmla="*/ 1836752 h 1836752"/>
                  <a:gd name="connsiteX8" fmla="*/ 4126727 w 4126727"/>
                  <a:gd name="connsiteY8" fmla="*/ 866693 h 1836752"/>
                  <a:gd name="connsiteX0" fmla="*/ 4126727 w 4126727"/>
                  <a:gd name="connsiteY0" fmla="*/ 884466 h 1854525"/>
                  <a:gd name="connsiteX1" fmla="*/ 2782957 w 4126727"/>
                  <a:gd name="connsiteY1" fmla="*/ 17773 h 1854525"/>
                  <a:gd name="connsiteX2" fmla="*/ 2703444 w 4126727"/>
                  <a:gd name="connsiteY2" fmla="*/ 25725 h 1854525"/>
                  <a:gd name="connsiteX3" fmla="*/ 1375576 w 4126727"/>
                  <a:gd name="connsiteY3" fmla="*/ 343777 h 1854525"/>
                  <a:gd name="connsiteX4" fmla="*/ 0 w 4126727"/>
                  <a:gd name="connsiteY4" fmla="*/ 494852 h 1854525"/>
                  <a:gd name="connsiteX5" fmla="*/ 1574358 w 4126727"/>
                  <a:gd name="connsiteY5" fmla="*/ 916271 h 1854525"/>
                  <a:gd name="connsiteX6" fmla="*/ 2576223 w 4126727"/>
                  <a:gd name="connsiteY6" fmla="*/ 1297933 h 1854525"/>
                  <a:gd name="connsiteX7" fmla="*/ 3267986 w 4126727"/>
                  <a:gd name="connsiteY7" fmla="*/ 1854525 h 1854525"/>
                  <a:gd name="connsiteX8" fmla="*/ 4126727 w 4126727"/>
                  <a:gd name="connsiteY8" fmla="*/ 884466 h 1854525"/>
                  <a:gd name="connsiteX0" fmla="*/ 1375576 w 4126727"/>
                  <a:gd name="connsiteY0" fmla="*/ 331865 h 1842613"/>
                  <a:gd name="connsiteX1" fmla="*/ 0 w 4126727"/>
                  <a:gd name="connsiteY1" fmla="*/ 482940 h 1842613"/>
                  <a:gd name="connsiteX2" fmla="*/ 1574358 w 4126727"/>
                  <a:gd name="connsiteY2" fmla="*/ 904359 h 1842613"/>
                  <a:gd name="connsiteX3" fmla="*/ 2576223 w 4126727"/>
                  <a:gd name="connsiteY3" fmla="*/ 1286021 h 1842613"/>
                  <a:gd name="connsiteX4" fmla="*/ 3267986 w 4126727"/>
                  <a:gd name="connsiteY4" fmla="*/ 1842613 h 1842613"/>
                  <a:gd name="connsiteX5" fmla="*/ 4126727 w 4126727"/>
                  <a:gd name="connsiteY5" fmla="*/ 872554 h 1842613"/>
                  <a:gd name="connsiteX6" fmla="*/ 2782957 w 4126727"/>
                  <a:gd name="connsiteY6" fmla="*/ 5861 h 1842613"/>
                  <a:gd name="connsiteX7" fmla="*/ 2794884 w 4126727"/>
                  <a:gd name="connsiteY7" fmla="*/ 105253 h 1842613"/>
                  <a:gd name="connsiteX0" fmla="*/ 1375576 w 4126727"/>
                  <a:gd name="connsiteY0" fmla="*/ 326004 h 1836752"/>
                  <a:gd name="connsiteX1" fmla="*/ 0 w 4126727"/>
                  <a:gd name="connsiteY1" fmla="*/ 477079 h 1836752"/>
                  <a:gd name="connsiteX2" fmla="*/ 1574358 w 4126727"/>
                  <a:gd name="connsiteY2" fmla="*/ 898498 h 1836752"/>
                  <a:gd name="connsiteX3" fmla="*/ 2576223 w 4126727"/>
                  <a:gd name="connsiteY3" fmla="*/ 1280160 h 1836752"/>
                  <a:gd name="connsiteX4" fmla="*/ 3267986 w 4126727"/>
                  <a:gd name="connsiteY4" fmla="*/ 1836752 h 1836752"/>
                  <a:gd name="connsiteX5" fmla="*/ 4126727 w 4126727"/>
                  <a:gd name="connsiteY5" fmla="*/ 866693 h 1836752"/>
                  <a:gd name="connsiteX6" fmla="*/ 2782957 w 4126727"/>
                  <a:gd name="connsiteY6" fmla="*/ 0 h 1836752"/>
                  <a:gd name="connsiteX0" fmla="*/ 1375576 w 4126727"/>
                  <a:gd name="connsiteY0" fmla="*/ 326004 h 1836752"/>
                  <a:gd name="connsiteX1" fmla="*/ 0 w 4126727"/>
                  <a:gd name="connsiteY1" fmla="*/ 477079 h 1836752"/>
                  <a:gd name="connsiteX2" fmla="*/ 1574358 w 4126727"/>
                  <a:gd name="connsiteY2" fmla="*/ 898498 h 1836752"/>
                  <a:gd name="connsiteX3" fmla="*/ 2576223 w 4126727"/>
                  <a:gd name="connsiteY3" fmla="*/ 1280160 h 1836752"/>
                  <a:gd name="connsiteX4" fmla="*/ 3267986 w 4126727"/>
                  <a:gd name="connsiteY4" fmla="*/ 1836752 h 1836752"/>
                  <a:gd name="connsiteX5" fmla="*/ 4126727 w 4126727"/>
                  <a:gd name="connsiteY5" fmla="*/ 866693 h 1836752"/>
                  <a:gd name="connsiteX6" fmla="*/ 2782957 w 4126727"/>
                  <a:gd name="connsiteY6" fmla="*/ 0 h 1836752"/>
                  <a:gd name="connsiteX0" fmla="*/ 1375576 w 4063117"/>
                  <a:gd name="connsiteY0" fmla="*/ 326004 h 1836752"/>
                  <a:gd name="connsiteX1" fmla="*/ 0 w 4063117"/>
                  <a:gd name="connsiteY1" fmla="*/ 477079 h 1836752"/>
                  <a:gd name="connsiteX2" fmla="*/ 1574358 w 4063117"/>
                  <a:gd name="connsiteY2" fmla="*/ 898498 h 1836752"/>
                  <a:gd name="connsiteX3" fmla="*/ 2576223 w 4063117"/>
                  <a:gd name="connsiteY3" fmla="*/ 1280160 h 1836752"/>
                  <a:gd name="connsiteX4" fmla="*/ 3267986 w 4063117"/>
                  <a:gd name="connsiteY4" fmla="*/ 1836752 h 1836752"/>
                  <a:gd name="connsiteX5" fmla="*/ 4063117 w 4063117"/>
                  <a:gd name="connsiteY5" fmla="*/ 930304 h 1836752"/>
                  <a:gd name="connsiteX6" fmla="*/ 2782957 w 4063117"/>
                  <a:gd name="connsiteY6" fmla="*/ 0 h 1836752"/>
                  <a:gd name="connsiteX0" fmla="*/ 1375576 w 4063117"/>
                  <a:gd name="connsiteY0" fmla="*/ 326004 h 1836752"/>
                  <a:gd name="connsiteX1" fmla="*/ 0 w 4063117"/>
                  <a:gd name="connsiteY1" fmla="*/ 477079 h 1836752"/>
                  <a:gd name="connsiteX2" fmla="*/ 1574358 w 4063117"/>
                  <a:gd name="connsiteY2" fmla="*/ 898498 h 1836752"/>
                  <a:gd name="connsiteX3" fmla="*/ 2576223 w 4063117"/>
                  <a:gd name="connsiteY3" fmla="*/ 1280160 h 1836752"/>
                  <a:gd name="connsiteX4" fmla="*/ 3267986 w 4063117"/>
                  <a:gd name="connsiteY4" fmla="*/ 1836752 h 1836752"/>
                  <a:gd name="connsiteX5" fmla="*/ 4063117 w 4063117"/>
                  <a:gd name="connsiteY5" fmla="*/ 930304 h 1836752"/>
                  <a:gd name="connsiteX6" fmla="*/ 2782957 w 4063117"/>
                  <a:gd name="connsiteY6" fmla="*/ 0 h 1836752"/>
                  <a:gd name="connsiteX0" fmla="*/ 1375576 w 4063117"/>
                  <a:gd name="connsiteY0" fmla="*/ 326004 h 1836752"/>
                  <a:gd name="connsiteX1" fmla="*/ 0 w 4063117"/>
                  <a:gd name="connsiteY1" fmla="*/ 477079 h 1836752"/>
                  <a:gd name="connsiteX2" fmla="*/ 1574358 w 4063117"/>
                  <a:gd name="connsiteY2" fmla="*/ 898498 h 1836752"/>
                  <a:gd name="connsiteX3" fmla="*/ 2576223 w 4063117"/>
                  <a:gd name="connsiteY3" fmla="*/ 1280160 h 1836752"/>
                  <a:gd name="connsiteX4" fmla="*/ 3267986 w 4063117"/>
                  <a:gd name="connsiteY4" fmla="*/ 1836752 h 1836752"/>
                  <a:gd name="connsiteX5" fmla="*/ 4063117 w 4063117"/>
                  <a:gd name="connsiteY5" fmla="*/ 930304 h 1836752"/>
                  <a:gd name="connsiteX6" fmla="*/ 2782957 w 4063117"/>
                  <a:gd name="connsiteY6" fmla="*/ 0 h 1836752"/>
                  <a:gd name="connsiteX0" fmla="*/ 1375576 w 4063117"/>
                  <a:gd name="connsiteY0" fmla="*/ 326004 h 1836752"/>
                  <a:gd name="connsiteX1" fmla="*/ 0 w 4063117"/>
                  <a:gd name="connsiteY1" fmla="*/ 477079 h 1836752"/>
                  <a:gd name="connsiteX2" fmla="*/ 1574358 w 4063117"/>
                  <a:gd name="connsiteY2" fmla="*/ 898498 h 1836752"/>
                  <a:gd name="connsiteX3" fmla="*/ 2576223 w 4063117"/>
                  <a:gd name="connsiteY3" fmla="*/ 1280160 h 1836752"/>
                  <a:gd name="connsiteX4" fmla="*/ 3267986 w 4063117"/>
                  <a:gd name="connsiteY4" fmla="*/ 1836752 h 1836752"/>
                  <a:gd name="connsiteX5" fmla="*/ 4063117 w 4063117"/>
                  <a:gd name="connsiteY5" fmla="*/ 930304 h 1836752"/>
                  <a:gd name="connsiteX6" fmla="*/ 2782957 w 4063117"/>
                  <a:gd name="connsiteY6" fmla="*/ 0 h 1836752"/>
                  <a:gd name="connsiteX7" fmla="*/ 1375576 w 4063117"/>
                  <a:gd name="connsiteY7" fmla="*/ 326004 h 1836752"/>
                  <a:gd name="connsiteX0" fmla="*/ 1375576 w 4063117"/>
                  <a:gd name="connsiteY0" fmla="*/ 326004 h 1836752"/>
                  <a:gd name="connsiteX1" fmla="*/ 0 w 4063117"/>
                  <a:gd name="connsiteY1" fmla="*/ 477079 h 1836752"/>
                  <a:gd name="connsiteX2" fmla="*/ 1574358 w 4063117"/>
                  <a:gd name="connsiteY2" fmla="*/ 898498 h 1836752"/>
                  <a:gd name="connsiteX3" fmla="*/ 2576223 w 4063117"/>
                  <a:gd name="connsiteY3" fmla="*/ 1280160 h 1836752"/>
                  <a:gd name="connsiteX4" fmla="*/ 3267986 w 4063117"/>
                  <a:gd name="connsiteY4" fmla="*/ 1836752 h 1836752"/>
                  <a:gd name="connsiteX5" fmla="*/ 4063117 w 4063117"/>
                  <a:gd name="connsiteY5" fmla="*/ 930304 h 1836752"/>
                  <a:gd name="connsiteX6" fmla="*/ 2782957 w 4063117"/>
                  <a:gd name="connsiteY6" fmla="*/ 0 h 1836752"/>
                  <a:gd name="connsiteX7" fmla="*/ 1375576 w 4063117"/>
                  <a:gd name="connsiteY7" fmla="*/ 326004 h 1836752"/>
                  <a:gd name="connsiteX0" fmla="*/ 1375576 w 4063117"/>
                  <a:gd name="connsiteY0" fmla="*/ 390578 h 1901326"/>
                  <a:gd name="connsiteX1" fmla="*/ 0 w 4063117"/>
                  <a:gd name="connsiteY1" fmla="*/ 541653 h 1901326"/>
                  <a:gd name="connsiteX2" fmla="*/ 1574358 w 4063117"/>
                  <a:gd name="connsiteY2" fmla="*/ 963072 h 1901326"/>
                  <a:gd name="connsiteX3" fmla="*/ 2576223 w 4063117"/>
                  <a:gd name="connsiteY3" fmla="*/ 1344734 h 1901326"/>
                  <a:gd name="connsiteX4" fmla="*/ 3267986 w 4063117"/>
                  <a:gd name="connsiteY4" fmla="*/ 1901326 h 1901326"/>
                  <a:gd name="connsiteX5" fmla="*/ 4063117 w 4063117"/>
                  <a:gd name="connsiteY5" fmla="*/ 994878 h 1901326"/>
                  <a:gd name="connsiteX6" fmla="*/ 2782957 w 4063117"/>
                  <a:gd name="connsiteY6" fmla="*/ 64574 h 1901326"/>
                  <a:gd name="connsiteX7" fmla="*/ 2178658 w 4063117"/>
                  <a:gd name="connsiteY7" fmla="*/ 96380 h 1901326"/>
                  <a:gd name="connsiteX8" fmla="*/ 1375576 w 4063117"/>
                  <a:gd name="connsiteY8" fmla="*/ 390578 h 1901326"/>
                  <a:gd name="connsiteX0" fmla="*/ 1375576 w 4063117"/>
                  <a:gd name="connsiteY0" fmla="*/ 383650 h 1894398"/>
                  <a:gd name="connsiteX1" fmla="*/ 0 w 4063117"/>
                  <a:gd name="connsiteY1" fmla="*/ 534725 h 1894398"/>
                  <a:gd name="connsiteX2" fmla="*/ 1574358 w 4063117"/>
                  <a:gd name="connsiteY2" fmla="*/ 956144 h 1894398"/>
                  <a:gd name="connsiteX3" fmla="*/ 2576223 w 4063117"/>
                  <a:gd name="connsiteY3" fmla="*/ 1337806 h 1894398"/>
                  <a:gd name="connsiteX4" fmla="*/ 3267986 w 4063117"/>
                  <a:gd name="connsiteY4" fmla="*/ 1894398 h 1894398"/>
                  <a:gd name="connsiteX5" fmla="*/ 4063117 w 4063117"/>
                  <a:gd name="connsiteY5" fmla="*/ 987950 h 1894398"/>
                  <a:gd name="connsiteX6" fmla="*/ 2782957 w 4063117"/>
                  <a:gd name="connsiteY6" fmla="*/ 57646 h 1894398"/>
                  <a:gd name="connsiteX7" fmla="*/ 2178658 w 4063117"/>
                  <a:gd name="connsiteY7" fmla="*/ 89452 h 1894398"/>
                  <a:gd name="connsiteX8" fmla="*/ 1375576 w 4063117"/>
                  <a:gd name="connsiteY8" fmla="*/ 383650 h 1894398"/>
                  <a:gd name="connsiteX0" fmla="*/ 1375576 w 4063117"/>
                  <a:gd name="connsiteY0" fmla="*/ 326004 h 1836752"/>
                  <a:gd name="connsiteX1" fmla="*/ 0 w 4063117"/>
                  <a:gd name="connsiteY1" fmla="*/ 477079 h 1836752"/>
                  <a:gd name="connsiteX2" fmla="*/ 1574358 w 4063117"/>
                  <a:gd name="connsiteY2" fmla="*/ 898498 h 1836752"/>
                  <a:gd name="connsiteX3" fmla="*/ 2576223 w 4063117"/>
                  <a:gd name="connsiteY3" fmla="*/ 1280160 h 1836752"/>
                  <a:gd name="connsiteX4" fmla="*/ 3267986 w 4063117"/>
                  <a:gd name="connsiteY4" fmla="*/ 1836752 h 1836752"/>
                  <a:gd name="connsiteX5" fmla="*/ 4063117 w 4063117"/>
                  <a:gd name="connsiteY5" fmla="*/ 930304 h 1836752"/>
                  <a:gd name="connsiteX6" fmla="*/ 2782957 w 4063117"/>
                  <a:gd name="connsiteY6" fmla="*/ 0 h 1836752"/>
                  <a:gd name="connsiteX7" fmla="*/ 2178658 w 4063117"/>
                  <a:gd name="connsiteY7" fmla="*/ 31806 h 1836752"/>
                  <a:gd name="connsiteX8" fmla="*/ 1375576 w 4063117"/>
                  <a:gd name="connsiteY8" fmla="*/ 326004 h 1836752"/>
                  <a:gd name="connsiteX0" fmla="*/ 1375576 w 4063117"/>
                  <a:gd name="connsiteY0" fmla="*/ 326004 h 1836752"/>
                  <a:gd name="connsiteX1" fmla="*/ 0 w 4063117"/>
                  <a:gd name="connsiteY1" fmla="*/ 477079 h 1836752"/>
                  <a:gd name="connsiteX2" fmla="*/ 1574358 w 4063117"/>
                  <a:gd name="connsiteY2" fmla="*/ 898498 h 1836752"/>
                  <a:gd name="connsiteX3" fmla="*/ 2576223 w 4063117"/>
                  <a:gd name="connsiteY3" fmla="*/ 1280160 h 1836752"/>
                  <a:gd name="connsiteX4" fmla="*/ 3267986 w 4063117"/>
                  <a:gd name="connsiteY4" fmla="*/ 1836752 h 1836752"/>
                  <a:gd name="connsiteX5" fmla="*/ 4063117 w 4063117"/>
                  <a:gd name="connsiteY5" fmla="*/ 930304 h 1836752"/>
                  <a:gd name="connsiteX6" fmla="*/ 2782957 w 4063117"/>
                  <a:gd name="connsiteY6" fmla="*/ 0 h 1836752"/>
                  <a:gd name="connsiteX7" fmla="*/ 2178658 w 4063117"/>
                  <a:gd name="connsiteY7" fmla="*/ 31806 h 1836752"/>
                  <a:gd name="connsiteX8" fmla="*/ 1375576 w 4063117"/>
                  <a:gd name="connsiteY8" fmla="*/ 326004 h 1836752"/>
                  <a:gd name="connsiteX0" fmla="*/ 1375576 w 4063117"/>
                  <a:gd name="connsiteY0" fmla="*/ 326004 h 1836752"/>
                  <a:gd name="connsiteX1" fmla="*/ 0 w 4063117"/>
                  <a:gd name="connsiteY1" fmla="*/ 477079 h 1836752"/>
                  <a:gd name="connsiteX2" fmla="*/ 1574358 w 4063117"/>
                  <a:gd name="connsiteY2" fmla="*/ 898498 h 1836752"/>
                  <a:gd name="connsiteX3" fmla="*/ 2576223 w 4063117"/>
                  <a:gd name="connsiteY3" fmla="*/ 1280160 h 1836752"/>
                  <a:gd name="connsiteX4" fmla="*/ 3267986 w 4063117"/>
                  <a:gd name="connsiteY4" fmla="*/ 1836752 h 1836752"/>
                  <a:gd name="connsiteX5" fmla="*/ 4063117 w 4063117"/>
                  <a:gd name="connsiteY5" fmla="*/ 930304 h 1836752"/>
                  <a:gd name="connsiteX6" fmla="*/ 2782957 w 4063117"/>
                  <a:gd name="connsiteY6" fmla="*/ 0 h 1836752"/>
                  <a:gd name="connsiteX7" fmla="*/ 2178658 w 4063117"/>
                  <a:gd name="connsiteY7" fmla="*/ 31806 h 1836752"/>
                  <a:gd name="connsiteX8" fmla="*/ 1375576 w 4063117"/>
                  <a:gd name="connsiteY8" fmla="*/ 326004 h 1836752"/>
                  <a:gd name="connsiteX0" fmla="*/ 1375576 w 4063117"/>
                  <a:gd name="connsiteY0" fmla="*/ 326004 h 1836752"/>
                  <a:gd name="connsiteX1" fmla="*/ 0 w 4063117"/>
                  <a:gd name="connsiteY1" fmla="*/ 477079 h 1836752"/>
                  <a:gd name="connsiteX2" fmla="*/ 1574358 w 4063117"/>
                  <a:gd name="connsiteY2" fmla="*/ 898498 h 1836752"/>
                  <a:gd name="connsiteX3" fmla="*/ 2576223 w 4063117"/>
                  <a:gd name="connsiteY3" fmla="*/ 1280160 h 1836752"/>
                  <a:gd name="connsiteX4" fmla="*/ 3267986 w 4063117"/>
                  <a:gd name="connsiteY4" fmla="*/ 1836752 h 1836752"/>
                  <a:gd name="connsiteX5" fmla="*/ 4063117 w 4063117"/>
                  <a:gd name="connsiteY5" fmla="*/ 930304 h 1836752"/>
                  <a:gd name="connsiteX6" fmla="*/ 2782957 w 4063117"/>
                  <a:gd name="connsiteY6" fmla="*/ 0 h 1836752"/>
                  <a:gd name="connsiteX7" fmla="*/ 2178658 w 4063117"/>
                  <a:gd name="connsiteY7" fmla="*/ 31806 h 1836752"/>
                  <a:gd name="connsiteX8" fmla="*/ 1375576 w 4063117"/>
                  <a:gd name="connsiteY8" fmla="*/ 326004 h 1836752"/>
                  <a:gd name="connsiteX0" fmla="*/ 1419093 w 4106634"/>
                  <a:gd name="connsiteY0" fmla="*/ 326004 h 1836752"/>
                  <a:gd name="connsiteX1" fmla="*/ 43517 w 4106634"/>
                  <a:gd name="connsiteY1" fmla="*/ 477079 h 1836752"/>
                  <a:gd name="connsiteX2" fmla="*/ 1617875 w 4106634"/>
                  <a:gd name="connsiteY2" fmla="*/ 898498 h 1836752"/>
                  <a:gd name="connsiteX3" fmla="*/ 2619740 w 4106634"/>
                  <a:gd name="connsiteY3" fmla="*/ 1280160 h 1836752"/>
                  <a:gd name="connsiteX4" fmla="*/ 3311503 w 4106634"/>
                  <a:gd name="connsiteY4" fmla="*/ 1836752 h 1836752"/>
                  <a:gd name="connsiteX5" fmla="*/ 4106634 w 4106634"/>
                  <a:gd name="connsiteY5" fmla="*/ 930304 h 1836752"/>
                  <a:gd name="connsiteX6" fmla="*/ 2826474 w 4106634"/>
                  <a:gd name="connsiteY6" fmla="*/ 0 h 1836752"/>
                  <a:gd name="connsiteX7" fmla="*/ 2222175 w 4106634"/>
                  <a:gd name="connsiteY7" fmla="*/ 31806 h 1836752"/>
                  <a:gd name="connsiteX8" fmla="*/ 1419093 w 4106634"/>
                  <a:gd name="connsiteY8" fmla="*/ 326004 h 1836752"/>
                  <a:gd name="connsiteX0" fmla="*/ 1419093 w 4106634"/>
                  <a:gd name="connsiteY0" fmla="*/ 326004 h 1836752"/>
                  <a:gd name="connsiteX1" fmla="*/ 43517 w 4106634"/>
                  <a:gd name="connsiteY1" fmla="*/ 477079 h 1836752"/>
                  <a:gd name="connsiteX2" fmla="*/ 1617875 w 4106634"/>
                  <a:gd name="connsiteY2" fmla="*/ 898498 h 1836752"/>
                  <a:gd name="connsiteX3" fmla="*/ 2619740 w 4106634"/>
                  <a:gd name="connsiteY3" fmla="*/ 1280160 h 1836752"/>
                  <a:gd name="connsiteX4" fmla="*/ 3311503 w 4106634"/>
                  <a:gd name="connsiteY4" fmla="*/ 1836752 h 1836752"/>
                  <a:gd name="connsiteX5" fmla="*/ 4106634 w 4106634"/>
                  <a:gd name="connsiteY5" fmla="*/ 930304 h 1836752"/>
                  <a:gd name="connsiteX6" fmla="*/ 2826474 w 4106634"/>
                  <a:gd name="connsiteY6" fmla="*/ 0 h 1836752"/>
                  <a:gd name="connsiteX7" fmla="*/ 2222175 w 4106634"/>
                  <a:gd name="connsiteY7" fmla="*/ 31806 h 1836752"/>
                  <a:gd name="connsiteX8" fmla="*/ 1419093 w 4106634"/>
                  <a:gd name="connsiteY8" fmla="*/ 326004 h 1836752"/>
                  <a:gd name="connsiteX0" fmla="*/ 1424462 w 4112003"/>
                  <a:gd name="connsiteY0" fmla="*/ 326004 h 1836752"/>
                  <a:gd name="connsiteX1" fmla="*/ 48886 w 4112003"/>
                  <a:gd name="connsiteY1" fmla="*/ 477079 h 1836752"/>
                  <a:gd name="connsiteX2" fmla="*/ 1623244 w 4112003"/>
                  <a:gd name="connsiteY2" fmla="*/ 898498 h 1836752"/>
                  <a:gd name="connsiteX3" fmla="*/ 2625109 w 4112003"/>
                  <a:gd name="connsiteY3" fmla="*/ 1280160 h 1836752"/>
                  <a:gd name="connsiteX4" fmla="*/ 3316872 w 4112003"/>
                  <a:gd name="connsiteY4" fmla="*/ 1836752 h 1836752"/>
                  <a:gd name="connsiteX5" fmla="*/ 4112003 w 4112003"/>
                  <a:gd name="connsiteY5" fmla="*/ 930304 h 1836752"/>
                  <a:gd name="connsiteX6" fmla="*/ 2831843 w 4112003"/>
                  <a:gd name="connsiteY6" fmla="*/ 0 h 1836752"/>
                  <a:gd name="connsiteX7" fmla="*/ 2227544 w 4112003"/>
                  <a:gd name="connsiteY7" fmla="*/ 31806 h 1836752"/>
                  <a:gd name="connsiteX8" fmla="*/ 1424462 w 4112003"/>
                  <a:gd name="connsiteY8" fmla="*/ 326004 h 1836752"/>
                  <a:gd name="connsiteX0" fmla="*/ 1424462 w 4112003"/>
                  <a:gd name="connsiteY0" fmla="*/ 326004 h 1836752"/>
                  <a:gd name="connsiteX1" fmla="*/ 48886 w 4112003"/>
                  <a:gd name="connsiteY1" fmla="*/ 477079 h 1836752"/>
                  <a:gd name="connsiteX2" fmla="*/ 1623244 w 4112003"/>
                  <a:gd name="connsiteY2" fmla="*/ 898498 h 1836752"/>
                  <a:gd name="connsiteX3" fmla="*/ 2132129 w 4112003"/>
                  <a:gd name="connsiteY3" fmla="*/ 993914 h 1836752"/>
                  <a:gd name="connsiteX4" fmla="*/ 2625109 w 4112003"/>
                  <a:gd name="connsiteY4" fmla="*/ 1280160 h 1836752"/>
                  <a:gd name="connsiteX5" fmla="*/ 3316872 w 4112003"/>
                  <a:gd name="connsiteY5" fmla="*/ 1836752 h 1836752"/>
                  <a:gd name="connsiteX6" fmla="*/ 4112003 w 4112003"/>
                  <a:gd name="connsiteY6" fmla="*/ 930304 h 1836752"/>
                  <a:gd name="connsiteX7" fmla="*/ 2831843 w 4112003"/>
                  <a:gd name="connsiteY7" fmla="*/ 0 h 1836752"/>
                  <a:gd name="connsiteX8" fmla="*/ 2227544 w 4112003"/>
                  <a:gd name="connsiteY8" fmla="*/ 31806 h 1836752"/>
                  <a:gd name="connsiteX9" fmla="*/ 1424462 w 4112003"/>
                  <a:gd name="connsiteY9" fmla="*/ 326004 h 1836752"/>
                  <a:gd name="connsiteX0" fmla="*/ 1435225 w 4122766"/>
                  <a:gd name="connsiteY0" fmla="*/ 326004 h 1836752"/>
                  <a:gd name="connsiteX1" fmla="*/ 59649 w 4122766"/>
                  <a:gd name="connsiteY1" fmla="*/ 477079 h 1836752"/>
                  <a:gd name="connsiteX2" fmla="*/ 1634007 w 4122766"/>
                  <a:gd name="connsiteY2" fmla="*/ 898498 h 1836752"/>
                  <a:gd name="connsiteX3" fmla="*/ 2142892 w 4122766"/>
                  <a:gd name="connsiteY3" fmla="*/ 993914 h 1836752"/>
                  <a:gd name="connsiteX4" fmla="*/ 2635872 w 4122766"/>
                  <a:gd name="connsiteY4" fmla="*/ 1280160 h 1836752"/>
                  <a:gd name="connsiteX5" fmla="*/ 3327635 w 4122766"/>
                  <a:gd name="connsiteY5" fmla="*/ 1836752 h 1836752"/>
                  <a:gd name="connsiteX6" fmla="*/ 4122766 w 4122766"/>
                  <a:gd name="connsiteY6" fmla="*/ 930304 h 1836752"/>
                  <a:gd name="connsiteX7" fmla="*/ 2842606 w 4122766"/>
                  <a:gd name="connsiteY7" fmla="*/ 0 h 1836752"/>
                  <a:gd name="connsiteX8" fmla="*/ 2238307 w 4122766"/>
                  <a:gd name="connsiteY8" fmla="*/ 31806 h 1836752"/>
                  <a:gd name="connsiteX9" fmla="*/ 1435225 w 4122766"/>
                  <a:gd name="connsiteY9" fmla="*/ 326004 h 1836752"/>
                  <a:gd name="connsiteX0" fmla="*/ 1435225 w 4122766"/>
                  <a:gd name="connsiteY0" fmla="*/ 326004 h 1836752"/>
                  <a:gd name="connsiteX1" fmla="*/ 59649 w 4122766"/>
                  <a:gd name="connsiteY1" fmla="*/ 477079 h 1836752"/>
                  <a:gd name="connsiteX2" fmla="*/ 1634007 w 4122766"/>
                  <a:gd name="connsiteY2" fmla="*/ 898498 h 1836752"/>
                  <a:gd name="connsiteX3" fmla="*/ 2142892 w 4122766"/>
                  <a:gd name="connsiteY3" fmla="*/ 993914 h 1836752"/>
                  <a:gd name="connsiteX4" fmla="*/ 2635872 w 4122766"/>
                  <a:gd name="connsiteY4" fmla="*/ 1280160 h 1836752"/>
                  <a:gd name="connsiteX5" fmla="*/ 3327635 w 4122766"/>
                  <a:gd name="connsiteY5" fmla="*/ 1836752 h 1836752"/>
                  <a:gd name="connsiteX6" fmla="*/ 4122766 w 4122766"/>
                  <a:gd name="connsiteY6" fmla="*/ 930304 h 1836752"/>
                  <a:gd name="connsiteX7" fmla="*/ 2842606 w 4122766"/>
                  <a:gd name="connsiteY7" fmla="*/ 0 h 1836752"/>
                  <a:gd name="connsiteX8" fmla="*/ 2238307 w 4122766"/>
                  <a:gd name="connsiteY8" fmla="*/ 31806 h 1836752"/>
                  <a:gd name="connsiteX9" fmla="*/ 1435225 w 4122766"/>
                  <a:gd name="connsiteY9" fmla="*/ 326004 h 1836752"/>
                  <a:gd name="connsiteX0" fmla="*/ 1435225 w 4122766"/>
                  <a:gd name="connsiteY0" fmla="*/ 338408 h 1849156"/>
                  <a:gd name="connsiteX1" fmla="*/ 59649 w 4122766"/>
                  <a:gd name="connsiteY1" fmla="*/ 489483 h 1849156"/>
                  <a:gd name="connsiteX2" fmla="*/ 1634007 w 4122766"/>
                  <a:gd name="connsiteY2" fmla="*/ 910902 h 1849156"/>
                  <a:gd name="connsiteX3" fmla="*/ 2142892 w 4122766"/>
                  <a:gd name="connsiteY3" fmla="*/ 1006318 h 1849156"/>
                  <a:gd name="connsiteX4" fmla="*/ 2635872 w 4122766"/>
                  <a:gd name="connsiteY4" fmla="*/ 1292564 h 1849156"/>
                  <a:gd name="connsiteX5" fmla="*/ 3327635 w 4122766"/>
                  <a:gd name="connsiteY5" fmla="*/ 1849156 h 1849156"/>
                  <a:gd name="connsiteX6" fmla="*/ 4122766 w 4122766"/>
                  <a:gd name="connsiteY6" fmla="*/ 942708 h 1849156"/>
                  <a:gd name="connsiteX7" fmla="*/ 2842606 w 4122766"/>
                  <a:gd name="connsiteY7" fmla="*/ 12404 h 1849156"/>
                  <a:gd name="connsiteX8" fmla="*/ 2238307 w 4122766"/>
                  <a:gd name="connsiteY8" fmla="*/ 44210 h 1849156"/>
                  <a:gd name="connsiteX9" fmla="*/ 1435225 w 4122766"/>
                  <a:gd name="connsiteY9" fmla="*/ 338408 h 1849156"/>
                  <a:gd name="connsiteX0" fmla="*/ 1435225 w 4122766"/>
                  <a:gd name="connsiteY0" fmla="*/ 354916 h 1865664"/>
                  <a:gd name="connsiteX1" fmla="*/ 59649 w 4122766"/>
                  <a:gd name="connsiteY1" fmla="*/ 505991 h 1865664"/>
                  <a:gd name="connsiteX2" fmla="*/ 1634007 w 4122766"/>
                  <a:gd name="connsiteY2" fmla="*/ 927410 h 1865664"/>
                  <a:gd name="connsiteX3" fmla="*/ 2142892 w 4122766"/>
                  <a:gd name="connsiteY3" fmla="*/ 1022826 h 1865664"/>
                  <a:gd name="connsiteX4" fmla="*/ 2635872 w 4122766"/>
                  <a:gd name="connsiteY4" fmla="*/ 1309072 h 1865664"/>
                  <a:gd name="connsiteX5" fmla="*/ 3327635 w 4122766"/>
                  <a:gd name="connsiteY5" fmla="*/ 1865664 h 1865664"/>
                  <a:gd name="connsiteX6" fmla="*/ 4122766 w 4122766"/>
                  <a:gd name="connsiteY6" fmla="*/ 959216 h 1865664"/>
                  <a:gd name="connsiteX7" fmla="*/ 2842606 w 4122766"/>
                  <a:gd name="connsiteY7" fmla="*/ 28912 h 1865664"/>
                  <a:gd name="connsiteX8" fmla="*/ 2238307 w 4122766"/>
                  <a:gd name="connsiteY8" fmla="*/ 60718 h 1865664"/>
                  <a:gd name="connsiteX9" fmla="*/ 1435225 w 4122766"/>
                  <a:gd name="connsiteY9" fmla="*/ 354916 h 1865664"/>
                  <a:gd name="connsiteX0" fmla="*/ 1435225 w 4122766"/>
                  <a:gd name="connsiteY0" fmla="*/ 354916 h 1865664"/>
                  <a:gd name="connsiteX1" fmla="*/ 59649 w 4122766"/>
                  <a:gd name="connsiteY1" fmla="*/ 505991 h 1865664"/>
                  <a:gd name="connsiteX2" fmla="*/ 1634007 w 4122766"/>
                  <a:gd name="connsiteY2" fmla="*/ 927410 h 1865664"/>
                  <a:gd name="connsiteX3" fmla="*/ 2142892 w 4122766"/>
                  <a:gd name="connsiteY3" fmla="*/ 1022826 h 1865664"/>
                  <a:gd name="connsiteX4" fmla="*/ 2635872 w 4122766"/>
                  <a:gd name="connsiteY4" fmla="*/ 1309072 h 1865664"/>
                  <a:gd name="connsiteX5" fmla="*/ 3327635 w 4122766"/>
                  <a:gd name="connsiteY5" fmla="*/ 1865664 h 1865664"/>
                  <a:gd name="connsiteX6" fmla="*/ 4122766 w 4122766"/>
                  <a:gd name="connsiteY6" fmla="*/ 959216 h 1865664"/>
                  <a:gd name="connsiteX7" fmla="*/ 2842606 w 4122766"/>
                  <a:gd name="connsiteY7" fmla="*/ 28912 h 1865664"/>
                  <a:gd name="connsiteX8" fmla="*/ 2238307 w 4122766"/>
                  <a:gd name="connsiteY8" fmla="*/ 60718 h 1865664"/>
                  <a:gd name="connsiteX9" fmla="*/ 1435225 w 4122766"/>
                  <a:gd name="connsiteY9" fmla="*/ 354916 h 1865664"/>
                  <a:gd name="connsiteX0" fmla="*/ 1435225 w 4122766"/>
                  <a:gd name="connsiteY0" fmla="*/ 339809 h 1850557"/>
                  <a:gd name="connsiteX1" fmla="*/ 59649 w 4122766"/>
                  <a:gd name="connsiteY1" fmla="*/ 490884 h 1850557"/>
                  <a:gd name="connsiteX2" fmla="*/ 1634007 w 4122766"/>
                  <a:gd name="connsiteY2" fmla="*/ 912303 h 1850557"/>
                  <a:gd name="connsiteX3" fmla="*/ 2142892 w 4122766"/>
                  <a:gd name="connsiteY3" fmla="*/ 1007719 h 1850557"/>
                  <a:gd name="connsiteX4" fmla="*/ 2635872 w 4122766"/>
                  <a:gd name="connsiteY4" fmla="*/ 1293965 h 1850557"/>
                  <a:gd name="connsiteX5" fmla="*/ 3327635 w 4122766"/>
                  <a:gd name="connsiteY5" fmla="*/ 1850557 h 1850557"/>
                  <a:gd name="connsiteX6" fmla="*/ 4122766 w 4122766"/>
                  <a:gd name="connsiteY6" fmla="*/ 944109 h 1850557"/>
                  <a:gd name="connsiteX7" fmla="*/ 2842606 w 4122766"/>
                  <a:gd name="connsiteY7" fmla="*/ 13805 h 1850557"/>
                  <a:gd name="connsiteX8" fmla="*/ 2166745 w 4122766"/>
                  <a:gd name="connsiteY8" fmla="*/ 93319 h 1850557"/>
                  <a:gd name="connsiteX9" fmla="*/ 1435225 w 4122766"/>
                  <a:gd name="connsiteY9" fmla="*/ 339809 h 1850557"/>
                  <a:gd name="connsiteX0" fmla="*/ 1435225 w 4122766"/>
                  <a:gd name="connsiteY0" fmla="*/ 367230 h 1877978"/>
                  <a:gd name="connsiteX1" fmla="*/ 59649 w 4122766"/>
                  <a:gd name="connsiteY1" fmla="*/ 518305 h 1877978"/>
                  <a:gd name="connsiteX2" fmla="*/ 1634007 w 4122766"/>
                  <a:gd name="connsiteY2" fmla="*/ 939724 h 1877978"/>
                  <a:gd name="connsiteX3" fmla="*/ 2142892 w 4122766"/>
                  <a:gd name="connsiteY3" fmla="*/ 1035140 h 1877978"/>
                  <a:gd name="connsiteX4" fmla="*/ 2635872 w 4122766"/>
                  <a:gd name="connsiteY4" fmla="*/ 1321386 h 1877978"/>
                  <a:gd name="connsiteX5" fmla="*/ 3327635 w 4122766"/>
                  <a:gd name="connsiteY5" fmla="*/ 1877978 h 1877978"/>
                  <a:gd name="connsiteX6" fmla="*/ 4122766 w 4122766"/>
                  <a:gd name="connsiteY6" fmla="*/ 971530 h 1877978"/>
                  <a:gd name="connsiteX7" fmla="*/ 2842606 w 4122766"/>
                  <a:gd name="connsiteY7" fmla="*/ 9421 h 1877978"/>
                  <a:gd name="connsiteX8" fmla="*/ 2166745 w 4122766"/>
                  <a:gd name="connsiteY8" fmla="*/ 120740 h 1877978"/>
                  <a:gd name="connsiteX9" fmla="*/ 1435225 w 4122766"/>
                  <a:gd name="connsiteY9" fmla="*/ 367230 h 1877978"/>
                  <a:gd name="connsiteX0" fmla="*/ 1435225 w 4122766"/>
                  <a:gd name="connsiteY0" fmla="*/ 367230 h 1877978"/>
                  <a:gd name="connsiteX1" fmla="*/ 59649 w 4122766"/>
                  <a:gd name="connsiteY1" fmla="*/ 518305 h 1877978"/>
                  <a:gd name="connsiteX2" fmla="*/ 1634007 w 4122766"/>
                  <a:gd name="connsiteY2" fmla="*/ 939724 h 1877978"/>
                  <a:gd name="connsiteX3" fmla="*/ 2142892 w 4122766"/>
                  <a:gd name="connsiteY3" fmla="*/ 1035140 h 1877978"/>
                  <a:gd name="connsiteX4" fmla="*/ 2635872 w 4122766"/>
                  <a:gd name="connsiteY4" fmla="*/ 1321386 h 1877978"/>
                  <a:gd name="connsiteX5" fmla="*/ 3327635 w 4122766"/>
                  <a:gd name="connsiteY5" fmla="*/ 1877978 h 1877978"/>
                  <a:gd name="connsiteX6" fmla="*/ 4122766 w 4122766"/>
                  <a:gd name="connsiteY6" fmla="*/ 971530 h 1877978"/>
                  <a:gd name="connsiteX7" fmla="*/ 2842606 w 4122766"/>
                  <a:gd name="connsiteY7" fmla="*/ 9421 h 1877978"/>
                  <a:gd name="connsiteX8" fmla="*/ 2166745 w 4122766"/>
                  <a:gd name="connsiteY8" fmla="*/ 120740 h 1877978"/>
                  <a:gd name="connsiteX9" fmla="*/ 1435225 w 4122766"/>
                  <a:gd name="connsiteY9" fmla="*/ 367230 h 1877978"/>
                  <a:gd name="connsiteX0" fmla="*/ 1435225 w 4122766"/>
                  <a:gd name="connsiteY0" fmla="*/ 376690 h 1887438"/>
                  <a:gd name="connsiteX1" fmla="*/ 59649 w 4122766"/>
                  <a:gd name="connsiteY1" fmla="*/ 527765 h 1887438"/>
                  <a:gd name="connsiteX2" fmla="*/ 1634007 w 4122766"/>
                  <a:gd name="connsiteY2" fmla="*/ 949184 h 1887438"/>
                  <a:gd name="connsiteX3" fmla="*/ 2142892 w 4122766"/>
                  <a:gd name="connsiteY3" fmla="*/ 1044600 h 1887438"/>
                  <a:gd name="connsiteX4" fmla="*/ 2635872 w 4122766"/>
                  <a:gd name="connsiteY4" fmla="*/ 1330846 h 1887438"/>
                  <a:gd name="connsiteX5" fmla="*/ 3327635 w 4122766"/>
                  <a:gd name="connsiteY5" fmla="*/ 1887438 h 1887438"/>
                  <a:gd name="connsiteX6" fmla="*/ 4122766 w 4122766"/>
                  <a:gd name="connsiteY6" fmla="*/ 980990 h 1887438"/>
                  <a:gd name="connsiteX7" fmla="*/ 2842606 w 4122766"/>
                  <a:gd name="connsiteY7" fmla="*/ 18881 h 1887438"/>
                  <a:gd name="connsiteX8" fmla="*/ 2166745 w 4122766"/>
                  <a:gd name="connsiteY8" fmla="*/ 130200 h 1887438"/>
                  <a:gd name="connsiteX9" fmla="*/ 1435225 w 4122766"/>
                  <a:gd name="connsiteY9" fmla="*/ 376690 h 1887438"/>
                  <a:gd name="connsiteX0" fmla="*/ 1435225 w 4067107"/>
                  <a:gd name="connsiteY0" fmla="*/ 376690 h 1887438"/>
                  <a:gd name="connsiteX1" fmla="*/ 59649 w 4067107"/>
                  <a:gd name="connsiteY1" fmla="*/ 527765 h 1887438"/>
                  <a:gd name="connsiteX2" fmla="*/ 1634007 w 4067107"/>
                  <a:gd name="connsiteY2" fmla="*/ 949184 h 1887438"/>
                  <a:gd name="connsiteX3" fmla="*/ 2142892 w 4067107"/>
                  <a:gd name="connsiteY3" fmla="*/ 1044600 h 1887438"/>
                  <a:gd name="connsiteX4" fmla="*/ 2635872 w 4067107"/>
                  <a:gd name="connsiteY4" fmla="*/ 1330846 h 1887438"/>
                  <a:gd name="connsiteX5" fmla="*/ 3327635 w 4067107"/>
                  <a:gd name="connsiteY5" fmla="*/ 1887438 h 1887438"/>
                  <a:gd name="connsiteX6" fmla="*/ 4067107 w 4067107"/>
                  <a:gd name="connsiteY6" fmla="*/ 1036649 h 1887438"/>
                  <a:gd name="connsiteX7" fmla="*/ 2842606 w 4067107"/>
                  <a:gd name="connsiteY7" fmla="*/ 18881 h 1887438"/>
                  <a:gd name="connsiteX8" fmla="*/ 2166745 w 4067107"/>
                  <a:gd name="connsiteY8" fmla="*/ 130200 h 1887438"/>
                  <a:gd name="connsiteX9" fmla="*/ 1435225 w 4067107"/>
                  <a:gd name="connsiteY9" fmla="*/ 376690 h 1887438"/>
                  <a:gd name="connsiteX0" fmla="*/ 1435225 w 4067107"/>
                  <a:gd name="connsiteY0" fmla="*/ 376690 h 1887438"/>
                  <a:gd name="connsiteX1" fmla="*/ 59649 w 4067107"/>
                  <a:gd name="connsiteY1" fmla="*/ 527765 h 1887438"/>
                  <a:gd name="connsiteX2" fmla="*/ 1634007 w 4067107"/>
                  <a:gd name="connsiteY2" fmla="*/ 949184 h 1887438"/>
                  <a:gd name="connsiteX3" fmla="*/ 2142892 w 4067107"/>
                  <a:gd name="connsiteY3" fmla="*/ 1044600 h 1887438"/>
                  <a:gd name="connsiteX4" fmla="*/ 2635872 w 4067107"/>
                  <a:gd name="connsiteY4" fmla="*/ 1330846 h 1887438"/>
                  <a:gd name="connsiteX5" fmla="*/ 3327635 w 4067107"/>
                  <a:gd name="connsiteY5" fmla="*/ 1887438 h 1887438"/>
                  <a:gd name="connsiteX6" fmla="*/ 4067107 w 4067107"/>
                  <a:gd name="connsiteY6" fmla="*/ 1036649 h 1887438"/>
                  <a:gd name="connsiteX7" fmla="*/ 2842606 w 4067107"/>
                  <a:gd name="connsiteY7" fmla="*/ 18881 h 1887438"/>
                  <a:gd name="connsiteX8" fmla="*/ 2166745 w 4067107"/>
                  <a:gd name="connsiteY8" fmla="*/ 130200 h 1887438"/>
                  <a:gd name="connsiteX9" fmla="*/ 1435225 w 4067107"/>
                  <a:gd name="connsiteY9" fmla="*/ 376690 h 1887438"/>
                  <a:gd name="connsiteX0" fmla="*/ 1435225 w 4067107"/>
                  <a:gd name="connsiteY0" fmla="*/ 376690 h 1887438"/>
                  <a:gd name="connsiteX1" fmla="*/ 59649 w 4067107"/>
                  <a:gd name="connsiteY1" fmla="*/ 527765 h 1887438"/>
                  <a:gd name="connsiteX2" fmla="*/ 1634007 w 4067107"/>
                  <a:gd name="connsiteY2" fmla="*/ 949184 h 1887438"/>
                  <a:gd name="connsiteX3" fmla="*/ 2142892 w 4067107"/>
                  <a:gd name="connsiteY3" fmla="*/ 1044600 h 1887438"/>
                  <a:gd name="connsiteX4" fmla="*/ 2548408 w 4067107"/>
                  <a:gd name="connsiteY4" fmla="*/ 1275187 h 1887438"/>
                  <a:gd name="connsiteX5" fmla="*/ 3327635 w 4067107"/>
                  <a:gd name="connsiteY5" fmla="*/ 1887438 h 1887438"/>
                  <a:gd name="connsiteX6" fmla="*/ 4067107 w 4067107"/>
                  <a:gd name="connsiteY6" fmla="*/ 1036649 h 1887438"/>
                  <a:gd name="connsiteX7" fmla="*/ 2842606 w 4067107"/>
                  <a:gd name="connsiteY7" fmla="*/ 18881 h 1887438"/>
                  <a:gd name="connsiteX8" fmla="*/ 2166745 w 4067107"/>
                  <a:gd name="connsiteY8" fmla="*/ 130200 h 1887438"/>
                  <a:gd name="connsiteX9" fmla="*/ 1435225 w 4067107"/>
                  <a:gd name="connsiteY9" fmla="*/ 376690 h 1887438"/>
                  <a:gd name="connsiteX0" fmla="*/ 1435225 w 4067107"/>
                  <a:gd name="connsiteY0" fmla="*/ 376690 h 1927194"/>
                  <a:gd name="connsiteX1" fmla="*/ 59649 w 4067107"/>
                  <a:gd name="connsiteY1" fmla="*/ 527765 h 1927194"/>
                  <a:gd name="connsiteX2" fmla="*/ 1634007 w 4067107"/>
                  <a:gd name="connsiteY2" fmla="*/ 949184 h 1927194"/>
                  <a:gd name="connsiteX3" fmla="*/ 2142892 w 4067107"/>
                  <a:gd name="connsiteY3" fmla="*/ 1044600 h 1927194"/>
                  <a:gd name="connsiteX4" fmla="*/ 2548408 w 4067107"/>
                  <a:gd name="connsiteY4" fmla="*/ 1275187 h 1927194"/>
                  <a:gd name="connsiteX5" fmla="*/ 3089096 w 4067107"/>
                  <a:gd name="connsiteY5" fmla="*/ 1927194 h 1927194"/>
                  <a:gd name="connsiteX6" fmla="*/ 4067107 w 4067107"/>
                  <a:gd name="connsiteY6" fmla="*/ 1036649 h 1927194"/>
                  <a:gd name="connsiteX7" fmla="*/ 2842606 w 4067107"/>
                  <a:gd name="connsiteY7" fmla="*/ 18881 h 1927194"/>
                  <a:gd name="connsiteX8" fmla="*/ 2166745 w 4067107"/>
                  <a:gd name="connsiteY8" fmla="*/ 130200 h 1927194"/>
                  <a:gd name="connsiteX9" fmla="*/ 1435225 w 4067107"/>
                  <a:gd name="connsiteY9" fmla="*/ 376690 h 1927194"/>
                  <a:gd name="connsiteX0" fmla="*/ 1435225 w 4067107"/>
                  <a:gd name="connsiteY0" fmla="*/ 376690 h 1927194"/>
                  <a:gd name="connsiteX1" fmla="*/ 59649 w 4067107"/>
                  <a:gd name="connsiteY1" fmla="*/ 527765 h 1927194"/>
                  <a:gd name="connsiteX2" fmla="*/ 1634007 w 4067107"/>
                  <a:gd name="connsiteY2" fmla="*/ 949184 h 1927194"/>
                  <a:gd name="connsiteX3" fmla="*/ 2142892 w 4067107"/>
                  <a:gd name="connsiteY3" fmla="*/ 1044600 h 1927194"/>
                  <a:gd name="connsiteX4" fmla="*/ 2548408 w 4067107"/>
                  <a:gd name="connsiteY4" fmla="*/ 1275187 h 1927194"/>
                  <a:gd name="connsiteX5" fmla="*/ 3256074 w 4067107"/>
                  <a:gd name="connsiteY5" fmla="*/ 1927194 h 1927194"/>
                  <a:gd name="connsiteX6" fmla="*/ 4067107 w 4067107"/>
                  <a:gd name="connsiteY6" fmla="*/ 1036649 h 1927194"/>
                  <a:gd name="connsiteX7" fmla="*/ 2842606 w 4067107"/>
                  <a:gd name="connsiteY7" fmla="*/ 18881 h 1927194"/>
                  <a:gd name="connsiteX8" fmla="*/ 2166745 w 4067107"/>
                  <a:gd name="connsiteY8" fmla="*/ 130200 h 1927194"/>
                  <a:gd name="connsiteX9" fmla="*/ 1435225 w 4067107"/>
                  <a:gd name="connsiteY9" fmla="*/ 376690 h 1927194"/>
                  <a:gd name="connsiteX0" fmla="*/ 1435225 w 4067107"/>
                  <a:gd name="connsiteY0" fmla="*/ 376690 h 1927194"/>
                  <a:gd name="connsiteX1" fmla="*/ 59649 w 4067107"/>
                  <a:gd name="connsiteY1" fmla="*/ 527765 h 1927194"/>
                  <a:gd name="connsiteX2" fmla="*/ 1634007 w 4067107"/>
                  <a:gd name="connsiteY2" fmla="*/ 949184 h 1927194"/>
                  <a:gd name="connsiteX3" fmla="*/ 2142892 w 4067107"/>
                  <a:gd name="connsiteY3" fmla="*/ 1044600 h 1927194"/>
                  <a:gd name="connsiteX4" fmla="*/ 2476846 w 4067107"/>
                  <a:gd name="connsiteY4" fmla="*/ 1378554 h 1927194"/>
                  <a:gd name="connsiteX5" fmla="*/ 3256074 w 4067107"/>
                  <a:gd name="connsiteY5" fmla="*/ 1927194 h 1927194"/>
                  <a:gd name="connsiteX6" fmla="*/ 4067107 w 4067107"/>
                  <a:gd name="connsiteY6" fmla="*/ 1036649 h 1927194"/>
                  <a:gd name="connsiteX7" fmla="*/ 2842606 w 4067107"/>
                  <a:gd name="connsiteY7" fmla="*/ 18881 h 1927194"/>
                  <a:gd name="connsiteX8" fmla="*/ 2166745 w 4067107"/>
                  <a:gd name="connsiteY8" fmla="*/ 130200 h 1927194"/>
                  <a:gd name="connsiteX9" fmla="*/ 1435225 w 4067107"/>
                  <a:gd name="connsiteY9" fmla="*/ 376690 h 1927194"/>
                  <a:gd name="connsiteX0" fmla="*/ 1435225 w 4067107"/>
                  <a:gd name="connsiteY0" fmla="*/ 376690 h 1927194"/>
                  <a:gd name="connsiteX1" fmla="*/ 59649 w 4067107"/>
                  <a:gd name="connsiteY1" fmla="*/ 527765 h 1927194"/>
                  <a:gd name="connsiteX2" fmla="*/ 1634007 w 4067107"/>
                  <a:gd name="connsiteY2" fmla="*/ 949184 h 1927194"/>
                  <a:gd name="connsiteX3" fmla="*/ 2142892 w 4067107"/>
                  <a:gd name="connsiteY3" fmla="*/ 1044600 h 1927194"/>
                  <a:gd name="connsiteX4" fmla="*/ 2476846 w 4067107"/>
                  <a:gd name="connsiteY4" fmla="*/ 1378554 h 1927194"/>
                  <a:gd name="connsiteX5" fmla="*/ 3256074 w 4067107"/>
                  <a:gd name="connsiteY5" fmla="*/ 1927194 h 1927194"/>
                  <a:gd name="connsiteX6" fmla="*/ 4067107 w 4067107"/>
                  <a:gd name="connsiteY6" fmla="*/ 1036649 h 1927194"/>
                  <a:gd name="connsiteX7" fmla="*/ 2842606 w 4067107"/>
                  <a:gd name="connsiteY7" fmla="*/ 18881 h 1927194"/>
                  <a:gd name="connsiteX8" fmla="*/ 2166745 w 4067107"/>
                  <a:gd name="connsiteY8" fmla="*/ 130200 h 1927194"/>
                  <a:gd name="connsiteX9" fmla="*/ 1435225 w 4067107"/>
                  <a:gd name="connsiteY9" fmla="*/ 376690 h 1927194"/>
                  <a:gd name="connsiteX0" fmla="*/ 1435225 w 4067107"/>
                  <a:gd name="connsiteY0" fmla="*/ 376690 h 1747240"/>
                  <a:gd name="connsiteX1" fmla="*/ 59649 w 4067107"/>
                  <a:gd name="connsiteY1" fmla="*/ 527765 h 1747240"/>
                  <a:gd name="connsiteX2" fmla="*/ 1634007 w 4067107"/>
                  <a:gd name="connsiteY2" fmla="*/ 949184 h 1747240"/>
                  <a:gd name="connsiteX3" fmla="*/ 2142892 w 4067107"/>
                  <a:gd name="connsiteY3" fmla="*/ 1044600 h 1747240"/>
                  <a:gd name="connsiteX4" fmla="*/ 2476846 w 4067107"/>
                  <a:gd name="connsiteY4" fmla="*/ 1378554 h 1747240"/>
                  <a:gd name="connsiteX5" fmla="*/ 3004138 w 4067107"/>
                  <a:gd name="connsiteY5" fmla="*/ 1747240 h 1747240"/>
                  <a:gd name="connsiteX6" fmla="*/ 4067107 w 4067107"/>
                  <a:gd name="connsiteY6" fmla="*/ 1036649 h 1747240"/>
                  <a:gd name="connsiteX7" fmla="*/ 2842606 w 4067107"/>
                  <a:gd name="connsiteY7" fmla="*/ 18881 h 1747240"/>
                  <a:gd name="connsiteX8" fmla="*/ 2166745 w 4067107"/>
                  <a:gd name="connsiteY8" fmla="*/ 130200 h 1747240"/>
                  <a:gd name="connsiteX9" fmla="*/ 1435225 w 4067107"/>
                  <a:gd name="connsiteY9" fmla="*/ 376690 h 1747240"/>
                  <a:gd name="connsiteX0" fmla="*/ 1435225 w 3887153"/>
                  <a:gd name="connsiteY0" fmla="*/ 376690 h 1747240"/>
                  <a:gd name="connsiteX1" fmla="*/ 59649 w 3887153"/>
                  <a:gd name="connsiteY1" fmla="*/ 527765 h 1747240"/>
                  <a:gd name="connsiteX2" fmla="*/ 1634007 w 3887153"/>
                  <a:gd name="connsiteY2" fmla="*/ 949184 h 1747240"/>
                  <a:gd name="connsiteX3" fmla="*/ 2142892 w 3887153"/>
                  <a:gd name="connsiteY3" fmla="*/ 1044600 h 1747240"/>
                  <a:gd name="connsiteX4" fmla="*/ 2476846 w 3887153"/>
                  <a:gd name="connsiteY4" fmla="*/ 1378554 h 1747240"/>
                  <a:gd name="connsiteX5" fmla="*/ 3004138 w 3887153"/>
                  <a:gd name="connsiteY5" fmla="*/ 1747240 h 1747240"/>
                  <a:gd name="connsiteX6" fmla="*/ 3887153 w 3887153"/>
                  <a:gd name="connsiteY6" fmla="*/ 784714 h 1747240"/>
                  <a:gd name="connsiteX7" fmla="*/ 2842606 w 3887153"/>
                  <a:gd name="connsiteY7" fmla="*/ 18881 h 1747240"/>
                  <a:gd name="connsiteX8" fmla="*/ 2166745 w 3887153"/>
                  <a:gd name="connsiteY8" fmla="*/ 130200 h 1747240"/>
                  <a:gd name="connsiteX9" fmla="*/ 1435225 w 3887153"/>
                  <a:gd name="connsiteY9" fmla="*/ 376690 h 1747240"/>
                  <a:gd name="connsiteX0" fmla="*/ 1435225 w 3887153"/>
                  <a:gd name="connsiteY0" fmla="*/ 376690 h 1747240"/>
                  <a:gd name="connsiteX1" fmla="*/ 59649 w 3887153"/>
                  <a:gd name="connsiteY1" fmla="*/ 527765 h 1747240"/>
                  <a:gd name="connsiteX2" fmla="*/ 1634007 w 3887153"/>
                  <a:gd name="connsiteY2" fmla="*/ 949184 h 1747240"/>
                  <a:gd name="connsiteX3" fmla="*/ 2142892 w 3887153"/>
                  <a:gd name="connsiteY3" fmla="*/ 1044600 h 1747240"/>
                  <a:gd name="connsiteX4" fmla="*/ 2476846 w 3887153"/>
                  <a:gd name="connsiteY4" fmla="*/ 1378554 h 1747240"/>
                  <a:gd name="connsiteX5" fmla="*/ 2806187 w 3887153"/>
                  <a:gd name="connsiteY5" fmla="*/ 1747240 h 1747240"/>
                  <a:gd name="connsiteX6" fmla="*/ 3887153 w 3887153"/>
                  <a:gd name="connsiteY6" fmla="*/ 784714 h 1747240"/>
                  <a:gd name="connsiteX7" fmla="*/ 2842606 w 3887153"/>
                  <a:gd name="connsiteY7" fmla="*/ 18881 h 1747240"/>
                  <a:gd name="connsiteX8" fmla="*/ 2166745 w 3887153"/>
                  <a:gd name="connsiteY8" fmla="*/ 130200 h 1747240"/>
                  <a:gd name="connsiteX9" fmla="*/ 1435225 w 3887153"/>
                  <a:gd name="connsiteY9" fmla="*/ 376690 h 17472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887153" h="1747240">
                    <a:moveTo>
                      <a:pt x="1435225" y="376690"/>
                    </a:moveTo>
                    <a:cubicBezTo>
                      <a:pt x="921041" y="355486"/>
                      <a:pt x="168317" y="374040"/>
                      <a:pt x="59649" y="527765"/>
                    </a:cubicBezTo>
                    <a:cubicBezTo>
                      <a:pt x="-282257" y="890874"/>
                      <a:pt x="926341" y="920030"/>
                      <a:pt x="1634007" y="949184"/>
                    </a:cubicBezTo>
                    <a:cubicBezTo>
                      <a:pt x="1755927" y="988940"/>
                      <a:pt x="2020972" y="1004844"/>
                      <a:pt x="2142892" y="1044600"/>
                    </a:cubicBezTo>
                    <a:lnTo>
                      <a:pt x="2476846" y="1378554"/>
                    </a:lnTo>
                    <a:lnTo>
                      <a:pt x="2806187" y="1747240"/>
                    </a:lnTo>
                    <a:lnTo>
                      <a:pt x="3887153" y="784714"/>
                    </a:lnTo>
                    <a:cubicBezTo>
                      <a:pt x="3502840" y="495816"/>
                      <a:pt x="3512746" y="372650"/>
                      <a:pt x="2842606" y="18881"/>
                    </a:cubicBezTo>
                    <a:cubicBezTo>
                      <a:pt x="2541783" y="-38103"/>
                      <a:pt x="2417210" y="44060"/>
                      <a:pt x="2166745" y="130200"/>
                    </a:cubicBezTo>
                    <a:cubicBezTo>
                      <a:pt x="1932182" y="184534"/>
                      <a:pt x="1811587" y="315730"/>
                      <a:pt x="1435225" y="37669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8" name="Freeform 19">
                <a:extLst>
                  <a:ext uri="{FF2B5EF4-FFF2-40B4-BE49-F238E27FC236}">
                    <a16:creationId xmlns:a16="http://schemas.microsoft.com/office/drawing/2014/main" id="{07B7B274-F644-4A8A-AB42-95BA69B74967}"/>
                  </a:ext>
                </a:extLst>
              </p:cNvPr>
              <p:cNvSpPr/>
              <p:nvPr/>
            </p:nvSpPr>
            <p:spPr>
              <a:xfrm flipH="1">
                <a:off x="2156087" y="2217893"/>
                <a:ext cx="1545584" cy="794676"/>
              </a:xfrm>
              <a:custGeom>
                <a:avLst/>
                <a:gdLst>
                  <a:gd name="connsiteX0" fmla="*/ 1288111 w 3347499"/>
                  <a:gd name="connsiteY0" fmla="*/ 620202 h 1995778"/>
                  <a:gd name="connsiteX1" fmla="*/ 659958 w 3347499"/>
                  <a:gd name="connsiteY1" fmla="*/ 95416 h 1995778"/>
                  <a:gd name="connsiteX2" fmla="*/ 373711 w 3347499"/>
                  <a:gd name="connsiteY2" fmla="*/ 39757 h 1995778"/>
                  <a:gd name="connsiteX3" fmla="*/ 119270 w 3347499"/>
                  <a:gd name="connsiteY3" fmla="*/ 0 h 1995778"/>
                  <a:gd name="connsiteX4" fmla="*/ 111318 w 3347499"/>
                  <a:gd name="connsiteY4" fmla="*/ 151075 h 1995778"/>
                  <a:gd name="connsiteX5" fmla="*/ 0 w 3347499"/>
                  <a:gd name="connsiteY5" fmla="*/ 214686 h 1995778"/>
                  <a:gd name="connsiteX6" fmla="*/ 779228 w 3347499"/>
                  <a:gd name="connsiteY6" fmla="*/ 1264258 h 1995778"/>
                  <a:gd name="connsiteX7" fmla="*/ 1900362 w 3347499"/>
                  <a:gd name="connsiteY7" fmla="*/ 1995778 h 1995778"/>
                  <a:gd name="connsiteX8" fmla="*/ 3347499 w 3347499"/>
                  <a:gd name="connsiteY8" fmla="*/ 1653872 h 1995778"/>
                  <a:gd name="connsiteX9" fmla="*/ 1288111 w 3347499"/>
                  <a:gd name="connsiteY9" fmla="*/ 620202 h 1995778"/>
                  <a:gd name="connsiteX0" fmla="*/ 1288111 w 3347499"/>
                  <a:gd name="connsiteY0" fmla="*/ 620202 h 1995778"/>
                  <a:gd name="connsiteX1" fmla="*/ 659958 w 3347499"/>
                  <a:gd name="connsiteY1" fmla="*/ 95416 h 1995778"/>
                  <a:gd name="connsiteX2" fmla="*/ 373711 w 3347499"/>
                  <a:gd name="connsiteY2" fmla="*/ 39757 h 1995778"/>
                  <a:gd name="connsiteX3" fmla="*/ 119270 w 3347499"/>
                  <a:gd name="connsiteY3" fmla="*/ 0 h 1995778"/>
                  <a:gd name="connsiteX4" fmla="*/ 111318 w 3347499"/>
                  <a:gd name="connsiteY4" fmla="*/ 151075 h 1995778"/>
                  <a:gd name="connsiteX5" fmla="*/ 0 w 3347499"/>
                  <a:gd name="connsiteY5" fmla="*/ 214686 h 1995778"/>
                  <a:gd name="connsiteX6" fmla="*/ 779228 w 3347499"/>
                  <a:gd name="connsiteY6" fmla="*/ 1264258 h 1995778"/>
                  <a:gd name="connsiteX7" fmla="*/ 1900362 w 3347499"/>
                  <a:gd name="connsiteY7" fmla="*/ 1995778 h 1995778"/>
                  <a:gd name="connsiteX8" fmla="*/ 3347499 w 3347499"/>
                  <a:gd name="connsiteY8" fmla="*/ 1653872 h 1995778"/>
                  <a:gd name="connsiteX9" fmla="*/ 1288111 w 3347499"/>
                  <a:gd name="connsiteY9" fmla="*/ 620202 h 1995778"/>
                  <a:gd name="connsiteX0" fmla="*/ 1304013 w 3347499"/>
                  <a:gd name="connsiteY0" fmla="*/ 652007 h 1995778"/>
                  <a:gd name="connsiteX1" fmla="*/ 659958 w 3347499"/>
                  <a:gd name="connsiteY1" fmla="*/ 95416 h 1995778"/>
                  <a:gd name="connsiteX2" fmla="*/ 373711 w 3347499"/>
                  <a:gd name="connsiteY2" fmla="*/ 39757 h 1995778"/>
                  <a:gd name="connsiteX3" fmla="*/ 119270 w 3347499"/>
                  <a:gd name="connsiteY3" fmla="*/ 0 h 1995778"/>
                  <a:gd name="connsiteX4" fmla="*/ 111318 w 3347499"/>
                  <a:gd name="connsiteY4" fmla="*/ 151075 h 1995778"/>
                  <a:gd name="connsiteX5" fmla="*/ 0 w 3347499"/>
                  <a:gd name="connsiteY5" fmla="*/ 214686 h 1995778"/>
                  <a:gd name="connsiteX6" fmla="*/ 779228 w 3347499"/>
                  <a:gd name="connsiteY6" fmla="*/ 1264258 h 1995778"/>
                  <a:gd name="connsiteX7" fmla="*/ 1900362 w 3347499"/>
                  <a:gd name="connsiteY7" fmla="*/ 1995778 h 1995778"/>
                  <a:gd name="connsiteX8" fmla="*/ 3347499 w 3347499"/>
                  <a:gd name="connsiteY8" fmla="*/ 1653872 h 1995778"/>
                  <a:gd name="connsiteX9" fmla="*/ 1304013 w 3347499"/>
                  <a:gd name="connsiteY9" fmla="*/ 652007 h 1995778"/>
                  <a:gd name="connsiteX0" fmla="*/ 1304013 w 3347499"/>
                  <a:gd name="connsiteY0" fmla="*/ 652007 h 1995778"/>
                  <a:gd name="connsiteX1" fmla="*/ 659958 w 3347499"/>
                  <a:gd name="connsiteY1" fmla="*/ 95416 h 1995778"/>
                  <a:gd name="connsiteX2" fmla="*/ 373711 w 3347499"/>
                  <a:gd name="connsiteY2" fmla="*/ 39757 h 1995778"/>
                  <a:gd name="connsiteX3" fmla="*/ 119270 w 3347499"/>
                  <a:gd name="connsiteY3" fmla="*/ 0 h 1995778"/>
                  <a:gd name="connsiteX4" fmla="*/ 111318 w 3347499"/>
                  <a:gd name="connsiteY4" fmla="*/ 151075 h 1995778"/>
                  <a:gd name="connsiteX5" fmla="*/ 0 w 3347499"/>
                  <a:gd name="connsiteY5" fmla="*/ 214686 h 1995778"/>
                  <a:gd name="connsiteX6" fmla="*/ 779228 w 3347499"/>
                  <a:gd name="connsiteY6" fmla="*/ 1264258 h 1995778"/>
                  <a:gd name="connsiteX7" fmla="*/ 1900362 w 3347499"/>
                  <a:gd name="connsiteY7" fmla="*/ 1995778 h 1995778"/>
                  <a:gd name="connsiteX8" fmla="*/ 3347499 w 3347499"/>
                  <a:gd name="connsiteY8" fmla="*/ 1653872 h 1995778"/>
                  <a:gd name="connsiteX9" fmla="*/ 1304013 w 3347499"/>
                  <a:gd name="connsiteY9" fmla="*/ 652007 h 1995778"/>
                  <a:gd name="connsiteX0" fmla="*/ 1304013 w 3347499"/>
                  <a:gd name="connsiteY0" fmla="*/ 635267 h 1979038"/>
                  <a:gd name="connsiteX1" fmla="*/ 659958 w 3347499"/>
                  <a:gd name="connsiteY1" fmla="*/ 78676 h 1979038"/>
                  <a:gd name="connsiteX2" fmla="*/ 373711 w 3347499"/>
                  <a:gd name="connsiteY2" fmla="*/ 23017 h 1979038"/>
                  <a:gd name="connsiteX3" fmla="*/ 95416 w 3347499"/>
                  <a:gd name="connsiteY3" fmla="*/ 38919 h 1979038"/>
                  <a:gd name="connsiteX4" fmla="*/ 111318 w 3347499"/>
                  <a:gd name="connsiteY4" fmla="*/ 134335 h 1979038"/>
                  <a:gd name="connsiteX5" fmla="*/ 0 w 3347499"/>
                  <a:gd name="connsiteY5" fmla="*/ 197946 h 1979038"/>
                  <a:gd name="connsiteX6" fmla="*/ 779228 w 3347499"/>
                  <a:gd name="connsiteY6" fmla="*/ 1247518 h 1979038"/>
                  <a:gd name="connsiteX7" fmla="*/ 1900362 w 3347499"/>
                  <a:gd name="connsiteY7" fmla="*/ 1979038 h 1979038"/>
                  <a:gd name="connsiteX8" fmla="*/ 3347499 w 3347499"/>
                  <a:gd name="connsiteY8" fmla="*/ 1637132 h 1979038"/>
                  <a:gd name="connsiteX9" fmla="*/ 1304013 w 3347499"/>
                  <a:gd name="connsiteY9" fmla="*/ 635267 h 1979038"/>
                  <a:gd name="connsiteX0" fmla="*/ 1304013 w 3347499"/>
                  <a:gd name="connsiteY0" fmla="*/ 654838 h 1998609"/>
                  <a:gd name="connsiteX1" fmla="*/ 659958 w 3347499"/>
                  <a:gd name="connsiteY1" fmla="*/ 98247 h 1998609"/>
                  <a:gd name="connsiteX2" fmla="*/ 373711 w 3347499"/>
                  <a:gd name="connsiteY2" fmla="*/ 42588 h 1998609"/>
                  <a:gd name="connsiteX3" fmla="*/ 95416 w 3347499"/>
                  <a:gd name="connsiteY3" fmla="*/ 58490 h 1998609"/>
                  <a:gd name="connsiteX4" fmla="*/ 111318 w 3347499"/>
                  <a:gd name="connsiteY4" fmla="*/ 153906 h 1998609"/>
                  <a:gd name="connsiteX5" fmla="*/ 0 w 3347499"/>
                  <a:gd name="connsiteY5" fmla="*/ 217517 h 1998609"/>
                  <a:gd name="connsiteX6" fmla="*/ 779228 w 3347499"/>
                  <a:gd name="connsiteY6" fmla="*/ 1267089 h 1998609"/>
                  <a:gd name="connsiteX7" fmla="*/ 1900362 w 3347499"/>
                  <a:gd name="connsiteY7" fmla="*/ 1998609 h 1998609"/>
                  <a:gd name="connsiteX8" fmla="*/ 3347499 w 3347499"/>
                  <a:gd name="connsiteY8" fmla="*/ 1656703 h 1998609"/>
                  <a:gd name="connsiteX9" fmla="*/ 1304013 w 3347499"/>
                  <a:gd name="connsiteY9" fmla="*/ 654838 h 1998609"/>
                  <a:gd name="connsiteX0" fmla="*/ 1304013 w 3347499"/>
                  <a:gd name="connsiteY0" fmla="*/ 654838 h 1998609"/>
                  <a:gd name="connsiteX1" fmla="*/ 659958 w 3347499"/>
                  <a:gd name="connsiteY1" fmla="*/ 98247 h 1998609"/>
                  <a:gd name="connsiteX2" fmla="*/ 373711 w 3347499"/>
                  <a:gd name="connsiteY2" fmla="*/ 42588 h 1998609"/>
                  <a:gd name="connsiteX3" fmla="*/ 95416 w 3347499"/>
                  <a:gd name="connsiteY3" fmla="*/ 58490 h 1998609"/>
                  <a:gd name="connsiteX4" fmla="*/ 174928 w 3347499"/>
                  <a:gd name="connsiteY4" fmla="*/ 177759 h 1998609"/>
                  <a:gd name="connsiteX5" fmla="*/ 0 w 3347499"/>
                  <a:gd name="connsiteY5" fmla="*/ 217517 h 1998609"/>
                  <a:gd name="connsiteX6" fmla="*/ 779228 w 3347499"/>
                  <a:gd name="connsiteY6" fmla="*/ 1267089 h 1998609"/>
                  <a:gd name="connsiteX7" fmla="*/ 1900362 w 3347499"/>
                  <a:gd name="connsiteY7" fmla="*/ 1998609 h 1998609"/>
                  <a:gd name="connsiteX8" fmla="*/ 3347499 w 3347499"/>
                  <a:gd name="connsiteY8" fmla="*/ 1656703 h 1998609"/>
                  <a:gd name="connsiteX9" fmla="*/ 1304013 w 3347499"/>
                  <a:gd name="connsiteY9" fmla="*/ 654838 h 1998609"/>
                  <a:gd name="connsiteX0" fmla="*/ 1304013 w 3347499"/>
                  <a:gd name="connsiteY0" fmla="*/ 654838 h 1998609"/>
                  <a:gd name="connsiteX1" fmla="*/ 659958 w 3347499"/>
                  <a:gd name="connsiteY1" fmla="*/ 98247 h 1998609"/>
                  <a:gd name="connsiteX2" fmla="*/ 373711 w 3347499"/>
                  <a:gd name="connsiteY2" fmla="*/ 42588 h 1998609"/>
                  <a:gd name="connsiteX3" fmla="*/ 95416 w 3347499"/>
                  <a:gd name="connsiteY3" fmla="*/ 58490 h 1998609"/>
                  <a:gd name="connsiteX4" fmla="*/ 174928 w 3347499"/>
                  <a:gd name="connsiteY4" fmla="*/ 177759 h 1998609"/>
                  <a:gd name="connsiteX5" fmla="*/ 0 w 3347499"/>
                  <a:gd name="connsiteY5" fmla="*/ 217517 h 1998609"/>
                  <a:gd name="connsiteX6" fmla="*/ 811033 w 3347499"/>
                  <a:gd name="connsiteY6" fmla="*/ 1243235 h 1998609"/>
                  <a:gd name="connsiteX7" fmla="*/ 1900362 w 3347499"/>
                  <a:gd name="connsiteY7" fmla="*/ 1998609 h 1998609"/>
                  <a:gd name="connsiteX8" fmla="*/ 3347499 w 3347499"/>
                  <a:gd name="connsiteY8" fmla="*/ 1656703 h 1998609"/>
                  <a:gd name="connsiteX9" fmla="*/ 1304013 w 3347499"/>
                  <a:gd name="connsiteY9" fmla="*/ 654838 h 1998609"/>
                  <a:gd name="connsiteX0" fmla="*/ 1304013 w 3347499"/>
                  <a:gd name="connsiteY0" fmla="*/ 654838 h 1863437"/>
                  <a:gd name="connsiteX1" fmla="*/ 659958 w 3347499"/>
                  <a:gd name="connsiteY1" fmla="*/ 98247 h 1863437"/>
                  <a:gd name="connsiteX2" fmla="*/ 373711 w 3347499"/>
                  <a:gd name="connsiteY2" fmla="*/ 42588 h 1863437"/>
                  <a:gd name="connsiteX3" fmla="*/ 95416 w 3347499"/>
                  <a:gd name="connsiteY3" fmla="*/ 58490 h 1863437"/>
                  <a:gd name="connsiteX4" fmla="*/ 174928 w 3347499"/>
                  <a:gd name="connsiteY4" fmla="*/ 177759 h 1863437"/>
                  <a:gd name="connsiteX5" fmla="*/ 0 w 3347499"/>
                  <a:gd name="connsiteY5" fmla="*/ 217517 h 1863437"/>
                  <a:gd name="connsiteX6" fmla="*/ 811033 w 3347499"/>
                  <a:gd name="connsiteY6" fmla="*/ 1243235 h 1863437"/>
                  <a:gd name="connsiteX7" fmla="*/ 1924216 w 3347499"/>
                  <a:gd name="connsiteY7" fmla="*/ 1863437 h 1863437"/>
                  <a:gd name="connsiteX8" fmla="*/ 3347499 w 3347499"/>
                  <a:gd name="connsiteY8" fmla="*/ 1656703 h 1863437"/>
                  <a:gd name="connsiteX9" fmla="*/ 1304013 w 3347499"/>
                  <a:gd name="connsiteY9" fmla="*/ 654838 h 1863437"/>
                  <a:gd name="connsiteX0" fmla="*/ 1304013 w 3347499"/>
                  <a:gd name="connsiteY0" fmla="*/ 654838 h 1982707"/>
                  <a:gd name="connsiteX1" fmla="*/ 659958 w 3347499"/>
                  <a:gd name="connsiteY1" fmla="*/ 98247 h 1982707"/>
                  <a:gd name="connsiteX2" fmla="*/ 373711 w 3347499"/>
                  <a:gd name="connsiteY2" fmla="*/ 42588 h 1982707"/>
                  <a:gd name="connsiteX3" fmla="*/ 95416 w 3347499"/>
                  <a:gd name="connsiteY3" fmla="*/ 58490 h 1982707"/>
                  <a:gd name="connsiteX4" fmla="*/ 174928 w 3347499"/>
                  <a:gd name="connsiteY4" fmla="*/ 177759 h 1982707"/>
                  <a:gd name="connsiteX5" fmla="*/ 0 w 3347499"/>
                  <a:gd name="connsiteY5" fmla="*/ 217517 h 1982707"/>
                  <a:gd name="connsiteX6" fmla="*/ 811033 w 3347499"/>
                  <a:gd name="connsiteY6" fmla="*/ 1243235 h 1982707"/>
                  <a:gd name="connsiteX7" fmla="*/ 2146852 w 3347499"/>
                  <a:gd name="connsiteY7" fmla="*/ 1982707 h 1982707"/>
                  <a:gd name="connsiteX8" fmla="*/ 3347499 w 3347499"/>
                  <a:gd name="connsiteY8" fmla="*/ 1656703 h 1982707"/>
                  <a:gd name="connsiteX9" fmla="*/ 1304013 w 3347499"/>
                  <a:gd name="connsiteY9" fmla="*/ 654838 h 1982707"/>
                  <a:gd name="connsiteX0" fmla="*/ 1304013 w 3387256"/>
                  <a:gd name="connsiteY0" fmla="*/ 654838 h 1982707"/>
                  <a:gd name="connsiteX1" fmla="*/ 659958 w 3387256"/>
                  <a:gd name="connsiteY1" fmla="*/ 98247 h 1982707"/>
                  <a:gd name="connsiteX2" fmla="*/ 373711 w 3387256"/>
                  <a:gd name="connsiteY2" fmla="*/ 42588 h 1982707"/>
                  <a:gd name="connsiteX3" fmla="*/ 95416 w 3387256"/>
                  <a:gd name="connsiteY3" fmla="*/ 58490 h 1982707"/>
                  <a:gd name="connsiteX4" fmla="*/ 174928 w 3387256"/>
                  <a:gd name="connsiteY4" fmla="*/ 177759 h 1982707"/>
                  <a:gd name="connsiteX5" fmla="*/ 0 w 3387256"/>
                  <a:gd name="connsiteY5" fmla="*/ 217517 h 1982707"/>
                  <a:gd name="connsiteX6" fmla="*/ 811033 w 3387256"/>
                  <a:gd name="connsiteY6" fmla="*/ 1243235 h 1982707"/>
                  <a:gd name="connsiteX7" fmla="*/ 2146852 w 3387256"/>
                  <a:gd name="connsiteY7" fmla="*/ 1982707 h 1982707"/>
                  <a:gd name="connsiteX8" fmla="*/ 3387256 w 3387256"/>
                  <a:gd name="connsiteY8" fmla="*/ 1648752 h 1982707"/>
                  <a:gd name="connsiteX9" fmla="*/ 1304013 w 3387256"/>
                  <a:gd name="connsiteY9" fmla="*/ 654838 h 1982707"/>
                  <a:gd name="connsiteX0" fmla="*/ 1304013 w 3387256"/>
                  <a:gd name="connsiteY0" fmla="*/ 654838 h 1982707"/>
                  <a:gd name="connsiteX1" fmla="*/ 659958 w 3387256"/>
                  <a:gd name="connsiteY1" fmla="*/ 98247 h 1982707"/>
                  <a:gd name="connsiteX2" fmla="*/ 373711 w 3387256"/>
                  <a:gd name="connsiteY2" fmla="*/ 42588 h 1982707"/>
                  <a:gd name="connsiteX3" fmla="*/ 95416 w 3387256"/>
                  <a:gd name="connsiteY3" fmla="*/ 58490 h 1982707"/>
                  <a:gd name="connsiteX4" fmla="*/ 174928 w 3387256"/>
                  <a:gd name="connsiteY4" fmla="*/ 177759 h 1982707"/>
                  <a:gd name="connsiteX5" fmla="*/ 0 w 3387256"/>
                  <a:gd name="connsiteY5" fmla="*/ 217517 h 1982707"/>
                  <a:gd name="connsiteX6" fmla="*/ 811033 w 3387256"/>
                  <a:gd name="connsiteY6" fmla="*/ 1243235 h 1982707"/>
                  <a:gd name="connsiteX7" fmla="*/ 2146852 w 3387256"/>
                  <a:gd name="connsiteY7" fmla="*/ 1982707 h 1982707"/>
                  <a:gd name="connsiteX8" fmla="*/ 3387256 w 3387256"/>
                  <a:gd name="connsiteY8" fmla="*/ 1648752 h 1982707"/>
                  <a:gd name="connsiteX9" fmla="*/ 715616 w 3387256"/>
                  <a:gd name="connsiteY9" fmla="*/ 726401 h 1982707"/>
                  <a:gd name="connsiteX10" fmla="*/ 1304013 w 3387256"/>
                  <a:gd name="connsiteY10" fmla="*/ 654838 h 1982707"/>
                  <a:gd name="connsiteX0" fmla="*/ 1304013 w 3387256"/>
                  <a:gd name="connsiteY0" fmla="*/ 654838 h 1982707"/>
                  <a:gd name="connsiteX1" fmla="*/ 659958 w 3387256"/>
                  <a:gd name="connsiteY1" fmla="*/ 98247 h 1982707"/>
                  <a:gd name="connsiteX2" fmla="*/ 373711 w 3387256"/>
                  <a:gd name="connsiteY2" fmla="*/ 42588 h 1982707"/>
                  <a:gd name="connsiteX3" fmla="*/ 95416 w 3387256"/>
                  <a:gd name="connsiteY3" fmla="*/ 58490 h 1982707"/>
                  <a:gd name="connsiteX4" fmla="*/ 174928 w 3387256"/>
                  <a:gd name="connsiteY4" fmla="*/ 177759 h 1982707"/>
                  <a:gd name="connsiteX5" fmla="*/ 0 w 3387256"/>
                  <a:gd name="connsiteY5" fmla="*/ 217517 h 1982707"/>
                  <a:gd name="connsiteX6" fmla="*/ 811033 w 3387256"/>
                  <a:gd name="connsiteY6" fmla="*/ 1243235 h 1982707"/>
                  <a:gd name="connsiteX7" fmla="*/ 2146852 w 3387256"/>
                  <a:gd name="connsiteY7" fmla="*/ 1982707 h 1982707"/>
                  <a:gd name="connsiteX8" fmla="*/ 3387256 w 3387256"/>
                  <a:gd name="connsiteY8" fmla="*/ 1648752 h 1982707"/>
                  <a:gd name="connsiteX9" fmla="*/ 715616 w 3387256"/>
                  <a:gd name="connsiteY9" fmla="*/ 726401 h 1982707"/>
                  <a:gd name="connsiteX10" fmla="*/ 1304013 w 3387256"/>
                  <a:gd name="connsiteY10" fmla="*/ 654838 h 1982707"/>
                  <a:gd name="connsiteX0" fmla="*/ 1304013 w 3387256"/>
                  <a:gd name="connsiteY0" fmla="*/ 654838 h 1982707"/>
                  <a:gd name="connsiteX1" fmla="*/ 659958 w 3387256"/>
                  <a:gd name="connsiteY1" fmla="*/ 98247 h 1982707"/>
                  <a:gd name="connsiteX2" fmla="*/ 373711 w 3387256"/>
                  <a:gd name="connsiteY2" fmla="*/ 42588 h 1982707"/>
                  <a:gd name="connsiteX3" fmla="*/ 95416 w 3387256"/>
                  <a:gd name="connsiteY3" fmla="*/ 58490 h 1982707"/>
                  <a:gd name="connsiteX4" fmla="*/ 174928 w 3387256"/>
                  <a:gd name="connsiteY4" fmla="*/ 177759 h 1982707"/>
                  <a:gd name="connsiteX5" fmla="*/ 0 w 3387256"/>
                  <a:gd name="connsiteY5" fmla="*/ 217517 h 1982707"/>
                  <a:gd name="connsiteX6" fmla="*/ 811033 w 3387256"/>
                  <a:gd name="connsiteY6" fmla="*/ 1243235 h 1982707"/>
                  <a:gd name="connsiteX7" fmla="*/ 2146852 w 3387256"/>
                  <a:gd name="connsiteY7" fmla="*/ 1982707 h 1982707"/>
                  <a:gd name="connsiteX8" fmla="*/ 3387256 w 3387256"/>
                  <a:gd name="connsiteY8" fmla="*/ 1648752 h 1982707"/>
                  <a:gd name="connsiteX9" fmla="*/ 715616 w 3387256"/>
                  <a:gd name="connsiteY9" fmla="*/ 782060 h 1982707"/>
                  <a:gd name="connsiteX10" fmla="*/ 1304013 w 3387256"/>
                  <a:gd name="connsiteY10" fmla="*/ 654838 h 1982707"/>
                  <a:gd name="connsiteX0" fmla="*/ 1304013 w 3387256"/>
                  <a:gd name="connsiteY0" fmla="*/ 654838 h 1982707"/>
                  <a:gd name="connsiteX1" fmla="*/ 659958 w 3387256"/>
                  <a:gd name="connsiteY1" fmla="*/ 98247 h 1982707"/>
                  <a:gd name="connsiteX2" fmla="*/ 373711 w 3387256"/>
                  <a:gd name="connsiteY2" fmla="*/ 42588 h 1982707"/>
                  <a:gd name="connsiteX3" fmla="*/ 95416 w 3387256"/>
                  <a:gd name="connsiteY3" fmla="*/ 58490 h 1982707"/>
                  <a:gd name="connsiteX4" fmla="*/ 174928 w 3387256"/>
                  <a:gd name="connsiteY4" fmla="*/ 177759 h 1982707"/>
                  <a:gd name="connsiteX5" fmla="*/ 0 w 3387256"/>
                  <a:gd name="connsiteY5" fmla="*/ 217517 h 1982707"/>
                  <a:gd name="connsiteX6" fmla="*/ 811033 w 3387256"/>
                  <a:gd name="connsiteY6" fmla="*/ 1243235 h 1982707"/>
                  <a:gd name="connsiteX7" fmla="*/ 2146852 w 3387256"/>
                  <a:gd name="connsiteY7" fmla="*/ 1982707 h 1982707"/>
                  <a:gd name="connsiteX8" fmla="*/ 3387256 w 3387256"/>
                  <a:gd name="connsiteY8" fmla="*/ 1648752 h 1982707"/>
                  <a:gd name="connsiteX9" fmla="*/ 715616 w 3387256"/>
                  <a:gd name="connsiteY9" fmla="*/ 782060 h 1982707"/>
                  <a:gd name="connsiteX10" fmla="*/ 1304013 w 3387256"/>
                  <a:gd name="connsiteY10" fmla="*/ 654838 h 1982707"/>
                  <a:gd name="connsiteX0" fmla="*/ 1304013 w 3387256"/>
                  <a:gd name="connsiteY0" fmla="*/ 654838 h 1982707"/>
                  <a:gd name="connsiteX1" fmla="*/ 659958 w 3387256"/>
                  <a:gd name="connsiteY1" fmla="*/ 98247 h 1982707"/>
                  <a:gd name="connsiteX2" fmla="*/ 373711 w 3387256"/>
                  <a:gd name="connsiteY2" fmla="*/ 42588 h 1982707"/>
                  <a:gd name="connsiteX3" fmla="*/ 95416 w 3387256"/>
                  <a:gd name="connsiteY3" fmla="*/ 58490 h 1982707"/>
                  <a:gd name="connsiteX4" fmla="*/ 174928 w 3387256"/>
                  <a:gd name="connsiteY4" fmla="*/ 177759 h 1982707"/>
                  <a:gd name="connsiteX5" fmla="*/ 0 w 3387256"/>
                  <a:gd name="connsiteY5" fmla="*/ 217517 h 1982707"/>
                  <a:gd name="connsiteX6" fmla="*/ 811033 w 3387256"/>
                  <a:gd name="connsiteY6" fmla="*/ 1243235 h 1982707"/>
                  <a:gd name="connsiteX7" fmla="*/ 2146852 w 3387256"/>
                  <a:gd name="connsiteY7" fmla="*/ 1982707 h 1982707"/>
                  <a:gd name="connsiteX8" fmla="*/ 3387256 w 3387256"/>
                  <a:gd name="connsiteY8" fmla="*/ 1648752 h 1982707"/>
                  <a:gd name="connsiteX9" fmla="*/ 739470 w 3387256"/>
                  <a:gd name="connsiteY9" fmla="*/ 813865 h 1982707"/>
                  <a:gd name="connsiteX10" fmla="*/ 1304013 w 3387256"/>
                  <a:gd name="connsiteY10" fmla="*/ 654838 h 1982707"/>
                  <a:gd name="connsiteX0" fmla="*/ 1272207 w 3387256"/>
                  <a:gd name="connsiteY0" fmla="*/ 630984 h 1982707"/>
                  <a:gd name="connsiteX1" fmla="*/ 659958 w 3387256"/>
                  <a:gd name="connsiteY1" fmla="*/ 98247 h 1982707"/>
                  <a:gd name="connsiteX2" fmla="*/ 373711 w 3387256"/>
                  <a:gd name="connsiteY2" fmla="*/ 42588 h 1982707"/>
                  <a:gd name="connsiteX3" fmla="*/ 95416 w 3387256"/>
                  <a:gd name="connsiteY3" fmla="*/ 58490 h 1982707"/>
                  <a:gd name="connsiteX4" fmla="*/ 174928 w 3387256"/>
                  <a:gd name="connsiteY4" fmla="*/ 177759 h 1982707"/>
                  <a:gd name="connsiteX5" fmla="*/ 0 w 3387256"/>
                  <a:gd name="connsiteY5" fmla="*/ 217517 h 1982707"/>
                  <a:gd name="connsiteX6" fmla="*/ 811033 w 3387256"/>
                  <a:gd name="connsiteY6" fmla="*/ 1243235 h 1982707"/>
                  <a:gd name="connsiteX7" fmla="*/ 2146852 w 3387256"/>
                  <a:gd name="connsiteY7" fmla="*/ 1982707 h 1982707"/>
                  <a:gd name="connsiteX8" fmla="*/ 3387256 w 3387256"/>
                  <a:gd name="connsiteY8" fmla="*/ 1648752 h 1982707"/>
                  <a:gd name="connsiteX9" fmla="*/ 739470 w 3387256"/>
                  <a:gd name="connsiteY9" fmla="*/ 813865 h 1982707"/>
                  <a:gd name="connsiteX10" fmla="*/ 1272207 w 3387256"/>
                  <a:gd name="connsiteY10" fmla="*/ 630984 h 1982707"/>
                  <a:gd name="connsiteX0" fmla="*/ 1272207 w 3387256"/>
                  <a:gd name="connsiteY0" fmla="*/ 630984 h 1982707"/>
                  <a:gd name="connsiteX1" fmla="*/ 659958 w 3387256"/>
                  <a:gd name="connsiteY1" fmla="*/ 98247 h 1982707"/>
                  <a:gd name="connsiteX2" fmla="*/ 373711 w 3387256"/>
                  <a:gd name="connsiteY2" fmla="*/ 42588 h 1982707"/>
                  <a:gd name="connsiteX3" fmla="*/ 95416 w 3387256"/>
                  <a:gd name="connsiteY3" fmla="*/ 58490 h 1982707"/>
                  <a:gd name="connsiteX4" fmla="*/ 174928 w 3387256"/>
                  <a:gd name="connsiteY4" fmla="*/ 177759 h 1982707"/>
                  <a:gd name="connsiteX5" fmla="*/ 0 w 3387256"/>
                  <a:gd name="connsiteY5" fmla="*/ 217517 h 1982707"/>
                  <a:gd name="connsiteX6" fmla="*/ 811033 w 3387256"/>
                  <a:gd name="connsiteY6" fmla="*/ 1243235 h 1982707"/>
                  <a:gd name="connsiteX7" fmla="*/ 2146852 w 3387256"/>
                  <a:gd name="connsiteY7" fmla="*/ 1982707 h 1982707"/>
                  <a:gd name="connsiteX8" fmla="*/ 3387256 w 3387256"/>
                  <a:gd name="connsiteY8" fmla="*/ 1648752 h 1982707"/>
                  <a:gd name="connsiteX9" fmla="*/ 739470 w 3387256"/>
                  <a:gd name="connsiteY9" fmla="*/ 813865 h 1982707"/>
                  <a:gd name="connsiteX10" fmla="*/ 1272207 w 3387256"/>
                  <a:gd name="connsiteY10" fmla="*/ 630984 h 1982707"/>
                  <a:gd name="connsiteX0" fmla="*/ 1272207 w 3387256"/>
                  <a:gd name="connsiteY0" fmla="*/ 630984 h 1982707"/>
                  <a:gd name="connsiteX1" fmla="*/ 659958 w 3387256"/>
                  <a:gd name="connsiteY1" fmla="*/ 98247 h 1982707"/>
                  <a:gd name="connsiteX2" fmla="*/ 373711 w 3387256"/>
                  <a:gd name="connsiteY2" fmla="*/ 42588 h 1982707"/>
                  <a:gd name="connsiteX3" fmla="*/ 95416 w 3387256"/>
                  <a:gd name="connsiteY3" fmla="*/ 58490 h 1982707"/>
                  <a:gd name="connsiteX4" fmla="*/ 174928 w 3387256"/>
                  <a:gd name="connsiteY4" fmla="*/ 177759 h 1982707"/>
                  <a:gd name="connsiteX5" fmla="*/ 0 w 3387256"/>
                  <a:gd name="connsiteY5" fmla="*/ 217517 h 1982707"/>
                  <a:gd name="connsiteX6" fmla="*/ 811033 w 3387256"/>
                  <a:gd name="connsiteY6" fmla="*/ 1243235 h 1982707"/>
                  <a:gd name="connsiteX7" fmla="*/ 2146852 w 3387256"/>
                  <a:gd name="connsiteY7" fmla="*/ 1982707 h 1982707"/>
                  <a:gd name="connsiteX8" fmla="*/ 3387256 w 3387256"/>
                  <a:gd name="connsiteY8" fmla="*/ 1648752 h 1982707"/>
                  <a:gd name="connsiteX9" fmla="*/ 2353585 w 3387256"/>
                  <a:gd name="connsiteY9" fmla="*/ 1267090 h 1982707"/>
                  <a:gd name="connsiteX10" fmla="*/ 739470 w 3387256"/>
                  <a:gd name="connsiteY10" fmla="*/ 813865 h 1982707"/>
                  <a:gd name="connsiteX11" fmla="*/ 1272207 w 3387256"/>
                  <a:gd name="connsiteY11" fmla="*/ 630984 h 1982707"/>
                  <a:gd name="connsiteX0" fmla="*/ 1272207 w 3387256"/>
                  <a:gd name="connsiteY0" fmla="*/ 630984 h 1982707"/>
                  <a:gd name="connsiteX1" fmla="*/ 659958 w 3387256"/>
                  <a:gd name="connsiteY1" fmla="*/ 98247 h 1982707"/>
                  <a:gd name="connsiteX2" fmla="*/ 373711 w 3387256"/>
                  <a:gd name="connsiteY2" fmla="*/ 42588 h 1982707"/>
                  <a:gd name="connsiteX3" fmla="*/ 95416 w 3387256"/>
                  <a:gd name="connsiteY3" fmla="*/ 58490 h 1982707"/>
                  <a:gd name="connsiteX4" fmla="*/ 174928 w 3387256"/>
                  <a:gd name="connsiteY4" fmla="*/ 177759 h 1982707"/>
                  <a:gd name="connsiteX5" fmla="*/ 0 w 3387256"/>
                  <a:gd name="connsiteY5" fmla="*/ 217517 h 1982707"/>
                  <a:gd name="connsiteX6" fmla="*/ 811033 w 3387256"/>
                  <a:gd name="connsiteY6" fmla="*/ 1243235 h 1982707"/>
                  <a:gd name="connsiteX7" fmla="*/ 2146852 w 3387256"/>
                  <a:gd name="connsiteY7" fmla="*/ 1982707 h 1982707"/>
                  <a:gd name="connsiteX8" fmla="*/ 3387256 w 3387256"/>
                  <a:gd name="connsiteY8" fmla="*/ 1648752 h 1982707"/>
                  <a:gd name="connsiteX9" fmla="*/ 2353585 w 3387256"/>
                  <a:gd name="connsiteY9" fmla="*/ 1267090 h 1982707"/>
                  <a:gd name="connsiteX10" fmla="*/ 739470 w 3387256"/>
                  <a:gd name="connsiteY10" fmla="*/ 813865 h 1982707"/>
                  <a:gd name="connsiteX11" fmla="*/ 1272207 w 338725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353585 w 3753016"/>
                  <a:gd name="connsiteY9" fmla="*/ 1267090 h 1982707"/>
                  <a:gd name="connsiteX10" fmla="*/ 739470 w 3753016"/>
                  <a:gd name="connsiteY10" fmla="*/ 813865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353585 w 3753016"/>
                  <a:gd name="connsiteY9" fmla="*/ 1267090 h 1982707"/>
                  <a:gd name="connsiteX10" fmla="*/ 739470 w 3753016"/>
                  <a:gd name="connsiteY10" fmla="*/ 813865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353585 w 3753016"/>
                  <a:gd name="connsiteY9" fmla="*/ 1267090 h 1982707"/>
                  <a:gd name="connsiteX10" fmla="*/ 771276 w 3753016"/>
                  <a:gd name="connsiteY10" fmla="*/ 861572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353585 w 3753016"/>
                  <a:gd name="connsiteY9" fmla="*/ 1267090 h 1982707"/>
                  <a:gd name="connsiteX10" fmla="*/ 771276 w 3753016"/>
                  <a:gd name="connsiteY10" fmla="*/ 861572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353585 w 3753016"/>
                  <a:gd name="connsiteY9" fmla="*/ 1267090 h 1982707"/>
                  <a:gd name="connsiteX10" fmla="*/ 771276 w 3753016"/>
                  <a:gd name="connsiteY10" fmla="*/ 861572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353585 w 3753016"/>
                  <a:gd name="connsiteY9" fmla="*/ 1267090 h 1982707"/>
                  <a:gd name="connsiteX10" fmla="*/ 771276 w 3753016"/>
                  <a:gd name="connsiteY10" fmla="*/ 861572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385390 w 3753016"/>
                  <a:gd name="connsiteY9" fmla="*/ 1314798 h 1982707"/>
                  <a:gd name="connsiteX10" fmla="*/ 771276 w 3753016"/>
                  <a:gd name="connsiteY10" fmla="*/ 861572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385390 w 3753016"/>
                  <a:gd name="connsiteY9" fmla="*/ 1314798 h 1982707"/>
                  <a:gd name="connsiteX10" fmla="*/ 771276 w 3753016"/>
                  <a:gd name="connsiteY10" fmla="*/ 861572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71276 w 3753016"/>
                  <a:gd name="connsiteY10" fmla="*/ 861572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79227 w 3753016"/>
                  <a:gd name="connsiteY10" fmla="*/ 893377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79227 w 3753016"/>
                  <a:gd name="connsiteY10" fmla="*/ 893377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79227 w 3753016"/>
                  <a:gd name="connsiteY10" fmla="*/ 893377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79227 w 3753016"/>
                  <a:gd name="connsiteY10" fmla="*/ 893377 h 1982707"/>
                  <a:gd name="connsiteX11" fmla="*/ 1272207 w 3753016"/>
                  <a:gd name="connsiteY11" fmla="*/ 630984 h 1982707"/>
                  <a:gd name="connsiteX0" fmla="*/ 1272207 w 3753016"/>
                  <a:gd name="connsiteY0" fmla="*/ 630984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55373 w 3753016"/>
                  <a:gd name="connsiteY10" fmla="*/ 869524 h 1982707"/>
                  <a:gd name="connsiteX11" fmla="*/ 1272207 w 3753016"/>
                  <a:gd name="connsiteY11" fmla="*/ 630984 h 1982707"/>
                  <a:gd name="connsiteX0" fmla="*/ 1280159 w 3753016"/>
                  <a:gd name="connsiteY0" fmla="*/ 662789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74928 w 3753016"/>
                  <a:gd name="connsiteY4" fmla="*/ 177759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55373 w 3753016"/>
                  <a:gd name="connsiteY10" fmla="*/ 869524 h 1982707"/>
                  <a:gd name="connsiteX11" fmla="*/ 1280159 w 3753016"/>
                  <a:gd name="connsiteY11" fmla="*/ 662789 h 1982707"/>
                  <a:gd name="connsiteX0" fmla="*/ 1280159 w 3753016"/>
                  <a:gd name="connsiteY0" fmla="*/ 662789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19269 w 3753016"/>
                  <a:gd name="connsiteY4" fmla="*/ 169808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55373 w 3753016"/>
                  <a:gd name="connsiteY10" fmla="*/ 869524 h 1982707"/>
                  <a:gd name="connsiteX11" fmla="*/ 1280159 w 3753016"/>
                  <a:gd name="connsiteY11" fmla="*/ 662789 h 1982707"/>
                  <a:gd name="connsiteX0" fmla="*/ 1280159 w 3753016"/>
                  <a:gd name="connsiteY0" fmla="*/ 662789 h 1982707"/>
                  <a:gd name="connsiteX1" fmla="*/ 659958 w 3753016"/>
                  <a:gd name="connsiteY1" fmla="*/ 98247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19269 w 3753016"/>
                  <a:gd name="connsiteY4" fmla="*/ 169808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55373 w 3753016"/>
                  <a:gd name="connsiteY10" fmla="*/ 869524 h 1982707"/>
                  <a:gd name="connsiteX11" fmla="*/ 1280159 w 3753016"/>
                  <a:gd name="connsiteY11" fmla="*/ 662789 h 1982707"/>
                  <a:gd name="connsiteX0" fmla="*/ 1280159 w 3753016"/>
                  <a:gd name="connsiteY0" fmla="*/ 662789 h 1982707"/>
                  <a:gd name="connsiteX1" fmla="*/ 731519 w 3753016"/>
                  <a:gd name="connsiteY1" fmla="*/ 90295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19269 w 3753016"/>
                  <a:gd name="connsiteY4" fmla="*/ 169808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55373 w 3753016"/>
                  <a:gd name="connsiteY10" fmla="*/ 869524 h 1982707"/>
                  <a:gd name="connsiteX11" fmla="*/ 1280159 w 3753016"/>
                  <a:gd name="connsiteY11" fmla="*/ 662789 h 1982707"/>
                  <a:gd name="connsiteX0" fmla="*/ 1311965 w 3753016"/>
                  <a:gd name="connsiteY0" fmla="*/ 662789 h 1982707"/>
                  <a:gd name="connsiteX1" fmla="*/ 731519 w 3753016"/>
                  <a:gd name="connsiteY1" fmla="*/ 90295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19269 w 3753016"/>
                  <a:gd name="connsiteY4" fmla="*/ 169808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55373 w 3753016"/>
                  <a:gd name="connsiteY10" fmla="*/ 869524 h 1982707"/>
                  <a:gd name="connsiteX11" fmla="*/ 1311965 w 3753016"/>
                  <a:gd name="connsiteY11" fmla="*/ 662789 h 1982707"/>
                  <a:gd name="connsiteX0" fmla="*/ 1311965 w 3753016"/>
                  <a:gd name="connsiteY0" fmla="*/ 662789 h 1982707"/>
                  <a:gd name="connsiteX1" fmla="*/ 731519 w 3753016"/>
                  <a:gd name="connsiteY1" fmla="*/ 90295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19269 w 3753016"/>
                  <a:gd name="connsiteY4" fmla="*/ 169808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55373 w 3753016"/>
                  <a:gd name="connsiteY10" fmla="*/ 869524 h 1982707"/>
                  <a:gd name="connsiteX11" fmla="*/ 1311965 w 3753016"/>
                  <a:gd name="connsiteY11" fmla="*/ 662789 h 1982707"/>
                  <a:gd name="connsiteX0" fmla="*/ 1311965 w 3753016"/>
                  <a:gd name="connsiteY0" fmla="*/ 662789 h 1982707"/>
                  <a:gd name="connsiteX1" fmla="*/ 699714 w 3753016"/>
                  <a:gd name="connsiteY1" fmla="*/ 90295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19269 w 3753016"/>
                  <a:gd name="connsiteY4" fmla="*/ 169808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55373 w 3753016"/>
                  <a:gd name="connsiteY10" fmla="*/ 869524 h 1982707"/>
                  <a:gd name="connsiteX11" fmla="*/ 1311965 w 3753016"/>
                  <a:gd name="connsiteY11" fmla="*/ 662789 h 1982707"/>
                  <a:gd name="connsiteX0" fmla="*/ 1311965 w 3753016"/>
                  <a:gd name="connsiteY0" fmla="*/ 662789 h 1982707"/>
                  <a:gd name="connsiteX1" fmla="*/ 699714 w 3753016"/>
                  <a:gd name="connsiteY1" fmla="*/ 90295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19269 w 3753016"/>
                  <a:gd name="connsiteY4" fmla="*/ 169808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55373 w 3753016"/>
                  <a:gd name="connsiteY10" fmla="*/ 869524 h 1982707"/>
                  <a:gd name="connsiteX11" fmla="*/ 1311965 w 3753016"/>
                  <a:gd name="connsiteY11" fmla="*/ 662789 h 1982707"/>
                  <a:gd name="connsiteX0" fmla="*/ 1311965 w 3753016"/>
                  <a:gd name="connsiteY0" fmla="*/ 662789 h 1982707"/>
                  <a:gd name="connsiteX1" fmla="*/ 699714 w 3753016"/>
                  <a:gd name="connsiteY1" fmla="*/ 90295 h 1982707"/>
                  <a:gd name="connsiteX2" fmla="*/ 373711 w 3753016"/>
                  <a:gd name="connsiteY2" fmla="*/ 42588 h 1982707"/>
                  <a:gd name="connsiteX3" fmla="*/ 95416 w 3753016"/>
                  <a:gd name="connsiteY3" fmla="*/ 58490 h 1982707"/>
                  <a:gd name="connsiteX4" fmla="*/ 119269 w 3753016"/>
                  <a:gd name="connsiteY4" fmla="*/ 169808 h 1982707"/>
                  <a:gd name="connsiteX5" fmla="*/ 0 w 3753016"/>
                  <a:gd name="connsiteY5" fmla="*/ 217517 h 1982707"/>
                  <a:gd name="connsiteX6" fmla="*/ 811033 w 3753016"/>
                  <a:gd name="connsiteY6" fmla="*/ 1243235 h 1982707"/>
                  <a:gd name="connsiteX7" fmla="*/ 2146852 w 3753016"/>
                  <a:gd name="connsiteY7" fmla="*/ 1982707 h 1982707"/>
                  <a:gd name="connsiteX8" fmla="*/ 3753016 w 3753016"/>
                  <a:gd name="connsiteY8" fmla="*/ 1497677 h 1982707"/>
                  <a:gd name="connsiteX9" fmla="*/ 2409244 w 3753016"/>
                  <a:gd name="connsiteY9" fmla="*/ 1290944 h 1982707"/>
                  <a:gd name="connsiteX10" fmla="*/ 755373 w 3753016"/>
                  <a:gd name="connsiteY10" fmla="*/ 869524 h 1982707"/>
                  <a:gd name="connsiteX11" fmla="*/ 1311965 w 3753016"/>
                  <a:gd name="connsiteY11" fmla="*/ 662789 h 1982707"/>
                  <a:gd name="connsiteX0" fmla="*/ 1311965 w 3753016"/>
                  <a:gd name="connsiteY0" fmla="*/ 665192 h 1985110"/>
                  <a:gd name="connsiteX1" fmla="*/ 699714 w 3753016"/>
                  <a:gd name="connsiteY1" fmla="*/ 92698 h 1985110"/>
                  <a:gd name="connsiteX2" fmla="*/ 397565 w 3753016"/>
                  <a:gd name="connsiteY2" fmla="*/ 37040 h 1985110"/>
                  <a:gd name="connsiteX3" fmla="*/ 95416 w 3753016"/>
                  <a:gd name="connsiteY3" fmla="*/ 60893 h 1985110"/>
                  <a:gd name="connsiteX4" fmla="*/ 119269 w 3753016"/>
                  <a:gd name="connsiteY4" fmla="*/ 172211 h 1985110"/>
                  <a:gd name="connsiteX5" fmla="*/ 0 w 3753016"/>
                  <a:gd name="connsiteY5" fmla="*/ 219920 h 1985110"/>
                  <a:gd name="connsiteX6" fmla="*/ 811033 w 3753016"/>
                  <a:gd name="connsiteY6" fmla="*/ 1245638 h 1985110"/>
                  <a:gd name="connsiteX7" fmla="*/ 2146852 w 3753016"/>
                  <a:gd name="connsiteY7" fmla="*/ 1985110 h 1985110"/>
                  <a:gd name="connsiteX8" fmla="*/ 3753016 w 3753016"/>
                  <a:gd name="connsiteY8" fmla="*/ 1500080 h 1985110"/>
                  <a:gd name="connsiteX9" fmla="*/ 2409244 w 3753016"/>
                  <a:gd name="connsiteY9" fmla="*/ 1293347 h 1985110"/>
                  <a:gd name="connsiteX10" fmla="*/ 755373 w 3753016"/>
                  <a:gd name="connsiteY10" fmla="*/ 871927 h 1985110"/>
                  <a:gd name="connsiteX11" fmla="*/ 1311965 w 3753016"/>
                  <a:gd name="connsiteY11" fmla="*/ 665192 h 1985110"/>
                  <a:gd name="connsiteX0" fmla="*/ 1311965 w 3753016"/>
                  <a:gd name="connsiteY0" fmla="*/ 670630 h 1990548"/>
                  <a:gd name="connsiteX1" fmla="*/ 699714 w 3753016"/>
                  <a:gd name="connsiteY1" fmla="*/ 98136 h 1990548"/>
                  <a:gd name="connsiteX2" fmla="*/ 453224 w 3753016"/>
                  <a:gd name="connsiteY2" fmla="*/ 26576 h 1990548"/>
                  <a:gd name="connsiteX3" fmla="*/ 95416 w 3753016"/>
                  <a:gd name="connsiteY3" fmla="*/ 66331 h 1990548"/>
                  <a:gd name="connsiteX4" fmla="*/ 119269 w 3753016"/>
                  <a:gd name="connsiteY4" fmla="*/ 177649 h 1990548"/>
                  <a:gd name="connsiteX5" fmla="*/ 0 w 3753016"/>
                  <a:gd name="connsiteY5" fmla="*/ 225358 h 1990548"/>
                  <a:gd name="connsiteX6" fmla="*/ 811033 w 3753016"/>
                  <a:gd name="connsiteY6" fmla="*/ 1251076 h 1990548"/>
                  <a:gd name="connsiteX7" fmla="*/ 2146852 w 3753016"/>
                  <a:gd name="connsiteY7" fmla="*/ 1990548 h 1990548"/>
                  <a:gd name="connsiteX8" fmla="*/ 3753016 w 3753016"/>
                  <a:gd name="connsiteY8" fmla="*/ 1505518 h 1990548"/>
                  <a:gd name="connsiteX9" fmla="*/ 2409244 w 3753016"/>
                  <a:gd name="connsiteY9" fmla="*/ 1298785 h 1990548"/>
                  <a:gd name="connsiteX10" fmla="*/ 755373 w 3753016"/>
                  <a:gd name="connsiteY10" fmla="*/ 877365 h 1990548"/>
                  <a:gd name="connsiteX11" fmla="*/ 1311965 w 3753016"/>
                  <a:gd name="connsiteY11" fmla="*/ 670630 h 1990548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95416 w 3753016"/>
                  <a:gd name="connsiteY3" fmla="*/ 67430 h 1991647"/>
                  <a:gd name="connsiteX4" fmla="*/ 119269 w 3753016"/>
                  <a:gd name="connsiteY4" fmla="*/ 178748 h 1991647"/>
                  <a:gd name="connsiteX5" fmla="*/ 0 w 3753016"/>
                  <a:gd name="connsiteY5" fmla="*/ 226457 h 1991647"/>
                  <a:gd name="connsiteX6" fmla="*/ 811033 w 3753016"/>
                  <a:gd name="connsiteY6" fmla="*/ 1252175 h 1991647"/>
                  <a:gd name="connsiteX7" fmla="*/ 2146852 w 3753016"/>
                  <a:gd name="connsiteY7" fmla="*/ 1991647 h 1991647"/>
                  <a:gd name="connsiteX8" fmla="*/ 3753016 w 3753016"/>
                  <a:gd name="connsiteY8" fmla="*/ 1506617 h 1991647"/>
                  <a:gd name="connsiteX9" fmla="*/ 2409244 w 3753016"/>
                  <a:gd name="connsiteY9" fmla="*/ 1299884 h 1991647"/>
                  <a:gd name="connsiteX10" fmla="*/ 755373 w 3753016"/>
                  <a:gd name="connsiteY10" fmla="*/ 878464 h 1991647"/>
                  <a:gd name="connsiteX11" fmla="*/ 1311965 w 3753016"/>
                  <a:gd name="connsiteY11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119269 w 3753016"/>
                  <a:gd name="connsiteY4" fmla="*/ 178748 h 1991647"/>
                  <a:gd name="connsiteX5" fmla="*/ 0 w 3753016"/>
                  <a:gd name="connsiteY5" fmla="*/ 226457 h 1991647"/>
                  <a:gd name="connsiteX6" fmla="*/ 811033 w 3753016"/>
                  <a:gd name="connsiteY6" fmla="*/ 1252175 h 1991647"/>
                  <a:gd name="connsiteX7" fmla="*/ 2146852 w 3753016"/>
                  <a:gd name="connsiteY7" fmla="*/ 1991647 h 1991647"/>
                  <a:gd name="connsiteX8" fmla="*/ 3753016 w 3753016"/>
                  <a:gd name="connsiteY8" fmla="*/ 1506617 h 1991647"/>
                  <a:gd name="connsiteX9" fmla="*/ 2409244 w 3753016"/>
                  <a:gd name="connsiteY9" fmla="*/ 1299884 h 1991647"/>
                  <a:gd name="connsiteX10" fmla="*/ 755373 w 3753016"/>
                  <a:gd name="connsiteY10" fmla="*/ 878464 h 1991647"/>
                  <a:gd name="connsiteX11" fmla="*/ 1311965 w 3753016"/>
                  <a:gd name="connsiteY11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119269 w 3753016"/>
                  <a:gd name="connsiteY4" fmla="*/ 178748 h 1991647"/>
                  <a:gd name="connsiteX5" fmla="*/ 0 w 3753016"/>
                  <a:gd name="connsiteY5" fmla="*/ 226457 h 1991647"/>
                  <a:gd name="connsiteX6" fmla="*/ 811033 w 3753016"/>
                  <a:gd name="connsiteY6" fmla="*/ 1252175 h 1991647"/>
                  <a:gd name="connsiteX7" fmla="*/ 2146852 w 3753016"/>
                  <a:gd name="connsiteY7" fmla="*/ 1991647 h 1991647"/>
                  <a:gd name="connsiteX8" fmla="*/ 3753016 w 3753016"/>
                  <a:gd name="connsiteY8" fmla="*/ 1506617 h 1991647"/>
                  <a:gd name="connsiteX9" fmla="*/ 2409244 w 3753016"/>
                  <a:gd name="connsiteY9" fmla="*/ 1299884 h 1991647"/>
                  <a:gd name="connsiteX10" fmla="*/ 755373 w 3753016"/>
                  <a:gd name="connsiteY10" fmla="*/ 878464 h 1991647"/>
                  <a:gd name="connsiteX11" fmla="*/ 1311965 w 3753016"/>
                  <a:gd name="connsiteY11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166977 w 3753016"/>
                  <a:gd name="connsiteY4" fmla="*/ 178748 h 1991647"/>
                  <a:gd name="connsiteX5" fmla="*/ 0 w 3753016"/>
                  <a:gd name="connsiteY5" fmla="*/ 226457 h 1991647"/>
                  <a:gd name="connsiteX6" fmla="*/ 811033 w 3753016"/>
                  <a:gd name="connsiteY6" fmla="*/ 1252175 h 1991647"/>
                  <a:gd name="connsiteX7" fmla="*/ 2146852 w 3753016"/>
                  <a:gd name="connsiteY7" fmla="*/ 1991647 h 1991647"/>
                  <a:gd name="connsiteX8" fmla="*/ 3753016 w 3753016"/>
                  <a:gd name="connsiteY8" fmla="*/ 1506617 h 1991647"/>
                  <a:gd name="connsiteX9" fmla="*/ 2409244 w 3753016"/>
                  <a:gd name="connsiteY9" fmla="*/ 1299884 h 1991647"/>
                  <a:gd name="connsiteX10" fmla="*/ 755373 w 3753016"/>
                  <a:gd name="connsiteY10" fmla="*/ 878464 h 1991647"/>
                  <a:gd name="connsiteX11" fmla="*/ 1311965 w 3753016"/>
                  <a:gd name="connsiteY11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0 w 3753016"/>
                  <a:gd name="connsiteY4" fmla="*/ 226457 h 1991647"/>
                  <a:gd name="connsiteX5" fmla="*/ 811033 w 3753016"/>
                  <a:gd name="connsiteY5" fmla="*/ 1252175 h 1991647"/>
                  <a:gd name="connsiteX6" fmla="*/ 2146852 w 3753016"/>
                  <a:gd name="connsiteY6" fmla="*/ 1991647 h 1991647"/>
                  <a:gd name="connsiteX7" fmla="*/ 3753016 w 3753016"/>
                  <a:gd name="connsiteY7" fmla="*/ 1506617 h 1991647"/>
                  <a:gd name="connsiteX8" fmla="*/ 2409244 w 3753016"/>
                  <a:gd name="connsiteY8" fmla="*/ 1299884 h 1991647"/>
                  <a:gd name="connsiteX9" fmla="*/ 755373 w 3753016"/>
                  <a:gd name="connsiteY9" fmla="*/ 878464 h 1991647"/>
                  <a:gd name="connsiteX10" fmla="*/ 1311965 w 3753016"/>
                  <a:gd name="connsiteY10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0 w 3753016"/>
                  <a:gd name="connsiteY4" fmla="*/ 226457 h 1991647"/>
                  <a:gd name="connsiteX5" fmla="*/ 811033 w 3753016"/>
                  <a:gd name="connsiteY5" fmla="*/ 1252175 h 1991647"/>
                  <a:gd name="connsiteX6" fmla="*/ 2146852 w 3753016"/>
                  <a:gd name="connsiteY6" fmla="*/ 1991647 h 1991647"/>
                  <a:gd name="connsiteX7" fmla="*/ 3753016 w 3753016"/>
                  <a:gd name="connsiteY7" fmla="*/ 1506617 h 1991647"/>
                  <a:gd name="connsiteX8" fmla="*/ 2409244 w 3753016"/>
                  <a:gd name="connsiteY8" fmla="*/ 1299884 h 1991647"/>
                  <a:gd name="connsiteX9" fmla="*/ 755373 w 3753016"/>
                  <a:gd name="connsiteY9" fmla="*/ 878464 h 1991647"/>
                  <a:gd name="connsiteX10" fmla="*/ 1311965 w 3753016"/>
                  <a:gd name="connsiteY10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0 w 3753016"/>
                  <a:gd name="connsiteY4" fmla="*/ 226457 h 1991647"/>
                  <a:gd name="connsiteX5" fmla="*/ 811033 w 3753016"/>
                  <a:gd name="connsiteY5" fmla="*/ 1252175 h 1991647"/>
                  <a:gd name="connsiteX6" fmla="*/ 2146852 w 3753016"/>
                  <a:gd name="connsiteY6" fmla="*/ 1991647 h 1991647"/>
                  <a:gd name="connsiteX7" fmla="*/ 3753016 w 3753016"/>
                  <a:gd name="connsiteY7" fmla="*/ 1506617 h 1991647"/>
                  <a:gd name="connsiteX8" fmla="*/ 2409244 w 3753016"/>
                  <a:gd name="connsiteY8" fmla="*/ 1299884 h 1991647"/>
                  <a:gd name="connsiteX9" fmla="*/ 755373 w 3753016"/>
                  <a:gd name="connsiteY9" fmla="*/ 878464 h 1991647"/>
                  <a:gd name="connsiteX10" fmla="*/ 1311965 w 3753016"/>
                  <a:gd name="connsiteY10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0 w 3753016"/>
                  <a:gd name="connsiteY4" fmla="*/ 226457 h 1991647"/>
                  <a:gd name="connsiteX5" fmla="*/ 811033 w 3753016"/>
                  <a:gd name="connsiteY5" fmla="*/ 1252175 h 1991647"/>
                  <a:gd name="connsiteX6" fmla="*/ 2146852 w 3753016"/>
                  <a:gd name="connsiteY6" fmla="*/ 1991647 h 1991647"/>
                  <a:gd name="connsiteX7" fmla="*/ 3753016 w 3753016"/>
                  <a:gd name="connsiteY7" fmla="*/ 1506617 h 1991647"/>
                  <a:gd name="connsiteX8" fmla="*/ 2409244 w 3753016"/>
                  <a:gd name="connsiteY8" fmla="*/ 1299884 h 1991647"/>
                  <a:gd name="connsiteX9" fmla="*/ 755373 w 3753016"/>
                  <a:gd name="connsiteY9" fmla="*/ 878464 h 1991647"/>
                  <a:gd name="connsiteX10" fmla="*/ 1311965 w 3753016"/>
                  <a:gd name="connsiteY10" fmla="*/ 671729 h 1991647"/>
                  <a:gd name="connsiteX0" fmla="*/ 1337304 w 3778355"/>
                  <a:gd name="connsiteY0" fmla="*/ 671729 h 1991647"/>
                  <a:gd name="connsiteX1" fmla="*/ 725053 w 3778355"/>
                  <a:gd name="connsiteY1" fmla="*/ 99235 h 1991647"/>
                  <a:gd name="connsiteX2" fmla="*/ 478563 w 3778355"/>
                  <a:gd name="connsiteY2" fmla="*/ 27675 h 1991647"/>
                  <a:gd name="connsiteX3" fmla="*/ 152560 w 3778355"/>
                  <a:gd name="connsiteY3" fmla="*/ 67430 h 1991647"/>
                  <a:gd name="connsiteX4" fmla="*/ 232072 w 3778355"/>
                  <a:gd name="connsiteY4" fmla="*/ 186702 h 1991647"/>
                  <a:gd name="connsiteX5" fmla="*/ 25339 w 3778355"/>
                  <a:gd name="connsiteY5" fmla="*/ 226457 h 1991647"/>
                  <a:gd name="connsiteX6" fmla="*/ 836372 w 3778355"/>
                  <a:gd name="connsiteY6" fmla="*/ 1252175 h 1991647"/>
                  <a:gd name="connsiteX7" fmla="*/ 2172191 w 3778355"/>
                  <a:gd name="connsiteY7" fmla="*/ 1991647 h 1991647"/>
                  <a:gd name="connsiteX8" fmla="*/ 3778355 w 3778355"/>
                  <a:gd name="connsiteY8" fmla="*/ 1506617 h 1991647"/>
                  <a:gd name="connsiteX9" fmla="*/ 2434583 w 3778355"/>
                  <a:gd name="connsiteY9" fmla="*/ 1299884 h 1991647"/>
                  <a:gd name="connsiteX10" fmla="*/ 780712 w 3778355"/>
                  <a:gd name="connsiteY10" fmla="*/ 878464 h 1991647"/>
                  <a:gd name="connsiteX11" fmla="*/ 1337304 w 3778355"/>
                  <a:gd name="connsiteY11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206733 w 3753016"/>
                  <a:gd name="connsiteY4" fmla="*/ 186702 h 1991647"/>
                  <a:gd name="connsiteX5" fmla="*/ 0 w 3753016"/>
                  <a:gd name="connsiteY5" fmla="*/ 226457 h 1991647"/>
                  <a:gd name="connsiteX6" fmla="*/ 811033 w 3753016"/>
                  <a:gd name="connsiteY6" fmla="*/ 1252175 h 1991647"/>
                  <a:gd name="connsiteX7" fmla="*/ 2146852 w 3753016"/>
                  <a:gd name="connsiteY7" fmla="*/ 1991647 h 1991647"/>
                  <a:gd name="connsiteX8" fmla="*/ 3753016 w 3753016"/>
                  <a:gd name="connsiteY8" fmla="*/ 1506617 h 1991647"/>
                  <a:gd name="connsiteX9" fmla="*/ 2409244 w 3753016"/>
                  <a:gd name="connsiteY9" fmla="*/ 1299884 h 1991647"/>
                  <a:gd name="connsiteX10" fmla="*/ 755373 w 3753016"/>
                  <a:gd name="connsiteY10" fmla="*/ 878464 h 1991647"/>
                  <a:gd name="connsiteX11" fmla="*/ 1311965 w 3753016"/>
                  <a:gd name="connsiteY11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166977 w 3753016"/>
                  <a:gd name="connsiteY4" fmla="*/ 154897 h 1991647"/>
                  <a:gd name="connsiteX5" fmla="*/ 0 w 3753016"/>
                  <a:gd name="connsiteY5" fmla="*/ 226457 h 1991647"/>
                  <a:gd name="connsiteX6" fmla="*/ 811033 w 3753016"/>
                  <a:gd name="connsiteY6" fmla="*/ 1252175 h 1991647"/>
                  <a:gd name="connsiteX7" fmla="*/ 2146852 w 3753016"/>
                  <a:gd name="connsiteY7" fmla="*/ 1991647 h 1991647"/>
                  <a:gd name="connsiteX8" fmla="*/ 3753016 w 3753016"/>
                  <a:gd name="connsiteY8" fmla="*/ 1506617 h 1991647"/>
                  <a:gd name="connsiteX9" fmla="*/ 2409244 w 3753016"/>
                  <a:gd name="connsiteY9" fmla="*/ 1299884 h 1991647"/>
                  <a:gd name="connsiteX10" fmla="*/ 755373 w 3753016"/>
                  <a:gd name="connsiteY10" fmla="*/ 878464 h 1991647"/>
                  <a:gd name="connsiteX11" fmla="*/ 1311965 w 3753016"/>
                  <a:gd name="connsiteY11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166977 w 3753016"/>
                  <a:gd name="connsiteY4" fmla="*/ 154897 h 1991647"/>
                  <a:gd name="connsiteX5" fmla="*/ 0 w 3753016"/>
                  <a:gd name="connsiteY5" fmla="*/ 226457 h 1991647"/>
                  <a:gd name="connsiteX6" fmla="*/ 818984 w 3753016"/>
                  <a:gd name="connsiteY6" fmla="*/ 1347591 h 1991647"/>
                  <a:gd name="connsiteX7" fmla="*/ 2146852 w 3753016"/>
                  <a:gd name="connsiteY7" fmla="*/ 1991647 h 1991647"/>
                  <a:gd name="connsiteX8" fmla="*/ 3753016 w 3753016"/>
                  <a:gd name="connsiteY8" fmla="*/ 1506617 h 1991647"/>
                  <a:gd name="connsiteX9" fmla="*/ 2409244 w 3753016"/>
                  <a:gd name="connsiteY9" fmla="*/ 1299884 h 1991647"/>
                  <a:gd name="connsiteX10" fmla="*/ 755373 w 3753016"/>
                  <a:gd name="connsiteY10" fmla="*/ 878464 h 1991647"/>
                  <a:gd name="connsiteX11" fmla="*/ 1311965 w 3753016"/>
                  <a:gd name="connsiteY11" fmla="*/ 671729 h 1991647"/>
                  <a:gd name="connsiteX0" fmla="*/ 1311965 w 3753016"/>
                  <a:gd name="connsiteY0" fmla="*/ 671729 h 1991647"/>
                  <a:gd name="connsiteX1" fmla="*/ 699714 w 3753016"/>
                  <a:gd name="connsiteY1" fmla="*/ 99235 h 1991647"/>
                  <a:gd name="connsiteX2" fmla="*/ 453224 w 3753016"/>
                  <a:gd name="connsiteY2" fmla="*/ 27675 h 1991647"/>
                  <a:gd name="connsiteX3" fmla="*/ 127221 w 3753016"/>
                  <a:gd name="connsiteY3" fmla="*/ 67430 h 1991647"/>
                  <a:gd name="connsiteX4" fmla="*/ 166977 w 3753016"/>
                  <a:gd name="connsiteY4" fmla="*/ 154897 h 1991647"/>
                  <a:gd name="connsiteX5" fmla="*/ 0 w 3753016"/>
                  <a:gd name="connsiteY5" fmla="*/ 226457 h 1991647"/>
                  <a:gd name="connsiteX6" fmla="*/ 818984 w 3753016"/>
                  <a:gd name="connsiteY6" fmla="*/ 1347591 h 1991647"/>
                  <a:gd name="connsiteX7" fmla="*/ 2146852 w 3753016"/>
                  <a:gd name="connsiteY7" fmla="*/ 1991647 h 1991647"/>
                  <a:gd name="connsiteX8" fmla="*/ 3753016 w 3753016"/>
                  <a:gd name="connsiteY8" fmla="*/ 1506617 h 1991647"/>
                  <a:gd name="connsiteX9" fmla="*/ 2409244 w 3753016"/>
                  <a:gd name="connsiteY9" fmla="*/ 1299884 h 1991647"/>
                  <a:gd name="connsiteX10" fmla="*/ 755373 w 3753016"/>
                  <a:gd name="connsiteY10" fmla="*/ 878464 h 1991647"/>
                  <a:gd name="connsiteX11" fmla="*/ 1311965 w 3753016"/>
                  <a:gd name="connsiteY11" fmla="*/ 671729 h 1991647"/>
                  <a:gd name="connsiteX0" fmla="*/ 1311965 w 3753016"/>
                  <a:gd name="connsiteY0" fmla="*/ 671729 h 1928037"/>
                  <a:gd name="connsiteX1" fmla="*/ 699714 w 3753016"/>
                  <a:gd name="connsiteY1" fmla="*/ 99235 h 1928037"/>
                  <a:gd name="connsiteX2" fmla="*/ 453224 w 3753016"/>
                  <a:gd name="connsiteY2" fmla="*/ 27675 h 1928037"/>
                  <a:gd name="connsiteX3" fmla="*/ 127221 w 3753016"/>
                  <a:gd name="connsiteY3" fmla="*/ 67430 h 1928037"/>
                  <a:gd name="connsiteX4" fmla="*/ 166977 w 3753016"/>
                  <a:gd name="connsiteY4" fmla="*/ 154897 h 1928037"/>
                  <a:gd name="connsiteX5" fmla="*/ 0 w 3753016"/>
                  <a:gd name="connsiteY5" fmla="*/ 226457 h 1928037"/>
                  <a:gd name="connsiteX6" fmla="*/ 818984 w 3753016"/>
                  <a:gd name="connsiteY6" fmla="*/ 1347591 h 1928037"/>
                  <a:gd name="connsiteX7" fmla="*/ 2011680 w 3753016"/>
                  <a:gd name="connsiteY7" fmla="*/ 1928037 h 1928037"/>
                  <a:gd name="connsiteX8" fmla="*/ 3753016 w 3753016"/>
                  <a:gd name="connsiteY8" fmla="*/ 1506617 h 1928037"/>
                  <a:gd name="connsiteX9" fmla="*/ 2409244 w 3753016"/>
                  <a:gd name="connsiteY9" fmla="*/ 1299884 h 1928037"/>
                  <a:gd name="connsiteX10" fmla="*/ 755373 w 3753016"/>
                  <a:gd name="connsiteY10" fmla="*/ 878464 h 1928037"/>
                  <a:gd name="connsiteX11" fmla="*/ 1311965 w 3753016"/>
                  <a:gd name="connsiteY11" fmla="*/ 671729 h 1928037"/>
                  <a:gd name="connsiteX0" fmla="*/ 1311965 w 3753016"/>
                  <a:gd name="connsiteY0" fmla="*/ 671729 h 1928037"/>
                  <a:gd name="connsiteX1" fmla="*/ 699714 w 3753016"/>
                  <a:gd name="connsiteY1" fmla="*/ 99235 h 1928037"/>
                  <a:gd name="connsiteX2" fmla="*/ 453224 w 3753016"/>
                  <a:gd name="connsiteY2" fmla="*/ 27675 h 1928037"/>
                  <a:gd name="connsiteX3" fmla="*/ 127221 w 3753016"/>
                  <a:gd name="connsiteY3" fmla="*/ 67430 h 1928037"/>
                  <a:gd name="connsiteX4" fmla="*/ 166977 w 3753016"/>
                  <a:gd name="connsiteY4" fmla="*/ 154897 h 1928037"/>
                  <a:gd name="connsiteX5" fmla="*/ 0 w 3753016"/>
                  <a:gd name="connsiteY5" fmla="*/ 226457 h 1928037"/>
                  <a:gd name="connsiteX6" fmla="*/ 818984 w 3753016"/>
                  <a:gd name="connsiteY6" fmla="*/ 1347591 h 1928037"/>
                  <a:gd name="connsiteX7" fmla="*/ 2011680 w 3753016"/>
                  <a:gd name="connsiteY7" fmla="*/ 1928037 h 1928037"/>
                  <a:gd name="connsiteX8" fmla="*/ 3753016 w 3753016"/>
                  <a:gd name="connsiteY8" fmla="*/ 1506617 h 1928037"/>
                  <a:gd name="connsiteX9" fmla="*/ 2409244 w 3753016"/>
                  <a:gd name="connsiteY9" fmla="*/ 1299884 h 1928037"/>
                  <a:gd name="connsiteX10" fmla="*/ 755373 w 3753016"/>
                  <a:gd name="connsiteY10" fmla="*/ 878464 h 1928037"/>
                  <a:gd name="connsiteX11" fmla="*/ 1311965 w 3753016"/>
                  <a:gd name="connsiteY11" fmla="*/ 671729 h 1928037"/>
                  <a:gd name="connsiteX0" fmla="*/ 1311965 w 3753016"/>
                  <a:gd name="connsiteY0" fmla="*/ 671729 h 1929647"/>
                  <a:gd name="connsiteX1" fmla="*/ 699714 w 3753016"/>
                  <a:gd name="connsiteY1" fmla="*/ 99235 h 1929647"/>
                  <a:gd name="connsiteX2" fmla="*/ 453224 w 3753016"/>
                  <a:gd name="connsiteY2" fmla="*/ 27675 h 1929647"/>
                  <a:gd name="connsiteX3" fmla="*/ 127221 w 3753016"/>
                  <a:gd name="connsiteY3" fmla="*/ 67430 h 1929647"/>
                  <a:gd name="connsiteX4" fmla="*/ 166977 w 3753016"/>
                  <a:gd name="connsiteY4" fmla="*/ 154897 h 1929647"/>
                  <a:gd name="connsiteX5" fmla="*/ 0 w 3753016"/>
                  <a:gd name="connsiteY5" fmla="*/ 226457 h 1929647"/>
                  <a:gd name="connsiteX6" fmla="*/ 818984 w 3753016"/>
                  <a:gd name="connsiteY6" fmla="*/ 1347591 h 1929647"/>
                  <a:gd name="connsiteX7" fmla="*/ 2011680 w 3753016"/>
                  <a:gd name="connsiteY7" fmla="*/ 1928037 h 1929647"/>
                  <a:gd name="connsiteX8" fmla="*/ 3753016 w 3753016"/>
                  <a:gd name="connsiteY8" fmla="*/ 1506617 h 1929647"/>
                  <a:gd name="connsiteX9" fmla="*/ 2409244 w 3753016"/>
                  <a:gd name="connsiteY9" fmla="*/ 1299884 h 1929647"/>
                  <a:gd name="connsiteX10" fmla="*/ 755373 w 3753016"/>
                  <a:gd name="connsiteY10" fmla="*/ 878464 h 1929647"/>
                  <a:gd name="connsiteX11" fmla="*/ 1311965 w 3753016"/>
                  <a:gd name="connsiteY11" fmla="*/ 671729 h 19296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753016" h="1929647">
                    <a:moveTo>
                      <a:pt x="1311965" y="671729"/>
                    </a:moveTo>
                    <a:cubicBezTo>
                      <a:pt x="1166191" y="480897"/>
                      <a:pt x="893195" y="-35936"/>
                      <a:pt x="699714" y="99235"/>
                    </a:cubicBezTo>
                    <a:cubicBezTo>
                      <a:pt x="667909" y="136342"/>
                      <a:pt x="636104" y="-73042"/>
                      <a:pt x="453224" y="27675"/>
                    </a:cubicBezTo>
                    <a:cubicBezTo>
                      <a:pt x="360459" y="32976"/>
                      <a:pt x="331304" y="-57141"/>
                      <a:pt x="127221" y="67430"/>
                    </a:cubicBezTo>
                    <a:cubicBezTo>
                      <a:pt x="74212" y="88634"/>
                      <a:pt x="188181" y="128392"/>
                      <a:pt x="166977" y="154897"/>
                    </a:cubicBezTo>
                    <a:cubicBezTo>
                      <a:pt x="145773" y="181402"/>
                      <a:pt x="70236" y="131041"/>
                      <a:pt x="0" y="226457"/>
                    </a:cubicBezTo>
                    <a:cubicBezTo>
                      <a:pt x="272995" y="600168"/>
                      <a:pt x="673210" y="1283981"/>
                      <a:pt x="818984" y="1347591"/>
                    </a:cubicBezTo>
                    <a:cubicBezTo>
                      <a:pt x="1216549" y="1541073"/>
                      <a:pt x="1741336" y="1885630"/>
                      <a:pt x="2011680" y="1928037"/>
                    </a:cubicBezTo>
                    <a:cubicBezTo>
                      <a:pt x="2266121" y="1954542"/>
                      <a:pt x="3172571" y="1647090"/>
                      <a:pt x="3753016" y="1506617"/>
                    </a:cubicBezTo>
                    <a:cubicBezTo>
                      <a:pt x="3697357" y="1407226"/>
                      <a:pt x="3208351" y="1168688"/>
                      <a:pt x="2409244" y="1299884"/>
                    </a:cubicBezTo>
                    <a:cubicBezTo>
                      <a:pt x="489003" y="1295909"/>
                      <a:pt x="734169" y="972555"/>
                      <a:pt x="755373" y="878464"/>
                    </a:cubicBezTo>
                    <a:cubicBezTo>
                      <a:pt x="816333" y="727390"/>
                      <a:pt x="1115833" y="695583"/>
                      <a:pt x="1311965" y="6717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</p:grpSp>
        <p:sp>
          <p:nvSpPr>
            <p:cNvPr id="6" name="직사각형 9">
              <a:extLst>
                <a:ext uri="{FF2B5EF4-FFF2-40B4-BE49-F238E27FC236}">
                  <a16:creationId xmlns:a16="http://schemas.microsoft.com/office/drawing/2014/main" id="{CD840120-C3D6-4C91-B030-118ABA7DE4CE}"/>
                </a:ext>
              </a:extLst>
            </p:cNvPr>
            <p:cNvSpPr/>
            <p:nvPr/>
          </p:nvSpPr>
          <p:spPr>
            <a:xfrm rot="18740140">
              <a:off x="1753624" y="2648402"/>
              <a:ext cx="285737" cy="709307"/>
            </a:xfrm>
            <a:prstGeom prst="rect">
              <a:avLst/>
            </a:prstGeom>
            <a:solidFill>
              <a:srgbClr val="50BFCE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1F7B05CC-4AD7-4A68-8292-049688C48611}"/>
              </a:ext>
            </a:extLst>
          </p:cNvPr>
          <p:cNvGrpSpPr/>
          <p:nvPr/>
        </p:nvGrpSpPr>
        <p:grpSpPr>
          <a:xfrm>
            <a:off x="3316399" y="1871210"/>
            <a:ext cx="3343265" cy="3378518"/>
            <a:chOff x="4418825" y="1666106"/>
            <a:chExt cx="3343265" cy="3378518"/>
          </a:xfrm>
        </p:grpSpPr>
        <p:sp>
          <p:nvSpPr>
            <p:cNvPr id="10" name="자유형: 도형 19">
              <a:extLst>
                <a:ext uri="{FF2B5EF4-FFF2-40B4-BE49-F238E27FC236}">
                  <a16:creationId xmlns:a16="http://schemas.microsoft.com/office/drawing/2014/main" id="{355D909C-7BD0-4AA8-938D-1CC08F72A79D}"/>
                </a:ext>
              </a:extLst>
            </p:cNvPr>
            <p:cNvSpPr/>
            <p:nvPr/>
          </p:nvSpPr>
          <p:spPr>
            <a:xfrm rot="18805991">
              <a:off x="4401199" y="1683732"/>
              <a:ext cx="3378518" cy="3343265"/>
            </a:xfrm>
            <a:custGeom>
              <a:avLst/>
              <a:gdLst>
                <a:gd name="connsiteX0" fmla="*/ 1582868 w 3378518"/>
                <a:gd name="connsiteY0" fmla="*/ 2514775 h 3343265"/>
                <a:gd name="connsiteX1" fmla="*/ 1585140 w 3378518"/>
                <a:gd name="connsiteY1" fmla="*/ 2520032 h 3343265"/>
                <a:gd name="connsiteX2" fmla="*/ 1571007 w 3378518"/>
                <a:gd name="connsiteY2" fmla="*/ 2543617 h 3343265"/>
                <a:gd name="connsiteX3" fmla="*/ 890036 w 3378518"/>
                <a:gd name="connsiteY3" fmla="*/ 1777279 h 3343265"/>
                <a:gd name="connsiteX4" fmla="*/ 867690 w 3378518"/>
                <a:gd name="connsiteY4" fmla="*/ 1772294 h 3343265"/>
                <a:gd name="connsiteX5" fmla="*/ 874046 w 3378518"/>
                <a:gd name="connsiteY5" fmla="*/ 1768943 h 3343265"/>
                <a:gd name="connsiteX6" fmla="*/ 910377 w 3378518"/>
                <a:gd name="connsiteY6" fmla="*/ 1787884 h 3343265"/>
                <a:gd name="connsiteX7" fmla="*/ 909725 w 3378518"/>
                <a:gd name="connsiteY7" fmla="*/ 1788361 h 3343265"/>
                <a:gd name="connsiteX8" fmla="*/ 905259 w 3378518"/>
                <a:gd name="connsiteY8" fmla="*/ 1785216 h 3343265"/>
                <a:gd name="connsiteX9" fmla="*/ 1540529 w 3378518"/>
                <a:gd name="connsiteY9" fmla="*/ 2416784 h 3343265"/>
                <a:gd name="connsiteX10" fmla="*/ 1544133 w 3378518"/>
                <a:gd name="connsiteY10" fmla="*/ 2425125 h 3343265"/>
                <a:gd name="connsiteX11" fmla="*/ 1537828 w 3378518"/>
                <a:gd name="connsiteY11" fmla="*/ 2422532 h 3343265"/>
                <a:gd name="connsiteX12" fmla="*/ 2052499 w 3378518"/>
                <a:gd name="connsiteY12" fmla="*/ 409197 h 3343265"/>
                <a:gd name="connsiteX13" fmla="*/ 1721848 w 3378518"/>
                <a:gd name="connsiteY13" fmla="*/ 978193 h 3343265"/>
                <a:gd name="connsiteX14" fmla="*/ 1718264 w 3378518"/>
                <a:gd name="connsiteY14" fmla="*/ 1549318 h 3343265"/>
                <a:gd name="connsiteX15" fmla="*/ 1553358 w 3378518"/>
                <a:gd name="connsiteY15" fmla="*/ 1712169 h 3343265"/>
                <a:gd name="connsiteX16" fmla="*/ 982233 w 3378518"/>
                <a:gd name="connsiteY16" fmla="*/ 1708585 h 3343265"/>
                <a:gd name="connsiteX17" fmla="*/ 438132 w 3378518"/>
                <a:gd name="connsiteY17" fmla="*/ 1996240 h 3343265"/>
                <a:gd name="connsiteX18" fmla="*/ 1327831 w 3378518"/>
                <a:gd name="connsiteY18" fmla="*/ 2935982 h 3343265"/>
                <a:gd name="connsiteX19" fmla="*/ 1644360 w 3378518"/>
                <a:gd name="connsiteY19" fmla="*/ 2379076 h 3343265"/>
                <a:gd name="connsiteX20" fmla="*/ 1647944 w 3378518"/>
                <a:gd name="connsiteY20" fmla="*/ 1807951 h 3343265"/>
                <a:gd name="connsiteX21" fmla="*/ 1812850 w 3378518"/>
                <a:gd name="connsiteY21" fmla="*/ 1645100 h 3343265"/>
                <a:gd name="connsiteX22" fmla="*/ 2383975 w 3378518"/>
                <a:gd name="connsiteY22" fmla="*/ 1648684 h 3343265"/>
                <a:gd name="connsiteX23" fmla="*/ 2775160 w 3378518"/>
                <a:gd name="connsiteY23" fmla="*/ 1524061 h 3343265"/>
                <a:gd name="connsiteX24" fmla="*/ 2793741 w 3378518"/>
                <a:gd name="connsiteY24" fmla="*/ 1508778 h 3343265"/>
                <a:gd name="connsiteX25" fmla="*/ 2816322 w 3378518"/>
                <a:gd name="connsiteY25" fmla="*/ 1508471 h 3343265"/>
                <a:gd name="connsiteX26" fmla="*/ 2806599 w 3378518"/>
                <a:gd name="connsiteY26" fmla="*/ 1498202 h 3343265"/>
                <a:gd name="connsiteX27" fmla="*/ 2837773 w 3378518"/>
                <a:gd name="connsiteY27" fmla="*/ 1472561 h 3343265"/>
                <a:gd name="connsiteX28" fmla="*/ 2941609 w 3378518"/>
                <a:gd name="connsiteY28" fmla="*/ 1348315 h 3343265"/>
                <a:gd name="connsiteX29" fmla="*/ 2174049 w 3378518"/>
                <a:gd name="connsiteY29" fmla="*/ 52146 h 3343265"/>
                <a:gd name="connsiteX30" fmla="*/ 3332823 w 3378518"/>
                <a:gd name="connsiteY30" fmla="*/ 1276097 h 3343265"/>
                <a:gd name="connsiteX31" fmla="*/ 3326372 w 3378518"/>
                <a:gd name="connsiteY31" fmla="*/ 1512000 h 3343265"/>
                <a:gd name="connsiteX32" fmla="*/ 3090468 w 3378518"/>
                <a:gd name="connsiteY32" fmla="*/ 1505547 h 3343265"/>
                <a:gd name="connsiteX33" fmla="*/ 3073378 w 3378518"/>
                <a:gd name="connsiteY33" fmla="*/ 1487496 h 3343265"/>
                <a:gd name="connsiteX34" fmla="*/ 2382792 w 3378518"/>
                <a:gd name="connsiteY34" fmla="*/ 1837062 h 3343265"/>
                <a:gd name="connsiteX35" fmla="*/ 1832752 w 3378518"/>
                <a:gd name="connsiteY35" fmla="*/ 1833609 h 3343265"/>
                <a:gd name="connsiteX36" fmla="*/ 1832752 w 3378518"/>
                <a:gd name="connsiteY36" fmla="*/ 2374892 h 3343265"/>
                <a:gd name="connsiteX37" fmla="*/ 1457702 w 3378518"/>
                <a:gd name="connsiteY37" fmla="*/ 3079064 h 3343265"/>
                <a:gd name="connsiteX38" fmla="*/ 1440373 w 3378518"/>
                <a:gd name="connsiteY38" fmla="*/ 3297572 h 3343265"/>
                <a:gd name="connsiteX39" fmla="*/ 1204469 w 3378518"/>
                <a:gd name="connsiteY39" fmla="*/ 3291119 h 3343265"/>
                <a:gd name="connsiteX40" fmla="*/ 45693 w 3378518"/>
                <a:gd name="connsiteY40" fmla="*/ 2067168 h 3343265"/>
                <a:gd name="connsiteX41" fmla="*/ 52146 w 3378518"/>
                <a:gd name="connsiteY41" fmla="*/ 1831267 h 3343265"/>
                <a:gd name="connsiteX42" fmla="*/ 288050 w 3378518"/>
                <a:gd name="connsiteY42" fmla="*/ 1837718 h 3343265"/>
                <a:gd name="connsiteX43" fmla="*/ 305161 w 3378518"/>
                <a:gd name="connsiteY43" fmla="*/ 1855791 h 3343265"/>
                <a:gd name="connsiteX44" fmla="*/ 978047 w 3378518"/>
                <a:gd name="connsiteY44" fmla="*/ 1520187 h 3343265"/>
                <a:gd name="connsiteX45" fmla="*/ 1530057 w 3378518"/>
                <a:gd name="connsiteY45" fmla="*/ 1520187 h 3343265"/>
                <a:gd name="connsiteX46" fmla="*/ 1533467 w 3378518"/>
                <a:gd name="connsiteY46" fmla="*/ 977008 h 3343265"/>
                <a:gd name="connsiteX47" fmla="*/ 1923558 w 3378518"/>
                <a:gd name="connsiteY47" fmla="*/ 268587 h 3343265"/>
                <a:gd name="connsiteX48" fmla="*/ 1938145 w 3378518"/>
                <a:gd name="connsiteY48" fmla="*/ 45695 h 3343265"/>
                <a:gd name="connsiteX49" fmla="*/ 2174049 w 3378518"/>
                <a:gd name="connsiteY49" fmla="*/ 52146 h 3343265"/>
                <a:gd name="connsiteX0" fmla="*/ 1582868 w 3378518"/>
                <a:gd name="connsiteY0" fmla="*/ 2514775 h 3343265"/>
                <a:gd name="connsiteX1" fmla="*/ 1585140 w 3378518"/>
                <a:gd name="connsiteY1" fmla="*/ 2520032 h 3343265"/>
                <a:gd name="connsiteX2" fmla="*/ 1571007 w 3378518"/>
                <a:gd name="connsiteY2" fmla="*/ 2543617 h 3343265"/>
                <a:gd name="connsiteX3" fmla="*/ 1582868 w 3378518"/>
                <a:gd name="connsiteY3" fmla="*/ 2514775 h 3343265"/>
                <a:gd name="connsiteX4" fmla="*/ 890036 w 3378518"/>
                <a:gd name="connsiteY4" fmla="*/ 1777279 h 3343265"/>
                <a:gd name="connsiteX5" fmla="*/ 867690 w 3378518"/>
                <a:gd name="connsiteY5" fmla="*/ 1772294 h 3343265"/>
                <a:gd name="connsiteX6" fmla="*/ 874046 w 3378518"/>
                <a:gd name="connsiteY6" fmla="*/ 1768943 h 3343265"/>
                <a:gd name="connsiteX7" fmla="*/ 890036 w 3378518"/>
                <a:gd name="connsiteY7" fmla="*/ 1777279 h 3343265"/>
                <a:gd name="connsiteX8" fmla="*/ 910377 w 3378518"/>
                <a:gd name="connsiteY8" fmla="*/ 1787884 h 3343265"/>
                <a:gd name="connsiteX9" fmla="*/ 909725 w 3378518"/>
                <a:gd name="connsiteY9" fmla="*/ 1788361 h 3343265"/>
                <a:gd name="connsiteX10" fmla="*/ 905259 w 3378518"/>
                <a:gd name="connsiteY10" fmla="*/ 1785216 h 3343265"/>
                <a:gd name="connsiteX11" fmla="*/ 910377 w 3378518"/>
                <a:gd name="connsiteY11" fmla="*/ 1787884 h 3343265"/>
                <a:gd name="connsiteX12" fmla="*/ 1540529 w 3378518"/>
                <a:gd name="connsiteY12" fmla="*/ 2416784 h 3343265"/>
                <a:gd name="connsiteX13" fmla="*/ 1544133 w 3378518"/>
                <a:gd name="connsiteY13" fmla="*/ 2425125 h 3343265"/>
                <a:gd name="connsiteX14" fmla="*/ 1537828 w 3378518"/>
                <a:gd name="connsiteY14" fmla="*/ 2422532 h 3343265"/>
                <a:gd name="connsiteX15" fmla="*/ 1540529 w 3378518"/>
                <a:gd name="connsiteY15" fmla="*/ 2416784 h 3343265"/>
                <a:gd name="connsiteX16" fmla="*/ 2052499 w 3378518"/>
                <a:gd name="connsiteY16" fmla="*/ 409197 h 3343265"/>
                <a:gd name="connsiteX17" fmla="*/ 1721848 w 3378518"/>
                <a:gd name="connsiteY17" fmla="*/ 978193 h 3343265"/>
                <a:gd name="connsiteX18" fmla="*/ 1718264 w 3378518"/>
                <a:gd name="connsiteY18" fmla="*/ 1549318 h 3343265"/>
                <a:gd name="connsiteX19" fmla="*/ 1553358 w 3378518"/>
                <a:gd name="connsiteY19" fmla="*/ 1712169 h 3343265"/>
                <a:gd name="connsiteX20" fmla="*/ 982233 w 3378518"/>
                <a:gd name="connsiteY20" fmla="*/ 1708585 h 3343265"/>
                <a:gd name="connsiteX21" fmla="*/ 438132 w 3378518"/>
                <a:gd name="connsiteY21" fmla="*/ 1996240 h 3343265"/>
                <a:gd name="connsiteX22" fmla="*/ 1327831 w 3378518"/>
                <a:gd name="connsiteY22" fmla="*/ 2935982 h 3343265"/>
                <a:gd name="connsiteX23" fmla="*/ 1644360 w 3378518"/>
                <a:gd name="connsiteY23" fmla="*/ 2379076 h 3343265"/>
                <a:gd name="connsiteX24" fmla="*/ 1647944 w 3378518"/>
                <a:gd name="connsiteY24" fmla="*/ 1807951 h 3343265"/>
                <a:gd name="connsiteX25" fmla="*/ 1812850 w 3378518"/>
                <a:gd name="connsiteY25" fmla="*/ 1645100 h 3343265"/>
                <a:gd name="connsiteX26" fmla="*/ 2383975 w 3378518"/>
                <a:gd name="connsiteY26" fmla="*/ 1648684 h 3343265"/>
                <a:gd name="connsiteX27" fmla="*/ 2775160 w 3378518"/>
                <a:gd name="connsiteY27" fmla="*/ 1524061 h 3343265"/>
                <a:gd name="connsiteX28" fmla="*/ 2793741 w 3378518"/>
                <a:gd name="connsiteY28" fmla="*/ 1508778 h 3343265"/>
                <a:gd name="connsiteX29" fmla="*/ 2816322 w 3378518"/>
                <a:gd name="connsiteY29" fmla="*/ 1508471 h 3343265"/>
                <a:gd name="connsiteX30" fmla="*/ 2806599 w 3378518"/>
                <a:gd name="connsiteY30" fmla="*/ 1498202 h 3343265"/>
                <a:gd name="connsiteX31" fmla="*/ 2837773 w 3378518"/>
                <a:gd name="connsiteY31" fmla="*/ 1472561 h 3343265"/>
                <a:gd name="connsiteX32" fmla="*/ 2941609 w 3378518"/>
                <a:gd name="connsiteY32" fmla="*/ 1348315 h 3343265"/>
                <a:gd name="connsiteX33" fmla="*/ 2052499 w 3378518"/>
                <a:gd name="connsiteY33" fmla="*/ 409197 h 3343265"/>
                <a:gd name="connsiteX34" fmla="*/ 2174049 w 3378518"/>
                <a:gd name="connsiteY34" fmla="*/ 52146 h 3343265"/>
                <a:gd name="connsiteX35" fmla="*/ 3332823 w 3378518"/>
                <a:gd name="connsiteY35" fmla="*/ 1276097 h 3343265"/>
                <a:gd name="connsiteX36" fmla="*/ 3326372 w 3378518"/>
                <a:gd name="connsiteY36" fmla="*/ 1512000 h 3343265"/>
                <a:gd name="connsiteX37" fmla="*/ 3090468 w 3378518"/>
                <a:gd name="connsiteY37" fmla="*/ 1505547 h 3343265"/>
                <a:gd name="connsiteX38" fmla="*/ 3073378 w 3378518"/>
                <a:gd name="connsiteY38" fmla="*/ 1487496 h 3343265"/>
                <a:gd name="connsiteX39" fmla="*/ 2382792 w 3378518"/>
                <a:gd name="connsiteY39" fmla="*/ 1837062 h 3343265"/>
                <a:gd name="connsiteX40" fmla="*/ 1832752 w 3378518"/>
                <a:gd name="connsiteY40" fmla="*/ 1833609 h 3343265"/>
                <a:gd name="connsiteX41" fmla="*/ 1832752 w 3378518"/>
                <a:gd name="connsiteY41" fmla="*/ 2374892 h 3343265"/>
                <a:gd name="connsiteX42" fmla="*/ 1457702 w 3378518"/>
                <a:gd name="connsiteY42" fmla="*/ 3079064 h 3343265"/>
                <a:gd name="connsiteX43" fmla="*/ 1440373 w 3378518"/>
                <a:gd name="connsiteY43" fmla="*/ 3297572 h 3343265"/>
                <a:gd name="connsiteX44" fmla="*/ 1204469 w 3378518"/>
                <a:gd name="connsiteY44" fmla="*/ 3291119 h 3343265"/>
                <a:gd name="connsiteX45" fmla="*/ 45693 w 3378518"/>
                <a:gd name="connsiteY45" fmla="*/ 2067168 h 3343265"/>
                <a:gd name="connsiteX46" fmla="*/ 52146 w 3378518"/>
                <a:gd name="connsiteY46" fmla="*/ 1831267 h 3343265"/>
                <a:gd name="connsiteX47" fmla="*/ 288050 w 3378518"/>
                <a:gd name="connsiteY47" fmla="*/ 1837718 h 3343265"/>
                <a:gd name="connsiteX48" fmla="*/ 305161 w 3378518"/>
                <a:gd name="connsiteY48" fmla="*/ 1855791 h 3343265"/>
                <a:gd name="connsiteX49" fmla="*/ 978047 w 3378518"/>
                <a:gd name="connsiteY49" fmla="*/ 1520187 h 3343265"/>
                <a:gd name="connsiteX50" fmla="*/ 1530057 w 3378518"/>
                <a:gd name="connsiteY50" fmla="*/ 1520187 h 3343265"/>
                <a:gd name="connsiteX51" fmla="*/ 1533467 w 3378518"/>
                <a:gd name="connsiteY51" fmla="*/ 977008 h 3343265"/>
                <a:gd name="connsiteX52" fmla="*/ 1923558 w 3378518"/>
                <a:gd name="connsiteY52" fmla="*/ 268587 h 3343265"/>
                <a:gd name="connsiteX53" fmla="*/ 1938145 w 3378518"/>
                <a:gd name="connsiteY53" fmla="*/ 45695 h 3343265"/>
                <a:gd name="connsiteX54" fmla="*/ 2174049 w 3378518"/>
                <a:gd name="connsiteY54" fmla="*/ 52146 h 3343265"/>
                <a:gd name="connsiteX0" fmla="*/ 1571007 w 3378518"/>
                <a:gd name="connsiteY0" fmla="*/ 2543617 h 3343265"/>
                <a:gd name="connsiteX1" fmla="*/ 1585140 w 3378518"/>
                <a:gd name="connsiteY1" fmla="*/ 2520032 h 3343265"/>
                <a:gd name="connsiteX2" fmla="*/ 1571007 w 3378518"/>
                <a:gd name="connsiteY2" fmla="*/ 2543617 h 3343265"/>
                <a:gd name="connsiteX3" fmla="*/ 890036 w 3378518"/>
                <a:gd name="connsiteY3" fmla="*/ 1777279 h 3343265"/>
                <a:gd name="connsiteX4" fmla="*/ 867690 w 3378518"/>
                <a:gd name="connsiteY4" fmla="*/ 1772294 h 3343265"/>
                <a:gd name="connsiteX5" fmla="*/ 874046 w 3378518"/>
                <a:gd name="connsiteY5" fmla="*/ 1768943 h 3343265"/>
                <a:gd name="connsiteX6" fmla="*/ 890036 w 3378518"/>
                <a:gd name="connsiteY6" fmla="*/ 1777279 h 3343265"/>
                <a:gd name="connsiteX7" fmla="*/ 910377 w 3378518"/>
                <a:gd name="connsiteY7" fmla="*/ 1787884 h 3343265"/>
                <a:gd name="connsiteX8" fmla="*/ 909725 w 3378518"/>
                <a:gd name="connsiteY8" fmla="*/ 1788361 h 3343265"/>
                <a:gd name="connsiteX9" fmla="*/ 905259 w 3378518"/>
                <a:gd name="connsiteY9" fmla="*/ 1785216 h 3343265"/>
                <a:gd name="connsiteX10" fmla="*/ 910377 w 3378518"/>
                <a:gd name="connsiteY10" fmla="*/ 1787884 h 3343265"/>
                <a:gd name="connsiteX11" fmla="*/ 1540529 w 3378518"/>
                <a:gd name="connsiteY11" fmla="*/ 2416784 h 3343265"/>
                <a:gd name="connsiteX12" fmla="*/ 1544133 w 3378518"/>
                <a:gd name="connsiteY12" fmla="*/ 2425125 h 3343265"/>
                <a:gd name="connsiteX13" fmla="*/ 1537828 w 3378518"/>
                <a:gd name="connsiteY13" fmla="*/ 2422532 h 3343265"/>
                <a:gd name="connsiteX14" fmla="*/ 1540529 w 3378518"/>
                <a:gd name="connsiteY14" fmla="*/ 2416784 h 3343265"/>
                <a:gd name="connsiteX15" fmla="*/ 2052499 w 3378518"/>
                <a:gd name="connsiteY15" fmla="*/ 409197 h 3343265"/>
                <a:gd name="connsiteX16" fmla="*/ 1721848 w 3378518"/>
                <a:gd name="connsiteY16" fmla="*/ 978193 h 3343265"/>
                <a:gd name="connsiteX17" fmla="*/ 1718264 w 3378518"/>
                <a:gd name="connsiteY17" fmla="*/ 1549318 h 3343265"/>
                <a:gd name="connsiteX18" fmla="*/ 1553358 w 3378518"/>
                <a:gd name="connsiteY18" fmla="*/ 1712169 h 3343265"/>
                <a:gd name="connsiteX19" fmla="*/ 982233 w 3378518"/>
                <a:gd name="connsiteY19" fmla="*/ 1708585 h 3343265"/>
                <a:gd name="connsiteX20" fmla="*/ 438132 w 3378518"/>
                <a:gd name="connsiteY20" fmla="*/ 1996240 h 3343265"/>
                <a:gd name="connsiteX21" fmla="*/ 1327831 w 3378518"/>
                <a:gd name="connsiteY21" fmla="*/ 2935982 h 3343265"/>
                <a:gd name="connsiteX22" fmla="*/ 1644360 w 3378518"/>
                <a:gd name="connsiteY22" fmla="*/ 2379076 h 3343265"/>
                <a:gd name="connsiteX23" fmla="*/ 1647944 w 3378518"/>
                <a:gd name="connsiteY23" fmla="*/ 1807951 h 3343265"/>
                <a:gd name="connsiteX24" fmla="*/ 1812850 w 3378518"/>
                <a:gd name="connsiteY24" fmla="*/ 1645100 h 3343265"/>
                <a:gd name="connsiteX25" fmla="*/ 2383975 w 3378518"/>
                <a:gd name="connsiteY25" fmla="*/ 1648684 h 3343265"/>
                <a:gd name="connsiteX26" fmla="*/ 2775160 w 3378518"/>
                <a:gd name="connsiteY26" fmla="*/ 1524061 h 3343265"/>
                <a:gd name="connsiteX27" fmla="*/ 2793741 w 3378518"/>
                <a:gd name="connsiteY27" fmla="*/ 1508778 h 3343265"/>
                <a:gd name="connsiteX28" fmla="*/ 2816322 w 3378518"/>
                <a:gd name="connsiteY28" fmla="*/ 1508471 h 3343265"/>
                <a:gd name="connsiteX29" fmla="*/ 2806599 w 3378518"/>
                <a:gd name="connsiteY29" fmla="*/ 1498202 h 3343265"/>
                <a:gd name="connsiteX30" fmla="*/ 2837773 w 3378518"/>
                <a:gd name="connsiteY30" fmla="*/ 1472561 h 3343265"/>
                <a:gd name="connsiteX31" fmla="*/ 2941609 w 3378518"/>
                <a:gd name="connsiteY31" fmla="*/ 1348315 h 3343265"/>
                <a:gd name="connsiteX32" fmla="*/ 2052499 w 3378518"/>
                <a:gd name="connsiteY32" fmla="*/ 409197 h 3343265"/>
                <a:gd name="connsiteX33" fmla="*/ 2174049 w 3378518"/>
                <a:gd name="connsiteY33" fmla="*/ 52146 h 3343265"/>
                <a:gd name="connsiteX34" fmla="*/ 3332823 w 3378518"/>
                <a:gd name="connsiteY34" fmla="*/ 1276097 h 3343265"/>
                <a:gd name="connsiteX35" fmla="*/ 3326372 w 3378518"/>
                <a:gd name="connsiteY35" fmla="*/ 1512000 h 3343265"/>
                <a:gd name="connsiteX36" fmla="*/ 3090468 w 3378518"/>
                <a:gd name="connsiteY36" fmla="*/ 1505547 h 3343265"/>
                <a:gd name="connsiteX37" fmla="*/ 3073378 w 3378518"/>
                <a:gd name="connsiteY37" fmla="*/ 1487496 h 3343265"/>
                <a:gd name="connsiteX38" fmla="*/ 2382792 w 3378518"/>
                <a:gd name="connsiteY38" fmla="*/ 1837062 h 3343265"/>
                <a:gd name="connsiteX39" fmla="*/ 1832752 w 3378518"/>
                <a:gd name="connsiteY39" fmla="*/ 1833609 h 3343265"/>
                <a:gd name="connsiteX40" fmla="*/ 1832752 w 3378518"/>
                <a:gd name="connsiteY40" fmla="*/ 2374892 h 3343265"/>
                <a:gd name="connsiteX41" fmla="*/ 1457702 w 3378518"/>
                <a:gd name="connsiteY41" fmla="*/ 3079064 h 3343265"/>
                <a:gd name="connsiteX42" fmla="*/ 1440373 w 3378518"/>
                <a:gd name="connsiteY42" fmla="*/ 3297572 h 3343265"/>
                <a:gd name="connsiteX43" fmla="*/ 1204469 w 3378518"/>
                <a:gd name="connsiteY43" fmla="*/ 3291119 h 3343265"/>
                <a:gd name="connsiteX44" fmla="*/ 45693 w 3378518"/>
                <a:gd name="connsiteY44" fmla="*/ 2067168 h 3343265"/>
                <a:gd name="connsiteX45" fmla="*/ 52146 w 3378518"/>
                <a:gd name="connsiteY45" fmla="*/ 1831267 h 3343265"/>
                <a:gd name="connsiteX46" fmla="*/ 288050 w 3378518"/>
                <a:gd name="connsiteY46" fmla="*/ 1837718 h 3343265"/>
                <a:gd name="connsiteX47" fmla="*/ 305161 w 3378518"/>
                <a:gd name="connsiteY47" fmla="*/ 1855791 h 3343265"/>
                <a:gd name="connsiteX48" fmla="*/ 978047 w 3378518"/>
                <a:gd name="connsiteY48" fmla="*/ 1520187 h 3343265"/>
                <a:gd name="connsiteX49" fmla="*/ 1530057 w 3378518"/>
                <a:gd name="connsiteY49" fmla="*/ 1520187 h 3343265"/>
                <a:gd name="connsiteX50" fmla="*/ 1533467 w 3378518"/>
                <a:gd name="connsiteY50" fmla="*/ 977008 h 3343265"/>
                <a:gd name="connsiteX51" fmla="*/ 1923558 w 3378518"/>
                <a:gd name="connsiteY51" fmla="*/ 268587 h 3343265"/>
                <a:gd name="connsiteX52" fmla="*/ 1938145 w 3378518"/>
                <a:gd name="connsiteY52" fmla="*/ 45695 h 3343265"/>
                <a:gd name="connsiteX53" fmla="*/ 2174049 w 3378518"/>
                <a:gd name="connsiteY53" fmla="*/ 52146 h 3343265"/>
                <a:gd name="connsiteX0" fmla="*/ 890036 w 3378518"/>
                <a:gd name="connsiteY0" fmla="*/ 1777279 h 3343265"/>
                <a:gd name="connsiteX1" fmla="*/ 867690 w 3378518"/>
                <a:gd name="connsiteY1" fmla="*/ 1772294 h 3343265"/>
                <a:gd name="connsiteX2" fmla="*/ 874046 w 3378518"/>
                <a:gd name="connsiteY2" fmla="*/ 1768943 h 3343265"/>
                <a:gd name="connsiteX3" fmla="*/ 890036 w 3378518"/>
                <a:gd name="connsiteY3" fmla="*/ 1777279 h 3343265"/>
                <a:gd name="connsiteX4" fmla="*/ 910377 w 3378518"/>
                <a:gd name="connsiteY4" fmla="*/ 1787884 h 3343265"/>
                <a:gd name="connsiteX5" fmla="*/ 909725 w 3378518"/>
                <a:gd name="connsiteY5" fmla="*/ 1788361 h 3343265"/>
                <a:gd name="connsiteX6" fmla="*/ 905259 w 3378518"/>
                <a:gd name="connsiteY6" fmla="*/ 1785216 h 3343265"/>
                <a:gd name="connsiteX7" fmla="*/ 910377 w 3378518"/>
                <a:gd name="connsiteY7" fmla="*/ 1787884 h 3343265"/>
                <a:gd name="connsiteX8" fmla="*/ 1540529 w 3378518"/>
                <a:gd name="connsiteY8" fmla="*/ 2416784 h 3343265"/>
                <a:gd name="connsiteX9" fmla="*/ 1544133 w 3378518"/>
                <a:gd name="connsiteY9" fmla="*/ 2425125 h 3343265"/>
                <a:gd name="connsiteX10" fmla="*/ 1537828 w 3378518"/>
                <a:gd name="connsiteY10" fmla="*/ 2422532 h 3343265"/>
                <a:gd name="connsiteX11" fmla="*/ 1540529 w 3378518"/>
                <a:gd name="connsiteY11" fmla="*/ 2416784 h 3343265"/>
                <a:gd name="connsiteX12" fmla="*/ 2052499 w 3378518"/>
                <a:gd name="connsiteY12" fmla="*/ 409197 h 3343265"/>
                <a:gd name="connsiteX13" fmla="*/ 1721848 w 3378518"/>
                <a:gd name="connsiteY13" fmla="*/ 978193 h 3343265"/>
                <a:gd name="connsiteX14" fmla="*/ 1718264 w 3378518"/>
                <a:gd name="connsiteY14" fmla="*/ 1549318 h 3343265"/>
                <a:gd name="connsiteX15" fmla="*/ 1553358 w 3378518"/>
                <a:gd name="connsiteY15" fmla="*/ 1712169 h 3343265"/>
                <a:gd name="connsiteX16" fmla="*/ 982233 w 3378518"/>
                <a:gd name="connsiteY16" fmla="*/ 1708585 h 3343265"/>
                <a:gd name="connsiteX17" fmla="*/ 438132 w 3378518"/>
                <a:gd name="connsiteY17" fmla="*/ 1996240 h 3343265"/>
                <a:gd name="connsiteX18" fmla="*/ 1327831 w 3378518"/>
                <a:gd name="connsiteY18" fmla="*/ 2935982 h 3343265"/>
                <a:gd name="connsiteX19" fmla="*/ 1644360 w 3378518"/>
                <a:gd name="connsiteY19" fmla="*/ 2379076 h 3343265"/>
                <a:gd name="connsiteX20" fmla="*/ 1647944 w 3378518"/>
                <a:gd name="connsiteY20" fmla="*/ 1807951 h 3343265"/>
                <a:gd name="connsiteX21" fmla="*/ 1812850 w 3378518"/>
                <a:gd name="connsiteY21" fmla="*/ 1645100 h 3343265"/>
                <a:gd name="connsiteX22" fmla="*/ 2383975 w 3378518"/>
                <a:gd name="connsiteY22" fmla="*/ 1648684 h 3343265"/>
                <a:gd name="connsiteX23" fmla="*/ 2775160 w 3378518"/>
                <a:gd name="connsiteY23" fmla="*/ 1524061 h 3343265"/>
                <a:gd name="connsiteX24" fmla="*/ 2793741 w 3378518"/>
                <a:gd name="connsiteY24" fmla="*/ 1508778 h 3343265"/>
                <a:gd name="connsiteX25" fmla="*/ 2816322 w 3378518"/>
                <a:gd name="connsiteY25" fmla="*/ 1508471 h 3343265"/>
                <a:gd name="connsiteX26" fmla="*/ 2806599 w 3378518"/>
                <a:gd name="connsiteY26" fmla="*/ 1498202 h 3343265"/>
                <a:gd name="connsiteX27" fmla="*/ 2837773 w 3378518"/>
                <a:gd name="connsiteY27" fmla="*/ 1472561 h 3343265"/>
                <a:gd name="connsiteX28" fmla="*/ 2941609 w 3378518"/>
                <a:gd name="connsiteY28" fmla="*/ 1348315 h 3343265"/>
                <a:gd name="connsiteX29" fmla="*/ 2052499 w 3378518"/>
                <a:gd name="connsiteY29" fmla="*/ 409197 h 3343265"/>
                <a:gd name="connsiteX30" fmla="*/ 2174049 w 3378518"/>
                <a:gd name="connsiteY30" fmla="*/ 52146 h 3343265"/>
                <a:gd name="connsiteX31" fmla="*/ 3332823 w 3378518"/>
                <a:gd name="connsiteY31" fmla="*/ 1276097 h 3343265"/>
                <a:gd name="connsiteX32" fmla="*/ 3326372 w 3378518"/>
                <a:gd name="connsiteY32" fmla="*/ 1512000 h 3343265"/>
                <a:gd name="connsiteX33" fmla="*/ 3090468 w 3378518"/>
                <a:gd name="connsiteY33" fmla="*/ 1505547 h 3343265"/>
                <a:gd name="connsiteX34" fmla="*/ 3073378 w 3378518"/>
                <a:gd name="connsiteY34" fmla="*/ 1487496 h 3343265"/>
                <a:gd name="connsiteX35" fmla="*/ 2382792 w 3378518"/>
                <a:gd name="connsiteY35" fmla="*/ 1837062 h 3343265"/>
                <a:gd name="connsiteX36" fmla="*/ 1832752 w 3378518"/>
                <a:gd name="connsiteY36" fmla="*/ 1833609 h 3343265"/>
                <a:gd name="connsiteX37" fmla="*/ 1832752 w 3378518"/>
                <a:gd name="connsiteY37" fmla="*/ 2374892 h 3343265"/>
                <a:gd name="connsiteX38" fmla="*/ 1457702 w 3378518"/>
                <a:gd name="connsiteY38" fmla="*/ 3079064 h 3343265"/>
                <a:gd name="connsiteX39" fmla="*/ 1440373 w 3378518"/>
                <a:gd name="connsiteY39" fmla="*/ 3297572 h 3343265"/>
                <a:gd name="connsiteX40" fmla="*/ 1204469 w 3378518"/>
                <a:gd name="connsiteY40" fmla="*/ 3291119 h 3343265"/>
                <a:gd name="connsiteX41" fmla="*/ 45693 w 3378518"/>
                <a:gd name="connsiteY41" fmla="*/ 2067168 h 3343265"/>
                <a:gd name="connsiteX42" fmla="*/ 52146 w 3378518"/>
                <a:gd name="connsiteY42" fmla="*/ 1831267 h 3343265"/>
                <a:gd name="connsiteX43" fmla="*/ 288050 w 3378518"/>
                <a:gd name="connsiteY43" fmla="*/ 1837718 h 3343265"/>
                <a:gd name="connsiteX44" fmla="*/ 305161 w 3378518"/>
                <a:gd name="connsiteY44" fmla="*/ 1855791 h 3343265"/>
                <a:gd name="connsiteX45" fmla="*/ 978047 w 3378518"/>
                <a:gd name="connsiteY45" fmla="*/ 1520187 h 3343265"/>
                <a:gd name="connsiteX46" fmla="*/ 1530057 w 3378518"/>
                <a:gd name="connsiteY46" fmla="*/ 1520187 h 3343265"/>
                <a:gd name="connsiteX47" fmla="*/ 1533467 w 3378518"/>
                <a:gd name="connsiteY47" fmla="*/ 977008 h 3343265"/>
                <a:gd name="connsiteX48" fmla="*/ 1923558 w 3378518"/>
                <a:gd name="connsiteY48" fmla="*/ 268587 h 3343265"/>
                <a:gd name="connsiteX49" fmla="*/ 1938145 w 3378518"/>
                <a:gd name="connsiteY49" fmla="*/ 45695 h 3343265"/>
                <a:gd name="connsiteX50" fmla="*/ 2174049 w 3378518"/>
                <a:gd name="connsiteY50" fmla="*/ 52146 h 3343265"/>
                <a:gd name="connsiteX0" fmla="*/ 890036 w 3378518"/>
                <a:gd name="connsiteY0" fmla="*/ 1777279 h 3343265"/>
                <a:gd name="connsiteX1" fmla="*/ 867690 w 3378518"/>
                <a:gd name="connsiteY1" fmla="*/ 1772294 h 3343265"/>
                <a:gd name="connsiteX2" fmla="*/ 874046 w 3378518"/>
                <a:gd name="connsiteY2" fmla="*/ 1768943 h 3343265"/>
                <a:gd name="connsiteX3" fmla="*/ 890036 w 3378518"/>
                <a:gd name="connsiteY3" fmla="*/ 1777279 h 3343265"/>
                <a:gd name="connsiteX4" fmla="*/ 910377 w 3378518"/>
                <a:gd name="connsiteY4" fmla="*/ 1787884 h 3343265"/>
                <a:gd name="connsiteX5" fmla="*/ 909725 w 3378518"/>
                <a:gd name="connsiteY5" fmla="*/ 1788361 h 3343265"/>
                <a:gd name="connsiteX6" fmla="*/ 905259 w 3378518"/>
                <a:gd name="connsiteY6" fmla="*/ 1785216 h 3343265"/>
                <a:gd name="connsiteX7" fmla="*/ 910377 w 3378518"/>
                <a:gd name="connsiteY7" fmla="*/ 1787884 h 3343265"/>
                <a:gd name="connsiteX8" fmla="*/ 1537828 w 3378518"/>
                <a:gd name="connsiteY8" fmla="*/ 2422532 h 3343265"/>
                <a:gd name="connsiteX9" fmla="*/ 1544133 w 3378518"/>
                <a:gd name="connsiteY9" fmla="*/ 2425125 h 3343265"/>
                <a:gd name="connsiteX10" fmla="*/ 1537828 w 3378518"/>
                <a:gd name="connsiteY10" fmla="*/ 2422532 h 3343265"/>
                <a:gd name="connsiteX11" fmla="*/ 2052499 w 3378518"/>
                <a:gd name="connsiteY11" fmla="*/ 409197 h 3343265"/>
                <a:gd name="connsiteX12" fmla="*/ 1721848 w 3378518"/>
                <a:gd name="connsiteY12" fmla="*/ 978193 h 3343265"/>
                <a:gd name="connsiteX13" fmla="*/ 1718264 w 3378518"/>
                <a:gd name="connsiteY13" fmla="*/ 1549318 h 3343265"/>
                <a:gd name="connsiteX14" fmla="*/ 1553358 w 3378518"/>
                <a:gd name="connsiteY14" fmla="*/ 1712169 h 3343265"/>
                <a:gd name="connsiteX15" fmla="*/ 982233 w 3378518"/>
                <a:gd name="connsiteY15" fmla="*/ 1708585 h 3343265"/>
                <a:gd name="connsiteX16" fmla="*/ 438132 w 3378518"/>
                <a:gd name="connsiteY16" fmla="*/ 1996240 h 3343265"/>
                <a:gd name="connsiteX17" fmla="*/ 1327831 w 3378518"/>
                <a:gd name="connsiteY17" fmla="*/ 2935982 h 3343265"/>
                <a:gd name="connsiteX18" fmla="*/ 1644360 w 3378518"/>
                <a:gd name="connsiteY18" fmla="*/ 2379076 h 3343265"/>
                <a:gd name="connsiteX19" fmla="*/ 1647944 w 3378518"/>
                <a:gd name="connsiteY19" fmla="*/ 1807951 h 3343265"/>
                <a:gd name="connsiteX20" fmla="*/ 1812850 w 3378518"/>
                <a:gd name="connsiteY20" fmla="*/ 1645100 h 3343265"/>
                <a:gd name="connsiteX21" fmla="*/ 2383975 w 3378518"/>
                <a:gd name="connsiteY21" fmla="*/ 1648684 h 3343265"/>
                <a:gd name="connsiteX22" fmla="*/ 2775160 w 3378518"/>
                <a:gd name="connsiteY22" fmla="*/ 1524061 h 3343265"/>
                <a:gd name="connsiteX23" fmla="*/ 2793741 w 3378518"/>
                <a:gd name="connsiteY23" fmla="*/ 1508778 h 3343265"/>
                <a:gd name="connsiteX24" fmla="*/ 2816322 w 3378518"/>
                <a:gd name="connsiteY24" fmla="*/ 1508471 h 3343265"/>
                <a:gd name="connsiteX25" fmla="*/ 2806599 w 3378518"/>
                <a:gd name="connsiteY25" fmla="*/ 1498202 h 3343265"/>
                <a:gd name="connsiteX26" fmla="*/ 2837773 w 3378518"/>
                <a:gd name="connsiteY26" fmla="*/ 1472561 h 3343265"/>
                <a:gd name="connsiteX27" fmla="*/ 2941609 w 3378518"/>
                <a:gd name="connsiteY27" fmla="*/ 1348315 h 3343265"/>
                <a:gd name="connsiteX28" fmla="*/ 2052499 w 3378518"/>
                <a:gd name="connsiteY28" fmla="*/ 409197 h 3343265"/>
                <a:gd name="connsiteX29" fmla="*/ 2174049 w 3378518"/>
                <a:gd name="connsiteY29" fmla="*/ 52146 h 3343265"/>
                <a:gd name="connsiteX30" fmla="*/ 3332823 w 3378518"/>
                <a:gd name="connsiteY30" fmla="*/ 1276097 h 3343265"/>
                <a:gd name="connsiteX31" fmla="*/ 3326372 w 3378518"/>
                <a:gd name="connsiteY31" fmla="*/ 1512000 h 3343265"/>
                <a:gd name="connsiteX32" fmla="*/ 3090468 w 3378518"/>
                <a:gd name="connsiteY32" fmla="*/ 1505547 h 3343265"/>
                <a:gd name="connsiteX33" fmla="*/ 3073378 w 3378518"/>
                <a:gd name="connsiteY33" fmla="*/ 1487496 h 3343265"/>
                <a:gd name="connsiteX34" fmla="*/ 2382792 w 3378518"/>
                <a:gd name="connsiteY34" fmla="*/ 1837062 h 3343265"/>
                <a:gd name="connsiteX35" fmla="*/ 1832752 w 3378518"/>
                <a:gd name="connsiteY35" fmla="*/ 1833609 h 3343265"/>
                <a:gd name="connsiteX36" fmla="*/ 1832752 w 3378518"/>
                <a:gd name="connsiteY36" fmla="*/ 2374892 h 3343265"/>
                <a:gd name="connsiteX37" fmla="*/ 1457702 w 3378518"/>
                <a:gd name="connsiteY37" fmla="*/ 3079064 h 3343265"/>
                <a:gd name="connsiteX38" fmla="*/ 1440373 w 3378518"/>
                <a:gd name="connsiteY38" fmla="*/ 3297572 h 3343265"/>
                <a:gd name="connsiteX39" fmla="*/ 1204469 w 3378518"/>
                <a:gd name="connsiteY39" fmla="*/ 3291119 h 3343265"/>
                <a:gd name="connsiteX40" fmla="*/ 45693 w 3378518"/>
                <a:gd name="connsiteY40" fmla="*/ 2067168 h 3343265"/>
                <a:gd name="connsiteX41" fmla="*/ 52146 w 3378518"/>
                <a:gd name="connsiteY41" fmla="*/ 1831267 h 3343265"/>
                <a:gd name="connsiteX42" fmla="*/ 288050 w 3378518"/>
                <a:gd name="connsiteY42" fmla="*/ 1837718 h 3343265"/>
                <a:gd name="connsiteX43" fmla="*/ 305161 w 3378518"/>
                <a:gd name="connsiteY43" fmla="*/ 1855791 h 3343265"/>
                <a:gd name="connsiteX44" fmla="*/ 978047 w 3378518"/>
                <a:gd name="connsiteY44" fmla="*/ 1520187 h 3343265"/>
                <a:gd name="connsiteX45" fmla="*/ 1530057 w 3378518"/>
                <a:gd name="connsiteY45" fmla="*/ 1520187 h 3343265"/>
                <a:gd name="connsiteX46" fmla="*/ 1533467 w 3378518"/>
                <a:gd name="connsiteY46" fmla="*/ 977008 h 3343265"/>
                <a:gd name="connsiteX47" fmla="*/ 1923558 w 3378518"/>
                <a:gd name="connsiteY47" fmla="*/ 268587 h 3343265"/>
                <a:gd name="connsiteX48" fmla="*/ 1938145 w 3378518"/>
                <a:gd name="connsiteY48" fmla="*/ 45695 h 3343265"/>
                <a:gd name="connsiteX49" fmla="*/ 2174049 w 3378518"/>
                <a:gd name="connsiteY49" fmla="*/ 52146 h 3343265"/>
                <a:gd name="connsiteX0" fmla="*/ 890036 w 3378518"/>
                <a:gd name="connsiteY0" fmla="*/ 1777279 h 3343265"/>
                <a:gd name="connsiteX1" fmla="*/ 867690 w 3378518"/>
                <a:gd name="connsiteY1" fmla="*/ 1772294 h 3343265"/>
                <a:gd name="connsiteX2" fmla="*/ 874046 w 3378518"/>
                <a:gd name="connsiteY2" fmla="*/ 1768943 h 3343265"/>
                <a:gd name="connsiteX3" fmla="*/ 890036 w 3378518"/>
                <a:gd name="connsiteY3" fmla="*/ 1777279 h 3343265"/>
                <a:gd name="connsiteX4" fmla="*/ 910377 w 3378518"/>
                <a:gd name="connsiteY4" fmla="*/ 1787884 h 3343265"/>
                <a:gd name="connsiteX5" fmla="*/ 909725 w 3378518"/>
                <a:gd name="connsiteY5" fmla="*/ 1788361 h 3343265"/>
                <a:gd name="connsiteX6" fmla="*/ 905259 w 3378518"/>
                <a:gd name="connsiteY6" fmla="*/ 1785216 h 3343265"/>
                <a:gd name="connsiteX7" fmla="*/ 910377 w 3378518"/>
                <a:gd name="connsiteY7" fmla="*/ 1787884 h 3343265"/>
                <a:gd name="connsiteX8" fmla="*/ 2052499 w 3378518"/>
                <a:gd name="connsiteY8" fmla="*/ 409197 h 3343265"/>
                <a:gd name="connsiteX9" fmla="*/ 1721848 w 3378518"/>
                <a:gd name="connsiteY9" fmla="*/ 978193 h 3343265"/>
                <a:gd name="connsiteX10" fmla="*/ 1718264 w 3378518"/>
                <a:gd name="connsiteY10" fmla="*/ 1549318 h 3343265"/>
                <a:gd name="connsiteX11" fmla="*/ 1553358 w 3378518"/>
                <a:gd name="connsiteY11" fmla="*/ 1712169 h 3343265"/>
                <a:gd name="connsiteX12" fmla="*/ 982233 w 3378518"/>
                <a:gd name="connsiteY12" fmla="*/ 1708585 h 3343265"/>
                <a:gd name="connsiteX13" fmla="*/ 438132 w 3378518"/>
                <a:gd name="connsiteY13" fmla="*/ 1996240 h 3343265"/>
                <a:gd name="connsiteX14" fmla="*/ 1327831 w 3378518"/>
                <a:gd name="connsiteY14" fmla="*/ 2935982 h 3343265"/>
                <a:gd name="connsiteX15" fmla="*/ 1644360 w 3378518"/>
                <a:gd name="connsiteY15" fmla="*/ 2379076 h 3343265"/>
                <a:gd name="connsiteX16" fmla="*/ 1647944 w 3378518"/>
                <a:gd name="connsiteY16" fmla="*/ 1807951 h 3343265"/>
                <a:gd name="connsiteX17" fmla="*/ 1812850 w 3378518"/>
                <a:gd name="connsiteY17" fmla="*/ 1645100 h 3343265"/>
                <a:gd name="connsiteX18" fmla="*/ 2383975 w 3378518"/>
                <a:gd name="connsiteY18" fmla="*/ 1648684 h 3343265"/>
                <a:gd name="connsiteX19" fmla="*/ 2775160 w 3378518"/>
                <a:gd name="connsiteY19" fmla="*/ 1524061 h 3343265"/>
                <a:gd name="connsiteX20" fmla="*/ 2793741 w 3378518"/>
                <a:gd name="connsiteY20" fmla="*/ 1508778 h 3343265"/>
                <a:gd name="connsiteX21" fmla="*/ 2816322 w 3378518"/>
                <a:gd name="connsiteY21" fmla="*/ 1508471 h 3343265"/>
                <a:gd name="connsiteX22" fmla="*/ 2806599 w 3378518"/>
                <a:gd name="connsiteY22" fmla="*/ 1498202 h 3343265"/>
                <a:gd name="connsiteX23" fmla="*/ 2837773 w 3378518"/>
                <a:gd name="connsiteY23" fmla="*/ 1472561 h 3343265"/>
                <a:gd name="connsiteX24" fmla="*/ 2941609 w 3378518"/>
                <a:gd name="connsiteY24" fmla="*/ 1348315 h 3343265"/>
                <a:gd name="connsiteX25" fmla="*/ 2052499 w 3378518"/>
                <a:gd name="connsiteY25" fmla="*/ 409197 h 3343265"/>
                <a:gd name="connsiteX26" fmla="*/ 2174049 w 3378518"/>
                <a:gd name="connsiteY26" fmla="*/ 52146 h 3343265"/>
                <a:gd name="connsiteX27" fmla="*/ 3332823 w 3378518"/>
                <a:gd name="connsiteY27" fmla="*/ 1276097 h 3343265"/>
                <a:gd name="connsiteX28" fmla="*/ 3326372 w 3378518"/>
                <a:gd name="connsiteY28" fmla="*/ 1512000 h 3343265"/>
                <a:gd name="connsiteX29" fmla="*/ 3090468 w 3378518"/>
                <a:gd name="connsiteY29" fmla="*/ 1505547 h 3343265"/>
                <a:gd name="connsiteX30" fmla="*/ 3073378 w 3378518"/>
                <a:gd name="connsiteY30" fmla="*/ 1487496 h 3343265"/>
                <a:gd name="connsiteX31" fmla="*/ 2382792 w 3378518"/>
                <a:gd name="connsiteY31" fmla="*/ 1837062 h 3343265"/>
                <a:gd name="connsiteX32" fmla="*/ 1832752 w 3378518"/>
                <a:gd name="connsiteY32" fmla="*/ 1833609 h 3343265"/>
                <a:gd name="connsiteX33" fmla="*/ 1832752 w 3378518"/>
                <a:gd name="connsiteY33" fmla="*/ 2374892 h 3343265"/>
                <a:gd name="connsiteX34" fmla="*/ 1457702 w 3378518"/>
                <a:gd name="connsiteY34" fmla="*/ 3079064 h 3343265"/>
                <a:gd name="connsiteX35" fmla="*/ 1440373 w 3378518"/>
                <a:gd name="connsiteY35" fmla="*/ 3297572 h 3343265"/>
                <a:gd name="connsiteX36" fmla="*/ 1204469 w 3378518"/>
                <a:gd name="connsiteY36" fmla="*/ 3291119 h 3343265"/>
                <a:gd name="connsiteX37" fmla="*/ 45693 w 3378518"/>
                <a:gd name="connsiteY37" fmla="*/ 2067168 h 3343265"/>
                <a:gd name="connsiteX38" fmla="*/ 52146 w 3378518"/>
                <a:gd name="connsiteY38" fmla="*/ 1831267 h 3343265"/>
                <a:gd name="connsiteX39" fmla="*/ 288050 w 3378518"/>
                <a:gd name="connsiteY39" fmla="*/ 1837718 h 3343265"/>
                <a:gd name="connsiteX40" fmla="*/ 305161 w 3378518"/>
                <a:gd name="connsiteY40" fmla="*/ 1855791 h 3343265"/>
                <a:gd name="connsiteX41" fmla="*/ 978047 w 3378518"/>
                <a:gd name="connsiteY41" fmla="*/ 1520187 h 3343265"/>
                <a:gd name="connsiteX42" fmla="*/ 1530057 w 3378518"/>
                <a:gd name="connsiteY42" fmla="*/ 1520187 h 3343265"/>
                <a:gd name="connsiteX43" fmla="*/ 1533467 w 3378518"/>
                <a:gd name="connsiteY43" fmla="*/ 977008 h 3343265"/>
                <a:gd name="connsiteX44" fmla="*/ 1923558 w 3378518"/>
                <a:gd name="connsiteY44" fmla="*/ 268587 h 3343265"/>
                <a:gd name="connsiteX45" fmla="*/ 1938145 w 3378518"/>
                <a:gd name="connsiteY45" fmla="*/ 45695 h 3343265"/>
                <a:gd name="connsiteX46" fmla="*/ 2174049 w 3378518"/>
                <a:gd name="connsiteY46" fmla="*/ 52146 h 3343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3378518" h="3343265">
                  <a:moveTo>
                    <a:pt x="890036" y="1777279"/>
                  </a:moveTo>
                  <a:lnTo>
                    <a:pt x="867690" y="1772294"/>
                  </a:lnTo>
                  <a:lnTo>
                    <a:pt x="874046" y="1768943"/>
                  </a:lnTo>
                  <a:lnTo>
                    <a:pt x="890036" y="1777279"/>
                  </a:lnTo>
                  <a:close/>
                  <a:moveTo>
                    <a:pt x="910377" y="1787884"/>
                  </a:moveTo>
                  <a:lnTo>
                    <a:pt x="909725" y="1788361"/>
                  </a:lnTo>
                  <a:lnTo>
                    <a:pt x="905259" y="1785216"/>
                  </a:lnTo>
                  <a:lnTo>
                    <a:pt x="910377" y="1787884"/>
                  </a:lnTo>
                  <a:close/>
                  <a:moveTo>
                    <a:pt x="2052499" y="409197"/>
                  </a:moveTo>
                  <a:cubicBezTo>
                    <a:pt x="1855567" y="522139"/>
                    <a:pt x="1723377" y="734475"/>
                    <a:pt x="1721848" y="978193"/>
                  </a:cubicBezTo>
                  <a:cubicBezTo>
                    <a:pt x="1720653" y="1168568"/>
                    <a:pt x="1719459" y="1358943"/>
                    <a:pt x="1718264" y="1549318"/>
                  </a:cubicBezTo>
                  <a:lnTo>
                    <a:pt x="1553358" y="1712169"/>
                  </a:lnTo>
                  <a:lnTo>
                    <a:pt x="982233" y="1708585"/>
                  </a:lnTo>
                  <a:cubicBezTo>
                    <a:pt x="755048" y="1707160"/>
                    <a:pt x="553704" y="1819601"/>
                    <a:pt x="438132" y="1996240"/>
                  </a:cubicBezTo>
                  <a:lnTo>
                    <a:pt x="1327831" y="2935982"/>
                  </a:lnTo>
                  <a:cubicBezTo>
                    <a:pt x="1517741" y="2823547"/>
                    <a:pt x="1642874" y="2616160"/>
                    <a:pt x="1644360" y="2379076"/>
                  </a:cubicBezTo>
                  <a:cubicBezTo>
                    <a:pt x="1645555" y="2188701"/>
                    <a:pt x="1646749" y="1998326"/>
                    <a:pt x="1647944" y="1807951"/>
                  </a:cubicBezTo>
                  <a:lnTo>
                    <a:pt x="1812850" y="1645100"/>
                  </a:lnTo>
                  <a:lnTo>
                    <a:pt x="2383975" y="1648684"/>
                  </a:lnTo>
                  <a:cubicBezTo>
                    <a:pt x="2530062" y="1649601"/>
                    <a:pt x="2665464" y="1603436"/>
                    <a:pt x="2775160" y="1524061"/>
                  </a:cubicBezTo>
                  <a:lnTo>
                    <a:pt x="2793741" y="1508778"/>
                  </a:lnTo>
                  <a:lnTo>
                    <a:pt x="2816322" y="1508471"/>
                  </a:lnTo>
                  <a:lnTo>
                    <a:pt x="2806599" y="1498202"/>
                  </a:lnTo>
                  <a:lnTo>
                    <a:pt x="2837773" y="1472561"/>
                  </a:lnTo>
                  <a:cubicBezTo>
                    <a:pt x="2877299" y="1435719"/>
                    <a:pt x="2912231" y="1394008"/>
                    <a:pt x="2941609" y="1348315"/>
                  </a:cubicBezTo>
                  <a:lnTo>
                    <a:pt x="2052499" y="409197"/>
                  </a:lnTo>
                  <a:close/>
                  <a:moveTo>
                    <a:pt x="2174049" y="52146"/>
                  </a:moveTo>
                  <a:lnTo>
                    <a:pt x="3332823" y="1276097"/>
                  </a:lnTo>
                  <a:cubicBezTo>
                    <a:pt x="3396186" y="1343023"/>
                    <a:pt x="3393298" y="1448638"/>
                    <a:pt x="3326372" y="1512000"/>
                  </a:cubicBezTo>
                  <a:cubicBezTo>
                    <a:pt x="3259446" y="1575361"/>
                    <a:pt x="3153829" y="1572473"/>
                    <a:pt x="3090468" y="1505547"/>
                  </a:cubicBezTo>
                  <a:lnTo>
                    <a:pt x="3073378" y="1487496"/>
                  </a:lnTo>
                  <a:cubicBezTo>
                    <a:pt x="2919662" y="1701713"/>
                    <a:pt x="2666991" y="1838843"/>
                    <a:pt x="2382792" y="1837062"/>
                  </a:cubicBezTo>
                  <a:lnTo>
                    <a:pt x="1832752" y="1833609"/>
                  </a:lnTo>
                  <a:lnTo>
                    <a:pt x="1832752" y="2374892"/>
                  </a:lnTo>
                  <a:cubicBezTo>
                    <a:pt x="1832752" y="2668478"/>
                    <a:pt x="1684730" y="2927490"/>
                    <a:pt x="1457702" y="3079064"/>
                  </a:cubicBezTo>
                  <a:cubicBezTo>
                    <a:pt x="1509390" y="3144226"/>
                    <a:pt x="1502268" y="3238971"/>
                    <a:pt x="1440373" y="3297572"/>
                  </a:cubicBezTo>
                  <a:cubicBezTo>
                    <a:pt x="1373447" y="3360933"/>
                    <a:pt x="1267830" y="3358045"/>
                    <a:pt x="1204469" y="3291119"/>
                  </a:cubicBezTo>
                  <a:lnTo>
                    <a:pt x="45693" y="2067168"/>
                  </a:lnTo>
                  <a:cubicBezTo>
                    <a:pt x="-17668" y="2000245"/>
                    <a:pt x="-14779" y="1894627"/>
                    <a:pt x="52146" y="1831267"/>
                  </a:cubicBezTo>
                  <a:cubicBezTo>
                    <a:pt x="119072" y="1767904"/>
                    <a:pt x="224687" y="1770794"/>
                    <a:pt x="288050" y="1837718"/>
                  </a:cubicBezTo>
                  <a:lnTo>
                    <a:pt x="305161" y="1855791"/>
                  </a:lnTo>
                  <a:cubicBezTo>
                    <a:pt x="457589" y="1650481"/>
                    <a:pt x="702601" y="1520187"/>
                    <a:pt x="978047" y="1520187"/>
                  </a:cubicBezTo>
                  <a:lnTo>
                    <a:pt x="1530057" y="1520187"/>
                  </a:lnTo>
                  <a:cubicBezTo>
                    <a:pt x="1531194" y="1339127"/>
                    <a:pt x="1532330" y="1158068"/>
                    <a:pt x="1533467" y="977008"/>
                  </a:cubicBezTo>
                  <a:cubicBezTo>
                    <a:pt x="1535338" y="678827"/>
                    <a:pt x="1689679" y="417271"/>
                    <a:pt x="1923558" y="268587"/>
                  </a:cubicBezTo>
                  <a:cubicBezTo>
                    <a:pt x="1868853" y="203019"/>
                    <a:pt x="1874955" y="105520"/>
                    <a:pt x="1938145" y="45695"/>
                  </a:cubicBezTo>
                  <a:cubicBezTo>
                    <a:pt x="2005071" y="-17668"/>
                    <a:pt x="2110688" y="-14780"/>
                    <a:pt x="2174049" y="52146"/>
                  </a:cubicBezTo>
                  <a:close/>
                </a:path>
              </a:pathLst>
            </a:custGeom>
            <a:solidFill>
              <a:srgbClr val="50BF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grpSp>
          <p:nvGrpSpPr>
            <p:cNvPr id="11" name="그룹 60">
              <a:extLst>
                <a:ext uri="{FF2B5EF4-FFF2-40B4-BE49-F238E27FC236}">
                  <a16:creationId xmlns:a16="http://schemas.microsoft.com/office/drawing/2014/main" id="{DC58AA0A-65AE-4AD0-BBD5-6CD8E5270009}"/>
                </a:ext>
              </a:extLst>
            </p:cNvPr>
            <p:cNvGrpSpPr/>
            <p:nvPr/>
          </p:nvGrpSpPr>
          <p:grpSpPr>
            <a:xfrm>
              <a:off x="5536852" y="2753578"/>
              <a:ext cx="1089476" cy="1686250"/>
              <a:chOff x="5558699" y="2598826"/>
              <a:chExt cx="1089476" cy="1686250"/>
            </a:xfrm>
          </p:grpSpPr>
          <p:grpSp>
            <p:nvGrpSpPr>
              <p:cNvPr id="12" name="그룹 49">
                <a:extLst>
                  <a:ext uri="{FF2B5EF4-FFF2-40B4-BE49-F238E27FC236}">
                    <a16:creationId xmlns:a16="http://schemas.microsoft.com/office/drawing/2014/main" id="{F2B29161-3165-4F16-92D1-51F0EB4003AD}"/>
                  </a:ext>
                </a:extLst>
              </p:cNvPr>
              <p:cNvGrpSpPr/>
              <p:nvPr/>
            </p:nvGrpSpPr>
            <p:grpSpPr>
              <a:xfrm>
                <a:off x="5617507" y="3979880"/>
                <a:ext cx="305196" cy="305196"/>
                <a:chOff x="2460435" y="1380960"/>
                <a:chExt cx="914400" cy="914400"/>
              </a:xfrm>
              <a:solidFill>
                <a:schemeClr val="accent3"/>
              </a:solidFill>
            </p:grpSpPr>
            <p:sp>
              <p:nvSpPr>
                <p:cNvPr id="43" name="타원 50">
                  <a:extLst>
                    <a:ext uri="{FF2B5EF4-FFF2-40B4-BE49-F238E27FC236}">
                      <a16:creationId xmlns:a16="http://schemas.microsoft.com/office/drawing/2014/main" id="{8B61D3CF-27E1-42D9-8F23-3095523656E3}"/>
                    </a:ext>
                  </a:extLst>
                </p:cNvPr>
                <p:cNvSpPr/>
                <p:nvPr/>
              </p:nvSpPr>
              <p:spPr>
                <a:xfrm>
                  <a:off x="2460435" y="1380960"/>
                  <a:ext cx="914400" cy="9144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44" name="타원 51">
                  <a:extLst>
                    <a:ext uri="{FF2B5EF4-FFF2-40B4-BE49-F238E27FC236}">
                      <a16:creationId xmlns:a16="http://schemas.microsoft.com/office/drawing/2014/main" id="{5DA6ACFD-0EBC-4C9B-8263-3A4130113653}"/>
                    </a:ext>
                  </a:extLst>
                </p:cNvPr>
                <p:cNvSpPr/>
                <p:nvPr/>
              </p:nvSpPr>
              <p:spPr>
                <a:xfrm>
                  <a:off x="2528509" y="1449034"/>
                  <a:ext cx="778251" cy="77825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45" name="Block Arc 11">
                  <a:extLst>
                    <a:ext uri="{FF2B5EF4-FFF2-40B4-BE49-F238E27FC236}">
                      <a16:creationId xmlns:a16="http://schemas.microsoft.com/office/drawing/2014/main" id="{6F986290-17A8-4106-B56E-0D4F3E3D5026}"/>
                    </a:ext>
                  </a:extLst>
                </p:cNvPr>
                <p:cNvSpPr/>
                <p:nvPr/>
              </p:nvSpPr>
              <p:spPr>
                <a:xfrm>
                  <a:off x="2761961" y="1573266"/>
                  <a:ext cx="311347" cy="5066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6337" h="7138182">
                      <a:moveTo>
                        <a:pt x="1563551" y="3029061"/>
                      </a:moveTo>
                      <a:lnTo>
                        <a:pt x="1563551" y="1171769"/>
                      </a:lnTo>
                      <a:cubicBezTo>
                        <a:pt x="1444523" y="1201084"/>
                        <a:pt x="1330799" y="1254073"/>
                        <a:pt x="1228219" y="1328453"/>
                      </a:cubicBezTo>
                      <a:cubicBezTo>
                        <a:pt x="927220" y="1546705"/>
                        <a:pt x="771440" y="1913395"/>
                        <a:pt x="823311" y="2281559"/>
                      </a:cubicBezTo>
                      <a:cubicBezTo>
                        <a:pt x="886035" y="2761950"/>
                        <a:pt x="1181988" y="2923981"/>
                        <a:pt x="1563551" y="3029061"/>
                      </a:cubicBezTo>
                      <a:close/>
                      <a:moveTo>
                        <a:pt x="2056123" y="5971053"/>
                      </a:moveTo>
                      <a:cubicBezTo>
                        <a:pt x="2180706" y="5941789"/>
                        <a:pt x="2300029" y="5887431"/>
                        <a:pt x="2407191" y="5809729"/>
                      </a:cubicBezTo>
                      <a:cubicBezTo>
                        <a:pt x="2708190" y="5591477"/>
                        <a:pt x="2863970" y="5224787"/>
                        <a:pt x="2812099" y="4856623"/>
                      </a:cubicBezTo>
                      <a:cubicBezTo>
                        <a:pt x="2712300" y="4365494"/>
                        <a:pt x="2419393" y="4148018"/>
                        <a:pt x="2056123" y="4007016"/>
                      </a:cubicBezTo>
                      <a:close/>
                      <a:moveTo>
                        <a:pt x="2056123" y="7138182"/>
                      </a:moveTo>
                      <a:lnTo>
                        <a:pt x="1563551" y="7138182"/>
                      </a:lnTo>
                      <a:lnTo>
                        <a:pt x="1563551" y="6796553"/>
                      </a:lnTo>
                      <a:cubicBezTo>
                        <a:pt x="1376287" y="6771102"/>
                        <a:pt x="1191751" y="6715291"/>
                        <a:pt x="1016794" y="6629471"/>
                      </a:cubicBezTo>
                      <a:cubicBezTo>
                        <a:pt x="412303" y="6332946"/>
                        <a:pt x="21102" y="5726704"/>
                        <a:pt x="0" y="5053734"/>
                      </a:cubicBezTo>
                      <a:lnTo>
                        <a:pt x="813973" y="5028205"/>
                      </a:lnTo>
                      <a:cubicBezTo>
                        <a:pt x="825624" y="5399818"/>
                        <a:pt x="1041643" y="5734588"/>
                        <a:pt x="1375441" y="5898325"/>
                      </a:cubicBezTo>
                      <a:cubicBezTo>
                        <a:pt x="1436179" y="5928119"/>
                        <a:pt x="1499008" y="5951362"/>
                        <a:pt x="1563551" y="5965918"/>
                      </a:cubicBezTo>
                      <a:lnTo>
                        <a:pt x="1563551" y="3847635"/>
                      </a:lnTo>
                      <a:cubicBezTo>
                        <a:pt x="920238" y="3662345"/>
                        <a:pt x="233045" y="3450393"/>
                        <a:pt x="16852" y="2382091"/>
                      </a:cubicBezTo>
                      <a:cubicBezTo>
                        <a:pt x="-73403" y="1719933"/>
                        <a:pt x="208577" y="1061859"/>
                        <a:pt x="750173" y="669157"/>
                      </a:cubicBezTo>
                      <a:cubicBezTo>
                        <a:pt x="994931" y="491686"/>
                        <a:pt x="1274723" y="381458"/>
                        <a:pt x="1563551" y="341319"/>
                      </a:cubicBezTo>
                      <a:lnTo>
                        <a:pt x="1563551" y="0"/>
                      </a:lnTo>
                      <a:lnTo>
                        <a:pt x="2056123" y="0"/>
                      </a:lnTo>
                      <a:lnTo>
                        <a:pt x="2056123" y="339268"/>
                      </a:lnTo>
                      <a:cubicBezTo>
                        <a:pt x="2248752" y="363969"/>
                        <a:pt x="2438747" y="420481"/>
                        <a:pt x="2618616" y="508711"/>
                      </a:cubicBezTo>
                      <a:cubicBezTo>
                        <a:pt x="3223107" y="805237"/>
                        <a:pt x="3614308" y="1411478"/>
                        <a:pt x="3635410" y="2084448"/>
                      </a:cubicBezTo>
                      <a:lnTo>
                        <a:pt x="2821437" y="2109978"/>
                      </a:lnTo>
                      <a:cubicBezTo>
                        <a:pt x="2809786" y="1738364"/>
                        <a:pt x="2593767" y="1403594"/>
                        <a:pt x="2259969" y="1239857"/>
                      </a:cubicBezTo>
                      <a:cubicBezTo>
                        <a:pt x="2194243" y="1207617"/>
                        <a:pt x="2126069" y="1183046"/>
                        <a:pt x="2056123" y="1168235"/>
                      </a:cubicBezTo>
                      <a:lnTo>
                        <a:pt x="2056123" y="3150890"/>
                      </a:lnTo>
                      <a:cubicBezTo>
                        <a:pt x="2675271" y="3303511"/>
                        <a:pt x="3347939" y="3564428"/>
                        <a:pt x="3618512" y="4743007"/>
                      </a:cubicBezTo>
                      <a:cubicBezTo>
                        <a:pt x="3712448" y="5409725"/>
                        <a:pt x="3430336" y="6073786"/>
                        <a:pt x="2885237" y="6469025"/>
                      </a:cubicBezTo>
                      <a:cubicBezTo>
                        <a:pt x="2636047" y="6649712"/>
                        <a:pt x="2350538" y="6760700"/>
                        <a:pt x="2056123" y="679874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</p:grpSp>
          <p:grpSp>
            <p:nvGrpSpPr>
              <p:cNvPr id="13" name="그룹 21">
                <a:extLst>
                  <a:ext uri="{FF2B5EF4-FFF2-40B4-BE49-F238E27FC236}">
                    <a16:creationId xmlns:a16="http://schemas.microsoft.com/office/drawing/2014/main" id="{6717D9EC-695D-4054-982A-8803A0E64654}"/>
                  </a:ext>
                </a:extLst>
              </p:cNvPr>
              <p:cNvGrpSpPr/>
              <p:nvPr/>
            </p:nvGrpSpPr>
            <p:grpSpPr>
              <a:xfrm>
                <a:off x="5811672" y="3628906"/>
                <a:ext cx="305196" cy="305196"/>
                <a:chOff x="2460435" y="1380960"/>
                <a:chExt cx="914400" cy="914400"/>
              </a:xfrm>
              <a:solidFill>
                <a:schemeClr val="accent3"/>
              </a:solidFill>
            </p:grpSpPr>
            <p:sp>
              <p:nvSpPr>
                <p:cNvPr id="40" name="타원 22">
                  <a:extLst>
                    <a:ext uri="{FF2B5EF4-FFF2-40B4-BE49-F238E27FC236}">
                      <a16:creationId xmlns:a16="http://schemas.microsoft.com/office/drawing/2014/main" id="{739124D0-47B0-4C68-A637-4B93654BF436}"/>
                    </a:ext>
                  </a:extLst>
                </p:cNvPr>
                <p:cNvSpPr/>
                <p:nvPr/>
              </p:nvSpPr>
              <p:spPr>
                <a:xfrm>
                  <a:off x="2460435" y="1380960"/>
                  <a:ext cx="914400" cy="9144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41" name="타원 23">
                  <a:extLst>
                    <a:ext uri="{FF2B5EF4-FFF2-40B4-BE49-F238E27FC236}">
                      <a16:creationId xmlns:a16="http://schemas.microsoft.com/office/drawing/2014/main" id="{B18D9E48-5F71-4FE8-9276-8CFBE37CF9F4}"/>
                    </a:ext>
                  </a:extLst>
                </p:cNvPr>
                <p:cNvSpPr/>
                <p:nvPr/>
              </p:nvSpPr>
              <p:spPr>
                <a:xfrm>
                  <a:off x="2528509" y="1449034"/>
                  <a:ext cx="778251" cy="77825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42" name="Block Arc 11">
                  <a:extLst>
                    <a:ext uri="{FF2B5EF4-FFF2-40B4-BE49-F238E27FC236}">
                      <a16:creationId xmlns:a16="http://schemas.microsoft.com/office/drawing/2014/main" id="{1DFA0B75-B0C9-4A02-8F19-2675CD26C3C7}"/>
                    </a:ext>
                  </a:extLst>
                </p:cNvPr>
                <p:cNvSpPr/>
                <p:nvPr/>
              </p:nvSpPr>
              <p:spPr>
                <a:xfrm>
                  <a:off x="2761961" y="1573266"/>
                  <a:ext cx="311347" cy="5066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6337" h="7138182">
                      <a:moveTo>
                        <a:pt x="1563551" y="3029061"/>
                      </a:moveTo>
                      <a:lnTo>
                        <a:pt x="1563551" y="1171769"/>
                      </a:lnTo>
                      <a:cubicBezTo>
                        <a:pt x="1444523" y="1201084"/>
                        <a:pt x="1330799" y="1254073"/>
                        <a:pt x="1228219" y="1328453"/>
                      </a:cubicBezTo>
                      <a:cubicBezTo>
                        <a:pt x="927220" y="1546705"/>
                        <a:pt x="771440" y="1913395"/>
                        <a:pt x="823311" y="2281559"/>
                      </a:cubicBezTo>
                      <a:cubicBezTo>
                        <a:pt x="886035" y="2761950"/>
                        <a:pt x="1181988" y="2923981"/>
                        <a:pt x="1563551" y="3029061"/>
                      </a:cubicBezTo>
                      <a:close/>
                      <a:moveTo>
                        <a:pt x="2056123" y="5971053"/>
                      </a:moveTo>
                      <a:cubicBezTo>
                        <a:pt x="2180706" y="5941789"/>
                        <a:pt x="2300029" y="5887431"/>
                        <a:pt x="2407191" y="5809729"/>
                      </a:cubicBezTo>
                      <a:cubicBezTo>
                        <a:pt x="2708190" y="5591477"/>
                        <a:pt x="2863970" y="5224787"/>
                        <a:pt x="2812099" y="4856623"/>
                      </a:cubicBezTo>
                      <a:cubicBezTo>
                        <a:pt x="2712300" y="4365494"/>
                        <a:pt x="2419393" y="4148018"/>
                        <a:pt x="2056123" y="4007016"/>
                      </a:cubicBezTo>
                      <a:close/>
                      <a:moveTo>
                        <a:pt x="2056123" y="7138182"/>
                      </a:moveTo>
                      <a:lnTo>
                        <a:pt x="1563551" y="7138182"/>
                      </a:lnTo>
                      <a:lnTo>
                        <a:pt x="1563551" y="6796553"/>
                      </a:lnTo>
                      <a:cubicBezTo>
                        <a:pt x="1376287" y="6771102"/>
                        <a:pt x="1191751" y="6715291"/>
                        <a:pt x="1016794" y="6629471"/>
                      </a:cubicBezTo>
                      <a:cubicBezTo>
                        <a:pt x="412303" y="6332946"/>
                        <a:pt x="21102" y="5726704"/>
                        <a:pt x="0" y="5053734"/>
                      </a:cubicBezTo>
                      <a:lnTo>
                        <a:pt x="813973" y="5028205"/>
                      </a:lnTo>
                      <a:cubicBezTo>
                        <a:pt x="825624" y="5399818"/>
                        <a:pt x="1041643" y="5734588"/>
                        <a:pt x="1375441" y="5898325"/>
                      </a:cubicBezTo>
                      <a:cubicBezTo>
                        <a:pt x="1436179" y="5928119"/>
                        <a:pt x="1499008" y="5951362"/>
                        <a:pt x="1563551" y="5965918"/>
                      </a:cubicBezTo>
                      <a:lnTo>
                        <a:pt x="1563551" y="3847635"/>
                      </a:lnTo>
                      <a:cubicBezTo>
                        <a:pt x="920238" y="3662345"/>
                        <a:pt x="233045" y="3450393"/>
                        <a:pt x="16852" y="2382091"/>
                      </a:cubicBezTo>
                      <a:cubicBezTo>
                        <a:pt x="-73403" y="1719933"/>
                        <a:pt x="208577" y="1061859"/>
                        <a:pt x="750173" y="669157"/>
                      </a:cubicBezTo>
                      <a:cubicBezTo>
                        <a:pt x="994931" y="491686"/>
                        <a:pt x="1274723" y="381458"/>
                        <a:pt x="1563551" y="341319"/>
                      </a:cubicBezTo>
                      <a:lnTo>
                        <a:pt x="1563551" y="0"/>
                      </a:lnTo>
                      <a:lnTo>
                        <a:pt x="2056123" y="0"/>
                      </a:lnTo>
                      <a:lnTo>
                        <a:pt x="2056123" y="339268"/>
                      </a:lnTo>
                      <a:cubicBezTo>
                        <a:pt x="2248752" y="363969"/>
                        <a:pt x="2438747" y="420481"/>
                        <a:pt x="2618616" y="508711"/>
                      </a:cubicBezTo>
                      <a:cubicBezTo>
                        <a:pt x="3223107" y="805237"/>
                        <a:pt x="3614308" y="1411478"/>
                        <a:pt x="3635410" y="2084448"/>
                      </a:cubicBezTo>
                      <a:lnTo>
                        <a:pt x="2821437" y="2109978"/>
                      </a:lnTo>
                      <a:cubicBezTo>
                        <a:pt x="2809786" y="1738364"/>
                        <a:pt x="2593767" y="1403594"/>
                        <a:pt x="2259969" y="1239857"/>
                      </a:cubicBezTo>
                      <a:cubicBezTo>
                        <a:pt x="2194243" y="1207617"/>
                        <a:pt x="2126069" y="1183046"/>
                        <a:pt x="2056123" y="1168235"/>
                      </a:cubicBezTo>
                      <a:lnTo>
                        <a:pt x="2056123" y="3150890"/>
                      </a:lnTo>
                      <a:cubicBezTo>
                        <a:pt x="2675271" y="3303511"/>
                        <a:pt x="3347939" y="3564428"/>
                        <a:pt x="3618512" y="4743007"/>
                      </a:cubicBezTo>
                      <a:cubicBezTo>
                        <a:pt x="3712448" y="5409725"/>
                        <a:pt x="3430336" y="6073786"/>
                        <a:pt x="2885237" y="6469025"/>
                      </a:cubicBezTo>
                      <a:cubicBezTo>
                        <a:pt x="2636047" y="6649712"/>
                        <a:pt x="2350538" y="6760700"/>
                        <a:pt x="2056123" y="679874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</p:grpSp>
          <p:grpSp>
            <p:nvGrpSpPr>
              <p:cNvPr id="14" name="그룹 25">
                <a:extLst>
                  <a:ext uri="{FF2B5EF4-FFF2-40B4-BE49-F238E27FC236}">
                    <a16:creationId xmlns:a16="http://schemas.microsoft.com/office/drawing/2014/main" id="{D33E8221-B9C3-4413-9BE1-63DC91956557}"/>
                  </a:ext>
                </a:extLst>
              </p:cNvPr>
              <p:cNvGrpSpPr/>
              <p:nvPr/>
            </p:nvGrpSpPr>
            <p:grpSpPr>
              <a:xfrm>
                <a:off x="6050354" y="3733355"/>
                <a:ext cx="305196" cy="305196"/>
                <a:chOff x="2460435" y="1380960"/>
                <a:chExt cx="914400" cy="914400"/>
              </a:xfrm>
              <a:solidFill>
                <a:schemeClr val="accent3"/>
              </a:solidFill>
            </p:grpSpPr>
            <p:sp>
              <p:nvSpPr>
                <p:cNvPr id="37" name="타원 26">
                  <a:extLst>
                    <a:ext uri="{FF2B5EF4-FFF2-40B4-BE49-F238E27FC236}">
                      <a16:creationId xmlns:a16="http://schemas.microsoft.com/office/drawing/2014/main" id="{3A5D29A9-BCF8-47D9-A85F-63E19427559A}"/>
                    </a:ext>
                  </a:extLst>
                </p:cNvPr>
                <p:cNvSpPr/>
                <p:nvPr/>
              </p:nvSpPr>
              <p:spPr>
                <a:xfrm>
                  <a:off x="2460435" y="1380960"/>
                  <a:ext cx="914400" cy="9144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38" name="타원 27">
                  <a:extLst>
                    <a:ext uri="{FF2B5EF4-FFF2-40B4-BE49-F238E27FC236}">
                      <a16:creationId xmlns:a16="http://schemas.microsoft.com/office/drawing/2014/main" id="{DC1EA496-7274-4401-AC2B-A52BDB58371C}"/>
                    </a:ext>
                  </a:extLst>
                </p:cNvPr>
                <p:cNvSpPr/>
                <p:nvPr/>
              </p:nvSpPr>
              <p:spPr>
                <a:xfrm>
                  <a:off x="2528509" y="1449034"/>
                  <a:ext cx="778251" cy="77825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39" name="Block Arc 11">
                  <a:extLst>
                    <a:ext uri="{FF2B5EF4-FFF2-40B4-BE49-F238E27FC236}">
                      <a16:creationId xmlns:a16="http://schemas.microsoft.com/office/drawing/2014/main" id="{3CD79E52-8333-4118-9577-341D6159D10D}"/>
                    </a:ext>
                  </a:extLst>
                </p:cNvPr>
                <p:cNvSpPr/>
                <p:nvPr/>
              </p:nvSpPr>
              <p:spPr>
                <a:xfrm>
                  <a:off x="2761961" y="1573266"/>
                  <a:ext cx="311347" cy="5066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6337" h="7138182">
                      <a:moveTo>
                        <a:pt x="1563551" y="3029061"/>
                      </a:moveTo>
                      <a:lnTo>
                        <a:pt x="1563551" y="1171769"/>
                      </a:lnTo>
                      <a:cubicBezTo>
                        <a:pt x="1444523" y="1201084"/>
                        <a:pt x="1330799" y="1254073"/>
                        <a:pt x="1228219" y="1328453"/>
                      </a:cubicBezTo>
                      <a:cubicBezTo>
                        <a:pt x="927220" y="1546705"/>
                        <a:pt x="771440" y="1913395"/>
                        <a:pt x="823311" y="2281559"/>
                      </a:cubicBezTo>
                      <a:cubicBezTo>
                        <a:pt x="886035" y="2761950"/>
                        <a:pt x="1181988" y="2923981"/>
                        <a:pt x="1563551" y="3029061"/>
                      </a:cubicBezTo>
                      <a:close/>
                      <a:moveTo>
                        <a:pt x="2056123" y="5971053"/>
                      </a:moveTo>
                      <a:cubicBezTo>
                        <a:pt x="2180706" y="5941789"/>
                        <a:pt x="2300029" y="5887431"/>
                        <a:pt x="2407191" y="5809729"/>
                      </a:cubicBezTo>
                      <a:cubicBezTo>
                        <a:pt x="2708190" y="5591477"/>
                        <a:pt x="2863970" y="5224787"/>
                        <a:pt x="2812099" y="4856623"/>
                      </a:cubicBezTo>
                      <a:cubicBezTo>
                        <a:pt x="2712300" y="4365494"/>
                        <a:pt x="2419393" y="4148018"/>
                        <a:pt x="2056123" y="4007016"/>
                      </a:cubicBezTo>
                      <a:close/>
                      <a:moveTo>
                        <a:pt x="2056123" y="7138182"/>
                      </a:moveTo>
                      <a:lnTo>
                        <a:pt x="1563551" y="7138182"/>
                      </a:lnTo>
                      <a:lnTo>
                        <a:pt x="1563551" y="6796553"/>
                      </a:lnTo>
                      <a:cubicBezTo>
                        <a:pt x="1376287" y="6771102"/>
                        <a:pt x="1191751" y="6715291"/>
                        <a:pt x="1016794" y="6629471"/>
                      </a:cubicBezTo>
                      <a:cubicBezTo>
                        <a:pt x="412303" y="6332946"/>
                        <a:pt x="21102" y="5726704"/>
                        <a:pt x="0" y="5053734"/>
                      </a:cubicBezTo>
                      <a:lnTo>
                        <a:pt x="813973" y="5028205"/>
                      </a:lnTo>
                      <a:cubicBezTo>
                        <a:pt x="825624" y="5399818"/>
                        <a:pt x="1041643" y="5734588"/>
                        <a:pt x="1375441" y="5898325"/>
                      </a:cubicBezTo>
                      <a:cubicBezTo>
                        <a:pt x="1436179" y="5928119"/>
                        <a:pt x="1499008" y="5951362"/>
                        <a:pt x="1563551" y="5965918"/>
                      </a:cubicBezTo>
                      <a:lnTo>
                        <a:pt x="1563551" y="3847635"/>
                      </a:lnTo>
                      <a:cubicBezTo>
                        <a:pt x="920238" y="3662345"/>
                        <a:pt x="233045" y="3450393"/>
                        <a:pt x="16852" y="2382091"/>
                      </a:cubicBezTo>
                      <a:cubicBezTo>
                        <a:pt x="-73403" y="1719933"/>
                        <a:pt x="208577" y="1061859"/>
                        <a:pt x="750173" y="669157"/>
                      </a:cubicBezTo>
                      <a:cubicBezTo>
                        <a:pt x="994931" y="491686"/>
                        <a:pt x="1274723" y="381458"/>
                        <a:pt x="1563551" y="341319"/>
                      </a:cubicBezTo>
                      <a:lnTo>
                        <a:pt x="1563551" y="0"/>
                      </a:lnTo>
                      <a:lnTo>
                        <a:pt x="2056123" y="0"/>
                      </a:lnTo>
                      <a:lnTo>
                        <a:pt x="2056123" y="339268"/>
                      </a:lnTo>
                      <a:cubicBezTo>
                        <a:pt x="2248752" y="363969"/>
                        <a:pt x="2438747" y="420481"/>
                        <a:pt x="2618616" y="508711"/>
                      </a:cubicBezTo>
                      <a:cubicBezTo>
                        <a:pt x="3223107" y="805237"/>
                        <a:pt x="3614308" y="1411478"/>
                        <a:pt x="3635410" y="2084448"/>
                      </a:cubicBezTo>
                      <a:lnTo>
                        <a:pt x="2821437" y="2109978"/>
                      </a:lnTo>
                      <a:cubicBezTo>
                        <a:pt x="2809786" y="1738364"/>
                        <a:pt x="2593767" y="1403594"/>
                        <a:pt x="2259969" y="1239857"/>
                      </a:cubicBezTo>
                      <a:cubicBezTo>
                        <a:pt x="2194243" y="1207617"/>
                        <a:pt x="2126069" y="1183046"/>
                        <a:pt x="2056123" y="1168235"/>
                      </a:cubicBezTo>
                      <a:lnTo>
                        <a:pt x="2056123" y="3150890"/>
                      </a:lnTo>
                      <a:cubicBezTo>
                        <a:pt x="2675271" y="3303511"/>
                        <a:pt x="3347939" y="3564428"/>
                        <a:pt x="3618512" y="4743007"/>
                      </a:cubicBezTo>
                      <a:cubicBezTo>
                        <a:pt x="3712448" y="5409725"/>
                        <a:pt x="3430336" y="6073786"/>
                        <a:pt x="2885237" y="6469025"/>
                      </a:cubicBezTo>
                      <a:cubicBezTo>
                        <a:pt x="2636047" y="6649712"/>
                        <a:pt x="2350538" y="6760700"/>
                        <a:pt x="2056123" y="679874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</p:grpSp>
          <p:grpSp>
            <p:nvGrpSpPr>
              <p:cNvPr id="15" name="그룹 29">
                <a:extLst>
                  <a:ext uri="{FF2B5EF4-FFF2-40B4-BE49-F238E27FC236}">
                    <a16:creationId xmlns:a16="http://schemas.microsoft.com/office/drawing/2014/main" id="{482BC40C-5A28-4E3C-8330-F4F13432F334}"/>
                  </a:ext>
                </a:extLst>
              </p:cNvPr>
              <p:cNvGrpSpPr/>
              <p:nvPr/>
            </p:nvGrpSpPr>
            <p:grpSpPr>
              <a:xfrm>
                <a:off x="5804852" y="3899206"/>
                <a:ext cx="305196" cy="305196"/>
                <a:chOff x="2460435" y="1380960"/>
                <a:chExt cx="914400" cy="914400"/>
              </a:xfrm>
              <a:solidFill>
                <a:schemeClr val="accent3"/>
              </a:solidFill>
            </p:grpSpPr>
            <p:sp>
              <p:nvSpPr>
                <p:cNvPr id="34" name="타원 30">
                  <a:extLst>
                    <a:ext uri="{FF2B5EF4-FFF2-40B4-BE49-F238E27FC236}">
                      <a16:creationId xmlns:a16="http://schemas.microsoft.com/office/drawing/2014/main" id="{CBE0F2CD-826E-4D64-A174-A642BD0F335B}"/>
                    </a:ext>
                  </a:extLst>
                </p:cNvPr>
                <p:cNvSpPr/>
                <p:nvPr/>
              </p:nvSpPr>
              <p:spPr>
                <a:xfrm>
                  <a:off x="2460435" y="1380960"/>
                  <a:ext cx="914400" cy="9144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35" name="타원 31">
                  <a:extLst>
                    <a:ext uri="{FF2B5EF4-FFF2-40B4-BE49-F238E27FC236}">
                      <a16:creationId xmlns:a16="http://schemas.microsoft.com/office/drawing/2014/main" id="{B7EC955A-1658-449B-9684-D1D4FF8E86D9}"/>
                    </a:ext>
                  </a:extLst>
                </p:cNvPr>
                <p:cNvSpPr/>
                <p:nvPr/>
              </p:nvSpPr>
              <p:spPr>
                <a:xfrm>
                  <a:off x="2528509" y="1449034"/>
                  <a:ext cx="778251" cy="77825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36" name="Block Arc 11">
                  <a:extLst>
                    <a:ext uri="{FF2B5EF4-FFF2-40B4-BE49-F238E27FC236}">
                      <a16:creationId xmlns:a16="http://schemas.microsoft.com/office/drawing/2014/main" id="{8C087970-3BBA-41CB-A8A0-36336267CF27}"/>
                    </a:ext>
                  </a:extLst>
                </p:cNvPr>
                <p:cNvSpPr/>
                <p:nvPr/>
              </p:nvSpPr>
              <p:spPr>
                <a:xfrm>
                  <a:off x="2761961" y="1573266"/>
                  <a:ext cx="311347" cy="5066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6337" h="7138182">
                      <a:moveTo>
                        <a:pt x="1563551" y="3029061"/>
                      </a:moveTo>
                      <a:lnTo>
                        <a:pt x="1563551" y="1171769"/>
                      </a:lnTo>
                      <a:cubicBezTo>
                        <a:pt x="1444523" y="1201084"/>
                        <a:pt x="1330799" y="1254073"/>
                        <a:pt x="1228219" y="1328453"/>
                      </a:cubicBezTo>
                      <a:cubicBezTo>
                        <a:pt x="927220" y="1546705"/>
                        <a:pt x="771440" y="1913395"/>
                        <a:pt x="823311" y="2281559"/>
                      </a:cubicBezTo>
                      <a:cubicBezTo>
                        <a:pt x="886035" y="2761950"/>
                        <a:pt x="1181988" y="2923981"/>
                        <a:pt x="1563551" y="3029061"/>
                      </a:cubicBezTo>
                      <a:close/>
                      <a:moveTo>
                        <a:pt x="2056123" y="5971053"/>
                      </a:moveTo>
                      <a:cubicBezTo>
                        <a:pt x="2180706" y="5941789"/>
                        <a:pt x="2300029" y="5887431"/>
                        <a:pt x="2407191" y="5809729"/>
                      </a:cubicBezTo>
                      <a:cubicBezTo>
                        <a:pt x="2708190" y="5591477"/>
                        <a:pt x="2863970" y="5224787"/>
                        <a:pt x="2812099" y="4856623"/>
                      </a:cubicBezTo>
                      <a:cubicBezTo>
                        <a:pt x="2712300" y="4365494"/>
                        <a:pt x="2419393" y="4148018"/>
                        <a:pt x="2056123" y="4007016"/>
                      </a:cubicBezTo>
                      <a:close/>
                      <a:moveTo>
                        <a:pt x="2056123" y="7138182"/>
                      </a:moveTo>
                      <a:lnTo>
                        <a:pt x="1563551" y="7138182"/>
                      </a:lnTo>
                      <a:lnTo>
                        <a:pt x="1563551" y="6796553"/>
                      </a:lnTo>
                      <a:cubicBezTo>
                        <a:pt x="1376287" y="6771102"/>
                        <a:pt x="1191751" y="6715291"/>
                        <a:pt x="1016794" y="6629471"/>
                      </a:cubicBezTo>
                      <a:cubicBezTo>
                        <a:pt x="412303" y="6332946"/>
                        <a:pt x="21102" y="5726704"/>
                        <a:pt x="0" y="5053734"/>
                      </a:cubicBezTo>
                      <a:lnTo>
                        <a:pt x="813973" y="5028205"/>
                      </a:lnTo>
                      <a:cubicBezTo>
                        <a:pt x="825624" y="5399818"/>
                        <a:pt x="1041643" y="5734588"/>
                        <a:pt x="1375441" y="5898325"/>
                      </a:cubicBezTo>
                      <a:cubicBezTo>
                        <a:pt x="1436179" y="5928119"/>
                        <a:pt x="1499008" y="5951362"/>
                        <a:pt x="1563551" y="5965918"/>
                      </a:cubicBezTo>
                      <a:lnTo>
                        <a:pt x="1563551" y="3847635"/>
                      </a:lnTo>
                      <a:cubicBezTo>
                        <a:pt x="920238" y="3662345"/>
                        <a:pt x="233045" y="3450393"/>
                        <a:pt x="16852" y="2382091"/>
                      </a:cubicBezTo>
                      <a:cubicBezTo>
                        <a:pt x="-73403" y="1719933"/>
                        <a:pt x="208577" y="1061859"/>
                        <a:pt x="750173" y="669157"/>
                      </a:cubicBezTo>
                      <a:cubicBezTo>
                        <a:pt x="994931" y="491686"/>
                        <a:pt x="1274723" y="381458"/>
                        <a:pt x="1563551" y="341319"/>
                      </a:cubicBezTo>
                      <a:lnTo>
                        <a:pt x="1563551" y="0"/>
                      </a:lnTo>
                      <a:lnTo>
                        <a:pt x="2056123" y="0"/>
                      </a:lnTo>
                      <a:lnTo>
                        <a:pt x="2056123" y="339268"/>
                      </a:lnTo>
                      <a:cubicBezTo>
                        <a:pt x="2248752" y="363969"/>
                        <a:pt x="2438747" y="420481"/>
                        <a:pt x="2618616" y="508711"/>
                      </a:cubicBezTo>
                      <a:cubicBezTo>
                        <a:pt x="3223107" y="805237"/>
                        <a:pt x="3614308" y="1411478"/>
                        <a:pt x="3635410" y="2084448"/>
                      </a:cubicBezTo>
                      <a:lnTo>
                        <a:pt x="2821437" y="2109978"/>
                      </a:lnTo>
                      <a:cubicBezTo>
                        <a:pt x="2809786" y="1738364"/>
                        <a:pt x="2593767" y="1403594"/>
                        <a:pt x="2259969" y="1239857"/>
                      </a:cubicBezTo>
                      <a:cubicBezTo>
                        <a:pt x="2194243" y="1207617"/>
                        <a:pt x="2126069" y="1183046"/>
                        <a:pt x="2056123" y="1168235"/>
                      </a:cubicBezTo>
                      <a:lnTo>
                        <a:pt x="2056123" y="3150890"/>
                      </a:lnTo>
                      <a:cubicBezTo>
                        <a:pt x="2675271" y="3303511"/>
                        <a:pt x="3347939" y="3564428"/>
                        <a:pt x="3618512" y="4743007"/>
                      </a:cubicBezTo>
                      <a:cubicBezTo>
                        <a:pt x="3712448" y="5409725"/>
                        <a:pt x="3430336" y="6073786"/>
                        <a:pt x="2885237" y="6469025"/>
                      </a:cubicBezTo>
                      <a:cubicBezTo>
                        <a:pt x="2636047" y="6649712"/>
                        <a:pt x="2350538" y="6760700"/>
                        <a:pt x="2056123" y="679874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</p:grpSp>
          <p:grpSp>
            <p:nvGrpSpPr>
              <p:cNvPr id="16" name="그룹 33">
                <a:extLst>
                  <a:ext uri="{FF2B5EF4-FFF2-40B4-BE49-F238E27FC236}">
                    <a16:creationId xmlns:a16="http://schemas.microsoft.com/office/drawing/2014/main" id="{AB9297D3-EA93-4FD1-B224-0703F555B536}"/>
                  </a:ext>
                </a:extLst>
              </p:cNvPr>
              <p:cNvGrpSpPr/>
              <p:nvPr/>
            </p:nvGrpSpPr>
            <p:grpSpPr>
              <a:xfrm>
                <a:off x="5558699" y="3770159"/>
                <a:ext cx="305196" cy="305196"/>
                <a:chOff x="2460435" y="1380960"/>
                <a:chExt cx="914400" cy="914400"/>
              </a:xfrm>
              <a:solidFill>
                <a:schemeClr val="accent3"/>
              </a:solidFill>
            </p:grpSpPr>
            <p:sp>
              <p:nvSpPr>
                <p:cNvPr id="31" name="타원 34">
                  <a:extLst>
                    <a:ext uri="{FF2B5EF4-FFF2-40B4-BE49-F238E27FC236}">
                      <a16:creationId xmlns:a16="http://schemas.microsoft.com/office/drawing/2014/main" id="{F0C41B1F-1D6B-4B4E-B55A-F90344545ABD}"/>
                    </a:ext>
                  </a:extLst>
                </p:cNvPr>
                <p:cNvSpPr/>
                <p:nvPr/>
              </p:nvSpPr>
              <p:spPr>
                <a:xfrm>
                  <a:off x="2460435" y="1380960"/>
                  <a:ext cx="914400" cy="9144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32" name="타원 35">
                  <a:extLst>
                    <a:ext uri="{FF2B5EF4-FFF2-40B4-BE49-F238E27FC236}">
                      <a16:creationId xmlns:a16="http://schemas.microsoft.com/office/drawing/2014/main" id="{1D3122C8-7F9F-4F47-AD63-42AC6C177CAB}"/>
                    </a:ext>
                  </a:extLst>
                </p:cNvPr>
                <p:cNvSpPr/>
                <p:nvPr/>
              </p:nvSpPr>
              <p:spPr>
                <a:xfrm>
                  <a:off x="2528509" y="1449034"/>
                  <a:ext cx="778251" cy="77825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33" name="Block Arc 11">
                  <a:extLst>
                    <a:ext uri="{FF2B5EF4-FFF2-40B4-BE49-F238E27FC236}">
                      <a16:creationId xmlns:a16="http://schemas.microsoft.com/office/drawing/2014/main" id="{9840B2B0-208A-4172-9B5F-66DC2DFB64A6}"/>
                    </a:ext>
                  </a:extLst>
                </p:cNvPr>
                <p:cNvSpPr/>
                <p:nvPr/>
              </p:nvSpPr>
              <p:spPr>
                <a:xfrm>
                  <a:off x="2761961" y="1573266"/>
                  <a:ext cx="311347" cy="5066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6337" h="7138182">
                      <a:moveTo>
                        <a:pt x="1563551" y="3029061"/>
                      </a:moveTo>
                      <a:lnTo>
                        <a:pt x="1563551" y="1171769"/>
                      </a:lnTo>
                      <a:cubicBezTo>
                        <a:pt x="1444523" y="1201084"/>
                        <a:pt x="1330799" y="1254073"/>
                        <a:pt x="1228219" y="1328453"/>
                      </a:cubicBezTo>
                      <a:cubicBezTo>
                        <a:pt x="927220" y="1546705"/>
                        <a:pt x="771440" y="1913395"/>
                        <a:pt x="823311" y="2281559"/>
                      </a:cubicBezTo>
                      <a:cubicBezTo>
                        <a:pt x="886035" y="2761950"/>
                        <a:pt x="1181988" y="2923981"/>
                        <a:pt x="1563551" y="3029061"/>
                      </a:cubicBezTo>
                      <a:close/>
                      <a:moveTo>
                        <a:pt x="2056123" y="5971053"/>
                      </a:moveTo>
                      <a:cubicBezTo>
                        <a:pt x="2180706" y="5941789"/>
                        <a:pt x="2300029" y="5887431"/>
                        <a:pt x="2407191" y="5809729"/>
                      </a:cubicBezTo>
                      <a:cubicBezTo>
                        <a:pt x="2708190" y="5591477"/>
                        <a:pt x="2863970" y="5224787"/>
                        <a:pt x="2812099" y="4856623"/>
                      </a:cubicBezTo>
                      <a:cubicBezTo>
                        <a:pt x="2712300" y="4365494"/>
                        <a:pt x="2419393" y="4148018"/>
                        <a:pt x="2056123" y="4007016"/>
                      </a:cubicBezTo>
                      <a:close/>
                      <a:moveTo>
                        <a:pt x="2056123" y="7138182"/>
                      </a:moveTo>
                      <a:lnTo>
                        <a:pt x="1563551" y="7138182"/>
                      </a:lnTo>
                      <a:lnTo>
                        <a:pt x="1563551" y="6796553"/>
                      </a:lnTo>
                      <a:cubicBezTo>
                        <a:pt x="1376287" y="6771102"/>
                        <a:pt x="1191751" y="6715291"/>
                        <a:pt x="1016794" y="6629471"/>
                      </a:cubicBezTo>
                      <a:cubicBezTo>
                        <a:pt x="412303" y="6332946"/>
                        <a:pt x="21102" y="5726704"/>
                        <a:pt x="0" y="5053734"/>
                      </a:cubicBezTo>
                      <a:lnTo>
                        <a:pt x="813973" y="5028205"/>
                      </a:lnTo>
                      <a:cubicBezTo>
                        <a:pt x="825624" y="5399818"/>
                        <a:pt x="1041643" y="5734588"/>
                        <a:pt x="1375441" y="5898325"/>
                      </a:cubicBezTo>
                      <a:cubicBezTo>
                        <a:pt x="1436179" y="5928119"/>
                        <a:pt x="1499008" y="5951362"/>
                        <a:pt x="1563551" y="5965918"/>
                      </a:cubicBezTo>
                      <a:lnTo>
                        <a:pt x="1563551" y="3847635"/>
                      </a:lnTo>
                      <a:cubicBezTo>
                        <a:pt x="920238" y="3662345"/>
                        <a:pt x="233045" y="3450393"/>
                        <a:pt x="16852" y="2382091"/>
                      </a:cubicBezTo>
                      <a:cubicBezTo>
                        <a:pt x="-73403" y="1719933"/>
                        <a:pt x="208577" y="1061859"/>
                        <a:pt x="750173" y="669157"/>
                      </a:cubicBezTo>
                      <a:cubicBezTo>
                        <a:pt x="994931" y="491686"/>
                        <a:pt x="1274723" y="381458"/>
                        <a:pt x="1563551" y="341319"/>
                      </a:cubicBezTo>
                      <a:lnTo>
                        <a:pt x="1563551" y="0"/>
                      </a:lnTo>
                      <a:lnTo>
                        <a:pt x="2056123" y="0"/>
                      </a:lnTo>
                      <a:lnTo>
                        <a:pt x="2056123" y="339268"/>
                      </a:lnTo>
                      <a:cubicBezTo>
                        <a:pt x="2248752" y="363969"/>
                        <a:pt x="2438747" y="420481"/>
                        <a:pt x="2618616" y="508711"/>
                      </a:cubicBezTo>
                      <a:cubicBezTo>
                        <a:pt x="3223107" y="805237"/>
                        <a:pt x="3614308" y="1411478"/>
                        <a:pt x="3635410" y="2084448"/>
                      </a:cubicBezTo>
                      <a:lnTo>
                        <a:pt x="2821437" y="2109978"/>
                      </a:lnTo>
                      <a:cubicBezTo>
                        <a:pt x="2809786" y="1738364"/>
                        <a:pt x="2593767" y="1403594"/>
                        <a:pt x="2259969" y="1239857"/>
                      </a:cubicBezTo>
                      <a:cubicBezTo>
                        <a:pt x="2194243" y="1207617"/>
                        <a:pt x="2126069" y="1183046"/>
                        <a:pt x="2056123" y="1168235"/>
                      </a:cubicBezTo>
                      <a:lnTo>
                        <a:pt x="2056123" y="3150890"/>
                      </a:lnTo>
                      <a:cubicBezTo>
                        <a:pt x="2675271" y="3303511"/>
                        <a:pt x="3347939" y="3564428"/>
                        <a:pt x="3618512" y="4743007"/>
                      </a:cubicBezTo>
                      <a:cubicBezTo>
                        <a:pt x="3712448" y="5409725"/>
                        <a:pt x="3430336" y="6073786"/>
                        <a:pt x="2885237" y="6469025"/>
                      </a:cubicBezTo>
                      <a:cubicBezTo>
                        <a:pt x="2636047" y="6649712"/>
                        <a:pt x="2350538" y="6760700"/>
                        <a:pt x="2056123" y="679874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</p:grpSp>
          <p:grpSp>
            <p:nvGrpSpPr>
              <p:cNvPr id="17" name="그룹 37">
                <a:extLst>
                  <a:ext uri="{FF2B5EF4-FFF2-40B4-BE49-F238E27FC236}">
                    <a16:creationId xmlns:a16="http://schemas.microsoft.com/office/drawing/2014/main" id="{EE61853B-E428-4D1A-9BA1-CEE98DC24560}"/>
                  </a:ext>
                </a:extLst>
              </p:cNvPr>
              <p:cNvGrpSpPr/>
              <p:nvPr/>
            </p:nvGrpSpPr>
            <p:grpSpPr>
              <a:xfrm>
                <a:off x="6065408" y="3964544"/>
                <a:ext cx="305196" cy="305196"/>
                <a:chOff x="2460435" y="1380960"/>
                <a:chExt cx="914400" cy="914400"/>
              </a:xfrm>
              <a:solidFill>
                <a:schemeClr val="accent3"/>
              </a:solidFill>
            </p:grpSpPr>
            <p:sp>
              <p:nvSpPr>
                <p:cNvPr id="28" name="타원 38">
                  <a:extLst>
                    <a:ext uri="{FF2B5EF4-FFF2-40B4-BE49-F238E27FC236}">
                      <a16:creationId xmlns:a16="http://schemas.microsoft.com/office/drawing/2014/main" id="{7CF9B793-92B2-4724-9D50-4C5F6CE1D3DD}"/>
                    </a:ext>
                  </a:extLst>
                </p:cNvPr>
                <p:cNvSpPr/>
                <p:nvPr/>
              </p:nvSpPr>
              <p:spPr>
                <a:xfrm>
                  <a:off x="2460435" y="1380960"/>
                  <a:ext cx="914400" cy="9144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29" name="타원 39">
                  <a:extLst>
                    <a:ext uri="{FF2B5EF4-FFF2-40B4-BE49-F238E27FC236}">
                      <a16:creationId xmlns:a16="http://schemas.microsoft.com/office/drawing/2014/main" id="{CF92E7BA-C7E3-428C-AA7F-B30C8B7C96B0}"/>
                    </a:ext>
                  </a:extLst>
                </p:cNvPr>
                <p:cNvSpPr/>
                <p:nvPr/>
              </p:nvSpPr>
              <p:spPr>
                <a:xfrm>
                  <a:off x="2528509" y="1449034"/>
                  <a:ext cx="778251" cy="77825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30" name="Block Arc 11">
                  <a:extLst>
                    <a:ext uri="{FF2B5EF4-FFF2-40B4-BE49-F238E27FC236}">
                      <a16:creationId xmlns:a16="http://schemas.microsoft.com/office/drawing/2014/main" id="{814A05B4-B8BF-4D84-B7C2-A5935CD76124}"/>
                    </a:ext>
                  </a:extLst>
                </p:cNvPr>
                <p:cNvSpPr/>
                <p:nvPr/>
              </p:nvSpPr>
              <p:spPr>
                <a:xfrm>
                  <a:off x="2761961" y="1573266"/>
                  <a:ext cx="311347" cy="5066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6337" h="7138182">
                      <a:moveTo>
                        <a:pt x="1563551" y="3029061"/>
                      </a:moveTo>
                      <a:lnTo>
                        <a:pt x="1563551" y="1171769"/>
                      </a:lnTo>
                      <a:cubicBezTo>
                        <a:pt x="1444523" y="1201084"/>
                        <a:pt x="1330799" y="1254073"/>
                        <a:pt x="1228219" y="1328453"/>
                      </a:cubicBezTo>
                      <a:cubicBezTo>
                        <a:pt x="927220" y="1546705"/>
                        <a:pt x="771440" y="1913395"/>
                        <a:pt x="823311" y="2281559"/>
                      </a:cubicBezTo>
                      <a:cubicBezTo>
                        <a:pt x="886035" y="2761950"/>
                        <a:pt x="1181988" y="2923981"/>
                        <a:pt x="1563551" y="3029061"/>
                      </a:cubicBezTo>
                      <a:close/>
                      <a:moveTo>
                        <a:pt x="2056123" y="5971053"/>
                      </a:moveTo>
                      <a:cubicBezTo>
                        <a:pt x="2180706" y="5941789"/>
                        <a:pt x="2300029" y="5887431"/>
                        <a:pt x="2407191" y="5809729"/>
                      </a:cubicBezTo>
                      <a:cubicBezTo>
                        <a:pt x="2708190" y="5591477"/>
                        <a:pt x="2863970" y="5224787"/>
                        <a:pt x="2812099" y="4856623"/>
                      </a:cubicBezTo>
                      <a:cubicBezTo>
                        <a:pt x="2712300" y="4365494"/>
                        <a:pt x="2419393" y="4148018"/>
                        <a:pt x="2056123" y="4007016"/>
                      </a:cubicBezTo>
                      <a:close/>
                      <a:moveTo>
                        <a:pt x="2056123" y="7138182"/>
                      </a:moveTo>
                      <a:lnTo>
                        <a:pt x="1563551" y="7138182"/>
                      </a:lnTo>
                      <a:lnTo>
                        <a:pt x="1563551" y="6796553"/>
                      </a:lnTo>
                      <a:cubicBezTo>
                        <a:pt x="1376287" y="6771102"/>
                        <a:pt x="1191751" y="6715291"/>
                        <a:pt x="1016794" y="6629471"/>
                      </a:cubicBezTo>
                      <a:cubicBezTo>
                        <a:pt x="412303" y="6332946"/>
                        <a:pt x="21102" y="5726704"/>
                        <a:pt x="0" y="5053734"/>
                      </a:cubicBezTo>
                      <a:lnTo>
                        <a:pt x="813973" y="5028205"/>
                      </a:lnTo>
                      <a:cubicBezTo>
                        <a:pt x="825624" y="5399818"/>
                        <a:pt x="1041643" y="5734588"/>
                        <a:pt x="1375441" y="5898325"/>
                      </a:cubicBezTo>
                      <a:cubicBezTo>
                        <a:pt x="1436179" y="5928119"/>
                        <a:pt x="1499008" y="5951362"/>
                        <a:pt x="1563551" y="5965918"/>
                      </a:cubicBezTo>
                      <a:lnTo>
                        <a:pt x="1563551" y="3847635"/>
                      </a:lnTo>
                      <a:cubicBezTo>
                        <a:pt x="920238" y="3662345"/>
                        <a:pt x="233045" y="3450393"/>
                        <a:pt x="16852" y="2382091"/>
                      </a:cubicBezTo>
                      <a:cubicBezTo>
                        <a:pt x="-73403" y="1719933"/>
                        <a:pt x="208577" y="1061859"/>
                        <a:pt x="750173" y="669157"/>
                      </a:cubicBezTo>
                      <a:cubicBezTo>
                        <a:pt x="994931" y="491686"/>
                        <a:pt x="1274723" y="381458"/>
                        <a:pt x="1563551" y="341319"/>
                      </a:cubicBezTo>
                      <a:lnTo>
                        <a:pt x="1563551" y="0"/>
                      </a:lnTo>
                      <a:lnTo>
                        <a:pt x="2056123" y="0"/>
                      </a:lnTo>
                      <a:lnTo>
                        <a:pt x="2056123" y="339268"/>
                      </a:lnTo>
                      <a:cubicBezTo>
                        <a:pt x="2248752" y="363969"/>
                        <a:pt x="2438747" y="420481"/>
                        <a:pt x="2618616" y="508711"/>
                      </a:cubicBezTo>
                      <a:cubicBezTo>
                        <a:pt x="3223107" y="805237"/>
                        <a:pt x="3614308" y="1411478"/>
                        <a:pt x="3635410" y="2084448"/>
                      </a:cubicBezTo>
                      <a:lnTo>
                        <a:pt x="2821437" y="2109978"/>
                      </a:lnTo>
                      <a:cubicBezTo>
                        <a:pt x="2809786" y="1738364"/>
                        <a:pt x="2593767" y="1403594"/>
                        <a:pt x="2259969" y="1239857"/>
                      </a:cubicBezTo>
                      <a:cubicBezTo>
                        <a:pt x="2194243" y="1207617"/>
                        <a:pt x="2126069" y="1183046"/>
                        <a:pt x="2056123" y="1168235"/>
                      </a:cubicBezTo>
                      <a:lnTo>
                        <a:pt x="2056123" y="3150890"/>
                      </a:lnTo>
                      <a:cubicBezTo>
                        <a:pt x="2675271" y="3303511"/>
                        <a:pt x="3347939" y="3564428"/>
                        <a:pt x="3618512" y="4743007"/>
                      </a:cubicBezTo>
                      <a:cubicBezTo>
                        <a:pt x="3712448" y="5409725"/>
                        <a:pt x="3430336" y="6073786"/>
                        <a:pt x="2885237" y="6469025"/>
                      </a:cubicBezTo>
                      <a:cubicBezTo>
                        <a:pt x="2636047" y="6649712"/>
                        <a:pt x="2350538" y="6760700"/>
                        <a:pt x="2056123" y="679874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</p:grpSp>
          <p:grpSp>
            <p:nvGrpSpPr>
              <p:cNvPr id="18" name="그룹 41">
                <a:extLst>
                  <a:ext uri="{FF2B5EF4-FFF2-40B4-BE49-F238E27FC236}">
                    <a16:creationId xmlns:a16="http://schemas.microsoft.com/office/drawing/2014/main" id="{3DB764B7-EB7C-4681-B39D-C0AF4CE9AC9F}"/>
                  </a:ext>
                </a:extLst>
              </p:cNvPr>
              <p:cNvGrpSpPr/>
              <p:nvPr/>
            </p:nvGrpSpPr>
            <p:grpSpPr>
              <a:xfrm>
                <a:off x="6342979" y="3957518"/>
                <a:ext cx="305196" cy="305196"/>
                <a:chOff x="2460435" y="1380960"/>
                <a:chExt cx="914400" cy="914400"/>
              </a:xfrm>
              <a:solidFill>
                <a:schemeClr val="accent3"/>
              </a:solidFill>
            </p:grpSpPr>
            <p:sp>
              <p:nvSpPr>
                <p:cNvPr id="25" name="타원 42">
                  <a:extLst>
                    <a:ext uri="{FF2B5EF4-FFF2-40B4-BE49-F238E27FC236}">
                      <a16:creationId xmlns:a16="http://schemas.microsoft.com/office/drawing/2014/main" id="{A86F5423-6150-49A5-8740-8CD8402CB9BD}"/>
                    </a:ext>
                  </a:extLst>
                </p:cNvPr>
                <p:cNvSpPr/>
                <p:nvPr/>
              </p:nvSpPr>
              <p:spPr>
                <a:xfrm>
                  <a:off x="2460435" y="1380960"/>
                  <a:ext cx="914400" cy="9144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26" name="타원 43">
                  <a:extLst>
                    <a:ext uri="{FF2B5EF4-FFF2-40B4-BE49-F238E27FC236}">
                      <a16:creationId xmlns:a16="http://schemas.microsoft.com/office/drawing/2014/main" id="{7675F7AB-E80E-4E10-B3C3-6284DA20501F}"/>
                    </a:ext>
                  </a:extLst>
                </p:cNvPr>
                <p:cNvSpPr/>
                <p:nvPr/>
              </p:nvSpPr>
              <p:spPr>
                <a:xfrm>
                  <a:off x="2528509" y="1449034"/>
                  <a:ext cx="778251" cy="77825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27" name="Block Arc 11">
                  <a:extLst>
                    <a:ext uri="{FF2B5EF4-FFF2-40B4-BE49-F238E27FC236}">
                      <a16:creationId xmlns:a16="http://schemas.microsoft.com/office/drawing/2014/main" id="{5CA740FC-1BD5-4C59-86C0-9AB4194874AB}"/>
                    </a:ext>
                  </a:extLst>
                </p:cNvPr>
                <p:cNvSpPr/>
                <p:nvPr/>
              </p:nvSpPr>
              <p:spPr>
                <a:xfrm>
                  <a:off x="2761961" y="1573266"/>
                  <a:ext cx="311347" cy="5066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6337" h="7138182">
                      <a:moveTo>
                        <a:pt x="1563551" y="3029061"/>
                      </a:moveTo>
                      <a:lnTo>
                        <a:pt x="1563551" y="1171769"/>
                      </a:lnTo>
                      <a:cubicBezTo>
                        <a:pt x="1444523" y="1201084"/>
                        <a:pt x="1330799" y="1254073"/>
                        <a:pt x="1228219" y="1328453"/>
                      </a:cubicBezTo>
                      <a:cubicBezTo>
                        <a:pt x="927220" y="1546705"/>
                        <a:pt x="771440" y="1913395"/>
                        <a:pt x="823311" y="2281559"/>
                      </a:cubicBezTo>
                      <a:cubicBezTo>
                        <a:pt x="886035" y="2761950"/>
                        <a:pt x="1181988" y="2923981"/>
                        <a:pt x="1563551" y="3029061"/>
                      </a:cubicBezTo>
                      <a:close/>
                      <a:moveTo>
                        <a:pt x="2056123" y="5971053"/>
                      </a:moveTo>
                      <a:cubicBezTo>
                        <a:pt x="2180706" y="5941789"/>
                        <a:pt x="2300029" y="5887431"/>
                        <a:pt x="2407191" y="5809729"/>
                      </a:cubicBezTo>
                      <a:cubicBezTo>
                        <a:pt x="2708190" y="5591477"/>
                        <a:pt x="2863970" y="5224787"/>
                        <a:pt x="2812099" y="4856623"/>
                      </a:cubicBezTo>
                      <a:cubicBezTo>
                        <a:pt x="2712300" y="4365494"/>
                        <a:pt x="2419393" y="4148018"/>
                        <a:pt x="2056123" y="4007016"/>
                      </a:cubicBezTo>
                      <a:close/>
                      <a:moveTo>
                        <a:pt x="2056123" y="7138182"/>
                      </a:moveTo>
                      <a:lnTo>
                        <a:pt x="1563551" y="7138182"/>
                      </a:lnTo>
                      <a:lnTo>
                        <a:pt x="1563551" y="6796553"/>
                      </a:lnTo>
                      <a:cubicBezTo>
                        <a:pt x="1376287" y="6771102"/>
                        <a:pt x="1191751" y="6715291"/>
                        <a:pt x="1016794" y="6629471"/>
                      </a:cubicBezTo>
                      <a:cubicBezTo>
                        <a:pt x="412303" y="6332946"/>
                        <a:pt x="21102" y="5726704"/>
                        <a:pt x="0" y="5053734"/>
                      </a:cubicBezTo>
                      <a:lnTo>
                        <a:pt x="813973" y="5028205"/>
                      </a:lnTo>
                      <a:cubicBezTo>
                        <a:pt x="825624" y="5399818"/>
                        <a:pt x="1041643" y="5734588"/>
                        <a:pt x="1375441" y="5898325"/>
                      </a:cubicBezTo>
                      <a:cubicBezTo>
                        <a:pt x="1436179" y="5928119"/>
                        <a:pt x="1499008" y="5951362"/>
                        <a:pt x="1563551" y="5965918"/>
                      </a:cubicBezTo>
                      <a:lnTo>
                        <a:pt x="1563551" y="3847635"/>
                      </a:lnTo>
                      <a:cubicBezTo>
                        <a:pt x="920238" y="3662345"/>
                        <a:pt x="233045" y="3450393"/>
                        <a:pt x="16852" y="2382091"/>
                      </a:cubicBezTo>
                      <a:cubicBezTo>
                        <a:pt x="-73403" y="1719933"/>
                        <a:pt x="208577" y="1061859"/>
                        <a:pt x="750173" y="669157"/>
                      </a:cubicBezTo>
                      <a:cubicBezTo>
                        <a:pt x="994931" y="491686"/>
                        <a:pt x="1274723" y="381458"/>
                        <a:pt x="1563551" y="341319"/>
                      </a:cubicBezTo>
                      <a:lnTo>
                        <a:pt x="1563551" y="0"/>
                      </a:lnTo>
                      <a:lnTo>
                        <a:pt x="2056123" y="0"/>
                      </a:lnTo>
                      <a:lnTo>
                        <a:pt x="2056123" y="339268"/>
                      </a:lnTo>
                      <a:cubicBezTo>
                        <a:pt x="2248752" y="363969"/>
                        <a:pt x="2438747" y="420481"/>
                        <a:pt x="2618616" y="508711"/>
                      </a:cubicBezTo>
                      <a:cubicBezTo>
                        <a:pt x="3223107" y="805237"/>
                        <a:pt x="3614308" y="1411478"/>
                        <a:pt x="3635410" y="2084448"/>
                      </a:cubicBezTo>
                      <a:lnTo>
                        <a:pt x="2821437" y="2109978"/>
                      </a:lnTo>
                      <a:cubicBezTo>
                        <a:pt x="2809786" y="1738364"/>
                        <a:pt x="2593767" y="1403594"/>
                        <a:pt x="2259969" y="1239857"/>
                      </a:cubicBezTo>
                      <a:cubicBezTo>
                        <a:pt x="2194243" y="1207617"/>
                        <a:pt x="2126069" y="1183046"/>
                        <a:pt x="2056123" y="1168235"/>
                      </a:cubicBezTo>
                      <a:lnTo>
                        <a:pt x="2056123" y="3150890"/>
                      </a:lnTo>
                      <a:cubicBezTo>
                        <a:pt x="2675271" y="3303511"/>
                        <a:pt x="3347939" y="3564428"/>
                        <a:pt x="3618512" y="4743007"/>
                      </a:cubicBezTo>
                      <a:cubicBezTo>
                        <a:pt x="3712448" y="5409725"/>
                        <a:pt x="3430336" y="6073786"/>
                        <a:pt x="2885237" y="6469025"/>
                      </a:cubicBezTo>
                      <a:cubicBezTo>
                        <a:pt x="2636047" y="6649712"/>
                        <a:pt x="2350538" y="6760700"/>
                        <a:pt x="2056123" y="679874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</p:grpSp>
          <p:grpSp>
            <p:nvGrpSpPr>
              <p:cNvPr id="19" name="그룹 45">
                <a:extLst>
                  <a:ext uri="{FF2B5EF4-FFF2-40B4-BE49-F238E27FC236}">
                    <a16:creationId xmlns:a16="http://schemas.microsoft.com/office/drawing/2014/main" id="{5F25B1FC-4A86-45A9-9DE6-27A7EA2D42A4}"/>
                  </a:ext>
                </a:extLst>
              </p:cNvPr>
              <p:cNvGrpSpPr/>
              <p:nvPr/>
            </p:nvGrpSpPr>
            <p:grpSpPr>
              <a:xfrm>
                <a:off x="6322640" y="3721994"/>
                <a:ext cx="305196" cy="305196"/>
                <a:chOff x="2460435" y="1380960"/>
                <a:chExt cx="914400" cy="914400"/>
              </a:xfrm>
              <a:solidFill>
                <a:schemeClr val="accent3"/>
              </a:solidFill>
            </p:grpSpPr>
            <p:sp>
              <p:nvSpPr>
                <p:cNvPr id="22" name="타원 46">
                  <a:extLst>
                    <a:ext uri="{FF2B5EF4-FFF2-40B4-BE49-F238E27FC236}">
                      <a16:creationId xmlns:a16="http://schemas.microsoft.com/office/drawing/2014/main" id="{D22D1D1C-DFED-4024-9077-28B8CDCFC733}"/>
                    </a:ext>
                  </a:extLst>
                </p:cNvPr>
                <p:cNvSpPr/>
                <p:nvPr/>
              </p:nvSpPr>
              <p:spPr>
                <a:xfrm>
                  <a:off x="2460435" y="1380960"/>
                  <a:ext cx="914400" cy="9144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23" name="타원 47">
                  <a:extLst>
                    <a:ext uri="{FF2B5EF4-FFF2-40B4-BE49-F238E27FC236}">
                      <a16:creationId xmlns:a16="http://schemas.microsoft.com/office/drawing/2014/main" id="{91F98B61-D047-4C8E-844D-C07387CC4EC0}"/>
                    </a:ext>
                  </a:extLst>
                </p:cNvPr>
                <p:cNvSpPr/>
                <p:nvPr/>
              </p:nvSpPr>
              <p:spPr>
                <a:xfrm>
                  <a:off x="2528509" y="1449034"/>
                  <a:ext cx="778251" cy="77825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24" name="Block Arc 11">
                  <a:extLst>
                    <a:ext uri="{FF2B5EF4-FFF2-40B4-BE49-F238E27FC236}">
                      <a16:creationId xmlns:a16="http://schemas.microsoft.com/office/drawing/2014/main" id="{BCE031ED-8F1D-4A59-BCE5-A2EA0529A2C7}"/>
                    </a:ext>
                  </a:extLst>
                </p:cNvPr>
                <p:cNvSpPr/>
                <p:nvPr/>
              </p:nvSpPr>
              <p:spPr>
                <a:xfrm>
                  <a:off x="2761961" y="1573266"/>
                  <a:ext cx="311347" cy="5066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6337" h="7138182">
                      <a:moveTo>
                        <a:pt x="1563551" y="3029061"/>
                      </a:moveTo>
                      <a:lnTo>
                        <a:pt x="1563551" y="1171769"/>
                      </a:lnTo>
                      <a:cubicBezTo>
                        <a:pt x="1444523" y="1201084"/>
                        <a:pt x="1330799" y="1254073"/>
                        <a:pt x="1228219" y="1328453"/>
                      </a:cubicBezTo>
                      <a:cubicBezTo>
                        <a:pt x="927220" y="1546705"/>
                        <a:pt x="771440" y="1913395"/>
                        <a:pt x="823311" y="2281559"/>
                      </a:cubicBezTo>
                      <a:cubicBezTo>
                        <a:pt x="886035" y="2761950"/>
                        <a:pt x="1181988" y="2923981"/>
                        <a:pt x="1563551" y="3029061"/>
                      </a:cubicBezTo>
                      <a:close/>
                      <a:moveTo>
                        <a:pt x="2056123" y="5971053"/>
                      </a:moveTo>
                      <a:cubicBezTo>
                        <a:pt x="2180706" y="5941789"/>
                        <a:pt x="2300029" y="5887431"/>
                        <a:pt x="2407191" y="5809729"/>
                      </a:cubicBezTo>
                      <a:cubicBezTo>
                        <a:pt x="2708190" y="5591477"/>
                        <a:pt x="2863970" y="5224787"/>
                        <a:pt x="2812099" y="4856623"/>
                      </a:cubicBezTo>
                      <a:cubicBezTo>
                        <a:pt x="2712300" y="4365494"/>
                        <a:pt x="2419393" y="4148018"/>
                        <a:pt x="2056123" y="4007016"/>
                      </a:cubicBezTo>
                      <a:close/>
                      <a:moveTo>
                        <a:pt x="2056123" y="7138182"/>
                      </a:moveTo>
                      <a:lnTo>
                        <a:pt x="1563551" y="7138182"/>
                      </a:lnTo>
                      <a:lnTo>
                        <a:pt x="1563551" y="6796553"/>
                      </a:lnTo>
                      <a:cubicBezTo>
                        <a:pt x="1376287" y="6771102"/>
                        <a:pt x="1191751" y="6715291"/>
                        <a:pt x="1016794" y="6629471"/>
                      </a:cubicBezTo>
                      <a:cubicBezTo>
                        <a:pt x="412303" y="6332946"/>
                        <a:pt x="21102" y="5726704"/>
                        <a:pt x="0" y="5053734"/>
                      </a:cubicBezTo>
                      <a:lnTo>
                        <a:pt x="813973" y="5028205"/>
                      </a:lnTo>
                      <a:cubicBezTo>
                        <a:pt x="825624" y="5399818"/>
                        <a:pt x="1041643" y="5734588"/>
                        <a:pt x="1375441" y="5898325"/>
                      </a:cubicBezTo>
                      <a:cubicBezTo>
                        <a:pt x="1436179" y="5928119"/>
                        <a:pt x="1499008" y="5951362"/>
                        <a:pt x="1563551" y="5965918"/>
                      </a:cubicBezTo>
                      <a:lnTo>
                        <a:pt x="1563551" y="3847635"/>
                      </a:lnTo>
                      <a:cubicBezTo>
                        <a:pt x="920238" y="3662345"/>
                        <a:pt x="233045" y="3450393"/>
                        <a:pt x="16852" y="2382091"/>
                      </a:cubicBezTo>
                      <a:cubicBezTo>
                        <a:pt x="-73403" y="1719933"/>
                        <a:pt x="208577" y="1061859"/>
                        <a:pt x="750173" y="669157"/>
                      </a:cubicBezTo>
                      <a:cubicBezTo>
                        <a:pt x="994931" y="491686"/>
                        <a:pt x="1274723" y="381458"/>
                        <a:pt x="1563551" y="341319"/>
                      </a:cubicBezTo>
                      <a:lnTo>
                        <a:pt x="1563551" y="0"/>
                      </a:lnTo>
                      <a:lnTo>
                        <a:pt x="2056123" y="0"/>
                      </a:lnTo>
                      <a:lnTo>
                        <a:pt x="2056123" y="339268"/>
                      </a:lnTo>
                      <a:cubicBezTo>
                        <a:pt x="2248752" y="363969"/>
                        <a:pt x="2438747" y="420481"/>
                        <a:pt x="2618616" y="508711"/>
                      </a:cubicBezTo>
                      <a:cubicBezTo>
                        <a:pt x="3223107" y="805237"/>
                        <a:pt x="3614308" y="1411478"/>
                        <a:pt x="3635410" y="2084448"/>
                      </a:cubicBezTo>
                      <a:lnTo>
                        <a:pt x="2821437" y="2109978"/>
                      </a:lnTo>
                      <a:cubicBezTo>
                        <a:pt x="2809786" y="1738364"/>
                        <a:pt x="2593767" y="1403594"/>
                        <a:pt x="2259969" y="1239857"/>
                      </a:cubicBezTo>
                      <a:cubicBezTo>
                        <a:pt x="2194243" y="1207617"/>
                        <a:pt x="2126069" y="1183046"/>
                        <a:pt x="2056123" y="1168235"/>
                      </a:cubicBezTo>
                      <a:lnTo>
                        <a:pt x="2056123" y="3150890"/>
                      </a:lnTo>
                      <a:cubicBezTo>
                        <a:pt x="2675271" y="3303511"/>
                        <a:pt x="3347939" y="3564428"/>
                        <a:pt x="3618512" y="4743007"/>
                      </a:cubicBezTo>
                      <a:cubicBezTo>
                        <a:pt x="3712448" y="5409725"/>
                        <a:pt x="3430336" y="6073786"/>
                        <a:pt x="2885237" y="6469025"/>
                      </a:cubicBezTo>
                      <a:cubicBezTo>
                        <a:pt x="2636047" y="6649712"/>
                        <a:pt x="2350538" y="6760700"/>
                        <a:pt x="2056123" y="679874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</p:grpSp>
          <p:sp>
            <p:nvSpPr>
              <p:cNvPr id="20" name="이등변 삼각형 58">
                <a:extLst>
                  <a:ext uri="{FF2B5EF4-FFF2-40B4-BE49-F238E27FC236}">
                    <a16:creationId xmlns:a16="http://schemas.microsoft.com/office/drawing/2014/main" id="{E70BEB54-0C9A-4DA8-B509-4C5D5DB5E05E}"/>
                  </a:ext>
                </a:extLst>
              </p:cNvPr>
              <p:cNvSpPr/>
              <p:nvPr/>
            </p:nvSpPr>
            <p:spPr>
              <a:xfrm rot="10800000">
                <a:off x="5637159" y="2598826"/>
                <a:ext cx="945777" cy="489015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21" name="직사각형 59">
                <a:extLst>
                  <a:ext uri="{FF2B5EF4-FFF2-40B4-BE49-F238E27FC236}">
                    <a16:creationId xmlns:a16="http://schemas.microsoft.com/office/drawing/2014/main" id="{7758D5A1-2628-4909-8429-9CEAEEC42FBA}"/>
                  </a:ext>
                </a:extLst>
              </p:cNvPr>
              <p:cNvSpPr/>
              <p:nvPr/>
            </p:nvSpPr>
            <p:spPr>
              <a:xfrm>
                <a:off x="6088867" y="3022230"/>
                <a:ext cx="36000" cy="7200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</p:grp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519AA71C-8442-4959-BF89-470001339678}"/>
              </a:ext>
            </a:extLst>
          </p:cNvPr>
          <p:cNvSpPr txBox="1"/>
          <p:nvPr/>
        </p:nvSpPr>
        <p:spPr>
          <a:xfrm>
            <a:off x="288822" y="2451305"/>
            <a:ext cx="37933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286"/>
            <a:r>
              <a:rPr lang="bg-BG" altLang="ko-KR" sz="2000" b="1" dirty="0">
                <a:solidFill>
                  <a:srgbClr val="4CD6B0"/>
                </a:solidFill>
                <a:cs typeface="Arial" pitchFamily="34" charset="0"/>
              </a:rPr>
              <a:t>П</a:t>
            </a:r>
            <a:r>
              <a:rPr lang="ru-RU" altLang="ko-KR" sz="2000" b="1" dirty="0">
                <a:solidFill>
                  <a:srgbClr val="4CD6B0"/>
                </a:solidFill>
                <a:cs typeface="Arial" pitchFamily="34" charset="0"/>
              </a:rPr>
              <a:t>родуктите, услугите, процесите, към които трябва да се насочат научноизследователските дейности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4CD6B0"/>
              </a:solidFill>
              <a:effectLst/>
              <a:uLnTx/>
              <a:uFillTx/>
              <a:latin typeface="Arial"/>
              <a:cs typeface="Arial" pitchFamily="34" charset="0"/>
            </a:endParaRPr>
          </a:p>
        </p:txBody>
      </p:sp>
      <p:grpSp>
        <p:nvGrpSpPr>
          <p:cNvPr id="48" name="Group 83">
            <a:extLst>
              <a:ext uri="{FF2B5EF4-FFF2-40B4-BE49-F238E27FC236}">
                <a16:creationId xmlns:a16="http://schemas.microsoft.com/office/drawing/2014/main" id="{3CAA7AB3-49F4-453A-9520-319727FF77E9}"/>
              </a:ext>
            </a:extLst>
          </p:cNvPr>
          <p:cNvGrpSpPr/>
          <p:nvPr/>
        </p:nvGrpSpPr>
        <p:grpSpPr>
          <a:xfrm>
            <a:off x="6785886" y="3246609"/>
            <a:ext cx="4710070" cy="1648037"/>
            <a:chOff x="2546564" y="4081827"/>
            <a:chExt cx="2324570" cy="1648037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9C1FF45-4EDA-48CA-87C3-04A113F84735}"/>
                </a:ext>
              </a:extLst>
            </p:cNvPr>
            <p:cNvSpPr txBox="1"/>
            <p:nvPr/>
          </p:nvSpPr>
          <p:spPr>
            <a:xfrm>
              <a:off x="2551705" y="4560313"/>
              <a:ext cx="2319429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 defTabSz="914286"/>
              <a:r>
                <a:rPr lang="bg-BG" altLang="ko-KR" sz="1400" dirty="0">
                  <a:solidFill>
                    <a:schemeClr val="accent1">
                      <a:lumMod val="50000"/>
                    </a:schemeClr>
                  </a:solidFill>
                  <a:cs typeface="Arial" pitchFamily="34" charset="0"/>
                </a:rPr>
                <a:t>В рамките на кои икономически сектори и кои региони са потенциалните заинтересовани страни от вашите иновации и дали обхватът на секторите и регионите може да бъде разширен при разширяване на обхвата на научноизследователските дейности.</a:t>
              </a:r>
              <a:endParaRPr kumimoji="0" lang="bg-BG" altLang="ko-KR" sz="1400" b="0" i="0" u="none" strike="noStrike" kern="1200" cap="none" spc="0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3945E996-31E3-47A8-80D0-84B1BE8BCC5B}"/>
                </a:ext>
              </a:extLst>
            </p:cNvPr>
            <p:cNvSpPr txBox="1"/>
            <p:nvPr/>
          </p:nvSpPr>
          <p:spPr>
            <a:xfrm>
              <a:off x="2546564" y="4081827"/>
              <a:ext cx="23194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uLnTx/>
                  <a:uFillTx/>
                  <a:latin typeface="Arial"/>
                  <a:ea typeface="+mj-ea"/>
                  <a:cs typeface="Arial" pitchFamily="34" charset="0"/>
                </a:rPr>
                <a:t>Икономически сектори, регионален контекст, с акцент върху по-слабо развитите райони извън ЮЗР</a:t>
              </a: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 pitchFamily="34" charset="0"/>
              </a:endParaRPr>
            </a:p>
          </p:txBody>
        </p:sp>
      </p:grpSp>
      <p:grpSp>
        <p:nvGrpSpPr>
          <p:cNvPr id="54" name="Group 98">
            <a:extLst>
              <a:ext uri="{FF2B5EF4-FFF2-40B4-BE49-F238E27FC236}">
                <a16:creationId xmlns:a16="http://schemas.microsoft.com/office/drawing/2014/main" id="{D58BEC44-4769-451A-9004-0423F57F97EA}"/>
              </a:ext>
            </a:extLst>
          </p:cNvPr>
          <p:cNvGrpSpPr/>
          <p:nvPr/>
        </p:nvGrpSpPr>
        <p:grpSpPr>
          <a:xfrm>
            <a:off x="6757180" y="1628495"/>
            <a:ext cx="4797460" cy="1369345"/>
            <a:chOff x="2551703" y="4224229"/>
            <a:chExt cx="2339318" cy="1051952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22238934-3D03-4B86-A532-1BD469AEC9D4}"/>
                </a:ext>
              </a:extLst>
            </p:cNvPr>
            <p:cNvSpPr txBox="1"/>
            <p:nvPr/>
          </p:nvSpPr>
          <p:spPr>
            <a:xfrm>
              <a:off x="2551703" y="4543221"/>
              <a:ext cx="2319393" cy="7329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 defTabSz="914286"/>
              <a:r>
                <a:rPr lang="bg-BG" altLang="ko-KR" sz="1400" dirty="0">
                  <a:solidFill>
                    <a:schemeClr val="accent1">
                      <a:lumMod val="50000"/>
                    </a:schemeClr>
                  </a:solidFill>
                  <a:cs typeface="Arial" pitchFamily="34" charset="0"/>
                </a:rPr>
                <a:t>Представете информация, която да покаже, че дефинираните иновативни продукти, услуги, процеси са планирани, така че да отговарят на специфичните потребности на пазара и на заинтересованите страни.</a:t>
              </a:r>
              <a:endParaRPr kumimoji="0" lang="bg-BG" altLang="ko-KR" sz="1400" b="0" i="0" u="none" strike="noStrike" kern="1200" cap="none" spc="0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cs typeface="Arial" pitchFamily="34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C8B43F2-6DE2-482D-A1F4-7C61C8A1DF46}"/>
                </a:ext>
              </a:extLst>
            </p:cNvPr>
            <p:cNvSpPr txBox="1"/>
            <p:nvPr/>
          </p:nvSpPr>
          <p:spPr>
            <a:xfrm>
              <a:off x="2551705" y="4224229"/>
              <a:ext cx="2339316" cy="354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uLnTx/>
                  <a:uFillTx/>
                  <a:latin typeface="Arial"/>
                  <a:ea typeface="+mj-ea"/>
                  <a:cs typeface="Arial" pitchFamily="34" charset="0"/>
                </a:rPr>
                <a:t>Съответствие с нуждите на пазара и заинтересованите страни</a:t>
              </a: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 pitchFamily="34" charset="0"/>
              </a:endParaRPr>
            </a:p>
          </p:txBody>
        </p:sp>
      </p:grpSp>
      <p:grpSp>
        <p:nvGrpSpPr>
          <p:cNvPr id="57" name="Group 83">
            <a:extLst>
              <a:ext uri="{FF2B5EF4-FFF2-40B4-BE49-F238E27FC236}">
                <a16:creationId xmlns:a16="http://schemas.microsoft.com/office/drawing/2014/main" id="{3CAA7AB3-49F4-453A-9520-319727FF77E9}"/>
              </a:ext>
            </a:extLst>
          </p:cNvPr>
          <p:cNvGrpSpPr/>
          <p:nvPr/>
        </p:nvGrpSpPr>
        <p:grpSpPr>
          <a:xfrm>
            <a:off x="6790634" y="5021967"/>
            <a:ext cx="4937142" cy="1231106"/>
            <a:chOff x="2546564" y="4308256"/>
            <a:chExt cx="2337897" cy="1231106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9C1FF45-4EDA-48CA-87C3-04A113F84735}"/>
                </a:ext>
              </a:extLst>
            </p:cNvPr>
            <p:cNvSpPr txBox="1"/>
            <p:nvPr/>
          </p:nvSpPr>
          <p:spPr>
            <a:xfrm>
              <a:off x="2565032" y="4585255"/>
              <a:ext cx="231942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 defTabSz="914286"/>
              <a:r>
                <a:rPr lang="bg-BG" altLang="ko-KR" sz="1400" dirty="0">
                  <a:solidFill>
                    <a:schemeClr val="accent1">
                      <a:lumMod val="50000"/>
                    </a:schemeClr>
                  </a:solidFill>
                  <a:cs typeface="Arial" pitchFamily="34" charset="0"/>
                </a:rPr>
                <a:t>Представете пазарния потенциал за реализация на идентифицираните иновативни продукти/услуги/процеси, и дали те могат да бъдат определени като пазарно ориентирани и икономически жизнеспособни.</a:t>
              </a:r>
              <a:endParaRPr kumimoji="0" lang="bg-BG" altLang="ko-KR" sz="1400" b="0" i="0" u="none" strike="noStrike" kern="1200" cap="none" spc="0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cs typeface="Arial" pitchFamily="34" charset="0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3945E996-31E3-47A8-80D0-84B1BE8BCC5B}"/>
                </a:ext>
              </a:extLst>
            </p:cNvPr>
            <p:cNvSpPr txBox="1"/>
            <p:nvPr/>
          </p:nvSpPr>
          <p:spPr>
            <a:xfrm>
              <a:off x="2546564" y="4308256"/>
              <a:ext cx="231942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uLnTx/>
                  <a:uFillTx/>
                  <a:latin typeface="Arial"/>
                  <a:ea typeface="+mj-ea"/>
                  <a:cs typeface="Arial" pitchFamily="34" charset="0"/>
                </a:rPr>
                <a:t>Пазарен потенциал на иновацията</a:t>
              </a: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 pitchFamily="34" charset="0"/>
              </a:endParaRPr>
            </a:p>
          </p:txBody>
        </p: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id="{766348C6-DDF8-437C-9EE8-E2C57B8484A8}"/>
              </a:ext>
            </a:extLst>
          </p:cNvPr>
          <p:cNvSpPr txBox="1"/>
          <p:nvPr/>
        </p:nvSpPr>
        <p:spPr>
          <a:xfrm>
            <a:off x="177725" y="5505263"/>
            <a:ext cx="4089475" cy="95410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altLang="ko-KR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cs typeface="Arial" pitchFamily="34" charset="0"/>
              </a:rPr>
              <a:t>Ценообразуване</a:t>
            </a:r>
          </a:p>
          <a:p>
            <a:pPr defTabSz="914286">
              <a:defRPr/>
            </a:pPr>
            <a:r>
              <a:rPr lang="ru-RU" altLang="ko-KR" sz="1400" dirty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Идентифициране на пазарна цена за резултатите от научноизследователската дейност на центъра. </a:t>
            </a:r>
          </a:p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0396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88FAECC1-5B6B-45FD-B4A8-F7ABD896C18D}"/>
              </a:ext>
            </a:extLst>
          </p:cNvPr>
          <p:cNvSpPr/>
          <p:nvPr/>
        </p:nvSpPr>
        <p:spPr>
          <a:xfrm>
            <a:off x="6883475" y="1506650"/>
            <a:ext cx="2376264" cy="74807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5" name="Rounded Rectangle 5">
            <a:extLst>
              <a:ext uri="{FF2B5EF4-FFF2-40B4-BE49-F238E27FC236}">
                <a16:creationId xmlns:a16="http://schemas.microsoft.com/office/drawing/2014/main" id="{80D7E3E1-6945-4F9B-83BD-77541B69905D}"/>
              </a:ext>
            </a:extLst>
          </p:cNvPr>
          <p:cNvSpPr/>
          <p:nvPr/>
        </p:nvSpPr>
        <p:spPr>
          <a:xfrm>
            <a:off x="6960970" y="2559942"/>
            <a:ext cx="2376264" cy="77468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E03BEC0E-0BFD-4334-A5FB-044BDAA5CD5C}"/>
              </a:ext>
            </a:extLst>
          </p:cNvPr>
          <p:cNvSpPr/>
          <p:nvPr/>
        </p:nvSpPr>
        <p:spPr>
          <a:xfrm>
            <a:off x="6960970" y="3539702"/>
            <a:ext cx="2376264" cy="73129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76200">
            <a:solidFill>
              <a:srgbClr val="50BF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7" name="Rounded Rectangle 7">
            <a:extLst>
              <a:ext uri="{FF2B5EF4-FFF2-40B4-BE49-F238E27FC236}">
                <a16:creationId xmlns:a16="http://schemas.microsoft.com/office/drawing/2014/main" id="{54AEEDFB-C8A3-484A-BCDE-86A2B3B1C25F}"/>
              </a:ext>
            </a:extLst>
          </p:cNvPr>
          <p:cNvSpPr/>
          <p:nvPr/>
        </p:nvSpPr>
        <p:spPr>
          <a:xfrm>
            <a:off x="6994044" y="4504906"/>
            <a:ext cx="2376264" cy="72503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97F695-1380-4EC9-96B1-A3C3FD2BC557}"/>
              </a:ext>
            </a:extLst>
          </p:cNvPr>
          <p:cNvSpPr txBox="1"/>
          <p:nvPr/>
        </p:nvSpPr>
        <p:spPr>
          <a:xfrm>
            <a:off x="7176222" y="1628058"/>
            <a:ext cx="1819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разпространение на резултати и ТТ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Arial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2DF4D0-5AC7-4CEF-B079-254FCB5A9006}"/>
              </a:ext>
            </a:extLst>
          </p:cNvPr>
          <p:cNvSpPr txBox="1"/>
          <p:nvPr/>
        </p:nvSpPr>
        <p:spPr>
          <a:xfrm>
            <a:off x="7069337" y="2752332"/>
            <a:ext cx="21904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интернационализация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BCBE57-0646-4E69-86FC-F3D93E3C9848}"/>
              </a:ext>
            </a:extLst>
          </p:cNvPr>
          <p:cNvSpPr txBox="1"/>
          <p:nvPr/>
        </p:nvSpPr>
        <p:spPr>
          <a:xfrm>
            <a:off x="7254752" y="3792614"/>
            <a:ext cx="18195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инфраструктура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Arial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4F375A-3894-41B0-A3EE-D5F53DE9F098}"/>
              </a:ext>
            </a:extLst>
          </p:cNvPr>
          <p:cNvSpPr txBox="1"/>
          <p:nvPr/>
        </p:nvSpPr>
        <p:spPr>
          <a:xfrm>
            <a:off x="7254752" y="4740219"/>
            <a:ext cx="18195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altLang="ko-KR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риск анализ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Arial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E42D3FD-9683-4113-BE8E-F03991C4BDE1}"/>
              </a:ext>
            </a:extLst>
          </p:cNvPr>
          <p:cNvGrpSpPr/>
          <p:nvPr/>
        </p:nvGrpSpPr>
        <p:grpSpPr>
          <a:xfrm>
            <a:off x="781029" y="1370951"/>
            <a:ext cx="5756327" cy="1007310"/>
            <a:chOff x="2577688" y="3663195"/>
            <a:chExt cx="3683799" cy="1007310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AE17D99-0F9E-40A4-9426-FCA4799628B1}"/>
                </a:ext>
              </a:extLst>
            </p:cNvPr>
            <p:cNvSpPr txBox="1"/>
            <p:nvPr/>
          </p:nvSpPr>
          <p:spPr>
            <a:xfrm>
              <a:off x="2577792" y="3931841"/>
              <a:ext cx="3683695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Политика и правилник за интелектуалната собственост, за експлоатация и комерсиализация на резултатите от научните изследвания, вкл. структура за трансфер на знания и технологии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B2E1575-3770-493F-9010-F45F4520E2F6}"/>
                </a:ext>
              </a:extLst>
            </p:cNvPr>
            <p:cNvSpPr txBox="1"/>
            <p:nvPr/>
          </p:nvSpPr>
          <p:spPr>
            <a:xfrm>
              <a:off x="2577688" y="3663195"/>
              <a:ext cx="36836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7D99B5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ПЛАН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7D99B5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D2E47B7-F12A-4B86-A285-96F8F7F3B086}"/>
              </a:ext>
            </a:extLst>
          </p:cNvPr>
          <p:cNvGrpSpPr/>
          <p:nvPr/>
        </p:nvGrpSpPr>
        <p:grpSpPr>
          <a:xfrm>
            <a:off x="743348" y="2651340"/>
            <a:ext cx="5680095" cy="905430"/>
            <a:chOff x="2551706" y="3980101"/>
            <a:chExt cx="3572455" cy="905430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73329CB-9375-4BCD-B3E1-91B4126ACFBE}"/>
                </a:ext>
              </a:extLst>
            </p:cNvPr>
            <p:cNvSpPr txBox="1"/>
            <p:nvPr/>
          </p:nvSpPr>
          <p:spPr>
            <a:xfrm>
              <a:off x="2551706" y="4362311"/>
              <a:ext cx="35521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ko-KR" sz="1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ko-KR" sz="14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8293C97-CBAF-4490-9313-D440F5BD7F61}"/>
                </a:ext>
              </a:extLst>
            </p:cNvPr>
            <p:cNvSpPr txBox="1"/>
            <p:nvPr/>
          </p:nvSpPr>
          <p:spPr>
            <a:xfrm>
              <a:off x="2572026" y="3980101"/>
              <a:ext cx="355213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ПЛАН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DDDF352-1752-4A0D-91F7-BB2DC45A2926}"/>
              </a:ext>
            </a:extLst>
          </p:cNvPr>
          <p:cNvGrpSpPr/>
          <p:nvPr/>
        </p:nvGrpSpPr>
        <p:grpSpPr>
          <a:xfrm>
            <a:off x="731892" y="3520918"/>
            <a:ext cx="5854438" cy="766901"/>
            <a:chOff x="2551704" y="4319146"/>
            <a:chExt cx="2894333" cy="706451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C1E17B3-EA66-4A2A-9519-064ABAE63480}"/>
                </a:ext>
              </a:extLst>
            </p:cNvPr>
            <p:cNvSpPr txBox="1"/>
            <p:nvPr/>
          </p:nvSpPr>
          <p:spPr>
            <a:xfrm>
              <a:off x="2551705" y="4533154"/>
              <a:ext cx="289433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50BFCE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План за използване на новоизградената научноизследователска инфраструктура</a:t>
              </a:r>
              <a:r>
                <a:rPr kumimoji="0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50BFCE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. 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FD27CCC-1EE8-4FEB-97E0-7217F143F309}"/>
                </a:ext>
              </a:extLst>
            </p:cNvPr>
            <p:cNvSpPr txBox="1"/>
            <p:nvPr/>
          </p:nvSpPr>
          <p:spPr>
            <a:xfrm>
              <a:off x="2551704" y="4319146"/>
              <a:ext cx="2885893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0BFCE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ПЛАН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0BFCE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1863926-715C-46B2-B291-651882D3D7AE}"/>
              </a:ext>
            </a:extLst>
          </p:cNvPr>
          <p:cNvGrpSpPr/>
          <p:nvPr/>
        </p:nvGrpSpPr>
        <p:grpSpPr>
          <a:xfrm>
            <a:off x="792268" y="4557206"/>
            <a:ext cx="5508035" cy="526075"/>
            <a:chOff x="2725153" y="4020263"/>
            <a:chExt cx="2225165" cy="526075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7F56EBA-0F05-4056-82BD-3B735B370048}"/>
                </a:ext>
              </a:extLst>
            </p:cNvPr>
            <p:cNvSpPr txBox="1"/>
            <p:nvPr/>
          </p:nvSpPr>
          <p:spPr>
            <a:xfrm>
              <a:off x="2725153" y="4238561"/>
              <a:ext cx="220856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План за управление на риска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D88E983-3128-4005-AD84-6257D9C6AC49}"/>
                </a:ext>
              </a:extLst>
            </p:cNvPr>
            <p:cNvSpPr txBox="1"/>
            <p:nvPr/>
          </p:nvSpPr>
          <p:spPr>
            <a:xfrm>
              <a:off x="2741754" y="4020263"/>
              <a:ext cx="22085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ПЛАН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A6F45CB9-0DD7-4413-8481-CBDC4840CD77}"/>
              </a:ext>
            </a:extLst>
          </p:cNvPr>
          <p:cNvSpPr txBox="1"/>
          <p:nvPr/>
        </p:nvSpPr>
        <p:spPr>
          <a:xfrm>
            <a:off x="3173110" y="798410"/>
            <a:ext cx="6941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ПРИЛОЖЕНИЯ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DEB05E5-66C8-41BB-A516-EED1DB98FEC4}"/>
              </a:ext>
            </a:extLst>
          </p:cNvPr>
          <p:cNvSpPr/>
          <p:nvPr/>
        </p:nvSpPr>
        <p:spPr>
          <a:xfrm>
            <a:off x="268516" y="1484174"/>
            <a:ext cx="474222" cy="360040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rPr>
              <a:t>01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6591F3F-A33C-4F63-AAC3-524AB168A08A}"/>
              </a:ext>
            </a:extLst>
          </p:cNvPr>
          <p:cNvSpPr/>
          <p:nvPr/>
        </p:nvSpPr>
        <p:spPr>
          <a:xfrm>
            <a:off x="300805" y="2694427"/>
            <a:ext cx="386384" cy="360040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rPr>
              <a:t>02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D7B6CF2-B281-4D32-8EE4-10442D3E6032}"/>
              </a:ext>
            </a:extLst>
          </p:cNvPr>
          <p:cNvSpPr/>
          <p:nvPr/>
        </p:nvSpPr>
        <p:spPr>
          <a:xfrm>
            <a:off x="288043" y="3644500"/>
            <a:ext cx="386384" cy="360040"/>
          </a:xfrm>
          <a:prstGeom prst="rect">
            <a:avLst/>
          </a:prstGeom>
          <a:solidFill>
            <a:schemeClr val="bg1"/>
          </a:solidFill>
          <a:ln w="25400">
            <a:solidFill>
              <a:srgbClr val="50BF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rPr>
              <a:t>03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9C761E1-3AEF-4A43-8AE5-A75D8216E275}"/>
              </a:ext>
            </a:extLst>
          </p:cNvPr>
          <p:cNvSpPr/>
          <p:nvPr/>
        </p:nvSpPr>
        <p:spPr>
          <a:xfrm>
            <a:off x="312435" y="4560199"/>
            <a:ext cx="386384" cy="360040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rPr>
              <a:t>04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60" name="Rounded Rectangle 7">
            <a:extLst>
              <a:ext uri="{FF2B5EF4-FFF2-40B4-BE49-F238E27FC236}">
                <a16:creationId xmlns:a16="http://schemas.microsoft.com/office/drawing/2014/main" id="{54AEEDFB-C8A3-484A-BCDE-86A2B3B1C25F}"/>
              </a:ext>
            </a:extLst>
          </p:cNvPr>
          <p:cNvSpPr/>
          <p:nvPr/>
        </p:nvSpPr>
        <p:spPr>
          <a:xfrm>
            <a:off x="7021032" y="5393409"/>
            <a:ext cx="2460296" cy="72051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762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altLang="ko-KR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финансово планиране</a:t>
            </a:r>
            <a:endParaRPr lang="ko-KR" altLang="en-US" sz="1400" b="1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/>
              <a:ea typeface="맑은 고딕" panose="020B0503020000020004" pitchFamily="34" charset="-127"/>
              <a:cs typeface="Arial" pitchFamily="34" charset="0"/>
            </a:endParaRP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61863926-715C-46B2-B291-651882D3D7AE}"/>
              </a:ext>
            </a:extLst>
          </p:cNvPr>
          <p:cNvGrpSpPr/>
          <p:nvPr/>
        </p:nvGrpSpPr>
        <p:grpSpPr>
          <a:xfrm>
            <a:off x="833361" y="5487049"/>
            <a:ext cx="4676301" cy="521785"/>
            <a:chOff x="2729835" y="4319146"/>
            <a:chExt cx="2208570" cy="521785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97F56EBA-0F05-4056-82BD-3B735B370048}"/>
                </a:ext>
              </a:extLst>
            </p:cNvPr>
            <p:cNvSpPr txBox="1"/>
            <p:nvPr/>
          </p:nvSpPr>
          <p:spPr>
            <a:xfrm>
              <a:off x="2729838" y="4533154"/>
              <a:ext cx="220856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Финансов анализ и финансов план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7D88E983-3128-4005-AD84-6257D9C6AC49}"/>
                </a:ext>
              </a:extLst>
            </p:cNvPr>
            <p:cNvSpPr txBox="1"/>
            <p:nvPr/>
          </p:nvSpPr>
          <p:spPr>
            <a:xfrm>
              <a:off x="2729835" y="4319146"/>
              <a:ext cx="22085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70AD47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ПЛАН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sp>
        <p:nvSpPr>
          <p:cNvPr id="65" name="Rectangle 64">
            <a:extLst>
              <a:ext uri="{FF2B5EF4-FFF2-40B4-BE49-F238E27FC236}">
                <a16:creationId xmlns:a16="http://schemas.microsoft.com/office/drawing/2014/main" id="{C9C761E1-3AEF-4A43-8AE5-A75D8216E275}"/>
              </a:ext>
            </a:extLst>
          </p:cNvPr>
          <p:cNvSpPr/>
          <p:nvPr/>
        </p:nvSpPr>
        <p:spPr>
          <a:xfrm>
            <a:off x="312435" y="5513920"/>
            <a:ext cx="386384" cy="360040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rPr>
              <a:t>0</a:t>
            </a:r>
            <a:r>
              <a:rPr kumimoji="0" lang="bg-BG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rPr>
              <a:t>5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2595812-F605-44C8-ABB1-D52AE2F5E586}"/>
              </a:ext>
            </a:extLst>
          </p:cNvPr>
          <p:cNvSpPr txBox="1"/>
          <p:nvPr/>
        </p:nvSpPr>
        <p:spPr>
          <a:xfrm>
            <a:off x="761563" y="2899302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ko-KR" sz="1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План за интернационализация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251683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2019-Business pla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EBEE4"/>
      </a:accent1>
      <a:accent2>
        <a:srgbClr val="4CD6B0"/>
      </a:accent2>
      <a:accent3>
        <a:srgbClr val="98DC56"/>
      </a:accent3>
      <a:accent4>
        <a:srgbClr val="5EBEE4"/>
      </a:accent4>
      <a:accent5>
        <a:srgbClr val="4CD6B0"/>
      </a:accent5>
      <a:accent6>
        <a:srgbClr val="98DC5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4671</TotalTime>
  <Words>3065</Words>
  <Application>Microsoft Office PowerPoint</Application>
  <PresentationFormat>Widescreen</PresentationFormat>
  <Paragraphs>337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Calibri</vt:lpstr>
      <vt:lpstr>Calibri Light</vt:lpstr>
      <vt:lpstr>Candara</vt:lpstr>
      <vt:lpstr>Times New Roman</vt:lpstr>
      <vt:lpstr>Wingdings</vt:lpstr>
      <vt:lpstr>Office Theme</vt:lpstr>
      <vt:lpstr>Contents Slide Master</vt:lpstr>
      <vt:lpstr>1_Office Theme</vt:lpstr>
      <vt:lpstr> НАСОКИ ЗА ПОДГОТОВКА НА ПРОГРАМИ ЗА РАЗВИТИЕ И УСТОЙЧИВОСТ С БИЗНЕС ПЛАНОВЕ ОТ СТРАНА НА ЦЕНТРОВЕТЕ ЗА ВЪРХОВИ ПОСТИЖЕНИЯ (ЦВП) И ЦЕНТРОВЕТЕ ЗА КОМПЕТЕНТНОСТ (ЦК), ФИНАНСИРАНИ ПО ОПЕРАТИВНА ПРОГРАМА „НАУКА И ОБРАЗОВАНИЕ ЗА ИНТЕЛИГЕНТЕН РАСТЕЖ“ (проект)    16-то редовно заседание  на Комитета за наблюдение   23 юни 2022 г., гр. Пловдив </vt:lpstr>
      <vt:lpstr>PowerPoint Presentation</vt:lpstr>
      <vt:lpstr>PowerPoint Presentation</vt:lpstr>
      <vt:lpstr>PowerPoint Presentation</vt:lpstr>
      <vt:lpstr>Териториално разпределение на бюджета на цвп и цк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Maya Ninova</cp:lastModifiedBy>
  <cp:revision>471</cp:revision>
  <cp:lastPrinted>2022-06-21T07:23:35Z</cp:lastPrinted>
  <dcterms:created xsi:type="dcterms:W3CDTF">2021-08-17T08:00:04Z</dcterms:created>
  <dcterms:modified xsi:type="dcterms:W3CDTF">2022-06-21T07:29:08Z</dcterms:modified>
</cp:coreProperties>
</file>