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24"/>
  </p:notesMasterIdLst>
  <p:handoutMasterIdLst>
    <p:handoutMasterId r:id="rId25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6" r:id="rId18"/>
    <p:sldId id="299" r:id="rId19"/>
    <p:sldId id="297" r:id="rId20"/>
    <p:sldId id="298" r:id="rId21"/>
    <p:sldId id="301" r:id="rId22"/>
    <p:sldId id="284" r:id="rId23"/>
  </p:sldIdLst>
  <p:sldSz cx="12192000" cy="6858000"/>
  <p:notesSz cx="6858000" cy="92964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B7F296"/>
    <a:srgbClr val="FFFF99"/>
    <a:srgbClr val="66FF99"/>
    <a:srgbClr val="F0909E"/>
    <a:srgbClr val="F0B8A6"/>
    <a:srgbClr val="B0E2F6"/>
    <a:srgbClr val="FFCCCC"/>
    <a:srgbClr val="CCCCFF"/>
    <a:srgbClr val="F9E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7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Разработване и прилагане на механизъм за диагностика на образователните дефицити</a:t>
          </a:r>
          <a:endParaRPr lang="bg-BG" sz="17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6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Допълнително обучение за деца с образователни дефицити по предмети от задължителния учебен план</a:t>
          </a:r>
          <a:endParaRPr lang="bg-BG" sz="16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6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Работа с родители и близки на ученици, застрашени от отпадане</a:t>
          </a:r>
          <a:endParaRPr lang="bg-BG" sz="16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6F438A3F-AD25-4EEB-BBA3-A6358A742367}">
      <dgm:prSet custT="1"/>
      <dgm:spPr>
        <a:solidFill>
          <a:srgbClr val="FFCCCC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600" b="1" dirty="0" smtClean="0">
              <a:solidFill>
                <a:schemeClr val="tx1"/>
              </a:solidFill>
            </a:rPr>
            <a:t>Организиране и провеждане на изяви на учениците, включени в дейностите за развиване на специфични знания, умения и компетентности </a:t>
          </a:r>
          <a:endParaRPr lang="bg-BG" sz="1600" b="1" dirty="0">
            <a:solidFill>
              <a:schemeClr val="tx1"/>
            </a:solidFill>
          </a:endParaRPr>
        </a:p>
      </dgm:t>
    </dgm:pt>
    <dgm:pt modelId="{7519F4D0-FDEE-4862-AB4D-323886061796}" type="parTrans" cxnId="{8FF5C147-B9B7-41D0-BCCD-BFCE9E677DD7}">
      <dgm:prSet/>
      <dgm:spPr/>
      <dgm:t>
        <a:bodyPr/>
        <a:lstStyle/>
        <a:p>
          <a:endParaRPr lang="bg-BG"/>
        </a:p>
      </dgm:t>
    </dgm:pt>
    <dgm:pt modelId="{D5D7113D-2804-439D-A957-A38E43CD94AC}" type="sibTrans" cxnId="{8FF5C147-B9B7-41D0-BCCD-BFCE9E677DD7}">
      <dgm:prSet/>
      <dgm:spPr/>
      <dgm:t>
        <a:bodyPr/>
        <a:lstStyle/>
        <a:p>
          <a:endParaRPr lang="bg-BG"/>
        </a:p>
      </dgm:t>
    </dgm:pt>
    <dgm:pt modelId="{0BB871F0-3CAE-4D19-B451-11E58E3FC00A}">
      <dgm:prSet custT="1"/>
      <dgm:spPr>
        <a:solidFill>
          <a:srgbClr val="FFFF99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/>
              </a:solidFill>
            </a:rPr>
            <a:t>Създаване на модел на обществен мониторинг с участието на родителите</a:t>
          </a:r>
          <a:endParaRPr lang="bg-BG" sz="1800" b="1" dirty="0">
            <a:solidFill>
              <a:schemeClr val="tx1"/>
            </a:solidFill>
          </a:endParaRPr>
        </a:p>
      </dgm:t>
    </dgm:pt>
    <dgm:pt modelId="{5D560721-33B6-4C8B-9B1D-4EDEF0555463}" type="parTrans" cxnId="{7CD5B457-7324-4B80-80CC-2828467EC09B}">
      <dgm:prSet/>
      <dgm:spPr/>
      <dgm:t>
        <a:bodyPr/>
        <a:lstStyle/>
        <a:p>
          <a:endParaRPr lang="bg-BG"/>
        </a:p>
      </dgm:t>
    </dgm:pt>
    <dgm:pt modelId="{53834236-458D-445F-81DA-0FDE7D2C9347}" type="sibTrans" cxnId="{7CD5B457-7324-4B80-80CC-2828467EC09B}">
      <dgm:prSet/>
      <dgm:spPr/>
      <dgm:t>
        <a:bodyPr/>
        <a:lstStyle/>
        <a:p>
          <a:endParaRPr lang="bg-BG"/>
        </a:p>
      </dgm:t>
    </dgm:pt>
    <dgm:pt modelId="{DA3535B2-B854-40A9-B17F-6A88ADC1E678}">
      <dgm:prSet custT="1"/>
      <dgm:spPr>
        <a:solidFill>
          <a:srgbClr val="F9E7F8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/>
              </a:solidFill>
            </a:rPr>
            <a:t>Дейности по интереси</a:t>
          </a:r>
          <a:endParaRPr lang="bg-BG" sz="1800" b="1" dirty="0">
            <a:solidFill>
              <a:schemeClr val="tx1"/>
            </a:solidFill>
          </a:endParaRPr>
        </a:p>
      </dgm:t>
    </dgm:pt>
    <dgm:pt modelId="{7FFA798D-3E10-46B5-BAF5-2FDACBF1E6FE}" type="parTrans" cxnId="{917B34BA-DDFE-450B-9944-BE99FE06EEBB}">
      <dgm:prSet/>
      <dgm:spPr/>
      <dgm:t>
        <a:bodyPr/>
        <a:lstStyle/>
        <a:p>
          <a:endParaRPr lang="bg-BG"/>
        </a:p>
      </dgm:t>
    </dgm:pt>
    <dgm:pt modelId="{B64E739A-CBB3-4E81-B2C9-5B953F0C869E}" type="sibTrans" cxnId="{917B34BA-DDFE-450B-9944-BE99FE06EEBB}">
      <dgm:prSet/>
      <dgm:spPr/>
      <dgm:t>
        <a:bodyPr/>
        <a:lstStyle/>
        <a:p>
          <a:endParaRPr lang="bg-BG"/>
        </a:p>
      </dgm:t>
    </dgm:pt>
    <dgm:pt modelId="{1EC4F2E3-EA51-42F2-9733-D5EE5CB5022D}">
      <dgm:prSet custT="1"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/>
              </a:solidFill>
            </a:rPr>
            <a:t>Участие в </a:t>
          </a:r>
          <a:r>
            <a:rPr lang="bg-BG" sz="1800" b="1" dirty="0" err="1" smtClean="0">
              <a:solidFill>
                <a:schemeClr val="tx1"/>
              </a:solidFill>
            </a:rPr>
            <a:t>междуучилищни</a:t>
          </a:r>
          <a:r>
            <a:rPr lang="bg-BG" sz="1800" b="1" dirty="0" smtClean="0">
              <a:solidFill>
                <a:schemeClr val="tx1"/>
              </a:solidFill>
            </a:rPr>
            <a:t> дейности</a:t>
          </a:r>
          <a:endParaRPr lang="bg-BG" sz="1800" b="1" dirty="0">
            <a:solidFill>
              <a:schemeClr val="tx1"/>
            </a:solidFill>
          </a:endParaRPr>
        </a:p>
      </dgm:t>
    </dgm:pt>
    <dgm:pt modelId="{2FD33201-77C5-4FCE-8452-0A6F17AF55B5}" type="parTrans" cxnId="{B852A89A-A236-4D0F-859D-64B60B8B7BD7}">
      <dgm:prSet/>
      <dgm:spPr/>
      <dgm:t>
        <a:bodyPr/>
        <a:lstStyle/>
        <a:p>
          <a:endParaRPr lang="bg-BG"/>
        </a:p>
      </dgm:t>
    </dgm:pt>
    <dgm:pt modelId="{DD84A0C3-A498-42EB-84B7-8FF43EBB9D6B}" type="sibTrans" cxnId="{B852A89A-A236-4D0F-859D-64B60B8B7BD7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7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7"/>
      <dgm:spPr/>
    </dgm:pt>
    <dgm:pt modelId="{985C765C-A185-4C28-BD99-6E3EC7BA6F7B}" type="pres">
      <dgm:prSet presAssocID="{A7A2E5B7-7F2E-4FA1-A4E0-7B15EDA0C4DC}" presName="dstNode" presStyleLbl="node1" presStyleIdx="0" presStyleCnt="7"/>
      <dgm:spPr/>
    </dgm:pt>
    <dgm:pt modelId="{52F6AD4C-8174-4843-80EB-9247EA5CB925}" type="pres">
      <dgm:prSet presAssocID="{25C1F65B-B7B0-4C81-9732-383767E47DAB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7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7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7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12BDA50A-1C8C-498B-AB06-912DF350D6AA}" type="pres">
      <dgm:prSet presAssocID="{6F438A3F-AD25-4EEB-BBA3-A6358A742367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D81BA90A-9478-4DDE-9124-484D2385E447}" type="pres">
      <dgm:prSet presAssocID="{6F438A3F-AD25-4EEB-BBA3-A6358A742367}" presName="accent_4" presStyleCnt="0"/>
      <dgm:spPr/>
    </dgm:pt>
    <dgm:pt modelId="{D5435804-FE14-4382-8FEE-DF4A86CC6703}" type="pres">
      <dgm:prSet presAssocID="{6F438A3F-AD25-4EEB-BBA3-A6358A742367}" presName="accentRepeatNode" presStyleLbl="solidFgAcc1" presStyleIdx="3" presStyleCnt="7" custLinFactNeighborX="5459"/>
      <dgm:spPr>
        <a:prstGeom prst="star7">
          <a:avLst/>
        </a:prstGeom>
        <a:solidFill>
          <a:srgbClr val="FF5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83926441-D2A3-4766-B6C2-D5B54C9882C9}" type="pres">
      <dgm:prSet presAssocID="{0BB871F0-3CAE-4D19-B451-11E58E3FC00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C5B5D6D-57A3-41D8-9466-46494713BCC5}" type="pres">
      <dgm:prSet presAssocID="{0BB871F0-3CAE-4D19-B451-11E58E3FC00A}" presName="accent_5" presStyleCnt="0"/>
      <dgm:spPr/>
    </dgm:pt>
    <dgm:pt modelId="{0A9AAF1E-0F98-4AAB-9588-A72A729B857D}" type="pres">
      <dgm:prSet presAssocID="{0BB871F0-3CAE-4D19-B451-11E58E3FC00A}" presName="accentRepeatNode" presStyleLbl="solidFgAcc1" presStyleIdx="4" presStyleCnt="7" custLinFactNeighborY="1684"/>
      <dgm:spPr>
        <a:prstGeom prst="star7">
          <a:avLst/>
        </a:prstGeom>
        <a:solidFill>
          <a:srgbClr val="FFFF0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D400D0AF-F1FD-4C94-89FB-927C2B8FA3DC}" type="pres">
      <dgm:prSet presAssocID="{DA3535B2-B854-40A9-B17F-6A88ADC1E67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AE8B6E13-2F4C-4A03-8743-74ECE2C4CBE4}" type="pres">
      <dgm:prSet presAssocID="{DA3535B2-B854-40A9-B17F-6A88ADC1E678}" presName="accent_6" presStyleCnt="0"/>
      <dgm:spPr/>
    </dgm:pt>
    <dgm:pt modelId="{9100C044-2F1D-4FE7-989A-32284A1BCA1B}" type="pres">
      <dgm:prSet presAssocID="{DA3535B2-B854-40A9-B17F-6A88ADC1E678}" presName="accentRepeatNode" presStyleLbl="solidFgAcc1" presStyleIdx="5" presStyleCnt="7"/>
      <dgm:spPr>
        <a:prstGeom prst="star7">
          <a:avLst/>
        </a:prstGeom>
        <a:solidFill>
          <a:srgbClr val="F0B8A6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BC9A4E0F-88EB-4180-BC6C-ADBE9371D6D3}" type="pres">
      <dgm:prSet presAssocID="{1EC4F2E3-EA51-42F2-9733-D5EE5CB5022D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ADF49DA-F274-4CB7-B0E8-BD3A80B931E0}" type="pres">
      <dgm:prSet presAssocID="{1EC4F2E3-EA51-42F2-9733-D5EE5CB5022D}" presName="accent_7" presStyleCnt="0"/>
      <dgm:spPr/>
    </dgm:pt>
    <dgm:pt modelId="{B6AD169D-A050-4075-8F32-AD9A1C30172C}" type="pres">
      <dgm:prSet presAssocID="{1EC4F2E3-EA51-42F2-9733-D5EE5CB5022D}" presName="accentRepeatNode" presStyleLbl="solidFgAcc1" presStyleIdx="6" presStyleCnt="7"/>
      <dgm:spPr>
        <a:prstGeom prst="star7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5140440C-2CDA-4E68-B66E-80F19F14733D}" type="presOf" srcId="{0BB871F0-3CAE-4D19-B451-11E58E3FC00A}" destId="{83926441-D2A3-4766-B6C2-D5B54C9882C9}" srcOrd="0" destOrd="0" presId="urn:microsoft.com/office/officeart/2008/layout/VerticalCurvedList"/>
    <dgm:cxn modelId="{13B903F0-9FA6-49D4-8E3E-62E8EA155EE5}" type="presOf" srcId="{1EC4F2E3-EA51-42F2-9733-D5EE5CB5022D}" destId="{BC9A4E0F-88EB-4180-BC6C-ADBE9371D6D3}" srcOrd="0" destOrd="0" presId="urn:microsoft.com/office/officeart/2008/layout/VerticalCurvedList"/>
    <dgm:cxn modelId="{B852A89A-A236-4D0F-859D-64B60B8B7BD7}" srcId="{A7A2E5B7-7F2E-4FA1-A4E0-7B15EDA0C4DC}" destId="{1EC4F2E3-EA51-42F2-9733-D5EE5CB5022D}" srcOrd="6" destOrd="0" parTransId="{2FD33201-77C5-4FCE-8452-0A6F17AF55B5}" sibTransId="{DD84A0C3-A498-42EB-84B7-8FF43EBB9D6B}"/>
    <dgm:cxn modelId="{1FF76FDE-26C9-45F0-885F-C8A95A412A8E}" type="presOf" srcId="{052A7B38-2EFC-4130-9858-DA0EFCBE2CB5}" destId="{1BEDD93A-D3F8-4ABE-960D-F7C24CFD49A5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1D85A832-52B5-4EFB-968F-4A0E5C38C67B}" type="presOf" srcId="{DA3535B2-B854-40A9-B17F-6A88ADC1E678}" destId="{D400D0AF-F1FD-4C94-89FB-927C2B8FA3DC}" srcOrd="0" destOrd="0" presId="urn:microsoft.com/office/officeart/2008/layout/VerticalCurvedList"/>
    <dgm:cxn modelId="{917B34BA-DDFE-450B-9944-BE99FE06EEBB}" srcId="{A7A2E5B7-7F2E-4FA1-A4E0-7B15EDA0C4DC}" destId="{DA3535B2-B854-40A9-B17F-6A88ADC1E678}" srcOrd="5" destOrd="0" parTransId="{7FFA798D-3E10-46B5-BAF5-2FDACBF1E6FE}" sibTransId="{B64E739A-CBB3-4E81-B2C9-5B953F0C869E}"/>
    <dgm:cxn modelId="{7CD5B457-7324-4B80-80CC-2828467EC09B}" srcId="{A7A2E5B7-7F2E-4FA1-A4E0-7B15EDA0C4DC}" destId="{0BB871F0-3CAE-4D19-B451-11E58E3FC00A}" srcOrd="4" destOrd="0" parTransId="{5D560721-33B6-4C8B-9B1D-4EDEF0555463}" sibTransId="{53834236-458D-445F-81DA-0FDE7D2C9347}"/>
    <dgm:cxn modelId="{277C9EC6-BF97-4134-943C-373F873DBB67}" type="presOf" srcId="{25C1F65B-B7B0-4C81-9732-383767E47DAB}" destId="{52F6AD4C-8174-4843-80EB-9247EA5CB925}" srcOrd="0" destOrd="0" presId="urn:microsoft.com/office/officeart/2008/layout/VerticalCurvedList"/>
    <dgm:cxn modelId="{08EAB624-4674-4149-8219-DE6FFD3BC898}" type="presOf" srcId="{A7A2E5B7-7F2E-4FA1-A4E0-7B15EDA0C4DC}" destId="{2A23F282-C31D-4A10-AAEC-F4C7AAFC9779}" srcOrd="0" destOrd="0" presId="urn:microsoft.com/office/officeart/2008/layout/VerticalCurvedList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5B984BD6-502E-4090-8962-300F3AB93479}" type="presOf" srcId="{94157060-3DCB-4DBD-9A85-655A7DA5BB72}" destId="{E6A266E4-DD65-4DCB-8E80-94436476FE3E}" srcOrd="0" destOrd="0" presId="urn:microsoft.com/office/officeart/2008/layout/VerticalCurvedList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CC5057BC-76D5-4AE2-8611-DDC56727D555}" type="presOf" srcId="{6F438A3F-AD25-4EEB-BBA3-A6358A742367}" destId="{12BDA50A-1C8C-498B-AB06-912DF350D6AA}" srcOrd="0" destOrd="0" presId="urn:microsoft.com/office/officeart/2008/layout/VerticalCurvedList"/>
    <dgm:cxn modelId="{8FF5C147-B9B7-41D0-BCCD-BFCE9E677DD7}" srcId="{A7A2E5B7-7F2E-4FA1-A4E0-7B15EDA0C4DC}" destId="{6F438A3F-AD25-4EEB-BBA3-A6358A742367}" srcOrd="3" destOrd="0" parTransId="{7519F4D0-FDEE-4862-AB4D-323886061796}" sibTransId="{D5D7113D-2804-439D-A957-A38E43CD94AC}"/>
    <dgm:cxn modelId="{139383D4-E0E6-4351-BB84-01D71231B217}" type="presOf" srcId="{BD5DBF85-0865-4768-8B86-9C05CCD3D7EE}" destId="{64DC47B9-BBE5-4B94-81EC-40C2D4332EB4}" srcOrd="0" destOrd="0" presId="urn:microsoft.com/office/officeart/2008/layout/VerticalCurvedList"/>
    <dgm:cxn modelId="{74ED3B7A-39FE-45C0-AD8E-80E4CDC53F71}" type="presParOf" srcId="{2A23F282-C31D-4A10-AAEC-F4C7AAFC9779}" destId="{3D43EC04-C797-4CC2-8630-D58FA822EAB9}" srcOrd="0" destOrd="0" presId="urn:microsoft.com/office/officeart/2008/layout/VerticalCurvedList"/>
    <dgm:cxn modelId="{0DFDB050-05FB-4E17-99B6-02089B884475}" type="presParOf" srcId="{3D43EC04-C797-4CC2-8630-D58FA822EAB9}" destId="{C6E37E58-7DA0-412A-A88E-254174E8F12B}" srcOrd="0" destOrd="0" presId="urn:microsoft.com/office/officeart/2008/layout/VerticalCurvedList"/>
    <dgm:cxn modelId="{47284F4A-7829-45C7-A20D-CA4AB5377ABC}" type="presParOf" srcId="{C6E37E58-7DA0-412A-A88E-254174E8F12B}" destId="{E1A0639E-4E30-48C9-921B-F192F58DFD6D}" srcOrd="0" destOrd="0" presId="urn:microsoft.com/office/officeart/2008/layout/VerticalCurvedList"/>
    <dgm:cxn modelId="{302D6CCF-97BD-45AF-BA80-E28530C880B2}" type="presParOf" srcId="{C6E37E58-7DA0-412A-A88E-254174E8F12B}" destId="{1BEDD93A-D3F8-4ABE-960D-F7C24CFD49A5}" srcOrd="1" destOrd="0" presId="urn:microsoft.com/office/officeart/2008/layout/VerticalCurvedList"/>
    <dgm:cxn modelId="{3D6E945E-29E0-4B0B-A95C-7CCA5F675813}" type="presParOf" srcId="{C6E37E58-7DA0-412A-A88E-254174E8F12B}" destId="{C79E31F7-07CD-4D92-8E2D-6BB86B31509C}" srcOrd="2" destOrd="0" presId="urn:microsoft.com/office/officeart/2008/layout/VerticalCurvedList"/>
    <dgm:cxn modelId="{32E326CD-4836-4072-8B3C-65C57E5D95D9}" type="presParOf" srcId="{C6E37E58-7DA0-412A-A88E-254174E8F12B}" destId="{985C765C-A185-4C28-BD99-6E3EC7BA6F7B}" srcOrd="3" destOrd="0" presId="urn:microsoft.com/office/officeart/2008/layout/VerticalCurvedList"/>
    <dgm:cxn modelId="{9807DF15-1128-4F33-A84C-63364ADA8532}" type="presParOf" srcId="{3D43EC04-C797-4CC2-8630-D58FA822EAB9}" destId="{52F6AD4C-8174-4843-80EB-9247EA5CB925}" srcOrd="1" destOrd="0" presId="urn:microsoft.com/office/officeart/2008/layout/VerticalCurvedList"/>
    <dgm:cxn modelId="{A49F18C7-4E5D-44C2-AA2C-BCE654F3D7EE}" type="presParOf" srcId="{3D43EC04-C797-4CC2-8630-D58FA822EAB9}" destId="{F1C508FA-E336-498E-B332-6A2F446DF498}" srcOrd="2" destOrd="0" presId="urn:microsoft.com/office/officeart/2008/layout/VerticalCurvedList"/>
    <dgm:cxn modelId="{44A8167A-7CD0-4533-AF86-BAABC1D7D4EF}" type="presParOf" srcId="{F1C508FA-E336-498E-B332-6A2F446DF498}" destId="{2F7CAAF8-3BEC-466F-BD80-47EBDE2C7592}" srcOrd="0" destOrd="0" presId="urn:microsoft.com/office/officeart/2008/layout/VerticalCurvedList"/>
    <dgm:cxn modelId="{43DEA1E2-D826-4AFD-8A1C-65DFAD44891D}" type="presParOf" srcId="{3D43EC04-C797-4CC2-8630-D58FA822EAB9}" destId="{64DC47B9-BBE5-4B94-81EC-40C2D4332EB4}" srcOrd="3" destOrd="0" presId="urn:microsoft.com/office/officeart/2008/layout/VerticalCurvedList"/>
    <dgm:cxn modelId="{70D17307-887D-4F90-BCE1-68E057381C3B}" type="presParOf" srcId="{3D43EC04-C797-4CC2-8630-D58FA822EAB9}" destId="{0B659FEB-E2A4-4BCC-8CB8-E256C929D483}" srcOrd="4" destOrd="0" presId="urn:microsoft.com/office/officeart/2008/layout/VerticalCurvedList"/>
    <dgm:cxn modelId="{93821EE0-0E1B-4DF6-AB72-A2454A22AC7E}" type="presParOf" srcId="{0B659FEB-E2A4-4BCC-8CB8-E256C929D483}" destId="{CA3FE4DA-4936-4890-B7BC-EDC41F8A0AA6}" srcOrd="0" destOrd="0" presId="urn:microsoft.com/office/officeart/2008/layout/VerticalCurvedList"/>
    <dgm:cxn modelId="{7E14E5E3-3FF3-41C9-8A98-0D6EB646F05D}" type="presParOf" srcId="{3D43EC04-C797-4CC2-8630-D58FA822EAB9}" destId="{E6A266E4-DD65-4DCB-8E80-94436476FE3E}" srcOrd="5" destOrd="0" presId="urn:microsoft.com/office/officeart/2008/layout/VerticalCurvedList"/>
    <dgm:cxn modelId="{D03137DE-4FA4-4D85-8305-EBF606AC3041}" type="presParOf" srcId="{3D43EC04-C797-4CC2-8630-D58FA822EAB9}" destId="{F88D7369-0B37-471D-B73F-2E4F2B59FE00}" srcOrd="6" destOrd="0" presId="urn:microsoft.com/office/officeart/2008/layout/VerticalCurvedList"/>
    <dgm:cxn modelId="{1D7C28A6-93CA-42A3-9853-62BCB210919F}" type="presParOf" srcId="{F88D7369-0B37-471D-B73F-2E4F2B59FE00}" destId="{09A158D8-3998-4A7E-9B6F-0C6E50CF62B7}" srcOrd="0" destOrd="0" presId="urn:microsoft.com/office/officeart/2008/layout/VerticalCurvedList"/>
    <dgm:cxn modelId="{F24A5B21-8484-434A-9E6B-437315A6FF01}" type="presParOf" srcId="{3D43EC04-C797-4CC2-8630-D58FA822EAB9}" destId="{12BDA50A-1C8C-498B-AB06-912DF350D6AA}" srcOrd="7" destOrd="0" presId="urn:microsoft.com/office/officeart/2008/layout/VerticalCurvedList"/>
    <dgm:cxn modelId="{4A9F1DB1-44C9-436D-BB24-99EF210EF5B4}" type="presParOf" srcId="{3D43EC04-C797-4CC2-8630-D58FA822EAB9}" destId="{D81BA90A-9478-4DDE-9124-484D2385E447}" srcOrd="8" destOrd="0" presId="urn:microsoft.com/office/officeart/2008/layout/VerticalCurvedList"/>
    <dgm:cxn modelId="{B8761A1A-69A9-4E92-9BDF-78A30EA8C5A8}" type="presParOf" srcId="{D81BA90A-9478-4DDE-9124-484D2385E447}" destId="{D5435804-FE14-4382-8FEE-DF4A86CC6703}" srcOrd="0" destOrd="0" presId="urn:microsoft.com/office/officeart/2008/layout/VerticalCurvedList"/>
    <dgm:cxn modelId="{7BC3CBAC-0B46-4ACD-9B3C-DF4F8377A505}" type="presParOf" srcId="{3D43EC04-C797-4CC2-8630-D58FA822EAB9}" destId="{83926441-D2A3-4766-B6C2-D5B54C9882C9}" srcOrd="9" destOrd="0" presId="urn:microsoft.com/office/officeart/2008/layout/VerticalCurvedList"/>
    <dgm:cxn modelId="{BC274ABC-868D-4C7E-AB40-178F934C9CD9}" type="presParOf" srcId="{3D43EC04-C797-4CC2-8630-D58FA822EAB9}" destId="{0C5B5D6D-57A3-41D8-9466-46494713BCC5}" srcOrd="10" destOrd="0" presId="urn:microsoft.com/office/officeart/2008/layout/VerticalCurvedList"/>
    <dgm:cxn modelId="{23E30D06-C822-4BED-84D5-F218DF7C9FA9}" type="presParOf" srcId="{0C5B5D6D-57A3-41D8-9466-46494713BCC5}" destId="{0A9AAF1E-0F98-4AAB-9588-A72A729B857D}" srcOrd="0" destOrd="0" presId="urn:microsoft.com/office/officeart/2008/layout/VerticalCurvedList"/>
    <dgm:cxn modelId="{C8777528-C1F5-4AE5-8615-C64FFFFCA4AD}" type="presParOf" srcId="{3D43EC04-C797-4CC2-8630-D58FA822EAB9}" destId="{D400D0AF-F1FD-4C94-89FB-927C2B8FA3DC}" srcOrd="11" destOrd="0" presId="urn:microsoft.com/office/officeart/2008/layout/VerticalCurvedList"/>
    <dgm:cxn modelId="{CDAA29D0-5B88-45B5-ADDA-20741B3F502E}" type="presParOf" srcId="{3D43EC04-C797-4CC2-8630-D58FA822EAB9}" destId="{AE8B6E13-2F4C-4A03-8743-74ECE2C4CBE4}" srcOrd="12" destOrd="0" presId="urn:microsoft.com/office/officeart/2008/layout/VerticalCurvedList"/>
    <dgm:cxn modelId="{5A1E366B-DD3E-4F01-93FC-212A51BF29BD}" type="presParOf" srcId="{AE8B6E13-2F4C-4A03-8743-74ECE2C4CBE4}" destId="{9100C044-2F1D-4FE7-989A-32284A1BCA1B}" srcOrd="0" destOrd="0" presId="urn:microsoft.com/office/officeart/2008/layout/VerticalCurvedList"/>
    <dgm:cxn modelId="{F119450A-3A64-4792-8B85-7E52B6A28DB2}" type="presParOf" srcId="{3D43EC04-C797-4CC2-8630-D58FA822EAB9}" destId="{BC9A4E0F-88EB-4180-BC6C-ADBE9371D6D3}" srcOrd="13" destOrd="0" presId="urn:microsoft.com/office/officeart/2008/layout/VerticalCurvedList"/>
    <dgm:cxn modelId="{0757B9BC-3275-45DE-B0B4-ADD0CEECAD1F}" type="presParOf" srcId="{3D43EC04-C797-4CC2-8630-D58FA822EAB9}" destId="{1ADF49DA-F274-4CB7-B0E8-BD3A80B931E0}" srcOrd="14" destOrd="0" presId="urn:microsoft.com/office/officeart/2008/layout/VerticalCurvedList"/>
    <dgm:cxn modelId="{99CF48F3-3396-4D78-BAE2-193B2CFC8AEA}" type="presParOf" srcId="{1ADF49DA-F274-4CB7-B0E8-BD3A80B931E0}" destId="{B6AD169D-A050-4075-8F32-AD9A1C30172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Координация и подготовка на студентски практики</a:t>
          </a:r>
          <a:endParaRPr lang="bg-BG" sz="18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6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Поддържане и обновяване на регистрираните работодатели, преподаватели, студенти и експерти от висши училища</a:t>
          </a:r>
          <a:endParaRPr lang="bg-BG" sz="16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6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Развиване на създадения механизъм и методика за провеждане на практическо обучение в реална работна среда </a:t>
          </a:r>
          <a:endParaRPr lang="bg-BG" sz="16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6F438A3F-AD25-4EEB-BBA3-A6358A742367}">
      <dgm:prSet/>
      <dgm:spPr>
        <a:solidFill>
          <a:srgbClr val="FFCCCC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Организация и провеждане на практическото обучение в реална работна среда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7519F4D0-FDEE-4862-AB4D-323886061796}" type="parTrans" cxnId="{8FF5C147-B9B7-41D0-BCCD-BFCE9E677DD7}">
      <dgm:prSet/>
      <dgm:spPr/>
      <dgm:t>
        <a:bodyPr/>
        <a:lstStyle/>
        <a:p>
          <a:endParaRPr lang="bg-BG"/>
        </a:p>
      </dgm:t>
    </dgm:pt>
    <dgm:pt modelId="{D5D7113D-2804-439D-A957-A38E43CD94AC}" type="sibTrans" cxnId="{8FF5C147-B9B7-41D0-BCCD-BFCE9E677DD7}">
      <dgm:prSet/>
      <dgm:spPr/>
      <dgm:t>
        <a:bodyPr/>
        <a:lstStyle/>
        <a:p>
          <a:endParaRPr lang="bg-BG"/>
        </a:p>
      </dgm:t>
    </dgm:pt>
    <dgm:pt modelId="{0BB871F0-3CAE-4D19-B451-11E58E3FC00A}">
      <dgm:prSet/>
      <dgm:spPr>
        <a:solidFill>
          <a:srgbClr val="FFFF99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Реализация на периодични срещи с експертите от висшите училища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5D560721-33B6-4C8B-9B1D-4EDEF0555463}" type="parTrans" cxnId="{7CD5B457-7324-4B80-80CC-2828467EC09B}">
      <dgm:prSet/>
      <dgm:spPr/>
      <dgm:t>
        <a:bodyPr/>
        <a:lstStyle/>
        <a:p>
          <a:endParaRPr lang="bg-BG"/>
        </a:p>
      </dgm:t>
    </dgm:pt>
    <dgm:pt modelId="{53834236-458D-445F-81DA-0FDE7D2C9347}" type="sibTrans" cxnId="{7CD5B457-7324-4B80-80CC-2828467EC09B}">
      <dgm:prSet/>
      <dgm:spPr/>
      <dgm:t>
        <a:bodyPr/>
        <a:lstStyle/>
        <a:p>
          <a:endParaRPr lang="bg-BG"/>
        </a:p>
      </dgm:t>
    </dgm:pt>
    <dgm:pt modelId="{DA3535B2-B854-40A9-B17F-6A88ADC1E678}">
      <dgm:prSet/>
      <dgm:spPr>
        <a:solidFill>
          <a:srgbClr val="F9E7F8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Осъществяване на проверки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7FFA798D-3E10-46B5-BAF5-2FDACBF1E6FE}" type="parTrans" cxnId="{917B34BA-DDFE-450B-9944-BE99FE06EEBB}">
      <dgm:prSet/>
      <dgm:spPr/>
      <dgm:t>
        <a:bodyPr/>
        <a:lstStyle/>
        <a:p>
          <a:endParaRPr lang="bg-BG"/>
        </a:p>
      </dgm:t>
    </dgm:pt>
    <dgm:pt modelId="{B64E739A-CBB3-4E81-B2C9-5B953F0C869E}" type="sibTrans" cxnId="{917B34BA-DDFE-450B-9944-BE99FE06EEBB}">
      <dgm:prSet/>
      <dgm:spPr/>
      <dgm:t>
        <a:bodyPr/>
        <a:lstStyle/>
        <a:p>
          <a:endParaRPr lang="bg-BG"/>
        </a:p>
      </dgm:t>
    </dgm:pt>
    <dgm:pt modelId="{1EC4F2E3-EA51-42F2-9733-D5EE5CB5022D}">
      <dgm:prSet/>
      <dgm:spPr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Осъществяване на дейности по осигуряване на публичност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2FD33201-77C5-4FCE-8452-0A6F17AF55B5}" type="parTrans" cxnId="{B852A89A-A236-4D0F-859D-64B60B8B7BD7}">
      <dgm:prSet/>
      <dgm:spPr/>
      <dgm:t>
        <a:bodyPr/>
        <a:lstStyle/>
        <a:p>
          <a:endParaRPr lang="bg-BG"/>
        </a:p>
      </dgm:t>
    </dgm:pt>
    <dgm:pt modelId="{DD84A0C3-A498-42EB-84B7-8FF43EBB9D6B}" type="sibTrans" cxnId="{B852A89A-A236-4D0F-859D-64B60B8B7BD7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7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7"/>
      <dgm:spPr/>
    </dgm:pt>
    <dgm:pt modelId="{985C765C-A185-4C28-BD99-6E3EC7BA6F7B}" type="pres">
      <dgm:prSet presAssocID="{A7A2E5B7-7F2E-4FA1-A4E0-7B15EDA0C4DC}" presName="dstNode" presStyleLbl="node1" presStyleIdx="0" presStyleCnt="7"/>
      <dgm:spPr/>
    </dgm:pt>
    <dgm:pt modelId="{52F6AD4C-8174-4843-80EB-9247EA5CB925}" type="pres">
      <dgm:prSet presAssocID="{25C1F65B-B7B0-4C81-9732-383767E47DAB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7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7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7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12BDA50A-1C8C-498B-AB06-912DF350D6AA}" type="pres">
      <dgm:prSet presAssocID="{6F438A3F-AD25-4EEB-BBA3-A6358A742367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D81BA90A-9478-4DDE-9124-484D2385E447}" type="pres">
      <dgm:prSet presAssocID="{6F438A3F-AD25-4EEB-BBA3-A6358A742367}" presName="accent_4" presStyleCnt="0"/>
      <dgm:spPr/>
    </dgm:pt>
    <dgm:pt modelId="{D5435804-FE14-4382-8FEE-DF4A86CC6703}" type="pres">
      <dgm:prSet presAssocID="{6F438A3F-AD25-4EEB-BBA3-A6358A742367}" presName="accentRepeatNode" presStyleLbl="solidFgAcc1" presStyleIdx="3" presStyleCnt="7" custLinFactNeighborX="5459"/>
      <dgm:spPr>
        <a:prstGeom prst="star7">
          <a:avLst/>
        </a:prstGeom>
        <a:solidFill>
          <a:srgbClr val="FF5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83926441-D2A3-4766-B6C2-D5B54C9882C9}" type="pres">
      <dgm:prSet presAssocID="{0BB871F0-3CAE-4D19-B451-11E58E3FC00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C5B5D6D-57A3-41D8-9466-46494713BCC5}" type="pres">
      <dgm:prSet presAssocID="{0BB871F0-3CAE-4D19-B451-11E58E3FC00A}" presName="accent_5" presStyleCnt="0"/>
      <dgm:spPr/>
    </dgm:pt>
    <dgm:pt modelId="{0A9AAF1E-0F98-4AAB-9588-A72A729B857D}" type="pres">
      <dgm:prSet presAssocID="{0BB871F0-3CAE-4D19-B451-11E58E3FC00A}" presName="accentRepeatNode" presStyleLbl="solidFgAcc1" presStyleIdx="4" presStyleCnt="7" custLinFactNeighborY="1684"/>
      <dgm:spPr>
        <a:prstGeom prst="star7">
          <a:avLst/>
        </a:prstGeom>
        <a:solidFill>
          <a:srgbClr val="FFFF0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D400D0AF-F1FD-4C94-89FB-927C2B8FA3DC}" type="pres">
      <dgm:prSet presAssocID="{DA3535B2-B854-40A9-B17F-6A88ADC1E67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AE8B6E13-2F4C-4A03-8743-74ECE2C4CBE4}" type="pres">
      <dgm:prSet presAssocID="{DA3535B2-B854-40A9-B17F-6A88ADC1E678}" presName="accent_6" presStyleCnt="0"/>
      <dgm:spPr/>
    </dgm:pt>
    <dgm:pt modelId="{9100C044-2F1D-4FE7-989A-32284A1BCA1B}" type="pres">
      <dgm:prSet presAssocID="{DA3535B2-B854-40A9-B17F-6A88ADC1E678}" presName="accentRepeatNode" presStyleLbl="solidFgAcc1" presStyleIdx="5" presStyleCnt="7"/>
      <dgm:spPr>
        <a:prstGeom prst="star7">
          <a:avLst/>
        </a:prstGeom>
        <a:solidFill>
          <a:srgbClr val="F0B8A6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BC9A4E0F-88EB-4180-BC6C-ADBE9371D6D3}" type="pres">
      <dgm:prSet presAssocID="{1EC4F2E3-EA51-42F2-9733-D5EE5CB5022D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ADF49DA-F274-4CB7-B0E8-BD3A80B931E0}" type="pres">
      <dgm:prSet presAssocID="{1EC4F2E3-EA51-42F2-9733-D5EE5CB5022D}" presName="accent_7" presStyleCnt="0"/>
      <dgm:spPr/>
    </dgm:pt>
    <dgm:pt modelId="{B6AD169D-A050-4075-8F32-AD9A1C30172C}" type="pres">
      <dgm:prSet presAssocID="{1EC4F2E3-EA51-42F2-9733-D5EE5CB5022D}" presName="accentRepeatNode" presStyleLbl="solidFgAcc1" presStyleIdx="6" presStyleCnt="7"/>
      <dgm:spPr>
        <a:prstGeom prst="star7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189464BE-56FA-4BB8-8223-C3F628ED2D4F}" type="presOf" srcId="{DA3535B2-B854-40A9-B17F-6A88ADC1E678}" destId="{D400D0AF-F1FD-4C94-89FB-927C2B8FA3DC}" srcOrd="0" destOrd="0" presId="urn:microsoft.com/office/officeart/2008/layout/VerticalCurvedList"/>
    <dgm:cxn modelId="{6E77AE1B-74F6-4C1F-8421-EE9D8CC9D2B1}" type="presOf" srcId="{94157060-3DCB-4DBD-9A85-655A7DA5BB72}" destId="{E6A266E4-DD65-4DCB-8E80-94436476FE3E}" srcOrd="0" destOrd="0" presId="urn:microsoft.com/office/officeart/2008/layout/VerticalCurvedList"/>
    <dgm:cxn modelId="{18C2C7FB-FCB4-4DB7-B0F8-2484EFE1F5A3}" type="presOf" srcId="{25C1F65B-B7B0-4C81-9732-383767E47DAB}" destId="{52F6AD4C-8174-4843-80EB-9247EA5CB925}" srcOrd="0" destOrd="0" presId="urn:microsoft.com/office/officeart/2008/layout/VerticalCurvedList"/>
    <dgm:cxn modelId="{B852A89A-A236-4D0F-859D-64B60B8B7BD7}" srcId="{A7A2E5B7-7F2E-4FA1-A4E0-7B15EDA0C4DC}" destId="{1EC4F2E3-EA51-42F2-9733-D5EE5CB5022D}" srcOrd="6" destOrd="0" parTransId="{2FD33201-77C5-4FCE-8452-0A6F17AF55B5}" sibTransId="{DD84A0C3-A498-42EB-84B7-8FF43EBB9D6B}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D043EFD3-2AA8-4AAD-BF89-F1262999E0E5}" type="presOf" srcId="{6F438A3F-AD25-4EEB-BBA3-A6358A742367}" destId="{12BDA50A-1C8C-498B-AB06-912DF350D6AA}" srcOrd="0" destOrd="0" presId="urn:microsoft.com/office/officeart/2008/layout/VerticalCurvedList"/>
    <dgm:cxn modelId="{40B9C488-DA8B-4AD0-A7C3-7CEF7726CE9A}" type="presOf" srcId="{1EC4F2E3-EA51-42F2-9733-D5EE5CB5022D}" destId="{BC9A4E0F-88EB-4180-BC6C-ADBE9371D6D3}" srcOrd="0" destOrd="0" presId="urn:microsoft.com/office/officeart/2008/layout/VerticalCurvedList"/>
    <dgm:cxn modelId="{917B34BA-DDFE-450B-9944-BE99FE06EEBB}" srcId="{A7A2E5B7-7F2E-4FA1-A4E0-7B15EDA0C4DC}" destId="{DA3535B2-B854-40A9-B17F-6A88ADC1E678}" srcOrd="5" destOrd="0" parTransId="{7FFA798D-3E10-46B5-BAF5-2FDACBF1E6FE}" sibTransId="{B64E739A-CBB3-4E81-B2C9-5B953F0C869E}"/>
    <dgm:cxn modelId="{7CD5B457-7324-4B80-80CC-2828467EC09B}" srcId="{A7A2E5B7-7F2E-4FA1-A4E0-7B15EDA0C4DC}" destId="{0BB871F0-3CAE-4D19-B451-11E58E3FC00A}" srcOrd="4" destOrd="0" parTransId="{5D560721-33B6-4C8B-9B1D-4EDEF0555463}" sibTransId="{53834236-458D-445F-81DA-0FDE7D2C9347}"/>
    <dgm:cxn modelId="{D0C312A6-E635-4D20-A708-085602B8A6A9}" type="presOf" srcId="{BD5DBF85-0865-4768-8B86-9C05CCD3D7EE}" destId="{64DC47B9-BBE5-4B94-81EC-40C2D4332EB4}" srcOrd="0" destOrd="0" presId="urn:microsoft.com/office/officeart/2008/layout/VerticalCurvedList"/>
    <dgm:cxn modelId="{F8678E4D-E7D7-4B02-9853-FB56A658BD7E}" type="presOf" srcId="{052A7B38-2EFC-4130-9858-DA0EFCBE2CB5}" destId="{1BEDD93A-D3F8-4ABE-960D-F7C24CFD49A5}" srcOrd="0" destOrd="0" presId="urn:microsoft.com/office/officeart/2008/layout/VerticalCurvedList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5DEE1657-1C0B-4526-804B-77D4217E7B0E}" type="presOf" srcId="{0BB871F0-3CAE-4D19-B451-11E58E3FC00A}" destId="{83926441-D2A3-4766-B6C2-D5B54C9882C9}" srcOrd="0" destOrd="0" presId="urn:microsoft.com/office/officeart/2008/layout/VerticalCurvedList"/>
    <dgm:cxn modelId="{8FF5C147-B9B7-41D0-BCCD-BFCE9E677DD7}" srcId="{A7A2E5B7-7F2E-4FA1-A4E0-7B15EDA0C4DC}" destId="{6F438A3F-AD25-4EEB-BBA3-A6358A742367}" srcOrd="3" destOrd="0" parTransId="{7519F4D0-FDEE-4862-AB4D-323886061796}" sibTransId="{D5D7113D-2804-439D-A957-A38E43CD94AC}"/>
    <dgm:cxn modelId="{55DE47BB-5753-4C5E-99CA-98A468494437}" type="presOf" srcId="{A7A2E5B7-7F2E-4FA1-A4E0-7B15EDA0C4DC}" destId="{2A23F282-C31D-4A10-AAEC-F4C7AAFC9779}" srcOrd="0" destOrd="0" presId="urn:microsoft.com/office/officeart/2008/layout/VerticalCurvedList"/>
    <dgm:cxn modelId="{E6CEA339-5724-43C8-9ACD-03A680D36A3B}" type="presParOf" srcId="{2A23F282-C31D-4A10-AAEC-F4C7AAFC9779}" destId="{3D43EC04-C797-4CC2-8630-D58FA822EAB9}" srcOrd="0" destOrd="0" presId="urn:microsoft.com/office/officeart/2008/layout/VerticalCurvedList"/>
    <dgm:cxn modelId="{AE2A743E-768B-4A54-A25E-8BFF40B8D57B}" type="presParOf" srcId="{3D43EC04-C797-4CC2-8630-D58FA822EAB9}" destId="{C6E37E58-7DA0-412A-A88E-254174E8F12B}" srcOrd="0" destOrd="0" presId="urn:microsoft.com/office/officeart/2008/layout/VerticalCurvedList"/>
    <dgm:cxn modelId="{265A71AA-B357-49B3-AE87-F76523A68A51}" type="presParOf" srcId="{C6E37E58-7DA0-412A-A88E-254174E8F12B}" destId="{E1A0639E-4E30-48C9-921B-F192F58DFD6D}" srcOrd="0" destOrd="0" presId="urn:microsoft.com/office/officeart/2008/layout/VerticalCurvedList"/>
    <dgm:cxn modelId="{CB084A7B-EFF4-40D8-8AF2-4741B01E3F88}" type="presParOf" srcId="{C6E37E58-7DA0-412A-A88E-254174E8F12B}" destId="{1BEDD93A-D3F8-4ABE-960D-F7C24CFD49A5}" srcOrd="1" destOrd="0" presId="urn:microsoft.com/office/officeart/2008/layout/VerticalCurvedList"/>
    <dgm:cxn modelId="{785326F4-4260-4D23-9083-D682883DD43B}" type="presParOf" srcId="{C6E37E58-7DA0-412A-A88E-254174E8F12B}" destId="{C79E31F7-07CD-4D92-8E2D-6BB86B31509C}" srcOrd="2" destOrd="0" presId="urn:microsoft.com/office/officeart/2008/layout/VerticalCurvedList"/>
    <dgm:cxn modelId="{2618C762-0D26-4D6A-8BF3-CA5A4D90965D}" type="presParOf" srcId="{C6E37E58-7DA0-412A-A88E-254174E8F12B}" destId="{985C765C-A185-4C28-BD99-6E3EC7BA6F7B}" srcOrd="3" destOrd="0" presId="urn:microsoft.com/office/officeart/2008/layout/VerticalCurvedList"/>
    <dgm:cxn modelId="{8E7E20E7-C142-4A52-A7EB-362589930EB9}" type="presParOf" srcId="{3D43EC04-C797-4CC2-8630-D58FA822EAB9}" destId="{52F6AD4C-8174-4843-80EB-9247EA5CB925}" srcOrd="1" destOrd="0" presId="urn:microsoft.com/office/officeart/2008/layout/VerticalCurvedList"/>
    <dgm:cxn modelId="{6E71C482-324A-4C80-9047-0AE1BF24A28A}" type="presParOf" srcId="{3D43EC04-C797-4CC2-8630-D58FA822EAB9}" destId="{F1C508FA-E336-498E-B332-6A2F446DF498}" srcOrd="2" destOrd="0" presId="urn:microsoft.com/office/officeart/2008/layout/VerticalCurvedList"/>
    <dgm:cxn modelId="{B5A1ED3D-674E-4590-8955-F7F80D24A9CD}" type="presParOf" srcId="{F1C508FA-E336-498E-B332-6A2F446DF498}" destId="{2F7CAAF8-3BEC-466F-BD80-47EBDE2C7592}" srcOrd="0" destOrd="0" presId="urn:microsoft.com/office/officeart/2008/layout/VerticalCurvedList"/>
    <dgm:cxn modelId="{03AE323E-193C-486E-95EA-7F56561DFBEA}" type="presParOf" srcId="{3D43EC04-C797-4CC2-8630-D58FA822EAB9}" destId="{64DC47B9-BBE5-4B94-81EC-40C2D4332EB4}" srcOrd="3" destOrd="0" presId="urn:microsoft.com/office/officeart/2008/layout/VerticalCurvedList"/>
    <dgm:cxn modelId="{03084041-E09A-49ED-92BB-55C7FD2FBE6D}" type="presParOf" srcId="{3D43EC04-C797-4CC2-8630-D58FA822EAB9}" destId="{0B659FEB-E2A4-4BCC-8CB8-E256C929D483}" srcOrd="4" destOrd="0" presId="urn:microsoft.com/office/officeart/2008/layout/VerticalCurvedList"/>
    <dgm:cxn modelId="{8603B225-64F6-4E76-878E-1FCAE927AB99}" type="presParOf" srcId="{0B659FEB-E2A4-4BCC-8CB8-E256C929D483}" destId="{CA3FE4DA-4936-4890-B7BC-EDC41F8A0AA6}" srcOrd="0" destOrd="0" presId="urn:microsoft.com/office/officeart/2008/layout/VerticalCurvedList"/>
    <dgm:cxn modelId="{DE2A5125-1803-4E22-AD52-393B8FBFBCDB}" type="presParOf" srcId="{3D43EC04-C797-4CC2-8630-D58FA822EAB9}" destId="{E6A266E4-DD65-4DCB-8E80-94436476FE3E}" srcOrd="5" destOrd="0" presId="urn:microsoft.com/office/officeart/2008/layout/VerticalCurvedList"/>
    <dgm:cxn modelId="{FCECD81C-29BB-41C1-99C3-01ADA0AEE696}" type="presParOf" srcId="{3D43EC04-C797-4CC2-8630-D58FA822EAB9}" destId="{F88D7369-0B37-471D-B73F-2E4F2B59FE00}" srcOrd="6" destOrd="0" presId="urn:microsoft.com/office/officeart/2008/layout/VerticalCurvedList"/>
    <dgm:cxn modelId="{740C8891-8AD6-4F31-B7DD-986F4152BB74}" type="presParOf" srcId="{F88D7369-0B37-471D-B73F-2E4F2B59FE00}" destId="{09A158D8-3998-4A7E-9B6F-0C6E50CF62B7}" srcOrd="0" destOrd="0" presId="urn:microsoft.com/office/officeart/2008/layout/VerticalCurvedList"/>
    <dgm:cxn modelId="{B82F5487-7E1A-47CC-A12F-C2255C28AE4C}" type="presParOf" srcId="{3D43EC04-C797-4CC2-8630-D58FA822EAB9}" destId="{12BDA50A-1C8C-498B-AB06-912DF350D6AA}" srcOrd="7" destOrd="0" presId="urn:microsoft.com/office/officeart/2008/layout/VerticalCurvedList"/>
    <dgm:cxn modelId="{C0597168-5747-47F6-9CF9-48E4D0AC6416}" type="presParOf" srcId="{3D43EC04-C797-4CC2-8630-D58FA822EAB9}" destId="{D81BA90A-9478-4DDE-9124-484D2385E447}" srcOrd="8" destOrd="0" presId="urn:microsoft.com/office/officeart/2008/layout/VerticalCurvedList"/>
    <dgm:cxn modelId="{1EACB351-1643-4C2D-9E69-62B9B23A9FF6}" type="presParOf" srcId="{D81BA90A-9478-4DDE-9124-484D2385E447}" destId="{D5435804-FE14-4382-8FEE-DF4A86CC6703}" srcOrd="0" destOrd="0" presId="urn:microsoft.com/office/officeart/2008/layout/VerticalCurvedList"/>
    <dgm:cxn modelId="{86C0F700-3627-4624-A718-EA710947AE91}" type="presParOf" srcId="{3D43EC04-C797-4CC2-8630-D58FA822EAB9}" destId="{83926441-D2A3-4766-B6C2-D5B54C9882C9}" srcOrd="9" destOrd="0" presId="urn:microsoft.com/office/officeart/2008/layout/VerticalCurvedList"/>
    <dgm:cxn modelId="{DF513C90-4FC4-4BE4-894E-D55E71FFC6D6}" type="presParOf" srcId="{3D43EC04-C797-4CC2-8630-D58FA822EAB9}" destId="{0C5B5D6D-57A3-41D8-9466-46494713BCC5}" srcOrd="10" destOrd="0" presId="urn:microsoft.com/office/officeart/2008/layout/VerticalCurvedList"/>
    <dgm:cxn modelId="{97D6F76A-5F89-4C13-B63F-D83A82195C57}" type="presParOf" srcId="{0C5B5D6D-57A3-41D8-9466-46494713BCC5}" destId="{0A9AAF1E-0F98-4AAB-9588-A72A729B857D}" srcOrd="0" destOrd="0" presId="urn:microsoft.com/office/officeart/2008/layout/VerticalCurvedList"/>
    <dgm:cxn modelId="{C388B8B0-E98C-4836-82ED-1EF09D40C6D3}" type="presParOf" srcId="{3D43EC04-C797-4CC2-8630-D58FA822EAB9}" destId="{D400D0AF-F1FD-4C94-89FB-927C2B8FA3DC}" srcOrd="11" destOrd="0" presId="urn:microsoft.com/office/officeart/2008/layout/VerticalCurvedList"/>
    <dgm:cxn modelId="{50CC19E1-2F40-4F5B-9605-0D15282A887B}" type="presParOf" srcId="{3D43EC04-C797-4CC2-8630-D58FA822EAB9}" destId="{AE8B6E13-2F4C-4A03-8743-74ECE2C4CBE4}" srcOrd="12" destOrd="0" presId="urn:microsoft.com/office/officeart/2008/layout/VerticalCurvedList"/>
    <dgm:cxn modelId="{054A0BB7-F242-48D6-89C1-E4144B11AC89}" type="presParOf" srcId="{AE8B6E13-2F4C-4A03-8743-74ECE2C4CBE4}" destId="{9100C044-2F1D-4FE7-989A-32284A1BCA1B}" srcOrd="0" destOrd="0" presId="urn:microsoft.com/office/officeart/2008/layout/VerticalCurvedList"/>
    <dgm:cxn modelId="{BA8D9BC8-8EAE-4594-A21F-B682A7133BCF}" type="presParOf" srcId="{3D43EC04-C797-4CC2-8630-D58FA822EAB9}" destId="{BC9A4E0F-88EB-4180-BC6C-ADBE9371D6D3}" srcOrd="13" destOrd="0" presId="urn:microsoft.com/office/officeart/2008/layout/VerticalCurvedList"/>
    <dgm:cxn modelId="{F164637A-1593-4AB5-9C54-9D083C2D5CA8}" type="presParOf" srcId="{3D43EC04-C797-4CC2-8630-D58FA822EAB9}" destId="{1ADF49DA-F274-4CB7-B0E8-BD3A80B931E0}" srcOrd="14" destOrd="0" presId="urn:microsoft.com/office/officeart/2008/layout/VerticalCurvedList"/>
    <dgm:cxn modelId="{E0242618-FFBD-4DC2-99A4-551628C45730}" type="presParOf" srcId="{1ADF49DA-F274-4CB7-B0E8-BD3A80B931E0}" destId="{B6AD169D-A050-4075-8F32-AD9A1C30172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Предоставяне на студентски стипендии за стимулиране на обучение в приоритетни за икономиката области</a:t>
          </a:r>
          <a:endParaRPr lang="bg-BG" sz="18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 rtl="0"/>
          <a:r>
            <a:rPr lang="bg-BG" sz="16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Предоставяне на стипендии за специални постижения в науката, инженерно-техническите дейности, педагогическите науки, иновациите и предприемачеството, изкуството, културата и спорта</a:t>
          </a:r>
          <a:endParaRPr lang="bg-BG" sz="16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2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2"/>
      <dgm:spPr/>
    </dgm:pt>
    <dgm:pt modelId="{985C765C-A185-4C28-BD99-6E3EC7BA6F7B}" type="pres">
      <dgm:prSet presAssocID="{A7A2E5B7-7F2E-4FA1-A4E0-7B15EDA0C4DC}" presName="dstNode" presStyleLbl="node1" presStyleIdx="0" presStyleCnt="2"/>
      <dgm:spPr/>
    </dgm:pt>
    <dgm:pt modelId="{52F6AD4C-8174-4843-80EB-9247EA5CB925}" type="pres">
      <dgm:prSet presAssocID="{25C1F65B-B7B0-4C81-9732-383767E47DAB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2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2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7E6881B1-4146-4FDB-982A-EC7098CD789E}" type="presOf" srcId="{052A7B38-2EFC-4130-9858-DA0EFCBE2CB5}" destId="{1BEDD93A-D3F8-4ABE-960D-F7C24CFD49A5}" srcOrd="0" destOrd="0" presId="urn:microsoft.com/office/officeart/2008/layout/VerticalCurvedList"/>
    <dgm:cxn modelId="{35B402B2-BC6F-4B82-9572-237429806EEC}" type="presOf" srcId="{A7A2E5B7-7F2E-4FA1-A4E0-7B15EDA0C4DC}" destId="{2A23F282-C31D-4A10-AAEC-F4C7AAFC9779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FC93F5F5-9E85-4259-A203-E0C30CB42F04}" type="presOf" srcId="{BD5DBF85-0865-4768-8B86-9C05CCD3D7EE}" destId="{64DC47B9-BBE5-4B94-81EC-40C2D4332EB4}" srcOrd="0" destOrd="0" presId="urn:microsoft.com/office/officeart/2008/layout/VerticalCurvedList"/>
    <dgm:cxn modelId="{A2187A85-883B-433E-8476-01F3D88E01E1}" type="presOf" srcId="{25C1F65B-B7B0-4C81-9732-383767E47DAB}" destId="{52F6AD4C-8174-4843-80EB-9247EA5CB925}" srcOrd="0" destOrd="0" presId="urn:microsoft.com/office/officeart/2008/layout/VerticalCurvedList"/>
    <dgm:cxn modelId="{C1B63BCF-8FA3-4E71-B168-27043F05C978}" type="presParOf" srcId="{2A23F282-C31D-4A10-AAEC-F4C7AAFC9779}" destId="{3D43EC04-C797-4CC2-8630-D58FA822EAB9}" srcOrd="0" destOrd="0" presId="urn:microsoft.com/office/officeart/2008/layout/VerticalCurvedList"/>
    <dgm:cxn modelId="{14A038C8-CE39-4C96-A518-0516CFB48A8A}" type="presParOf" srcId="{3D43EC04-C797-4CC2-8630-D58FA822EAB9}" destId="{C6E37E58-7DA0-412A-A88E-254174E8F12B}" srcOrd="0" destOrd="0" presId="urn:microsoft.com/office/officeart/2008/layout/VerticalCurvedList"/>
    <dgm:cxn modelId="{6772D5AF-D898-47CC-92DD-932F2DD32214}" type="presParOf" srcId="{C6E37E58-7DA0-412A-A88E-254174E8F12B}" destId="{E1A0639E-4E30-48C9-921B-F192F58DFD6D}" srcOrd="0" destOrd="0" presId="urn:microsoft.com/office/officeart/2008/layout/VerticalCurvedList"/>
    <dgm:cxn modelId="{99AFC400-4407-48BF-8078-285CF0E7D44D}" type="presParOf" srcId="{C6E37E58-7DA0-412A-A88E-254174E8F12B}" destId="{1BEDD93A-D3F8-4ABE-960D-F7C24CFD49A5}" srcOrd="1" destOrd="0" presId="urn:microsoft.com/office/officeart/2008/layout/VerticalCurvedList"/>
    <dgm:cxn modelId="{0E85771A-5D87-44F0-A783-30F4AB28A0F7}" type="presParOf" srcId="{C6E37E58-7DA0-412A-A88E-254174E8F12B}" destId="{C79E31F7-07CD-4D92-8E2D-6BB86B31509C}" srcOrd="2" destOrd="0" presId="urn:microsoft.com/office/officeart/2008/layout/VerticalCurvedList"/>
    <dgm:cxn modelId="{2AA2CC01-8AAF-47AE-8F56-09205E133370}" type="presParOf" srcId="{C6E37E58-7DA0-412A-A88E-254174E8F12B}" destId="{985C765C-A185-4C28-BD99-6E3EC7BA6F7B}" srcOrd="3" destOrd="0" presId="urn:microsoft.com/office/officeart/2008/layout/VerticalCurvedList"/>
    <dgm:cxn modelId="{08044BAF-552E-4A97-947D-1DC3D888E6E8}" type="presParOf" srcId="{3D43EC04-C797-4CC2-8630-D58FA822EAB9}" destId="{52F6AD4C-8174-4843-80EB-9247EA5CB925}" srcOrd="1" destOrd="0" presId="urn:microsoft.com/office/officeart/2008/layout/VerticalCurvedList"/>
    <dgm:cxn modelId="{C3491958-B39B-4511-B60A-6D033C8D67CD}" type="presParOf" srcId="{3D43EC04-C797-4CC2-8630-D58FA822EAB9}" destId="{F1C508FA-E336-498E-B332-6A2F446DF498}" srcOrd="2" destOrd="0" presId="urn:microsoft.com/office/officeart/2008/layout/VerticalCurvedList"/>
    <dgm:cxn modelId="{EFC4FF58-9292-4578-9AB9-A6B6368AD793}" type="presParOf" srcId="{F1C508FA-E336-498E-B332-6A2F446DF498}" destId="{2F7CAAF8-3BEC-466F-BD80-47EBDE2C7592}" srcOrd="0" destOrd="0" presId="urn:microsoft.com/office/officeart/2008/layout/VerticalCurvedList"/>
    <dgm:cxn modelId="{D1B20FB4-87EE-4AB3-B822-A27A88A3B5FB}" type="presParOf" srcId="{3D43EC04-C797-4CC2-8630-D58FA822EAB9}" destId="{64DC47B9-BBE5-4B94-81EC-40C2D4332EB4}" srcOrd="3" destOrd="0" presId="urn:microsoft.com/office/officeart/2008/layout/VerticalCurvedList"/>
    <dgm:cxn modelId="{46AD02FA-95FC-4449-939D-01CABBF0A924}" type="presParOf" srcId="{3D43EC04-C797-4CC2-8630-D58FA822EAB9}" destId="{0B659FEB-E2A4-4BCC-8CB8-E256C929D483}" srcOrd="4" destOrd="0" presId="urn:microsoft.com/office/officeart/2008/layout/VerticalCurvedList"/>
    <dgm:cxn modelId="{A132C0AB-A245-419D-AD1D-8E9BB84AEC31}" type="presParOf" srcId="{0B659FEB-E2A4-4BCC-8CB8-E256C929D483}" destId="{CA3FE4DA-4936-4890-B7BC-EDC41F8A0AA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Актуализиране на класациите в рейтинговата система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Осигуряване на интеграция в съществуващите информационни системи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Аналитични дейности на база резултати от рейтинговата система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6F438A3F-AD25-4EEB-BBA3-A6358A742367}">
      <dgm:prSet/>
      <dgm:spPr>
        <a:solidFill>
          <a:srgbClr val="FFCCCC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Използване на данни, събрани чрез инструменти на рейтинговата система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7519F4D0-FDEE-4862-AB4D-323886061796}" type="parTrans" cxnId="{8FF5C147-B9B7-41D0-BCCD-BFCE9E677DD7}">
      <dgm:prSet/>
      <dgm:spPr/>
      <dgm:t>
        <a:bodyPr/>
        <a:lstStyle/>
        <a:p>
          <a:endParaRPr lang="bg-BG"/>
        </a:p>
      </dgm:t>
    </dgm:pt>
    <dgm:pt modelId="{D5D7113D-2804-439D-A957-A38E43CD94AC}" type="sibTrans" cxnId="{8FF5C147-B9B7-41D0-BCCD-BFCE9E677DD7}">
      <dgm:prSet/>
      <dgm:spPr/>
      <dgm:t>
        <a:bodyPr/>
        <a:lstStyle/>
        <a:p>
          <a:endParaRPr lang="bg-BG"/>
        </a:p>
      </dgm:t>
    </dgm:pt>
    <dgm:pt modelId="{0BB871F0-3CAE-4D19-B451-11E58E3FC00A}">
      <dgm:prSet/>
      <dgm:spPr>
        <a:solidFill>
          <a:srgbClr val="FFFF99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Осигуряване на информация и публичност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5D560721-33B6-4C8B-9B1D-4EDEF0555463}" type="parTrans" cxnId="{7CD5B457-7324-4B80-80CC-2828467EC09B}">
      <dgm:prSet/>
      <dgm:spPr/>
      <dgm:t>
        <a:bodyPr/>
        <a:lstStyle/>
        <a:p>
          <a:endParaRPr lang="bg-BG"/>
        </a:p>
      </dgm:t>
    </dgm:pt>
    <dgm:pt modelId="{53834236-458D-445F-81DA-0FDE7D2C9347}" type="sibTrans" cxnId="{7CD5B457-7324-4B80-80CC-2828467EC09B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5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5"/>
      <dgm:spPr/>
    </dgm:pt>
    <dgm:pt modelId="{985C765C-A185-4C28-BD99-6E3EC7BA6F7B}" type="pres">
      <dgm:prSet presAssocID="{A7A2E5B7-7F2E-4FA1-A4E0-7B15EDA0C4DC}" presName="dstNode" presStyleLbl="node1" presStyleIdx="0" presStyleCnt="5"/>
      <dgm:spPr/>
    </dgm:pt>
    <dgm:pt modelId="{52F6AD4C-8174-4843-80EB-9247EA5CB925}" type="pres">
      <dgm:prSet presAssocID="{25C1F65B-B7B0-4C81-9732-383767E47DA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5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5" custLinFactNeighborY="1409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5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5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12BDA50A-1C8C-498B-AB06-912DF350D6AA}" type="pres">
      <dgm:prSet presAssocID="{6F438A3F-AD25-4EEB-BBA3-A6358A742367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D81BA90A-9478-4DDE-9124-484D2385E447}" type="pres">
      <dgm:prSet presAssocID="{6F438A3F-AD25-4EEB-BBA3-A6358A742367}" presName="accent_4" presStyleCnt="0"/>
      <dgm:spPr/>
    </dgm:pt>
    <dgm:pt modelId="{D5435804-FE14-4382-8FEE-DF4A86CC6703}" type="pres">
      <dgm:prSet presAssocID="{6F438A3F-AD25-4EEB-BBA3-A6358A742367}" presName="accentRepeatNode" presStyleLbl="solidFgAcc1" presStyleIdx="3" presStyleCnt="5" custLinFactNeighborX="5459"/>
      <dgm:spPr>
        <a:prstGeom prst="star7">
          <a:avLst/>
        </a:prstGeom>
        <a:solidFill>
          <a:srgbClr val="FF5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83926441-D2A3-4766-B6C2-D5B54C9882C9}" type="pres">
      <dgm:prSet presAssocID="{0BB871F0-3CAE-4D19-B451-11E58E3FC00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C5B5D6D-57A3-41D8-9466-46494713BCC5}" type="pres">
      <dgm:prSet presAssocID="{0BB871F0-3CAE-4D19-B451-11E58E3FC00A}" presName="accent_5" presStyleCnt="0"/>
      <dgm:spPr/>
    </dgm:pt>
    <dgm:pt modelId="{0A9AAF1E-0F98-4AAB-9588-A72A729B857D}" type="pres">
      <dgm:prSet presAssocID="{0BB871F0-3CAE-4D19-B451-11E58E3FC00A}" presName="accentRepeatNode" presStyleLbl="solidFgAcc1" presStyleIdx="4" presStyleCnt="5" custLinFactNeighborY="1684"/>
      <dgm:spPr>
        <a:prstGeom prst="star7">
          <a:avLst/>
        </a:prstGeom>
        <a:solidFill>
          <a:srgbClr val="FFFF0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92810D7B-F8D7-48FF-BA79-E7A050759148}" type="presOf" srcId="{6F438A3F-AD25-4EEB-BBA3-A6358A742367}" destId="{12BDA50A-1C8C-498B-AB06-912DF350D6AA}" srcOrd="0" destOrd="0" presId="urn:microsoft.com/office/officeart/2008/layout/VerticalCurvedList"/>
    <dgm:cxn modelId="{402A825F-B483-4AF3-8CB5-190BB0FB3FB6}" type="presOf" srcId="{A7A2E5B7-7F2E-4FA1-A4E0-7B15EDA0C4DC}" destId="{2A23F282-C31D-4A10-AAEC-F4C7AAFC9779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7CD5B457-7324-4B80-80CC-2828467EC09B}" srcId="{A7A2E5B7-7F2E-4FA1-A4E0-7B15EDA0C4DC}" destId="{0BB871F0-3CAE-4D19-B451-11E58E3FC00A}" srcOrd="4" destOrd="0" parTransId="{5D560721-33B6-4C8B-9B1D-4EDEF0555463}" sibTransId="{53834236-458D-445F-81DA-0FDE7D2C9347}"/>
    <dgm:cxn modelId="{875F6B4F-7A63-4DB4-8131-AB646CEAEA86}" type="presOf" srcId="{25C1F65B-B7B0-4C81-9732-383767E47DAB}" destId="{52F6AD4C-8174-4843-80EB-9247EA5CB925}" srcOrd="0" destOrd="0" presId="urn:microsoft.com/office/officeart/2008/layout/VerticalCurvedList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A1C2DAA2-E9C4-407A-89DB-F0C68B2D1908}" type="presOf" srcId="{052A7B38-2EFC-4130-9858-DA0EFCBE2CB5}" destId="{1BEDD93A-D3F8-4ABE-960D-F7C24CFD49A5}" srcOrd="0" destOrd="0" presId="urn:microsoft.com/office/officeart/2008/layout/VerticalCurvedList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C378817E-5A27-403C-988F-DD5C4273B9CC}" type="presOf" srcId="{0BB871F0-3CAE-4D19-B451-11E58E3FC00A}" destId="{83926441-D2A3-4766-B6C2-D5B54C9882C9}" srcOrd="0" destOrd="0" presId="urn:microsoft.com/office/officeart/2008/layout/VerticalCurvedList"/>
    <dgm:cxn modelId="{C7EF69ED-4E49-4984-9D13-58B9CB2F8AC5}" type="presOf" srcId="{BD5DBF85-0865-4768-8B86-9C05CCD3D7EE}" destId="{64DC47B9-BBE5-4B94-81EC-40C2D4332EB4}" srcOrd="0" destOrd="0" presId="urn:microsoft.com/office/officeart/2008/layout/VerticalCurvedList"/>
    <dgm:cxn modelId="{8FF5C147-B9B7-41D0-BCCD-BFCE9E677DD7}" srcId="{A7A2E5B7-7F2E-4FA1-A4E0-7B15EDA0C4DC}" destId="{6F438A3F-AD25-4EEB-BBA3-A6358A742367}" srcOrd="3" destOrd="0" parTransId="{7519F4D0-FDEE-4862-AB4D-323886061796}" sibTransId="{D5D7113D-2804-439D-A957-A38E43CD94AC}"/>
    <dgm:cxn modelId="{D0A3A707-98C1-41E1-BA2B-4034D5D5A6B4}" type="presOf" srcId="{94157060-3DCB-4DBD-9A85-655A7DA5BB72}" destId="{E6A266E4-DD65-4DCB-8E80-94436476FE3E}" srcOrd="0" destOrd="0" presId="urn:microsoft.com/office/officeart/2008/layout/VerticalCurvedList"/>
    <dgm:cxn modelId="{3B4D0EF3-F214-4E60-A8DB-D913ABDFC4A1}" type="presParOf" srcId="{2A23F282-C31D-4A10-AAEC-F4C7AAFC9779}" destId="{3D43EC04-C797-4CC2-8630-D58FA822EAB9}" srcOrd="0" destOrd="0" presId="urn:microsoft.com/office/officeart/2008/layout/VerticalCurvedList"/>
    <dgm:cxn modelId="{10392F46-4AEE-4EFB-97AE-5FF7B650E4EC}" type="presParOf" srcId="{3D43EC04-C797-4CC2-8630-D58FA822EAB9}" destId="{C6E37E58-7DA0-412A-A88E-254174E8F12B}" srcOrd="0" destOrd="0" presId="urn:microsoft.com/office/officeart/2008/layout/VerticalCurvedList"/>
    <dgm:cxn modelId="{C2102B01-433D-4037-B5ED-7740C93D981E}" type="presParOf" srcId="{C6E37E58-7DA0-412A-A88E-254174E8F12B}" destId="{E1A0639E-4E30-48C9-921B-F192F58DFD6D}" srcOrd="0" destOrd="0" presId="urn:microsoft.com/office/officeart/2008/layout/VerticalCurvedList"/>
    <dgm:cxn modelId="{B5104D7F-386E-4A7C-BD3D-254BF25CD64E}" type="presParOf" srcId="{C6E37E58-7DA0-412A-A88E-254174E8F12B}" destId="{1BEDD93A-D3F8-4ABE-960D-F7C24CFD49A5}" srcOrd="1" destOrd="0" presId="urn:microsoft.com/office/officeart/2008/layout/VerticalCurvedList"/>
    <dgm:cxn modelId="{3CE19AB6-EC3D-4B85-8317-C4EF193F8442}" type="presParOf" srcId="{C6E37E58-7DA0-412A-A88E-254174E8F12B}" destId="{C79E31F7-07CD-4D92-8E2D-6BB86B31509C}" srcOrd="2" destOrd="0" presId="urn:microsoft.com/office/officeart/2008/layout/VerticalCurvedList"/>
    <dgm:cxn modelId="{C6AA0199-C9F8-4FBE-9C5D-01AE35A9F8D4}" type="presParOf" srcId="{C6E37E58-7DA0-412A-A88E-254174E8F12B}" destId="{985C765C-A185-4C28-BD99-6E3EC7BA6F7B}" srcOrd="3" destOrd="0" presId="urn:microsoft.com/office/officeart/2008/layout/VerticalCurvedList"/>
    <dgm:cxn modelId="{6B4B626A-641B-45F3-B865-B37CBFD45DFC}" type="presParOf" srcId="{3D43EC04-C797-4CC2-8630-D58FA822EAB9}" destId="{52F6AD4C-8174-4843-80EB-9247EA5CB925}" srcOrd="1" destOrd="0" presId="urn:microsoft.com/office/officeart/2008/layout/VerticalCurvedList"/>
    <dgm:cxn modelId="{FEAF159B-6167-4E21-B537-B4BDAA24E2D4}" type="presParOf" srcId="{3D43EC04-C797-4CC2-8630-D58FA822EAB9}" destId="{F1C508FA-E336-498E-B332-6A2F446DF498}" srcOrd="2" destOrd="0" presId="urn:microsoft.com/office/officeart/2008/layout/VerticalCurvedList"/>
    <dgm:cxn modelId="{77C5F36E-F928-4536-9C5A-DBA49115149A}" type="presParOf" srcId="{F1C508FA-E336-498E-B332-6A2F446DF498}" destId="{2F7CAAF8-3BEC-466F-BD80-47EBDE2C7592}" srcOrd="0" destOrd="0" presId="urn:microsoft.com/office/officeart/2008/layout/VerticalCurvedList"/>
    <dgm:cxn modelId="{1181B1BB-537B-4542-9EEC-F0EFD0F87374}" type="presParOf" srcId="{3D43EC04-C797-4CC2-8630-D58FA822EAB9}" destId="{64DC47B9-BBE5-4B94-81EC-40C2D4332EB4}" srcOrd="3" destOrd="0" presId="urn:microsoft.com/office/officeart/2008/layout/VerticalCurvedList"/>
    <dgm:cxn modelId="{06483107-341D-4185-96D0-ACF9F0B4349F}" type="presParOf" srcId="{3D43EC04-C797-4CC2-8630-D58FA822EAB9}" destId="{0B659FEB-E2A4-4BCC-8CB8-E256C929D483}" srcOrd="4" destOrd="0" presId="urn:microsoft.com/office/officeart/2008/layout/VerticalCurvedList"/>
    <dgm:cxn modelId="{2D1EEFD0-EFD0-4A97-BCCC-0B0C1B436F34}" type="presParOf" srcId="{0B659FEB-E2A4-4BCC-8CB8-E256C929D483}" destId="{CA3FE4DA-4936-4890-B7BC-EDC41F8A0AA6}" srcOrd="0" destOrd="0" presId="urn:microsoft.com/office/officeart/2008/layout/VerticalCurvedList"/>
    <dgm:cxn modelId="{7B58BA72-A00F-4B8B-9CEE-08B0BFC75EFF}" type="presParOf" srcId="{3D43EC04-C797-4CC2-8630-D58FA822EAB9}" destId="{E6A266E4-DD65-4DCB-8E80-94436476FE3E}" srcOrd="5" destOrd="0" presId="urn:microsoft.com/office/officeart/2008/layout/VerticalCurvedList"/>
    <dgm:cxn modelId="{DB014A26-0335-4013-9485-1ABBF97126A4}" type="presParOf" srcId="{3D43EC04-C797-4CC2-8630-D58FA822EAB9}" destId="{F88D7369-0B37-471D-B73F-2E4F2B59FE00}" srcOrd="6" destOrd="0" presId="urn:microsoft.com/office/officeart/2008/layout/VerticalCurvedList"/>
    <dgm:cxn modelId="{047874C7-98FF-4BB5-8150-50821569B23A}" type="presParOf" srcId="{F88D7369-0B37-471D-B73F-2E4F2B59FE00}" destId="{09A158D8-3998-4A7E-9B6F-0C6E50CF62B7}" srcOrd="0" destOrd="0" presId="urn:microsoft.com/office/officeart/2008/layout/VerticalCurvedList"/>
    <dgm:cxn modelId="{25A3CA5C-D82E-457F-989C-BD816088770D}" type="presParOf" srcId="{3D43EC04-C797-4CC2-8630-D58FA822EAB9}" destId="{12BDA50A-1C8C-498B-AB06-912DF350D6AA}" srcOrd="7" destOrd="0" presId="urn:microsoft.com/office/officeart/2008/layout/VerticalCurvedList"/>
    <dgm:cxn modelId="{0FE48DF3-6FD3-44AC-A940-F53BC93088DF}" type="presParOf" srcId="{3D43EC04-C797-4CC2-8630-D58FA822EAB9}" destId="{D81BA90A-9478-4DDE-9124-484D2385E447}" srcOrd="8" destOrd="0" presId="urn:microsoft.com/office/officeart/2008/layout/VerticalCurvedList"/>
    <dgm:cxn modelId="{72A1EC55-AEE5-45D3-8C5B-2E159524DDA7}" type="presParOf" srcId="{D81BA90A-9478-4DDE-9124-484D2385E447}" destId="{D5435804-FE14-4382-8FEE-DF4A86CC6703}" srcOrd="0" destOrd="0" presId="urn:microsoft.com/office/officeart/2008/layout/VerticalCurvedList"/>
    <dgm:cxn modelId="{FA607B5C-D287-45DD-844B-E02B8301E9D6}" type="presParOf" srcId="{3D43EC04-C797-4CC2-8630-D58FA822EAB9}" destId="{83926441-D2A3-4766-B6C2-D5B54C9882C9}" srcOrd="9" destOrd="0" presId="urn:microsoft.com/office/officeart/2008/layout/VerticalCurvedList"/>
    <dgm:cxn modelId="{E82D63AD-5F64-455D-AB25-2BECC80AF147}" type="presParOf" srcId="{3D43EC04-C797-4CC2-8630-D58FA822EAB9}" destId="{0C5B5D6D-57A3-41D8-9466-46494713BCC5}" srcOrd="10" destOrd="0" presId="urn:microsoft.com/office/officeart/2008/layout/VerticalCurvedList"/>
    <dgm:cxn modelId="{764244FF-F079-450E-A2C9-6399BFF3C1EA}" type="presParOf" srcId="{0C5B5D6D-57A3-41D8-9466-46494713BCC5}" destId="{0A9AAF1E-0F98-4AAB-9588-A72A729B857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Развитие на системата за кариерно ориентиране на ниво училище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Създаване и прилагане на модел „Училище – пазар на труда“ за подпомагане на трудовата и професионална реализация на завършващите средно образование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Създаване на инструменти за ранно кариерно ориентиране на застрашените от отпадане ученици и учениците със специални образователни потребности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3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3"/>
      <dgm:spPr/>
    </dgm:pt>
    <dgm:pt modelId="{985C765C-A185-4C28-BD99-6E3EC7BA6F7B}" type="pres">
      <dgm:prSet presAssocID="{A7A2E5B7-7F2E-4FA1-A4E0-7B15EDA0C4DC}" presName="dstNode" presStyleLbl="node1" presStyleIdx="0" presStyleCnt="3"/>
      <dgm:spPr/>
    </dgm:pt>
    <dgm:pt modelId="{52F6AD4C-8174-4843-80EB-9247EA5CB925}" type="pres">
      <dgm:prSet presAssocID="{25C1F65B-B7B0-4C81-9732-383767E47DAB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3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3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3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40B9A165-856A-4BC5-8030-F0F586C1D1DE}" type="presOf" srcId="{25C1F65B-B7B0-4C81-9732-383767E47DAB}" destId="{52F6AD4C-8174-4843-80EB-9247EA5CB925}" srcOrd="0" destOrd="0" presId="urn:microsoft.com/office/officeart/2008/layout/VerticalCurvedList"/>
    <dgm:cxn modelId="{E37E5AFE-4051-41E2-8536-1269C4639BD7}" type="presOf" srcId="{BD5DBF85-0865-4768-8B86-9C05CCD3D7EE}" destId="{64DC47B9-BBE5-4B94-81EC-40C2D4332EB4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A47006D7-78AC-4D50-A229-4DCEC34FE4C4}" type="presOf" srcId="{94157060-3DCB-4DBD-9A85-655A7DA5BB72}" destId="{E6A266E4-DD65-4DCB-8E80-94436476FE3E}" srcOrd="0" destOrd="0" presId="urn:microsoft.com/office/officeart/2008/layout/VerticalCurvedList"/>
    <dgm:cxn modelId="{69700B8D-EC40-4EB7-B4B7-C559A8EC1D43}" type="presOf" srcId="{052A7B38-2EFC-4130-9858-DA0EFCBE2CB5}" destId="{1BEDD93A-D3F8-4ABE-960D-F7C24CFD49A5}" srcOrd="0" destOrd="0" presId="urn:microsoft.com/office/officeart/2008/layout/VerticalCurvedList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1D06CB00-BF16-4024-B056-A4802AAA0E32}" type="presOf" srcId="{A7A2E5B7-7F2E-4FA1-A4E0-7B15EDA0C4DC}" destId="{2A23F282-C31D-4A10-AAEC-F4C7AAFC9779}" srcOrd="0" destOrd="0" presId="urn:microsoft.com/office/officeart/2008/layout/VerticalCurvedList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F1A5C711-F8D8-48F2-B3B6-343617411F4C}" type="presParOf" srcId="{2A23F282-C31D-4A10-AAEC-F4C7AAFC9779}" destId="{3D43EC04-C797-4CC2-8630-D58FA822EAB9}" srcOrd="0" destOrd="0" presId="urn:microsoft.com/office/officeart/2008/layout/VerticalCurvedList"/>
    <dgm:cxn modelId="{B1873EB2-FA61-4EFB-B3B9-564D36E154F5}" type="presParOf" srcId="{3D43EC04-C797-4CC2-8630-D58FA822EAB9}" destId="{C6E37E58-7DA0-412A-A88E-254174E8F12B}" srcOrd="0" destOrd="0" presId="urn:microsoft.com/office/officeart/2008/layout/VerticalCurvedList"/>
    <dgm:cxn modelId="{1FEA121D-2221-47CC-B977-D78592A6D5D0}" type="presParOf" srcId="{C6E37E58-7DA0-412A-A88E-254174E8F12B}" destId="{E1A0639E-4E30-48C9-921B-F192F58DFD6D}" srcOrd="0" destOrd="0" presId="urn:microsoft.com/office/officeart/2008/layout/VerticalCurvedList"/>
    <dgm:cxn modelId="{DB54EF9A-E26A-4291-B795-78735F62E780}" type="presParOf" srcId="{C6E37E58-7DA0-412A-A88E-254174E8F12B}" destId="{1BEDD93A-D3F8-4ABE-960D-F7C24CFD49A5}" srcOrd="1" destOrd="0" presId="urn:microsoft.com/office/officeart/2008/layout/VerticalCurvedList"/>
    <dgm:cxn modelId="{F7B122E2-AB9E-4E61-9F3A-9F22CC173305}" type="presParOf" srcId="{C6E37E58-7DA0-412A-A88E-254174E8F12B}" destId="{C79E31F7-07CD-4D92-8E2D-6BB86B31509C}" srcOrd="2" destOrd="0" presId="urn:microsoft.com/office/officeart/2008/layout/VerticalCurvedList"/>
    <dgm:cxn modelId="{E55B89DC-158F-481C-A3DE-19A4705BFED8}" type="presParOf" srcId="{C6E37E58-7DA0-412A-A88E-254174E8F12B}" destId="{985C765C-A185-4C28-BD99-6E3EC7BA6F7B}" srcOrd="3" destOrd="0" presId="urn:microsoft.com/office/officeart/2008/layout/VerticalCurvedList"/>
    <dgm:cxn modelId="{CE63D132-0325-43BE-97A3-87831CA98452}" type="presParOf" srcId="{3D43EC04-C797-4CC2-8630-D58FA822EAB9}" destId="{52F6AD4C-8174-4843-80EB-9247EA5CB925}" srcOrd="1" destOrd="0" presId="urn:microsoft.com/office/officeart/2008/layout/VerticalCurvedList"/>
    <dgm:cxn modelId="{CF200A06-38D2-40FA-85F3-AA7A284D6C45}" type="presParOf" srcId="{3D43EC04-C797-4CC2-8630-D58FA822EAB9}" destId="{F1C508FA-E336-498E-B332-6A2F446DF498}" srcOrd="2" destOrd="0" presId="urn:microsoft.com/office/officeart/2008/layout/VerticalCurvedList"/>
    <dgm:cxn modelId="{340BD97E-9C3C-40E3-BA3A-5A65A3AA3A64}" type="presParOf" srcId="{F1C508FA-E336-498E-B332-6A2F446DF498}" destId="{2F7CAAF8-3BEC-466F-BD80-47EBDE2C7592}" srcOrd="0" destOrd="0" presId="urn:microsoft.com/office/officeart/2008/layout/VerticalCurvedList"/>
    <dgm:cxn modelId="{8FED5AD9-24D5-4296-8444-4607E506D1A7}" type="presParOf" srcId="{3D43EC04-C797-4CC2-8630-D58FA822EAB9}" destId="{64DC47B9-BBE5-4B94-81EC-40C2D4332EB4}" srcOrd="3" destOrd="0" presId="urn:microsoft.com/office/officeart/2008/layout/VerticalCurvedList"/>
    <dgm:cxn modelId="{39D9B454-7A5B-4125-8188-DD5F4DE83BC6}" type="presParOf" srcId="{3D43EC04-C797-4CC2-8630-D58FA822EAB9}" destId="{0B659FEB-E2A4-4BCC-8CB8-E256C929D483}" srcOrd="4" destOrd="0" presId="urn:microsoft.com/office/officeart/2008/layout/VerticalCurvedList"/>
    <dgm:cxn modelId="{A74188E7-F709-41A1-916E-EA00F2C06D0C}" type="presParOf" srcId="{0B659FEB-E2A4-4BCC-8CB8-E256C929D483}" destId="{CA3FE4DA-4936-4890-B7BC-EDC41F8A0AA6}" srcOrd="0" destOrd="0" presId="urn:microsoft.com/office/officeart/2008/layout/VerticalCurvedList"/>
    <dgm:cxn modelId="{0649E626-5888-4D40-82A5-F03E74AA5F43}" type="presParOf" srcId="{3D43EC04-C797-4CC2-8630-D58FA822EAB9}" destId="{E6A266E4-DD65-4DCB-8E80-94436476FE3E}" srcOrd="5" destOrd="0" presId="urn:microsoft.com/office/officeart/2008/layout/VerticalCurvedList"/>
    <dgm:cxn modelId="{753F13FC-323C-4CEA-A959-5D517921FEBB}" type="presParOf" srcId="{3D43EC04-C797-4CC2-8630-D58FA822EAB9}" destId="{F88D7369-0B37-471D-B73F-2E4F2B59FE00}" srcOrd="6" destOrd="0" presId="urn:microsoft.com/office/officeart/2008/layout/VerticalCurvedList"/>
    <dgm:cxn modelId="{E00414D7-7E5E-46F0-A551-5449F0F415CB}" type="presParOf" srcId="{F88D7369-0B37-471D-B73F-2E4F2B59FE00}" destId="{09A158D8-3998-4A7E-9B6F-0C6E50CF62B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7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Въвеждане на изградения пилотен модел за ранно оценяване на образователните потребности на децата от предучилищна възраст за превенция и ранна интервенция на обучителния им затруднения</a:t>
          </a:r>
          <a:endParaRPr lang="bg-BG" sz="17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6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Развитие и утвърждаване на функционалния модел за подкрепа на процеса на включващото обучение чрез участието и използването на капацитета на специалните училища за ученици със сензорни увреждания и с умствена изостаналост</a:t>
          </a:r>
          <a:endParaRPr lang="bg-BG" sz="16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Осигуряване на условия и ресурси за надграждане и развитие на подкрепяща среда в детските градини и училищата за осъществяване на включващо обучение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6F438A3F-AD25-4EEB-BBA3-A6358A742367}">
      <dgm:prSet custT="1"/>
      <dgm:spPr>
        <a:solidFill>
          <a:srgbClr val="FFCCCC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bg2">
                  <a:lumMod val="10000"/>
                </a:schemeClr>
              </a:solidFill>
            </a:rPr>
            <a:t>Подобряване на достъпа до информация и комуникация за децата и учениците с увреден слух чрез въвеждане на </a:t>
          </a:r>
          <a:r>
            <a:rPr lang="bg-BG" sz="1900" b="1" dirty="0" err="1" smtClean="0">
              <a:solidFill>
                <a:schemeClr val="bg2">
                  <a:lumMod val="10000"/>
                </a:schemeClr>
              </a:solidFill>
            </a:rPr>
            <a:t>жестов</a:t>
          </a:r>
          <a:r>
            <a:rPr lang="bg-BG" sz="1900" b="1" dirty="0" smtClean="0">
              <a:solidFill>
                <a:schemeClr val="bg2">
                  <a:lumMod val="10000"/>
                </a:schemeClr>
              </a:solidFill>
            </a:rPr>
            <a:t> език</a:t>
          </a:r>
          <a:endParaRPr lang="bg-BG" sz="1900" b="1" dirty="0">
            <a:solidFill>
              <a:schemeClr val="bg2">
                <a:lumMod val="10000"/>
              </a:schemeClr>
            </a:solidFill>
          </a:endParaRPr>
        </a:p>
      </dgm:t>
    </dgm:pt>
    <dgm:pt modelId="{7519F4D0-FDEE-4862-AB4D-323886061796}" type="parTrans" cxnId="{8FF5C147-B9B7-41D0-BCCD-BFCE9E677DD7}">
      <dgm:prSet/>
      <dgm:spPr/>
      <dgm:t>
        <a:bodyPr/>
        <a:lstStyle/>
        <a:p>
          <a:endParaRPr lang="bg-BG"/>
        </a:p>
      </dgm:t>
    </dgm:pt>
    <dgm:pt modelId="{D5D7113D-2804-439D-A957-A38E43CD94AC}" type="sibTrans" cxnId="{8FF5C147-B9B7-41D0-BCCD-BFCE9E677DD7}">
      <dgm:prSet/>
      <dgm:spPr/>
      <dgm:t>
        <a:bodyPr/>
        <a:lstStyle/>
        <a:p>
          <a:endParaRPr lang="bg-BG"/>
        </a:p>
      </dgm:t>
    </dgm:pt>
    <dgm:pt modelId="{0BB871F0-3CAE-4D19-B451-11E58E3FC00A}">
      <dgm:prSet/>
      <dgm:spPr>
        <a:solidFill>
          <a:srgbClr val="FFFF99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b="1" dirty="0" smtClean="0">
              <a:solidFill>
                <a:schemeClr val="bg2">
                  <a:lumMod val="10000"/>
                </a:schemeClr>
              </a:solidFill>
            </a:rPr>
            <a:t>Прилагане на новия модел на организация и функциониране на училищата за деца с умствена изостаналост</a:t>
          </a:r>
          <a:endParaRPr lang="bg-BG" b="1" dirty="0">
            <a:solidFill>
              <a:schemeClr val="bg2">
                <a:lumMod val="10000"/>
              </a:schemeClr>
            </a:solidFill>
          </a:endParaRPr>
        </a:p>
      </dgm:t>
    </dgm:pt>
    <dgm:pt modelId="{5D560721-33B6-4C8B-9B1D-4EDEF0555463}" type="parTrans" cxnId="{7CD5B457-7324-4B80-80CC-2828467EC09B}">
      <dgm:prSet/>
      <dgm:spPr/>
      <dgm:t>
        <a:bodyPr/>
        <a:lstStyle/>
        <a:p>
          <a:endParaRPr lang="bg-BG"/>
        </a:p>
      </dgm:t>
    </dgm:pt>
    <dgm:pt modelId="{53834236-458D-445F-81DA-0FDE7D2C9347}" type="sibTrans" cxnId="{7CD5B457-7324-4B80-80CC-2828467EC09B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5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5"/>
      <dgm:spPr/>
    </dgm:pt>
    <dgm:pt modelId="{985C765C-A185-4C28-BD99-6E3EC7BA6F7B}" type="pres">
      <dgm:prSet presAssocID="{A7A2E5B7-7F2E-4FA1-A4E0-7B15EDA0C4DC}" presName="dstNode" presStyleLbl="node1" presStyleIdx="0" presStyleCnt="5"/>
      <dgm:spPr/>
    </dgm:pt>
    <dgm:pt modelId="{52F6AD4C-8174-4843-80EB-9247EA5CB925}" type="pres">
      <dgm:prSet presAssocID="{25C1F65B-B7B0-4C81-9732-383767E47DAB}" presName="text_1" presStyleLbl="node1" presStyleIdx="0" presStyleCnt="5" custScaleX="99686" custScaleY="13096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5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5" custScaleX="101924" custScaleY="13855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5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5" custScaleX="101295" custScaleY="12618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5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12BDA50A-1C8C-498B-AB06-912DF350D6AA}" type="pres">
      <dgm:prSet presAssocID="{6F438A3F-AD25-4EEB-BBA3-A6358A742367}" presName="text_4" presStyleLbl="node1" presStyleIdx="3" presStyleCnt="5" custScaleX="99049" custScaleY="89155" custLinFactNeighborX="80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D81BA90A-9478-4DDE-9124-484D2385E447}" type="pres">
      <dgm:prSet presAssocID="{6F438A3F-AD25-4EEB-BBA3-A6358A742367}" presName="accent_4" presStyleCnt="0"/>
      <dgm:spPr/>
    </dgm:pt>
    <dgm:pt modelId="{D5435804-FE14-4382-8FEE-DF4A86CC6703}" type="pres">
      <dgm:prSet presAssocID="{6F438A3F-AD25-4EEB-BBA3-A6358A742367}" presName="accentRepeatNode" presStyleLbl="solidFgAcc1" presStyleIdx="3" presStyleCnt="5" custLinFactNeighborX="5459"/>
      <dgm:spPr>
        <a:prstGeom prst="star7">
          <a:avLst/>
        </a:prstGeom>
        <a:solidFill>
          <a:srgbClr val="FF5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83926441-D2A3-4766-B6C2-D5B54C9882C9}" type="pres">
      <dgm:prSet presAssocID="{0BB871F0-3CAE-4D19-B451-11E58E3FC00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C5B5D6D-57A3-41D8-9466-46494713BCC5}" type="pres">
      <dgm:prSet presAssocID="{0BB871F0-3CAE-4D19-B451-11E58E3FC00A}" presName="accent_5" presStyleCnt="0"/>
      <dgm:spPr/>
    </dgm:pt>
    <dgm:pt modelId="{0A9AAF1E-0F98-4AAB-9588-A72A729B857D}" type="pres">
      <dgm:prSet presAssocID="{0BB871F0-3CAE-4D19-B451-11E58E3FC00A}" presName="accentRepeatNode" presStyleLbl="solidFgAcc1" presStyleIdx="4" presStyleCnt="5" custLinFactNeighborY="1684"/>
      <dgm:spPr>
        <a:prstGeom prst="star7">
          <a:avLst/>
        </a:prstGeom>
        <a:solidFill>
          <a:srgbClr val="FFFF0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62C25ECC-91F3-42A4-9C1F-E9612D3E1EE9}" type="presOf" srcId="{0BB871F0-3CAE-4D19-B451-11E58E3FC00A}" destId="{83926441-D2A3-4766-B6C2-D5B54C9882C9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7CD5B457-7324-4B80-80CC-2828467EC09B}" srcId="{A7A2E5B7-7F2E-4FA1-A4E0-7B15EDA0C4DC}" destId="{0BB871F0-3CAE-4D19-B451-11E58E3FC00A}" srcOrd="4" destOrd="0" parTransId="{5D560721-33B6-4C8B-9B1D-4EDEF0555463}" sibTransId="{53834236-458D-445F-81DA-0FDE7D2C9347}"/>
    <dgm:cxn modelId="{F350E070-FE14-41F5-ACDC-8604644250DB}" type="presOf" srcId="{BD5DBF85-0865-4768-8B86-9C05CCD3D7EE}" destId="{64DC47B9-BBE5-4B94-81EC-40C2D4332EB4}" srcOrd="0" destOrd="0" presId="urn:microsoft.com/office/officeart/2008/layout/VerticalCurvedList"/>
    <dgm:cxn modelId="{9C2B1A4E-5D20-439B-92D4-FC1503DDFC4F}" type="presOf" srcId="{6F438A3F-AD25-4EEB-BBA3-A6358A742367}" destId="{12BDA50A-1C8C-498B-AB06-912DF350D6AA}" srcOrd="0" destOrd="0" presId="urn:microsoft.com/office/officeart/2008/layout/VerticalCurvedList"/>
    <dgm:cxn modelId="{843EBA04-7C88-455A-AA05-47FC128B3905}" type="presOf" srcId="{052A7B38-2EFC-4130-9858-DA0EFCBE2CB5}" destId="{1BEDD93A-D3F8-4ABE-960D-F7C24CFD49A5}" srcOrd="0" destOrd="0" presId="urn:microsoft.com/office/officeart/2008/layout/VerticalCurvedList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578BDA5D-6390-4600-B2F5-9854B4AE7084}" type="presOf" srcId="{A7A2E5B7-7F2E-4FA1-A4E0-7B15EDA0C4DC}" destId="{2A23F282-C31D-4A10-AAEC-F4C7AAFC9779}" srcOrd="0" destOrd="0" presId="urn:microsoft.com/office/officeart/2008/layout/VerticalCurvedList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810AE7C7-3EF3-483F-9910-32D1A7EACCD7}" type="presOf" srcId="{94157060-3DCB-4DBD-9A85-655A7DA5BB72}" destId="{E6A266E4-DD65-4DCB-8E80-94436476FE3E}" srcOrd="0" destOrd="0" presId="urn:microsoft.com/office/officeart/2008/layout/VerticalCurvedList"/>
    <dgm:cxn modelId="{8FF5C147-B9B7-41D0-BCCD-BFCE9E677DD7}" srcId="{A7A2E5B7-7F2E-4FA1-A4E0-7B15EDA0C4DC}" destId="{6F438A3F-AD25-4EEB-BBA3-A6358A742367}" srcOrd="3" destOrd="0" parTransId="{7519F4D0-FDEE-4862-AB4D-323886061796}" sibTransId="{D5D7113D-2804-439D-A957-A38E43CD94AC}"/>
    <dgm:cxn modelId="{392A0D61-1BDF-4147-8B80-DA57465343B1}" type="presOf" srcId="{25C1F65B-B7B0-4C81-9732-383767E47DAB}" destId="{52F6AD4C-8174-4843-80EB-9247EA5CB925}" srcOrd="0" destOrd="0" presId="urn:microsoft.com/office/officeart/2008/layout/VerticalCurvedList"/>
    <dgm:cxn modelId="{8171F807-8F55-4AD4-AA18-00D9ABF1E555}" type="presParOf" srcId="{2A23F282-C31D-4A10-AAEC-F4C7AAFC9779}" destId="{3D43EC04-C797-4CC2-8630-D58FA822EAB9}" srcOrd="0" destOrd="0" presId="urn:microsoft.com/office/officeart/2008/layout/VerticalCurvedList"/>
    <dgm:cxn modelId="{4203CD2C-4145-45A3-9789-79E475B2FC2E}" type="presParOf" srcId="{3D43EC04-C797-4CC2-8630-D58FA822EAB9}" destId="{C6E37E58-7DA0-412A-A88E-254174E8F12B}" srcOrd="0" destOrd="0" presId="urn:microsoft.com/office/officeart/2008/layout/VerticalCurvedList"/>
    <dgm:cxn modelId="{163D154F-4628-4248-AF85-8E085352B645}" type="presParOf" srcId="{C6E37E58-7DA0-412A-A88E-254174E8F12B}" destId="{E1A0639E-4E30-48C9-921B-F192F58DFD6D}" srcOrd="0" destOrd="0" presId="urn:microsoft.com/office/officeart/2008/layout/VerticalCurvedList"/>
    <dgm:cxn modelId="{C5A95098-4814-4DC4-ACA1-F5C74E194524}" type="presParOf" srcId="{C6E37E58-7DA0-412A-A88E-254174E8F12B}" destId="{1BEDD93A-D3F8-4ABE-960D-F7C24CFD49A5}" srcOrd="1" destOrd="0" presId="urn:microsoft.com/office/officeart/2008/layout/VerticalCurvedList"/>
    <dgm:cxn modelId="{7A0B4E95-D4DA-46BC-A6DD-D3E6239D3EC0}" type="presParOf" srcId="{C6E37E58-7DA0-412A-A88E-254174E8F12B}" destId="{C79E31F7-07CD-4D92-8E2D-6BB86B31509C}" srcOrd="2" destOrd="0" presId="urn:microsoft.com/office/officeart/2008/layout/VerticalCurvedList"/>
    <dgm:cxn modelId="{6170C97D-65C2-483F-9626-B8EADAE8B244}" type="presParOf" srcId="{C6E37E58-7DA0-412A-A88E-254174E8F12B}" destId="{985C765C-A185-4C28-BD99-6E3EC7BA6F7B}" srcOrd="3" destOrd="0" presId="urn:microsoft.com/office/officeart/2008/layout/VerticalCurvedList"/>
    <dgm:cxn modelId="{5C85A379-49ED-4090-BC22-F3C81D01180D}" type="presParOf" srcId="{3D43EC04-C797-4CC2-8630-D58FA822EAB9}" destId="{52F6AD4C-8174-4843-80EB-9247EA5CB925}" srcOrd="1" destOrd="0" presId="urn:microsoft.com/office/officeart/2008/layout/VerticalCurvedList"/>
    <dgm:cxn modelId="{1582A869-BB67-4792-A2B2-4E141D38318D}" type="presParOf" srcId="{3D43EC04-C797-4CC2-8630-D58FA822EAB9}" destId="{F1C508FA-E336-498E-B332-6A2F446DF498}" srcOrd="2" destOrd="0" presId="urn:microsoft.com/office/officeart/2008/layout/VerticalCurvedList"/>
    <dgm:cxn modelId="{43A8E08E-FE68-4E81-8A10-0B5AF2F50522}" type="presParOf" srcId="{F1C508FA-E336-498E-B332-6A2F446DF498}" destId="{2F7CAAF8-3BEC-466F-BD80-47EBDE2C7592}" srcOrd="0" destOrd="0" presId="urn:microsoft.com/office/officeart/2008/layout/VerticalCurvedList"/>
    <dgm:cxn modelId="{C4B5158A-C152-48E8-B570-E9E08B555819}" type="presParOf" srcId="{3D43EC04-C797-4CC2-8630-D58FA822EAB9}" destId="{64DC47B9-BBE5-4B94-81EC-40C2D4332EB4}" srcOrd="3" destOrd="0" presId="urn:microsoft.com/office/officeart/2008/layout/VerticalCurvedList"/>
    <dgm:cxn modelId="{2EC7B10C-7A0B-4E4C-876E-D08A321837D7}" type="presParOf" srcId="{3D43EC04-C797-4CC2-8630-D58FA822EAB9}" destId="{0B659FEB-E2A4-4BCC-8CB8-E256C929D483}" srcOrd="4" destOrd="0" presId="urn:microsoft.com/office/officeart/2008/layout/VerticalCurvedList"/>
    <dgm:cxn modelId="{739A0D34-509F-4DCA-8C09-C548E5AA01A8}" type="presParOf" srcId="{0B659FEB-E2A4-4BCC-8CB8-E256C929D483}" destId="{CA3FE4DA-4936-4890-B7BC-EDC41F8A0AA6}" srcOrd="0" destOrd="0" presId="urn:microsoft.com/office/officeart/2008/layout/VerticalCurvedList"/>
    <dgm:cxn modelId="{9F8933DC-0516-4A66-9065-CED4026DBC88}" type="presParOf" srcId="{3D43EC04-C797-4CC2-8630-D58FA822EAB9}" destId="{E6A266E4-DD65-4DCB-8E80-94436476FE3E}" srcOrd="5" destOrd="0" presId="urn:microsoft.com/office/officeart/2008/layout/VerticalCurvedList"/>
    <dgm:cxn modelId="{521DA985-98C9-43ED-B613-272A7B5B2E44}" type="presParOf" srcId="{3D43EC04-C797-4CC2-8630-D58FA822EAB9}" destId="{F88D7369-0B37-471D-B73F-2E4F2B59FE00}" srcOrd="6" destOrd="0" presId="urn:microsoft.com/office/officeart/2008/layout/VerticalCurvedList"/>
    <dgm:cxn modelId="{B4DB73ED-A3A9-40ED-A1E7-85E1F2DDE750}" type="presParOf" srcId="{F88D7369-0B37-471D-B73F-2E4F2B59FE00}" destId="{09A158D8-3998-4A7E-9B6F-0C6E50CF62B7}" srcOrd="0" destOrd="0" presId="urn:microsoft.com/office/officeart/2008/layout/VerticalCurvedList"/>
    <dgm:cxn modelId="{AC919AF7-CC2E-4560-A31F-E52F3CAEE249}" type="presParOf" srcId="{3D43EC04-C797-4CC2-8630-D58FA822EAB9}" destId="{12BDA50A-1C8C-498B-AB06-912DF350D6AA}" srcOrd="7" destOrd="0" presId="urn:microsoft.com/office/officeart/2008/layout/VerticalCurvedList"/>
    <dgm:cxn modelId="{D56CC53F-9F28-4BB9-8305-2564A5689AA8}" type="presParOf" srcId="{3D43EC04-C797-4CC2-8630-D58FA822EAB9}" destId="{D81BA90A-9478-4DDE-9124-484D2385E447}" srcOrd="8" destOrd="0" presId="urn:microsoft.com/office/officeart/2008/layout/VerticalCurvedList"/>
    <dgm:cxn modelId="{A8E2CC2F-6492-42D2-A1C9-A179FF0BCB83}" type="presParOf" srcId="{D81BA90A-9478-4DDE-9124-484D2385E447}" destId="{D5435804-FE14-4382-8FEE-DF4A86CC6703}" srcOrd="0" destOrd="0" presId="urn:microsoft.com/office/officeart/2008/layout/VerticalCurvedList"/>
    <dgm:cxn modelId="{B49D81B7-DC67-44A9-B7ED-B3E520CCFD8D}" type="presParOf" srcId="{3D43EC04-C797-4CC2-8630-D58FA822EAB9}" destId="{83926441-D2A3-4766-B6C2-D5B54C9882C9}" srcOrd="9" destOrd="0" presId="urn:microsoft.com/office/officeart/2008/layout/VerticalCurvedList"/>
    <dgm:cxn modelId="{529C42FE-EFF6-4555-9196-82642867B1B7}" type="presParOf" srcId="{3D43EC04-C797-4CC2-8630-D58FA822EAB9}" destId="{0C5B5D6D-57A3-41D8-9466-46494713BCC5}" srcOrd="10" destOrd="0" presId="urn:microsoft.com/office/officeart/2008/layout/VerticalCurvedList"/>
    <dgm:cxn modelId="{30C66193-4A8B-40EB-A9D6-583895E1E43A}" type="presParOf" srcId="{0C5B5D6D-57A3-41D8-9466-46494713BCC5}" destId="{0A9AAF1E-0F98-4AAB-9588-A72A729B857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Пълноценна социализация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Равен достъп до качествено образование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Интеркултурно образование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6F438A3F-AD25-4EEB-BBA3-A6358A742367}">
      <dgm:prSet custT="1"/>
      <dgm:spPr>
        <a:solidFill>
          <a:srgbClr val="FFCCCC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bg2">
                  <a:lumMod val="10000"/>
                </a:schemeClr>
              </a:solidFill>
            </a:rPr>
            <a:t>Съхраняване на културната идентичност</a:t>
          </a:r>
          <a:endParaRPr lang="bg-BG" sz="1900" b="1" dirty="0">
            <a:solidFill>
              <a:schemeClr val="bg2">
                <a:lumMod val="10000"/>
              </a:schemeClr>
            </a:solidFill>
          </a:endParaRPr>
        </a:p>
      </dgm:t>
    </dgm:pt>
    <dgm:pt modelId="{7519F4D0-FDEE-4862-AB4D-323886061796}" type="parTrans" cxnId="{8FF5C147-B9B7-41D0-BCCD-BFCE9E677DD7}">
      <dgm:prSet/>
      <dgm:spPr/>
      <dgm:t>
        <a:bodyPr/>
        <a:lstStyle/>
        <a:p>
          <a:endParaRPr lang="bg-BG"/>
        </a:p>
      </dgm:t>
    </dgm:pt>
    <dgm:pt modelId="{D5D7113D-2804-439D-A957-A38E43CD94AC}" type="sibTrans" cxnId="{8FF5C147-B9B7-41D0-BCCD-BFCE9E677DD7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4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4"/>
      <dgm:spPr/>
    </dgm:pt>
    <dgm:pt modelId="{985C765C-A185-4C28-BD99-6E3EC7BA6F7B}" type="pres">
      <dgm:prSet presAssocID="{A7A2E5B7-7F2E-4FA1-A4E0-7B15EDA0C4DC}" presName="dstNode" presStyleLbl="node1" presStyleIdx="0" presStyleCnt="4"/>
      <dgm:spPr/>
    </dgm:pt>
    <dgm:pt modelId="{52F6AD4C-8174-4843-80EB-9247EA5CB925}" type="pres">
      <dgm:prSet presAssocID="{25C1F65B-B7B0-4C81-9732-383767E47DAB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4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4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4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12BDA50A-1C8C-498B-AB06-912DF350D6AA}" type="pres">
      <dgm:prSet presAssocID="{6F438A3F-AD25-4EEB-BBA3-A6358A742367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D81BA90A-9478-4DDE-9124-484D2385E447}" type="pres">
      <dgm:prSet presAssocID="{6F438A3F-AD25-4EEB-BBA3-A6358A742367}" presName="accent_4" presStyleCnt="0"/>
      <dgm:spPr/>
    </dgm:pt>
    <dgm:pt modelId="{D5435804-FE14-4382-8FEE-DF4A86CC6703}" type="pres">
      <dgm:prSet presAssocID="{6F438A3F-AD25-4EEB-BBA3-A6358A742367}" presName="accentRepeatNode" presStyleLbl="solidFgAcc1" presStyleIdx="3" presStyleCnt="4" custLinFactNeighborX="5459"/>
      <dgm:spPr>
        <a:prstGeom prst="star7">
          <a:avLst/>
        </a:prstGeom>
        <a:solidFill>
          <a:srgbClr val="FF5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3686A917-0896-4FED-9AC1-C653F594F4C0}" type="presOf" srcId="{BD5DBF85-0865-4768-8B86-9C05CCD3D7EE}" destId="{64DC47B9-BBE5-4B94-81EC-40C2D4332EB4}" srcOrd="0" destOrd="0" presId="urn:microsoft.com/office/officeart/2008/layout/VerticalCurvedList"/>
    <dgm:cxn modelId="{F4DF9C02-161F-492B-A7B9-88B7317228D8}" type="presOf" srcId="{25C1F65B-B7B0-4C81-9732-383767E47DAB}" destId="{52F6AD4C-8174-4843-80EB-9247EA5CB925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7894E4EB-3450-4657-AC48-10487CE1CC61}" type="presOf" srcId="{6F438A3F-AD25-4EEB-BBA3-A6358A742367}" destId="{12BDA50A-1C8C-498B-AB06-912DF350D6AA}" srcOrd="0" destOrd="0" presId="urn:microsoft.com/office/officeart/2008/layout/VerticalCurvedList"/>
    <dgm:cxn modelId="{8780FEC9-129B-4ECF-B5C0-6E694E128AB8}" type="presOf" srcId="{052A7B38-2EFC-4130-9858-DA0EFCBE2CB5}" destId="{1BEDD93A-D3F8-4ABE-960D-F7C24CFD49A5}" srcOrd="0" destOrd="0" presId="urn:microsoft.com/office/officeart/2008/layout/VerticalCurvedList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CB5FA812-8BA1-4EDE-8B25-AABE8BA0DDD8}" type="presOf" srcId="{A7A2E5B7-7F2E-4FA1-A4E0-7B15EDA0C4DC}" destId="{2A23F282-C31D-4A10-AAEC-F4C7AAFC9779}" srcOrd="0" destOrd="0" presId="urn:microsoft.com/office/officeart/2008/layout/VerticalCurvedList"/>
    <dgm:cxn modelId="{ED209B01-10D1-4DE1-BE10-2385C82261C7}" type="presOf" srcId="{94157060-3DCB-4DBD-9A85-655A7DA5BB72}" destId="{E6A266E4-DD65-4DCB-8E80-94436476FE3E}" srcOrd="0" destOrd="0" presId="urn:microsoft.com/office/officeart/2008/layout/VerticalCurvedList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8FF5C147-B9B7-41D0-BCCD-BFCE9E677DD7}" srcId="{A7A2E5B7-7F2E-4FA1-A4E0-7B15EDA0C4DC}" destId="{6F438A3F-AD25-4EEB-BBA3-A6358A742367}" srcOrd="3" destOrd="0" parTransId="{7519F4D0-FDEE-4862-AB4D-323886061796}" sibTransId="{D5D7113D-2804-439D-A957-A38E43CD94AC}"/>
    <dgm:cxn modelId="{35DB0F70-A72A-42CA-85EC-1A20F426329E}" type="presParOf" srcId="{2A23F282-C31D-4A10-AAEC-F4C7AAFC9779}" destId="{3D43EC04-C797-4CC2-8630-D58FA822EAB9}" srcOrd="0" destOrd="0" presId="urn:microsoft.com/office/officeart/2008/layout/VerticalCurvedList"/>
    <dgm:cxn modelId="{713D6F00-2CD0-45D0-BFDF-85DD3791550C}" type="presParOf" srcId="{3D43EC04-C797-4CC2-8630-D58FA822EAB9}" destId="{C6E37E58-7DA0-412A-A88E-254174E8F12B}" srcOrd="0" destOrd="0" presId="urn:microsoft.com/office/officeart/2008/layout/VerticalCurvedList"/>
    <dgm:cxn modelId="{391673B4-4469-4FE2-9D04-C83E974ECB03}" type="presParOf" srcId="{C6E37E58-7DA0-412A-A88E-254174E8F12B}" destId="{E1A0639E-4E30-48C9-921B-F192F58DFD6D}" srcOrd="0" destOrd="0" presId="urn:microsoft.com/office/officeart/2008/layout/VerticalCurvedList"/>
    <dgm:cxn modelId="{8661E7C1-4A63-4C70-B1CF-8278BB3C8656}" type="presParOf" srcId="{C6E37E58-7DA0-412A-A88E-254174E8F12B}" destId="{1BEDD93A-D3F8-4ABE-960D-F7C24CFD49A5}" srcOrd="1" destOrd="0" presId="urn:microsoft.com/office/officeart/2008/layout/VerticalCurvedList"/>
    <dgm:cxn modelId="{C3A0BF64-DC09-4B15-8AC7-176C8909FADF}" type="presParOf" srcId="{C6E37E58-7DA0-412A-A88E-254174E8F12B}" destId="{C79E31F7-07CD-4D92-8E2D-6BB86B31509C}" srcOrd="2" destOrd="0" presId="urn:microsoft.com/office/officeart/2008/layout/VerticalCurvedList"/>
    <dgm:cxn modelId="{B0C67FE5-1D0C-4734-8860-3DFD60DD16FC}" type="presParOf" srcId="{C6E37E58-7DA0-412A-A88E-254174E8F12B}" destId="{985C765C-A185-4C28-BD99-6E3EC7BA6F7B}" srcOrd="3" destOrd="0" presId="urn:microsoft.com/office/officeart/2008/layout/VerticalCurvedList"/>
    <dgm:cxn modelId="{DF49F6D7-8FC8-42BF-85E2-38D96AAD219B}" type="presParOf" srcId="{3D43EC04-C797-4CC2-8630-D58FA822EAB9}" destId="{52F6AD4C-8174-4843-80EB-9247EA5CB925}" srcOrd="1" destOrd="0" presId="urn:microsoft.com/office/officeart/2008/layout/VerticalCurvedList"/>
    <dgm:cxn modelId="{7BF8627C-0E0F-4050-8C1E-6814408B2418}" type="presParOf" srcId="{3D43EC04-C797-4CC2-8630-D58FA822EAB9}" destId="{F1C508FA-E336-498E-B332-6A2F446DF498}" srcOrd="2" destOrd="0" presId="urn:microsoft.com/office/officeart/2008/layout/VerticalCurvedList"/>
    <dgm:cxn modelId="{971688CD-87BF-42C9-A738-FBF78D5764EA}" type="presParOf" srcId="{F1C508FA-E336-498E-B332-6A2F446DF498}" destId="{2F7CAAF8-3BEC-466F-BD80-47EBDE2C7592}" srcOrd="0" destOrd="0" presId="urn:microsoft.com/office/officeart/2008/layout/VerticalCurvedList"/>
    <dgm:cxn modelId="{F9AFBD39-F55C-4C92-9D97-0BDDD8AB3EF9}" type="presParOf" srcId="{3D43EC04-C797-4CC2-8630-D58FA822EAB9}" destId="{64DC47B9-BBE5-4B94-81EC-40C2D4332EB4}" srcOrd="3" destOrd="0" presId="urn:microsoft.com/office/officeart/2008/layout/VerticalCurvedList"/>
    <dgm:cxn modelId="{85624A11-FFA3-45C5-AECF-B12AFD5762BE}" type="presParOf" srcId="{3D43EC04-C797-4CC2-8630-D58FA822EAB9}" destId="{0B659FEB-E2A4-4BCC-8CB8-E256C929D483}" srcOrd="4" destOrd="0" presId="urn:microsoft.com/office/officeart/2008/layout/VerticalCurvedList"/>
    <dgm:cxn modelId="{3EDB1AB0-5FA4-4644-A27F-1F01C2ECF28E}" type="presParOf" srcId="{0B659FEB-E2A4-4BCC-8CB8-E256C929D483}" destId="{CA3FE4DA-4936-4890-B7BC-EDC41F8A0AA6}" srcOrd="0" destOrd="0" presId="urn:microsoft.com/office/officeart/2008/layout/VerticalCurvedList"/>
    <dgm:cxn modelId="{99C4142A-188B-4DB5-94E9-FF4208C85C61}" type="presParOf" srcId="{3D43EC04-C797-4CC2-8630-D58FA822EAB9}" destId="{E6A266E4-DD65-4DCB-8E80-94436476FE3E}" srcOrd="5" destOrd="0" presId="urn:microsoft.com/office/officeart/2008/layout/VerticalCurvedList"/>
    <dgm:cxn modelId="{8C9D60E4-5686-4824-9AF0-B35B7988873C}" type="presParOf" srcId="{3D43EC04-C797-4CC2-8630-D58FA822EAB9}" destId="{F88D7369-0B37-471D-B73F-2E4F2B59FE00}" srcOrd="6" destOrd="0" presId="urn:microsoft.com/office/officeart/2008/layout/VerticalCurvedList"/>
    <dgm:cxn modelId="{62E06E18-C8D6-4B5E-9945-0EEECC737888}" type="presParOf" srcId="{F88D7369-0B37-471D-B73F-2E4F2B59FE00}" destId="{09A158D8-3998-4A7E-9B6F-0C6E50CF62B7}" srcOrd="0" destOrd="0" presId="urn:microsoft.com/office/officeart/2008/layout/VerticalCurvedList"/>
    <dgm:cxn modelId="{C03E89A7-6E43-4327-B5D6-7A4D6ECEA3B0}" type="presParOf" srcId="{3D43EC04-C797-4CC2-8630-D58FA822EAB9}" destId="{12BDA50A-1C8C-498B-AB06-912DF350D6AA}" srcOrd="7" destOrd="0" presId="urn:microsoft.com/office/officeart/2008/layout/VerticalCurvedList"/>
    <dgm:cxn modelId="{0475D0FC-B101-407A-B7B4-2D35B47E63C6}" type="presParOf" srcId="{3D43EC04-C797-4CC2-8630-D58FA822EAB9}" destId="{D81BA90A-9478-4DDE-9124-484D2385E447}" srcOrd="8" destOrd="0" presId="urn:microsoft.com/office/officeart/2008/layout/VerticalCurvedList"/>
    <dgm:cxn modelId="{B90441AB-91B3-4793-8AB4-487F9DC5FC84}" type="presParOf" srcId="{D81BA90A-9478-4DDE-9124-484D2385E447}" destId="{D5435804-FE14-4382-8FEE-DF4A86CC670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0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0"/>
      <dgm:spPr/>
    </dgm:pt>
    <dgm:pt modelId="{985C765C-A185-4C28-BD99-6E3EC7BA6F7B}" type="pres">
      <dgm:prSet presAssocID="{A7A2E5B7-7F2E-4FA1-A4E0-7B15EDA0C4DC}" presName="dstNode" presStyleLbl="node1" presStyleIdx="0" presStyleCnt="0"/>
      <dgm:spPr/>
    </dgm:pt>
  </dgm:ptLst>
  <dgm:cxnLst>
    <dgm:cxn modelId="{3885C6D5-F114-45D8-BF88-6DFBD9790654}" type="presOf" srcId="{A7A2E5B7-7F2E-4FA1-A4E0-7B15EDA0C4DC}" destId="{2A23F282-C31D-4A10-AAEC-F4C7AAFC9779}" srcOrd="0" destOrd="0" presId="urn:microsoft.com/office/officeart/2008/layout/VerticalCurvedList"/>
    <dgm:cxn modelId="{DC2CE72B-E6CD-4866-802D-FE74415227C2}" type="presParOf" srcId="{2A23F282-C31D-4A10-AAEC-F4C7AAFC9779}" destId="{3D43EC04-C797-4CC2-8630-D58FA822EAB9}" srcOrd="0" destOrd="0" presId="urn:microsoft.com/office/officeart/2008/layout/VerticalCurvedList"/>
    <dgm:cxn modelId="{1674976A-C303-411E-AFA9-5485EC5F0894}" type="presParOf" srcId="{3D43EC04-C797-4CC2-8630-D58FA822EAB9}" destId="{C6E37E58-7DA0-412A-A88E-254174E8F12B}" srcOrd="0" destOrd="0" presId="urn:microsoft.com/office/officeart/2008/layout/VerticalCurvedList"/>
    <dgm:cxn modelId="{2061B21D-5757-4C28-A77D-27ADC36D714E}" type="presParOf" srcId="{C6E37E58-7DA0-412A-A88E-254174E8F12B}" destId="{E1A0639E-4E30-48C9-921B-F192F58DFD6D}" srcOrd="0" destOrd="0" presId="urn:microsoft.com/office/officeart/2008/layout/VerticalCurvedList"/>
    <dgm:cxn modelId="{8414FA9E-A4BD-4F2D-BFAE-785D8F42B5E7}" type="presParOf" srcId="{C6E37E58-7DA0-412A-A88E-254174E8F12B}" destId="{1BEDD93A-D3F8-4ABE-960D-F7C24CFD49A5}" srcOrd="1" destOrd="0" presId="urn:microsoft.com/office/officeart/2008/layout/VerticalCurvedList"/>
    <dgm:cxn modelId="{78323975-C531-4DB8-ABBF-CA83E893BDC8}" type="presParOf" srcId="{C6E37E58-7DA0-412A-A88E-254174E8F12B}" destId="{C79E31F7-07CD-4D92-8E2D-6BB86B31509C}" srcOrd="2" destOrd="0" presId="urn:microsoft.com/office/officeart/2008/layout/VerticalCurvedList"/>
    <dgm:cxn modelId="{11B11EE3-5921-4E27-8883-1EC8397B8F94}" type="presParOf" srcId="{C6E37E58-7DA0-412A-A88E-254174E8F12B}" destId="{985C765C-A185-4C28-BD99-6E3EC7BA6F7B}" srcOrd="3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5C1F65B-B7B0-4C81-9732-383767E47DAB}">
      <dgm:prSet custT="1"/>
      <dgm:spPr>
        <a:solidFill>
          <a:srgbClr val="B7F29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Пълноценна социализация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8104FE2-8A4C-4B63-831B-0A2517D1EF6F}" type="parTrans" cxnId="{66ED01C8-7046-4F6B-B38A-8B83258B1A30}">
      <dgm:prSet/>
      <dgm:spPr/>
      <dgm:t>
        <a:bodyPr/>
        <a:lstStyle/>
        <a:p>
          <a:endParaRPr lang="bg-BG"/>
        </a:p>
      </dgm:t>
    </dgm:pt>
    <dgm:pt modelId="{052A7B38-2EFC-4130-9858-DA0EFCBE2CB5}" type="sibTrans" cxnId="{66ED01C8-7046-4F6B-B38A-8B83258B1A30}">
      <dgm:prSet/>
      <dgm:spPr/>
      <dgm:t>
        <a:bodyPr/>
        <a:lstStyle/>
        <a:p>
          <a:endParaRPr lang="bg-BG"/>
        </a:p>
      </dgm:t>
    </dgm:pt>
    <dgm:pt modelId="{BD5DBF85-0865-4768-8B86-9C05CCD3D7EE}">
      <dgm:prSet custT="1"/>
      <dgm:spPr>
        <a:solidFill>
          <a:srgbClr val="B0E2F6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Равен достъп до качествено образование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D35EE7B-7DEB-4B50-9E36-05044161D568}" type="parTrans" cxnId="{91C6C076-7FA0-42F1-A456-061630B0D3AA}">
      <dgm:prSet/>
      <dgm:spPr/>
      <dgm:t>
        <a:bodyPr/>
        <a:lstStyle/>
        <a:p>
          <a:endParaRPr lang="bg-BG"/>
        </a:p>
      </dgm:t>
    </dgm:pt>
    <dgm:pt modelId="{1E69B07C-F5E3-47F4-8CB3-51EC6F047CFA}" type="sibTrans" cxnId="{91C6C076-7FA0-42F1-A456-061630B0D3AA}">
      <dgm:prSet/>
      <dgm:spPr/>
      <dgm:t>
        <a:bodyPr/>
        <a:lstStyle/>
        <a:p>
          <a:endParaRPr lang="bg-BG"/>
        </a:p>
      </dgm:t>
    </dgm:pt>
    <dgm:pt modelId="{94157060-3DCB-4DBD-9A85-655A7DA5BB72}">
      <dgm:prSet custT="1"/>
      <dgm:spPr>
        <a:solidFill>
          <a:srgbClr val="CCCCFF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Интеркултурно образование</a:t>
          </a:r>
          <a:endParaRPr lang="bg-BG" sz="19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F742FF-F7E2-4899-8A33-6074E2804316}" type="parTrans" cxnId="{D46BEB5F-2112-4C91-B6CC-F3782BD1A0B7}">
      <dgm:prSet/>
      <dgm:spPr/>
      <dgm:t>
        <a:bodyPr/>
        <a:lstStyle/>
        <a:p>
          <a:endParaRPr lang="bg-BG"/>
        </a:p>
      </dgm:t>
    </dgm:pt>
    <dgm:pt modelId="{CB6E57F0-E6D1-4D96-B7C2-20E1DF6A5F05}" type="sibTrans" cxnId="{D46BEB5F-2112-4C91-B6CC-F3782BD1A0B7}">
      <dgm:prSet/>
      <dgm:spPr/>
      <dgm:t>
        <a:bodyPr/>
        <a:lstStyle/>
        <a:p>
          <a:endParaRPr lang="bg-BG"/>
        </a:p>
      </dgm:t>
    </dgm:pt>
    <dgm:pt modelId="{6F438A3F-AD25-4EEB-BBA3-A6358A742367}">
      <dgm:prSet custT="1"/>
      <dgm:spPr>
        <a:solidFill>
          <a:srgbClr val="FFCCCC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rtl="0"/>
          <a:r>
            <a:rPr lang="bg-BG" sz="1900" b="1" dirty="0" smtClean="0">
              <a:solidFill>
                <a:schemeClr val="bg2">
                  <a:lumMod val="10000"/>
                </a:schemeClr>
              </a:solidFill>
            </a:rPr>
            <a:t>Съхраняване на културната идентичност</a:t>
          </a:r>
          <a:endParaRPr lang="bg-BG" sz="1900" b="1" dirty="0">
            <a:solidFill>
              <a:schemeClr val="bg2">
                <a:lumMod val="10000"/>
              </a:schemeClr>
            </a:solidFill>
          </a:endParaRPr>
        </a:p>
      </dgm:t>
    </dgm:pt>
    <dgm:pt modelId="{7519F4D0-FDEE-4862-AB4D-323886061796}" type="parTrans" cxnId="{8FF5C147-B9B7-41D0-BCCD-BFCE9E677DD7}">
      <dgm:prSet/>
      <dgm:spPr/>
      <dgm:t>
        <a:bodyPr/>
        <a:lstStyle/>
        <a:p>
          <a:endParaRPr lang="bg-BG"/>
        </a:p>
      </dgm:t>
    </dgm:pt>
    <dgm:pt modelId="{D5D7113D-2804-439D-A957-A38E43CD94AC}" type="sibTrans" cxnId="{8FF5C147-B9B7-41D0-BCCD-BFCE9E677DD7}">
      <dgm:prSet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4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4"/>
      <dgm:spPr/>
    </dgm:pt>
    <dgm:pt modelId="{985C765C-A185-4C28-BD99-6E3EC7BA6F7B}" type="pres">
      <dgm:prSet presAssocID="{A7A2E5B7-7F2E-4FA1-A4E0-7B15EDA0C4DC}" presName="dstNode" presStyleLbl="node1" presStyleIdx="0" presStyleCnt="4"/>
      <dgm:spPr/>
    </dgm:pt>
    <dgm:pt modelId="{52F6AD4C-8174-4843-80EB-9247EA5CB925}" type="pres">
      <dgm:prSet presAssocID="{25C1F65B-B7B0-4C81-9732-383767E47DAB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1C508FA-E336-498E-B332-6A2F446DF498}" type="pres">
      <dgm:prSet presAssocID="{25C1F65B-B7B0-4C81-9732-383767E47DAB}" presName="accent_1" presStyleCnt="0"/>
      <dgm:spPr/>
    </dgm:pt>
    <dgm:pt modelId="{2F7CAAF8-3BEC-466F-BD80-47EBDE2C7592}" type="pres">
      <dgm:prSet presAssocID="{25C1F65B-B7B0-4C81-9732-383767E47DAB}" presName="accentRepeatNode" presStyleLbl="solidFgAcc1" presStyleIdx="0" presStyleCnt="4"/>
      <dgm:spPr>
        <a:prstGeom prst="star7">
          <a:avLst/>
        </a:prstGeom>
        <a:solidFill>
          <a:srgbClr val="92D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64DC47B9-BBE5-4B94-81EC-40C2D4332EB4}" type="pres">
      <dgm:prSet presAssocID="{BD5DBF85-0865-4768-8B86-9C05CCD3D7EE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B659FEB-E2A4-4BCC-8CB8-E256C929D483}" type="pres">
      <dgm:prSet presAssocID="{BD5DBF85-0865-4768-8B86-9C05CCD3D7EE}" presName="accent_2" presStyleCnt="0"/>
      <dgm:spPr/>
    </dgm:pt>
    <dgm:pt modelId="{CA3FE4DA-4936-4890-B7BC-EDC41F8A0AA6}" type="pres">
      <dgm:prSet presAssocID="{BD5DBF85-0865-4768-8B86-9C05CCD3D7EE}" presName="accentRepeatNode" presStyleLbl="solidFgAcc1" presStyleIdx="1" presStyleCnt="4"/>
      <dgm:spPr>
        <a:prstGeom prst="star7">
          <a:avLst/>
        </a:prstGeom>
        <a:solidFill>
          <a:srgbClr val="00B0F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E6A266E4-DD65-4DCB-8E80-94436476FE3E}" type="pres">
      <dgm:prSet presAssocID="{94157060-3DCB-4DBD-9A85-655A7DA5BB7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8D7369-0B37-471D-B73F-2E4F2B59FE00}" type="pres">
      <dgm:prSet presAssocID="{94157060-3DCB-4DBD-9A85-655A7DA5BB72}" presName="accent_3" presStyleCnt="0"/>
      <dgm:spPr/>
    </dgm:pt>
    <dgm:pt modelId="{09A158D8-3998-4A7E-9B6F-0C6E50CF62B7}" type="pres">
      <dgm:prSet presAssocID="{94157060-3DCB-4DBD-9A85-655A7DA5BB72}" presName="accentRepeatNode" presStyleLbl="solidFgAcc1" presStyleIdx="2" presStyleCnt="4"/>
      <dgm:spPr>
        <a:prstGeom prst="star7">
          <a:avLst/>
        </a:prstGeom>
        <a:solidFill>
          <a:srgbClr val="00206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  <dgm:pt modelId="{12BDA50A-1C8C-498B-AB06-912DF350D6AA}" type="pres">
      <dgm:prSet presAssocID="{6F438A3F-AD25-4EEB-BBA3-A6358A742367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D81BA90A-9478-4DDE-9124-484D2385E447}" type="pres">
      <dgm:prSet presAssocID="{6F438A3F-AD25-4EEB-BBA3-A6358A742367}" presName="accent_4" presStyleCnt="0"/>
      <dgm:spPr/>
    </dgm:pt>
    <dgm:pt modelId="{D5435804-FE14-4382-8FEE-DF4A86CC6703}" type="pres">
      <dgm:prSet presAssocID="{6F438A3F-AD25-4EEB-BBA3-A6358A742367}" presName="accentRepeatNode" presStyleLbl="solidFgAcc1" presStyleIdx="3" presStyleCnt="4" custLinFactNeighborX="5459"/>
      <dgm:spPr>
        <a:prstGeom prst="star7">
          <a:avLst/>
        </a:prstGeom>
        <a:solidFill>
          <a:srgbClr val="FF5050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1905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bg-BG"/>
        </a:p>
      </dgm:t>
    </dgm:pt>
  </dgm:ptLst>
  <dgm:cxnLst>
    <dgm:cxn modelId="{15BDFF5E-C4AA-47BA-AC39-74EC514CF88F}" type="presOf" srcId="{6F438A3F-AD25-4EEB-BBA3-A6358A742367}" destId="{12BDA50A-1C8C-498B-AB06-912DF350D6AA}" srcOrd="0" destOrd="0" presId="urn:microsoft.com/office/officeart/2008/layout/VerticalCurvedList"/>
    <dgm:cxn modelId="{5325BD23-A775-49E8-B429-99A3B72F7970}" type="presOf" srcId="{A7A2E5B7-7F2E-4FA1-A4E0-7B15EDA0C4DC}" destId="{2A23F282-C31D-4A10-AAEC-F4C7AAFC9779}" srcOrd="0" destOrd="0" presId="urn:microsoft.com/office/officeart/2008/layout/VerticalCurvedList"/>
    <dgm:cxn modelId="{6A8E431C-7621-41A9-85C3-0F8587412D10}" type="presOf" srcId="{052A7B38-2EFC-4130-9858-DA0EFCBE2CB5}" destId="{1BEDD93A-D3F8-4ABE-960D-F7C24CFD49A5}" srcOrd="0" destOrd="0" presId="urn:microsoft.com/office/officeart/2008/layout/VerticalCurvedList"/>
    <dgm:cxn modelId="{720E1F10-54BC-421F-B1FF-9C5D54D4C150}" type="presOf" srcId="{94157060-3DCB-4DBD-9A85-655A7DA5BB72}" destId="{E6A266E4-DD65-4DCB-8E80-94436476FE3E}" srcOrd="0" destOrd="0" presId="urn:microsoft.com/office/officeart/2008/layout/VerticalCurvedList"/>
    <dgm:cxn modelId="{91C6C076-7FA0-42F1-A456-061630B0D3AA}" srcId="{A7A2E5B7-7F2E-4FA1-A4E0-7B15EDA0C4DC}" destId="{BD5DBF85-0865-4768-8B86-9C05CCD3D7EE}" srcOrd="1" destOrd="0" parTransId="{DD35EE7B-7DEB-4B50-9E36-05044161D568}" sibTransId="{1E69B07C-F5E3-47F4-8CB3-51EC6F047CFA}"/>
    <dgm:cxn modelId="{66ED01C8-7046-4F6B-B38A-8B83258B1A30}" srcId="{A7A2E5B7-7F2E-4FA1-A4E0-7B15EDA0C4DC}" destId="{25C1F65B-B7B0-4C81-9732-383767E47DAB}" srcOrd="0" destOrd="0" parTransId="{A8104FE2-8A4C-4B63-831B-0A2517D1EF6F}" sibTransId="{052A7B38-2EFC-4130-9858-DA0EFCBE2CB5}"/>
    <dgm:cxn modelId="{9A227169-94A6-4BE0-B682-A44FCDEFAA3C}" type="presOf" srcId="{25C1F65B-B7B0-4C81-9732-383767E47DAB}" destId="{52F6AD4C-8174-4843-80EB-9247EA5CB925}" srcOrd="0" destOrd="0" presId="urn:microsoft.com/office/officeart/2008/layout/VerticalCurvedList"/>
    <dgm:cxn modelId="{D46BEB5F-2112-4C91-B6CC-F3782BD1A0B7}" srcId="{A7A2E5B7-7F2E-4FA1-A4E0-7B15EDA0C4DC}" destId="{94157060-3DCB-4DBD-9A85-655A7DA5BB72}" srcOrd="2" destOrd="0" parTransId="{B6F742FF-F7E2-4899-8A33-6074E2804316}" sibTransId="{CB6E57F0-E6D1-4D96-B7C2-20E1DF6A5F05}"/>
    <dgm:cxn modelId="{8FF5C147-B9B7-41D0-BCCD-BFCE9E677DD7}" srcId="{A7A2E5B7-7F2E-4FA1-A4E0-7B15EDA0C4DC}" destId="{6F438A3F-AD25-4EEB-BBA3-A6358A742367}" srcOrd="3" destOrd="0" parTransId="{7519F4D0-FDEE-4862-AB4D-323886061796}" sibTransId="{D5D7113D-2804-439D-A957-A38E43CD94AC}"/>
    <dgm:cxn modelId="{10E51E80-571F-4378-ABBC-E2AEE7DCE544}" type="presOf" srcId="{BD5DBF85-0865-4768-8B86-9C05CCD3D7EE}" destId="{64DC47B9-BBE5-4B94-81EC-40C2D4332EB4}" srcOrd="0" destOrd="0" presId="urn:microsoft.com/office/officeart/2008/layout/VerticalCurvedList"/>
    <dgm:cxn modelId="{4AAD50CF-90E5-4778-BA6E-11AB86B2D73C}" type="presParOf" srcId="{2A23F282-C31D-4A10-AAEC-F4C7AAFC9779}" destId="{3D43EC04-C797-4CC2-8630-D58FA822EAB9}" srcOrd="0" destOrd="0" presId="urn:microsoft.com/office/officeart/2008/layout/VerticalCurvedList"/>
    <dgm:cxn modelId="{12943F8F-01B2-4884-B923-4EFB6DD2827D}" type="presParOf" srcId="{3D43EC04-C797-4CC2-8630-D58FA822EAB9}" destId="{C6E37E58-7DA0-412A-A88E-254174E8F12B}" srcOrd="0" destOrd="0" presId="urn:microsoft.com/office/officeart/2008/layout/VerticalCurvedList"/>
    <dgm:cxn modelId="{0B72F583-D845-4C51-8F54-6CCB47A0B8E4}" type="presParOf" srcId="{C6E37E58-7DA0-412A-A88E-254174E8F12B}" destId="{E1A0639E-4E30-48C9-921B-F192F58DFD6D}" srcOrd="0" destOrd="0" presId="urn:microsoft.com/office/officeart/2008/layout/VerticalCurvedList"/>
    <dgm:cxn modelId="{9C04E1A9-6125-4541-BD1D-0FD5D0A94ED6}" type="presParOf" srcId="{C6E37E58-7DA0-412A-A88E-254174E8F12B}" destId="{1BEDD93A-D3F8-4ABE-960D-F7C24CFD49A5}" srcOrd="1" destOrd="0" presId="urn:microsoft.com/office/officeart/2008/layout/VerticalCurvedList"/>
    <dgm:cxn modelId="{5E8E763F-4D72-4CD8-8E42-E2D42A5755C4}" type="presParOf" srcId="{C6E37E58-7DA0-412A-A88E-254174E8F12B}" destId="{C79E31F7-07CD-4D92-8E2D-6BB86B31509C}" srcOrd="2" destOrd="0" presId="urn:microsoft.com/office/officeart/2008/layout/VerticalCurvedList"/>
    <dgm:cxn modelId="{6C93D05E-A687-4942-A2F2-56B9E2BCCB55}" type="presParOf" srcId="{C6E37E58-7DA0-412A-A88E-254174E8F12B}" destId="{985C765C-A185-4C28-BD99-6E3EC7BA6F7B}" srcOrd="3" destOrd="0" presId="urn:microsoft.com/office/officeart/2008/layout/VerticalCurvedList"/>
    <dgm:cxn modelId="{3EE45FCA-0621-404D-AEB9-666267C114F3}" type="presParOf" srcId="{3D43EC04-C797-4CC2-8630-D58FA822EAB9}" destId="{52F6AD4C-8174-4843-80EB-9247EA5CB925}" srcOrd="1" destOrd="0" presId="urn:microsoft.com/office/officeart/2008/layout/VerticalCurvedList"/>
    <dgm:cxn modelId="{81124441-D017-46FF-8991-76BA4BAF3365}" type="presParOf" srcId="{3D43EC04-C797-4CC2-8630-D58FA822EAB9}" destId="{F1C508FA-E336-498E-B332-6A2F446DF498}" srcOrd="2" destOrd="0" presId="urn:microsoft.com/office/officeart/2008/layout/VerticalCurvedList"/>
    <dgm:cxn modelId="{7C8BD1FF-D485-49AF-A7D4-58ACB134A404}" type="presParOf" srcId="{F1C508FA-E336-498E-B332-6A2F446DF498}" destId="{2F7CAAF8-3BEC-466F-BD80-47EBDE2C7592}" srcOrd="0" destOrd="0" presId="urn:microsoft.com/office/officeart/2008/layout/VerticalCurvedList"/>
    <dgm:cxn modelId="{31D24E59-6EAD-46C1-829A-84F63AE2849C}" type="presParOf" srcId="{3D43EC04-C797-4CC2-8630-D58FA822EAB9}" destId="{64DC47B9-BBE5-4B94-81EC-40C2D4332EB4}" srcOrd="3" destOrd="0" presId="urn:microsoft.com/office/officeart/2008/layout/VerticalCurvedList"/>
    <dgm:cxn modelId="{43AFF253-D1C4-472E-AD91-E8797BA753FC}" type="presParOf" srcId="{3D43EC04-C797-4CC2-8630-D58FA822EAB9}" destId="{0B659FEB-E2A4-4BCC-8CB8-E256C929D483}" srcOrd="4" destOrd="0" presId="urn:microsoft.com/office/officeart/2008/layout/VerticalCurvedList"/>
    <dgm:cxn modelId="{5B1149BF-BB39-48BE-A89A-3FB20BCA7F49}" type="presParOf" srcId="{0B659FEB-E2A4-4BCC-8CB8-E256C929D483}" destId="{CA3FE4DA-4936-4890-B7BC-EDC41F8A0AA6}" srcOrd="0" destOrd="0" presId="urn:microsoft.com/office/officeart/2008/layout/VerticalCurvedList"/>
    <dgm:cxn modelId="{36106131-CD69-4B74-A9A7-0C9957A667A4}" type="presParOf" srcId="{3D43EC04-C797-4CC2-8630-D58FA822EAB9}" destId="{E6A266E4-DD65-4DCB-8E80-94436476FE3E}" srcOrd="5" destOrd="0" presId="urn:microsoft.com/office/officeart/2008/layout/VerticalCurvedList"/>
    <dgm:cxn modelId="{D72C0280-DF18-428C-930B-915B4BFFA809}" type="presParOf" srcId="{3D43EC04-C797-4CC2-8630-D58FA822EAB9}" destId="{F88D7369-0B37-471D-B73F-2E4F2B59FE00}" srcOrd="6" destOrd="0" presId="urn:microsoft.com/office/officeart/2008/layout/VerticalCurvedList"/>
    <dgm:cxn modelId="{C3755E53-7695-4CC1-9905-56CC454B37D5}" type="presParOf" srcId="{F88D7369-0B37-471D-B73F-2E4F2B59FE00}" destId="{09A158D8-3998-4A7E-9B6F-0C6E50CF62B7}" srcOrd="0" destOrd="0" presId="urn:microsoft.com/office/officeart/2008/layout/VerticalCurvedList"/>
    <dgm:cxn modelId="{837BA698-15D1-4777-BA89-6B19E6D9C7AA}" type="presParOf" srcId="{3D43EC04-C797-4CC2-8630-D58FA822EAB9}" destId="{12BDA50A-1C8C-498B-AB06-912DF350D6AA}" srcOrd="7" destOrd="0" presId="urn:microsoft.com/office/officeart/2008/layout/VerticalCurvedList"/>
    <dgm:cxn modelId="{C63E0F82-3339-4513-9C48-84CE2E9A33B7}" type="presParOf" srcId="{3D43EC04-C797-4CC2-8630-D58FA822EAB9}" destId="{D81BA90A-9478-4DDE-9124-484D2385E447}" srcOrd="8" destOrd="0" presId="urn:microsoft.com/office/officeart/2008/layout/VerticalCurvedList"/>
    <dgm:cxn modelId="{9C39E90C-46C4-4A4A-A7CC-8168568814C1}" type="presParOf" srcId="{D81BA90A-9478-4DDE-9124-484D2385E447}" destId="{D5435804-FE14-4382-8FEE-DF4A86CC670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7A2E5B7-7F2E-4FA1-A4E0-7B15EDA0C4DC}" type="doc">
      <dgm:prSet loTypeId="urn:microsoft.com/office/officeart/2008/layout/VerticalCurvedList" loCatId="list" qsTypeId="urn:microsoft.com/office/officeart/2005/8/quickstyle/3d1" qsCatId="3D" csTypeId="urn:microsoft.com/office/officeart/2005/8/colors/accent6_3" csCatId="accent6" phldr="1"/>
      <dgm:spPr/>
      <dgm:t>
        <a:bodyPr/>
        <a:lstStyle/>
        <a:p>
          <a:endParaRPr lang="bg-BG"/>
        </a:p>
      </dgm:t>
    </dgm:pt>
    <dgm:pt modelId="{2A23F282-C31D-4A10-AAEC-F4C7AAFC9779}" type="pres">
      <dgm:prSet presAssocID="{A7A2E5B7-7F2E-4FA1-A4E0-7B15EDA0C4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bg-BG"/>
        </a:p>
      </dgm:t>
    </dgm:pt>
    <dgm:pt modelId="{3D43EC04-C797-4CC2-8630-D58FA822EAB9}" type="pres">
      <dgm:prSet presAssocID="{A7A2E5B7-7F2E-4FA1-A4E0-7B15EDA0C4DC}" presName="Name1" presStyleCnt="0"/>
      <dgm:spPr/>
    </dgm:pt>
    <dgm:pt modelId="{C6E37E58-7DA0-412A-A88E-254174E8F12B}" type="pres">
      <dgm:prSet presAssocID="{A7A2E5B7-7F2E-4FA1-A4E0-7B15EDA0C4DC}" presName="cycle" presStyleCnt="0"/>
      <dgm:spPr/>
    </dgm:pt>
    <dgm:pt modelId="{E1A0639E-4E30-48C9-921B-F192F58DFD6D}" type="pres">
      <dgm:prSet presAssocID="{A7A2E5B7-7F2E-4FA1-A4E0-7B15EDA0C4DC}" presName="srcNode" presStyleLbl="node1" presStyleIdx="0" presStyleCnt="0"/>
      <dgm:spPr/>
    </dgm:pt>
    <dgm:pt modelId="{1BEDD93A-D3F8-4ABE-960D-F7C24CFD49A5}" type="pres">
      <dgm:prSet presAssocID="{A7A2E5B7-7F2E-4FA1-A4E0-7B15EDA0C4DC}" presName="conn" presStyleLbl="parChTrans1D2" presStyleIdx="0" presStyleCnt="1"/>
      <dgm:spPr/>
      <dgm:t>
        <a:bodyPr/>
        <a:lstStyle/>
        <a:p>
          <a:endParaRPr lang="bg-BG"/>
        </a:p>
      </dgm:t>
    </dgm:pt>
    <dgm:pt modelId="{C79E31F7-07CD-4D92-8E2D-6BB86B31509C}" type="pres">
      <dgm:prSet presAssocID="{A7A2E5B7-7F2E-4FA1-A4E0-7B15EDA0C4DC}" presName="extraNode" presStyleLbl="node1" presStyleIdx="0" presStyleCnt="0"/>
      <dgm:spPr/>
    </dgm:pt>
    <dgm:pt modelId="{985C765C-A185-4C28-BD99-6E3EC7BA6F7B}" type="pres">
      <dgm:prSet presAssocID="{A7A2E5B7-7F2E-4FA1-A4E0-7B15EDA0C4DC}" presName="dstNode" presStyleLbl="node1" presStyleIdx="0" presStyleCnt="0"/>
      <dgm:spPr/>
    </dgm:pt>
  </dgm:ptLst>
  <dgm:cxnLst>
    <dgm:cxn modelId="{25D390AE-C185-4359-866D-86C7D92A796C}" type="presOf" srcId="{A7A2E5B7-7F2E-4FA1-A4E0-7B15EDA0C4DC}" destId="{2A23F282-C31D-4A10-AAEC-F4C7AAFC9779}" srcOrd="0" destOrd="0" presId="urn:microsoft.com/office/officeart/2008/layout/VerticalCurvedList"/>
    <dgm:cxn modelId="{47859B27-7805-445D-B1E6-3E16B2CAC11E}" type="presParOf" srcId="{2A23F282-C31D-4A10-AAEC-F4C7AAFC9779}" destId="{3D43EC04-C797-4CC2-8630-D58FA822EAB9}" srcOrd="0" destOrd="0" presId="urn:microsoft.com/office/officeart/2008/layout/VerticalCurvedList"/>
    <dgm:cxn modelId="{B1449873-BB6B-42A1-B8DA-531BF263F327}" type="presParOf" srcId="{3D43EC04-C797-4CC2-8630-D58FA822EAB9}" destId="{C6E37E58-7DA0-412A-A88E-254174E8F12B}" srcOrd="0" destOrd="0" presId="urn:microsoft.com/office/officeart/2008/layout/VerticalCurvedList"/>
    <dgm:cxn modelId="{CE794E22-6F6D-4022-916A-3883E844EADA}" type="presParOf" srcId="{C6E37E58-7DA0-412A-A88E-254174E8F12B}" destId="{E1A0639E-4E30-48C9-921B-F192F58DFD6D}" srcOrd="0" destOrd="0" presId="urn:microsoft.com/office/officeart/2008/layout/VerticalCurvedList"/>
    <dgm:cxn modelId="{E7DE4C7D-3D13-460B-B4CB-E61D60290BAD}" type="presParOf" srcId="{C6E37E58-7DA0-412A-A88E-254174E8F12B}" destId="{1BEDD93A-D3F8-4ABE-960D-F7C24CFD49A5}" srcOrd="1" destOrd="0" presId="urn:microsoft.com/office/officeart/2008/layout/VerticalCurvedList"/>
    <dgm:cxn modelId="{1FC25CC1-AE47-4D86-868E-F99E71246FAB}" type="presParOf" srcId="{C6E37E58-7DA0-412A-A88E-254174E8F12B}" destId="{C79E31F7-07CD-4D92-8E2D-6BB86B31509C}" srcOrd="2" destOrd="0" presId="urn:microsoft.com/office/officeart/2008/layout/VerticalCurvedList"/>
    <dgm:cxn modelId="{A42C51AE-50F2-4BF3-97B5-B2C8F3BFF293}" type="presParOf" srcId="{C6E37E58-7DA0-412A-A88E-254174E8F12B}" destId="{985C765C-A185-4C28-BD99-6E3EC7BA6F7B}" srcOrd="3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E324-21F4-4336-B1B3-D6F50A794788}" type="datetimeFigureOut">
              <a:rPr lang="en-GB" smtClean="0"/>
              <a:t>13/07/2015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861826-B682-4AEA-867D-85886E09F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4757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99C56-769E-44C8-918E-674F03E3926C}" type="datetimeFigureOut">
              <a:rPr lang="en-US" smtClean="0"/>
              <a:t>7/13/2015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892"/>
            <a:ext cx="548640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FECDF-C5FC-4164-96CA-A82D68AC76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265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bg-BG" altLang="bg-BG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74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bg-BG" altLang="bg-BG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47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9080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9321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81627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4157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8114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36612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7756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30118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87723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3769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41181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164215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85610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55808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49587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036994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Picture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95"/>
          <a:stretch>
            <a:fillRect/>
          </a:stretch>
        </p:blipFill>
        <p:spPr bwMode="auto">
          <a:xfrm>
            <a:off x="0" y="1268414"/>
            <a:ext cx="12192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74860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2B358-143D-44BD-A594-8BEDE75A7160}" type="datetimeFigureOut">
              <a:rPr lang="bg-BG" smtClean="0"/>
              <a:t>13.7.2015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1E7713B-99BF-47F7-AC72-D4089DEE2D08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11142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  <p:sldLayoutId id="214748377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7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7.png"/><Relationship Id="rId9" Type="http://schemas.microsoft.com/office/2007/relationships/diagramDrawing" Target="../diagrams/drawin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7.png"/><Relationship Id="rId9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7.png"/><Relationship Id="rId9" Type="http://schemas.microsoft.com/office/2007/relationships/diagramDrawing" Target="../diagrams/drawin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7.png"/><Relationship Id="rId9" Type="http://schemas.microsoft.com/office/2007/relationships/diagramDrawing" Target="../diagrams/drawin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7.png"/><Relationship Id="rId9" Type="http://schemas.microsoft.com/office/2007/relationships/diagramDrawing" Target="../diagrams/drawin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7.png"/><Relationship Id="rId9" Type="http://schemas.microsoft.com/office/2007/relationships/diagramDrawing" Target="../diagrams/drawing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7.png"/><Relationship Id="rId9" Type="http://schemas.microsoft.com/office/2007/relationships/diagramDrawing" Target="../diagrams/drawing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7.png"/><Relationship Id="rId9" Type="http://schemas.microsoft.com/office/2007/relationships/diagramDrawing" Target="../diagrams/drawing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7.png"/><Relationship Id="rId9" Type="http://schemas.microsoft.com/office/2007/relationships/diagramDrawing" Target="../diagrams/drawing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>
            <a:spLocks/>
          </p:cNvSpPr>
          <p:nvPr/>
        </p:nvSpPr>
        <p:spPr bwMode="auto">
          <a:xfrm>
            <a:off x="5059459" y="1696871"/>
            <a:ext cx="6624637" cy="5296835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/>
          <a:p>
            <a:pPr algn="r" eaLnBrk="1" hangingPunct="1">
              <a:defRPr/>
            </a:pPr>
            <a:r>
              <a:rPr lang="bg-BG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Оперативна програма </a:t>
            </a:r>
          </a:p>
          <a:p>
            <a:pPr algn="r" eaLnBrk="1" hangingPunct="1">
              <a:defRPr/>
            </a:pPr>
            <a:r>
              <a:rPr lang="bg-BG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„Наука </a:t>
            </a:r>
            <a:r>
              <a:rPr lang="bg-BG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и образование </a:t>
            </a:r>
          </a:p>
          <a:p>
            <a:pPr algn="r" eaLnBrk="1" hangingPunct="1">
              <a:defRPr/>
            </a:pPr>
            <a:r>
              <a:rPr lang="bg-BG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за интелигентен растеж”</a:t>
            </a:r>
          </a:p>
          <a:p>
            <a:pPr algn="r" eaLnBrk="1" hangingPunct="1">
              <a:defRPr/>
            </a:pPr>
            <a:r>
              <a:rPr lang="bg-BG" sz="3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2014-2020</a:t>
            </a:r>
          </a:p>
          <a:p>
            <a:pPr algn="r" eaLnBrk="1" hangingPunct="1">
              <a:defRPr/>
            </a:pPr>
            <a:endParaRPr lang="bg-BG" sz="3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Arial" charset="0"/>
            </a:endParaRPr>
          </a:p>
          <a:p>
            <a:pPr algn="r" eaLnBrk="1">
              <a:defRPr/>
            </a:pPr>
            <a:r>
              <a:rPr lang="bg-BG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 </a:t>
            </a:r>
          </a:p>
          <a:p>
            <a:pPr algn="r" eaLnBrk="1">
              <a:defRPr/>
            </a:pPr>
            <a:r>
              <a:rPr lang="bg-BG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Главна дирекция</a:t>
            </a:r>
          </a:p>
          <a:p>
            <a:pPr algn="r" eaLnBrk="1">
              <a:defRPr/>
            </a:pPr>
            <a:r>
              <a:rPr lang="bg-BG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 </a:t>
            </a:r>
            <a:r>
              <a:rPr lang="bg-BG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„Структурни </a:t>
            </a:r>
            <a:r>
              <a:rPr lang="bg-BG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фондове и международни образователни програми” </a:t>
            </a:r>
          </a:p>
          <a:p>
            <a:pPr algn="r" eaLnBrk="1">
              <a:defRPr/>
            </a:pPr>
            <a:r>
              <a:rPr lang="bg-BG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Arial" charset="0"/>
              </a:rPr>
              <a:t>Министерство на образованието и науката</a:t>
            </a:r>
          </a:p>
          <a:p>
            <a:pPr algn="r" eaLnBrk="1" hangingPunct="1">
              <a:lnSpc>
                <a:spcPct val="90000"/>
              </a:lnSpc>
              <a:defRPr/>
            </a:pPr>
            <a:endParaRPr lang="bg-BG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Arial" charset="0"/>
            </a:endParaRPr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6065839" y="5979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bg-BG" altLang="bg-BG" dirty="0"/>
          </a:p>
        </p:txBody>
      </p:sp>
      <p:pic>
        <p:nvPicPr>
          <p:cNvPr id="4100" name="Picture 6" descr="logo m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977" y="260557"/>
            <a:ext cx="324008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http://sf.mon.bg/img/logo_edna_posok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501" y="187602"/>
            <a:ext cx="2624138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ttp://sf.mon.bg/img/logo_eu_r_dva_fond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90" y="187603"/>
            <a:ext cx="25479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0764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813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6935" y="24386"/>
            <a:ext cx="3834716" cy="13656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01798" y="2298596"/>
            <a:ext cx="10988906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bg-BG" sz="5000" b="1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Приоритетна ос 2</a:t>
            </a:r>
          </a:p>
          <a:p>
            <a:pPr algn="ctr"/>
            <a:r>
              <a:rPr lang="ru-RU" sz="4000" dirty="0">
                <a:solidFill>
                  <a:srgbClr val="0070C0"/>
                </a:solidFill>
              </a:rPr>
              <a:t>„Образование и учене през целия живот“</a:t>
            </a:r>
            <a:endParaRPr lang="en-US" sz="4000" b="1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97448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09435" y="1144344"/>
            <a:ext cx="10950053" cy="20804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РАЗВИТИЕ НА СПОСОБНОСТИТЕ НА УЧЕНИЦИТЕ И ПОВИШАВАНЕ НА МОТИВАЦИЯТА ИМ ЗА УЧЕНЕ ЧРЕЗ ДЕЙНОСТИ, РАЗВИВАЩИ СПЕЦИФИЧНИ ЗНАНИЯ, УМЕНИЯ И КОМПЕТЕНТНОСТИ (</a:t>
            </a:r>
            <a:r>
              <a:rPr lang="bg-BG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ТВОЯТ ЧАС) </a:t>
            </a:r>
            <a:r>
              <a:rPr lang="ru-RU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ФАЗА 1</a:t>
            </a:r>
          </a:p>
          <a:p>
            <a:pPr algn="ctr"/>
            <a:endParaRPr lang="bg-BG" sz="2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85048" y="2934522"/>
            <a:ext cx="10598826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 бенефициент:</a:t>
            </a:r>
          </a:p>
          <a:p>
            <a:pPr lvl="1" algn="just">
              <a:buClrTx/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1"/>
                </a:solidFill>
              </a:rPr>
              <a:t>Министерство на образованието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bg-BG" sz="2200" dirty="0" smtClean="0">
                <a:solidFill>
                  <a:schemeClr val="tx1"/>
                </a:solidFill>
              </a:rPr>
              <a:t>и науката</a:t>
            </a:r>
          </a:p>
          <a:p>
            <a:pPr marL="457200" lvl="1" indent="0" algn="just">
              <a:buClrTx/>
              <a:buNone/>
            </a:pPr>
            <a:endParaRPr lang="bg-BG" sz="22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</a:rPr>
              <a:t>140</a:t>
            </a:r>
            <a:r>
              <a:rPr lang="bg-BG" sz="2400" dirty="0" smtClean="0">
                <a:solidFill>
                  <a:schemeClr val="tx1"/>
                </a:solidFill>
              </a:rPr>
              <a:t> 000 000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22982633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9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0980863"/>
              </p:ext>
            </p:extLst>
          </p:nvPr>
        </p:nvGraphicFramePr>
        <p:xfrm>
          <a:off x="483291" y="2036001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1873780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606718" y="1438781"/>
            <a:ext cx="8915399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СТУДЕНТСКИ ПРАКТИКИ </a:t>
            </a:r>
            <a:endParaRPr lang="bg-BG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627378" y="2447967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Допустими бенефициенти: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Министерство на образованието и науката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Партньори – висши училища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bg-BG" sz="30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37 000 000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36302571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1320778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252966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91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1536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32850" y="1173134"/>
            <a:ext cx="8915399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СТУДЕНТСКИ СТИПЕНДИИ </a:t>
            </a:r>
            <a:endParaRPr lang="bg-BG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660226" y="2304524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Допустими бенефициенти: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Министерство на образованието и науката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Партньори – висши училища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bg-BG" sz="30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26 000 000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29126326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784133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982644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91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1536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-1909011" y="1262578"/>
            <a:ext cx="16796085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Поддържане и усъвършенстване на </a:t>
            </a: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разработената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Рейтингова система на висшите училища </a:t>
            </a: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фаза 1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641525" y="2880173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 бенефициент: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Министерство на образованието и науката</a:t>
            </a:r>
          </a:p>
          <a:p>
            <a:pPr marL="0" indent="0" algn="just">
              <a:buNone/>
            </a:pPr>
            <a:endParaRPr lang="bg-BG" sz="30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>
                <a:solidFill>
                  <a:schemeClr val="tx1"/>
                </a:solidFill>
              </a:rPr>
              <a:t>3</a:t>
            </a:r>
            <a:r>
              <a:rPr lang="bg-BG" sz="2800" dirty="0" smtClean="0">
                <a:solidFill>
                  <a:schemeClr val="tx1"/>
                </a:solidFill>
              </a:rPr>
              <a:t> 000 000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1652115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7161195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61704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777847" y="1189108"/>
            <a:ext cx="10955551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СИСТЕМА ЗА КАРИЕРНО ОРИЕНТИРАНЕ В УЧИЛИЩНОТО ОБРАЗОВАНИЕ</a:t>
            </a:r>
            <a:endParaRPr lang="bg-BG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640345" y="3006772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 бенефициент: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Министерство на образованието и науката</a:t>
            </a:r>
          </a:p>
          <a:p>
            <a:pPr marL="0" indent="0" algn="just">
              <a:buNone/>
            </a:pPr>
            <a:endParaRPr lang="bg-BG" sz="30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7 500 000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10732152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2480110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3084830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813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6935" y="24386"/>
            <a:ext cx="3834716" cy="13656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138989" y="2298596"/>
            <a:ext cx="13651831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g-BG" sz="5000" b="1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Приоритетна ос 3</a:t>
            </a:r>
          </a:p>
          <a:p>
            <a:pPr algn="ctr"/>
            <a:r>
              <a:rPr lang="ru-RU" sz="4000" dirty="0" smtClean="0">
                <a:solidFill>
                  <a:srgbClr val="0070C0"/>
                </a:solidFill>
              </a:rPr>
              <a:t>„</a:t>
            </a:r>
            <a:r>
              <a:rPr lang="ru-RU" sz="4000" dirty="0">
                <a:solidFill>
                  <a:srgbClr val="0070C0"/>
                </a:solidFill>
              </a:rPr>
              <a:t>Образователна среда за </a:t>
            </a:r>
            <a:endParaRPr lang="ru-RU" sz="4000" dirty="0" smtClean="0">
              <a:solidFill>
                <a:srgbClr val="0070C0"/>
              </a:solidFill>
            </a:endParaRPr>
          </a:p>
          <a:p>
            <a:pPr algn="ctr"/>
            <a:r>
              <a:rPr lang="ru-RU" sz="4000" dirty="0" smtClean="0">
                <a:solidFill>
                  <a:srgbClr val="0070C0"/>
                </a:solidFill>
              </a:rPr>
              <a:t>активно </a:t>
            </a:r>
            <a:r>
              <a:rPr lang="ru-RU" sz="4000" dirty="0">
                <a:solidFill>
                  <a:srgbClr val="0070C0"/>
                </a:solidFill>
              </a:rPr>
              <a:t>социално приобщаване”</a:t>
            </a:r>
            <a:endParaRPr lang="en-US" sz="4000" b="1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53536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91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1536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-55039" y="1311351"/>
            <a:ext cx="12105373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14350" indent="-514350" algn="ctr"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Осигуряване на условия и ресурси за изграждане и развитие на подкрепяща среда в детските градини и училищата за осъществяване на включващо обучение – </a:t>
            </a:r>
          </a:p>
          <a:p>
            <a:pPr algn="ctr"/>
            <a:r>
              <a:rPr lang="ru-RU" sz="29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фаза 1 </a:t>
            </a:r>
            <a:endParaRPr lang="bg-BG" sz="29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597586" y="3423759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 бенефициент: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Министерство на образованието и науката</a:t>
            </a:r>
          </a:p>
          <a:p>
            <a:pPr marL="0" indent="0" algn="just">
              <a:buNone/>
            </a:pPr>
            <a:endParaRPr lang="bg-BG" sz="30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800" dirty="0" smtClean="0">
                <a:solidFill>
                  <a:schemeClr val="tx1"/>
                </a:solidFill>
              </a:rPr>
              <a:t>17 500 000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3121685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8598401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522893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91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1536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20880" y="1118200"/>
            <a:ext cx="12308006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2. </a:t>
            </a:r>
            <a:r>
              <a:rPr lang="bg-BG" sz="2800" b="1" dirty="0" smtClean="0"/>
              <a:t>Образователна</a:t>
            </a:r>
            <a:r>
              <a:rPr lang="en-US" sz="2800" b="1" dirty="0" smtClean="0"/>
              <a:t> </a:t>
            </a:r>
            <a:r>
              <a:rPr lang="bg-BG" sz="2800" b="1" dirty="0" smtClean="0"/>
              <a:t>интеграция</a:t>
            </a:r>
            <a:r>
              <a:rPr lang="en-US" sz="2800" b="1" dirty="0" smtClean="0"/>
              <a:t> </a:t>
            </a:r>
            <a:r>
              <a:rPr lang="bg-BG" sz="2800" b="1" dirty="0" smtClean="0"/>
              <a:t>на учениците от етническите малцинства </a:t>
            </a:r>
            <a:r>
              <a:rPr lang="en-US" sz="2800" b="1" dirty="0" smtClean="0"/>
              <a:t>и </a:t>
            </a:r>
            <a:r>
              <a:rPr lang="bg-BG" sz="2800" b="1" dirty="0" smtClean="0"/>
              <a:t>търсещи или получили международна </a:t>
            </a:r>
            <a:r>
              <a:rPr lang="bg-BG" sz="2800" b="1" dirty="0"/>
              <a:t>закрила</a:t>
            </a:r>
            <a:endParaRPr lang="en-US" sz="2800" b="1" dirty="0"/>
          </a:p>
          <a:p>
            <a:pPr algn="ctr"/>
            <a:endParaRPr lang="bg-BG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682897" y="2532595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Допустими бенефициенти: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 smtClean="0">
                <a:solidFill>
                  <a:schemeClr val="tx1"/>
                </a:solidFill>
              </a:rPr>
              <a:t>Общини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 smtClean="0">
                <a:solidFill>
                  <a:schemeClr val="tx1"/>
                </a:solidFill>
              </a:rPr>
              <a:t>Училища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 smtClean="0">
                <a:solidFill>
                  <a:schemeClr val="tx1"/>
                </a:solidFill>
              </a:rPr>
              <a:t>Неправителствени организации</a:t>
            </a: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 до 25 000 000 лв.: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 smtClean="0">
                <a:solidFill>
                  <a:schemeClr val="tx1"/>
                </a:solidFill>
              </a:rPr>
              <a:t>Минимален размер на помощта – 100 000 лв.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 smtClean="0">
                <a:solidFill>
                  <a:schemeClr val="tx1"/>
                </a:solidFill>
              </a:rPr>
              <a:t>Максимален размер на помощта – 1 000 000 лв.</a:t>
            </a: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1018871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7292078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06325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7451825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8674" y="1438781"/>
            <a:ext cx="1065058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 smtClean="0">
                <a:solidFill>
                  <a:srgbClr val="FF0000"/>
                </a:solidFill>
              </a:rPr>
              <a:t>ВАЖНО!</a:t>
            </a:r>
          </a:p>
          <a:p>
            <a:endParaRPr lang="bg-BG" sz="2800" dirty="0"/>
          </a:p>
          <a:p>
            <a:pPr marL="342900" indent="-342900">
              <a:buAutoNum type="arabicPeriod"/>
            </a:pPr>
            <a:r>
              <a:rPr lang="bg-BG" sz="2800" dirty="0" smtClean="0"/>
              <a:t>Процедурата ще бъде с </a:t>
            </a:r>
            <a:r>
              <a:rPr lang="bg-BG" sz="2800" b="1" dirty="0" smtClean="0"/>
              <a:t>2 крайни срока </a:t>
            </a:r>
            <a:r>
              <a:rPr lang="bg-BG" sz="2800" dirty="0" smtClean="0"/>
              <a:t>за кандидатстване (индикативно през септември 2015 г. и февруари 2016 г.)</a:t>
            </a:r>
          </a:p>
          <a:p>
            <a:pPr marL="342900" indent="-342900">
              <a:buAutoNum type="arabicPeriod"/>
            </a:pPr>
            <a:endParaRPr lang="bg-BG" sz="2800" dirty="0"/>
          </a:p>
          <a:p>
            <a:pPr marL="342900" indent="-342900">
              <a:buAutoNum type="arabicPeriod"/>
            </a:pPr>
            <a:r>
              <a:rPr lang="bg-BG" sz="2800" b="1" dirty="0" smtClean="0"/>
              <a:t>Партньорството</a:t>
            </a:r>
            <a:r>
              <a:rPr lang="bg-BG" sz="2800" dirty="0" smtClean="0"/>
              <a:t> между всички видове допустими кандидати е задължително.</a:t>
            </a:r>
          </a:p>
          <a:p>
            <a:pPr marL="342900" indent="-342900">
              <a:buAutoNum type="arabicPeriod"/>
            </a:pPr>
            <a:endParaRPr lang="bg-BG" sz="2800" dirty="0"/>
          </a:p>
          <a:p>
            <a:pPr marL="342900" indent="-342900">
              <a:buAutoNum type="arabicPeriod"/>
            </a:pPr>
            <a:r>
              <a:rPr lang="bg-BG" sz="2800" dirty="0" smtClean="0"/>
              <a:t>Общините трябва да имат приет от общинския съвет </a:t>
            </a:r>
            <a:r>
              <a:rPr lang="bg-BG" sz="2800" b="1" dirty="0" smtClean="0"/>
              <a:t>план за интеграция на ромите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501457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391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1536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64047" y="1262578"/>
            <a:ext cx="12132753" cy="2262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bg-BG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Подкрепа за предучилищното възпитание и подготовка на деца в неравностойно положение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bg-BG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988493" y="2562835"/>
            <a:ext cx="10301639" cy="5094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Допустими бенефициенти: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>
                <a:solidFill>
                  <a:schemeClr val="tx1"/>
                </a:solidFill>
              </a:rPr>
              <a:t>Общини</a:t>
            </a: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 smtClean="0">
                <a:solidFill>
                  <a:schemeClr val="tx1"/>
                </a:solidFill>
              </a:rPr>
              <a:t>Детски градини и училища</a:t>
            </a:r>
            <a:endParaRPr lang="bg-BG" sz="2600" dirty="0">
              <a:solidFill>
                <a:schemeClr val="tx1"/>
              </a:solidFill>
            </a:endParaRPr>
          </a:p>
          <a:p>
            <a:pPr lvl="1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bg-BG" sz="2600" dirty="0">
                <a:solidFill>
                  <a:schemeClr val="tx1"/>
                </a:solidFill>
              </a:rPr>
              <a:t>Неправителствени организации</a:t>
            </a:r>
          </a:p>
          <a:p>
            <a:pPr marL="0" indent="0" algn="just">
              <a:buNone/>
            </a:pPr>
            <a:endParaRPr lang="bg-BG" sz="3000" dirty="0" smtClean="0">
              <a:solidFill>
                <a:schemeClr val="tx1"/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bg-BG" sz="3000" u="sng" dirty="0" smtClean="0">
                <a:solidFill>
                  <a:schemeClr val="tx1"/>
                </a:solidFill>
              </a:rPr>
              <a:t>Бюджет до 10 000 000 лв.:</a:t>
            </a:r>
          </a:p>
          <a:p>
            <a:pPr marL="457200" lvl="1" indent="0" algn="just" defTabSz="914400">
              <a:spcBef>
                <a:spcPts val="0"/>
              </a:spcBef>
              <a:buClr>
                <a:prstClr val="black"/>
              </a:buClr>
              <a:buFont typeface="Wingdings" panose="05000000000000000000" pitchFamily="2" charset="2"/>
              <a:buChar char="Ø"/>
            </a:pPr>
            <a:r>
              <a:rPr lang="bg-BG" sz="2600" dirty="0">
                <a:solidFill>
                  <a:prstClr val="black"/>
                </a:solidFill>
              </a:rPr>
              <a:t>Минимален размер на помощта </a:t>
            </a:r>
            <a:r>
              <a:rPr lang="bg-BG" sz="2600" dirty="0" smtClean="0">
                <a:solidFill>
                  <a:prstClr val="black"/>
                </a:solidFill>
              </a:rPr>
              <a:t>– 50 000 лв</a:t>
            </a:r>
            <a:r>
              <a:rPr lang="bg-BG" sz="2600" dirty="0">
                <a:solidFill>
                  <a:prstClr val="black"/>
                </a:solidFill>
              </a:rPr>
              <a:t>.</a:t>
            </a:r>
          </a:p>
          <a:p>
            <a:pPr marL="457200" lvl="1" indent="0" algn="just" defTabSz="914400">
              <a:spcBef>
                <a:spcPts val="0"/>
              </a:spcBef>
              <a:buClr>
                <a:prstClr val="black"/>
              </a:buClr>
              <a:buFont typeface="Wingdings" panose="05000000000000000000" pitchFamily="2" charset="2"/>
              <a:buChar char="Ø"/>
            </a:pPr>
            <a:r>
              <a:rPr lang="bg-BG" sz="2600" dirty="0">
                <a:solidFill>
                  <a:prstClr val="black"/>
                </a:solidFill>
              </a:rPr>
              <a:t>Максимален размер на помощта – </a:t>
            </a:r>
            <a:r>
              <a:rPr lang="bg-BG" sz="2600" dirty="0" smtClean="0">
                <a:solidFill>
                  <a:prstClr val="black"/>
                </a:solidFill>
              </a:rPr>
              <a:t>500 </a:t>
            </a:r>
            <a:r>
              <a:rPr lang="bg-BG" sz="2600" dirty="0">
                <a:solidFill>
                  <a:prstClr val="black"/>
                </a:solidFill>
              </a:rPr>
              <a:t>000 </a:t>
            </a:r>
            <a:r>
              <a:rPr lang="bg-BG" sz="2600" dirty="0" smtClean="0">
                <a:solidFill>
                  <a:prstClr val="black"/>
                </a:solidFill>
              </a:rPr>
              <a:t>лв.</a:t>
            </a:r>
            <a:endParaRPr lang="bg-BG" sz="3000" u="sng" dirty="0" smtClean="0">
              <a:solidFill>
                <a:schemeClr val="tx1"/>
              </a:solidFill>
            </a:endParaRPr>
          </a:p>
          <a:p>
            <a:endParaRPr lang="bg-BG" sz="2500" dirty="0"/>
          </a:p>
        </p:txBody>
      </p:sp>
    </p:spTree>
    <p:extLst>
      <p:ext uri="{BB962C8B-B14F-4D97-AF65-F5344CB8AC3E}">
        <p14:creationId xmlns:p14="http://schemas.microsoft.com/office/powerpoint/2010/main" val="6814278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bg-BG" sz="2800" u="sng" dirty="0" smtClean="0">
                <a:solidFill>
                  <a:schemeClr val="tx1"/>
                </a:solidFill>
              </a:rPr>
              <a:t>Допустими</a:t>
            </a:r>
            <a:r>
              <a:rPr lang="bg-BG" sz="2800" b="1" u="sng" dirty="0" smtClean="0">
                <a:solidFill>
                  <a:schemeClr val="tx1"/>
                </a:solidFill>
              </a:rPr>
              <a:t> </a:t>
            </a:r>
            <a:r>
              <a:rPr lang="bg-BG" sz="2800" u="sng" dirty="0" smtClean="0">
                <a:solidFill>
                  <a:schemeClr val="tx1"/>
                </a:solidFill>
              </a:rPr>
              <a:t>дейности</a:t>
            </a:r>
            <a:r>
              <a:rPr lang="bg-BG" sz="2800" b="1" i="1" u="sng" dirty="0" smtClean="0"/>
              <a:t>:</a:t>
            </a:r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6454223"/>
              </p:ext>
            </p:extLst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9400938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47" y="24386"/>
            <a:ext cx="3139712" cy="1414395"/>
          </a:xfrm>
          <a:prstGeom prst="rect">
            <a:avLst/>
          </a:prstGeom>
        </p:spPr>
      </p:pic>
      <p:pic>
        <p:nvPicPr>
          <p:cNvPr id="3" name="Picture 2" descr="http://sf.mon.bg/img/logo_edna_poso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9" y="212835"/>
            <a:ext cx="2624138" cy="82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594" y="24386"/>
            <a:ext cx="3834716" cy="136562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915160" y="1040463"/>
            <a:ext cx="9943668" cy="7966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bg-BG" sz="2800" u="sng" dirty="0">
              <a:solidFill>
                <a:srgbClr val="00B050"/>
              </a:solidFill>
            </a:endParaRPr>
          </a:p>
        </p:txBody>
      </p:sp>
      <p:graphicFrame>
        <p:nvGraphicFramePr>
          <p:cNvPr id="7" name="Content Placeholder 7"/>
          <p:cNvGraphicFramePr>
            <a:graphicFrameLocks/>
          </p:cNvGraphicFramePr>
          <p:nvPr>
            <p:extLst/>
          </p:nvPr>
        </p:nvGraphicFramePr>
        <p:xfrm>
          <a:off x="364047" y="2049649"/>
          <a:ext cx="10880436" cy="4551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8674" y="1438781"/>
            <a:ext cx="106505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 smtClean="0">
                <a:solidFill>
                  <a:srgbClr val="FF0000"/>
                </a:solidFill>
              </a:rPr>
              <a:t>ВАЖНО!</a:t>
            </a:r>
          </a:p>
          <a:p>
            <a:endParaRPr lang="bg-BG" sz="2800" dirty="0">
              <a:solidFill>
                <a:prstClr val="black"/>
              </a:solidFill>
            </a:endParaRPr>
          </a:p>
          <a:p>
            <a:endParaRPr lang="bg-BG" sz="2800" dirty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bg-BG" sz="2800" b="1" dirty="0" smtClean="0">
                <a:solidFill>
                  <a:prstClr val="black"/>
                </a:solidFill>
              </a:rPr>
              <a:t>Партньорството</a:t>
            </a:r>
            <a:r>
              <a:rPr lang="bg-BG" sz="2800" dirty="0" smtClean="0">
                <a:solidFill>
                  <a:prstClr val="black"/>
                </a:solidFill>
              </a:rPr>
              <a:t> между всички видове допустими кандидати е задължително.</a:t>
            </a:r>
          </a:p>
          <a:p>
            <a:pPr marL="342900" indent="-342900">
              <a:buFontTx/>
              <a:buAutoNum type="arabicPeriod"/>
            </a:pPr>
            <a:endParaRPr lang="bg-BG" sz="2800" dirty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bg-BG" sz="2800" dirty="0" smtClean="0">
                <a:solidFill>
                  <a:prstClr val="black"/>
                </a:solidFill>
              </a:rPr>
              <a:t>Общините трябва да имат приет от общинския съвет </a:t>
            </a:r>
            <a:r>
              <a:rPr lang="bg-BG" sz="2800" b="1" dirty="0" smtClean="0">
                <a:solidFill>
                  <a:prstClr val="black"/>
                </a:solidFill>
              </a:rPr>
              <a:t>план за интеграция на ромите</a:t>
            </a:r>
            <a:endParaRPr lang="en-GB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7911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6065839" y="5979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bg-BG" altLang="bg-BG"/>
          </a:p>
        </p:txBody>
      </p:sp>
      <p:pic>
        <p:nvPicPr>
          <p:cNvPr id="4100" name="Picture 6" descr="logo m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977" y="260557"/>
            <a:ext cx="324008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http://sf.mon.bg/img/logo_edna_posok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501" y="187602"/>
            <a:ext cx="2624138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ttp://sf.mon.bg/img/logo_eu_r_dva_fond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90" y="187603"/>
            <a:ext cx="25479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itle 2"/>
          <p:cNvSpPr>
            <a:spLocks/>
          </p:cNvSpPr>
          <p:nvPr/>
        </p:nvSpPr>
        <p:spPr bwMode="auto">
          <a:xfrm>
            <a:off x="2784475" y="2813051"/>
            <a:ext cx="6624638" cy="498475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/>
          <a:p>
            <a:pPr algn="ctr" defTabSz="912813">
              <a:lnSpc>
                <a:spcPct val="90000"/>
              </a:lnSpc>
              <a:defRPr/>
            </a:pPr>
            <a:r>
              <a:rPr lang="bg-BG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БЛАГОДАРЯ ЗА ВНИМАНИЕТО!</a:t>
            </a: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77106" y="5934075"/>
            <a:ext cx="399256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bg-BG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web</a:t>
            </a:r>
            <a:r>
              <a:rPr lang="bg-BG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: 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http://sf.mon.bg</a:t>
            </a:r>
            <a:r>
              <a:rPr lang="bg-BG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3694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393</TotalTime>
  <Words>836</Words>
  <Application>Microsoft Office PowerPoint</Application>
  <PresentationFormat>Widescreen</PresentationFormat>
  <Paragraphs>131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Century Gothic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СТУДЕНТСКИ ПРАКТИКИ</dc:title>
  <dc:creator>Asen P Petrov</dc:creator>
  <cp:lastModifiedBy>Ani Radeva</cp:lastModifiedBy>
  <cp:revision>50</cp:revision>
  <cp:lastPrinted>2015-06-17T08:45:37Z</cp:lastPrinted>
  <dcterms:created xsi:type="dcterms:W3CDTF">2015-04-14T07:41:23Z</dcterms:created>
  <dcterms:modified xsi:type="dcterms:W3CDTF">2015-07-13T09:05:30Z</dcterms:modified>
</cp:coreProperties>
</file>