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8"/>
  </p:notesMasterIdLst>
  <p:sldIdLst>
    <p:sldId id="256" r:id="rId2"/>
    <p:sldId id="311" r:id="rId3"/>
    <p:sldId id="310" r:id="rId4"/>
    <p:sldId id="314" r:id="rId5"/>
    <p:sldId id="315" r:id="rId6"/>
    <p:sldId id="260" r:id="rId7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DB5E"/>
    <a:srgbClr val="50D0FF"/>
    <a:srgbClr val="C8DEF0"/>
    <a:srgbClr val="84B4DC"/>
    <a:srgbClr val="A3C7E5"/>
    <a:srgbClr val="66A2D4"/>
    <a:srgbClr val="CAFAF9"/>
    <a:srgbClr val="A5F5F3"/>
    <a:srgbClr val="69EDEA"/>
    <a:srgbClr val="F2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97" autoAdjust="0"/>
    <p:restoredTop sz="95226" autoAdjust="0"/>
  </p:normalViewPr>
  <p:slideViewPr>
    <p:cSldViewPr snapToGrid="0">
      <p:cViewPr varScale="1">
        <p:scale>
          <a:sx n="61" d="100"/>
          <a:sy n="61" d="100"/>
        </p:scale>
        <p:origin x="63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22.11.2022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84560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xmlns="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xmlns="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1219" y="2409863"/>
            <a:ext cx="6491605" cy="3415274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„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Утвърждаване на интеркултурното образование, чрез култура, наука и спорт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Приоритет </a:t>
            </a: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риобщаващо образование 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 образователна интеграция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Програма „Образование“ 2021-2027 г.</a:t>
            </a: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n-US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bg-BG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ноември 2022 г.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667" y="1032863"/>
            <a:ext cx="54677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Седем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образование за интелигентен растеж“ 2014 – 2020 г.</a:t>
            </a: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4ED6E-16CF-4254-9852-EB5DE973E8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221" y="1066057"/>
            <a:ext cx="2490585" cy="5250180"/>
          </a:xfrm>
        </p:spPr>
        <p:txBody>
          <a:bodyPr/>
          <a:lstStyle/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r>
              <a:rPr lang="bg-BG" sz="1800" dirty="0"/>
              <a:t>Предизвикателства</a:t>
            </a: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r>
              <a:rPr lang="bg-BG" sz="1800" dirty="0"/>
              <a:t>Препоръки</a:t>
            </a: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  <a:p>
            <a:pPr marL="0" indent="0">
              <a:buNone/>
            </a:pPr>
            <a:endParaRPr lang="bg-BG" sz="1600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10030336-7407-4095-A51E-622F0E557401}"/>
              </a:ext>
            </a:extLst>
          </p:cNvPr>
          <p:cNvGrpSpPr/>
          <p:nvPr/>
        </p:nvGrpSpPr>
        <p:grpSpPr>
          <a:xfrm>
            <a:off x="3322223" y="934250"/>
            <a:ext cx="8869776" cy="4688693"/>
            <a:chOff x="14494160" y="1083010"/>
            <a:chExt cx="8869776" cy="4688693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9438D3D6-B31D-4808-8FAE-6F3F426E408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4856380" y="1083010"/>
              <a:ext cx="8465574" cy="810451"/>
            </a:xfrm>
            <a:custGeom>
              <a:avLst/>
              <a:gdLst>
                <a:gd name="T0" fmla="*/ 469 w 1973"/>
                <a:gd name="T1" fmla="*/ 0 h 444"/>
                <a:gd name="T2" fmla="*/ 469 w 1973"/>
                <a:gd name="T3" fmla="*/ 0 h 444"/>
                <a:gd name="T4" fmla="*/ 157 w 1973"/>
                <a:gd name="T5" fmla="*/ 0 h 444"/>
                <a:gd name="T6" fmla="*/ 0 w 1973"/>
                <a:gd name="T7" fmla="*/ 222 h 444"/>
                <a:gd name="T8" fmla="*/ 157 w 1973"/>
                <a:gd name="T9" fmla="*/ 444 h 444"/>
                <a:gd name="T10" fmla="*/ 240 w 1973"/>
                <a:gd name="T11" fmla="*/ 444 h 444"/>
                <a:gd name="T12" fmla="*/ 469 w 1973"/>
                <a:gd name="T13" fmla="*/ 444 h 444"/>
                <a:gd name="T14" fmla="*/ 1973 w 1973"/>
                <a:gd name="T15" fmla="*/ 444 h 444"/>
                <a:gd name="T16" fmla="*/ 1973 w 1973"/>
                <a:gd name="T17" fmla="*/ 0 h 444"/>
                <a:gd name="T18" fmla="*/ 469 w 1973"/>
                <a:gd name="T19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3" h="444">
                  <a:moveTo>
                    <a:pt x="469" y="0"/>
                  </a:moveTo>
                  <a:lnTo>
                    <a:pt x="469" y="0"/>
                  </a:lnTo>
                  <a:lnTo>
                    <a:pt x="157" y="0"/>
                  </a:lnTo>
                  <a:lnTo>
                    <a:pt x="0" y="222"/>
                  </a:lnTo>
                  <a:lnTo>
                    <a:pt x="157" y="444"/>
                  </a:lnTo>
                  <a:lnTo>
                    <a:pt x="240" y="444"/>
                  </a:lnTo>
                  <a:lnTo>
                    <a:pt x="469" y="444"/>
                  </a:lnTo>
                  <a:lnTo>
                    <a:pt x="1973" y="444"/>
                  </a:lnTo>
                  <a:lnTo>
                    <a:pt x="1973" y="0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FFFFB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717550" marR="0" lvl="0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Рамка 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на компетенциите за </a:t>
              </a:r>
              <a:r>
                <a:rPr lang="ru-RU" sz="1600" kern="0" dirty="0">
                  <a:cs typeface="Arial" panose="020B0604020202020204" pitchFamily="34" charset="0"/>
                </a:rPr>
                <a:t>демократична култура, Стратегическата рамка </a:t>
              </a:r>
              <a:r>
                <a:rPr lang="en-GB" sz="1600" kern="0" dirty="0">
                  <a:cs typeface="Arial" panose="020B0604020202020204" pitchFamily="34" charset="0"/>
                </a:rPr>
                <a:t/>
              </a:r>
              <a:br>
                <a:rPr lang="en-GB" sz="1600" kern="0" dirty="0">
                  <a:cs typeface="Arial" panose="020B0604020202020204" pitchFamily="34" charset="0"/>
                </a:rPr>
              </a:br>
              <a:r>
                <a:rPr lang="ru-RU" sz="1600" kern="0" dirty="0">
                  <a:cs typeface="Arial" panose="020B0604020202020204" pitchFamily="34" charset="0"/>
                </a:rPr>
                <a:t>за развитие на образованието, обучението и ученето, Стратегическа рамка за равнопоставеност, приобщаване и участие </a:t>
              </a:r>
              <a:r>
                <a:rPr lang="ru-RU" sz="1600" kern="0">
                  <a:cs typeface="Arial" panose="020B0604020202020204" pitchFamily="34" charset="0"/>
                </a:rPr>
                <a:t>на ромите</a:t>
              </a:r>
              <a:r>
                <a:rPr lang="ru-RU" sz="1600" kern="0" dirty="0">
                  <a:cs typeface="Arial" panose="020B0604020202020204" pitchFamily="34" charset="0"/>
                </a:rPr>
                <a:t>, Препоръки на </a:t>
              </a:r>
              <a:r>
                <a:rPr lang="en-GB" sz="1600" kern="0" dirty="0">
                  <a:cs typeface="Arial" panose="020B0604020202020204" pitchFamily="34" charset="0"/>
                </a:rPr>
                <a:t/>
              </a:r>
              <a:br>
                <a:rPr lang="en-GB" sz="1600" kern="0" dirty="0">
                  <a:cs typeface="Arial" panose="020B0604020202020204" pitchFamily="34" charset="0"/>
                </a:rPr>
              </a:br>
              <a:r>
                <a:rPr lang="ru-RU" sz="1600" kern="0" dirty="0">
                  <a:cs typeface="Arial" panose="020B0604020202020204" pitchFamily="34" charset="0"/>
                </a:rPr>
                <a:t>Съвета на Европа и по Европейския семестър и др.                        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161B0321-D2B0-429C-A2D7-ABAF18ED8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46716" y="1872567"/>
              <a:ext cx="7475238" cy="912035"/>
            </a:xfrm>
            <a:custGeom>
              <a:avLst/>
              <a:gdLst>
                <a:gd name="T0" fmla="*/ 1842 w 1842"/>
                <a:gd name="T1" fmla="*/ 235 h 473"/>
                <a:gd name="T2" fmla="*/ 1707 w 1842"/>
                <a:gd name="T3" fmla="*/ 0 h 473"/>
                <a:gd name="T4" fmla="*/ 1436 w 1842"/>
                <a:gd name="T5" fmla="*/ 0 h 473"/>
                <a:gd name="T6" fmla="*/ 0 w 1842"/>
                <a:gd name="T7" fmla="*/ 3 h 473"/>
                <a:gd name="T8" fmla="*/ 0 w 1842"/>
                <a:gd name="T9" fmla="*/ 473 h 473"/>
                <a:gd name="T10" fmla="*/ 1604 w 1842"/>
                <a:gd name="T11" fmla="*/ 469 h 473"/>
                <a:gd name="T12" fmla="*/ 1707 w 1842"/>
                <a:gd name="T13" fmla="*/ 469 h 473"/>
                <a:gd name="T14" fmla="*/ 1842 w 1842"/>
                <a:gd name="T15" fmla="*/ 23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2" h="473">
                  <a:moveTo>
                    <a:pt x="1842" y="235"/>
                  </a:moveTo>
                  <a:lnTo>
                    <a:pt x="1707" y="0"/>
                  </a:lnTo>
                  <a:lnTo>
                    <a:pt x="1436" y="0"/>
                  </a:lnTo>
                  <a:lnTo>
                    <a:pt x="0" y="3"/>
                  </a:lnTo>
                  <a:lnTo>
                    <a:pt x="0" y="473"/>
                  </a:lnTo>
                  <a:lnTo>
                    <a:pt x="1604" y="469"/>
                  </a:lnTo>
                  <a:lnTo>
                    <a:pt x="1707" y="469"/>
                  </a:lnTo>
                  <a:lnTo>
                    <a:pt x="1842" y="235"/>
                  </a:lnTo>
                  <a:close/>
                </a:path>
              </a:pathLst>
            </a:custGeom>
            <a:solidFill>
              <a:srgbClr val="F2A06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1252538" marR="0" lvl="0" algn="ctr" defTabSz="914400" rtl="0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endParaRPr kumimoji="0" lang="en-US" sz="400" b="0" i="0" u="none" strike="noStrike" kern="1200" cap="none" spc="0" normalizeH="0" baseline="0" noProof="0" dirty="0">
                <a:ln>
                  <a:noFill/>
                </a:ln>
                <a:uLnTx/>
                <a:uFillTx/>
                <a:cs typeface="Arial" panose="020B0604020202020204" pitchFamily="34" charset="0"/>
              </a:endParaRPr>
            </a:p>
            <a:p>
              <a:pPr marL="1252538" marR="0" lvl="0" algn="ctr" defTabSz="914400" rtl="0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r>
                <a:rPr kumimoji="0" lang="bg-BG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ОИСР  - влошени резултати поради пречки при достъпа</a:t>
              </a: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/>
              </a:r>
              <a:b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</a:br>
              <a:r>
                <a:rPr kumimoji="0" lang="bg-BG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 до образование,</a:t>
              </a:r>
              <a:r>
                <a:rPr kumimoji="0" lang="en-GB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bg-BG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трудности в мотивирането и ангажирането на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 </a:t>
              </a:r>
              <a:r>
                <a:rPr kumimoji="0" lang="bg-BG" sz="1600" b="0" i="0" u="none" strike="noStrike" kern="1200" cap="none" spc="0" normalizeH="0" baseline="0" noProof="0" dirty="0">
                  <a:ln>
                    <a:noFill/>
                  </a:ln>
                  <a:uLnTx/>
                  <a:uFillTx/>
                  <a:cs typeface="Arial" panose="020B0604020202020204" pitchFamily="34" charset="0"/>
                </a:rPr>
                <a:t>учениците.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endParaRPr lang="bg-BG" sz="1600" dirty="0">
                <a:solidFill>
                  <a:prstClr val="white"/>
                </a:solidFill>
                <a:cs typeface="Arial" panose="020B0604020202020204" pitchFamily="34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r>
                <a:rPr lang="bg-BG" sz="1600" dirty="0">
                  <a:solidFill>
                    <a:prstClr val="white"/>
                  </a:solidFill>
                  <a:cs typeface="Arial" panose="020B0604020202020204" pitchFamily="34" charset="0"/>
                </a:rPr>
                <a:t>	</a:t>
              </a:r>
              <a:r>
                <a:rPr kumimoji="0" lang="bg-BG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uLnTx/>
                  <a:uFillTx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77" name="Freeform 9">
              <a:extLst>
                <a:ext uri="{FF2B5EF4-FFF2-40B4-BE49-F238E27FC236}">
                  <a16:creationId xmlns:a16="http://schemas.microsoft.com/office/drawing/2014/main" id="{7B475957-026D-4EDA-9E8B-3B13D769A38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6892019" y="2704529"/>
              <a:ext cx="6471917" cy="1062908"/>
            </a:xfrm>
            <a:custGeom>
              <a:avLst/>
              <a:gdLst>
                <a:gd name="T0" fmla="*/ 431 w 1620"/>
                <a:gd name="T1" fmla="*/ 0 h 498"/>
                <a:gd name="T2" fmla="*/ 431 w 1620"/>
                <a:gd name="T3" fmla="*/ 0 h 498"/>
                <a:gd name="T4" fmla="*/ 144 w 1620"/>
                <a:gd name="T5" fmla="*/ 0 h 498"/>
                <a:gd name="T6" fmla="*/ 0 w 1620"/>
                <a:gd name="T7" fmla="*/ 249 h 498"/>
                <a:gd name="T8" fmla="*/ 144 w 1620"/>
                <a:gd name="T9" fmla="*/ 498 h 498"/>
                <a:gd name="T10" fmla="*/ 192 w 1620"/>
                <a:gd name="T11" fmla="*/ 498 h 498"/>
                <a:gd name="T12" fmla="*/ 431 w 1620"/>
                <a:gd name="T13" fmla="*/ 498 h 498"/>
                <a:gd name="T14" fmla="*/ 1620 w 1620"/>
                <a:gd name="T15" fmla="*/ 498 h 498"/>
                <a:gd name="T16" fmla="*/ 1620 w 1620"/>
                <a:gd name="T17" fmla="*/ 0 h 498"/>
                <a:gd name="T18" fmla="*/ 431 w 1620"/>
                <a:gd name="T19" fmla="*/ 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0" h="498">
                  <a:moveTo>
                    <a:pt x="431" y="0"/>
                  </a:moveTo>
                  <a:lnTo>
                    <a:pt x="431" y="0"/>
                  </a:lnTo>
                  <a:lnTo>
                    <a:pt x="144" y="0"/>
                  </a:lnTo>
                  <a:lnTo>
                    <a:pt x="0" y="249"/>
                  </a:lnTo>
                  <a:lnTo>
                    <a:pt x="144" y="498"/>
                  </a:lnTo>
                  <a:lnTo>
                    <a:pt x="192" y="498"/>
                  </a:lnTo>
                  <a:lnTo>
                    <a:pt x="431" y="498"/>
                  </a:lnTo>
                  <a:lnTo>
                    <a:pt x="1620" y="498"/>
                  </a:lnTo>
                  <a:lnTo>
                    <a:pt x="1620" y="0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rgbClr val="F2D6E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3175" marR="0" lvl="0" indent="-3175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endParaRPr lang="en-US" sz="700" kern="0" dirty="0">
                <a:cs typeface="Arial" panose="020B0604020202020204" pitchFamily="34" charset="0"/>
              </a:endParaRPr>
            </a:p>
            <a:p>
              <a:pPr marL="3175" marR="0" lvl="0" indent="-3175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r>
                <a:rPr lang="bg-BG" sz="1600" kern="0" dirty="0">
                  <a:cs typeface="Arial" panose="020B0604020202020204" pitchFamily="34" charset="0"/>
                </a:rPr>
                <a:t>Доклад на Световна банка - интегрирани интервенци, </a:t>
              </a:r>
              <a:r>
                <a:rPr lang="en-GB" sz="1600" kern="0" dirty="0">
                  <a:cs typeface="Arial" panose="020B0604020202020204" pitchFamily="34" charset="0"/>
                </a:rPr>
                <a:t/>
              </a:r>
              <a:br>
                <a:rPr lang="en-GB" sz="1600" kern="0" dirty="0">
                  <a:cs typeface="Arial" panose="020B0604020202020204" pitchFamily="34" charset="0"/>
                </a:rPr>
              </a:br>
              <a:r>
                <a:rPr lang="bg-BG" sz="1600" kern="0" dirty="0">
                  <a:cs typeface="Arial" panose="020B0604020202020204" pitchFamily="34" charset="0"/>
                </a:rPr>
                <a:t>участие на родители.</a:t>
              </a:r>
              <a:r>
                <a:rPr lang="en-GB" sz="1600" kern="0" dirty="0">
                  <a:cs typeface="Arial" panose="020B0604020202020204" pitchFamily="34" charset="0"/>
                </a:rPr>
                <a:t> </a:t>
              </a:r>
              <a:r>
                <a:rPr lang="bg-BG" sz="1600" kern="0" dirty="0">
                  <a:cs typeface="Arial" panose="020B0604020202020204" pitchFamily="34" charset="0"/>
                </a:rPr>
                <a:t>Програми за политики – образователна среда, повишаване</a:t>
              </a:r>
              <a:r>
                <a:rPr lang="en-GB" sz="1600" kern="0" dirty="0">
                  <a:cs typeface="Arial" panose="020B0604020202020204" pitchFamily="34" charset="0"/>
                </a:rPr>
                <a:t> </a:t>
              </a:r>
              <a:r>
                <a:rPr lang="bg-BG" sz="1600" kern="0" dirty="0">
                  <a:cs typeface="Arial" panose="020B0604020202020204" pitchFamily="34" charset="0"/>
                </a:rPr>
                <a:t>на четивната грамотност и резултатите от ученето, включване и равнопоставеност.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78" name="Freeform 10">
              <a:extLst>
                <a:ext uri="{FF2B5EF4-FFF2-40B4-BE49-F238E27FC236}">
                  <a16:creationId xmlns:a16="http://schemas.microsoft.com/office/drawing/2014/main" id="{DA273F6C-3061-4AAC-AA39-5FBA427AB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03578" y="3761813"/>
              <a:ext cx="7318375" cy="1015046"/>
            </a:xfrm>
            <a:custGeom>
              <a:avLst/>
              <a:gdLst>
                <a:gd name="T0" fmla="*/ 1351 w 1506"/>
                <a:gd name="T1" fmla="*/ 1 h 540"/>
                <a:gd name="T2" fmla="*/ 1251 w 1506"/>
                <a:gd name="T3" fmla="*/ 1 h 540"/>
                <a:gd name="T4" fmla="*/ 1251 w 1506"/>
                <a:gd name="T5" fmla="*/ 0 h 540"/>
                <a:gd name="T6" fmla="*/ 0 w 1506"/>
                <a:gd name="T7" fmla="*/ 0 h 540"/>
                <a:gd name="T8" fmla="*/ 0 w 1506"/>
                <a:gd name="T9" fmla="*/ 540 h 540"/>
                <a:gd name="T10" fmla="*/ 1040 w 1506"/>
                <a:gd name="T11" fmla="*/ 540 h 540"/>
                <a:gd name="T12" fmla="*/ 1251 w 1506"/>
                <a:gd name="T13" fmla="*/ 540 h 540"/>
                <a:gd name="T14" fmla="*/ 1351 w 1506"/>
                <a:gd name="T15" fmla="*/ 540 h 540"/>
                <a:gd name="T16" fmla="*/ 1506 w 1506"/>
                <a:gd name="T17" fmla="*/ 270 h 540"/>
                <a:gd name="T18" fmla="*/ 1351 w 1506"/>
                <a:gd name="T19" fmla="*/ 1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6" h="540">
                  <a:moveTo>
                    <a:pt x="1351" y="1"/>
                  </a:moveTo>
                  <a:lnTo>
                    <a:pt x="1251" y="1"/>
                  </a:lnTo>
                  <a:lnTo>
                    <a:pt x="1251" y="0"/>
                  </a:lnTo>
                  <a:lnTo>
                    <a:pt x="0" y="0"/>
                  </a:lnTo>
                  <a:lnTo>
                    <a:pt x="0" y="540"/>
                  </a:lnTo>
                  <a:lnTo>
                    <a:pt x="1040" y="540"/>
                  </a:lnTo>
                  <a:lnTo>
                    <a:pt x="1251" y="540"/>
                  </a:lnTo>
                  <a:lnTo>
                    <a:pt x="1351" y="540"/>
                  </a:lnTo>
                  <a:lnTo>
                    <a:pt x="1506" y="270"/>
                  </a:lnTo>
                  <a:lnTo>
                    <a:pt x="1351" y="1"/>
                  </a:lnTo>
                  <a:close/>
                </a:path>
              </a:pathLst>
            </a:custGeom>
            <a:solidFill>
              <a:srgbClr val="A8F2E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65113" marR="0" lvl="0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endParaRPr lang="en-US" sz="700" kern="0" dirty="0">
                <a:cs typeface="Arial" panose="020B0604020202020204" pitchFamily="34" charset="0"/>
              </a:endParaRPr>
            </a:p>
            <a:p>
              <a:pPr marL="265113" marR="0" lvl="0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/>
                <a:defRPr/>
              </a:pPr>
              <a:r>
                <a:rPr lang="bg-BG" sz="1600" kern="0" dirty="0">
                  <a:cs typeface="Arial" panose="020B0604020202020204" pitchFamily="34" charset="0"/>
                </a:rPr>
                <a:t>Вътрешни оценки/анализи на УО на ОПНОИР – разширяване </a:t>
              </a:r>
              <a:r>
                <a:rPr lang="en-GB" sz="1600" kern="0" dirty="0">
                  <a:cs typeface="Arial" panose="020B0604020202020204" pitchFamily="34" charset="0"/>
                </a:rPr>
                <a:t/>
              </a:r>
              <a:br>
                <a:rPr lang="en-GB" sz="1600" kern="0" dirty="0">
                  <a:cs typeface="Arial" panose="020B0604020202020204" pitchFamily="34" charset="0"/>
                </a:rPr>
              </a:br>
              <a:r>
                <a:rPr lang="bg-BG" sz="1600" kern="0" dirty="0">
                  <a:cs typeface="Arial" panose="020B0604020202020204" pitchFamily="34" charset="0"/>
                </a:rPr>
                <a:t>обхвата на</a:t>
              </a:r>
              <a:r>
                <a:rPr lang="en-GB" sz="1600" kern="0" dirty="0">
                  <a:cs typeface="Arial" panose="020B0604020202020204" pitchFamily="34" charset="0"/>
                </a:rPr>
                <a:t> </a:t>
              </a:r>
              <a:r>
                <a:rPr lang="bg-BG" sz="1600" kern="0" dirty="0">
                  <a:cs typeface="Arial" panose="020B0604020202020204" pitchFamily="34" charset="0"/>
                </a:rPr>
                <a:t>целевите</a:t>
              </a:r>
              <a:r>
                <a:rPr lang="en-GB" sz="1600" kern="0" dirty="0">
                  <a:cs typeface="Arial" panose="020B0604020202020204" pitchFamily="34" charset="0"/>
                </a:rPr>
                <a:t> </a:t>
              </a:r>
              <a:r>
                <a:rPr lang="bg-BG" sz="1600" kern="0" dirty="0">
                  <a:cs typeface="Arial" panose="020B0604020202020204" pitchFamily="34" charset="0"/>
                </a:rPr>
                <a:t>групи, вкл. медиатори, родители, мотивация </a:t>
              </a:r>
              <a:r>
                <a:rPr lang="en-GB" sz="1600" kern="0" dirty="0">
                  <a:cs typeface="Arial" panose="020B0604020202020204" pitchFamily="34" charset="0"/>
                </a:rPr>
                <a:t/>
              </a:r>
              <a:br>
                <a:rPr lang="en-GB" sz="1600" kern="0" dirty="0">
                  <a:cs typeface="Arial" panose="020B0604020202020204" pitchFamily="34" charset="0"/>
                </a:rPr>
              </a:br>
              <a:r>
                <a:rPr lang="bg-BG" sz="1600" kern="0" dirty="0">
                  <a:cs typeface="Arial" panose="020B0604020202020204" pitchFamily="34" charset="0"/>
                </a:rPr>
                <a:t>за </a:t>
              </a: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учене чрез позитивна училищна среда и общност</a:t>
              </a:r>
              <a:r>
                <a:rPr lang="bg-BG" sz="1600" kern="0" dirty="0">
                  <a:cs typeface="Arial" panose="020B0604020202020204" pitchFamily="34" charset="0"/>
                </a:rPr>
                <a:t>, индивидуален </a:t>
              </a: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подход 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   </a:t>
              </a: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за компетенции за демократична култура.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EF171879-1A0B-461D-B291-08077D828DF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5846716" y="4776859"/>
              <a:ext cx="7475236" cy="843794"/>
            </a:xfrm>
            <a:custGeom>
              <a:avLst/>
              <a:gdLst>
                <a:gd name="T0" fmla="*/ 1401 w 1401"/>
                <a:gd name="T1" fmla="*/ 0 h 499"/>
                <a:gd name="T2" fmla="*/ 144 w 1401"/>
                <a:gd name="T3" fmla="*/ 0 h 499"/>
                <a:gd name="T4" fmla="*/ 0 w 1401"/>
                <a:gd name="T5" fmla="*/ 249 h 499"/>
                <a:gd name="T6" fmla="*/ 144 w 1401"/>
                <a:gd name="T7" fmla="*/ 499 h 499"/>
                <a:gd name="T8" fmla="*/ 1401 w 1401"/>
                <a:gd name="T9" fmla="*/ 499 h 499"/>
                <a:gd name="T10" fmla="*/ 1401 w 1401"/>
                <a:gd name="T11" fmla="*/ 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1" h="499">
                  <a:moveTo>
                    <a:pt x="1401" y="0"/>
                  </a:moveTo>
                  <a:lnTo>
                    <a:pt x="144" y="0"/>
                  </a:lnTo>
                  <a:lnTo>
                    <a:pt x="0" y="249"/>
                  </a:lnTo>
                  <a:lnTo>
                    <a:pt x="144" y="499"/>
                  </a:lnTo>
                  <a:lnTo>
                    <a:pt x="1401" y="499"/>
                  </a:lnTo>
                  <a:lnTo>
                    <a:pt x="1401" y="0"/>
                  </a:lnTo>
                  <a:close/>
                </a:path>
              </a:pathLst>
            </a:custGeom>
            <a:solidFill>
              <a:srgbClr val="84B4D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92075" marR="0" lvl="0" algn="ctr" defTabSz="1218987" eaLnBrk="1" fontAlgn="auto" latinLnBrk="0" hangingPunct="1">
                <a:lnSpc>
                  <a:spcPct val="80000"/>
                </a:lnSpc>
                <a:buClrTx/>
                <a:buSzTx/>
                <a:buFontTx/>
                <a:buNone/>
                <a:tabLst>
                  <a:tab pos="176213" algn="l"/>
                </a:tabLst>
                <a:defRPr/>
              </a:pP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Операция за подбор на проектни предложения – инициативност, синергия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            </a:t>
              </a:r>
              <a:r>
                <a:rPr kumimoji="0" lang="bg-BG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Arial" panose="020B0604020202020204" pitchFamily="34" charset="0"/>
                </a:rPr>
                <a:t> с </a:t>
              </a:r>
              <a:r>
                <a:rPr lang="bg-BG" sz="1600" kern="0" dirty="0">
                  <a:cs typeface="Arial" panose="020B0604020202020204" pitchFamily="34" charset="0"/>
                </a:rPr>
                <a:t>национални и международни програми, допълване на стратегическите операции</a:t>
              </a:r>
              <a:r>
                <a:rPr lang="en-GB" sz="1600" kern="0" dirty="0">
                  <a:cs typeface="Arial" panose="020B0604020202020204" pitchFamily="34" charset="0"/>
                </a:rPr>
                <a:t> </a:t>
              </a:r>
              <a:r>
                <a:rPr lang="bg-BG" sz="1600" kern="0" dirty="0">
                  <a:cs typeface="Arial" panose="020B0604020202020204" pitchFamily="34" charset="0"/>
                </a:rPr>
                <a:t>според спецификите на образователната институция и общността.</a:t>
              </a: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Arial" panose="020B0604020202020204" pitchFamily="34" charset="0"/>
              </a:endParaRP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93E5F24E-47D1-4781-8E0B-17990F5F03C0}"/>
                </a:ext>
              </a:extLst>
            </p:cNvPr>
            <p:cNvGrpSpPr/>
            <p:nvPr/>
          </p:nvGrpSpPr>
          <p:grpSpPr>
            <a:xfrm>
              <a:off x="14494160" y="1259375"/>
              <a:ext cx="1004983" cy="4512328"/>
              <a:chOff x="3139440" y="1381651"/>
              <a:chExt cx="701654" cy="3601044"/>
            </a:xfrm>
          </p:grpSpPr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680F69B6-D95B-425B-9464-5BD3C9FA3A10}"/>
                  </a:ext>
                </a:extLst>
              </p:cNvPr>
              <p:cNvGrpSpPr/>
              <p:nvPr/>
            </p:nvGrpSpPr>
            <p:grpSpPr>
              <a:xfrm>
                <a:off x="3139440" y="3743634"/>
                <a:ext cx="663505" cy="476317"/>
                <a:chOff x="1370013" y="2038351"/>
                <a:chExt cx="481013" cy="395288"/>
              </a:xfrm>
              <a:solidFill>
                <a:schemeClr val="accent2"/>
              </a:solidFill>
            </p:grpSpPr>
            <p:sp>
              <p:nvSpPr>
                <p:cNvPr id="38" name="Freeform 11">
                  <a:extLst>
                    <a:ext uri="{FF2B5EF4-FFF2-40B4-BE49-F238E27FC236}">
                      <a16:creationId xmlns:a16="http://schemas.microsoft.com/office/drawing/2014/main" id="{E36139A4-4519-45F4-BE23-260BA16E80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70013" y="2066926"/>
                  <a:ext cx="419100" cy="366713"/>
                </a:xfrm>
                <a:custGeom>
                  <a:avLst/>
                  <a:gdLst>
                    <a:gd name="T0" fmla="*/ 2249 w 2905"/>
                    <a:gd name="T1" fmla="*/ 239 h 2540"/>
                    <a:gd name="T2" fmla="*/ 2885 w 2905"/>
                    <a:gd name="T3" fmla="*/ 968 h 2540"/>
                    <a:gd name="T4" fmla="*/ 2609 w 2905"/>
                    <a:gd name="T5" fmla="*/ 1645 h 2540"/>
                    <a:gd name="T6" fmla="*/ 2513 w 2905"/>
                    <a:gd name="T7" fmla="*/ 1837 h 2540"/>
                    <a:gd name="T8" fmla="*/ 2362 w 2905"/>
                    <a:gd name="T9" fmla="*/ 1977 h 2540"/>
                    <a:gd name="T10" fmla="*/ 2169 w 2905"/>
                    <a:gd name="T11" fmla="*/ 2102 h 2540"/>
                    <a:gd name="T12" fmla="*/ 2044 w 2905"/>
                    <a:gd name="T13" fmla="*/ 2294 h 2540"/>
                    <a:gd name="T14" fmla="*/ 1903 w 2905"/>
                    <a:gd name="T15" fmla="*/ 2444 h 2540"/>
                    <a:gd name="T16" fmla="*/ 1710 w 2905"/>
                    <a:gd name="T17" fmla="*/ 2540 h 2540"/>
                    <a:gd name="T18" fmla="*/ 1191 w 2905"/>
                    <a:gd name="T19" fmla="*/ 2359 h 2540"/>
                    <a:gd name="T20" fmla="*/ 1027 w 2905"/>
                    <a:gd name="T21" fmla="*/ 2380 h 2540"/>
                    <a:gd name="T22" fmla="*/ 934 w 2905"/>
                    <a:gd name="T23" fmla="*/ 2229 h 2540"/>
                    <a:gd name="T24" fmla="*/ 907 w 2905"/>
                    <a:gd name="T25" fmla="*/ 2175 h 2540"/>
                    <a:gd name="T26" fmla="*/ 745 w 2905"/>
                    <a:gd name="T27" fmla="*/ 2107 h 2540"/>
                    <a:gd name="T28" fmla="*/ 735 w 2905"/>
                    <a:gd name="T29" fmla="*/ 1941 h 2540"/>
                    <a:gd name="T30" fmla="*/ 612 w 2905"/>
                    <a:gd name="T31" fmla="*/ 1952 h 2540"/>
                    <a:gd name="T32" fmla="*/ 495 w 2905"/>
                    <a:gd name="T33" fmla="*/ 1816 h 2540"/>
                    <a:gd name="T34" fmla="*/ 490 w 2905"/>
                    <a:gd name="T35" fmla="*/ 1730 h 2540"/>
                    <a:gd name="T36" fmla="*/ 323 w 2905"/>
                    <a:gd name="T37" fmla="*/ 1690 h 2540"/>
                    <a:gd name="T38" fmla="*/ 284 w 2905"/>
                    <a:gd name="T39" fmla="*/ 1525 h 2540"/>
                    <a:gd name="T40" fmla="*/ 0 w 2905"/>
                    <a:gd name="T41" fmla="*/ 904 h 2540"/>
                    <a:gd name="T42" fmla="*/ 87 w 2905"/>
                    <a:gd name="T43" fmla="*/ 837 h 2540"/>
                    <a:gd name="T44" fmla="*/ 629 w 2905"/>
                    <a:gd name="T45" fmla="*/ 1240 h 2540"/>
                    <a:gd name="T46" fmla="*/ 771 w 2905"/>
                    <a:gd name="T47" fmla="*/ 1357 h 2540"/>
                    <a:gd name="T48" fmla="*/ 760 w 2905"/>
                    <a:gd name="T49" fmla="*/ 1479 h 2540"/>
                    <a:gd name="T50" fmla="*/ 927 w 2905"/>
                    <a:gd name="T51" fmla="*/ 1489 h 2540"/>
                    <a:gd name="T52" fmla="*/ 996 w 2905"/>
                    <a:gd name="T53" fmla="*/ 1649 h 2540"/>
                    <a:gd name="T54" fmla="*/ 1050 w 2905"/>
                    <a:gd name="T55" fmla="*/ 1676 h 2540"/>
                    <a:gd name="T56" fmla="*/ 1201 w 2905"/>
                    <a:gd name="T57" fmla="*/ 1769 h 2540"/>
                    <a:gd name="T58" fmla="*/ 1181 w 2905"/>
                    <a:gd name="T59" fmla="*/ 1932 h 2540"/>
                    <a:gd name="T60" fmla="*/ 1344 w 2905"/>
                    <a:gd name="T61" fmla="*/ 1912 h 2540"/>
                    <a:gd name="T62" fmla="*/ 1438 w 2905"/>
                    <a:gd name="T63" fmla="*/ 2062 h 2540"/>
                    <a:gd name="T64" fmla="*/ 1716 w 2905"/>
                    <a:gd name="T65" fmla="*/ 2402 h 2540"/>
                    <a:gd name="T66" fmla="*/ 1809 w 2905"/>
                    <a:gd name="T67" fmla="*/ 2325 h 2540"/>
                    <a:gd name="T68" fmla="*/ 1567 w 2905"/>
                    <a:gd name="T69" fmla="*/ 2025 h 2540"/>
                    <a:gd name="T70" fmla="*/ 1633 w 2905"/>
                    <a:gd name="T71" fmla="*/ 1939 h 2540"/>
                    <a:gd name="T72" fmla="*/ 1936 w 2905"/>
                    <a:gd name="T73" fmla="*/ 2183 h 2540"/>
                    <a:gd name="T74" fmla="*/ 2029 w 2905"/>
                    <a:gd name="T75" fmla="*/ 2106 h 2540"/>
                    <a:gd name="T76" fmla="*/ 1786 w 2905"/>
                    <a:gd name="T77" fmla="*/ 1806 h 2540"/>
                    <a:gd name="T78" fmla="*/ 1853 w 2905"/>
                    <a:gd name="T79" fmla="*/ 1720 h 2540"/>
                    <a:gd name="T80" fmla="*/ 2156 w 2905"/>
                    <a:gd name="T81" fmla="*/ 1965 h 2540"/>
                    <a:gd name="T82" fmla="*/ 2249 w 2905"/>
                    <a:gd name="T83" fmla="*/ 1887 h 2540"/>
                    <a:gd name="T84" fmla="*/ 2006 w 2905"/>
                    <a:gd name="T85" fmla="*/ 1587 h 2540"/>
                    <a:gd name="T86" fmla="*/ 2074 w 2905"/>
                    <a:gd name="T87" fmla="*/ 1501 h 2540"/>
                    <a:gd name="T88" fmla="*/ 2377 w 2905"/>
                    <a:gd name="T89" fmla="*/ 1746 h 2540"/>
                    <a:gd name="T90" fmla="*/ 2469 w 2905"/>
                    <a:gd name="T91" fmla="*/ 1669 h 2540"/>
                    <a:gd name="T92" fmla="*/ 2438 w 2905"/>
                    <a:gd name="T93" fmla="*/ 1591 h 2540"/>
                    <a:gd name="T94" fmla="*/ 2295 w 2905"/>
                    <a:gd name="T95" fmla="*/ 1449 h 2540"/>
                    <a:gd name="T96" fmla="*/ 2062 w 2905"/>
                    <a:gd name="T97" fmla="*/ 1218 h 2540"/>
                    <a:gd name="T98" fmla="*/ 1813 w 2905"/>
                    <a:gd name="T99" fmla="*/ 970 h 2540"/>
                    <a:gd name="T100" fmla="*/ 1616 w 2905"/>
                    <a:gd name="T101" fmla="*/ 775 h 2540"/>
                    <a:gd name="T102" fmla="*/ 1537 w 2905"/>
                    <a:gd name="T103" fmla="*/ 706 h 2540"/>
                    <a:gd name="T104" fmla="*/ 1428 w 2905"/>
                    <a:gd name="T105" fmla="*/ 754 h 2540"/>
                    <a:gd name="T106" fmla="*/ 1226 w 2905"/>
                    <a:gd name="T107" fmla="*/ 1069 h 2540"/>
                    <a:gd name="T108" fmla="*/ 976 w 2905"/>
                    <a:gd name="T109" fmla="*/ 1147 h 2540"/>
                    <a:gd name="T110" fmla="*/ 796 w 2905"/>
                    <a:gd name="T111" fmla="*/ 1004 h 2540"/>
                    <a:gd name="T112" fmla="*/ 1064 w 2905"/>
                    <a:gd name="T113" fmla="*/ 203 h 2540"/>
                    <a:gd name="T114" fmla="*/ 1158 w 2905"/>
                    <a:gd name="T115" fmla="*/ 94 h 2540"/>
                    <a:gd name="T116" fmla="*/ 1338 w 2905"/>
                    <a:gd name="T117" fmla="*/ 10 h 25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2905" h="2540">
                      <a:moveTo>
                        <a:pt x="1451" y="0"/>
                      </a:moveTo>
                      <a:lnTo>
                        <a:pt x="1493" y="3"/>
                      </a:lnTo>
                      <a:lnTo>
                        <a:pt x="1538" y="11"/>
                      </a:lnTo>
                      <a:lnTo>
                        <a:pt x="1585" y="23"/>
                      </a:lnTo>
                      <a:lnTo>
                        <a:pt x="2221" y="222"/>
                      </a:lnTo>
                      <a:lnTo>
                        <a:pt x="2236" y="229"/>
                      </a:lnTo>
                      <a:lnTo>
                        <a:pt x="2249" y="239"/>
                      </a:lnTo>
                      <a:lnTo>
                        <a:pt x="2885" y="870"/>
                      </a:lnTo>
                      <a:lnTo>
                        <a:pt x="2896" y="886"/>
                      </a:lnTo>
                      <a:lnTo>
                        <a:pt x="2903" y="902"/>
                      </a:lnTo>
                      <a:lnTo>
                        <a:pt x="2905" y="919"/>
                      </a:lnTo>
                      <a:lnTo>
                        <a:pt x="2903" y="936"/>
                      </a:lnTo>
                      <a:lnTo>
                        <a:pt x="2896" y="954"/>
                      </a:lnTo>
                      <a:lnTo>
                        <a:pt x="2885" y="968"/>
                      </a:lnTo>
                      <a:lnTo>
                        <a:pt x="2445" y="1405"/>
                      </a:lnTo>
                      <a:lnTo>
                        <a:pt x="2552" y="1511"/>
                      </a:lnTo>
                      <a:lnTo>
                        <a:pt x="2572" y="1534"/>
                      </a:lnTo>
                      <a:lnTo>
                        <a:pt x="2588" y="1560"/>
                      </a:lnTo>
                      <a:lnTo>
                        <a:pt x="2599" y="1587"/>
                      </a:lnTo>
                      <a:lnTo>
                        <a:pt x="2606" y="1615"/>
                      </a:lnTo>
                      <a:lnTo>
                        <a:pt x="2609" y="1645"/>
                      </a:lnTo>
                      <a:lnTo>
                        <a:pt x="2608" y="1675"/>
                      </a:lnTo>
                      <a:lnTo>
                        <a:pt x="2603" y="1705"/>
                      </a:lnTo>
                      <a:lnTo>
                        <a:pt x="2594" y="1734"/>
                      </a:lnTo>
                      <a:lnTo>
                        <a:pt x="2580" y="1762"/>
                      </a:lnTo>
                      <a:lnTo>
                        <a:pt x="2562" y="1790"/>
                      </a:lnTo>
                      <a:lnTo>
                        <a:pt x="2540" y="1815"/>
                      </a:lnTo>
                      <a:lnTo>
                        <a:pt x="2513" y="1837"/>
                      </a:lnTo>
                      <a:lnTo>
                        <a:pt x="2484" y="1857"/>
                      </a:lnTo>
                      <a:lnTo>
                        <a:pt x="2453" y="1870"/>
                      </a:lnTo>
                      <a:lnTo>
                        <a:pt x="2421" y="1879"/>
                      </a:lnTo>
                      <a:lnTo>
                        <a:pt x="2389" y="1883"/>
                      </a:lnTo>
                      <a:lnTo>
                        <a:pt x="2385" y="1915"/>
                      </a:lnTo>
                      <a:lnTo>
                        <a:pt x="2376" y="1947"/>
                      </a:lnTo>
                      <a:lnTo>
                        <a:pt x="2362" y="1977"/>
                      </a:lnTo>
                      <a:lnTo>
                        <a:pt x="2343" y="2007"/>
                      </a:lnTo>
                      <a:lnTo>
                        <a:pt x="2319" y="2033"/>
                      </a:lnTo>
                      <a:lnTo>
                        <a:pt x="2293" y="2056"/>
                      </a:lnTo>
                      <a:lnTo>
                        <a:pt x="2263" y="2075"/>
                      </a:lnTo>
                      <a:lnTo>
                        <a:pt x="2233" y="2089"/>
                      </a:lnTo>
                      <a:lnTo>
                        <a:pt x="2201" y="2098"/>
                      </a:lnTo>
                      <a:lnTo>
                        <a:pt x="2169" y="2102"/>
                      </a:lnTo>
                      <a:lnTo>
                        <a:pt x="2164" y="2134"/>
                      </a:lnTo>
                      <a:lnTo>
                        <a:pt x="2155" y="2166"/>
                      </a:lnTo>
                      <a:lnTo>
                        <a:pt x="2142" y="2196"/>
                      </a:lnTo>
                      <a:lnTo>
                        <a:pt x="2123" y="2226"/>
                      </a:lnTo>
                      <a:lnTo>
                        <a:pt x="2100" y="2252"/>
                      </a:lnTo>
                      <a:lnTo>
                        <a:pt x="2073" y="2275"/>
                      </a:lnTo>
                      <a:lnTo>
                        <a:pt x="2044" y="2294"/>
                      </a:lnTo>
                      <a:lnTo>
                        <a:pt x="2012" y="2308"/>
                      </a:lnTo>
                      <a:lnTo>
                        <a:pt x="1981" y="2316"/>
                      </a:lnTo>
                      <a:lnTo>
                        <a:pt x="1948" y="2321"/>
                      </a:lnTo>
                      <a:lnTo>
                        <a:pt x="1944" y="2352"/>
                      </a:lnTo>
                      <a:lnTo>
                        <a:pt x="1935" y="2385"/>
                      </a:lnTo>
                      <a:lnTo>
                        <a:pt x="1922" y="2415"/>
                      </a:lnTo>
                      <a:lnTo>
                        <a:pt x="1903" y="2444"/>
                      </a:lnTo>
                      <a:lnTo>
                        <a:pt x="1880" y="2471"/>
                      </a:lnTo>
                      <a:lnTo>
                        <a:pt x="1854" y="2492"/>
                      </a:lnTo>
                      <a:lnTo>
                        <a:pt x="1828" y="2510"/>
                      </a:lnTo>
                      <a:lnTo>
                        <a:pt x="1799" y="2524"/>
                      </a:lnTo>
                      <a:lnTo>
                        <a:pt x="1770" y="2533"/>
                      </a:lnTo>
                      <a:lnTo>
                        <a:pt x="1739" y="2539"/>
                      </a:lnTo>
                      <a:lnTo>
                        <a:pt x="1710" y="2540"/>
                      </a:lnTo>
                      <a:lnTo>
                        <a:pt x="1680" y="2537"/>
                      </a:lnTo>
                      <a:lnTo>
                        <a:pt x="1650" y="2530"/>
                      </a:lnTo>
                      <a:lnTo>
                        <a:pt x="1623" y="2519"/>
                      </a:lnTo>
                      <a:lnTo>
                        <a:pt x="1597" y="2503"/>
                      </a:lnTo>
                      <a:lnTo>
                        <a:pt x="1574" y="2483"/>
                      </a:lnTo>
                      <a:lnTo>
                        <a:pt x="1320" y="2231"/>
                      </a:lnTo>
                      <a:lnTo>
                        <a:pt x="1191" y="2359"/>
                      </a:lnTo>
                      <a:lnTo>
                        <a:pt x="1172" y="2375"/>
                      </a:lnTo>
                      <a:lnTo>
                        <a:pt x="1150" y="2387"/>
                      </a:lnTo>
                      <a:lnTo>
                        <a:pt x="1127" y="2394"/>
                      </a:lnTo>
                      <a:lnTo>
                        <a:pt x="1102" y="2396"/>
                      </a:lnTo>
                      <a:lnTo>
                        <a:pt x="1077" y="2395"/>
                      </a:lnTo>
                      <a:lnTo>
                        <a:pt x="1052" y="2389"/>
                      </a:lnTo>
                      <a:lnTo>
                        <a:pt x="1027" y="2380"/>
                      </a:lnTo>
                      <a:lnTo>
                        <a:pt x="1005" y="2365"/>
                      </a:lnTo>
                      <a:lnTo>
                        <a:pt x="983" y="2347"/>
                      </a:lnTo>
                      <a:lnTo>
                        <a:pt x="965" y="2326"/>
                      </a:lnTo>
                      <a:lnTo>
                        <a:pt x="951" y="2303"/>
                      </a:lnTo>
                      <a:lnTo>
                        <a:pt x="941" y="2278"/>
                      </a:lnTo>
                      <a:lnTo>
                        <a:pt x="935" y="2254"/>
                      </a:lnTo>
                      <a:lnTo>
                        <a:pt x="934" y="2229"/>
                      </a:lnTo>
                      <a:lnTo>
                        <a:pt x="936" y="2204"/>
                      </a:lnTo>
                      <a:lnTo>
                        <a:pt x="944" y="2181"/>
                      </a:lnTo>
                      <a:lnTo>
                        <a:pt x="955" y="2160"/>
                      </a:lnTo>
                      <a:lnTo>
                        <a:pt x="971" y="2140"/>
                      </a:lnTo>
                      <a:lnTo>
                        <a:pt x="952" y="2157"/>
                      </a:lnTo>
                      <a:lnTo>
                        <a:pt x="930" y="2168"/>
                      </a:lnTo>
                      <a:lnTo>
                        <a:pt x="907" y="2175"/>
                      </a:lnTo>
                      <a:lnTo>
                        <a:pt x="882" y="2178"/>
                      </a:lnTo>
                      <a:lnTo>
                        <a:pt x="857" y="2176"/>
                      </a:lnTo>
                      <a:lnTo>
                        <a:pt x="832" y="2170"/>
                      </a:lnTo>
                      <a:lnTo>
                        <a:pt x="808" y="2161"/>
                      </a:lnTo>
                      <a:lnTo>
                        <a:pt x="784" y="2147"/>
                      </a:lnTo>
                      <a:lnTo>
                        <a:pt x="763" y="2128"/>
                      </a:lnTo>
                      <a:lnTo>
                        <a:pt x="745" y="2107"/>
                      </a:lnTo>
                      <a:lnTo>
                        <a:pt x="730" y="2084"/>
                      </a:lnTo>
                      <a:lnTo>
                        <a:pt x="721" y="2060"/>
                      </a:lnTo>
                      <a:lnTo>
                        <a:pt x="715" y="2035"/>
                      </a:lnTo>
                      <a:lnTo>
                        <a:pt x="714" y="2011"/>
                      </a:lnTo>
                      <a:lnTo>
                        <a:pt x="716" y="1986"/>
                      </a:lnTo>
                      <a:lnTo>
                        <a:pt x="723" y="1963"/>
                      </a:lnTo>
                      <a:lnTo>
                        <a:pt x="735" y="1941"/>
                      </a:lnTo>
                      <a:lnTo>
                        <a:pt x="751" y="1922"/>
                      </a:lnTo>
                      <a:lnTo>
                        <a:pt x="731" y="1938"/>
                      </a:lnTo>
                      <a:lnTo>
                        <a:pt x="710" y="1949"/>
                      </a:lnTo>
                      <a:lnTo>
                        <a:pt x="686" y="1956"/>
                      </a:lnTo>
                      <a:lnTo>
                        <a:pt x="662" y="1959"/>
                      </a:lnTo>
                      <a:lnTo>
                        <a:pt x="636" y="1957"/>
                      </a:lnTo>
                      <a:lnTo>
                        <a:pt x="612" y="1952"/>
                      </a:lnTo>
                      <a:lnTo>
                        <a:pt x="588" y="1942"/>
                      </a:lnTo>
                      <a:lnTo>
                        <a:pt x="564" y="1928"/>
                      </a:lnTo>
                      <a:lnTo>
                        <a:pt x="543" y="1909"/>
                      </a:lnTo>
                      <a:lnTo>
                        <a:pt x="524" y="1888"/>
                      </a:lnTo>
                      <a:lnTo>
                        <a:pt x="511" y="1866"/>
                      </a:lnTo>
                      <a:lnTo>
                        <a:pt x="501" y="1841"/>
                      </a:lnTo>
                      <a:lnTo>
                        <a:pt x="495" y="1816"/>
                      </a:lnTo>
                      <a:lnTo>
                        <a:pt x="494" y="1792"/>
                      </a:lnTo>
                      <a:lnTo>
                        <a:pt x="497" y="1767"/>
                      </a:lnTo>
                      <a:lnTo>
                        <a:pt x="504" y="1744"/>
                      </a:lnTo>
                      <a:lnTo>
                        <a:pt x="515" y="1722"/>
                      </a:lnTo>
                      <a:lnTo>
                        <a:pt x="530" y="1703"/>
                      </a:lnTo>
                      <a:lnTo>
                        <a:pt x="511" y="1719"/>
                      </a:lnTo>
                      <a:lnTo>
                        <a:pt x="490" y="1730"/>
                      </a:lnTo>
                      <a:lnTo>
                        <a:pt x="466" y="1737"/>
                      </a:lnTo>
                      <a:lnTo>
                        <a:pt x="442" y="1740"/>
                      </a:lnTo>
                      <a:lnTo>
                        <a:pt x="417" y="1738"/>
                      </a:lnTo>
                      <a:lnTo>
                        <a:pt x="392" y="1733"/>
                      </a:lnTo>
                      <a:lnTo>
                        <a:pt x="367" y="1723"/>
                      </a:lnTo>
                      <a:lnTo>
                        <a:pt x="344" y="1709"/>
                      </a:lnTo>
                      <a:lnTo>
                        <a:pt x="323" y="1690"/>
                      </a:lnTo>
                      <a:lnTo>
                        <a:pt x="305" y="1670"/>
                      </a:lnTo>
                      <a:lnTo>
                        <a:pt x="291" y="1647"/>
                      </a:lnTo>
                      <a:lnTo>
                        <a:pt x="281" y="1622"/>
                      </a:lnTo>
                      <a:lnTo>
                        <a:pt x="275" y="1597"/>
                      </a:lnTo>
                      <a:lnTo>
                        <a:pt x="273" y="1573"/>
                      </a:lnTo>
                      <a:lnTo>
                        <a:pt x="276" y="1549"/>
                      </a:lnTo>
                      <a:lnTo>
                        <a:pt x="284" y="1525"/>
                      </a:lnTo>
                      <a:lnTo>
                        <a:pt x="295" y="1504"/>
                      </a:lnTo>
                      <a:lnTo>
                        <a:pt x="311" y="1485"/>
                      </a:lnTo>
                      <a:lnTo>
                        <a:pt x="432" y="1363"/>
                      </a:lnTo>
                      <a:lnTo>
                        <a:pt x="20" y="952"/>
                      </a:lnTo>
                      <a:lnTo>
                        <a:pt x="9" y="938"/>
                      </a:lnTo>
                      <a:lnTo>
                        <a:pt x="2" y="921"/>
                      </a:lnTo>
                      <a:lnTo>
                        <a:pt x="0" y="904"/>
                      </a:lnTo>
                      <a:lnTo>
                        <a:pt x="2" y="887"/>
                      </a:lnTo>
                      <a:lnTo>
                        <a:pt x="9" y="870"/>
                      </a:lnTo>
                      <a:lnTo>
                        <a:pt x="20" y="855"/>
                      </a:lnTo>
                      <a:lnTo>
                        <a:pt x="35" y="844"/>
                      </a:lnTo>
                      <a:lnTo>
                        <a:pt x="51" y="837"/>
                      </a:lnTo>
                      <a:lnTo>
                        <a:pt x="69" y="835"/>
                      </a:lnTo>
                      <a:lnTo>
                        <a:pt x="87" y="837"/>
                      </a:lnTo>
                      <a:lnTo>
                        <a:pt x="103" y="844"/>
                      </a:lnTo>
                      <a:lnTo>
                        <a:pt x="118" y="855"/>
                      </a:lnTo>
                      <a:lnTo>
                        <a:pt x="531" y="1267"/>
                      </a:lnTo>
                      <a:lnTo>
                        <a:pt x="554" y="1253"/>
                      </a:lnTo>
                      <a:lnTo>
                        <a:pt x="577" y="1243"/>
                      </a:lnTo>
                      <a:lnTo>
                        <a:pt x="603" y="1239"/>
                      </a:lnTo>
                      <a:lnTo>
                        <a:pt x="629" y="1240"/>
                      </a:lnTo>
                      <a:lnTo>
                        <a:pt x="656" y="1245"/>
                      </a:lnTo>
                      <a:lnTo>
                        <a:pt x="681" y="1255"/>
                      </a:lnTo>
                      <a:lnTo>
                        <a:pt x="706" y="1269"/>
                      </a:lnTo>
                      <a:lnTo>
                        <a:pt x="728" y="1288"/>
                      </a:lnTo>
                      <a:lnTo>
                        <a:pt x="747" y="1309"/>
                      </a:lnTo>
                      <a:lnTo>
                        <a:pt x="761" y="1333"/>
                      </a:lnTo>
                      <a:lnTo>
                        <a:pt x="771" y="1357"/>
                      </a:lnTo>
                      <a:lnTo>
                        <a:pt x="776" y="1381"/>
                      </a:lnTo>
                      <a:lnTo>
                        <a:pt x="778" y="1407"/>
                      </a:lnTo>
                      <a:lnTo>
                        <a:pt x="775" y="1431"/>
                      </a:lnTo>
                      <a:lnTo>
                        <a:pt x="768" y="1454"/>
                      </a:lnTo>
                      <a:lnTo>
                        <a:pt x="757" y="1476"/>
                      </a:lnTo>
                      <a:lnTo>
                        <a:pt x="741" y="1495"/>
                      </a:lnTo>
                      <a:lnTo>
                        <a:pt x="760" y="1479"/>
                      </a:lnTo>
                      <a:lnTo>
                        <a:pt x="781" y="1467"/>
                      </a:lnTo>
                      <a:lnTo>
                        <a:pt x="805" y="1460"/>
                      </a:lnTo>
                      <a:lnTo>
                        <a:pt x="829" y="1457"/>
                      </a:lnTo>
                      <a:lnTo>
                        <a:pt x="855" y="1459"/>
                      </a:lnTo>
                      <a:lnTo>
                        <a:pt x="879" y="1464"/>
                      </a:lnTo>
                      <a:lnTo>
                        <a:pt x="904" y="1475"/>
                      </a:lnTo>
                      <a:lnTo>
                        <a:pt x="927" y="1489"/>
                      </a:lnTo>
                      <a:lnTo>
                        <a:pt x="949" y="1507"/>
                      </a:lnTo>
                      <a:lnTo>
                        <a:pt x="967" y="1528"/>
                      </a:lnTo>
                      <a:lnTo>
                        <a:pt x="981" y="1551"/>
                      </a:lnTo>
                      <a:lnTo>
                        <a:pt x="990" y="1575"/>
                      </a:lnTo>
                      <a:lnTo>
                        <a:pt x="997" y="1600"/>
                      </a:lnTo>
                      <a:lnTo>
                        <a:pt x="998" y="1625"/>
                      </a:lnTo>
                      <a:lnTo>
                        <a:pt x="996" y="1649"/>
                      </a:lnTo>
                      <a:lnTo>
                        <a:pt x="988" y="1672"/>
                      </a:lnTo>
                      <a:lnTo>
                        <a:pt x="977" y="1694"/>
                      </a:lnTo>
                      <a:lnTo>
                        <a:pt x="961" y="1714"/>
                      </a:lnTo>
                      <a:lnTo>
                        <a:pt x="980" y="1698"/>
                      </a:lnTo>
                      <a:lnTo>
                        <a:pt x="1002" y="1686"/>
                      </a:lnTo>
                      <a:lnTo>
                        <a:pt x="1025" y="1679"/>
                      </a:lnTo>
                      <a:lnTo>
                        <a:pt x="1050" y="1676"/>
                      </a:lnTo>
                      <a:lnTo>
                        <a:pt x="1075" y="1678"/>
                      </a:lnTo>
                      <a:lnTo>
                        <a:pt x="1100" y="1683"/>
                      </a:lnTo>
                      <a:lnTo>
                        <a:pt x="1124" y="1693"/>
                      </a:lnTo>
                      <a:lnTo>
                        <a:pt x="1148" y="1708"/>
                      </a:lnTo>
                      <a:lnTo>
                        <a:pt x="1169" y="1725"/>
                      </a:lnTo>
                      <a:lnTo>
                        <a:pt x="1187" y="1746"/>
                      </a:lnTo>
                      <a:lnTo>
                        <a:pt x="1201" y="1769"/>
                      </a:lnTo>
                      <a:lnTo>
                        <a:pt x="1211" y="1794"/>
                      </a:lnTo>
                      <a:lnTo>
                        <a:pt x="1217" y="1818"/>
                      </a:lnTo>
                      <a:lnTo>
                        <a:pt x="1218" y="1843"/>
                      </a:lnTo>
                      <a:lnTo>
                        <a:pt x="1215" y="1868"/>
                      </a:lnTo>
                      <a:lnTo>
                        <a:pt x="1208" y="1891"/>
                      </a:lnTo>
                      <a:lnTo>
                        <a:pt x="1196" y="1912"/>
                      </a:lnTo>
                      <a:lnTo>
                        <a:pt x="1181" y="1932"/>
                      </a:lnTo>
                      <a:lnTo>
                        <a:pt x="1201" y="1916"/>
                      </a:lnTo>
                      <a:lnTo>
                        <a:pt x="1222" y="1905"/>
                      </a:lnTo>
                      <a:lnTo>
                        <a:pt x="1245" y="1898"/>
                      </a:lnTo>
                      <a:lnTo>
                        <a:pt x="1270" y="1895"/>
                      </a:lnTo>
                      <a:lnTo>
                        <a:pt x="1294" y="1896"/>
                      </a:lnTo>
                      <a:lnTo>
                        <a:pt x="1320" y="1902"/>
                      </a:lnTo>
                      <a:lnTo>
                        <a:pt x="1344" y="1912"/>
                      </a:lnTo>
                      <a:lnTo>
                        <a:pt x="1367" y="1926"/>
                      </a:lnTo>
                      <a:lnTo>
                        <a:pt x="1388" y="1944"/>
                      </a:lnTo>
                      <a:lnTo>
                        <a:pt x="1407" y="1965"/>
                      </a:lnTo>
                      <a:lnTo>
                        <a:pt x="1421" y="1988"/>
                      </a:lnTo>
                      <a:lnTo>
                        <a:pt x="1431" y="2013"/>
                      </a:lnTo>
                      <a:lnTo>
                        <a:pt x="1436" y="2037"/>
                      </a:lnTo>
                      <a:lnTo>
                        <a:pt x="1438" y="2062"/>
                      </a:lnTo>
                      <a:lnTo>
                        <a:pt x="1435" y="2087"/>
                      </a:lnTo>
                      <a:lnTo>
                        <a:pt x="1428" y="2110"/>
                      </a:lnTo>
                      <a:lnTo>
                        <a:pt x="1416" y="2131"/>
                      </a:lnTo>
                      <a:lnTo>
                        <a:pt x="1672" y="2386"/>
                      </a:lnTo>
                      <a:lnTo>
                        <a:pt x="1685" y="2395"/>
                      </a:lnTo>
                      <a:lnTo>
                        <a:pt x="1699" y="2401"/>
                      </a:lnTo>
                      <a:lnTo>
                        <a:pt x="1716" y="2402"/>
                      </a:lnTo>
                      <a:lnTo>
                        <a:pt x="1733" y="2400"/>
                      </a:lnTo>
                      <a:lnTo>
                        <a:pt x="1750" y="2395"/>
                      </a:lnTo>
                      <a:lnTo>
                        <a:pt x="1767" y="2386"/>
                      </a:lnTo>
                      <a:lnTo>
                        <a:pt x="1782" y="2374"/>
                      </a:lnTo>
                      <a:lnTo>
                        <a:pt x="1794" y="2358"/>
                      </a:lnTo>
                      <a:lnTo>
                        <a:pt x="1803" y="2342"/>
                      </a:lnTo>
                      <a:lnTo>
                        <a:pt x="1809" y="2325"/>
                      </a:lnTo>
                      <a:lnTo>
                        <a:pt x="1811" y="2308"/>
                      </a:lnTo>
                      <a:lnTo>
                        <a:pt x="1809" y="2291"/>
                      </a:lnTo>
                      <a:lnTo>
                        <a:pt x="1803" y="2276"/>
                      </a:lnTo>
                      <a:lnTo>
                        <a:pt x="1794" y="2264"/>
                      </a:lnTo>
                      <a:lnTo>
                        <a:pt x="1584" y="2055"/>
                      </a:lnTo>
                      <a:lnTo>
                        <a:pt x="1573" y="2041"/>
                      </a:lnTo>
                      <a:lnTo>
                        <a:pt x="1567" y="2025"/>
                      </a:lnTo>
                      <a:lnTo>
                        <a:pt x="1564" y="2007"/>
                      </a:lnTo>
                      <a:lnTo>
                        <a:pt x="1567" y="1989"/>
                      </a:lnTo>
                      <a:lnTo>
                        <a:pt x="1573" y="1973"/>
                      </a:lnTo>
                      <a:lnTo>
                        <a:pt x="1584" y="1958"/>
                      </a:lnTo>
                      <a:lnTo>
                        <a:pt x="1599" y="1947"/>
                      </a:lnTo>
                      <a:lnTo>
                        <a:pt x="1616" y="1941"/>
                      </a:lnTo>
                      <a:lnTo>
                        <a:pt x="1633" y="1939"/>
                      </a:lnTo>
                      <a:lnTo>
                        <a:pt x="1650" y="1941"/>
                      </a:lnTo>
                      <a:lnTo>
                        <a:pt x="1668" y="1947"/>
                      </a:lnTo>
                      <a:lnTo>
                        <a:pt x="1682" y="1958"/>
                      </a:lnTo>
                      <a:lnTo>
                        <a:pt x="1892" y="2167"/>
                      </a:lnTo>
                      <a:lnTo>
                        <a:pt x="1904" y="2176"/>
                      </a:lnTo>
                      <a:lnTo>
                        <a:pt x="1920" y="2182"/>
                      </a:lnTo>
                      <a:lnTo>
                        <a:pt x="1936" y="2183"/>
                      </a:lnTo>
                      <a:lnTo>
                        <a:pt x="1953" y="2182"/>
                      </a:lnTo>
                      <a:lnTo>
                        <a:pt x="1971" y="2176"/>
                      </a:lnTo>
                      <a:lnTo>
                        <a:pt x="1987" y="2167"/>
                      </a:lnTo>
                      <a:lnTo>
                        <a:pt x="2002" y="2155"/>
                      </a:lnTo>
                      <a:lnTo>
                        <a:pt x="2015" y="2139"/>
                      </a:lnTo>
                      <a:lnTo>
                        <a:pt x="2024" y="2123"/>
                      </a:lnTo>
                      <a:lnTo>
                        <a:pt x="2029" y="2106"/>
                      </a:lnTo>
                      <a:lnTo>
                        <a:pt x="2031" y="2089"/>
                      </a:lnTo>
                      <a:lnTo>
                        <a:pt x="2029" y="2073"/>
                      </a:lnTo>
                      <a:lnTo>
                        <a:pt x="2024" y="2058"/>
                      </a:lnTo>
                      <a:lnTo>
                        <a:pt x="2015" y="2045"/>
                      </a:lnTo>
                      <a:lnTo>
                        <a:pt x="1804" y="1837"/>
                      </a:lnTo>
                      <a:lnTo>
                        <a:pt x="1793" y="1822"/>
                      </a:lnTo>
                      <a:lnTo>
                        <a:pt x="1786" y="1806"/>
                      </a:lnTo>
                      <a:lnTo>
                        <a:pt x="1784" y="1788"/>
                      </a:lnTo>
                      <a:lnTo>
                        <a:pt x="1786" y="1770"/>
                      </a:lnTo>
                      <a:lnTo>
                        <a:pt x="1793" y="1754"/>
                      </a:lnTo>
                      <a:lnTo>
                        <a:pt x="1804" y="1740"/>
                      </a:lnTo>
                      <a:lnTo>
                        <a:pt x="1820" y="1729"/>
                      </a:lnTo>
                      <a:lnTo>
                        <a:pt x="1836" y="1722"/>
                      </a:lnTo>
                      <a:lnTo>
                        <a:pt x="1853" y="1720"/>
                      </a:lnTo>
                      <a:lnTo>
                        <a:pt x="1871" y="1722"/>
                      </a:lnTo>
                      <a:lnTo>
                        <a:pt x="1887" y="1729"/>
                      </a:lnTo>
                      <a:lnTo>
                        <a:pt x="1902" y="1740"/>
                      </a:lnTo>
                      <a:lnTo>
                        <a:pt x="2112" y="1948"/>
                      </a:lnTo>
                      <a:lnTo>
                        <a:pt x="2125" y="1957"/>
                      </a:lnTo>
                      <a:lnTo>
                        <a:pt x="2140" y="1963"/>
                      </a:lnTo>
                      <a:lnTo>
                        <a:pt x="2156" y="1965"/>
                      </a:lnTo>
                      <a:lnTo>
                        <a:pt x="2174" y="1963"/>
                      </a:lnTo>
                      <a:lnTo>
                        <a:pt x="2190" y="1957"/>
                      </a:lnTo>
                      <a:lnTo>
                        <a:pt x="2207" y="1949"/>
                      </a:lnTo>
                      <a:lnTo>
                        <a:pt x="2223" y="1936"/>
                      </a:lnTo>
                      <a:lnTo>
                        <a:pt x="2235" y="1920"/>
                      </a:lnTo>
                      <a:lnTo>
                        <a:pt x="2244" y="1904"/>
                      </a:lnTo>
                      <a:lnTo>
                        <a:pt x="2249" y="1887"/>
                      </a:lnTo>
                      <a:lnTo>
                        <a:pt x="2251" y="1871"/>
                      </a:lnTo>
                      <a:lnTo>
                        <a:pt x="2249" y="1855"/>
                      </a:lnTo>
                      <a:lnTo>
                        <a:pt x="2244" y="1839"/>
                      </a:lnTo>
                      <a:lnTo>
                        <a:pt x="2234" y="1826"/>
                      </a:lnTo>
                      <a:lnTo>
                        <a:pt x="2025" y="1618"/>
                      </a:lnTo>
                      <a:lnTo>
                        <a:pt x="2013" y="1603"/>
                      </a:lnTo>
                      <a:lnTo>
                        <a:pt x="2006" y="1587"/>
                      </a:lnTo>
                      <a:lnTo>
                        <a:pt x="2004" y="1570"/>
                      </a:lnTo>
                      <a:lnTo>
                        <a:pt x="2006" y="1553"/>
                      </a:lnTo>
                      <a:lnTo>
                        <a:pt x="2013" y="1535"/>
                      </a:lnTo>
                      <a:lnTo>
                        <a:pt x="2025" y="1521"/>
                      </a:lnTo>
                      <a:lnTo>
                        <a:pt x="2039" y="1510"/>
                      </a:lnTo>
                      <a:lnTo>
                        <a:pt x="2055" y="1503"/>
                      </a:lnTo>
                      <a:lnTo>
                        <a:pt x="2074" y="1501"/>
                      </a:lnTo>
                      <a:lnTo>
                        <a:pt x="2091" y="1503"/>
                      </a:lnTo>
                      <a:lnTo>
                        <a:pt x="2107" y="1510"/>
                      </a:lnTo>
                      <a:lnTo>
                        <a:pt x="2122" y="1521"/>
                      </a:lnTo>
                      <a:lnTo>
                        <a:pt x="2332" y="1729"/>
                      </a:lnTo>
                      <a:lnTo>
                        <a:pt x="2345" y="1739"/>
                      </a:lnTo>
                      <a:lnTo>
                        <a:pt x="2359" y="1744"/>
                      </a:lnTo>
                      <a:lnTo>
                        <a:pt x="2377" y="1746"/>
                      </a:lnTo>
                      <a:lnTo>
                        <a:pt x="2393" y="1744"/>
                      </a:lnTo>
                      <a:lnTo>
                        <a:pt x="2410" y="1739"/>
                      </a:lnTo>
                      <a:lnTo>
                        <a:pt x="2427" y="1730"/>
                      </a:lnTo>
                      <a:lnTo>
                        <a:pt x="2442" y="1718"/>
                      </a:lnTo>
                      <a:lnTo>
                        <a:pt x="2455" y="1703"/>
                      </a:lnTo>
                      <a:lnTo>
                        <a:pt x="2463" y="1685"/>
                      </a:lnTo>
                      <a:lnTo>
                        <a:pt x="2469" y="1669"/>
                      </a:lnTo>
                      <a:lnTo>
                        <a:pt x="2471" y="1652"/>
                      </a:lnTo>
                      <a:lnTo>
                        <a:pt x="2469" y="1636"/>
                      </a:lnTo>
                      <a:lnTo>
                        <a:pt x="2463" y="1620"/>
                      </a:lnTo>
                      <a:lnTo>
                        <a:pt x="2454" y="1608"/>
                      </a:lnTo>
                      <a:lnTo>
                        <a:pt x="2452" y="1606"/>
                      </a:lnTo>
                      <a:lnTo>
                        <a:pt x="2447" y="1600"/>
                      </a:lnTo>
                      <a:lnTo>
                        <a:pt x="2438" y="1591"/>
                      </a:lnTo>
                      <a:lnTo>
                        <a:pt x="2426" y="1579"/>
                      </a:lnTo>
                      <a:lnTo>
                        <a:pt x="2410" y="1564"/>
                      </a:lnTo>
                      <a:lnTo>
                        <a:pt x="2392" y="1545"/>
                      </a:lnTo>
                      <a:lnTo>
                        <a:pt x="2372" y="1525"/>
                      </a:lnTo>
                      <a:lnTo>
                        <a:pt x="2348" y="1502"/>
                      </a:lnTo>
                      <a:lnTo>
                        <a:pt x="2323" y="1477"/>
                      </a:lnTo>
                      <a:lnTo>
                        <a:pt x="2295" y="1449"/>
                      </a:lnTo>
                      <a:lnTo>
                        <a:pt x="2265" y="1420"/>
                      </a:lnTo>
                      <a:lnTo>
                        <a:pt x="2235" y="1389"/>
                      </a:lnTo>
                      <a:lnTo>
                        <a:pt x="2202" y="1357"/>
                      </a:lnTo>
                      <a:lnTo>
                        <a:pt x="2169" y="1323"/>
                      </a:lnTo>
                      <a:lnTo>
                        <a:pt x="2134" y="1289"/>
                      </a:lnTo>
                      <a:lnTo>
                        <a:pt x="2099" y="1254"/>
                      </a:lnTo>
                      <a:lnTo>
                        <a:pt x="2062" y="1218"/>
                      </a:lnTo>
                      <a:lnTo>
                        <a:pt x="2027" y="1182"/>
                      </a:lnTo>
                      <a:lnTo>
                        <a:pt x="1990" y="1146"/>
                      </a:lnTo>
                      <a:lnTo>
                        <a:pt x="1954" y="1110"/>
                      </a:lnTo>
                      <a:lnTo>
                        <a:pt x="1918" y="1074"/>
                      </a:lnTo>
                      <a:lnTo>
                        <a:pt x="1882" y="1039"/>
                      </a:lnTo>
                      <a:lnTo>
                        <a:pt x="1847" y="1003"/>
                      </a:lnTo>
                      <a:lnTo>
                        <a:pt x="1813" y="970"/>
                      </a:lnTo>
                      <a:lnTo>
                        <a:pt x="1780" y="937"/>
                      </a:lnTo>
                      <a:lnTo>
                        <a:pt x="1748" y="906"/>
                      </a:lnTo>
                      <a:lnTo>
                        <a:pt x="1718" y="875"/>
                      </a:lnTo>
                      <a:lnTo>
                        <a:pt x="1689" y="847"/>
                      </a:lnTo>
                      <a:lnTo>
                        <a:pt x="1663" y="821"/>
                      </a:lnTo>
                      <a:lnTo>
                        <a:pt x="1638" y="797"/>
                      </a:lnTo>
                      <a:lnTo>
                        <a:pt x="1616" y="775"/>
                      </a:lnTo>
                      <a:lnTo>
                        <a:pt x="1596" y="756"/>
                      </a:lnTo>
                      <a:lnTo>
                        <a:pt x="1579" y="740"/>
                      </a:lnTo>
                      <a:lnTo>
                        <a:pt x="1565" y="725"/>
                      </a:lnTo>
                      <a:lnTo>
                        <a:pt x="1560" y="721"/>
                      </a:lnTo>
                      <a:lnTo>
                        <a:pt x="1553" y="715"/>
                      </a:lnTo>
                      <a:lnTo>
                        <a:pt x="1546" y="711"/>
                      </a:lnTo>
                      <a:lnTo>
                        <a:pt x="1537" y="706"/>
                      </a:lnTo>
                      <a:lnTo>
                        <a:pt x="1527" y="704"/>
                      </a:lnTo>
                      <a:lnTo>
                        <a:pt x="1515" y="703"/>
                      </a:lnTo>
                      <a:lnTo>
                        <a:pt x="1501" y="705"/>
                      </a:lnTo>
                      <a:lnTo>
                        <a:pt x="1485" y="711"/>
                      </a:lnTo>
                      <a:lnTo>
                        <a:pt x="1468" y="720"/>
                      </a:lnTo>
                      <a:lnTo>
                        <a:pt x="1449" y="735"/>
                      </a:lnTo>
                      <a:lnTo>
                        <a:pt x="1428" y="754"/>
                      </a:lnTo>
                      <a:lnTo>
                        <a:pt x="1405" y="779"/>
                      </a:lnTo>
                      <a:lnTo>
                        <a:pt x="1383" y="808"/>
                      </a:lnTo>
                      <a:lnTo>
                        <a:pt x="1366" y="837"/>
                      </a:lnTo>
                      <a:lnTo>
                        <a:pt x="1270" y="1012"/>
                      </a:lnTo>
                      <a:lnTo>
                        <a:pt x="1259" y="1031"/>
                      </a:lnTo>
                      <a:lnTo>
                        <a:pt x="1244" y="1050"/>
                      </a:lnTo>
                      <a:lnTo>
                        <a:pt x="1226" y="1069"/>
                      </a:lnTo>
                      <a:lnTo>
                        <a:pt x="1194" y="1096"/>
                      </a:lnTo>
                      <a:lnTo>
                        <a:pt x="1161" y="1119"/>
                      </a:lnTo>
                      <a:lnTo>
                        <a:pt x="1125" y="1136"/>
                      </a:lnTo>
                      <a:lnTo>
                        <a:pt x="1089" y="1147"/>
                      </a:lnTo>
                      <a:lnTo>
                        <a:pt x="1052" y="1153"/>
                      </a:lnTo>
                      <a:lnTo>
                        <a:pt x="1014" y="1153"/>
                      </a:lnTo>
                      <a:lnTo>
                        <a:pt x="976" y="1147"/>
                      </a:lnTo>
                      <a:lnTo>
                        <a:pt x="944" y="1137"/>
                      </a:lnTo>
                      <a:lnTo>
                        <a:pt x="913" y="1123"/>
                      </a:lnTo>
                      <a:lnTo>
                        <a:pt x="883" y="1106"/>
                      </a:lnTo>
                      <a:lnTo>
                        <a:pt x="858" y="1085"/>
                      </a:lnTo>
                      <a:lnTo>
                        <a:pt x="833" y="1061"/>
                      </a:lnTo>
                      <a:lnTo>
                        <a:pt x="813" y="1034"/>
                      </a:lnTo>
                      <a:lnTo>
                        <a:pt x="796" y="1004"/>
                      </a:lnTo>
                      <a:lnTo>
                        <a:pt x="784" y="980"/>
                      </a:lnTo>
                      <a:lnTo>
                        <a:pt x="777" y="955"/>
                      </a:lnTo>
                      <a:lnTo>
                        <a:pt x="772" y="930"/>
                      </a:lnTo>
                      <a:lnTo>
                        <a:pt x="772" y="908"/>
                      </a:lnTo>
                      <a:lnTo>
                        <a:pt x="774" y="886"/>
                      </a:lnTo>
                      <a:lnTo>
                        <a:pt x="781" y="866"/>
                      </a:lnTo>
                      <a:lnTo>
                        <a:pt x="1064" y="203"/>
                      </a:lnTo>
                      <a:lnTo>
                        <a:pt x="1074" y="185"/>
                      </a:lnTo>
                      <a:lnTo>
                        <a:pt x="1086" y="166"/>
                      </a:lnTo>
                      <a:lnTo>
                        <a:pt x="1102" y="147"/>
                      </a:lnTo>
                      <a:lnTo>
                        <a:pt x="1120" y="126"/>
                      </a:lnTo>
                      <a:lnTo>
                        <a:pt x="1130" y="117"/>
                      </a:lnTo>
                      <a:lnTo>
                        <a:pt x="1142" y="106"/>
                      </a:lnTo>
                      <a:lnTo>
                        <a:pt x="1158" y="94"/>
                      </a:lnTo>
                      <a:lnTo>
                        <a:pt x="1176" y="81"/>
                      </a:lnTo>
                      <a:lnTo>
                        <a:pt x="1196" y="67"/>
                      </a:lnTo>
                      <a:lnTo>
                        <a:pt x="1220" y="53"/>
                      </a:lnTo>
                      <a:lnTo>
                        <a:pt x="1245" y="40"/>
                      </a:lnTo>
                      <a:lnTo>
                        <a:pt x="1274" y="28"/>
                      </a:lnTo>
                      <a:lnTo>
                        <a:pt x="1305" y="18"/>
                      </a:lnTo>
                      <a:lnTo>
                        <a:pt x="1338" y="10"/>
                      </a:lnTo>
                      <a:lnTo>
                        <a:pt x="1373" y="3"/>
                      </a:lnTo>
                      <a:lnTo>
                        <a:pt x="1412" y="0"/>
                      </a:lnTo>
                      <a:lnTo>
                        <a:pt x="145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9" name="Freeform 12">
                  <a:extLst>
                    <a:ext uri="{FF2B5EF4-FFF2-40B4-BE49-F238E27FC236}">
                      <a16:creationId xmlns:a16="http://schemas.microsoft.com/office/drawing/2014/main" id="{2AB44A05-335A-4CB5-B701-CFB9CBF4BA3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01801" y="2038351"/>
                  <a:ext cx="149225" cy="147638"/>
                </a:xfrm>
                <a:custGeom>
                  <a:avLst/>
                  <a:gdLst>
                    <a:gd name="T0" fmla="*/ 671 w 1031"/>
                    <a:gd name="T1" fmla="*/ 657 h 1025"/>
                    <a:gd name="T2" fmla="*/ 626 w 1031"/>
                    <a:gd name="T3" fmla="*/ 679 h 1025"/>
                    <a:gd name="T4" fmla="*/ 595 w 1031"/>
                    <a:gd name="T5" fmla="*/ 718 h 1025"/>
                    <a:gd name="T6" fmla="*/ 584 w 1031"/>
                    <a:gd name="T7" fmla="*/ 766 h 1025"/>
                    <a:gd name="T8" fmla="*/ 595 w 1031"/>
                    <a:gd name="T9" fmla="*/ 817 h 1025"/>
                    <a:gd name="T10" fmla="*/ 626 w 1031"/>
                    <a:gd name="T11" fmla="*/ 854 h 1025"/>
                    <a:gd name="T12" fmla="*/ 671 w 1031"/>
                    <a:gd name="T13" fmla="*/ 877 h 1025"/>
                    <a:gd name="T14" fmla="*/ 723 w 1031"/>
                    <a:gd name="T15" fmla="*/ 877 h 1025"/>
                    <a:gd name="T16" fmla="*/ 768 w 1031"/>
                    <a:gd name="T17" fmla="*/ 854 h 1025"/>
                    <a:gd name="T18" fmla="*/ 800 w 1031"/>
                    <a:gd name="T19" fmla="*/ 816 h 1025"/>
                    <a:gd name="T20" fmla="*/ 811 w 1031"/>
                    <a:gd name="T21" fmla="*/ 766 h 1025"/>
                    <a:gd name="T22" fmla="*/ 800 w 1031"/>
                    <a:gd name="T23" fmla="*/ 718 h 1025"/>
                    <a:gd name="T24" fmla="*/ 768 w 1031"/>
                    <a:gd name="T25" fmla="*/ 679 h 1025"/>
                    <a:gd name="T26" fmla="*/ 723 w 1031"/>
                    <a:gd name="T27" fmla="*/ 657 h 1025"/>
                    <a:gd name="T28" fmla="*/ 345 w 1031"/>
                    <a:gd name="T29" fmla="*/ 0 h 1025"/>
                    <a:gd name="T30" fmla="*/ 391 w 1031"/>
                    <a:gd name="T31" fmla="*/ 12 h 1025"/>
                    <a:gd name="T32" fmla="*/ 432 w 1031"/>
                    <a:gd name="T33" fmla="*/ 39 h 1025"/>
                    <a:gd name="T34" fmla="*/ 1007 w 1031"/>
                    <a:gd name="T35" fmla="*/ 615 h 1025"/>
                    <a:gd name="T36" fmla="*/ 1027 w 1031"/>
                    <a:gd name="T37" fmla="*/ 659 h 1025"/>
                    <a:gd name="T38" fmla="*/ 1031 w 1031"/>
                    <a:gd name="T39" fmla="*/ 705 h 1025"/>
                    <a:gd name="T40" fmla="*/ 1019 w 1031"/>
                    <a:gd name="T41" fmla="*/ 751 h 1025"/>
                    <a:gd name="T42" fmla="*/ 992 w 1031"/>
                    <a:gd name="T43" fmla="*/ 791 h 1025"/>
                    <a:gd name="T44" fmla="*/ 776 w 1031"/>
                    <a:gd name="T45" fmla="*/ 1001 h 1025"/>
                    <a:gd name="T46" fmla="*/ 732 w 1031"/>
                    <a:gd name="T47" fmla="*/ 1021 h 1025"/>
                    <a:gd name="T48" fmla="*/ 686 w 1031"/>
                    <a:gd name="T49" fmla="*/ 1025 h 1025"/>
                    <a:gd name="T50" fmla="*/ 640 w 1031"/>
                    <a:gd name="T51" fmla="*/ 1013 h 1025"/>
                    <a:gd name="T52" fmla="*/ 600 w 1031"/>
                    <a:gd name="T53" fmla="*/ 985 h 1025"/>
                    <a:gd name="T54" fmla="*/ 24 w 1031"/>
                    <a:gd name="T55" fmla="*/ 409 h 1025"/>
                    <a:gd name="T56" fmla="*/ 4 w 1031"/>
                    <a:gd name="T57" fmla="*/ 367 h 1025"/>
                    <a:gd name="T58" fmla="*/ 0 w 1031"/>
                    <a:gd name="T59" fmla="*/ 320 h 1025"/>
                    <a:gd name="T60" fmla="*/ 11 w 1031"/>
                    <a:gd name="T61" fmla="*/ 275 h 1025"/>
                    <a:gd name="T62" fmla="*/ 40 w 1031"/>
                    <a:gd name="T63" fmla="*/ 234 h 1025"/>
                    <a:gd name="T64" fmla="*/ 255 w 1031"/>
                    <a:gd name="T65" fmla="*/ 24 h 1025"/>
                    <a:gd name="T66" fmla="*/ 298 w 1031"/>
                    <a:gd name="T67" fmla="*/ 4 h 1025"/>
                    <a:gd name="T68" fmla="*/ 345 w 1031"/>
                    <a:gd name="T69" fmla="*/ 0 h 10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031" h="1025">
                      <a:moveTo>
                        <a:pt x="698" y="654"/>
                      </a:moveTo>
                      <a:lnTo>
                        <a:pt x="671" y="657"/>
                      </a:lnTo>
                      <a:lnTo>
                        <a:pt x="648" y="665"/>
                      </a:lnTo>
                      <a:lnTo>
                        <a:pt x="626" y="679"/>
                      </a:lnTo>
                      <a:lnTo>
                        <a:pt x="609" y="696"/>
                      </a:lnTo>
                      <a:lnTo>
                        <a:pt x="595" y="718"/>
                      </a:lnTo>
                      <a:lnTo>
                        <a:pt x="587" y="741"/>
                      </a:lnTo>
                      <a:lnTo>
                        <a:pt x="584" y="766"/>
                      </a:lnTo>
                      <a:lnTo>
                        <a:pt x="587" y="793"/>
                      </a:lnTo>
                      <a:lnTo>
                        <a:pt x="595" y="817"/>
                      </a:lnTo>
                      <a:lnTo>
                        <a:pt x="609" y="837"/>
                      </a:lnTo>
                      <a:lnTo>
                        <a:pt x="626" y="854"/>
                      </a:lnTo>
                      <a:lnTo>
                        <a:pt x="648" y="868"/>
                      </a:lnTo>
                      <a:lnTo>
                        <a:pt x="671" y="877"/>
                      </a:lnTo>
                      <a:lnTo>
                        <a:pt x="698" y="880"/>
                      </a:lnTo>
                      <a:lnTo>
                        <a:pt x="723" y="877"/>
                      </a:lnTo>
                      <a:lnTo>
                        <a:pt x="748" y="868"/>
                      </a:lnTo>
                      <a:lnTo>
                        <a:pt x="768" y="854"/>
                      </a:lnTo>
                      <a:lnTo>
                        <a:pt x="785" y="837"/>
                      </a:lnTo>
                      <a:lnTo>
                        <a:pt x="800" y="816"/>
                      </a:lnTo>
                      <a:lnTo>
                        <a:pt x="808" y="793"/>
                      </a:lnTo>
                      <a:lnTo>
                        <a:pt x="811" y="766"/>
                      </a:lnTo>
                      <a:lnTo>
                        <a:pt x="808" y="741"/>
                      </a:lnTo>
                      <a:lnTo>
                        <a:pt x="800" y="718"/>
                      </a:lnTo>
                      <a:lnTo>
                        <a:pt x="785" y="696"/>
                      </a:lnTo>
                      <a:lnTo>
                        <a:pt x="768" y="679"/>
                      </a:lnTo>
                      <a:lnTo>
                        <a:pt x="748" y="665"/>
                      </a:lnTo>
                      <a:lnTo>
                        <a:pt x="723" y="657"/>
                      </a:lnTo>
                      <a:lnTo>
                        <a:pt x="698" y="654"/>
                      </a:lnTo>
                      <a:close/>
                      <a:moveTo>
                        <a:pt x="345" y="0"/>
                      </a:moveTo>
                      <a:lnTo>
                        <a:pt x="368" y="4"/>
                      </a:lnTo>
                      <a:lnTo>
                        <a:pt x="391" y="12"/>
                      </a:lnTo>
                      <a:lnTo>
                        <a:pt x="412" y="24"/>
                      </a:lnTo>
                      <a:lnTo>
                        <a:pt x="432" y="39"/>
                      </a:lnTo>
                      <a:lnTo>
                        <a:pt x="992" y="596"/>
                      </a:lnTo>
                      <a:lnTo>
                        <a:pt x="1007" y="615"/>
                      </a:lnTo>
                      <a:lnTo>
                        <a:pt x="1019" y="637"/>
                      </a:lnTo>
                      <a:lnTo>
                        <a:pt x="1027" y="659"/>
                      </a:lnTo>
                      <a:lnTo>
                        <a:pt x="1031" y="682"/>
                      </a:lnTo>
                      <a:lnTo>
                        <a:pt x="1031" y="705"/>
                      </a:lnTo>
                      <a:lnTo>
                        <a:pt x="1027" y="729"/>
                      </a:lnTo>
                      <a:lnTo>
                        <a:pt x="1019" y="751"/>
                      </a:lnTo>
                      <a:lnTo>
                        <a:pt x="1007" y="771"/>
                      </a:lnTo>
                      <a:lnTo>
                        <a:pt x="992" y="791"/>
                      </a:lnTo>
                      <a:lnTo>
                        <a:pt x="796" y="985"/>
                      </a:lnTo>
                      <a:lnTo>
                        <a:pt x="776" y="1001"/>
                      </a:lnTo>
                      <a:lnTo>
                        <a:pt x="755" y="1013"/>
                      </a:lnTo>
                      <a:lnTo>
                        <a:pt x="732" y="1021"/>
                      </a:lnTo>
                      <a:lnTo>
                        <a:pt x="709" y="1025"/>
                      </a:lnTo>
                      <a:lnTo>
                        <a:pt x="686" y="1025"/>
                      </a:lnTo>
                      <a:lnTo>
                        <a:pt x="663" y="1021"/>
                      </a:lnTo>
                      <a:lnTo>
                        <a:pt x="640" y="1013"/>
                      </a:lnTo>
                      <a:lnTo>
                        <a:pt x="619" y="1001"/>
                      </a:lnTo>
                      <a:lnTo>
                        <a:pt x="600" y="985"/>
                      </a:lnTo>
                      <a:lnTo>
                        <a:pt x="40" y="429"/>
                      </a:lnTo>
                      <a:lnTo>
                        <a:pt x="24" y="409"/>
                      </a:lnTo>
                      <a:lnTo>
                        <a:pt x="11" y="389"/>
                      </a:lnTo>
                      <a:lnTo>
                        <a:pt x="4" y="367"/>
                      </a:lnTo>
                      <a:lnTo>
                        <a:pt x="0" y="344"/>
                      </a:lnTo>
                      <a:lnTo>
                        <a:pt x="0" y="320"/>
                      </a:lnTo>
                      <a:lnTo>
                        <a:pt x="4" y="297"/>
                      </a:lnTo>
                      <a:lnTo>
                        <a:pt x="11" y="275"/>
                      </a:lnTo>
                      <a:lnTo>
                        <a:pt x="24" y="253"/>
                      </a:lnTo>
                      <a:lnTo>
                        <a:pt x="40" y="234"/>
                      </a:lnTo>
                      <a:lnTo>
                        <a:pt x="236" y="39"/>
                      </a:lnTo>
                      <a:lnTo>
                        <a:pt x="255" y="24"/>
                      </a:lnTo>
                      <a:lnTo>
                        <a:pt x="275" y="12"/>
                      </a:lnTo>
                      <a:lnTo>
                        <a:pt x="298" y="4"/>
                      </a:lnTo>
                      <a:lnTo>
                        <a:pt x="321" y="0"/>
                      </a:lnTo>
                      <a:lnTo>
                        <a:pt x="34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0" name="Google Shape;9618;p66">
                <a:extLst>
                  <a:ext uri="{FF2B5EF4-FFF2-40B4-BE49-F238E27FC236}">
                    <a16:creationId xmlns:a16="http://schemas.microsoft.com/office/drawing/2014/main" id="{B74718F4-B794-42A0-B43C-4C230E4AF77E}"/>
                  </a:ext>
                </a:extLst>
              </p:cNvPr>
              <p:cNvSpPr/>
              <p:nvPr/>
            </p:nvSpPr>
            <p:spPr>
              <a:xfrm>
                <a:off x="3194389" y="2796990"/>
                <a:ext cx="646705" cy="638608"/>
              </a:xfrm>
              <a:custGeom>
                <a:avLst/>
                <a:gdLst/>
                <a:ahLst/>
                <a:cxnLst/>
                <a:rect l="l" t="t" r="r" b="b"/>
                <a:pathLst>
                  <a:path w="11145" h="10442" extrusionOk="0">
                    <a:moveTo>
                      <a:pt x="8692" y="2608"/>
                    </a:moveTo>
                    <a:cubicBezTo>
                      <a:pt x="8716" y="2608"/>
                      <a:pt x="8751" y="2643"/>
                      <a:pt x="8751" y="2667"/>
                    </a:cubicBezTo>
                    <a:lnTo>
                      <a:pt x="8751" y="3024"/>
                    </a:lnTo>
                    <a:cubicBezTo>
                      <a:pt x="8751" y="3060"/>
                      <a:pt x="8716" y="3084"/>
                      <a:pt x="8692" y="3084"/>
                    </a:cubicBezTo>
                    <a:lnTo>
                      <a:pt x="2453" y="3084"/>
                    </a:lnTo>
                    <a:cubicBezTo>
                      <a:pt x="2441" y="3084"/>
                      <a:pt x="2405" y="3060"/>
                      <a:pt x="2405" y="3024"/>
                    </a:cubicBezTo>
                    <a:lnTo>
                      <a:pt x="2405" y="2667"/>
                    </a:lnTo>
                    <a:cubicBezTo>
                      <a:pt x="2405" y="2643"/>
                      <a:pt x="2441" y="2608"/>
                      <a:pt x="2465" y="2608"/>
                    </a:cubicBezTo>
                    <a:close/>
                    <a:moveTo>
                      <a:pt x="8096" y="3405"/>
                    </a:moveTo>
                    <a:lnTo>
                      <a:pt x="8096" y="3834"/>
                    </a:lnTo>
                    <a:lnTo>
                      <a:pt x="7977" y="3953"/>
                    </a:lnTo>
                    <a:lnTo>
                      <a:pt x="7227" y="3953"/>
                    </a:lnTo>
                    <a:lnTo>
                      <a:pt x="7108" y="3834"/>
                    </a:lnTo>
                    <a:lnTo>
                      <a:pt x="7108" y="3405"/>
                    </a:lnTo>
                    <a:close/>
                    <a:moveTo>
                      <a:pt x="4048" y="3417"/>
                    </a:moveTo>
                    <a:lnTo>
                      <a:pt x="4048" y="3846"/>
                    </a:lnTo>
                    <a:lnTo>
                      <a:pt x="3929" y="3965"/>
                    </a:lnTo>
                    <a:lnTo>
                      <a:pt x="3179" y="3965"/>
                    </a:lnTo>
                    <a:lnTo>
                      <a:pt x="3060" y="3846"/>
                    </a:lnTo>
                    <a:lnTo>
                      <a:pt x="3060" y="3417"/>
                    </a:lnTo>
                    <a:close/>
                    <a:moveTo>
                      <a:pt x="2739" y="3417"/>
                    </a:moveTo>
                    <a:lnTo>
                      <a:pt x="2739" y="3905"/>
                    </a:lnTo>
                    <a:cubicBezTo>
                      <a:pt x="2739" y="3953"/>
                      <a:pt x="2751" y="4001"/>
                      <a:pt x="2774" y="4025"/>
                    </a:cubicBezTo>
                    <a:lnTo>
                      <a:pt x="2941" y="4191"/>
                    </a:lnTo>
                    <a:lnTo>
                      <a:pt x="2941" y="4667"/>
                    </a:lnTo>
                    <a:lnTo>
                      <a:pt x="357" y="4667"/>
                    </a:lnTo>
                    <a:lnTo>
                      <a:pt x="476" y="3453"/>
                    </a:lnTo>
                    <a:cubicBezTo>
                      <a:pt x="476" y="3429"/>
                      <a:pt x="500" y="3417"/>
                      <a:pt x="536" y="3417"/>
                    </a:cubicBezTo>
                    <a:close/>
                    <a:moveTo>
                      <a:pt x="10621" y="3417"/>
                    </a:moveTo>
                    <a:cubicBezTo>
                      <a:pt x="10656" y="3417"/>
                      <a:pt x="10668" y="3429"/>
                      <a:pt x="10680" y="3453"/>
                    </a:cubicBezTo>
                    <a:lnTo>
                      <a:pt x="10799" y="4667"/>
                    </a:lnTo>
                    <a:lnTo>
                      <a:pt x="8204" y="4667"/>
                    </a:lnTo>
                    <a:lnTo>
                      <a:pt x="8204" y="4191"/>
                    </a:lnTo>
                    <a:lnTo>
                      <a:pt x="8382" y="4025"/>
                    </a:lnTo>
                    <a:cubicBezTo>
                      <a:pt x="8406" y="4001"/>
                      <a:pt x="8418" y="3953"/>
                      <a:pt x="8418" y="3905"/>
                    </a:cubicBezTo>
                    <a:lnTo>
                      <a:pt x="8418" y="3417"/>
                    </a:lnTo>
                    <a:close/>
                    <a:moveTo>
                      <a:pt x="3834" y="4298"/>
                    </a:moveTo>
                    <a:lnTo>
                      <a:pt x="3834" y="7644"/>
                    </a:lnTo>
                    <a:lnTo>
                      <a:pt x="3286" y="7644"/>
                    </a:lnTo>
                    <a:lnTo>
                      <a:pt x="3286" y="4298"/>
                    </a:lnTo>
                    <a:close/>
                    <a:moveTo>
                      <a:pt x="7870" y="4298"/>
                    </a:moveTo>
                    <a:lnTo>
                      <a:pt x="7870" y="7644"/>
                    </a:lnTo>
                    <a:lnTo>
                      <a:pt x="7323" y="7644"/>
                    </a:lnTo>
                    <a:lnTo>
                      <a:pt x="7323" y="4298"/>
                    </a:lnTo>
                    <a:close/>
                    <a:moveTo>
                      <a:pt x="5563" y="6230"/>
                    </a:moveTo>
                    <a:cubicBezTo>
                      <a:pt x="5617" y="6230"/>
                      <a:pt x="5674" y="6245"/>
                      <a:pt x="5727" y="6275"/>
                    </a:cubicBezTo>
                    <a:lnTo>
                      <a:pt x="6013" y="6465"/>
                    </a:lnTo>
                    <a:cubicBezTo>
                      <a:pt x="6084" y="6513"/>
                      <a:pt x="6132" y="6596"/>
                      <a:pt x="6132" y="6692"/>
                    </a:cubicBezTo>
                    <a:lnTo>
                      <a:pt x="6132" y="8525"/>
                    </a:lnTo>
                    <a:lnTo>
                      <a:pt x="5013" y="8525"/>
                    </a:lnTo>
                    <a:lnTo>
                      <a:pt x="5013" y="6692"/>
                    </a:lnTo>
                    <a:cubicBezTo>
                      <a:pt x="5013" y="6596"/>
                      <a:pt x="5060" y="6513"/>
                      <a:pt x="5132" y="6465"/>
                    </a:cubicBezTo>
                    <a:lnTo>
                      <a:pt x="5418" y="6275"/>
                    </a:lnTo>
                    <a:cubicBezTo>
                      <a:pt x="5459" y="6245"/>
                      <a:pt x="5510" y="6230"/>
                      <a:pt x="5563" y="6230"/>
                    </a:cubicBezTo>
                    <a:close/>
                    <a:moveTo>
                      <a:pt x="3929" y="7989"/>
                    </a:moveTo>
                    <a:lnTo>
                      <a:pt x="4048" y="8108"/>
                    </a:lnTo>
                    <a:lnTo>
                      <a:pt x="4048" y="8537"/>
                    </a:lnTo>
                    <a:lnTo>
                      <a:pt x="3060" y="8537"/>
                    </a:lnTo>
                    <a:lnTo>
                      <a:pt x="3060" y="8108"/>
                    </a:lnTo>
                    <a:lnTo>
                      <a:pt x="3179" y="7989"/>
                    </a:lnTo>
                    <a:close/>
                    <a:moveTo>
                      <a:pt x="7954" y="7989"/>
                    </a:moveTo>
                    <a:lnTo>
                      <a:pt x="8073" y="8108"/>
                    </a:lnTo>
                    <a:lnTo>
                      <a:pt x="8073" y="8537"/>
                    </a:lnTo>
                    <a:lnTo>
                      <a:pt x="7096" y="8537"/>
                    </a:lnTo>
                    <a:lnTo>
                      <a:pt x="7096" y="8525"/>
                    </a:lnTo>
                    <a:lnTo>
                      <a:pt x="7096" y="8108"/>
                    </a:lnTo>
                    <a:lnTo>
                      <a:pt x="7215" y="7989"/>
                    </a:lnTo>
                    <a:close/>
                    <a:moveTo>
                      <a:pt x="6787" y="3429"/>
                    </a:moveTo>
                    <a:lnTo>
                      <a:pt x="6787" y="3917"/>
                    </a:lnTo>
                    <a:cubicBezTo>
                      <a:pt x="6787" y="3965"/>
                      <a:pt x="6799" y="4013"/>
                      <a:pt x="6834" y="4036"/>
                    </a:cubicBezTo>
                    <a:lnTo>
                      <a:pt x="7013" y="4215"/>
                    </a:lnTo>
                    <a:lnTo>
                      <a:pt x="7013" y="7763"/>
                    </a:lnTo>
                    <a:lnTo>
                      <a:pt x="6834" y="7942"/>
                    </a:lnTo>
                    <a:cubicBezTo>
                      <a:pt x="6799" y="7966"/>
                      <a:pt x="6787" y="8013"/>
                      <a:pt x="6787" y="8061"/>
                    </a:cubicBezTo>
                    <a:lnTo>
                      <a:pt x="6787" y="8549"/>
                    </a:lnTo>
                    <a:lnTo>
                      <a:pt x="6477" y="8525"/>
                    </a:lnTo>
                    <a:lnTo>
                      <a:pt x="6477" y="6692"/>
                    </a:lnTo>
                    <a:cubicBezTo>
                      <a:pt x="6477" y="6501"/>
                      <a:pt x="6370" y="6299"/>
                      <a:pt x="6203" y="6180"/>
                    </a:cubicBezTo>
                    <a:lnTo>
                      <a:pt x="5918" y="5989"/>
                    </a:lnTo>
                    <a:cubicBezTo>
                      <a:pt x="5816" y="5924"/>
                      <a:pt x="5703" y="5891"/>
                      <a:pt x="5589" y="5891"/>
                    </a:cubicBezTo>
                    <a:cubicBezTo>
                      <a:pt x="5474" y="5891"/>
                      <a:pt x="5358" y="5924"/>
                      <a:pt x="5251" y="5989"/>
                    </a:cubicBezTo>
                    <a:lnTo>
                      <a:pt x="4965" y="6180"/>
                    </a:lnTo>
                    <a:cubicBezTo>
                      <a:pt x="4810" y="6299"/>
                      <a:pt x="4703" y="6477"/>
                      <a:pt x="4703" y="6692"/>
                    </a:cubicBezTo>
                    <a:lnTo>
                      <a:pt x="4703" y="8525"/>
                    </a:lnTo>
                    <a:lnTo>
                      <a:pt x="4394" y="8525"/>
                    </a:lnTo>
                    <a:lnTo>
                      <a:pt x="4394" y="8025"/>
                    </a:lnTo>
                    <a:cubicBezTo>
                      <a:pt x="4394" y="7989"/>
                      <a:pt x="4370" y="7942"/>
                      <a:pt x="4346" y="7906"/>
                    </a:cubicBezTo>
                    <a:lnTo>
                      <a:pt x="4167" y="7751"/>
                    </a:lnTo>
                    <a:lnTo>
                      <a:pt x="4167" y="4203"/>
                    </a:lnTo>
                    <a:lnTo>
                      <a:pt x="4346" y="4036"/>
                    </a:lnTo>
                    <a:cubicBezTo>
                      <a:pt x="4370" y="4013"/>
                      <a:pt x="4394" y="3965"/>
                      <a:pt x="4394" y="3917"/>
                    </a:cubicBezTo>
                    <a:lnTo>
                      <a:pt x="4394" y="3429"/>
                    </a:lnTo>
                    <a:close/>
                    <a:moveTo>
                      <a:pt x="8525" y="8847"/>
                    </a:moveTo>
                    <a:lnTo>
                      <a:pt x="8525" y="9311"/>
                    </a:lnTo>
                    <a:lnTo>
                      <a:pt x="2631" y="9311"/>
                    </a:lnTo>
                    <a:lnTo>
                      <a:pt x="2631" y="8847"/>
                    </a:lnTo>
                    <a:close/>
                    <a:moveTo>
                      <a:pt x="1858" y="9632"/>
                    </a:moveTo>
                    <a:lnTo>
                      <a:pt x="1858" y="10097"/>
                    </a:lnTo>
                    <a:lnTo>
                      <a:pt x="607" y="10097"/>
                    </a:lnTo>
                    <a:lnTo>
                      <a:pt x="607" y="9632"/>
                    </a:lnTo>
                    <a:close/>
                    <a:moveTo>
                      <a:pt x="8978" y="9632"/>
                    </a:moveTo>
                    <a:lnTo>
                      <a:pt x="8978" y="10097"/>
                    </a:lnTo>
                    <a:lnTo>
                      <a:pt x="2203" y="10097"/>
                    </a:lnTo>
                    <a:lnTo>
                      <a:pt x="2203" y="9632"/>
                    </a:lnTo>
                    <a:close/>
                    <a:moveTo>
                      <a:pt x="10549" y="9632"/>
                    </a:moveTo>
                    <a:lnTo>
                      <a:pt x="10549" y="10097"/>
                    </a:lnTo>
                    <a:lnTo>
                      <a:pt x="9299" y="10097"/>
                    </a:lnTo>
                    <a:lnTo>
                      <a:pt x="9299" y="9632"/>
                    </a:lnTo>
                    <a:close/>
                    <a:moveTo>
                      <a:pt x="5566" y="0"/>
                    </a:moveTo>
                    <a:cubicBezTo>
                      <a:pt x="5531" y="0"/>
                      <a:pt x="5495" y="12"/>
                      <a:pt x="5465" y="36"/>
                    </a:cubicBezTo>
                    <a:lnTo>
                      <a:pt x="4417" y="857"/>
                    </a:lnTo>
                    <a:cubicBezTo>
                      <a:pt x="4346" y="917"/>
                      <a:pt x="4334" y="1024"/>
                      <a:pt x="4394" y="1096"/>
                    </a:cubicBezTo>
                    <a:cubicBezTo>
                      <a:pt x="4427" y="1136"/>
                      <a:pt x="4473" y="1158"/>
                      <a:pt x="4521" y="1158"/>
                    </a:cubicBezTo>
                    <a:cubicBezTo>
                      <a:pt x="4557" y="1158"/>
                      <a:pt x="4596" y="1145"/>
                      <a:pt x="4632" y="1119"/>
                    </a:cubicBezTo>
                    <a:lnTo>
                      <a:pt x="5560" y="393"/>
                    </a:lnTo>
                    <a:lnTo>
                      <a:pt x="8025" y="2298"/>
                    </a:lnTo>
                    <a:lnTo>
                      <a:pt x="3143" y="2298"/>
                    </a:lnTo>
                    <a:lnTo>
                      <a:pt x="4036" y="1596"/>
                    </a:lnTo>
                    <a:cubicBezTo>
                      <a:pt x="4108" y="1536"/>
                      <a:pt x="4120" y="1441"/>
                      <a:pt x="4060" y="1358"/>
                    </a:cubicBezTo>
                    <a:cubicBezTo>
                      <a:pt x="4026" y="1317"/>
                      <a:pt x="3977" y="1296"/>
                      <a:pt x="3928" y="1296"/>
                    </a:cubicBezTo>
                    <a:cubicBezTo>
                      <a:pt x="3891" y="1296"/>
                      <a:pt x="3853" y="1308"/>
                      <a:pt x="3822" y="1334"/>
                    </a:cubicBezTo>
                    <a:lnTo>
                      <a:pt x="2584" y="2298"/>
                    </a:lnTo>
                    <a:lnTo>
                      <a:pt x="2453" y="2298"/>
                    </a:lnTo>
                    <a:cubicBezTo>
                      <a:pt x="2250" y="2298"/>
                      <a:pt x="2072" y="2477"/>
                      <a:pt x="2072" y="2691"/>
                    </a:cubicBezTo>
                    <a:lnTo>
                      <a:pt x="2072" y="3048"/>
                    </a:lnTo>
                    <a:lnTo>
                      <a:pt x="2072" y="3108"/>
                    </a:lnTo>
                    <a:lnTo>
                      <a:pt x="524" y="3108"/>
                    </a:lnTo>
                    <a:cubicBezTo>
                      <a:pt x="322" y="3108"/>
                      <a:pt x="167" y="3251"/>
                      <a:pt x="131" y="3441"/>
                    </a:cubicBezTo>
                    <a:lnTo>
                      <a:pt x="0" y="4834"/>
                    </a:lnTo>
                    <a:cubicBezTo>
                      <a:pt x="0" y="4870"/>
                      <a:pt x="12" y="4918"/>
                      <a:pt x="48" y="4953"/>
                    </a:cubicBezTo>
                    <a:cubicBezTo>
                      <a:pt x="72" y="4977"/>
                      <a:pt x="119" y="5013"/>
                      <a:pt x="167" y="5013"/>
                    </a:cubicBezTo>
                    <a:lnTo>
                      <a:pt x="262" y="5013"/>
                    </a:lnTo>
                    <a:lnTo>
                      <a:pt x="262" y="5822"/>
                    </a:lnTo>
                    <a:cubicBezTo>
                      <a:pt x="262" y="5918"/>
                      <a:pt x="345" y="5989"/>
                      <a:pt x="429" y="5989"/>
                    </a:cubicBezTo>
                    <a:cubicBezTo>
                      <a:pt x="524" y="5989"/>
                      <a:pt x="596" y="5918"/>
                      <a:pt x="596" y="5822"/>
                    </a:cubicBezTo>
                    <a:lnTo>
                      <a:pt x="596" y="5013"/>
                    </a:lnTo>
                    <a:lnTo>
                      <a:pt x="2965" y="5013"/>
                    </a:lnTo>
                    <a:lnTo>
                      <a:pt x="2965" y="7763"/>
                    </a:lnTo>
                    <a:lnTo>
                      <a:pt x="2798" y="7930"/>
                    </a:lnTo>
                    <a:cubicBezTo>
                      <a:pt x="2762" y="7954"/>
                      <a:pt x="2751" y="8001"/>
                      <a:pt x="2751" y="8049"/>
                    </a:cubicBezTo>
                    <a:lnTo>
                      <a:pt x="2751" y="8537"/>
                    </a:lnTo>
                    <a:lnTo>
                      <a:pt x="2489" y="8537"/>
                    </a:lnTo>
                    <a:cubicBezTo>
                      <a:pt x="2393" y="8537"/>
                      <a:pt x="2322" y="8608"/>
                      <a:pt x="2322" y="8704"/>
                    </a:cubicBezTo>
                    <a:lnTo>
                      <a:pt x="2322" y="9323"/>
                    </a:lnTo>
                    <a:lnTo>
                      <a:pt x="643" y="9323"/>
                    </a:lnTo>
                    <a:lnTo>
                      <a:pt x="643" y="6584"/>
                    </a:lnTo>
                    <a:cubicBezTo>
                      <a:pt x="643" y="6501"/>
                      <a:pt x="560" y="6418"/>
                      <a:pt x="476" y="6418"/>
                    </a:cubicBezTo>
                    <a:cubicBezTo>
                      <a:pt x="381" y="6418"/>
                      <a:pt x="310" y="6501"/>
                      <a:pt x="310" y="6584"/>
                    </a:cubicBezTo>
                    <a:lnTo>
                      <a:pt x="310" y="10275"/>
                    </a:lnTo>
                    <a:cubicBezTo>
                      <a:pt x="310" y="10371"/>
                      <a:pt x="381" y="10442"/>
                      <a:pt x="476" y="10442"/>
                    </a:cubicBezTo>
                    <a:lnTo>
                      <a:pt x="10740" y="10442"/>
                    </a:lnTo>
                    <a:cubicBezTo>
                      <a:pt x="10835" y="10442"/>
                      <a:pt x="10906" y="10371"/>
                      <a:pt x="10906" y="10275"/>
                    </a:cubicBezTo>
                    <a:lnTo>
                      <a:pt x="10906" y="8347"/>
                    </a:lnTo>
                    <a:cubicBezTo>
                      <a:pt x="10906" y="8251"/>
                      <a:pt x="10835" y="8180"/>
                      <a:pt x="10740" y="8180"/>
                    </a:cubicBezTo>
                    <a:cubicBezTo>
                      <a:pt x="10656" y="8180"/>
                      <a:pt x="10585" y="8251"/>
                      <a:pt x="10585" y="8347"/>
                    </a:cubicBezTo>
                    <a:lnTo>
                      <a:pt x="10585" y="9323"/>
                    </a:lnTo>
                    <a:lnTo>
                      <a:pt x="8894" y="9323"/>
                    </a:lnTo>
                    <a:lnTo>
                      <a:pt x="8894" y="8704"/>
                    </a:lnTo>
                    <a:cubicBezTo>
                      <a:pt x="8894" y="8608"/>
                      <a:pt x="8823" y="8537"/>
                      <a:pt x="8739" y="8537"/>
                    </a:cubicBezTo>
                    <a:lnTo>
                      <a:pt x="8466" y="8537"/>
                    </a:lnTo>
                    <a:lnTo>
                      <a:pt x="8466" y="8049"/>
                    </a:lnTo>
                    <a:cubicBezTo>
                      <a:pt x="8466" y="8001"/>
                      <a:pt x="8454" y="7954"/>
                      <a:pt x="8418" y="7930"/>
                    </a:cubicBezTo>
                    <a:lnTo>
                      <a:pt x="8239" y="7763"/>
                    </a:lnTo>
                    <a:lnTo>
                      <a:pt x="8239" y="5013"/>
                    </a:lnTo>
                    <a:lnTo>
                      <a:pt x="10549" y="5013"/>
                    </a:lnTo>
                    <a:lnTo>
                      <a:pt x="10549" y="7585"/>
                    </a:lnTo>
                    <a:cubicBezTo>
                      <a:pt x="10549" y="7668"/>
                      <a:pt x="10621" y="7751"/>
                      <a:pt x="10716" y="7751"/>
                    </a:cubicBezTo>
                    <a:cubicBezTo>
                      <a:pt x="10799" y="7751"/>
                      <a:pt x="10883" y="7668"/>
                      <a:pt x="10883" y="7585"/>
                    </a:cubicBezTo>
                    <a:lnTo>
                      <a:pt x="10883" y="5013"/>
                    </a:lnTo>
                    <a:lnTo>
                      <a:pt x="10978" y="5013"/>
                    </a:lnTo>
                    <a:cubicBezTo>
                      <a:pt x="11025" y="5013"/>
                      <a:pt x="11073" y="4989"/>
                      <a:pt x="11097" y="4953"/>
                    </a:cubicBezTo>
                    <a:cubicBezTo>
                      <a:pt x="11133" y="4906"/>
                      <a:pt x="11144" y="4858"/>
                      <a:pt x="11133" y="4810"/>
                    </a:cubicBezTo>
                    <a:lnTo>
                      <a:pt x="11002" y="3429"/>
                    </a:lnTo>
                    <a:cubicBezTo>
                      <a:pt x="10978" y="3239"/>
                      <a:pt x="10811" y="3084"/>
                      <a:pt x="10609" y="3084"/>
                    </a:cubicBezTo>
                    <a:lnTo>
                      <a:pt x="9061" y="3084"/>
                    </a:lnTo>
                    <a:lnTo>
                      <a:pt x="9061" y="3024"/>
                    </a:lnTo>
                    <a:lnTo>
                      <a:pt x="9061" y="2667"/>
                    </a:lnTo>
                    <a:cubicBezTo>
                      <a:pt x="9061" y="2465"/>
                      <a:pt x="8882" y="2286"/>
                      <a:pt x="8680" y="2286"/>
                    </a:cubicBezTo>
                    <a:lnTo>
                      <a:pt x="8537" y="2286"/>
                    </a:lnTo>
                    <a:lnTo>
                      <a:pt x="5668" y="36"/>
                    </a:lnTo>
                    <a:cubicBezTo>
                      <a:pt x="5638" y="12"/>
                      <a:pt x="5602" y="0"/>
                      <a:pt x="5566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rgbClr val="4472C4"/>
                </a:solidFill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Freeform 84">
                <a:extLst>
                  <a:ext uri="{FF2B5EF4-FFF2-40B4-BE49-F238E27FC236}">
                    <a16:creationId xmlns:a16="http://schemas.microsoft.com/office/drawing/2014/main" id="{5800B464-8F83-496D-8F25-DB40853AD1D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27091" y="2063024"/>
                <a:ext cx="575854" cy="591217"/>
              </a:xfrm>
              <a:custGeom>
                <a:avLst/>
                <a:gdLst>
                  <a:gd name="T0" fmla="*/ 2086 w 3059"/>
                  <a:gd name="T1" fmla="*/ 3012 h 3752"/>
                  <a:gd name="T2" fmla="*/ 1935 w 3059"/>
                  <a:gd name="T3" fmla="*/ 3086 h 3752"/>
                  <a:gd name="T4" fmla="*/ 2285 w 3059"/>
                  <a:gd name="T5" fmla="*/ 3428 h 3752"/>
                  <a:gd name="T6" fmla="*/ 2841 w 3059"/>
                  <a:gd name="T7" fmla="*/ 2870 h 3752"/>
                  <a:gd name="T8" fmla="*/ 2743 w 3059"/>
                  <a:gd name="T9" fmla="*/ 2733 h 3752"/>
                  <a:gd name="T10" fmla="*/ 1556 w 3059"/>
                  <a:gd name="T11" fmla="*/ 2733 h 3752"/>
                  <a:gd name="T12" fmla="*/ 988 w 3059"/>
                  <a:gd name="T13" fmla="*/ 2776 h 3752"/>
                  <a:gd name="T14" fmla="*/ 1003 w 3059"/>
                  <a:gd name="T15" fmla="*/ 2629 h 3752"/>
                  <a:gd name="T16" fmla="*/ 872 w 3059"/>
                  <a:gd name="T17" fmla="*/ 2574 h 3752"/>
                  <a:gd name="T18" fmla="*/ 475 w 3059"/>
                  <a:gd name="T19" fmla="*/ 2716 h 3752"/>
                  <a:gd name="T20" fmla="*/ 508 w 3059"/>
                  <a:gd name="T21" fmla="*/ 2629 h 3752"/>
                  <a:gd name="T22" fmla="*/ 2362 w 3059"/>
                  <a:gd name="T23" fmla="*/ 2358 h 3752"/>
                  <a:gd name="T24" fmla="*/ 2855 w 3059"/>
                  <a:gd name="T25" fmla="*/ 2563 h 3752"/>
                  <a:gd name="T26" fmla="*/ 3059 w 3059"/>
                  <a:gd name="T27" fmla="*/ 3055 h 3752"/>
                  <a:gd name="T28" fmla="*/ 2855 w 3059"/>
                  <a:gd name="T29" fmla="*/ 3547 h 3752"/>
                  <a:gd name="T30" fmla="*/ 2362 w 3059"/>
                  <a:gd name="T31" fmla="*/ 3752 h 3752"/>
                  <a:gd name="T32" fmla="*/ 1868 w 3059"/>
                  <a:gd name="T33" fmla="*/ 3547 h 3752"/>
                  <a:gd name="T34" fmla="*/ 1665 w 3059"/>
                  <a:gd name="T35" fmla="*/ 3055 h 3752"/>
                  <a:gd name="T36" fmla="*/ 1868 w 3059"/>
                  <a:gd name="T37" fmla="*/ 2563 h 3752"/>
                  <a:gd name="T38" fmla="*/ 2362 w 3059"/>
                  <a:gd name="T39" fmla="*/ 2358 h 3752"/>
                  <a:gd name="T40" fmla="*/ 1665 w 3059"/>
                  <a:gd name="T41" fmla="*/ 2251 h 3752"/>
                  <a:gd name="T42" fmla="*/ 988 w 3059"/>
                  <a:gd name="T43" fmla="*/ 2294 h 3752"/>
                  <a:gd name="T44" fmla="*/ 1003 w 3059"/>
                  <a:gd name="T45" fmla="*/ 2147 h 3752"/>
                  <a:gd name="T46" fmla="*/ 872 w 3059"/>
                  <a:gd name="T47" fmla="*/ 2115 h 3752"/>
                  <a:gd name="T48" fmla="*/ 475 w 3059"/>
                  <a:gd name="T49" fmla="*/ 2257 h 3752"/>
                  <a:gd name="T50" fmla="*/ 508 w 3059"/>
                  <a:gd name="T51" fmla="*/ 2169 h 3752"/>
                  <a:gd name="T52" fmla="*/ 1020 w 3059"/>
                  <a:gd name="T53" fmla="*/ 1716 h 3752"/>
                  <a:gd name="T54" fmla="*/ 1930 w 3059"/>
                  <a:gd name="T55" fmla="*/ 1840 h 3752"/>
                  <a:gd name="T56" fmla="*/ 977 w 3059"/>
                  <a:gd name="T57" fmla="*/ 1854 h 3752"/>
                  <a:gd name="T58" fmla="*/ 1020 w 3059"/>
                  <a:gd name="T59" fmla="*/ 1716 h 3752"/>
                  <a:gd name="T60" fmla="*/ 864 w 3059"/>
                  <a:gd name="T61" fmla="*/ 1672 h 3752"/>
                  <a:gd name="T62" fmla="*/ 464 w 3059"/>
                  <a:gd name="T63" fmla="*/ 1790 h 3752"/>
                  <a:gd name="T64" fmla="*/ 522 w 3059"/>
                  <a:gd name="T65" fmla="*/ 1717 h 3752"/>
                  <a:gd name="T66" fmla="*/ 1879 w 3059"/>
                  <a:gd name="T67" fmla="*/ 1232 h 3752"/>
                  <a:gd name="T68" fmla="*/ 1922 w 3059"/>
                  <a:gd name="T69" fmla="*/ 1371 h 3752"/>
                  <a:gd name="T70" fmla="*/ 969 w 3059"/>
                  <a:gd name="T71" fmla="*/ 1356 h 3752"/>
                  <a:gd name="T72" fmla="*/ 831 w 3059"/>
                  <a:gd name="T73" fmla="*/ 1113 h 3752"/>
                  <a:gd name="T74" fmla="*/ 666 w 3059"/>
                  <a:gd name="T75" fmla="*/ 1418 h 3752"/>
                  <a:gd name="T76" fmla="*/ 458 w 3059"/>
                  <a:gd name="T77" fmla="*/ 1298 h 3752"/>
                  <a:gd name="T78" fmla="*/ 536 w 3059"/>
                  <a:gd name="T79" fmla="*/ 1247 h 3752"/>
                  <a:gd name="T80" fmla="*/ 592 w 3059"/>
                  <a:gd name="T81" fmla="*/ 402 h 3752"/>
                  <a:gd name="T82" fmla="*/ 735 w 3059"/>
                  <a:gd name="T83" fmla="*/ 667 h 3752"/>
                  <a:gd name="T84" fmla="*/ 1716 w 3059"/>
                  <a:gd name="T85" fmla="*/ 645 h 3752"/>
                  <a:gd name="T86" fmla="*/ 1819 w 3059"/>
                  <a:gd name="T87" fmla="*/ 375 h 3752"/>
                  <a:gd name="T88" fmla="*/ 2378 w 3059"/>
                  <a:gd name="T89" fmla="*/ 473 h 3752"/>
                  <a:gd name="T90" fmla="*/ 2288 w 3059"/>
                  <a:gd name="T91" fmla="*/ 2201 h 3752"/>
                  <a:gd name="T92" fmla="*/ 1526 w 3059"/>
                  <a:gd name="T93" fmla="*/ 3247 h 3752"/>
                  <a:gd name="T94" fmla="*/ 51 w 3059"/>
                  <a:gd name="T95" fmla="*/ 3301 h 3752"/>
                  <a:gd name="T96" fmla="*/ 23 w 3059"/>
                  <a:gd name="T97" fmla="*/ 491 h 3752"/>
                  <a:gd name="T98" fmla="*/ 1208 w 3059"/>
                  <a:gd name="T99" fmla="*/ 107 h 3752"/>
                  <a:gd name="T100" fmla="*/ 1138 w 3059"/>
                  <a:gd name="T101" fmla="*/ 229 h 3752"/>
                  <a:gd name="T102" fmla="*/ 1277 w 3059"/>
                  <a:gd name="T103" fmla="*/ 229 h 3752"/>
                  <a:gd name="T104" fmla="*/ 1208 w 3059"/>
                  <a:gd name="T105" fmla="*/ 107 h 3752"/>
                  <a:gd name="T106" fmla="*/ 1371 w 3059"/>
                  <a:gd name="T107" fmla="*/ 92 h 3752"/>
                  <a:gd name="T108" fmla="*/ 1436 w 3059"/>
                  <a:gd name="T109" fmla="*/ 257 h 3752"/>
                  <a:gd name="T110" fmla="*/ 1691 w 3059"/>
                  <a:gd name="T111" fmla="*/ 338 h 3752"/>
                  <a:gd name="T112" fmla="*/ 1671 w 3059"/>
                  <a:gd name="T113" fmla="*/ 543 h 3752"/>
                  <a:gd name="T114" fmla="*/ 768 w 3059"/>
                  <a:gd name="T115" fmla="*/ 563 h 3752"/>
                  <a:gd name="T116" fmla="*/ 710 w 3059"/>
                  <a:gd name="T117" fmla="*/ 365 h 3752"/>
                  <a:gd name="T118" fmla="*/ 961 w 3059"/>
                  <a:gd name="T119" fmla="*/ 265 h 3752"/>
                  <a:gd name="T120" fmla="*/ 1031 w 3059"/>
                  <a:gd name="T121" fmla="*/ 121 h 3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059" h="3752">
                    <a:moveTo>
                      <a:pt x="2743" y="2733"/>
                    </a:moveTo>
                    <a:lnTo>
                      <a:pt x="2720" y="2736"/>
                    </a:lnTo>
                    <a:lnTo>
                      <a:pt x="2697" y="2741"/>
                    </a:lnTo>
                    <a:lnTo>
                      <a:pt x="2676" y="2753"/>
                    </a:lnTo>
                    <a:lnTo>
                      <a:pt x="2657" y="2770"/>
                    </a:lnTo>
                    <a:lnTo>
                      <a:pt x="2295" y="3176"/>
                    </a:lnTo>
                    <a:lnTo>
                      <a:pt x="2107" y="3025"/>
                    </a:lnTo>
                    <a:lnTo>
                      <a:pt x="2086" y="3012"/>
                    </a:lnTo>
                    <a:lnTo>
                      <a:pt x="2063" y="3004"/>
                    </a:lnTo>
                    <a:lnTo>
                      <a:pt x="2040" y="3002"/>
                    </a:lnTo>
                    <a:lnTo>
                      <a:pt x="2016" y="3004"/>
                    </a:lnTo>
                    <a:lnTo>
                      <a:pt x="1994" y="3012"/>
                    </a:lnTo>
                    <a:lnTo>
                      <a:pt x="1973" y="3024"/>
                    </a:lnTo>
                    <a:lnTo>
                      <a:pt x="1956" y="3041"/>
                    </a:lnTo>
                    <a:lnTo>
                      <a:pt x="1942" y="3063"/>
                    </a:lnTo>
                    <a:lnTo>
                      <a:pt x="1935" y="3086"/>
                    </a:lnTo>
                    <a:lnTo>
                      <a:pt x="1932" y="3108"/>
                    </a:lnTo>
                    <a:lnTo>
                      <a:pt x="1935" y="3132"/>
                    </a:lnTo>
                    <a:lnTo>
                      <a:pt x="1942" y="3155"/>
                    </a:lnTo>
                    <a:lnTo>
                      <a:pt x="1955" y="3174"/>
                    </a:lnTo>
                    <a:lnTo>
                      <a:pt x="1973" y="3193"/>
                    </a:lnTo>
                    <a:lnTo>
                      <a:pt x="2241" y="3406"/>
                    </a:lnTo>
                    <a:lnTo>
                      <a:pt x="2262" y="3420"/>
                    </a:lnTo>
                    <a:lnTo>
                      <a:pt x="2285" y="3428"/>
                    </a:lnTo>
                    <a:lnTo>
                      <a:pt x="2308" y="3430"/>
                    </a:lnTo>
                    <a:lnTo>
                      <a:pt x="2331" y="3428"/>
                    </a:lnTo>
                    <a:lnTo>
                      <a:pt x="2351" y="3421"/>
                    </a:lnTo>
                    <a:lnTo>
                      <a:pt x="2372" y="3410"/>
                    </a:lnTo>
                    <a:lnTo>
                      <a:pt x="2389" y="3395"/>
                    </a:lnTo>
                    <a:lnTo>
                      <a:pt x="2818" y="2912"/>
                    </a:lnTo>
                    <a:lnTo>
                      <a:pt x="2832" y="2891"/>
                    </a:lnTo>
                    <a:lnTo>
                      <a:pt x="2841" y="2870"/>
                    </a:lnTo>
                    <a:lnTo>
                      <a:pt x="2845" y="2846"/>
                    </a:lnTo>
                    <a:lnTo>
                      <a:pt x="2843" y="2823"/>
                    </a:lnTo>
                    <a:lnTo>
                      <a:pt x="2837" y="2800"/>
                    </a:lnTo>
                    <a:lnTo>
                      <a:pt x="2826" y="2779"/>
                    </a:lnTo>
                    <a:lnTo>
                      <a:pt x="2809" y="2761"/>
                    </a:lnTo>
                    <a:lnTo>
                      <a:pt x="2788" y="2747"/>
                    </a:lnTo>
                    <a:lnTo>
                      <a:pt x="2767" y="2738"/>
                    </a:lnTo>
                    <a:lnTo>
                      <a:pt x="2743" y="2733"/>
                    </a:lnTo>
                    <a:close/>
                    <a:moveTo>
                      <a:pt x="1020" y="2626"/>
                    </a:moveTo>
                    <a:lnTo>
                      <a:pt x="1503" y="2626"/>
                    </a:lnTo>
                    <a:lnTo>
                      <a:pt x="1520" y="2629"/>
                    </a:lnTo>
                    <a:lnTo>
                      <a:pt x="1535" y="2637"/>
                    </a:lnTo>
                    <a:lnTo>
                      <a:pt x="1546" y="2648"/>
                    </a:lnTo>
                    <a:lnTo>
                      <a:pt x="1554" y="2663"/>
                    </a:lnTo>
                    <a:lnTo>
                      <a:pt x="1556" y="2680"/>
                    </a:lnTo>
                    <a:lnTo>
                      <a:pt x="1556" y="2733"/>
                    </a:lnTo>
                    <a:lnTo>
                      <a:pt x="1554" y="2750"/>
                    </a:lnTo>
                    <a:lnTo>
                      <a:pt x="1546" y="2765"/>
                    </a:lnTo>
                    <a:lnTo>
                      <a:pt x="1535" y="2776"/>
                    </a:lnTo>
                    <a:lnTo>
                      <a:pt x="1520" y="2784"/>
                    </a:lnTo>
                    <a:lnTo>
                      <a:pt x="1503" y="2787"/>
                    </a:lnTo>
                    <a:lnTo>
                      <a:pt x="1020" y="2787"/>
                    </a:lnTo>
                    <a:lnTo>
                      <a:pt x="1003" y="2784"/>
                    </a:lnTo>
                    <a:lnTo>
                      <a:pt x="988" y="2776"/>
                    </a:lnTo>
                    <a:lnTo>
                      <a:pt x="977" y="2765"/>
                    </a:lnTo>
                    <a:lnTo>
                      <a:pt x="969" y="2750"/>
                    </a:lnTo>
                    <a:lnTo>
                      <a:pt x="967" y="2733"/>
                    </a:lnTo>
                    <a:lnTo>
                      <a:pt x="967" y="2680"/>
                    </a:lnTo>
                    <a:lnTo>
                      <a:pt x="969" y="2663"/>
                    </a:lnTo>
                    <a:lnTo>
                      <a:pt x="977" y="2648"/>
                    </a:lnTo>
                    <a:lnTo>
                      <a:pt x="988" y="2637"/>
                    </a:lnTo>
                    <a:lnTo>
                      <a:pt x="1003" y="2629"/>
                    </a:lnTo>
                    <a:lnTo>
                      <a:pt x="1020" y="2626"/>
                    </a:lnTo>
                    <a:close/>
                    <a:moveTo>
                      <a:pt x="831" y="2506"/>
                    </a:moveTo>
                    <a:lnTo>
                      <a:pt x="846" y="2509"/>
                    </a:lnTo>
                    <a:lnTo>
                      <a:pt x="860" y="2518"/>
                    </a:lnTo>
                    <a:lnTo>
                      <a:pt x="870" y="2530"/>
                    </a:lnTo>
                    <a:lnTo>
                      <a:pt x="875" y="2545"/>
                    </a:lnTo>
                    <a:lnTo>
                      <a:pt x="875" y="2559"/>
                    </a:lnTo>
                    <a:lnTo>
                      <a:pt x="872" y="2574"/>
                    </a:lnTo>
                    <a:lnTo>
                      <a:pt x="864" y="2588"/>
                    </a:lnTo>
                    <a:lnTo>
                      <a:pt x="666" y="2809"/>
                    </a:lnTo>
                    <a:lnTo>
                      <a:pt x="655" y="2819"/>
                    </a:lnTo>
                    <a:lnTo>
                      <a:pt x="642" y="2824"/>
                    </a:lnTo>
                    <a:lnTo>
                      <a:pt x="628" y="2827"/>
                    </a:lnTo>
                    <a:lnTo>
                      <a:pt x="612" y="2823"/>
                    </a:lnTo>
                    <a:lnTo>
                      <a:pt x="598" y="2815"/>
                    </a:lnTo>
                    <a:lnTo>
                      <a:pt x="475" y="2716"/>
                    </a:lnTo>
                    <a:lnTo>
                      <a:pt x="464" y="2705"/>
                    </a:lnTo>
                    <a:lnTo>
                      <a:pt x="458" y="2691"/>
                    </a:lnTo>
                    <a:lnTo>
                      <a:pt x="456" y="2676"/>
                    </a:lnTo>
                    <a:lnTo>
                      <a:pt x="459" y="2662"/>
                    </a:lnTo>
                    <a:lnTo>
                      <a:pt x="467" y="2647"/>
                    </a:lnTo>
                    <a:lnTo>
                      <a:pt x="478" y="2637"/>
                    </a:lnTo>
                    <a:lnTo>
                      <a:pt x="493" y="2631"/>
                    </a:lnTo>
                    <a:lnTo>
                      <a:pt x="508" y="2629"/>
                    </a:lnTo>
                    <a:lnTo>
                      <a:pt x="522" y="2632"/>
                    </a:lnTo>
                    <a:lnTo>
                      <a:pt x="536" y="2640"/>
                    </a:lnTo>
                    <a:lnTo>
                      <a:pt x="623" y="2709"/>
                    </a:lnTo>
                    <a:lnTo>
                      <a:pt x="790" y="2522"/>
                    </a:lnTo>
                    <a:lnTo>
                      <a:pt x="801" y="2512"/>
                    </a:lnTo>
                    <a:lnTo>
                      <a:pt x="816" y="2507"/>
                    </a:lnTo>
                    <a:lnTo>
                      <a:pt x="831" y="2506"/>
                    </a:lnTo>
                    <a:close/>
                    <a:moveTo>
                      <a:pt x="2362" y="2358"/>
                    </a:moveTo>
                    <a:lnTo>
                      <a:pt x="2433" y="2361"/>
                    </a:lnTo>
                    <a:lnTo>
                      <a:pt x="2503" y="2373"/>
                    </a:lnTo>
                    <a:lnTo>
                      <a:pt x="2570" y="2390"/>
                    </a:lnTo>
                    <a:lnTo>
                      <a:pt x="2633" y="2413"/>
                    </a:lnTo>
                    <a:lnTo>
                      <a:pt x="2695" y="2442"/>
                    </a:lnTo>
                    <a:lnTo>
                      <a:pt x="2752" y="2477"/>
                    </a:lnTo>
                    <a:lnTo>
                      <a:pt x="2805" y="2517"/>
                    </a:lnTo>
                    <a:lnTo>
                      <a:pt x="2855" y="2563"/>
                    </a:lnTo>
                    <a:lnTo>
                      <a:pt x="2900" y="2612"/>
                    </a:lnTo>
                    <a:lnTo>
                      <a:pt x="2941" y="2665"/>
                    </a:lnTo>
                    <a:lnTo>
                      <a:pt x="2975" y="2723"/>
                    </a:lnTo>
                    <a:lnTo>
                      <a:pt x="3005" y="2784"/>
                    </a:lnTo>
                    <a:lnTo>
                      <a:pt x="3029" y="2848"/>
                    </a:lnTo>
                    <a:lnTo>
                      <a:pt x="3046" y="2915"/>
                    </a:lnTo>
                    <a:lnTo>
                      <a:pt x="3056" y="2983"/>
                    </a:lnTo>
                    <a:lnTo>
                      <a:pt x="3059" y="3055"/>
                    </a:lnTo>
                    <a:lnTo>
                      <a:pt x="3056" y="3127"/>
                    </a:lnTo>
                    <a:lnTo>
                      <a:pt x="3046" y="3196"/>
                    </a:lnTo>
                    <a:lnTo>
                      <a:pt x="3029" y="3262"/>
                    </a:lnTo>
                    <a:lnTo>
                      <a:pt x="3005" y="3327"/>
                    </a:lnTo>
                    <a:lnTo>
                      <a:pt x="2975" y="3387"/>
                    </a:lnTo>
                    <a:lnTo>
                      <a:pt x="2941" y="3445"/>
                    </a:lnTo>
                    <a:lnTo>
                      <a:pt x="2900" y="3498"/>
                    </a:lnTo>
                    <a:lnTo>
                      <a:pt x="2855" y="3547"/>
                    </a:lnTo>
                    <a:lnTo>
                      <a:pt x="2805" y="3593"/>
                    </a:lnTo>
                    <a:lnTo>
                      <a:pt x="2752" y="3633"/>
                    </a:lnTo>
                    <a:lnTo>
                      <a:pt x="2695" y="3668"/>
                    </a:lnTo>
                    <a:lnTo>
                      <a:pt x="2633" y="3697"/>
                    </a:lnTo>
                    <a:lnTo>
                      <a:pt x="2570" y="3720"/>
                    </a:lnTo>
                    <a:lnTo>
                      <a:pt x="2503" y="3738"/>
                    </a:lnTo>
                    <a:lnTo>
                      <a:pt x="2433" y="3749"/>
                    </a:lnTo>
                    <a:lnTo>
                      <a:pt x="2362" y="3752"/>
                    </a:lnTo>
                    <a:lnTo>
                      <a:pt x="2291" y="3749"/>
                    </a:lnTo>
                    <a:lnTo>
                      <a:pt x="2221" y="3738"/>
                    </a:lnTo>
                    <a:lnTo>
                      <a:pt x="2154" y="3720"/>
                    </a:lnTo>
                    <a:lnTo>
                      <a:pt x="2090" y="3697"/>
                    </a:lnTo>
                    <a:lnTo>
                      <a:pt x="2029" y="3668"/>
                    </a:lnTo>
                    <a:lnTo>
                      <a:pt x="1972" y="3633"/>
                    </a:lnTo>
                    <a:lnTo>
                      <a:pt x="1918" y="3593"/>
                    </a:lnTo>
                    <a:lnTo>
                      <a:pt x="1868" y="3547"/>
                    </a:lnTo>
                    <a:lnTo>
                      <a:pt x="1824" y="3498"/>
                    </a:lnTo>
                    <a:lnTo>
                      <a:pt x="1783" y="3445"/>
                    </a:lnTo>
                    <a:lnTo>
                      <a:pt x="1749" y="3387"/>
                    </a:lnTo>
                    <a:lnTo>
                      <a:pt x="1719" y="3327"/>
                    </a:lnTo>
                    <a:lnTo>
                      <a:pt x="1695" y="3262"/>
                    </a:lnTo>
                    <a:lnTo>
                      <a:pt x="1678" y="3196"/>
                    </a:lnTo>
                    <a:lnTo>
                      <a:pt x="1668" y="3127"/>
                    </a:lnTo>
                    <a:lnTo>
                      <a:pt x="1665" y="3055"/>
                    </a:lnTo>
                    <a:lnTo>
                      <a:pt x="1668" y="2983"/>
                    </a:lnTo>
                    <a:lnTo>
                      <a:pt x="1678" y="2915"/>
                    </a:lnTo>
                    <a:lnTo>
                      <a:pt x="1695" y="2848"/>
                    </a:lnTo>
                    <a:lnTo>
                      <a:pt x="1719" y="2784"/>
                    </a:lnTo>
                    <a:lnTo>
                      <a:pt x="1749" y="2723"/>
                    </a:lnTo>
                    <a:lnTo>
                      <a:pt x="1783" y="2665"/>
                    </a:lnTo>
                    <a:lnTo>
                      <a:pt x="1824" y="2612"/>
                    </a:lnTo>
                    <a:lnTo>
                      <a:pt x="1868" y="2563"/>
                    </a:lnTo>
                    <a:lnTo>
                      <a:pt x="1918" y="2517"/>
                    </a:lnTo>
                    <a:lnTo>
                      <a:pt x="1972" y="2477"/>
                    </a:lnTo>
                    <a:lnTo>
                      <a:pt x="2029" y="2442"/>
                    </a:lnTo>
                    <a:lnTo>
                      <a:pt x="2090" y="2413"/>
                    </a:lnTo>
                    <a:lnTo>
                      <a:pt x="2154" y="2390"/>
                    </a:lnTo>
                    <a:lnTo>
                      <a:pt x="2221" y="2373"/>
                    </a:lnTo>
                    <a:lnTo>
                      <a:pt x="2291" y="2361"/>
                    </a:lnTo>
                    <a:lnTo>
                      <a:pt x="2362" y="2358"/>
                    </a:lnTo>
                    <a:close/>
                    <a:moveTo>
                      <a:pt x="1020" y="2144"/>
                    </a:moveTo>
                    <a:lnTo>
                      <a:pt x="1611" y="2144"/>
                    </a:lnTo>
                    <a:lnTo>
                      <a:pt x="1627" y="2147"/>
                    </a:lnTo>
                    <a:lnTo>
                      <a:pt x="1642" y="2155"/>
                    </a:lnTo>
                    <a:lnTo>
                      <a:pt x="1654" y="2166"/>
                    </a:lnTo>
                    <a:lnTo>
                      <a:pt x="1661" y="2181"/>
                    </a:lnTo>
                    <a:lnTo>
                      <a:pt x="1665" y="2198"/>
                    </a:lnTo>
                    <a:lnTo>
                      <a:pt x="1665" y="2251"/>
                    </a:lnTo>
                    <a:lnTo>
                      <a:pt x="1661" y="2268"/>
                    </a:lnTo>
                    <a:lnTo>
                      <a:pt x="1654" y="2283"/>
                    </a:lnTo>
                    <a:lnTo>
                      <a:pt x="1642" y="2294"/>
                    </a:lnTo>
                    <a:lnTo>
                      <a:pt x="1627" y="2302"/>
                    </a:lnTo>
                    <a:lnTo>
                      <a:pt x="1611" y="2305"/>
                    </a:lnTo>
                    <a:lnTo>
                      <a:pt x="1020" y="2305"/>
                    </a:lnTo>
                    <a:lnTo>
                      <a:pt x="1003" y="2302"/>
                    </a:lnTo>
                    <a:lnTo>
                      <a:pt x="988" y="2294"/>
                    </a:lnTo>
                    <a:lnTo>
                      <a:pt x="977" y="2283"/>
                    </a:lnTo>
                    <a:lnTo>
                      <a:pt x="969" y="2268"/>
                    </a:lnTo>
                    <a:lnTo>
                      <a:pt x="967" y="2251"/>
                    </a:lnTo>
                    <a:lnTo>
                      <a:pt x="967" y="2198"/>
                    </a:lnTo>
                    <a:lnTo>
                      <a:pt x="969" y="2181"/>
                    </a:lnTo>
                    <a:lnTo>
                      <a:pt x="977" y="2166"/>
                    </a:lnTo>
                    <a:lnTo>
                      <a:pt x="988" y="2155"/>
                    </a:lnTo>
                    <a:lnTo>
                      <a:pt x="1003" y="2147"/>
                    </a:lnTo>
                    <a:lnTo>
                      <a:pt x="1020" y="2144"/>
                    </a:lnTo>
                    <a:close/>
                    <a:moveTo>
                      <a:pt x="831" y="2047"/>
                    </a:moveTo>
                    <a:lnTo>
                      <a:pt x="846" y="2050"/>
                    </a:lnTo>
                    <a:lnTo>
                      <a:pt x="860" y="2059"/>
                    </a:lnTo>
                    <a:lnTo>
                      <a:pt x="870" y="2070"/>
                    </a:lnTo>
                    <a:lnTo>
                      <a:pt x="875" y="2085"/>
                    </a:lnTo>
                    <a:lnTo>
                      <a:pt x="875" y="2100"/>
                    </a:lnTo>
                    <a:lnTo>
                      <a:pt x="872" y="2115"/>
                    </a:lnTo>
                    <a:lnTo>
                      <a:pt x="864" y="2128"/>
                    </a:lnTo>
                    <a:lnTo>
                      <a:pt x="666" y="2350"/>
                    </a:lnTo>
                    <a:lnTo>
                      <a:pt x="655" y="2359"/>
                    </a:lnTo>
                    <a:lnTo>
                      <a:pt x="642" y="2365"/>
                    </a:lnTo>
                    <a:lnTo>
                      <a:pt x="628" y="2367"/>
                    </a:lnTo>
                    <a:lnTo>
                      <a:pt x="612" y="2364"/>
                    </a:lnTo>
                    <a:lnTo>
                      <a:pt x="598" y="2356"/>
                    </a:lnTo>
                    <a:lnTo>
                      <a:pt x="475" y="2257"/>
                    </a:lnTo>
                    <a:lnTo>
                      <a:pt x="464" y="2246"/>
                    </a:lnTo>
                    <a:lnTo>
                      <a:pt x="458" y="2232"/>
                    </a:lnTo>
                    <a:lnTo>
                      <a:pt x="456" y="2217"/>
                    </a:lnTo>
                    <a:lnTo>
                      <a:pt x="459" y="2202"/>
                    </a:lnTo>
                    <a:lnTo>
                      <a:pt x="467" y="2188"/>
                    </a:lnTo>
                    <a:lnTo>
                      <a:pt x="478" y="2177"/>
                    </a:lnTo>
                    <a:lnTo>
                      <a:pt x="493" y="2172"/>
                    </a:lnTo>
                    <a:lnTo>
                      <a:pt x="508" y="2169"/>
                    </a:lnTo>
                    <a:lnTo>
                      <a:pt x="522" y="2173"/>
                    </a:lnTo>
                    <a:lnTo>
                      <a:pt x="536" y="2181"/>
                    </a:lnTo>
                    <a:lnTo>
                      <a:pt x="623" y="2250"/>
                    </a:lnTo>
                    <a:lnTo>
                      <a:pt x="790" y="2062"/>
                    </a:lnTo>
                    <a:lnTo>
                      <a:pt x="801" y="2052"/>
                    </a:lnTo>
                    <a:lnTo>
                      <a:pt x="816" y="2048"/>
                    </a:lnTo>
                    <a:lnTo>
                      <a:pt x="831" y="2047"/>
                    </a:lnTo>
                    <a:close/>
                    <a:moveTo>
                      <a:pt x="1020" y="1716"/>
                    </a:moveTo>
                    <a:lnTo>
                      <a:pt x="1879" y="1716"/>
                    </a:lnTo>
                    <a:lnTo>
                      <a:pt x="1896" y="1718"/>
                    </a:lnTo>
                    <a:lnTo>
                      <a:pt x="1910" y="1726"/>
                    </a:lnTo>
                    <a:lnTo>
                      <a:pt x="1922" y="1737"/>
                    </a:lnTo>
                    <a:lnTo>
                      <a:pt x="1930" y="1752"/>
                    </a:lnTo>
                    <a:lnTo>
                      <a:pt x="1932" y="1769"/>
                    </a:lnTo>
                    <a:lnTo>
                      <a:pt x="1932" y="1823"/>
                    </a:lnTo>
                    <a:lnTo>
                      <a:pt x="1930" y="1840"/>
                    </a:lnTo>
                    <a:lnTo>
                      <a:pt x="1922" y="1854"/>
                    </a:lnTo>
                    <a:lnTo>
                      <a:pt x="1910" y="1866"/>
                    </a:lnTo>
                    <a:lnTo>
                      <a:pt x="1896" y="1874"/>
                    </a:lnTo>
                    <a:lnTo>
                      <a:pt x="1879" y="1876"/>
                    </a:lnTo>
                    <a:lnTo>
                      <a:pt x="1020" y="1876"/>
                    </a:lnTo>
                    <a:lnTo>
                      <a:pt x="1003" y="1874"/>
                    </a:lnTo>
                    <a:lnTo>
                      <a:pt x="988" y="1866"/>
                    </a:lnTo>
                    <a:lnTo>
                      <a:pt x="977" y="1854"/>
                    </a:lnTo>
                    <a:lnTo>
                      <a:pt x="969" y="1840"/>
                    </a:lnTo>
                    <a:lnTo>
                      <a:pt x="967" y="1823"/>
                    </a:lnTo>
                    <a:lnTo>
                      <a:pt x="967" y="1769"/>
                    </a:lnTo>
                    <a:lnTo>
                      <a:pt x="969" y="1752"/>
                    </a:lnTo>
                    <a:lnTo>
                      <a:pt x="977" y="1737"/>
                    </a:lnTo>
                    <a:lnTo>
                      <a:pt x="988" y="1726"/>
                    </a:lnTo>
                    <a:lnTo>
                      <a:pt x="1003" y="1718"/>
                    </a:lnTo>
                    <a:lnTo>
                      <a:pt x="1020" y="1716"/>
                    </a:lnTo>
                    <a:close/>
                    <a:moveTo>
                      <a:pt x="831" y="1591"/>
                    </a:moveTo>
                    <a:lnTo>
                      <a:pt x="846" y="1594"/>
                    </a:lnTo>
                    <a:lnTo>
                      <a:pt x="860" y="1603"/>
                    </a:lnTo>
                    <a:lnTo>
                      <a:pt x="870" y="1614"/>
                    </a:lnTo>
                    <a:lnTo>
                      <a:pt x="875" y="1629"/>
                    </a:lnTo>
                    <a:lnTo>
                      <a:pt x="875" y="1644"/>
                    </a:lnTo>
                    <a:lnTo>
                      <a:pt x="872" y="1659"/>
                    </a:lnTo>
                    <a:lnTo>
                      <a:pt x="864" y="1672"/>
                    </a:lnTo>
                    <a:lnTo>
                      <a:pt x="666" y="1894"/>
                    </a:lnTo>
                    <a:lnTo>
                      <a:pt x="655" y="1903"/>
                    </a:lnTo>
                    <a:lnTo>
                      <a:pt x="642" y="1909"/>
                    </a:lnTo>
                    <a:lnTo>
                      <a:pt x="628" y="1911"/>
                    </a:lnTo>
                    <a:lnTo>
                      <a:pt x="612" y="1908"/>
                    </a:lnTo>
                    <a:lnTo>
                      <a:pt x="598" y="1900"/>
                    </a:lnTo>
                    <a:lnTo>
                      <a:pt x="475" y="1801"/>
                    </a:lnTo>
                    <a:lnTo>
                      <a:pt x="464" y="1790"/>
                    </a:lnTo>
                    <a:lnTo>
                      <a:pt x="458" y="1776"/>
                    </a:lnTo>
                    <a:lnTo>
                      <a:pt x="456" y="1761"/>
                    </a:lnTo>
                    <a:lnTo>
                      <a:pt x="459" y="1745"/>
                    </a:lnTo>
                    <a:lnTo>
                      <a:pt x="467" y="1732"/>
                    </a:lnTo>
                    <a:lnTo>
                      <a:pt x="478" y="1721"/>
                    </a:lnTo>
                    <a:lnTo>
                      <a:pt x="493" y="1716"/>
                    </a:lnTo>
                    <a:lnTo>
                      <a:pt x="508" y="1713"/>
                    </a:lnTo>
                    <a:lnTo>
                      <a:pt x="522" y="1717"/>
                    </a:lnTo>
                    <a:lnTo>
                      <a:pt x="536" y="1725"/>
                    </a:lnTo>
                    <a:lnTo>
                      <a:pt x="623" y="1794"/>
                    </a:lnTo>
                    <a:lnTo>
                      <a:pt x="790" y="1607"/>
                    </a:lnTo>
                    <a:lnTo>
                      <a:pt x="801" y="1596"/>
                    </a:lnTo>
                    <a:lnTo>
                      <a:pt x="816" y="1592"/>
                    </a:lnTo>
                    <a:lnTo>
                      <a:pt x="831" y="1591"/>
                    </a:lnTo>
                    <a:close/>
                    <a:moveTo>
                      <a:pt x="1020" y="1232"/>
                    </a:moveTo>
                    <a:lnTo>
                      <a:pt x="1879" y="1232"/>
                    </a:lnTo>
                    <a:lnTo>
                      <a:pt x="1896" y="1236"/>
                    </a:lnTo>
                    <a:lnTo>
                      <a:pt x="1910" y="1243"/>
                    </a:lnTo>
                    <a:lnTo>
                      <a:pt x="1922" y="1255"/>
                    </a:lnTo>
                    <a:lnTo>
                      <a:pt x="1930" y="1270"/>
                    </a:lnTo>
                    <a:lnTo>
                      <a:pt x="1932" y="1286"/>
                    </a:lnTo>
                    <a:lnTo>
                      <a:pt x="1932" y="1340"/>
                    </a:lnTo>
                    <a:lnTo>
                      <a:pt x="1930" y="1356"/>
                    </a:lnTo>
                    <a:lnTo>
                      <a:pt x="1922" y="1371"/>
                    </a:lnTo>
                    <a:lnTo>
                      <a:pt x="1910" y="1384"/>
                    </a:lnTo>
                    <a:lnTo>
                      <a:pt x="1896" y="1391"/>
                    </a:lnTo>
                    <a:lnTo>
                      <a:pt x="1879" y="1394"/>
                    </a:lnTo>
                    <a:lnTo>
                      <a:pt x="1020" y="1394"/>
                    </a:lnTo>
                    <a:lnTo>
                      <a:pt x="1003" y="1391"/>
                    </a:lnTo>
                    <a:lnTo>
                      <a:pt x="988" y="1384"/>
                    </a:lnTo>
                    <a:lnTo>
                      <a:pt x="977" y="1371"/>
                    </a:lnTo>
                    <a:lnTo>
                      <a:pt x="969" y="1356"/>
                    </a:lnTo>
                    <a:lnTo>
                      <a:pt x="967" y="1340"/>
                    </a:lnTo>
                    <a:lnTo>
                      <a:pt x="967" y="1286"/>
                    </a:lnTo>
                    <a:lnTo>
                      <a:pt x="969" y="1270"/>
                    </a:lnTo>
                    <a:lnTo>
                      <a:pt x="977" y="1255"/>
                    </a:lnTo>
                    <a:lnTo>
                      <a:pt x="988" y="1243"/>
                    </a:lnTo>
                    <a:lnTo>
                      <a:pt x="1003" y="1236"/>
                    </a:lnTo>
                    <a:lnTo>
                      <a:pt x="1020" y="1232"/>
                    </a:lnTo>
                    <a:close/>
                    <a:moveTo>
                      <a:pt x="831" y="1113"/>
                    </a:moveTo>
                    <a:lnTo>
                      <a:pt x="846" y="1118"/>
                    </a:lnTo>
                    <a:lnTo>
                      <a:pt x="860" y="1126"/>
                    </a:lnTo>
                    <a:lnTo>
                      <a:pt x="870" y="1138"/>
                    </a:lnTo>
                    <a:lnTo>
                      <a:pt x="875" y="1152"/>
                    </a:lnTo>
                    <a:lnTo>
                      <a:pt x="875" y="1168"/>
                    </a:lnTo>
                    <a:lnTo>
                      <a:pt x="872" y="1182"/>
                    </a:lnTo>
                    <a:lnTo>
                      <a:pt x="864" y="1195"/>
                    </a:lnTo>
                    <a:lnTo>
                      <a:pt x="666" y="1418"/>
                    </a:lnTo>
                    <a:lnTo>
                      <a:pt x="655" y="1427"/>
                    </a:lnTo>
                    <a:lnTo>
                      <a:pt x="642" y="1433"/>
                    </a:lnTo>
                    <a:lnTo>
                      <a:pt x="628" y="1434"/>
                    </a:lnTo>
                    <a:lnTo>
                      <a:pt x="612" y="1431"/>
                    </a:lnTo>
                    <a:lnTo>
                      <a:pt x="598" y="1423"/>
                    </a:lnTo>
                    <a:lnTo>
                      <a:pt x="475" y="1325"/>
                    </a:lnTo>
                    <a:lnTo>
                      <a:pt x="464" y="1313"/>
                    </a:lnTo>
                    <a:lnTo>
                      <a:pt x="458" y="1298"/>
                    </a:lnTo>
                    <a:lnTo>
                      <a:pt x="456" y="1284"/>
                    </a:lnTo>
                    <a:lnTo>
                      <a:pt x="459" y="1269"/>
                    </a:lnTo>
                    <a:lnTo>
                      <a:pt x="467" y="1255"/>
                    </a:lnTo>
                    <a:lnTo>
                      <a:pt x="478" y="1245"/>
                    </a:lnTo>
                    <a:lnTo>
                      <a:pt x="493" y="1238"/>
                    </a:lnTo>
                    <a:lnTo>
                      <a:pt x="508" y="1237"/>
                    </a:lnTo>
                    <a:lnTo>
                      <a:pt x="522" y="1239"/>
                    </a:lnTo>
                    <a:lnTo>
                      <a:pt x="536" y="1247"/>
                    </a:lnTo>
                    <a:lnTo>
                      <a:pt x="623" y="1317"/>
                    </a:lnTo>
                    <a:lnTo>
                      <a:pt x="790" y="1130"/>
                    </a:lnTo>
                    <a:lnTo>
                      <a:pt x="801" y="1120"/>
                    </a:lnTo>
                    <a:lnTo>
                      <a:pt x="816" y="1114"/>
                    </a:lnTo>
                    <a:lnTo>
                      <a:pt x="831" y="1113"/>
                    </a:lnTo>
                    <a:close/>
                    <a:moveTo>
                      <a:pt x="162" y="375"/>
                    </a:moveTo>
                    <a:lnTo>
                      <a:pt x="596" y="375"/>
                    </a:lnTo>
                    <a:lnTo>
                      <a:pt x="592" y="402"/>
                    </a:lnTo>
                    <a:lnTo>
                      <a:pt x="591" y="431"/>
                    </a:lnTo>
                    <a:lnTo>
                      <a:pt x="594" y="474"/>
                    </a:lnTo>
                    <a:lnTo>
                      <a:pt x="604" y="515"/>
                    </a:lnTo>
                    <a:lnTo>
                      <a:pt x="620" y="553"/>
                    </a:lnTo>
                    <a:lnTo>
                      <a:pt x="642" y="588"/>
                    </a:lnTo>
                    <a:lnTo>
                      <a:pt x="668" y="619"/>
                    </a:lnTo>
                    <a:lnTo>
                      <a:pt x="700" y="646"/>
                    </a:lnTo>
                    <a:lnTo>
                      <a:pt x="735" y="667"/>
                    </a:lnTo>
                    <a:lnTo>
                      <a:pt x="773" y="683"/>
                    </a:lnTo>
                    <a:lnTo>
                      <a:pt x="814" y="694"/>
                    </a:lnTo>
                    <a:lnTo>
                      <a:pt x="857" y="697"/>
                    </a:lnTo>
                    <a:lnTo>
                      <a:pt x="1559" y="697"/>
                    </a:lnTo>
                    <a:lnTo>
                      <a:pt x="1602" y="694"/>
                    </a:lnTo>
                    <a:lnTo>
                      <a:pt x="1643" y="683"/>
                    </a:lnTo>
                    <a:lnTo>
                      <a:pt x="1680" y="667"/>
                    </a:lnTo>
                    <a:lnTo>
                      <a:pt x="1716" y="645"/>
                    </a:lnTo>
                    <a:lnTo>
                      <a:pt x="1746" y="619"/>
                    </a:lnTo>
                    <a:lnTo>
                      <a:pt x="1774" y="587"/>
                    </a:lnTo>
                    <a:lnTo>
                      <a:pt x="1795" y="551"/>
                    </a:lnTo>
                    <a:lnTo>
                      <a:pt x="1811" y="513"/>
                    </a:lnTo>
                    <a:lnTo>
                      <a:pt x="1822" y="471"/>
                    </a:lnTo>
                    <a:lnTo>
                      <a:pt x="1825" y="428"/>
                    </a:lnTo>
                    <a:lnTo>
                      <a:pt x="1824" y="401"/>
                    </a:lnTo>
                    <a:lnTo>
                      <a:pt x="1819" y="375"/>
                    </a:lnTo>
                    <a:lnTo>
                      <a:pt x="2147" y="375"/>
                    </a:lnTo>
                    <a:lnTo>
                      <a:pt x="2193" y="377"/>
                    </a:lnTo>
                    <a:lnTo>
                      <a:pt x="2234" y="384"/>
                    </a:lnTo>
                    <a:lnTo>
                      <a:pt x="2270" y="396"/>
                    </a:lnTo>
                    <a:lnTo>
                      <a:pt x="2304" y="409"/>
                    </a:lnTo>
                    <a:lnTo>
                      <a:pt x="2333" y="428"/>
                    </a:lnTo>
                    <a:lnTo>
                      <a:pt x="2358" y="449"/>
                    </a:lnTo>
                    <a:lnTo>
                      <a:pt x="2378" y="473"/>
                    </a:lnTo>
                    <a:lnTo>
                      <a:pt x="2394" y="499"/>
                    </a:lnTo>
                    <a:lnTo>
                      <a:pt x="2406" y="528"/>
                    </a:lnTo>
                    <a:lnTo>
                      <a:pt x="2414" y="558"/>
                    </a:lnTo>
                    <a:lnTo>
                      <a:pt x="2416" y="590"/>
                    </a:lnTo>
                    <a:lnTo>
                      <a:pt x="2416" y="2200"/>
                    </a:lnTo>
                    <a:lnTo>
                      <a:pt x="2389" y="2199"/>
                    </a:lnTo>
                    <a:lnTo>
                      <a:pt x="2362" y="2198"/>
                    </a:lnTo>
                    <a:lnTo>
                      <a:pt x="2288" y="2201"/>
                    </a:lnTo>
                    <a:lnTo>
                      <a:pt x="2217" y="2210"/>
                    </a:lnTo>
                    <a:lnTo>
                      <a:pt x="2147" y="2226"/>
                    </a:lnTo>
                    <a:lnTo>
                      <a:pt x="2147" y="965"/>
                    </a:lnTo>
                    <a:lnTo>
                      <a:pt x="269" y="965"/>
                    </a:lnTo>
                    <a:lnTo>
                      <a:pt x="269" y="3108"/>
                    </a:lnTo>
                    <a:lnTo>
                      <a:pt x="1506" y="3108"/>
                    </a:lnTo>
                    <a:lnTo>
                      <a:pt x="1513" y="3179"/>
                    </a:lnTo>
                    <a:lnTo>
                      <a:pt x="1526" y="3247"/>
                    </a:lnTo>
                    <a:lnTo>
                      <a:pt x="1544" y="3313"/>
                    </a:lnTo>
                    <a:lnTo>
                      <a:pt x="1567" y="3377"/>
                    </a:lnTo>
                    <a:lnTo>
                      <a:pt x="215" y="3377"/>
                    </a:lnTo>
                    <a:lnTo>
                      <a:pt x="176" y="3373"/>
                    </a:lnTo>
                    <a:lnTo>
                      <a:pt x="140" y="3363"/>
                    </a:lnTo>
                    <a:lnTo>
                      <a:pt x="107" y="3347"/>
                    </a:lnTo>
                    <a:lnTo>
                      <a:pt x="76" y="3327"/>
                    </a:lnTo>
                    <a:lnTo>
                      <a:pt x="51" y="3301"/>
                    </a:lnTo>
                    <a:lnTo>
                      <a:pt x="29" y="3271"/>
                    </a:lnTo>
                    <a:lnTo>
                      <a:pt x="14" y="3237"/>
                    </a:lnTo>
                    <a:lnTo>
                      <a:pt x="3" y="3201"/>
                    </a:lnTo>
                    <a:lnTo>
                      <a:pt x="0" y="3162"/>
                    </a:lnTo>
                    <a:lnTo>
                      <a:pt x="0" y="590"/>
                    </a:lnTo>
                    <a:lnTo>
                      <a:pt x="3" y="555"/>
                    </a:lnTo>
                    <a:lnTo>
                      <a:pt x="10" y="522"/>
                    </a:lnTo>
                    <a:lnTo>
                      <a:pt x="23" y="491"/>
                    </a:lnTo>
                    <a:lnTo>
                      <a:pt x="39" y="463"/>
                    </a:lnTo>
                    <a:lnTo>
                      <a:pt x="57" y="438"/>
                    </a:lnTo>
                    <a:lnTo>
                      <a:pt x="76" y="416"/>
                    </a:lnTo>
                    <a:lnTo>
                      <a:pt x="98" y="399"/>
                    </a:lnTo>
                    <a:lnTo>
                      <a:pt x="119" y="387"/>
                    </a:lnTo>
                    <a:lnTo>
                      <a:pt x="141" y="377"/>
                    </a:lnTo>
                    <a:lnTo>
                      <a:pt x="162" y="375"/>
                    </a:lnTo>
                    <a:close/>
                    <a:moveTo>
                      <a:pt x="1208" y="107"/>
                    </a:moveTo>
                    <a:lnTo>
                      <a:pt x="1186" y="110"/>
                    </a:lnTo>
                    <a:lnTo>
                      <a:pt x="1167" y="118"/>
                    </a:lnTo>
                    <a:lnTo>
                      <a:pt x="1151" y="131"/>
                    </a:lnTo>
                    <a:lnTo>
                      <a:pt x="1138" y="147"/>
                    </a:lnTo>
                    <a:lnTo>
                      <a:pt x="1131" y="166"/>
                    </a:lnTo>
                    <a:lnTo>
                      <a:pt x="1127" y="188"/>
                    </a:lnTo>
                    <a:lnTo>
                      <a:pt x="1131" y="209"/>
                    </a:lnTo>
                    <a:lnTo>
                      <a:pt x="1138" y="229"/>
                    </a:lnTo>
                    <a:lnTo>
                      <a:pt x="1151" y="244"/>
                    </a:lnTo>
                    <a:lnTo>
                      <a:pt x="1167" y="257"/>
                    </a:lnTo>
                    <a:lnTo>
                      <a:pt x="1186" y="265"/>
                    </a:lnTo>
                    <a:lnTo>
                      <a:pt x="1208" y="268"/>
                    </a:lnTo>
                    <a:lnTo>
                      <a:pt x="1230" y="265"/>
                    </a:lnTo>
                    <a:lnTo>
                      <a:pt x="1249" y="257"/>
                    </a:lnTo>
                    <a:lnTo>
                      <a:pt x="1265" y="244"/>
                    </a:lnTo>
                    <a:lnTo>
                      <a:pt x="1277" y="229"/>
                    </a:lnTo>
                    <a:lnTo>
                      <a:pt x="1285" y="209"/>
                    </a:lnTo>
                    <a:lnTo>
                      <a:pt x="1289" y="188"/>
                    </a:lnTo>
                    <a:lnTo>
                      <a:pt x="1285" y="166"/>
                    </a:lnTo>
                    <a:lnTo>
                      <a:pt x="1277" y="147"/>
                    </a:lnTo>
                    <a:lnTo>
                      <a:pt x="1265" y="131"/>
                    </a:lnTo>
                    <a:lnTo>
                      <a:pt x="1249" y="118"/>
                    </a:lnTo>
                    <a:lnTo>
                      <a:pt x="1230" y="110"/>
                    </a:lnTo>
                    <a:lnTo>
                      <a:pt x="1208" y="107"/>
                    </a:lnTo>
                    <a:close/>
                    <a:moveTo>
                      <a:pt x="1206" y="0"/>
                    </a:moveTo>
                    <a:lnTo>
                      <a:pt x="1210" y="0"/>
                    </a:lnTo>
                    <a:lnTo>
                      <a:pt x="1243" y="3"/>
                    </a:lnTo>
                    <a:lnTo>
                      <a:pt x="1275" y="11"/>
                    </a:lnTo>
                    <a:lnTo>
                      <a:pt x="1304" y="25"/>
                    </a:lnTo>
                    <a:lnTo>
                      <a:pt x="1330" y="43"/>
                    </a:lnTo>
                    <a:lnTo>
                      <a:pt x="1353" y="66"/>
                    </a:lnTo>
                    <a:lnTo>
                      <a:pt x="1371" y="92"/>
                    </a:lnTo>
                    <a:lnTo>
                      <a:pt x="1384" y="121"/>
                    </a:lnTo>
                    <a:lnTo>
                      <a:pt x="1392" y="152"/>
                    </a:lnTo>
                    <a:lnTo>
                      <a:pt x="1396" y="185"/>
                    </a:lnTo>
                    <a:lnTo>
                      <a:pt x="1396" y="188"/>
                    </a:lnTo>
                    <a:lnTo>
                      <a:pt x="1398" y="209"/>
                    </a:lnTo>
                    <a:lnTo>
                      <a:pt x="1407" y="229"/>
                    </a:lnTo>
                    <a:lnTo>
                      <a:pt x="1420" y="244"/>
                    </a:lnTo>
                    <a:lnTo>
                      <a:pt x="1436" y="257"/>
                    </a:lnTo>
                    <a:lnTo>
                      <a:pt x="1454" y="265"/>
                    </a:lnTo>
                    <a:lnTo>
                      <a:pt x="1476" y="268"/>
                    </a:lnTo>
                    <a:lnTo>
                      <a:pt x="1559" y="268"/>
                    </a:lnTo>
                    <a:lnTo>
                      <a:pt x="1590" y="272"/>
                    </a:lnTo>
                    <a:lnTo>
                      <a:pt x="1620" y="281"/>
                    </a:lnTo>
                    <a:lnTo>
                      <a:pt x="1647" y="296"/>
                    </a:lnTo>
                    <a:lnTo>
                      <a:pt x="1671" y="315"/>
                    </a:lnTo>
                    <a:lnTo>
                      <a:pt x="1691" y="338"/>
                    </a:lnTo>
                    <a:lnTo>
                      <a:pt x="1705" y="365"/>
                    </a:lnTo>
                    <a:lnTo>
                      <a:pt x="1715" y="396"/>
                    </a:lnTo>
                    <a:lnTo>
                      <a:pt x="1718" y="428"/>
                    </a:lnTo>
                    <a:lnTo>
                      <a:pt x="1718" y="431"/>
                    </a:lnTo>
                    <a:lnTo>
                      <a:pt x="1715" y="463"/>
                    </a:lnTo>
                    <a:lnTo>
                      <a:pt x="1705" y="492"/>
                    </a:lnTo>
                    <a:lnTo>
                      <a:pt x="1691" y="520"/>
                    </a:lnTo>
                    <a:lnTo>
                      <a:pt x="1671" y="543"/>
                    </a:lnTo>
                    <a:lnTo>
                      <a:pt x="1647" y="563"/>
                    </a:lnTo>
                    <a:lnTo>
                      <a:pt x="1620" y="578"/>
                    </a:lnTo>
                    <a:lnTo>
                      <a:pt x="1590" y="587"/>
                    </a:lnTo>
                    <a:lnTo>
                      <a:pt x="1559" y="590"/>
                    </a:lnTo>
                    <a:lnTo>
                      <a:pt x="857" y="590"/>
                    </a:lnTo>
                    <a:lnTo>
                      <a:pt x="825" y="587"/>
                    </a:lnTo>
                    <a:lnTo>
                      <a:pt x="796" y="578"/>
                    </a:lnTo>
                    <a:lnTo>
                      <a:pt x="768" y="563"/>
                    </a:lnTo>
                    <a:lnTo>
                      <a:pt x="745" y="543"/>
                    </a:lnTo>
                    <a:lnTo>
                      <a:pt x="725" y="520"/>
                    </a:lnTo>
                    <a:lnTo>
                      <a:pt x="710" y="492"/>
                    </a:lnTo>
                    <a:lnTo>
                      <a:pt x="701" y="463"/>
                    </a:lnTo>
                    <a:lnTo>
                      <a:pt x="698" y="431"/>
                    </a:lnTo>
                    <a:lnTo>
                      <a:pt x="698" y="428"/>
                    </a:lnTo>
                    <a:lnTo>
                      <a:pt x="701" y="396"/>
                    </a:lnTo>
                    <a:lnTo>
                      <a:pt x="710" y="365"/>
                    </a:lnTo>
                    <a:lnTo>
                      <a:pt x="725" y="338"/>
                    </a:lnTo>
                    <a:lnTo>
                      <a:pt x="745" y="315"/>
                    </a:lnTo>
                    <a:lnTo>
                      <a:pt x="768" y="296"/>
                    </a:lnTo>
                    <a:lnTo>
                      <a:pt x="796" y="281"/>
                    </a:lnTo>
                    <a:lnTo>
                      <a:pt x="825" y="272"/>
                    </a:lnTo>
                    <a:lnTo>
                      <a:pt x="857" y="268"/>
                    </a:lnTo>
                    <a:lnTo>
                      <a:pt x="940" y="268"/>
                    </a:lnTo>
                    <a:lnTo>
                      <a:pt x="961" y="265"/>
                    </a:lnTo>
                    <a:lnTo>
                      <a:pt x="980" y="257"/>
                    </a:lnTo>
                    <a:lnTo>
                      <a:pt x="996" y="244"/>
                    </a:lnTo>
                    <a:lnTo>
                      <a:pt x="1009" y="229"/>
                    </a:lnTo>
                    <a:lnTo>
                      <a:pt x="1017" y="209"/>
                    </a:lnTo>
                    <a:lnTo>
                      <a:pt x="1020" y="188"/>
                    </a:lnTo>
                    <a:lnTo>
                      <a:pt x="1020" y="185"/>
                    </a:lnTo>
                    <a:lnTo>
                      <a:pt x="1023" y="152"/>
                    </a:lnTo>
                    <a:lnTo>
                      <a:pt x="1031" y="121"/>
                    </a:lnTo>
                    <a:lnTo>
                      <a:pt x="1045" y="92"/>
                    </a:lnTo>
                    <a:lnTo>
                      <a:pt x="1063" y="66"/>
                    </a:lnTo>
                    <a:lnTo>
                      <a:pt x="1086" y="43"/>
                    </a:lnTo>
                    <a:lnTo>
                      <a:pt x="1112" y="25"/>
                    </a:lnTo>
                    <a:lnTo>
                      <a:pt x="1141" y="11"/>
                    </a:lnTo>
                    <a:lnTo>
                      <a:pt x="1173" y="3"/>
                    </a:lnTo>
                    <a:lnTo>
                      <a:pt x="1206" y="0"/>
                    </a:lnTo>
                    <a:close/>
                  </a:path>
                </a:pathLst>
              </a:custGeom>
              <a:solidFill>
                <a:srgbClr val="4472C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B7ED9C6F-3CA1-4546-924E-CDF5C4BE842F}"/>
                  </a:ext>
                </a:extLst>
              </p:cNvPr>
              <p:cNvGrpSpPr/>
              <p:nvPr/>
            </p:nvGrpSpPr>
            <p:grpSpPr>
              <a:xfrm>
                <a:off x="3198515" y="1381651"/>
                <a:ext cx="434976" cy="477838"/>
                <a:chOff x="592138" y="2925763"/>
                <a:chExt cx="434976" cy="477838"/>
              </a:xfrm>
              <a:solidFill>
                <a:srgbClr val="FF0000"/>
              </a:solidFill>
            </p:grpSpPr>
            <p:sp>
              <p:nvSpPr>
                <p:cNvPr id="43" name="Freeform 37">
                  <a:extLst>
                    <a:ext uri="{FF2B5EF4-FFF2-40B4-BE49-F238E27FC236}">
                      <a16:creationId xmlns:a16="http://schemas.microsoft.com/office/drawing/2014/main" id="{B7D0F6CE-BDE6-4234-ACA1-AFBF3238207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3576" y="2998788"/>
                  <a:ext cx="292100" cy="404813"/>
                </a:xfrm>
                <a:custGeom>
                  <a:avLst/>
                  <a:gdLst>
                    <a:gd name="T0" fmla="*/ 750 w 2029"/>
                    <a:gd name="T1" fmla="*/ 299 h 2800"/>
                    <a:gd name="T2" fmla="*/ 479 w 2029"/>
                    <a:gd name="T3" fmla="*/ 466 h 2800"/>
                    <a:gd name="T4" fmla="*/ 304 w 2029"/>
                    <a:gd name="T5" fmla="*/ 723 h 2800"/>
                    <a:gd name="T6" fmla="*/ 259 w 2029"/>
                    <a:gd name="T7" fmla="*/ 1034 h 2800"/>
                    <a:gd name="T8" fmla="*/ 314 w 2029"/>
                    <a:gd name="T9" fmla="*/ 1283 h 2800"/>
                    <a:gd name="T10" fmla="*/ 414 w 2029"/>
                    <a:gd name="T11" fmla="*/ 1472 h 2800"/>
                    <a:gd name="T12" fmla="*/ 530 w 2029"/>
                    <a:gd name="T13" fmla="*/ 1646 h 2800"/>
                    <a:gd name="T14" fmla="*/ 603 w 2029"/>
                    <a:gd name="T15" fmla="*/ 1843 h 2800"/>
                    <a:gd name="T16" fmla="*/ 647 w 2029"/>
                    <a:gd name="T17" fmla="*/ 1978 h 2800"/>
                    <a:gd name="T18" fmla="*/ 1346 w 2029"/>
                    <a:gd name="T19" fmla="*/ 2011 h 2800"/>
                    <a:gd name="T20" fmla="*/ 1421 w 2029"/>
                    <a:gd name="T21" fmla="*/ 1912 h 2800"/>
                    <a:gd name="T22" fmla="*/ 1460 w 2029"/>
                    <a:gd name="T23" fmla="*/ 1721 h 2800"/>
                    <a:gd name="T24" fmla="*/ 1570 w 2029"/>
                    <a:gd name="T25" fmla="*/ 1538 h 2800"/>
                    <a:gd name="T26" fmla="*/ 1678 w 2029"/>
                    <a:gd name="T27" fmla="*/ 1364 h 2800"/>
                    <a:gd name="T28" fmla="*/ 1756 w 2029"/>
                    <a:gd name="T29" fmla="*/ 1143 h 2800"/>
                    <a:gd name="T30" fmla="*/ 1760 w 2029"/>
                    <a:gd name="T31" fmla="*/ 844 h 2800"/>
                    <a:gd name="T32" fmla="*/ 1634 w 2029"/>
                    <a:gd name="T33" fmla="*/ 559 h 2800"/>
                    <a:gd name="T34" fmla="*/ 1397 w 2029"/>
                    <a:gd name="T35" fmla="*/ 352 h 2800"/>
                    <a:gd name="T36" fmla="*/ 1084 w 2029"/>
                    <a:gd name="T37" fmla="*/ 258 h 2800"/>
                    <a:gd name="T38" fmla="*/ 1258 w 2029"/>
                    <a:gd name="T39" fmla="*/ 29 h 2800"/>
                    <a:gd name="T40" fmla="*/ 1613 w 2029"/>
                    <a:gd name="T41" fmla="*/ 188 h 2800"/>
                    <a:gd name="T42" fmla="*/ 1877 w 2029"/>
                    <a:gd name="T43" fmla="*/ 461 h 2800"/>
                    <a:gd name="T44" fmla="*/ 2015 w 2029"/>
                    <a:gd name="T45" fmla="*/ 815 h 2800"/>
                    <a:gd name="T46" fmla="*/ 2013 w 2029"/>
                    <a:gd name="T47" fmla="*/ 1166 h 2800"/>
                    <a:gd name="T48" fmla="*/ 1934 w 2029"/>
                    <a:gd name="T49" fmla="*/ 1424 h 2800"/>
                    <a:gd name="T50" fmla="*/ 1825 w 2029"/>
                    <a:gd name="T51" fmla="*/ 1617 h 2800"/>
                    <a:gd name="T52" fmla="*/ 1714 w 2029"/>
                    <a:gd name="T53" fmla="*/ 1785 h 2800"/>
                    <a:gd name="T54" fmla="*/ 1677 w 2029"/>
                    <a:gd name="T55" fmla="*/ 1934 h 2800"/>
                    <a:gd name="T56" fmla="*/ 1572 w 2029"/>
                    <a:gd name="T57" fmla="*/ 2150 h 2800"/>
                    <a:gd name="T58" fmla="*/ 1487 w 2029"/>
                    <a:gd name="T59" fmla="*/ 2294 h 2800"/>
                    <a:gd name="T60" fmla="*/ 1480 w 2029"/>
                    <a:gd name="T61" fmla="*/ 2429 h 2800"/>
                    <a:gd name="T62" fmla="*/ 1476 w 2029"/>
                    <a:gd name="T63" fmla="*/ 2492 h 2800"/>
                    <a:gd name="T64" fmla="*/ 1446 w 2029"/>
                    <a:gd name="T65" fmla="*/ 2575 h 2800"/>
                    <a:gd name="T66" fmla="*/ 1340 w 2029"/>
                    <a:gd name="T67" fmla="*/ 2666 h 2800"/>
                    <a:gd name="T68" fmla="*/ 1184 w 2029"/>
                    <a:gd name="T69" fmla="*/ 2779 h 2800"/>
                    <a:gd name="T70" fmla="*/ 891 w 2029"/>
                    <a:gd name="T71" fmla="*/ 2798 h 2800"/>
                    <a:gd name="T72" fmla="*/ 762 w 2029"/>
                    <a:gd name="T73" fmla="*/ 2698 h 2800"/>
                    <a:gd name="T74" fmla="*/ 607 w 2029"/>
                    <a:gd name="T75" fmla="*/ 2606 h 2800"/>
                    <a:gd name="T76" fmla="*/ 556 w 2029"/>
                    <a:gd name="T77" fmla="*/ 2509 h 2800"/>
                    <a:gd name="T78" fmla="*/ 551 w 2029"/>
                    <a:gd name="T79" fmla="*/ 2466 h 2800"/>
                    <a:gd name="T80" fmla="*/ 545 w 2029"/>
                    <a:gd name="T81" fmla="*/ 2350 h 2800"/>
                    <a:gd name="T82" fmla="*/ 538 w 2029"/>
                    <a:gd name="T83" fmla="*/ 2221 h 2800"/>
                    <a:gd name="T84" fmla="*/ 376 w 2029"/>
                    <a:gd name="T85" fmla="*/ 2025 h 2800"/>
                    <a:gd name="T86" fmla="*/ 340 w 2029"/>
                    <a:gd name="T87" fmla="*/ 1839 h 2800"/>
                    <a:gd name="T88" fmla="*/ 248 w 2029"/>
                    <a:gd name="T89" fmla="*/ 1682 h 2800"/>
                    <a:gd name="T90" fmla="*/ 138 w 2029"/>
                    <a:gd name="T91" fmla="*/ 1508 h 2800"/>
                    <a:gd name="T92" fmla="*/ 41 w 2029"/>
                    <a:gd name="T93" fmla="*/ 1278 h 2800"/>
                    <a:gd name="T94" fmla="*/ 0 w 2029"/>
                    <a:gd name="T95" fmla="*/ 973 h 2800"/>
                    <a:gd name="T96" fmla="*/ 80 w 2029"/>
                    <a:gd name="T97" fmla="*/ 595 h 2800"/>
                    <a:gd name="T98" fmla="*/ 298 w 2029"/>
                    <a:gd name="T99" fmla="*/ 286 h 2800"/>
                    <a:gd name="T100" fmla="*/ 621 w 2029"/>
                    <a:gd name="T101" fmla="*/ 77 h 2800"/>
                    <a:gd name="T102" fmla="*/ 1014 w 2029"/>
                    <a:gd name="T103" fmla="*/ 0 h 2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029" h="2800">
                      <a:moveTo>
                        <a:pt x="1014" y="255"/>
                      </a:moveTo>
                      <a:lnTo>
                        <a:pt x="945" y="258"/>
                      </a:lnTo>
                      <a:lnTo>
                        <a:pt x="878" y="266"/>
                      </a:lnTo>
                      <a:lnTo>
                        <a:pt x="813" y="281"/>
                      </a:lnTo>
                      <a:lnTo>
                        <a:pt x="750" y="299"/>
                      </a:lnTo>
                      <a:lnTo>
                        <a:pt x="690" y="324"/>
                      </a:lnTo>
                      <a:lnTo>
                        <a:pt x="632" y="354"/>
                      </a:lnTo>
                      <a:lnTo>
                        <a:pt x="578" y="387"/>
                      </a:lnTo>
                      <a:lnTo>
                        <a:pt x="527" y="424"/>
                      </a:lnTo>
                      <a:lnTo>
                        <a:pt x="479" y="466"/>
                      </a:lnTo>
                      <a:lnTo>
                        <a:pt x="435" y="511"/>
                      </a:lnTo>
                      <a:lnTo>
                        <a:pt x="396" y="559"/>
                      </a:lnTo>
                      <a:lnTo>
                        <a:pt x="361" y="611"/>
                      </a:lnTo>
                      <a:lnTo>
                        <a:pt x="330" y="666"/>
                      </a:lnTo>
                      <a:lnTo>
                        <a:pt x="304" y="723"/>
                      </a:lnTo>
                      <a:lnTo>
                        <a:pt x="284" y="783"/>
                      </a:lnTo>
                      <a:lnTo>
                        <a:pt x="270" y="844"/>
                      </a:lnTo>
                      <a:lnTo>
                        <a:pt x="260" y="908"/>
                      </a:lnTo>
                      <a:lnTo>
                        <a:pt x="257" y="973"/>
                      </a:lnTo>
                      <a:lnTo>
                        <a:pt x="259" y="1034"/>
                      </a:lnTo>
                      <a:lnTo>
                        <a:pt x="264" y="1090"/>
                      </a:lnTo>
                      <a:lnTo>
                        <a:pt x="273" y="1143"/>
                      </a:lnTo>
                      <a:lnTo>
                        <a:pt x="284" y="1193"/>
                      </a:lnTo>
                      <a:lnTo>
                        <a:pt x="298" y="1240"/>
                      </a:lnTo>
                      <a:lnTo>
                        <a:pt x="314" y="1283"/>
                      </a:lnTo>
                      <a:lnTo>
                        <a:pt x="331" y="1325"/>
                      </a:lnTo>
                      <a:lnTo>
                        <a:pt x="351" y="1364"/>
                      </a:lnTo>
                      <a:lnTo>
                        <a:pt x="371" y="1402"/>
                      </a:lnTo>
                      <a:lnTo>
                        <a:pt x="393" y="1437"/>
                      </a:lnTo>
                      <a:lnTo>
                        <a:pt x="414" y="1472"/>
                      </a:lnTo>
                      <a:lnTo>
                        <a:pt x="437" y="1505"/>
                      </a:lnTo>
                      <a:lnTo>
                        <a:pt x="458" y="1537"/>
                      </a:lnTo>
                      <a:lnTo>
                        <a:pt x="483" y="1573"/>
                      </a:lnTo>
                      <a:lnTo>
                        <a:pt x="507" y="1610"/>
                      </a:lnTo>
                      <a:lnTo>
                        <a:pt x="530" y="1646"/>
                      </a:lnTo>
                      <a:lnTo>
                        <a:pt x="551" y="1683"/>
                      </a:lnTo>
                      <a:lnTo>
                        <a:pt x="569" y="1721"/>
                      </a:lnTo>
                      <a:lnTo>
                        <a:pt x="584" y="1760"/>
                      </a:lnTo>
                      <a:lnTo>
                        <a:pt x="595" y="1800"/>
                      </a:lnTo>
                      <a:lnTo>
                        <a:pt x="603" y="1843"/>
                      </a:lnTo>
                      <a:lnTo>
                        <a:pt x="605" y="1888"/>
                      </a:lnTo>
                      <a:lnTo>
                        <a:pt x="608" y="1912"/>
                      </a:lnTo>
                      <a:lnTo>
                        <a:pt x="617" y="1936"/>
                      </a:lnTo>
                      <a:lnTo>
                        <a:pt x="630" y="1958"/>
                      </a:lnTo>
                      <a:lnTo>
                        <a:pt x="647" y="1978"/>
                      </a:lnTo>
                      <a:lnTo>
                        <a:pt x="665" y="1996"/>
                      </a:lnTo>
                      <a:lnTo>
                        <a:pt x="683" y="2011"/>
                      </a:lnTo>
                      <a:lnTo>
                        <a:pt x="701" y="2025"/>
                      </a:lnTo>
                      <a:lnTo>
                        <a:pt x="1328" y="2025"/>
                      </a:lnTo>
                      <a:lnTo>
                        <a:pt x="1346" y="2011"/>
                      </a:lnTo>
                      <a:lnTo>
                        <a:pt x="1364" y="1996"/>
                      </a:lnTo>
                      <a:lnTo>
                        <a:pt x="1383" y="1978"/>
                      </a:lnTo>
                      <a:lnTo>
                        <a:pt x="1399" y="1958"/>
                      </a:lnTo>
                      <a:lnTo>
                        <a:pt x="1412" y="1936"/>
                      </a:lnTo>
                      <a:lnTo>
                        <a:pt x="1421" y="1912"/>
                      </a:lnTo>
                      <a:lnTo>
                        <a:pt x="1424" y="1888"/>
                      </a:lnTo>
                      <a:lnTo>
                        <a:pt x="1426" y="1843"/>
                      </a:lnTo>
                      <a:lnTo>
                        <a:pt x="1434" y="1800"/>
                      </a:lnTo>
                      <a:lnTo>
                        <a:pt x="1445" y="1760"/>
                      </a:lnTo>
                      <a:lnTo>
                        <a:pt x="1460" y="1721"/>
                      </a:lnTo>
                      <a:lnTo>
                        <a:pt x="1478" y="1684"/>
                      </a:lnTo>
                      <a:lnTo>
                        <a:pt x="1498" y="1646"/>
                      </a:lnTo>
                      <a:lnTo>
                        <a:pt x="1520" y="1610"/>
                      </a:lnTo>
                      <a:lnTo>
                        <a:pt x="1545" y="1574"/>
                      </a:lnTo>
                      <a:lnTo>
                        <a:pt x="1570" y="1538"/>
                      </a:lnTo>
                      <a:lnTo>
                        <a:pt x="1592" y="1506"/>
                      </a:lnTo>
                      <a:lnTo>
                        <a:pt x="1614" y="1473"/>
                      </a:lnTo>
                      <a:lnTo>
                        <a:pt x="1636" y="1438"/>
                      </a:lnTo>
                      <a:lnTo>
                        <a:pt x="1658" y="1402"/>
                      </a:lnTo>
                      <a:lnTo>
                        <a:pt x="1678" y="1364"/>
                      </a:lnTo>
                      <a:lnTo>
                        <a:pt x="1698" y="1325"/>
                      </a:lnTo>
                      <a:lnTo>
                        <a:pt x="1715" y="1283"/>
                      </a:lnTo>
                      <a:lnTo>
                        <a:pt x="1731" y="1240"/>
                      </a:lnTo>
                      <a:lnTo>
                        <a:pt x="1745" y="1193"/>
                      </a:lnTo>
                      <a:lnTo>
                        <a:pt x="1756" y="1143"/>
                      </a:lnTo>
                      <a:lnTo>
                        <a:pt x="1765" y="1090"/>
                      </a:lnTo>
                      <a:lnTo>
                        <a:pt x="1770" y="1034"/>
                      </a:lnTo>
                      <a:lnTo>
                        <a:pt x="1772" y="973"/>
                      </a:lnTo>
                      <a:lnTo>
                        <a:pt x="1769" y="908"/>
                      </a:lnTo>
                      <a:lnTo>
                        <a:pt x="1760" y="844"/>
                      </a:lnTo>
                      <a:lnTo>
                        <a:pt x="1745" y="782"/>
                      </a:lnTo>
                      <a:lnTo>
                        <a:pt x="1725" y="723"/>
                      </a:lnTo>
                      <a:lnTo>
                        <a:pt x="1700" y="666"/>
                      </a:lnTo>
                      <a:lnTo>
                        <a:pt x="1668" y="610"/>
                      </a:lnTo>
                      <a:lnTo>
                        <a:pt x="1634" y="559"/>
                      </a:lnTo>
                      <a:lnTo>
                        <a:pt x="1594" y="511"/>
                      </a:lnTo>
                      <a:lnTo>
                        <a:pt x="1550" y="466"/>
                      </a:lnTo>
                      <a:lnTo>
                        <a:pt x="1503" y="424"/>
                      </a:lnTo>
                      <a:lnTo>
                        <a:pt x="1451" y="386"/>
                      </a:lnTo>
                      <a:lnTo>
                        <a:pt x="1397" y="352"/>
                      </a:lnTo>
                      <a:lnTo>
                        <a:pt x="1339" y="324"/>
                      </a:lnTo>
                      <a:lnTo>
                        <a:pt x="1278" y="299"/>
                      </a:lnTo>
                      <a:lnTo>
                        <a:pt x="1216" y="281"/>
                      </a:lnTo>
                      <a:lnTo>
                        <a:pt x="1151" y="266"/>
                      </a:lnTo>
                      <a:lnTo>
                        <a:pt x="1084" y="258"/>
                      </a:lnTo>
                      <a:lnTo>
                        <a:pt x="1014" y="255"/>
                      </a:lnTo>
                      <a:close/>
                      <a:moveTo>
                        <a:pt x="1014" y="0"/>
                      </a:moveTo>
                      <a:lnTo>
                        <a:pt x="1097" y="3"/>
                      </a:lnTo>
                      <a:lnTo>
                        <a:pt x="1179" y="13"/>
                      </a:lnTo>
                      <a:lnTo>
                        <a:pt x="1258" y="29"/>
                      </a:lnTo>
                      <a:lnTo>
                        <a:pt x="1335" y="50"/>
                      </a:lnTo>
                      <a:lnTo>
                        <a:pt x="1408" y="77"/>
                      </a:lnTo>
                      <a:lnTo>
                        <a:pt x="1480" y="109"/>
                      </a:lnTo>
                      <a:lnTo>
                        <a:pt x="1548" y="147"/>
                      </a:lnTo>
                      <a:lnTo>
                        <a:pt x="1613" y="188"/>
                      </a:lnTo>
                      <a:lnTo>
                        <a:pt x="1673" y="235"/>
                      </a:lnTo>
                      <a:lnTo>
                        <a:pt x="1731" y="286"/>
                      </a:lnTo>
                      <a:lnTo>
                        <a:pt x="1783" y="340"/>
                      </a:lnTo>
                      <a:lnTo>
                        <a:pt x="1833" y="399"/>
                      </a:lnTo>
                      <a:lnTo>
                        <a:pt x="1877" y="461"/>
                      </a:lnTo>
                      <a:lnTo>
                        <a:pt x="1915" y="526"/>
                      </a:lnTo>
                      <a:lnTo>
                        <a:pt x="1949" y="595"/>
                      </a:lnTo>
                      <a:lnTo>
                        <a:pt x="1976" y="667"/>
                      </a:lnTo>
                      <a:lnTo>
                        <a:pt x="1999" y="739"/>
                      </a:lnTo>
                      <a:lnTo>
                        <a:pt x="2015" y="815"/>
                      </a:lnTo>
                      <a:lnTo>
                        <a:pt x="2025" y="893"/>
                      </a:lnTo>
                      <a:lnTo>
                        <a:pt x="2029" y="973"/>
                      </a:lnTo>
                      <a:lnTo>
                        <a:pt x="2026" y="1041"/>
                      </a:lnTo>
                      <a:lnTo>
                        <a:pt x="2021" y="1105"/>
                      </a:lnTo>
                      <a:lnTo>
                        <a:pt x="2013" y="1166"/>
                      </a:lnTo>
                      <a:lnTo>
                        <a:pt x="2001" y="1224"/>
                      </a:lnTo>
                      <a:lnTo>
                        <a:pt x="1988" y="1278"/>
                      </a:lnTo>
                      <a:lnTo>
                        <a:pt x="1972" y="1329"/>
                      </a:lnTo>
                      <a:lnTo>
                        <a:pt x="1953" y="1378"/>
                      </a:lnTo>
                      <a:lnTo>
                        <a:pt x="1934" y="1424"/>
                      </a:lnTo>
                      <a:lnTo>
                        <a:pt x="1913" y="1466"/>
                      </a:lnTo>
                      <a:lnTo>
                        <a:pt x="1892" y="1507"/>
                      </a:lnTo>
                      <a:lnTo>
                        <a:pt x="1869" y="1546"/>
                      </a:lnTo>
                      <a:lnTo>
                        <a:pt x="1847" y="1583"/>
                      </a:lnTo>
                      <a:lnTo>
                        <a:pt x="1825" y="1617"/>
                      </a:lnTo>
                      <a:lnTo>
                        <a:pt x="1803" y="1649"/>
                      </a:lnTo>
                      <a:lnTo>
                        <a:pt x="1781" y="1681"/>
                      </a:lnTo>
                      <a:lnTo>
                        <a:pt x="1756" y="1719"/>
                      </a:lnTo>
                      <a:lnTo>
                        <a:pt x="1733" y="1753"/>
                      </a:lnTo>
                      <a:lnTo>
                        <a:pt x="1714" y="1785"/>
                      </a:lnTo>
                      <a:lnTo>
                        <a:pt x="1700" y="1813"/>
                      </a:lnTo>
                      <a:lnTo>
                        <a:pt x="1689" y="1839"/>
                      </a:lnTo>
                      <a:lnTo>
                        <a:pt x="1682" y="1864"/>
                      </a:lnTo>
                      <a:lnTo>
                        <a:pt x="1680" y="1888"/>
                      </a:lnTo>
                      <a:lnTo>
                        <a:pt x="1677" y="1934"/>
                      </a:lnTo>
                      <a:lnTo>
                        <a:pt x="1667" y="1980"/>
                      </a:lnTo>
                      <a:lnTo>
                        <a:pt x="1652" y="2025"/>
                      </a:lnTo>
                      <a:lnTo>
                        <a:pt x="1630" y="2068"/>
                      </a:lnTo>
                      <a:lnTo>
                        <a:pt x="1604" y="2110"/>
                      </a:lnTo>
                      <a:lnTo>
                        <a:pt x="1572" y="2150"/>
                      </a:lnTo>
                      <a:lnTo>
                        <a:pt x="1534" y="2187"/>
                      </a:lnTo>
                      <a:lnTo>
                        <a:pt x="1491" y="2221"/>
                      </a:lnTo>
                      <a:lnTo>
                        <a:pt x="1490" y="2242"/>
                      </a:lnTo>
                      <a:lnTo>
                        <a:pt x="1489" y="2267"/>
                      </a:lnTo>
                      <a:lnTo>
                        <a:pt x="1487" y="2294"/>
                      </a:lnTo>
                      <a:lnTo>
                        <a:pt x="1486" y="2322"/>
                      </a:lnTo>
                      <a:lnTo>
                        <a:pt x="1484" y="2350"/>
                      </a:lnTo>
                      <a:lnTo>
                        <a:pt x="1483" y="2378"/>
                      </a:lnTo>
                      <a:lnTo>
                        <a:pt x="1481" y="2405"/>
                      </a:lnTo>
                      <a:lnTo>
                        <a:pt x="1480" y="2429"/>
                      </a:lnTo>
                      <a:lnTo>
                        <a:pt x="1479" y="2449"/>
                      </a:lnTo>
                      <a:lnTo>
                        <a:pt x="1478" y="2466"/>
                      </a:lnTo>
                      <a:lnTo>
                        <a:pt x="1478" y="2476"/>
                      </a:lnTo>
                      <a:lnTo>
                        <a:pt x="1476" y="2479"/>
                      </a:lnTo>
                      <a:lnTo>
                        <a:pt x="1476" y="2492"/>
                      </a:lnTo>
                      <a:lnTo>
                        <a:pt x="1474" y="2506"/>
                      </a:lnTo>
                      <a:lnTo>
                        <a:pt x="1470" y="2522"/>
                      </a:lnTo>
                      <a:lnTo>
                        <a:pt x="1465" y="2539"/>
                      </a:lnTo>
                      <a:lnTo>
                        <a:pt x="1457" y="2557"/>
                      </a:lnTo>
                      <a:lnTo>
                        <a:pt x="1446" y="2575"/>
                      </a:lnTo>
                      <a:lnTo>
                        <a:pt x="1432" y="2594"/>
                      </a:lnTo>
                      <a:lnTo>
                        <a:pt x="1416" y="2613"/>
                      </a:lnTo>
                      <a:lnTo>
                        <a:pt x="1395" y="2631"/>
                      </a:lnTo>
                      <a:lnTo>
                        <a:pt x="1370" y="2650"/>
                      </a:lnTo>
                      <a:lnTo>
                        <a:pt x="1340" y="2666"/>
                      </a:lnTo>
                      <a:lnTo>
                        <a:pt x="1307" y="2683"/>
                      </a:lnTo>
                      <a:lnTo>
                        <a:pt x="1267" y="2698"/>
                      </a:lnTo>
                      <a:lnTo>
                        <a:pt x="1244" y="2727"/>
                      </a:lnTo>
                      <a:lnTo>
                        <a:pt x="1216" y="2754"/>
                      </a:lnTo>
                      <a:lnTo>
                        <a:pt x="1184" y="2779"/>
                      </a:lnTo>
                      <a:lnTo>
                        <a:pt x="1162" y="2790"/>
                      </a:lnTo>
                      <a:lnTo>
                        <a:pt x="1138" y="2798"/>
                      </a:lnTo>
                      <a:lnTo>
                        <a:pt x="1113" y="2800"/>
                      </a:lnTo>
                      <a:lnTo>
                        <a:pt x="916" y="2800"/>
                      </a:lnTo>
                      <a:lnTo>
                        <a:pt x="891" y="2798"/>
                      </a:lnTo>
                      <a:lnTo>
                        <a:pt x="867" y="2790"/>
                      </a:lnTo>
                      <a:lnTo>
                        <a:pt x="845" y="2779"/>
                      </a:lnTo>
                      <a:lnTo>
                        <a:pt x="813" y="2754"/>
                      </a:lnTo>
                      <a:lnTo>
                        <a:pt x="785" y="2727"/>
                      </a:lnTo>
                      <a:lnTo>
                        <a:pt x="762" y="2698"/>
                      </a:lnTo>
                      <a:lnTo>
                        <a:pt x="720" y="2681"/>
                      </a:lnTo>
                      <a:lnTo>
                        <a:pt x="684" y="2664"/>
                      </a:lnTo>
                      <a:lnTo>
                        <a:pt x="653" y="2646"/>
                      </a:lnTo>
                      <a:lnTo>
                        <a:pt x="628" y="2626"/>
                      </a:lnTo>
                      <a:lnTo>
                        <a:pt x="607" y="2606"/>
                      </a:lnTo>
                      <a:lnTo>
                        <a:pt x="590" y="2585"/>
                      </a:lnTo>
                      <a:lnTo>
                        <a:pt x="578" y="2566"/>
                      </a:lnTo>
                      <a:lnTo>
                        <a:pt x="567" y="2546"/>
                      </a:lnTo>
                      <a:lnTo>
                        <a:pt x="561" y="2527"/>
                      </a:lnTo>
                      <a:lnTo>
                        <a:pt x="556" y="2509"/>
                      </a:lnTo>
                      <a:lnTo>
                        <a:pt x="554" y="2494"/>
                      </a:lnTo>
                      <a:lnTo>
                        <a:pt x="552" y="2479"/>
                      </a:lnTo>
                      <a:lnTo>
                        <a:pt x="552" y="2479"/>
                      </a:lnTo>
                      <a:lnTo>
                        <a:pt x="552" y="2476"/>
                      </a:lnTo>
                      <a:lnTo>
                        <a:pt x="551" y="2466"/>
                      </a:lnTo>
                      <a:lnTo>
                        <a:pt x="550" y="2449"/>
                      </a:lnTo>
                      <a:lnTo>
                        <a:pt x="549" y="2429"/>
                      </a:lnTo>
                      <a:lnTo>
                        <a:pt x="548" y="2405"/>
                      </a:lnTo>
                      <a:lnTo>
                        <a:pt x="546" y="2378"/>
                      </a:lnTo>
                      <a:lnTo>
                        <a:pt x="545" y="2350"/>
                      </a:lnTo>
                      <a:lnTo>
                        <a:pt x="543" y="2322"/>
                      </a:lnTo>
                      <a:lnTo>
                        <a:pt x="542" y="2294"/>
                      </a:lnTo>
                      <a:lnTo>
                        <a:pt x="540" y="2267"/>
                      </a:lnTo>
                      <a:lnTo>
                        <a:pt x="539" y="2242"/>
                      </a:lnTo>
                      <a:lnTo>
                        <a:pt x="538" y="2221"/>
                      </a:lnTo>
                      <a:lnTo>
                        <a:pt x="495" y="2187"/>
                      </a:lnTo>
                      <a:lnTo>
                        <a:pt x="457" y="2150"/>
                      </a:lnTo>
                      <a:lnTo>
                        <a:pt x="425" y="2110"/>
                      </a:lnTo>
                      <a:lnTo>
                        <a:pt x="398" y="2068"/>
                      </a:lnTo>
                      <a:lnTo>
                        <a:pt x="376" y="2025"/>
                      </a:lnTo>
                      <a:lnTo>
                        <a:pt x="362" y="1980"/>
                      </a:lnTo>
                      <a:lnTo>
                        <a:pt x="352" y="1934"/>
                      </a:lnTo>
                      <a:lnTo>
                        <a:pt x="349" y="1888"/>
                      </a:lnTo>
                      <a:lnTo>
                        <a:pt x="347" y="1864"/>
                      </a:lnTo>
                      <a:lnTo>
                        <a:pt x="340" y="1839"/>
                      </a:lnTo>
                      <a:lnTo>
                        <a:pt x="329" y="1813"/>
                      </a:lnTo>
                      <a:lnTo>
                        <a:pt x="315" y="1785"/>
                      </a:lnTo>
                      <a:lnTo>
                        <a:pt x="296" y="1753"/>
                      </a:lnTo>
                      <a:lnTo>
                        <a:pt x="274" y="1719"/>
                      </a:lnTo>
                      <a:lnTo>
                        <a:pt x="248" y="1682"/>
                      </a:lnTo>
                      <a:lnTo>
                        <a:pt x="227" y="1650"/>
                      </a:lnTo>
                      <a:lnTo>
                        <a:pt x="205" y="1617"/>
                      </a:lnTo>
                      <a:lnTo>
                        <a:pt x="182" y="1583"/>
                      </a:lnTo>
                      <a:lnTo>
                        <a:pt x="160" y="1546"/>
                      </a:lnTo>
                      <a:lnTo>
                        <a:pt x="138" y="1508"/>
                      </a:lnTo>
                      <a:lnTo>
                        <a:pt x="116" y="1466"/>
                      </a:lnTo>
                      <a:lnTo>
                        <a:pt x="95" y="1424"/>
                      </a:lnTo>
                      <a:lnTo>
                        <a:pt x="76" y="1378"/>
                      </a:lnTo>
                      <a:lnTo>
                        <a:pt x="57" y="1329"/>
                      </a:lnTo>
                      <a:lnTo>
                        <a:pt x="41" y="1278"/>
                      </a:lnTo>
                      <a:lnTo>
                        <a:pt x="28" y="1224"/>
                      </a:lnTo>
                      <a:lnTo>
                        <a:pt x="16" y="1166"/>
                      </a:lnTo>
                      <a:lnTo>
                        <a:pt x="8" y="1105"/>
                      </a:lnTo>
                      <a:lnTo>
                        <a:pt x="2" y="1041"/>
                      </a:lnTo>
                      <a:lnTo>
                        <a:pt x="0" y="973"/>
                      </a:lnTo>
                      <a:lnTo>
                        <a:pt x="4" y="893"/>
                      </a:lnTo>
                      <a:lnTo>
                        <a:pt x="14" y="815"/>
                      </a:lnTo>
                      <a:lnTo>
                        <a:pt x="30" y="739"/>
                      </a:lnTo>
                      <a:lnTo>
                        <a:pt x="53" y="667"/>
                      </a:lnTo>
                      <a:lnTo>
                        <a:pt x="80" y="595"/>
                      </a:lnTo>
                      <a:lnTo>
                        <a:pt x="114" y="526"/>
                      </a:lnTo>
                      <a:lnTo>
                        <a:pt x="152" y="461"/>
                      </a:lnTo>
                      <a:lnTo>
                        <a:pt x="196" y="399"/>
                      </a:lnTo>
                      <a:lnTo>
                        <a:pt x="246" y="340"/>
                      </a:lnTo>
                      <a:lnTo>
                        <a:pt x="298" y="286"/>
                      </a:lnTo>
                      <a:lnTo>
                        <a:pt x="356" y="235"/>
                      </a:lnTo>
                      <a:lnTo>
                        <a:pt x="416" y="188"/>
                      </a:lnTo>
                      <a:lnTo>
                        <a:pt x="481" y="147"/>
                      </a:lnTo>
                      <a:lnTo>
                        <a:pt x="549" y="109"/>
                      </a:lnTo>
                      <a:lnTo>
                        <a:pt x="621" y="77"/>
                      </a:lnTo>
                      <a:lnTo>
                        <a:pt x="695" y="50"/>
                      </a:lnTo>
                      <a:lnTo>
                        <a:pt x="771" y="29"/>
                      </a:lnTo>
                      <a:lnTo>
                        <a:pt x="850" y="13"/>
                      </a:lnTo>
                      <a:lnTo>
                        <a:pt x="932" y="3"/>
                      </a:lnTo>
                      <a:lnTo>
                        <a:pt x="101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" name="Freeform 38">
                  <a:extLst>
                    <a:ext uri="{FF2B5EF4-FFF2-40B4-BE49-F238E27FC236}">
                      <a16:creationId xmlns:a16="http://schemas.microsoft.com/office/drawing/2014/main" id="{C1106B54-330F-4457-AD78-4EC9E5EA12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0101" y="2925763"/>
                  <a:ext cx="19050" cy="46038"/>
                </a:xfrm>
                <a:custGeom>
                  <a:avLst/>
                  <a:gdLst>
                    <a:gd name="T0" fmla="*/ 63 w 127"/>
                    <a:gd name="T1" fmla="*/ 0 h 318"/>
                    <a:gd name="T2" fmla="*/ 63 w 127"/>
                    <a:gd name="T3" fmla="*/ 0 h 318"/>
                    <a:gd name="T4" fmla="*/ 80 w 127"/>
                    <a:gd name="T5" fmla="*/ 2 h 318"/>
                    <a:gd name="T6" fmla="*/ 96 w 127"/>
                    <a:gd name="T7" fmla="*/ 9 h 318"/>
                    <a:gd name="T8" fmla="*/ 109 w 127"/>
                    <a:gd name="T9" fmla="*/ 19 h 318"/>
                    <a:gd name="T10" fmla="*/ 119 w 127"/>
                    <a:gd name="T11" fmla="*/ 32 h 318"/>
                    <a:gd name="T12" fmla="*/ 125 w 127"/>
                    <a:gd name="T13" fmla="*/ 47 h 318"/>
                    <a:gd name="T14" fmla="*/ 127 w 127"/>
                    <a:gd name="T15" fmla="*/ 64 h 318"/>
                    <a:gd name="T16" fmla="*/ 127 w 127"/>
                    <a:gd name="T17" fmla="*/ 254 h 318"/>
                    <a:gd name="T18" fmla="*/ 125 w 127"/>
                    <a:gd name="T19" fmla="*/ 272 h 318"/>
                    <a:gd name="T20" fmla="*/ 119 w 127"/>
                    <a:gd name="T21" fmla="*/ 286 h 318"/>
                    <a:gd name="T22" fmla="*/ 109 w 127"/>
                    <a:gd name="T23" fmla="*/ 300 h 318"/>
                    <a:gd name="T24" fmla="*/ 96 w 127"/>
                    <a:gd name="T25" fmla="*/ 309 h 318"/>
                    <a:gd name="T26" fmla="*/ 80 w 127"/>
                    <a:gd name="T27" fmla="*/ 315 h 318"/>
                    <a:gd name="T28" fmla="*/ 63 w 127"/>
                    <a:gd name="T29" fmla="*/ 318 h 318"/>
                    <a:gd name="T30" fmla="*/ 47 w 127"/>
                    <a:gd name="T31" fmla="*/ 315 h 318"/>
                    <a:gd name="T32" fmla="*/ 31 w 127"/>
                    <a:gd name="T33" fmla="*/ 309 h 318"/>
                    <a:gd name="T34" fmla="*/ 18 w 127"/>
                    <a:gd name="T35" fmla="*/ 300 h 318"/>
                    <a:gd name="T36" fmla="*/ 8 w 127"/>
                    <a:gd name="T37" fmla="*/ 286 h 318"/>
                    <a:gd name="T38" fmla="*/ 2 w 127"/>
                    <a:gd name="T39" fmla="*/ 272 h 318"/>
                    <a:gd name="T40" fmla="*/ 0 w 127"/>
                    <a:gd name="T41" fmla="*/ 254 h 318"/>
                    <a:gd name="T42" fmla="*/ 0 w 127"/>
                    <a:gd name="T43" fmla="*/ 64 h 318"/>
                    <a:gd name="T44" fmla="*/ 2 w 127"/>
                    <a:gd name="T45" fmla="*/ 47 h 318"/>
                    <a:gd name="T46" fmla="*/ 8 w 127"/>
                    <a:gd name="T47" fmla="*/ 32 h 318"/>
                    <a:gd name="T48" fmla="*/ 18 w 127"/>
                    <a:gd name="T49" fmla="*/ 19 h 318"/>
                    <a:gd name="T50" fmla="*/ 31 w 127"/>
                    <a:gd name="T51" fmla="*/ 9 h 318"/>
                    <a:gd name="T52" fmla="*/ 47 w 127"/>
                    <a:gd name="T53" fmla="*/ 2 h 318"/>
                    <a:gd name="T54" fmla="*/ 63 w 127"/>
                    <a:gd name="T55" fmla="*/ 0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27" h="318">
                      <a:moveTo>
                        <a:pt x="63" y="0"/>
                      </a:moveTo>
                      <a:lnTo>
                        <a:pt x="63" y="0"/>
                      </a:lnTo>
                      <a:lnTo>
                        <a:pt x="80" y="2"/>
                      </a:lnTo>
                      <a:lnTo>
                        <a:pt x="96" y="9"/>
                      </a:lnTo>
                      <a:lnTo>
                        <a:pt x="109" y="19"/>
                      </a:lnTo>
                      <a:lnTo>
                        <a:pt x="119" y="32"/>
                      </a:lnTo>
                      <a:lnTo>
                        <a:pt x="125" y="47"/>
                      </a:lnTo>
                      <a:lnTo>
                        <a:pt x="127" y="64"/>
                      </a:lnTo>
                      <a:lnTo>
                        <a:pt x="127" y="254"/>
                      </a:lnTo>
                      <a:lnTo>
                        <a:pt x="125" y="272"/>
                      </a:lnTo>
                      <a:lnTo>
                        <a:pt x="119" y="286"/>
                      </a:lnTo>
                      <a:lnTo>
                        <a:pt x="109" y="300"/>
                      </a:lnTo>
                      <a:lnTo>
                        <a:pt x="96" y="309"/>
                      </a:lnTo>
                      <a:lnTo>
                        <a:pt x="80" y="315"/>
                      </a:lnTo>
                      <a:lnTo>
                        <a:pt x="63" y="318"/>
                      </a:lnTo>
                      <a:lnTo>
                        <a:pt x="47" y="315"/>
                      </a:lnTo>
                      <a:lnTo>
                        <a:pt x="31" y="309"/>
                      </a:lnTo>
                      <a:lnTo>
                        <a:pt x="18" y="300"/>
                      </a:lnTo>
                      <a:lnTo>
                        <a:pt x="8" y="286"/>
                      </a:lnTo>
                      <a:lnTo>
                        <a:pt x="2" y="272"/>
                      </a:lnTo>
                      <a:lnTo>
                        <a:pt x="0" y="254"/>
                      </a:lnTo>
                      <a:lnTo>
                        <a:pt x="0" y="64"/>
                      </a:lnTo>
                      <a:lnTo>
                        <a:pt x="2" y="47"/>
                      </a:lnTo>
                      <a:lnTo>
                        <a:pt x="8" y="32"/>
                      </a:lnTo>
                      <a:lnTo>
                        <a:pt x="18" y="19"/>
                      </a:lnTo>
                      <a:lnTo>
                        <a:pt x="31" y="9"/>
                      </a:lnTo>
                      <a:lnTo>
                        <a:pt x="47" y="2"/>
                      </a:lnTo>
                      <a:lnTo>
                        <a:pt x="63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" name="Freeform 39">
                  <a:extLst>
                    <a:ext uri="{FF2B5EF4-FFF2-40B4-BE49-F238E27FC236}">
                      <a16:creationId xmlns:a16="http://schemas.microsoft.com/office/drawing/2014/main" id="{5B68B2C4-06FD-49A5-BD07-8C16FC34F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913" y="2954338"/>
                  <a:ext cx="31750" cy="41275"/>
                </a:xfrm>
                <a:custGeom>
                  <a:avLst/>
                  <a:gdLst>
                    <a:gd name="T0" fmla="*/ 64 w 224"/>
                    <a:gd name="T1" fmla="*/ 0 h 293"/>
                    <a:gd name="T2" fmla="*/ 80 w 224"/>
                    <a:gd name="T3" fmla="*/ 2 h 293"/>
                    <a:gd name="T4" fmla="*/ 95 w 224"/>
                    <a:gd name="T5" fmla="*/ 8 h 293"/>
                    <a:gd name="T6" fmla="*/ 109 w 224"/>
                    <a:gd name="T7" fmla="*/ 18 h 293"/>
                    <a:gd name="T8" fmla="*/ 119 w 224"/>
                    <a:gd name="T9" fmla="*/ 32 h 293"/>
                    <a:gd name="T10" fmla="*/ 216 w 224"/>
                    <a:gd name="T11" fmla="*/ 197 h 293"/>
                    <a:gd name="T12" fmla="*/ 222 w 224"/>
                    <a:gd name="T13" fmla="*/ 213 h 293"/>
                    <a:gd name="T14" fmla="*/ 224 w 224"/>
                    <a:gd name="T15" fmla="*/ 230 h 293"/>
                    <a:gd name="T16" fmla="*/ 222 w 224"/>
                    <a:gd name="T17" fmla="*/ 245 h 293"/>
                    <a:gd name="T18" fmla="*/ 216 w 224"/>
                    <a:gd name="T19" fmla="*/ 261 h 293"/>
                    <a:gd name="T20" fmla="*/ 206 w 224"/>
                    <a:gd name="T21" fmla="*/ 274 h 293"/>
                    <a:gd name="T22" fmla="*/ 193 w 224"/>
                    <a:gd name="T23" fmla="*/ 285 h 293"/>
                    <a:gd name="T24" fmla="*/ 177 w 224"/>
                    <a:gd name="T25" fmla="*/ 291 h 293"/>
                    <a:gd name="T26" fmla="*/ 160 w 224"/>
                    <a:gd name="T27" fmla="*/ 293 h 293"/>
                    <a:gd name="T28" fmla="*/ 143 w 224"/>
                    <a:gd name="T29" fmla="*/ 291 h 293"/>
                    <a:gd name="T30" fmla="*/ 129 w 224"/>
                    <a:gd name="T31" fmla="*/ 285 h 293"/>
                    <a:gd name="T32" fmla="*/ 115 w 224"/>
                    <a:gd name="T33" fmla="*/ 274 h 293"/>
                    <a:gd name="T34" fmla="*/ 105 w 224"/>
                    <a:gd name="T35" fmla="*/ 261 h 293"/>
                    <a:gd name="T36" fmla="*/ 8 w 224"/>
                    <a:gd name="T37" fmla="*/ 95 h 293"/>
                    <a:gd name="T38" fmla="*/ 2 w 224"/>
                    <a:gd name="T39" fmla="*/ 80 h 293"/>
                    <a:gd name="T40" fmla="*/ 0 w 224"/>
                    <a:gd name="T41" fmla="*/ 63 h 293"/>
                    <a:gd name="T42" fmla="*/ 2 w 224"/>
                    <a:gd name="T43" fmla="*/ 48 h 293"/>
                    <a:gd name="T44" fmla="*/ 8 w 224"/>
                    <a:gd name="T45" fmla="*/ 32 h 293"/>
                    <a:gd name="T46" fmla="*/ 19 w 224"/>
                    <a:gd name="T47" fmla="*/ 19 h 293"/>
                    <a:gd name="T48" fmla="*/ 31 w 224"/>
                    <a:gd name="T49" fmla="*/ 9 h 293"/>
                    <a:gd name="T50" fmla="*/ 48 w 224"/>
                    <a:gd name="T51" fmla="*/ 2 h 293"/>
                    <a:gd name="T52" fmla="*/ 64 w 224"/>
                    <a:gd name="T53" fmla="*/ 0 h 2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24" h="293">
                      <a:moveTo>
                        <a:pt x="64" y="0"/>
                      </a:moveTo>
                      <a:lnTo>
                        <a:pt x="80" y="2"/>
                      </a:lnTo>
                      <a:lnTo>
                        <a:pt x="95" y="8"/>
                      </a:lnTo>
                      <a:lnTo>
                        <a:pt x="109" y="18"/>
                      </a:lnTo>
                      <a:lnTo>
                        <a:pt x="119" y="32"/>
                      </a:lnTo>
                      <a:lnTo>
                        <a:pt x="216" y="197"/>
                      </a:lnTo>
                      <a:lnTo>
                        <a:pt x="222" y="213"/>
                      </a:lnTo>
                      <a:lnTo>
                        <a:pt x="224" y="230"/>
                      </a:lnTo>
                      <a:lnTo>
                        <a:pt x="222" y="245"/>
                      </a:lnTo>
                      <a:lnTo>
                        <a:pt x="216" y="261"/>
                      </a:lnTo>
                      <a:lnTo>
                        <a:pt x="206" y="274"/>
                      </a:lnTo>
                      <a:lnTo>
                        <a:pt x="193" y="285"/>
                      </a:lnTo>
                      <a:lnTo>
                        <a:pt x="177" y="291"/>
                      </a:lnTo>
                      <a:lnTo>
                        <a:pt x="160" y="293"/>
                      </a:lnTo>
                      <a:lnTo>
                        <a:pt x="143" y="291"/>
                      </a:lnTo>
                      <a:lnTo>
                        <a:pt x="129" y="285"/>
                      </a:lnTo>
                      <a:lnTo>
                        <a:pt x="115" y="274"/>
                      </a:lnTo>
                      <a:lnTo>
                        <a:pt x="105" y="261"/>
                      </a:lnTo>
                      <a:lnTo>
                        <a:pt x="8" y="95"/>
                      </a:lnTo>
                      <a:lnTo>
                        <a:pt x="2" y="80"/>
                      </a:lnTo>
                      <a:lnTo>
                        <a:pt x="0" y="63"/>
                      </a:lnTo>
                      <a:lnTo>
                        <a:pt x="2" y="48"/>
                      </a:lnTo>
                      <a:lnTo>
                        <a:pt x="8" y="32"/>
                      </a:lnTo>
                      <a:lnTo>
                        <a:pt x="19" y="19"/>
                      </a:lnTo>
                      <a:lnTo>
                        <a:pt x="31" y="9"/>
                      </a:lnTo>
                      <a:lnTo>
                        <a:pt x="48" y="2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" name="Freeform 40">
                  <a:extLst>
                    <a:ext uri="{FF2B5EF4-FFF2-40B4-BE49-F238E27FC236}">
                      <a16:creationId xmlns:a16="http://schemas.microsoft.com/office/drawing/2014/main" id="{705D8112-8979-4253-829B-FF4DAFC376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713" y="3028950"/>
                  <a:ext cx="41275" cy="33338"/>
                </a:xfrm>
                <a:custGeom>
                  <a:avLst/>
                  <a:gdLst>
                    <a:gd name="T0" fmla="*/ 64 w 294"/>
                    <a:gd name="T1" fmla="*/ 0 h 222"/>
                    <a:gd name="T2" fmla="*/ 79 w 294"/>
                    <a:gd name="T3" fmla="*/ 2 h 222"/>
                    <a:gd name="T4" fmla="*/ 96 w 294"/>
                    <a:gd name="T5" fmla="*/ 8 h 222"/>
                    <a:gd name="T6" fmla="*/ 263 w 294"/>
                    <a:gd name="T7" fmla="*/ 103 h 222"/>
                    <a:gd name="T8" fmla="*/ 276 w 294"/>
                    <a:gd name="T9" fmla="*/ 114 h 222"/>
                    <a:gd name="T10" fmla="*/ 286 w 294"/>
                    <a:gd name="T11" fmla="*/ 127 h 222"/>
                    <a:gd name="T12" fmla="*/ 292 w 294"/>
                    <a:gd name="T13" fmla="*/ 142 h 222"/>
                    <a:gd name="T14" fmla="*/ 294 w 294"/>
                    <a:gd name="T15" fmla="*/ 158 h 222"/>
                    <a:gd name="T16" fmla="*/ 292 w 294"/>
                    <a:gd name="T17" fmla="*/ 175 h 222"/>
                    <a:gd name="T18" fmla="*/ 286 w 294"/>
                    <a:gd name="T19" fmla="*/ 190 h 222"/>
                    <a:gd name="T20" fmla="*/ 275 w 294"/>
                    <a:gd name="T21" fmla="*/ 204 h 222"/>
                    <a:gd name="T22" fmla="*/ 262 w 294"/>
                    <a:gd name="T23" fmla="*/ 214 h 222"/>
                    <a:gd name="T24" fmla="*/ 246 w 294"/>
                    <a:gd name="T25" fmla="*/ 220 h 222"/>
                    <a:gd name="T26" fmla="*/ 230 w 294"/>
                    <a:gd name="T27" fmla="*/ 222 h 222"/>
                    <a:gd name="T28" fmla="*/ 213 w 294"/>
                    <a:gd name="T29" fmla="*/ 220 h 222"/>
                    <a:gd name="T30" fmla="*/ 198 w 294"/>
                    <a:gd name="T31" fmla="*/ 213 h 222"/>
                    <a:gd name="T32" fmla="*/ 31 w 294"/>
                    <a:gd name="T33" fmla="*/ 118 h 222"/>
                    <a:gd name="T34" fmla="*/ 18 w 294"/>
                    <a:gd name="T35" fmla="*/ 108 h 222"/>
                    <a:gd name="T36" fmla="*/ 8 w 294"/>
                    <a:gd name="T37" fmla="*/ 95 h 222"/>
                    <a:gd name="T38" fmla="*/ 2 w 294"/>
                    <a:gd name="T39" fmla="*/ 80 h 222"/>
                    <a:gd name="T40" fmla="*/ 0 w 294"/>
                    <a:gd name="T41" fmla="*/ 63 h 222"/>
                    <a:gd name="T42" fmla="*/ 2 w 294"/>
                    <a:gd name="T43" fmla="*/ 47 h 222"/>
                    <a:gd name="T44" fmla="*/ 8 w 294"/>
                    <a:gd name="T45" fmla="*/ 31 h 222"/>
                    <a:gd name="T46" fmla="*/ 19 w 294"/>
                    <a:gd name="T47" fmla="*/ 18 h 222"/>
                    <a:gd name="T48" fmla="*/ 32 w 294"/>
                    <a:gd name="T49" fmla="*/ 8 h 222"/>
                    <a:gd name="T50" fmla="*/ 47 w 294"/>
                    <a:gd name="T51" fmla="*/ 2 h 222"/>
                    <a:gd name="T52" fmla="*/ 64 w 294"/>
                    <a:gd name="T53" fmla="*/ 0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4" h="222">
                      <a:moveTo>
                        <a:pt x="64" y="0"/>
                      </a:moveTo>
                      <a:lnTo>
                        <a:pt x="79" y="2"/>
                      </a:lnTo>
                      <a:lnTo>
                        <a:pt x="96" y="8"/>
                      </a:lnTo>
                      <a:lnTo>
                        <a:pt x="263" y="103"/>
                      </a:lnTo>
                      <a:lnTo>
                        <a:pt x="276" y="114"/>
                      </a:lnTo>
                      <a:lnTo>
                        <a:pt x="286" y="127"/>
                      </a:lnTo>
                      <a:lnTo>
                        <a:pt x="292" y="142"/>
                      </a:lnTo>
                      <a:lnTo>
                        <a:pt x="294" y="158"/>
                      </a:lnTo>
                      <a:lnTo>
                        <a:pt x="292" y="175"/>
                      </a:lnTo>
                      <a:lnTo>
                        <a:pt x="286" y="190"/>
                      </a:lnTo>
                      <a:lnTo>
                        <a:pt x="275" y="204"/>
                      </a:lnTo>
                      <a:lnTo>
                        <a:pt x="262" y="214"/>
                      </a:lnTo>
                      <a:lnTo>
                        <a:pt x="246" y="220"/>
                      </a:lnTo>
                      <a:lnTo>
                        <a:pt x="230" y="222"/>
                      </a:lnTo>
                      <a:lnTo>
                        <a:pt x="213" y="220"/>
                      </a:lnTo>
                      <a:lnTo>
                        <a:pt x="198" y="213"/>
                      </a:lnTo>
                      <a:lnTo>
                        <a:pt x="31" y="118"/>
                      </a:lnTo>
                      <a:lnTo>
                        <a:pt x="18" y="108"/>
                      </a:lnTo>
                      <a:lnTo>
                        <a:pt x="8" y="95"/>
                      </a:lnTo>
                      <a:lnTo>
                        <a:pt x="2" y="80"/>
                      </a:lnTo>
                      <a:lnTo>
                        <a:pt x="0" y="63"/>
                      </a:lnTo>
                      <a:lnTo>
                        <a:pt x="2" y="47"/>
                      </a:lnTo>
                      <a:lnTo>
                        <a:pt x="8" y="31"/>
                      </a:lnTo>
                      <a:lnTo>
                        <a:pt x="19" y="18"/>
                      </a:lnTo>
                      <a:lnTo>
                        <a:pt x="32" y="8"/>
                      </a:lnTo>
                      <a:lnTo>
                        <a:pt x="47" y="2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" name="Freeform 41">
                  <a:extLst>
                    <a:ext uri="{FF2B5EF4-FFF2-40B4-BE49-F238E27FC236}">
                      <a16:creationId xmlns:a16="http://schemas.microsoft.com/office/drawing/2014/main" id="{910990FC-7A99-4756-BF16-ED0F5BDC9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138" y="3132138"/>
                  <a:ext cx="46038" cy="19050"/>
                </a:xfrm>
                <a:custGeom>
                  <a:avLst/>
                  <a:gdLst>
                    <a:gd name="T0" fmla="*/ 64 w 321"/>
                    <a:gd name="T1" fmla="*/ 0 h 128"/>
                    <a:gd name="T2" fmla="*/ 257 w 321"/>
                    <a:gd name="T3" fmla="*/ 0 h 128"/>
                    <a:gd name="T4" fmla="*/ 273 w 321"/>
                    <a:gd name="T5" fmla="*/ 4 h 128"/>
                    <a:gd name="T6" fmla="*/ 289 w 321"/>
                    <a:gd name="T7" fmla="*/ 10 h 128"/>
                    <a:gd name="T8" fmla="*/ 302 w 321"/>
                    <a:gd name="T9" fmla="*/ 19 h 128"/>
                    <a:gd name="T10" fmla="*/ 312 w 321"/>
                    <a:gd name="T11" fmla="*/ 33 h 128"/>
                    <a:gd name="T12" fmla="*/ 318 w 321"/>
                    <a:gd name="T13" fmla="*/ 47 h 128"/>
                    <a:gd name="T14" fmla="*/ 321 w 321"/>
                    <a:gd name="T15" fmla="*/ 65 h 128"/>
                    <a:gd name="T16" fmla="*/ 318 w 321"/>
                    <a:gd name="T17" fmla="*/ 82 h 128"/>
                    <a:gd name="T18" fmla="*/ 312 w 321"/>
                    <a:gd name="T19" fmla="*/ 96 h 128"/>
                    <a:gd name="T20" fmla="*/ 302 w 321"/>
                    <a:gd name="T21" fmla="*/ 110 h 128"/>
                    <a:gd name="T22" fmla="*/ 289 w 321"/>
                    <a:gd name="T23" fmla="*/ 119 h 128"/>
                    <a:gd name="T24" fmla="*/ 273 w 321"/>
                    <a:gd name="T25" fmla="*/ 126 h 128"/>
                    <a:gd name="T26" fmla="*/ 257 w 321"/>
                    <a:gd name="T27" fmla="*/ 128 h 128"/>
                    <a:gd name="T28" fmla="*/ 64 w 321"/>
                    <a:gd name="T29" fmla="*/ 128 h 128"/>
                    <a:gd name="T30" fmla="*/ 47 w 321"/>
                    <a:gd name="T31" fmla="*/ 126 h 128"/>
                    <a:gd name="T32" fmla="*/ 32 w 321"/>
                    <a:gd name="T33" fmla="*/ 119 h 128"/>
                    <a:gd name="T34" fmla="*/ 19 w 321"/>
                    <a:gd name="T35" fmla="*/ 110 h 128"/>
                    <a:gd name="T36" fmla="*/ 9 w 321"/>
                    <a:gd name="T37" fmla="*/ 96 h 128"/>
                    <a:gd name="T38" fmla="*/ 2 w 321"/>
                    <a:gd name="T39" fmla="*/ 82 h 128"/>
                    <a:gd name="T40" fmla="*/ 0 w 321"/>
                    <a:gd name="T41" fmla="*/ 65 h 128"/>
                    <a:gd name="T42" fmla="*/ 2 w 321"/>
                    <a:gd name="T43" fmla="*/ 47 h 128"/>
                    <a:gd name="T44" fmla="*/ 9 w 321"/>
                    <a:gd name="T45" fmla="*/ 33 h 128"/>
                    <a:gd name="T46" fmla="*/ 19 w 321"/>
                    <a:gd name="T47" fmla="*/ 19 h 128"/>
                    <a:gd name="T48" fmla="*/ 32 w 321"/>
                    <a:gd name="T49" fmla="*/ 10 h 128"/>
                    <a:gd name="T50" fmla="*/ 47 w 321"/>
                    <a:gd name="T51" fmla="*/ 4 h 128"/>
                    <a:gd name="T52" fmla="*/ 64 w 321"/>
                    <a:gd name="T53" fmla="*/ 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21" h="128">
                      <a:moveTo>
                        <a:pt x="64" y="0"/>
                      </a:moveTo>
                      <a:lnTo>
                        <a:pt x="257" y="0"/>
                      </a:lnTo>
                      <a:lnTo>
                        <a:pt x="273" y="4"/>
                      </a:lnTo>
                      <a:lnTo>
                        <a:pt x="289" y="10"/>
                      </a:lnTo>
                      <a:lnTo>
                        <a:pt x="302" y="19"/>
                      </a:lnTo>
                      <a:lnTo>
                        <a:pt x="312" y="33"/>
                      </a:lnTo>
                      <a:lnTo>
                        <a:pt x="318" y="47"/>
                      </a:lnTo>
                      <a:lnTo>
                        <a:pt x="321" y="65"/>
                      </a:lnTo>
                      <a:lnTo>
                        <a:pt x="318" y="82"/>
                      </a:lnTo>
                      <a:lnTo>
                        <a:pt x="312" y="96"/>
                      </a:lnTo>
                      <a:lnTo>
                        <a:pt x="302" y="110"/>
                      </a:lnTo>
                      <a:lnTo>
                        <a:pt x="289" y="119"/>
                      </a:lnTo>
                      <a:lnTo>
                        <a:pt x="273" y="126"/>
                      </a:lnTo>
                      <a:lnTo>
                        <a:pt x="257" y="128"/>
                      </a:lnTo>
                      <a:lnTo>
                        <a:pt x="64" y="128"/>
                      </a:lnTo>
                      <a:lnTo>
                        <a:pt x="47" y="126"/>
                      </a:lnTo>
                      <a:lnTo>
                        <a:pt x="32" y="119"/>
                      </a:lnTo>
                      <a:lnTo>
                        <a:pt x="19" y="110"/>
                      </a:lnTo>
                      <a:lnTo>
                        <a:pt x="9" y="96"/>
                      </a:lnTo>
                      <a:lnTo>
                        <a:pt x="2" y="82"/>
                      </a:lnTo>
                      <a:lnTo>
                        <a:pt x="0" y="65"/>
                      </a:lnTo>
                      <a:lnTo>
                        <a:pt x="2" y="47"/>
                      </a:lnTo>
                      <a:lnTo>
                        <a:pt x="9" y="33"/>
                      </a:lnTo>
                      <a:lnTo>
                        <a:pt x="19" y="19"/>
                      </a:lnTo>
                      <a:lnTo>
                        <a:pt x="32" y="10"/>
                      </a:lnTo>
                      <a:lnTo>
                        <a:pt x="47" y="4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" name="Freeform 42">
                  <a:extLst>
                    <a:ext uri="{FF2B5EF4-FFF2-40B4-BE49-F238E27FC236}">
                      <a16:creationId xmlns:a16="http://schemas.microsoft.com/office/drawing/2014/main" id="{7BBBAEC5-B908-4A10-9622-30C268BAC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713" y="3222625"/>
                  <a:ext cx="41275" cy="31750"/>
                </a:xfrm>
                <a:custGeom>
                  <a:avLst/>
                  <a:gdLst>
                    <a:gd name="T0" fmla="*/ 230 w 294"/>
                    <a:gd name="T1" fmla="*/ 0 h 224"/>
                    <a:gd name="T2" fmla="*/ 247 w 294"/>
                    <a:gd name="T3" fmla="*/ 3 h 224"/>
                    <a:gd name="T4" fmla="*/ 262 w 294"/>
                    <a:gd name="T5" fmla="*/ 9 h 224"/>
                    <a:gd name="T6" fmla="*/ 275 w 294"/>
                    <a:gd name="T7" fmla="*/ 19 h 224"/>
                    <a:gd name="T8" fmla="*/ 286 w 294"/>
                    <a:gd name="T9" fmla="*/ 33 h 224"/>
                    <a:gd name="T10" fmla="*/ 292 w 294"/>
                    <a:gd name="T11" fmla="*/ 48 h 224"/>
                    <a:gd name="T12" fmla="*/ 294 w 294"/>
                    <a:gd name="T13" fmla="*/ 65 h 224"/>
                    <a:gd name="T14" fmla="*/ 292 w 294"/>
                    <a:gd name="T15" fmla="*/ 80 h 224"/>
                    <a:gd name="T16" fmla="*/ 286 w 294"/>
                    <a:gd name="T17" fmla="*/ 96 h 224"/>
                    <a:gd name="T18" fmla="*/ 275 w 294"/>
                    <a:gd name="T19" fmla="*/ 110 h 224"/>
                    <a:gd name="T20" fmla="*/ 263 w 294"/>
                    <a:gd name="T21" fmla="*/ 120 h 224"/>
                    <a:gd name="T22" fmla="*/ 96 w 294"/>
                    <a:gd name="T23" fmla="*/ 215 h 224"/>
                    <a:gd name="T24" fmla="*/ 80 w 294"/>
                    <a:gd name="T25" fmla="*/ 221 h 224"/>
                    <a:gd name="T26" fmla="*/ 64 w 294"/>
                    <a:gd name="T27" fmla="*/ 224 h 224"/>
                    <a:gd name="T28" fmla="*/ 47 w 294"/>
                    <a:gd name="T29" fmla="*/ 221 h 224"/>
                    <a:gd name="T30" fmla="*/ 32 w 294"/>
                    <a:gd name="T31" fmla="*/ 216 h 224"/>
                    <a:gd name="T32" fmla="*/ 19 w 294"/>
                    <a:gd name="T33" fmla="*/ 205 h 224"/>
                    <a:gd name="T34" fmla="*/ 8 w 294"/>
                    <a:gd name="T35" fmla="*/ 192 h 224"/>
                    <a:gd name="T36" fmla="*/ 2 w 294"/>
                    <a:gd name="T37" fmla="*/ 176 h 224"/>
                    <a:gd name="T38" fmla="*/ 0 w 294"/>
                    <a:gd name="T39" fmla="*/ 159 h 224"/>
                    <a:gd name="T40" fmla="*/ 2 w 294"/>
                    <a:gd name="T41" fmla="*/ 144 h 224"/>
                    <a:gd name="T42" fmla="*/ 8 w 294"/>
                    <a:gd name="T43" fmla="*/ 128 h 224"/>
                    <a:gd name="T44" fmla="*/ 18 w 294"/>
                    <a:gd name="T45" fmla="*/ 116 h 224"/>
                    <a:gd name="T46" fmla="*/ 31 w 294"/>
                    <a:gd name="T47" fmla="*/ 105 h 224"/>
                    <a:gd name="T48" fmla="*/ 198 w 294"/>
                    <a:gd name="T49" fmla="*/ 10 h 224"/>
                    <a:gd name="T50" fmla="*/ 215 w 294"/>
                    <a:gd name="T51" fmla="*/ 2 h 224"/>
                    <a:gd name="T52" fmla="*/ 230 w 294"/>
                    <a:gd name="T53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4" h="224">
                      <a:moveTo>
                        <a:pt x="230" y="0"/>
                      </a:moveTo>
                      <a:lnTo>
                        <a:pt x="247" y="3"/>
                      </a:lnTo>
                      <a:lnTo>
                        <a:pt x="262" y="9"/>
                      </a:lnTo>
                      <a:lnTo>
                        <a:pt x="275" y="19"/>
                      </a:lnTo>
                      <a:lnTo>
                        <a:pt x="286" y="33"/>
                      </a:lnTo>
                      <a:lnTo>
                        <a:pt x="292" y="48"/>
                      </a:lnTo>
                      <a:lnTo>
                        <a:pt x="294" y="65"/>
                      </a:lnTo>
                      <a:lnTo>
                        <a:pt x="292" y="80"/>
                      </a:lnTo>
                      <a:lnTo>
                        <a:pt x="286" y="96"/>
                      </a:lnTo>
                      <a:lnTo>
                        <a:pt x="275" y="110"/>
                      </a:lnTo>
                      <a:lnTo>
                        <a:pt x="263" y="120"/>
                      </a:lnTo>
                      <a:lnTo>
                        <a:pt x="96" y="215"/>
                      </a:lnTo>
                      <a:lnTo>
                        <a:pt x="80" y="221"/>
                      </a:lnTo>
                      <a:lnTo>
                        <a:pt x="64" y="224"/>
                      </a:lnTo>
                      <a:lnTo>
                        <a:pt x="47" y="221"/>
                      </a:lnTo>
                      <a:lnTo>
                        <a:pt x="32" y="216"/>
                      </a:lnTo>
                      <a:lnTo>
                        <a:pt x="19" y="205"/>
                      </a:lnTo>
                      <a:lnTo>
                        <a:pt x="8" y="192"/>
                      </a:lnTo>
                      <a:lnTo>
                        <a:pt x="2" y="176"/>
                      </a:lnTo>
                      <a:lnTo>
                        <a:pt x="0" y="159"/>
                      </a:lnTo>
                      <a:lnTo>
                        <a:pt x="2" y="144"/>
                      </a:lnTo>
                      <a:lnTo>
                        <a:pt x="8" y="128"/>
                      </a:lnTo>
                      <a:lnTo>
                        <a:pt x="18" y="116"/>
                      </a:lnTo>
                      <a:lnTo>
                        <a:pt x="31" y="105"/>
                      </a:lnTo>
                      <a:lnTo>
                        <a:pt x="198" y="10"/>
                      </a:lnTo>
                      <a:lnTo>
                        <a:pt x="215" y="2"/>
                      </a:lnTo>
                      <a:lnTo>
                        <a:pt x="230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9" name="Freeform 43">
                  <a:extLst>
                    <a:ext uri="{FF2B5EF4-FFF2-40B4-BE49-F238E27FC236}">
                      <a16:creationId xmlns:a16="http://schemas.microsoft.com/office/drawing/2014/main" id="{69CF3DD8-74A9-4ABC-9DAC-A950EDDA8C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263" y="3222625"/>
                  <a:ext cx="41275" cy="31750"/>
                </a:xfrm>
                <a:custGeom>
                  <a:avLst/>
                  <a:gdLst>
                    <a:gd name="T0" fmla="*/ 64 w 294"/>
                    <a:gd name="T1" fmla="*/ 0 h 224"/>
                    <a:gd name="T2" fmla="*/ 80 w 294"/>
                    <a:gd name="T3" fmla="*/ 2 h 224"/>
                    <a:gd name="T4" fmla="*/ 96 w 294"/>
                    <a:gd name="T5" fmla="*/ 10 h 224"/>
                    <a:gd name="T6" fmla="*/ 263 w 294"/>
                    <a:gd name="T7" fmla="*/ 105 h 224"/>
                    <a:gd name="T8" fmla="*/ 276 w 294"/>
                    <a:gd name="T9" fmla="*/ 116 h 224"/>
                    <a:gd name="T10" fmla="*/ 286 w 294"/>
                    <a:gd name="T11" fmla="*/ 128 h 224"/>
                    <a:gd name="T12" fmla="*/ 292 w 294"/>
                    <a:gd name="T13" fmla="*/ 144 h 224"/>
                    <a:gd name="T14" fmla="*/ 294 w 294"/>
                    <a:gd name="T15" fmla="*/ 159 h 224"/>
                    <a:gd name="T16" fmla="*/ 292 w 294"/>
                    <a:gd name="T17" fmla="*/ 176 h 224"/>
                    <a:gd name="T18" fmla="*/ 286 w 294"/>
                    <a:gd name="T19" fmla="*/ 192 h 224"/>
                    <a:gd name="T20" fmla="*/ 275 w 294"/>
                    <a:gd name="T21" fmla="*/ 205 h 224"/>
                    <a:gd name="T22" fmla="*/ 262 w 294"/>
                    <a:gd name="T23" fmla="*/ 216 h 224"/>
                    <a:gd name="T24" fmla="*/ 247 w 294"/>
                    <a:gd name="T25" fmla="*/ 221 h 224"/>
                    <a:gd name="T26" fmla="*/ 230 w 294"/>
                    <a:gd name="T27" fmla="*/ 224 h 224"/>
                    <a:gd name="T28" fmla="*/ 214 w 294"/>
                    <a:gd name="T29" fmla="*/ 221 h 224"/>
                    <a:gd name="T30" fmla="*/ 198 w 294"/>
                    <a:gd name="T31" fmla="*/ 215 h 224"/>
                    <a:gd name="T32" fmla="*/ 31 w 294"/>
                    <a:gd name="T33" fmla="*/ 120 h 224"/>
                    <a:gd name="T34" fmla="*/ 19 w 294"/>
                    <a:gd name="T35" fmla="*/ 110 h 224"/>
                    <a:gd name="T36" fmla="*/ 8 w 294"/>
                    <a:gd name="T37" fmla="*/ 96 h 224"/>
                    <a:gd name="T38" fmla="*/ 2 w 294"/>
                    <a:gd name="T39" fmla="*/ 80 h 224"/>
                    <a:gd name="T40" fmla="*/ 0 w 294"/>
                    <a:gd name="T41" fmla="*/ 65 h 224"/>
                    <a:gd name="T42" fmla="*/ 2 w 294"/>
                    <a:gd name="T43" fmla="*/ 48 h 224"/>
                    <a:gd name="T44" fmla="*/ 8 w 294"/>
                    <a:gd name="T45" fmla="*/ 33 h 224"/>
                    <a:gd name="T46" fmla="*/ 19 w 294"/>
                    <a:gd name="T47" fmla="*/ 19 h 224"/>
                    <a:gd name="T48" fmla="*/ 32 w 294"/>
                    <a:gd name="T49" fmla="*/ 9 h 224"/>
                    <a:gd name="T50" fmla="*/ 47 w 294"/>
                    <a:gd name="T51" fmla="*/ 3 h 224"/>
                    <a:gd name="T52" fmla="*/ 64 w 294"/>
                    <a:gd name="T53" fmla="*/ 0 h 2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4" h="224">
                      <a:moveTo>
                        <a:pt x="64" y="0"/>
                      </a:moveTo>
                      <a:lnTo>
                        <a:pt x="80" y="2"/>
                      </a:lnTo>
                      <a:lnTo>
                        <a:pt x="96" y="10"/>
                      </a:lnTo>
                      <a:lnTo>
                        <a:pt x="263" y="105"/>
                      </a:lnTo>
                      <a:lnTo>
                        <a:pt x="276" y="116"/>
                      </a:lnTo>
                      <a:lnTo>
                        <a:pt x="286" y="128"/>
                      </a:lnTo>
                      <a:lnTo>
                        <a:pt x="292" y="144"/>
                      </a:lnTo>
                      <a:lnTo>
                        <a:pt x="294" y="159"/>
                      </a:lnTo>
                      <a:lnTo>
                        <a:pt x="292" y="176"/>
                      </a:lnTo>
                      <a:lnTo>
                        <a:pt x="286" y="192"/>
                      </a:lnTo>
                      <a:lnTo>
                        <a:pt x="275" y="205"/>
                      </a:lnTo>
                      <a:lnTo>
                        <a:pt x="262" y="216"/>
                      </a:lnTo>
                      <a:lnTo>
                        <a:pt x="247" y="221"/>
                      </a:lnTo>
                      <a:lnTo>
                        <a:pt x="230" y="224"/>
                      </a:lnTo>
                      <a:lnTo>
                        <a:pt x="214" y="221"/>
                      </a:lnTo>
                      <a:lnTo>
                        <a:pt x="198" y="215"/>
                      </a:lnTo>
                      <a:lnTo>
                        <a:pt x="31" y="120"/>
                      </a:lnTo>
                      <a:lnTo>
                        <a:pt x="19" y="110"/>
                      </a:lnTo>
                      <a:lnTo>
                        <a:pt x="8" y="96"/>
                      </a:lnTo>
                      <a:lnTo>
                        <a:pt x="2" y="80"/>
                      </a:lnTo>
                      <a:lnTo>
                        <a:pt x="0" y="65"/>
                      </a:lnTo>
                      <a:lnTo>
                        <a:pt x="2" y="48"/>
                      </a:lnTo>
                      <a:lnTo>
                        <a:pt x="8" y="33"/>
                      </a:lnTo>
                      <a:lnTo>
                        <a:pt x="19" y="19"/>
                      </a:lnTo>
                      <a:lnTo>
                        <a:pt x="32" y="9"/>
                      </a:lnTo>
                      <a:lnTo>
                        <a:pt x="47" y="3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0" name="Freeform 44">
                  <a:extLst>
                    <a:ext uri="{FF2B5EF4-FFF2-40B4-BE49-F238E27FC236}">
                      <a16:creationId xmlns:a16="http://schemas.microsoft.com/office/drawing/2014/main" id="{99756284-E5AF-4CBB-82CB-9ABC697E39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81076" y="3132138"/>
                  <a:ext cx="46038" cy="19050"/>
                </a:xfrm>
                <a:custGeom>
                  <a:avLst/>
                  <a:gdLst>
                    <a:gd name="T0" fmla="*/ 64 w 321"/>
                    <a:gd name="T1" fmla="*/ 0 h 128"/>
                    <a:gd name="T2" fmla="*/ 257 w 321"/>
                    <a:gd name="T3" fmla="*/ 0 h 128"/>
                    <a:gd name="T4" fmla="*/ 274 w 321"/>
                    <a:gd name="T5" fmla="*/ 4 h 128"/>
                    <a:gd name="T6" fmla="*/ 290 w 321"/>
                    <a:gd name="T7" fmla="*/ 10 h 128"/>
                    <a:gd name="T8" fmla="*/ 302 w 321"/>
                    <a:gd name="T9" fmla="*/ 19 h 128"/>
                    <a:gd name="T10" fmla="*/ 312 w 321"/>
                    <a:gd name="T11" fmla="*/ 33 h 128"/>
                    <a:gd name="T12" fmla="*/ 319 w 321"/>
                    <a:gd name="T13" fmla="*/ 47 h 128"/>
                    <a:gd name="T14" fmla="*/ 321 w 321"/>
                    <a:gd name="T15" fmla="*/ 65 h 128"/>
                    <a:gd name="T16" fmla="*/ 319 w 321"/>
                    <a:gd name="T17" fmla="*/ 82 h 128"/>
                    <a:gd name="T18" fmla="*/ 312 w 321"/>
                    <a:gd name="T19" fmla="*/ 96 h 128"/>
                    <a:gd name="T20" fmla="*/ 302 w 321"/>
                    <a:gd name="T21" fmla="*/ 110 h 128"/>
                    <a:gd name="T22" fmla="*/ 290 w 321"/>
                    <a:gd name="T23" fmla="*/ 119 h 128"/>
                    <a:gd name="T24" fmla="*/ 274 w 321"/>
                    <a:gd name="T25" fmla="*/ 126 h 128"/>
                    <a:gd name="T26" fmla="*/ 257 w 321"/>
                    <a:gd name="T27" fmla="*/ 128 h 128"/>
                    <a:gd name="T28" fmla="*/ 64 w 321"/>
                    <a:gd name="T29" fmla="*/ 128 h 128"/>
                    <a:gd name="T30" fmla="*/ 48 w 321"/>
                    <a:gd name="T31" fmla="*/ 126 h 128"/>
                    <a:gd name="T32" fmla="*/ 32 w 321"/>
                    <a:gd name="T33" fmla="*/ 119 h 128"/>
                    <a:gd name="T34" fmla="*/ 19 w 321"/>
                    <a:gd name="T35" fmla="*/ 110 h 128"/>
                    <a:gd name="T36" fmla="*/ 9 w 321"/>
                    <a:gd name="T37" fmla="*/ 96 h 128"/>
                    <a:gd name="T38" fmla="*/ 3 w 321"/>
                    <a:gd name="T39" fmla="*/ 82 h 128"/>
                    <a:gd name="T40" fmla="*/ 0 w 321"/>
                    <a:gd name="T41" fmla="*/ 65 h 128"/>
                    <a:gd name="T42" fmla="*/ 3 w 321"/>
                    <a:gd name="T43" fmla="*/ 47 h 128"/>
                    <a:gd name="T44" fmla="*/ 9 w 321"/>
                    <a:gd name="T45" fmla="*/ 33 h 128"/>
                    <a:gd name="T46" fmla="*/ 19 w 321"/>
                    <a:gd name="T47" fmla="*/ 19 h 128"/>
                    <a:gd name="T48" fmla="*/ 32 w 321"/>
                    <a:gd name="T49" fmla="*/ 10 h 128"/>
                    <a:gd name="T50" fmla="*/ 48 w 321"/>
                    <a:gd name="T51" fmla="*/ 4 h 128"/>
                    <a:gd name="T52" fmla="*/ 64 w 321"/>
                    <a:gd name="T53" fmla="*/ 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21" h="128">
                      <a:moveTo>
                        <a:pt x="64" y="0"/>
                      </a:moveTo>
                      <a:lnTo>
                        <a:pt x="257" y="0"/>
                      </a:lnTo>
                      <a:lnTo>
                        <a:pt x="274" y="4"/>
                      </a:lnTo>
                      <a:lnTo>
                        <a:pt x="290" y="10"/>
                      </a:lnTo>
                      <a:lnTo>
                        <a:pt x="302" y="19"/>
                      </a:lnTo>
                      <a:lnTo>
                        <a:pt x="312" y="33"/>
                      </a:lnTo>
                      <a:lnTo>
                        <a:pt x="319" y="47"/>
                      </a:lnTo>
                      <a:lnTo>
                        <a:pt x="321" y="65"/>
                      </a:lnTo>
                      <a:lnTo>
                        <a:pt x="319" y="82"/>
                      </a:lnTo>
                      <a:lnTo>
                        <a:pt x="312" y="96"/>
                      </a:lnTo>
                      <a:lnTo>
                        <a:pt x="302" y="110"/>
                      </a:lnTo>
                      <a:lnTo>
                        <a:pt x="290" y="119"/>
                      </a:lnTo>
                      <a:lnTo>
                        <a:pt x="274" y="126"/>
                      </a:lnTo>
                      <a:lnTo>
                        <a:pt x="257" y="128"/>
                      </a:lnTo>
                      <a:lnTo>
                        <a:pt x="64" y="128"/>
                      </a:lnTo>
                      <a:lnTo>
                        <a:pt x="48" y="126"/>
                      </a:lnTo>
                      <a:lnTo>
                        <a:pt x="32" y="119"/>
                      </a:lnTo>
                      <a:lnTo>
                        <a:pt x="19" y="110"/>
                      </a:lnTo>
                      <a:lnTo>
                        <a:pt x="9" y="96"/>
                      </a:lnTo>
                      <a:lnTo>
                        <a:pt x="3" y="82"/>
                      </a:lnTo>
                      <a:lnTo>
                        <a:pt x="0" y="65"/>
                      </a:lnTo>
                      <a:lnTo>
                        <a:pt x="3" y="47"/>
                      </a:lnTo>
                      <a:lnTo>
                        <a:pt x="9" y="33"/>
                      </a:lnTo>
                      <a:lnTo>
                        <a:pt x="19" y="19"/>
                      </a:lnTo>
                      <a:lnTo>
                        <a:pt x="32" y="10"/>
                      </a:lnTo>
                      <a:lnTo>
                        <a:pt x="48" y="4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" name="Freeform 45">
                  <a:extLst>
                    <a:ext uri="{FF2B5EF4-FFF2-40B4-BE49-F238E27FC236}">
                      <a16:creationId xmlns:a16="http://schemas.microsoft.com/office/drawing/2014/main" id="{4A95C347-D61C-499C-9FF7-2D8920213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263" y="3028950"/>
                  <a:ext cx="41275" cy="33338"/>
                </a:xfrm>
                <a:custGeom>
                  <a:avLst/>
                  <a:gdLst>
                    <a:gd name="T0" fmla="*/ 230 w 294"/>
                    <a:gd name="T1" fmla="*/ 0 h 222"/>
                    <a:gd name="T2" fmla="*/ 247 w 294"/>
                    <a:gd name="T3" fmla="*/ 2 h 222"/>
                    <a:gd name="T4" fmla="*/ 262 w 294"/>
                    <a:gd name="T5" fmla="*/ 8 h 222"/>
                    <a:gd name="T6" fmla="*/ 275 w 294"/>
                    <a:gd name="T7" fmla="*/ 18 h 222"/>
                    <a:gd name="T8" fmla="*/ 286 w 294"/>
                    <a:gd name="T9" fmla="*/ 31 h 222"/>
                    <a:gd name="T10" fmla="*/ 292 w 294"/>
                    <a:gd name="T11" fmla="*/ 47 h 222"/>
                    <a:gd name="T12" fmla="*/ 294 w 294"/>
                    <a:gd name="T13" fmla="*/ 63 h 222"/>
                    <a:gd name="T14" fmla="*/ 292 w 294"/>
                    <a:gd name="T15" fmla="*/ 80 h 222"/>
                    <a:gd name="T16" fmla="*/ 286 w 294"/>
                    <a:gd name="T17" fmla="*/ 95 h 222"/>
                    <a:gd name="T18" fmla="*/ 276 w 294"/>
                    <a:gd name="T19" fmla="*/ 108 h 222"/>
                    <a:gd name="T20" fmla="*/ 263 w 294"/>
                    <a:gd name="T21" fmla="*/ 118 h 222"/>
                    <a:gd name="T22" fmla="*/ 96 w 294"/>
                    <a:gd name="T23" fmla="*/ 213 h 222"/>
                    <a:gd name="T24" fmla="*/ 80 w 294"/>
                    <a:gd name="T25" fmla="*/ 220 h 222"/>
                    <a:gd name="T26" fmla="*/ 64 w 294"/>
                    <a:gd name="T27" fmla="*/ 222 h 222"/>
                    <a:gd name="T28" fmla="*/ 48 w 294"/>
                    <a:gd name="T29" fmla="*/ 220 h 222"/>
                    <a:gd name="T30" fmla="*/ 32 w 294"/>
                    <a:gd name="T31" fmla="*/ 214 h 222"/>
                    <a:gd name="T32" fmla="*/ 19 w 294"/>
                    <a:gd name="T33" fmla="*/ 204 h 222"/>
                    <a:gd name="T34" fmla="*/ 8 w 294"/>
                    <a:gd name="T35" fmla="*/ 190 h 222"/>
                    <a:gd name="T36" fmla="*/ 2 w 294"/>
                    <a:gd name="T37" fmla="*/ 175 h 222"/>
                    <a:gd name="T38" fmla="*/ 0 w 294"/>
                    <a:gd name="T39" fmla="*/ 158 h 222"/>
                    <a:gd name="T40" fmla="*/ 2 w 294"/>
                    <a:gd name="T41" fmla="*/ 142 h 222"/>
                    <a:gd name="T42" fmla="*/ 8 w 294"/>
                    <a:gd name="T43" fmla="*/ 127 h 222"/>
                    <a:gd name="T44" fmla="*/ 19 w 294"/>
                    <a:gd name="T45" fmla="*/ 114 h 222"/>
                    <a:gd name="T46" fmla="*/ 31 w 294"/>
                    <a:gd name="T47" fmla="*/ 103 h 222"/>
                    <a:gd name="T48" fmla="*/ 198 w 294"/>
                    <a:gd name="T49" fmla="*/ 8 h 222"/>
                    <a:gd name="T50" fmla="*/ 215 w 294"/>
                    <a:gd name="T51" fmla="*/ 2 h 222"/>
                    <a:gd name="T52" fmla="*/ 230 w 294"/>
                    <a:gd name="T53" fmla="*/ 0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4" h="222">
                      <a:moveTo>
                        <a:pt x="230" y="0"/>
                      </a:moveTo>
                      <a:lnTo>
                        <a:pt x="247" y="2"/>
                      </a:lnTo>
                      <a:lnTo>
                        <a:pt x="262" y="8"/>
                      </a:lnTo>
                      <a:lnTo>
                        <a:pt x="275" y="18"/>
                      </a:lnTo>
                      <a:lnTo>
                        <a:pt x="286" y="31"/>
                      </a:lnTo>
                      <a:lnTo>
                        <a:pt x="292" y="47"/>
                      </a:lnTo>
                      <a:lnTo>
                        <a:pt x="294" y="63"/>
                      </a:lnTo>
                      <a:lnTo>
                        <a:pt x="292" y="80"/>
                      </a:lnTo>
                      <a:lnTo>
                        <a:pt x="286" y="95"/>
                      </a:lnTo>
                      <a:lnTo>
                        <a:pt x="276" y="108"/>
                      </a:lnTo>
                      <a:lnTo>
                        <a:pt x="263" y="118"/>
                      </a:lnTo>
                      <a:lnTo>
                        <a:pt x="96" y="213"/>
                      </a:lnTo>
                      <a:lnTo>
                        <a:pt x="80" y="220"/>
                      </a:lnTo>
                      <a:lnTo>
                        <a:pt x="64" y="222"/>
                      </a:lnTo>
                      <a:lnTo>
                        <a:pt x="48" y="220"/>
                      </a:lnTo>
                      <a:lnTo>
                        <a:pt x="32" y="214"/>
                      </a:lnTo>
                      <a:lnTo>
                        <a:pt x="19" y="204"/>
                      </a:lnTo>
                      <a:lnTo>
                        <a:pt x="8" y="190"/>
                      </a:lnTo>
                      <a:lnTo>
                        <a:pt x="2" y="175"/>
                      </a:lnTo>
                      <a:lnTo>
                        <a:pt x="0" y="158"/>
                      </a:lnTo>
                      <a:lnTo>
                        <a:pt x="2" y="142"/>
                      </a:lnTo>
                      <a:lnTo>
                        <a:pt x="8" y="127"/>
                      </a:lnTo>
                      <a:lnTo>
                        <a:pt x="19" y="114"/>
                      </a:lnTo>
                      <a:lnTo>
                        <a:pt x="31" y="103"/>
                      </a:lnTo>
                      <a:lnTo>
                        <a:pt x="198" y="8"/>
                      </a:lnTo>
                      <a:lnTo>
                        <a:pt x="215" y="2"/>
                      </a:lnTo>
                      <a:lnTo>
                        <a:pt x="230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2" name="Freeform 46">
                  <a:extLst>
                    <a:ext uri="{FF2B5EF4-FFF2-40B4-BE49-F238E27FC236}">
                      <a16:creationId xmlns:a16="http://schemas.microsoft.com/office/drawing/2014/main" id="{95E82959-CE12-47C0-97EB-459CCD2DF9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0588" y="2954338"/>
                  <a:ext cx="31750" cy="41275"/>
                </a:xfrm>
                <a:custGeom>
                  <a:avLst/>
                  <a:gdLst>
                    <a:gd name="T0" fmla="*/ 159 w 224"/>
                    <a:gd name="T1" fmla="*/ 0 h 292"/>
                    <a:gd name="T2" fmla="*/ 176 w 224"/>
                    <a:gd name="T3" fmla="*/ 2 h 292"/>
                    <a:gd name="T4" fmla="*/ 192 w 224"/>
                    <a:gd name="T5" fmla="*/ 9 h 292"/>
                    <a:gd name="T6" fmla="*/ 205 w 224"/>
                    <a:gd name="T7" fmla="*/ 19 h 292"/>
                    <a:gd name="T8" fmla="*/ 216 w 224"/>
                    <a:gd name="T9" fmla="*/ 32 h 292"/>
                    <a:gd name="T10" fmla="*/ 222 w 224"/>
                    <a:gd name="T11" fmla="*/ 48 h 292"/>
                    <a:gd name="T12" fmla="*/ 224 w 224"/>
                    <a:gd name="T13" fmla="*/ 63 h 292"/>
                    <a:gd name="T14" fmla="*/ 222 w 224"/>
                    <a:gd name="T15" fmla="*/ 80 h 292"/>
                    <a:gd name="T16" fmla="*/ 216 w 224"/>
                    <a:gd name="T17" fmla="*/ 95 h 292"/>
                    <a:gd name="T18" fmla="*/ 119 w 224"/>
                    <a:gd name="T19" fmla="*/ 261 h 292"/>
                    <a:gd name="T20" fmla="*/ 109 w 224"/>
                    <a:gd name="T21" fmla="*/ 274 h 292"/>
                    <a:gd name="T22" fmla="*/ 95 w 224"/>
                    <a:gd name="T23" fmla="*/ 285 h 292"/>
                    <a:gd name="T24" fmla="*/ 81 w 224"/>
                    <a:gd name="T25" fmla="*/ 290 h 292"/>
                    <a:gd name="T26" fmla="*/ 64 w 224"/>
                    <a:gd name="T27" fmla="*/ 292 h 292"/>
                    <a:gd name="T28" fmla="*/ 48 w 224"/>
                    <a:gd name="T29" fmla="*/ 290 h 292"/>
                    <a:gd name="T30" fmla="*/ 32 w 224"/>
                    <a:gd name="T31" fmla="*/ 284 h 292"/>
                    <a:gd name="T32" fmla="*/ 18 w 224"/>
                    <a:gd name="T33" fmla="*/ 273 h 292"/>
                    <a:gd name="T34" fmla="*/ 8 w 224"/>
                    <a:gd name="T35" fmla="*/ 261 h 292"/>
                    <a:gd name="T36" fmla="*/ 2 w 224"/>
                    <a:gd name="T37" fmla="*/ 245 h 292"/>
                    <a:gd name="T38" fmla="*/ 0 w 224"/>
                    <a:gd name="T39" fmla="*/ 230 h 292"/>
                    <a:gd name="T40" fmla="*/ 2 w 224"/>
                    <a:gd name="T41" fmla="*/ 213 h 292"/>
                    <a:gd name="T42" fmla="*/ 8 w 224"/>
                    <a:gd name="T43" fmla="*/ 197 h 292"/>
                    <a:gd name="T44" fmla="*/ 105 w 224"/>
                    <a:gd name="T45" fmla="*/ 32 h 292"/>
                    <a:gd name="T46" fmla="*/ 115 w 224"/>
                    <a:gd name="T47" fmla="*/ 18 h 292"/>
                    <a:gd name="T48" fmla="*/ 129 w 224"/>
                    <a:gd name="T49" fmla="*/ 8 h 292"/>
                    <a:gd name="T50" fmla="*/ 144 w 224"/>
                    <a:gd name="T51" fmla="*/ 2 h 292"/>
                    <a:gd name="T52" fmla="*/ 159 w 224"/>
                    <a:gd name="T53" fmla="*/ 0 h 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24" h="292">
                      <a:moveTo>
                        <a:pt x="159" y="0"/>
                      </a:moveTo>
                      <a:lnTo>
                        <a:pt x="176" y="2"/>
                      </a:lnTo>
                      <a:lnTo>
                        <a:pt x="192" y="9"/>
                      </a:lnTo>
                      <a:lnTo>
                        <a:pt x="205" y="19"/>
                      </a:lnTo>
                      <a:lnTo>
                        <a:pt x="216" y="32"/>
                      </a:lnTo>
                      <a:lnTo>
                        <a:pt x="222" y="48"/>
                      </a:lnTo>
                      <a:lnTo>
                        <a:pt x="224" y="63"/>
                      </a:lnTo>
                      <a:lnTo>
                        <a:pt x="222" y="80"/>
                      </a:lnTo>
                      <a:lnTo>
                        <a:pt x="216" y="95"/>
                      </a:lnTo>
                      <a:lnTo>
                        <a:pt x="119" y="261"/>
                      </a:lnTo>
                      <a:lnTo>
                        <a:pt x="109" y="274"/>
                      </a:lnTo>
                      <a:lnTo>
                        <a:pt x="95" y="285"/>
                      </a:lnTo>
                      <a:lnTo>
                        <a:pt x="81" y="290"/>
                      </a:lnTo>
                      <a:lnTo>
                        <a:pt x="64" y="292"/>
                      </a:lnTo>
                      <a:lnTo>
                        <a:pt x="48" y="290"/>
                      </a:lnTo>
                      <a:lnTo>
                        <a:pt x="32" y="284"/>
                      </a:lnTo>
                      <a:lnTo>
                        <a:pt x="18" y="273"/>
                      </a:lnTo>
                      <a:lnTo>
                        <a:pt x="8" y="261"/>
                      </a:lnTo>
                      <a:lnTo>
                        <a:pt x="2" y="245"/>
                      </a:lnTo>
                      <a:lnTo>
                        <a:pt x="0" y="230"/>
                      </a:lnTo>
                      <a:lnTo>
                        <a:pt x="2" y="213"/>
                      </a:lnTo>
                      <a:lnTo>
                        <a:pt x="8" y="197"/>
                      </a:lnTo>
                      <a:lnTo>
                        <a:pt x="105" y="32"/>
                      </a:lnTo>
                      <a:lnTo>
                        <a:pt x="115" y="18"/>
                      </a:lnTo>
                      <a:lnTo>
                        <a:pt x="129" y="8"/>
                      </a:lnTo>
                      <a:lnTo>
                        <a:pt x="144" y="2"/>
                      </a:lnTo>
                      <a:lnTo>
                        <a:pt x="159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" name="Freeform 47">
                  <a:extLst>
                    <a:ext uri="{FF2B5EF4-FFF2-40B4-BE49-F238E27FC236}">
                      <a16:creationId xmlns:a16="http://schemas.microsoft.com/office/drawing/2014/main" id="{BF37CF94-4294-4EBB-8E41-D022D696E0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7401" y="3065463"/>
                  <a:ext cx="44450" cy="142875"/>
                </a:xfrm>
                <a:custGeom>
                  <a:avLst/>
                  <a:gdLst>
                    <a:gd name="T0" fmla="*/ 154 w 308"/>
                    <a:gd name="T1" fmla="*/ 0 h 991"/>
                    <a:gd name="T2" fmla="*/ 186 w 308"/>
                    <a:gd name="T3" fmla="*/ 2 h 991"/>
                    <a:gd name="T4" fmla="*/ 213 w 308"/>
                    <a:gd name="T5" fmla="*/ 8 h 991"/>
                    <a:gd name="T6" fmla="*/ 238 w 308"/>
                    <a:gd name="T7" fmla="*/ 17 h 991"/>
                    <a:gd name="T8" fmla="*/ 259 w 308"/>
                    <a:gd name="T9" fmla="*/ 30 h 991"/>
                    <a:gd name="T10" fmla="*/ 277 w 308"/>
                    <a:gd name="T11" fmla="*/ 47 h 991"/>
                    <a:gd name="T12" fmla="*/ 291 w 308"/>
                    <a:gd name="T13" fmla="*/ 67 h 991"/>
                    <a:gd name="T14" fmla="*/ 301 w 308"/>
                    <a:gd name="T15" fmla="*/ 91 h 991"/>
                    <a:gd name="T16" fmla="*/ 306 w 308"/>
                    <a:gd name="T17" fmla="*/ 119 h 991"/>
                    <a:gd name="T18" fmla="*/ 308 w 308"/>
                    <a:gd name="T19" fmla="*/ 150 h 991"/>
                    <a:gd name="T20" fmla="*/ 308 w 308"/>
                    <a:gd name="T21" fmla="*/ 375 h 991"/>
                    <a:gd name="T22" fmla="*/ 307 w 308"/>
                    <a:gd name="T23" fmla="*/ 405 h 991"/>
                    <a:gd name="T24" fmla="*/ 304 w 308"/>
                    <a:gd name="T25" fmla="*/ 435 h 991"/>
                    <a:gd name="T26" fmla="*/ 301 w 308"/>
                    <a:gd name="T27" fmla="*/ 466 h 991"/>
                    <a:gd name="T28" fmla="*/ 240 w 308"/>
                    <a:gd name="T29" fmla="*/ 920 h 991"/>
                    <a:gd name="T30" fmla="*/ 236 w 308"/>
                    <a:gd name="T31" fmla="*/ 942 h 991"/>
                    <a:gd name="T32" fmla="*/ 229 w 308"/>
                    <a:gd name="T33" fmla="*/ 959 h 991"/>
                    <a:gd name="T34" fmla="*/ 219 w 308"/>
                    <a:gd name="T35" fmla="*/ 972 h 991"/>
                    <a:gd name="T36" fmla="*/ 207 w 308"/>
                    <a:gd name="T37" fmla="*/ 981 h 991"/>
                    <a:gd name="T38" fmla="*/ 192 w 308"/>
                    <a:gd name="T39" fmla="*/ 987 h 991"/>
                    <a:gd name="T40" fmla="*/ 174 w 308"/>
                    <a:gd name="T41" fmla="*/ 990 h 991"/>
                    <a:gd name="T42" fmla="*/ 154 w 308"/>
                    <a:gd name="T43" fmla="*/ 991 h 991"/>
                    <a:gd name="T44" fmla="*/ 135 w 308"/>
                    <a:gd name="T45" fmla="*/ 990 h 991"/>
                    <a:gd name="T46" fmla="*/ 117 w 308"/>
                    <a:gd name="T47" fmla="*/ 987 h 991"/>
                    <a:gd name="T48" fmla="*/ 102 w 308"/>
                    <a:gd name="T49" fmla="*/ 981 h 991"/>
                    <a:gd name="T50" fmla="*/ 90 w 308"/>
                    <a:gd name="T51" fmla="*/ 972 h 991"/>
                    <a:gd name="T52" fmla="*/ 80 w 308"/>
                    <a:gd name="T53" fmla="*/ 959 h 991"/>
                    <a:gd name="T54" fmla="*/ 73 w 308"/>
                    <a:gd name="T55" fmla="*/ 942 h 991"/>
                    <a:gd name="T56" fmla="*/ 69 w 308"/>
                    <a:gd name="T57" fmla="*/ 920 h 991"/>
                    <a:gd name="T58" fmla="*/ 8 w 308"/>
                    <a:gd name="T59" fmla="*/ 466 h 991"/>
                    <a:gd name="T60" fmla="*/ 5 w 308"/>
                    <a:gd name="T61" fmla="*/ 435 h 991"/>
                    <a:gd name="T62" fmla="*/ 2 w 308"/>
                    <a:gd name="T63" fmla="*/ 405 h 991"/>
                    <a:gd name="T64" fmla="*/ 0 w 308"/>
                    <a:gd name="T65" fmla="*/ 375 h 991"/>
                    <a:gd name="T66" fmla="*/ 0 w 308"/>
                    <a:gd name="T67" fmla="*/ 150 h 991"/>
                    <a:gd name="T68" fmla="*/ 3 w 308"/>
                    <a:gd name="T69" fmla="*/ 119 h 991"/>
                    <a:gd name="T70" fmla="*/ 8 w 308"/>
                    <a:gd name="T71" fmla="*/ 91 h 991"/>
                    <a:gd name="T72" fmla="*/ 18 w 308"/>
                    <a:gd name="T73" fmla="*/ 67 h 991"/>
                    <a:gd name="T74" fmla="*/ 32 w 308"/>
                    <a:gd name="T75" fmla="*/ 47 h 991"/>
                    <a:gd name="T76" fmla="*/ 50 w 308"/>
                    <a:gd name="T77" fmla="*/ 30 h 991"/>
                    <a:gd name="T78" fmla="*/ 71 w 308"/>
                    <a:gd name="T79" fmla="*/ 17 h 991"/>
                    <a:gd name="T80" fmla="*/ 96 w 308"/>
                    <a:gd name="T81" fmla="*/ 8 h 991"/>
                    <a:gd name="T82" fmla="*/ 123 w 308"/>
                    <a:gd name="T83" fmla="*/ 2 h 991"/>
                    <a:gd name="T84" fmla="*/ 154 w 308"/>
                    <a:gd name="T85" fmla="*/ 0 h 9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308" h="991">
                      <a:moveTo>
                        <a:pt x="154" y="0"/>
                      </a:moveTo>
                      <a:lnTo>
                        <a:pt x="186" y="2"/>
                      </a:lnTo>
                      <a:lnTo>
                        <a:pt x="213" y="8"/>
                      </a:lnTo>
                      <a:lnTo>
                        <a:pt x="238" y="17"/>
                      </a:lnTo>
                      <a:lnTo>
                        <a:pt x="259" y="30"/>
                      </a:lnTo>
                      <a:lnTo>
                        <a:pt x="277" y="47"/>
                      </a:lnTo>
                      <a:lnTo>
                        <a:pt x="291" y="67"/>
                      </a:lnTo>
                      <a:lnTo>
                        <a:pt x="301" y="91"/>
                      </a:lnTo>
                      <a:lnTo>
                        <a:pt x="306" y="119"/>
                      </a:lnTo>
                      <a:lnTo>
                        <a:pt x="308" y="150"/>
                      </a:lnTo>
                      <a:lnTo>
                        <a:pt x="308" y="375"/>
                      </a:lnTo>
                      <a:lnTo>
                        <a:pt x="307" y="405"/>
                      </a:lnTo>
                      <a:lnTo>
                        <a:pt x="304" y="435"/>
                      </a:lnTo>
                      <a:lnTo>
                        <a:pt x="301" y="466"/>
                      </a:lnTo>
                      <a:lnTo>
                        <a:pt x="240" y="920"/>
                      </a:lnTo>
                      <a:lnTo>
                        <a:pt x="236" y="942"/>
                      </a:lnTo>
                      <a:lnTo>
                        <a:pt x="229" y="959"/>
                      </a:lnTo>
                      <a:lnTo>
                        <a:pt x="219" y="972"/>
                      </a:lnTo>
                      <a:lnTo>
                        <a:pt x="207" y="981"/>
                      </a:lnTo>
                      <a:lnTo>
                        <a:pt x="192" y="987"/>
                      </a:lnTo>
                      <a:lnTo>
                        <a:pt x="174" y="990"/>
                      </a:lnTo>
                      <a:lnTo>
                        <a:pt x="154" y="991"/>
                      </a:lnTo>
                      <a:lnTo>
                        <a:pt x="135" y="990"/>
                      </a:lnTo>
                      <a:lnTo>
                        <a:pt x="117" y="987"/>
                      </a:lnTo>
                      <a:lnTo>
                        <a:pt x="102" y="981"/>
                      </a:lnTo>
                      <a:lnTo>
                        <a:pt x="90" y="972"/>
                      </a:lnTo>
                      <a:lnTo>
                        <a:pt x="80" y="959"/>
                      </a:lnTo>
                      <a:lnTo>
                        <a:pt x="73" y="942"/>
                      </a:lnTo>
                      <a:lnTo>
                        <a:pt x="69" y="920"/>
                      </a:lnTo>
                      <a:lnTo>
                        <a:pt x="8" y="466"/>
                      </a:lnTo>
                      <a:lnTo>
                        <a:pt x="5" y="435"/>
                      </a:lnTo>
                      <a:lnTo>
                        <a:pt x="2" y="405"/>
                      </a:lnTo>
                      <a:lnTo>
                        <a:pt x="0" y="375"/>
                      </a:lnTo>
                      <a:lnTo>
                        <a:pt x="0" y="150"/>
                      </a:lnTo>
                      <a:lnTo>
                        <a:pt x="3" y="119"/>
                      </a:lnTo>
                      <a:lnTo>
                        <a:pt x="8" y="91"/>
                      </a:lnTo>
                      <a:lnTo>
                        <a:pt x="18" y="67"/>
                      </a:lnTo>
                      <a:lnTo>
                        <a:pt x="32" y="47"/>
                      </a:lnTo>
                      <a:lnTo>
                        <a:pt x="50" y="30"/>
                      </a:lnTo>
                      <a:lnTo>
                        <a:pt x="71" y="17"/>
                      </a:lnTo>
                      <a:lnTo>
                        <a:pt x="96" y="8"/>
                      </a:lnTo>
                      <a:lnTo>
                        <a:pt x="123" y="2"/>
                      </a:lnTo>
                      <a:lnTo>
                        <a:pt x="154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" name="Freeform 48">
                  <a:extLst>
                    <a:ext uri="{FF2B5EF4-FFF2-40B4-BE49-F238E27FC236}">
                      <a16:creationId xmlns:a16="http://schemas.microsoft.com/office/drawing/2014/main" id="{5BE30439-E71C-4524-BE4E-BAB0666588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5813" y="3225800"/>
                  <a:ext cx="47625" cy="46038"/>
                </a:xfrm>
                <a:custGeom>
                  <a:avLst/>
                  <a:gdLst>
                    <a:gd name="T0" fmla="*/ 160 w 321"/>
                    <a:gd name="T1" fmla="*/ 0 h 319"/>
                    <a:gd name="T2" fmla="*/ 193 w 321"/>
                    <a:gd name="T3" fmla="*/ 4 h 319"/>
                    <a:gd name="T4" fmla="*/ 222 w 321"/>
                    <a:gd name="T5" fmla="*/ 14 h 319"/>
                    <a:gd name="T6" fmla="*/ 250 w 321"/>
                    <a:gd name="T7" fmla="*/ 28 h 319"/>
                    <a:gd name="T8" fmla="*/ 274 w 321"/>
                    <a:gd name="T9" fmla="*/ 47 h 319"/>
                    <a:gd name="T10" fmla="*/ 294 w 321"/>
                    <a:gd name="T11" fmla="*/ 71 h 319"/>
                    <a:gd name="T12" fmla="*/ 308 w 321"/>
                    <a:gd name="T13" fmla="*/ 98 h 319"/>
                    <a:gd name="T14" fmla="*/ 318 w 321"/>
                    <a:gd name="T15" fmla="*/ 128 h 319"/>
                    <a:gd name="T16" fmla="*/ 321 w 321"/>
                    <a:gd name="T17" fmla="*/ 159 h 319"/>
                    <a:gd name="T18" fmla="*/ 318 w 321"/>
                    <a:gd name="T19" fmla="*/ 192 h 319"/>
                    <a:gd name="T20" fmla="*/ 308 w 321"/>
                    <a:gd name="T21" fmla="*/ 222 h 319"/>
                    <a:gd name="T22" fmla="*/ 294 w 321"/>
                    <a:gd name="T23" fmla="*/ 249 h 319"/>
                    <a:gd name="T24" fmla="*/ 274 w 321"/>
                    <a:gd name="T25" fmla="*/ 272 h 319"/>
                    <a:gd name="T26" fmla="*/ 250 w 321"/>
                    <a:gd name="T27" fmla="*/ 291 h 319"/>
                    <a:gd name="T28" fmla="*/ 222 w 321"/>
                    <a:gd name="T29" fmla="*/ 306 h 319"/>
                    <a:gd name="T30" fmla="*/ 193 w 321"/>
                    <a:gd name="T31" fmla="*/ 315 h 319"/>
                    <a:gd name="T32" fmla="*/ 160 w 321"/>
                    <a:gd name="T33" fmla="*/ 319 h 319"/>
                    <a:gd name="T34" fmla="*/ 128 w 321"/>
                    <a:gd name="T35" fmla="*/ 315 h 319"/>
                    <a:gd name="T36" fmla="*/ 99 w 321"/>
                    <a:gd name="T37" fmla="*/ 306 h 319"/>
                    <a:gd name="T38" fmla="*/ 71 w 321"/>
                    <a:gd name="T39" fmla="*/ 291 h 319"/>
                    <a:gd name="T40" fmla="*/ 47 w 321"/>
                    <a:gd name="T41" fmla="*/ 272 h 319"/>
                    <a:gd name="T42" fmla="*/ 27 w 321"/>
                    <a:gd name="T43" fmla="*/ 249 h 319"/>
                    <a:gd name="T44" fmla="*/ 13 w 321"/>
                    <a:gd name="T45" fmla="*/ 222 h 319"/>
                    <a:gd name="T46" fmla="*/ 3 w 321"/>
                    <a:gd name="T47" fmla="*/ 192 h 319"/>
                    <a:gd name="T48" fmla="*/ 0 w 321"/>
                    <a:gd name="T49" fmla="*/ 159 h 319"/>
                    <a:gd name="T50" fmla="*/ 3 w 321"/>
                    <a:gd name="T51" fmla="*/ 128 h 319"/>
                    <a:gd name="T52" fmla="*/ 13 w 321"/>
                    <a:gd name="T53" fmla="*/ 98 h 319"/>
                    <a:gd name="T54" fmla="*/ 27 w 321"/>
                    <a:gd name="T55" fmla="*/ 71 h 319"/>
                    <a:gd name="T56" fmla="*/ 47 w 321"/>
                    <a:gd name="T57" fmla="*/ 47 h 319"/>
                    <a:gd name="T58" fmla="*/ 71 w 321"/>
                    <a:gd name="T59" fmla="*/ 28 h 319"/>
                    <a:gd name="T60" fmla="*/ 99 w 321"/>
                    <a:gd name="T61" fmla="*/ 14 h 319"/>
                    <a:gd name="T62" fmla="*/ 128 w 321"/>
                    <a:gd name="T63" fmla="*/ 4 h 319"/>
                    <a:gd name="T64" fmla="*/ 160 w 321"/>
                    <a:gd name="T65" fmla="*/ 0 h 3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321" h="319">
                      <a:moveTo>
                        <a:pt x="160" y="0"/>
                      </a:moveTo>
                      <a:lnTo>
                        <a:pt x="193" y="4"/>
                      </a:lnTo>
                      <a:lnTo>
                        <a:pt x="222" y="14"/>
                      </a:lnTo>
                      <a:lnTo>
                        <a:pt x="250" y="28"/>
                      </a:lnTo>
                      <a:lnTo>
                        <a:pt x="274" y="47"/>
                      </a:lnTo>
                      <a:lnTo>
                        <a:pt x="294" y="71"/>
                      </a:lnTo>
                      <a:lnTo>
                        <a:pt x="308" y="98"/>
                      </a:lnTo>
                      <a:lnTo>
                        <a:pt x="318" y="128"/>
                      </a:lnTo>
                      <a:lnTo>
                        <a:pt x="321" y="159"/>
                      </a:lnTo>
                      <a:lnTo>
                        <a:pt x="318" y="192"/>
                      </a:lnTo>
                      <a:lnTo>
                        <a:pt x="308" y="222"/>
                      </a:lnTo>
                      <a:lnTo>
                        <a:pt x="294" y="249"/>
                      </a:lnTo>
                      <a:lnTo>
                        <a:pt x="274" y="272"/>
                      </a:lnTo>
                      <a:lnTo>
                        <a:pt x="250" y="291"/>
                      </a:lnTo>
                      <a:lnTo>
                        <a:pt x="222" y="306"/>
                      </a:lnTo>
                      <a:lnTo>
                        <a:pt x="193" y="315"/>
                      </a:lnTo>
                      <a:lnTo>
                        <a:pt x="160" y="319"/>
                      </a:lnTo>
                      <a:lnTo>
                        <a:pt x="128" y="315"/>
                      </a:lnTo>
                      <a:lnTo>
                        <a:pt x="99" y="306"/>
                      </a:lnTo>
                      <a:lnTo>
                        <a:pt x="71" y="291"/>
                      </a:lnTo>
                      <a:lnTo>
                        <a:pt x="47" y="272"/>
                      </a:lnTo>
                      <a:lnTo>
                        <a:pt x="27" y="249"/>
                      </a:lnTo>
                      <a:lnTo>
                        <a:pt x="13" y="222"/>
                      </a:lnTo>
                      <a:lnTo>
                        <a:pt x="3" y="192"/>
                      </a:lnTo>
                      <a:lnTo>
                        <a:pt x="0" y="159"/>
                      </a:lnTo>
                      <a:lnTo>
                        <a:pt x="3" y="128"/>
                      </a:lnTo>
                      <a:lnTo>
                        <a:pt x="13" y="98"/>
                      </a:lnTo>
                      <a:lnTo>
                        <a:pt x="27" y="71"/>
                      </a:lnTo>
                      <a:lnTo>
                        <a:pt x="47" y="47"/>
                      </a:lnTo>
                      <a:lnTo>
                        <a:pt x="71" y="28"/>
                      </a:lnTo>
                      <a:lnTo>
                        <a:pt x="99" y="14"/>
                      </a:lnTo>
                      <a:lnTo>
                        <a:pt x="128" y="4"/>
                      </a:lnTo>
                      <a:lnTo>
                        <a:pt x="160" y="0"/>
                      </a:lnTo>
                      <a:close/>
                    </a:path>
                  </a:pathLst>
                </a:custGeom>
                <a:grpFill/>
                <a:ln w="0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69" name="Graphic 89" descr="Boardroom">
                <a:extLst>
                  <a:ext uri="{FF2B5EF4-FFF2-40B4-BE49-F238E27FC236}">
                    <a16:creationId xmlns:a16="http://schemas.microsoft.com/office/drawing/2014/main" id="{D9A1DEA3-AC30-4B59-BC31-D55854AEB131}"/>
                  </a:ext>
                </a:extLst>
              </p:cNvPr>
              <p:cNvGrpSpPr/>
              <p:nvPr/>
            </p:nvGrpSpPr>
            <p:grpSpPr>
              <a:xfrm>
                <a:off x="3194389" y="4408790"/>
                <a:ext cx="608556" cy="573905"/>
                <a:chOff x="6573473" y="2984444"/>
                <a:chExt cx="1031969" cy="708433"/>
              </a:xfrm>
              <a:solidFill>
                <a:srgbClr val="00B050"/>
              </a:solidFill>
            </p:grpSpPr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0BA66E71-A5BA-4246-A819-B235BF0E25A4}"/>
                    </a:ext>
                  </a:extLst>
                </p:cNvPr>
                <p:cNvSpPr/>
                <p:nvPr/>
              </p:nvSpPr>
              <p:spPr>
                <a:xfrm>
                  <a:off x="6643258" y="3140163"/>
                  <a:ext cx="317743" cy="541419"/>
                </a:xfrm>
                <a:custGeom>
                  <a:avLst/>
                  <a:gdLst>
                    <a:gd name="connsiteX0" fmla="*/ 252092 w 317743"/>
                    <a:gd name="connsiteY0" fmla="*/ 251812 h 541419"/>
                    <a:gd name="connsiteX1" fmla="*/ 156216 w 317743"/>
                    <a:gd name="connsiteY1" fmla="*/ 251812 h 541419"/>
                    <a:gd name="connsiteX2" fmla="*/ 156216 w 317743"/>
                    <a:gd name="connsiteY2" fmla="*/ 156661 h 541419"/>
                    <a:gd name="connsiteX3" fmla="*/ 181025 w 317743"/>
                    <a:gd name="connsiteY3" fmla="*/ 163829 h 541419"/>
                    <a:gd name="connsiteX4" fmla="*/ 269649 w 317743"/>
                    <a:gd name="connsiteY4" fmla="*/ 163829 h 541419"/>
                    <a:gd name="connsiteX5" fmla="*/ 317496 w 317743"/>
                    <a:gd name="connsiteY5" fmla="*/ 122299 h 541419"/>
                    <a:gd name="connsiteX6" fmla="*/ 276238 w 317743"/>
                    <a:gd name="connsiteY6" fmla="*/ 71559 h 541419"/>
                    <a:gd name="connsiteX7" fmla="*/ 271476 w 317743"/>
                    <a:gd name="connsiteY7" fmla="*/ 71314 h 541419"/>
                    <a:gd name="connsiteX8" fmla="*/ 196170 w 317743"/>
                    <a:gd name="connsiteY8" fmla="*/ 71314 h 541419"/>
                    <a:gd name="connsiteX9" fmla="*/ 156983 w 317743"/>
                    <a:gd name="connsiteY9" fmla="*/ 42559 h 541419"/>
                    <a:gd name="connsiteX10" fmla="*/ 135786 w 317743"/>
                    <a:gd name="connsiteY10" fmla="*/ 24639 h 541419"/>
                    <a:gd name="connsiteX11" fmla="*/ 130347 w 317743"/>
                    <a:gd name="connsiteY11" fmla="*/ 19744 h 541419"/>
                    <a:gd name="connsiteX12" fmla="*/ 69991 w 317743"/>
                    <a:gd name="connsiteY12" fmla="*/ 471 h 541419"/>
                    <a:gd name="connsiteX13" fmla="*/ 12 w 317743"/>
                    <a:gd name="connsiteY13" fmla="*/ 80867 h 541419"/>
                    <a:gd name="connsiteX14" fmla="*/ 12 w 317743"/>
                    <a:gd name="connsiteY14" fmla="*/ 266134 h 541419"/>
                    <a:gd name="connsiteX15" fmla="*/ 78581 w 317743"/>
                    <a:gd name="connsiteY15" fmla="*/ 344717 h 541419"/>
                    <a:gd name="connsiteX16" fmla="*/ 205862 w 317743"/>
                    <a:gd name="connsiteY16" fmla="*/ 344717 h 541419"/>
                    <a:gd name="connsiteX17" fmla="*/ 205862 w 317743"/>
                    <a:gd name="connsiteY17" fmla="*/ 493335 h 541419"/>
                    <a:gd name="connsiteX18" fmla="*/ 247378 w 317743"/>
                    <a:gd name="connsiteY18" fmla="*/ 541196 h 541419"/>
                    <a:gd name="connsiteX19" fmla="*/ 252008 w 317743"/>
                    <a:gd name="connsiteY19" fmla="*/ 541419 h 541419"/>
                    <a:gd name="connsiteX20" fmla="*/ 298377 w 317743"/>
                    <a:gd name="connsiteY20" fmla="*/ 495357 h 541419"/>
                    <a:gd name="connsiteX21" fmla="*/ 298377 w 317743"/>
                    <a:gd name="connsiteY21" fmla="*/ 495176 h 541419"/>
                    <a:gd name="connsiteX22" fmla="*/ 298377 w 317743"/>
                    <a:gd name="connsiteY22" fmla="*/ 298069 h 541419"/>
                    <a:gd name="connsiteX23" fmla="*/ 252092 w 317743"/>
                    <a:gd name="connsiteY23" fmla="*/ 251812 h 541419"/>
                    <a:gd name="connsiteX24" fmla="*/ 124058 w 317743"/>
                    <a:gd name="connsiteY24" fmla="*/ 98201 h 541419"/>
                    <a:gd name="connsiteX25" fmla="*/ 104555 w 317743"/>
                    <a:gd name="connsiteY25" fmla="*/ 101151 h 541419"/>
                    <a:gd name="connsiteX26" fmla="*/ 107504 w 317743"/>
                    <a:gd name="connsiteY26" fmla="*/ 120654 h 541419"/>
                    <a:gd name="connsiteX27" fmla="*/ 128423 w 317743"/>
                    <a:gd name="connsiteY27" fmla="*/ 135994 h 541419"/>
                    <a:gd name="connsiteX28" fmla="*/ 128423 w 317743"/>
                    <a:gd name="connsiteY28" fmla="*/ 279633 h 541419"/>
                    <a:gd name="connsiteX29" fmla="*/ 252189 w 317743"/>
                    <a:gd name="connsiteY29" fmla="*/ 279633 h 541419"/>
                    <a:gd name="connsiteX30" fmla="*/ 270486 w 317743"/>
                    <a:gd name="connsiteY30" fmla="*/ 298069 h 541419"/>
                    <a:gd name="connsiteX31" fmla="*/ 270486 w 317743"/>
                    <a:gd name="connsiteY31" fmla="*/ 495176 h 541419"/>
                    <a:gd name="connsiteX32" fmla="*/ 252154 w 317743"/>
                    <a:gd name="connsiteY32" fmla="*/ 513549 h 541419"/>
                    <a:gd name="connsiteX33" fmla="*/ 250181 w 317743"/>
                    <a:gd name="connsiteY33" fmla="*/ 513444 h 541419"/>
                    <a:gd name="connsiteX34" fmla="*/ 233781 w 317743"/>
                    <a:gd name="connsiteY34" fmla="*/ 493335 h 541419"/>
                    <a:gd name="connsiteX35" fmla="*/ 233781 w 317743"/>
                    <a:gd name="connsiteY35" fmla="*/ 316826 h 541419"/>
                    <a:gd name="connsiteX36" fmla="*/ 78581 w 317743"/>
                    <a:gd name="connsiteY36" fmla="*/ 316826 h 541419"/>
                    <a:gd name="connsiteX37" fmla="*/ 27903 w 317743"/>
                    <a:gd name="connsiteY37" fmla="*/ 266134 h 541419"/>
                    <a:gd name="connsiteX38" fmla="*/ 27903 w 317743"/>
                    <a:gd name="connsiteY38" fmla="*/ 80560 h 541419"/>
                    <a:gd name="connsiteX39" fmla="*/ 73226 w 317743"/>
                    <a:gd name="connsiteY39" fmla="*/ 28097 h 541419"/>
                    <a:gd name="connsiteX40" fmla="*/ 111772 w 317743"/>
                    <a:gd name="connsiteY40" fmla="*/ 40481 h 541419"/>
                    <a:gd name="connsiteX41" fmla="*/ 117085 w 317743"/>
                    <a:gd name="connsiteY41" fmla="*/ 45250 h 541419"/>
                    <a:gd name="connsiteX42" fmla="*/ 140485 w 317743"/>
                    <a:gd name="connsiteY42" fmla="*/ 64983 h 541419"/>
                    <a:gd name="connsiteX43" fmla="*/ 187064 w 317743"/>
                    <a:gd name="connsiteY43" fmla="*/ 99136 h 541419"/>
                    <a:gd name="connsiteX44" fmla="*/ 271490 w 317743"/>
                    <a:gd name="connsiteY44" fmla="*/ 99136 h 541419"/>
                    <a:gd name="connsiteX45" fmla="*/ 289849 w 317743"/>
                    <a:gd name="connsiteY45" fmla="*/ 117509 h 541419"/>
                    <a:gd name="connsiteX46" fmla="*/ 289745 w 317743"/>
                    <a:gd name="connsiteY46" fmla="*/ 119454 h 541419"/>
                    <a:gd name="connsiteX47" fmla="*/ 269649 w 317743"/>
                    <a:gd name="connsiteY47" fmla="*/ 135868 h 541419"/>
                    <a:gd name="connsiteX48" fmla="*/ 181053 w 317743"/>
                    <a:gd name="connsiteY48" fmla="*/ 135868 h 541419"/>
                    <a:gd name="connsiteX49" fmla="*/ 170134 w 317743"/>
                    <a:gd name="connsiteY49" fmla="*/ 132340 h 5414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317743" h="541419">
                      <a:moveTo>
                        <a:pt x="252092" y="251812"/>
                      </a:moveTo>
                      <a:lnTo>
                        <a:pt x="156216" y="251812"/>
                      </a:lnTo>
                      <a:lnTo>
                        <a:pt x="156216" y="156661"/>
                      </a:lnTo>
                      <a:cubicBezTo>
                        <a:pt x="163642" y="161348"/>
                        <a:pt x="172244" y="163833"/>
                        <a:pt x="181025" y="163829"/>
                      </a:cubicBezTo>
                      <a:lnTo>
                        <a:pt x="269649" y="163829"/>
                      </a:lnTo>
                      <a:cubicBezTo>
                        <a:pt x="293820" y="164115"/>
                        <a:pt x="314381" y="146270"/>
                        <a:pt x="317496" y="122299"/>
                      </a:cubicBezTo>
                      <a:cubicBezTo>
                        <a:pt x="320115" y="96895"/>
                        <a:pt x="301643" y="74176"/>
                        <a:pt x="276238" y="71559"/>
                      </a:cubicBezTo>
                      <a:cubicBezTo>
                        <a:pt x="274656" y="71395"/>
                        <a:pt x="273066" y="71313"/>
                        <a:pt x="271476" y="71314"/>
                      </a:cubicBezTo>
                      <a:lnTo>
                        <a:pt x="196170" y="71314"/>
                      </a:lnTo>
                      <a:lnTo>
                        <a:pt x="156983" y="42559"/>
                      </a:lnTo>
                      <a:cubicBezTo>
                        <a:pt x="149614" y="36953"/>
                        <a:pt x="142540" y="30971"/>
                        <a:pt x="135786" y="24639"/>
                      </a:cubicBezTo>
                      <a:lnTo>
                        <a:pt x="130347" y="19744"/>
                      </a:lnTo>
                      <a:cubicBezTo>
                        <a:pt x="113870" y="5052"/>
                        <a:pt x="91933" y="-1953"/>
                        <a:pt x="69991" y="471"/>
                      </a:cubicBezTo>
                      <a:cubicBezTo>
                        <a:pt x="29521" y="5399"/>
                        <a:pt x="-687" y="40104"/>
                        <a:pt x="12" y="80867"/>
                      </a:cubicBezTo>
                      <a:lnTo>
                        <a:pt x="12" y="266134"/>
                      </a:lnTo>
                      <a:cubicBezTo>
                        <a:pt x="51" y="309513"/>
                        <a:pt x="35202" y="344671"/>
                        <a:pt x="78581" y="344717"/>
                      </a:cubicBezTo>
                      <a:lnTo>
                        <a:pt x="205862" y="344717"/>
                      </a:lnTo>
                      <a:lnTo>
                        <a:pt x="205862" y="493335"/>
                      </a:lnTo>
                      <a:cubicBezTo>
                        <a:pt x="205555" y="517511"/>
                        <a:pt x="223402" y="538085"/>
                        <a:pt x="247378" y="541196"/>
                      </a:cubicBezTo>
                      <a:cubicBezTo>
                        <a:pt x="248926" y="541349"/>
                        <a:pt x="250474" y="541419"/>
                        <a:pt x="252008" y="541419"/>
                      </a:cubicBezTo>
                      <a:cubicBezTo>
                        <a:pt x="277533" y="541504"/>
                        <a:pt x="298292" y="520881"/>
                        <a:pt x="298377" y="495357"/>
                      </a:cubicBezTo>
                      <a:cubicBezTo>
                        <a:pt x="298377" y="495297"/>
                        <a:pt x="298377" y="495236"/>
                        <a:pt x="298377" y="495176"/>
                      </a:cubicBezTo>
                      <a:lnTo>
                        <a:pt x="298377" y="298069"/>
                      </a:lnTo>
                      <a:cubicBezTo>
                        <a:pt x="298346" y="272524"/>
                        <a:pt x="277637" y="251827"/>
                        <a:pt x="252092" y="251812"/>
                      </a:cubicBezTo>
                      <a:close/>
                      <a:moveTo>
                        <a:pt x="124058" y="98201"/>
                      </a:moveTo>
                      <a:cubicBezTo>
                        <a:pt x="117857" y="93630"/>
                        <a:pt x="109126" y="94951"/>
                        <a:pt x="104555" y="101151"/>
                      </a:cubicBezTo>
                      <a:cubicBezTo>
                        <a:pt x="99983" y="107351"/>
                        <a:pt x="101304" y="116082"/>
                        <a:pt x="107504" y="120654"/>
                      </a:cubicBezTo>
                      <a:lnTo>
                        <a:pt x="128423" y="135994"/>
                      </a:lnTo>
                      <a:lnTo>
                        <a:pt x="128423" y="279633"/>
                      </a:lnTo>
                      <a:lnTo>
                        <a:pt x="252189" y="279633"/>
                      </a:lnTo>
                      <a:cubicBezTo>
                        <a:pt x="262329" y="279679"/>
                        <a:pt x="270517" y="287929"/>
                        <a:pt x="270486" y="298069"/>
                      </a:cubicBezTo>
                      <a:lnTo>
                        <a:pt x="270486" y="495176"/>
                      </a:lnTo>
                      <a:cubicBezTo>
                        <a:pt x="270497" y="505311"/>
                        <a:pt x="262290" y="513538"/>
                        <a:pt x="252154" y="513549"/>
                      </a:cubicBezTo>
                      <a:cubicBezTo>
                        <a:pt x="251495" y="513549"/>
                        <a:pt x="250837" y="513514"/>
                        <a:pt x="250181" y="513444"/>
                      </a:cubicBezTo>
                      <a:cubicBezTo>
                        <a:pt x="240407" y="511870"/>
                        <a:pt x="233359" y="503226"/>
                        <a:pt x="233781" y="493335"/>
                      </a:cubicBezTo>
                      <a:lnTo>
                        <a:pt x="233781" y="316826"/>
                      </a:lnTo>
                      <a:lnTo>
                        <a:pt x="78581" y="316826"/>
                      </a:lnTo>
                      <a:cubicBezTo>
                        <a:pt x="50602" y="316787"/>
                        <a:pt x="27934" y="294111"/>
                        <a:pt x="27903" y="266134"/>
                      </a:cubicBezTo>
                      <a:lnTo>
                        <a:pt x="27903" y="80560"/>
                      </a:lnTo>
                      <a:cubicBezTo>
                        <a:pt x="27359" y="54051"/>
                        <a:pt x="46919" y="31411"/>
                        <a:pt x="73226" y="28097"/>
                      </a:cubicBezTo>
                      <a:cubicBezTo>
                        <a:pt x="87250" y="26567"/>
                        <a:pt x="101262" y="31070"/>
                        <a:pt x="111772" y="40481"/>
                      </a:cubicBezTo>
                      <a:lnTo>
                        <a:pt x="117085" y="45250"/>
                      </a:lnTo>
                      <a:cubicBezTo>
                        <a:pt x="124543" y="52223"/>
                        <a:pt x="132354" y="58809"/>
                        <a:pt x="140485" y="64983"/>
                      </a:cubicBezTo>
                      <a:lnTo>
                        <a:pt x="187064" y="99136"/>
                      </a:lnTo>
                      <a:lnTo>
                        <a:pt x="271490" y="99136"/>
                      </a:lnTo>
                      <a:cubicBezTo>
                        <a:pt x="281634" y="99140"/>
                        <a:pt x="289853" y="107367"/>
                        <a:pt x="289849" y="117509"/>
                      </a:cubicBezTo>
                      <a:cubicBezTo>
                        <a:pt x="289848" y="118159"/>
                        <a:pt x="289814" y="118809"/>
                        <a:pt x="289745" y="119454"/>
                      </a:cubicBezTo>
                      <a:cubicBezTo>
                        <a:pt x="288176" y="129229"/>
                        <a:pt x="279541" y="136284"/>
                        <a:pt x="269649" y="135868"/>
                      </a:cubicBezTo>
                      <a:lnTo>
                        <a:pt x="181053" y="135868"/>
                      </a:lnTo>
                      <a:cubicBezTo>
                        <a:pt x="177134" y="135859"/>
                        <a:pt x="173317" y="134624"/>
                        <a:pt x="170134" y="132340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1" name="Freeform: Shape 70">
                  <a:extLst>
                    <a:ext uri="{FF2B5EF4-FFF2-40B4-BE49-F238E27FC236}">
                      <a16:creationId xmlns:a16="http://schemas.microsoft.com/office/drawing/2014/main" id="{A9C6ABEB-C766-4BBD-9B0A-35EFF2060A6B}"/>
                    </a:ext>
                  </a:extLst>
                </p:cNvPr>
                <p:cNvSpPr/>
                <p:nvPr/>
              </p:nvSpPr>
              <p:spPr>
                <a:xfrm>
                  <a:off x="6643270" y="2984444"/>
                  <a:ext cx="139455" cy="139455"/>
                </a:xfrm>
                <a:custGeom>
                  <a:avLst/>
                  <a:gdLst>
                    <a:gd name="connsiteX0" fmla="*/ 69728 w 139455"/>
                    <a:gd name="connsiteY0" fmla="*/ 139456 h 139455"/>
                    <a:gd name="connsiteX1" fmla="*/ 139456 w 139455"/>
                    <a:gd name="connsiteY1" fmla="*/ 69728 h 139455"/>
                    <a:gd name="connsiteX2" fmla="*/ 69728 w 139455"/>
                    <a:gd name="connsiteY2" fmla="*/ 0 h 139455"/>
                    <a:gd name="connsiteX3" fmla="*/ 0 w 139455"/>
                    <a:gd name="connsiteY3" fmla="*/ 69728 h 139455"/>
                    <a:gd name="connsiteX4" fmla="*/ 69728 w 139455"/>
                    <a:gd name="connsiteY4" fmla="*/ 139456 h 139455"/>
                    <a:gd name="connsiteX5" fmla="*/ 69728 w 139455"/>
                    <a:gd name="connsiteY5" fmla="*/ 27891 h 139455"/>
                    <a:gd name="connsiteX6" fmla="*/ 111564 w 139455"/>
                    <a:gd name="connsiteY6" fmla="*/ 69728 h 139455"/>
                    <a:gd name="connsiteX7" fmla="*/ 69728 w 139455"/>
                    <a:gd name="connsiteY7" fmla="*/ 111564 h 139455"/>
                    <a:gd name="connsiteX8" fmla="*/ 27891 w 139455"/>
                    <a:gd name="connsiteY8" fmla="*/ 69728 h 139455"/>
                    <a:gd name="connsiteX9" fmla="*/ 69728 w 139455"/>
                    <a:gd name="connsiteY9" fmla="*/ 27891 h 1394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9455" h="139455">
                      <a:moveTo>
                        <a:pt x="69728" y="139456"/>
                      </a:moveTo>
                      <a:cubicBezTo>
                        <a:pt x="108237" y="139456"/>
                        <a:pt x="139456" y="108237"/>
                        <a:pt x="139456" y="69728"/>
                      </a:cubicBezTo>
                      <a:cubicBezTo>
                        <a:pt x="139456" y="31219"/>
                        <a:pt x="108237" y="0"/>
                        <a:pt x="69728" y="0"/>
                      </a:cubicBezTo>
                      <a:cubicBezTo>
                        <a:pt x="31219" y="0"/>
                        <a:pt x="0" y="31219"/>
                        <a:pt x="0" y="69728"/>
                      </a:cubicBezTo>
                      <a:cubicBezTo>
                        <a:pt x="0" y="108237"/>
                        <a:pt x="31219" y="139456"/>
                        <a:pt x="69728" y="139456"/>
                      </a:cubicBezTo>
                      <a:close/>
                      <a:moveTo>
                        <a:pt x="69728" y="27891"/>
                      </a:moveTo>
                      <a:cubicBezTo>
                        <a:pt x="92834" y="27891"/>
                        <a:pt x="111564" y="46621"/>
                        <a:pt x="111564" y="69728"/>
                      </a:cubicBezTo>
                      <a:cubicBezTo>
                        <a:pt x="111564" y="92834"/>
                        <a:pt x="92834" y="111564"/>
                        <a:pt x="69728" y="111564"/>
                      </a:cubicBezTo>
                      <a:cubicBezTo>
                        <a:pt x="46621" y="111564"/>
                        <a:pt x="27891" y="92834"/>
                        <a:pt x="27891" y="69728"/>
                      </a:cubicBezTo>
                      <a:cubicBezTo>
                        <a:pt x="27891" y="46621"/>
                        <a:pt x="46621" y="27891"/>
                        <a:pt x="69728" y="27891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2" name="Freeform: Shape 71">
                  <a:extLst>
                    <a:ext uri="{FF2B5EF4-FFF2-40B4-BE49-F238E27FC236}">
                      <a16:creationId xmlns:a16="http://schemas.microsoft.com/office/drawing/2014/main" id="{0EBFD966-A21F-450E-94B3-4D153B54B85E}"/>
                    </a:ext>
                  </a:extLst>
                </p:cNvPr>
                <p:cNvSpPr/>
                <p:nvPr/>
              </p:nvSpPr>
              <p:spPr>
                <a:xfrm>
                  <a:off x="6573473" y="3218729"/>
                  <a:ext cx="251019" cy="474148"/>
                </a:xfrm>
                <a:custGeom>
                  <a:avLst/>
                  <a:gdLst>
                    <a:gd name="connsiteX0" fmla="*/ 237074 w 251019"/>
                    <a:gd name="connsiteY0" fmla="*/ 306802 h 474148"/>
                    <a:gd name="connsiteX1" fmla="*/ 139456 w 251019"/>
                    <a:gd name="connsiteY1" fmla="*/ 306802 h 474148"/>
                    <a:gd name="connsiteX2" fmla="*/ 27891 w 251019"/>
                    <a:gd name="connsiteY2" fmla="*/ 195238 h 474148"/>
                    <a:gd name="connsiteX3" fmla="*/ 27891 w 251019"/>
                    <a:gd name="connsiteY3" fmla="*/ 13946 h 474148"/>
                    <a:gd name="connsiteX4" fmla="*/ 13946 w 251019"/>
                    <a:gd name="connsiteY4" fmla="*/ 0 h 474148"/>
                    <a:gd name="connsiteX5" fmla="*/ 0 w 251019"/>
                    <a:gd name="connsiteY5" fmla="*/ 13946 h 474148"/>
                    <a:gd name="connsiteX6" fmla="*/ 0 w 251019"/>
                    <a:gd name="connsiteY6" fmla="*/ 195238 h 474148"/>
                    <a:gd name="connsiteX7" fmla="*/ 111564 w 251019"/>
                    <a:gd name="connsiteY7" fmla="*/ 331904 h 474148"/>
                    <a:gd name="connsiteX8" fmla="*/ 111564 w 251019"/>
                    <a:gd name="connsiteY8" fmla="*/ 446258 h 474148"/>
                    <a:gd name="connsiteX9" fmla="*/ 41837 w 251019"/>
                    <a:gd name="connsiteY9" fmla="*/ 446258 h 474148"/>
                    <a:gd name="connsiteX10" fmla="*/ 41837 w 251019"/>
                    <a:gd name="connsiteY10" fmla="*/ 474149 h 474148"/>
                    <a:gd name="connsiteX11" fmla="*/ 209183 w 251019"/>
                    <a:gd name="connsiteY11" fmla="*/ 474149 h 474148"/>
                    <a:gd name="connsiteX12" fmla="*/ 209183 w 251019"/>
                    <a:gd name="connsiteY12" fmla="*/ 446258 h 474148"/>
                    <a:gd name="connsiteX13" fmla="*/ 139456 w 251019"/>
                    <a:gd name="connsiteY13" fmla="*/ 446258 h 474148"/>
                    <a:gd name="connsiteX14" fmla="*/ 139456 w 251019"/>
                    <a:gd name="connsiteY14" fmla="*/ 334693 h 474148"/>
                    <a:gd name="connsiteX15" fmla="*/ 237074 w 251019"/>
                    <a:gd name="connsiteY15" fmla="*/ 334693 h 474148"/>
                    <a:gd name="connsiteX16" fmla="*/ 251020 w 251019"/>
                    <a:gd name="connsiteY16" fmla="*/ 320748 h 474148"/>
                    <a:gd name="connsiteX17" fmla="*/ 237074 w 251019"/>
                    <a:gd name="connsiteY17" fmla="*/ 306802 h 4741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51019" h="474148">
                      <a:moveTo>
                        <a:pt x="237074" y="306802"/>
                      </a:moveTo>
                      <a:lnTo>
                        <a:pt x="139456" y="306802"/>
                      </a:lnTo>
                      <a:cubicBezTo>
                        <a:pt x="77869" y="306732"/>
                        <a:pt x="27961" y="256824"/>
                        <a:pt x="27891" y="195238"/>
                      </a:cubicBezTo>
                      <a:lnTo>
                        <a:pt x="27891" y="13946"/>
                      </a:lnTo>
                      <a:cubicBezTo>
                        <a:pt x="27891" y="6243"/>
                        <a:pt x="21648" y="0"/>
                        <a:pt x="13946" y="0"/>
                      </a:cubicBezTo>
                      <a:cubicBezTo>
                        <a:pt x="6243" y="0"/>
                        <a:pt x="0" y="6243"/>
                        <a:pt x="0" y="13946"/>
                      </a:cubicBezTo>
                      <a:lnTo>
                        <a:pt x="0" y="195238"/>
                      </a:lnTo>
                      <a:cubicBezTo>
                        <a:pt x="73" y="261486"/>
                        <a:pt x="46672" y="318569"/>
                        <a:pt x="111564" y="331904"/>
                      </a:cubicBezTo>
                      <a:lnTo>
                        <a:pt x="111564" y="446258"/>
                      </a:lnTo>
                      <a:lnTo>
                        <a:pt x="41837" y="446258"/>
                      </a:lnTo>
                      <a:lnTo>
                        <a:pt x="41837" y="474149"/>
                      </a:lnTo>
                      <a:lnTo>
                        <a:pt x="209183" y="474149"/>
                      </a:lnTo>
                      <a:lnTo>
                        <a:pt x="209183" y="446258"/>
                      </a:lnTo>
                      <a:lnTo>
                        <a:pt x="139456" y="446258"/>
                      </a:lnTo>
                      <a:lnTo>
                        <a:pt x="139456" y="334693"/>
                      </a:lnTo>
                      <a:lnTo>
                        <a:pt x="237074" y="334693"/>
                      </a:lnTo>
                      <a:cubicBezTo>
                        <a:pt x="244777" y="334693"/>
                        <a:pt x="251020" y="328450"/>
                        <a:pt x="251020" y="320748"/>
                      </a:cubicBezTo>
                      <a:cubicBezTo>
                        <a:pt x="251020" y="313046"/>
                        <a:pt x="244777" y="306802"/>
                        <a:pt x="237074" y="306802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07288B79-C554-4FFE-856E-1E94ABC0B3EE}"/>
                    </a:ext>
                  </a:extLst>
                </p:cNvPr>
                <p:cNvSpPr/>
                <p:nvPr/>
              </p:nvSpPr>
              <p:spPr>
                <a:xfrm>
                  <a:off x="6838438" y="3330293"/>
                  <a:ext cx="502039" cy="362584"/>
                </a:xfrm>
                <a:custGeom>
                  <a:avLst/>
                  <a:gdLst>
                    <a:gd name="connsiteX0" fmla="*/ 264966 w 502039"/>
                    <a:gd name="connsiteY0" fmla="*/ 27891 h 362584"/>
                    <a:gd name="connsiteX1" fmla="*/ 488094 w 502039"/>
                    <a:gd name="connsiteY1" fmla="*/ 27891 h 362584"/>
                    <a:gd name="connsiteX2" fmla="*/ 502040 w 502039"/>
                    <a:gd name="connsiteY2" fmla="*/ 13946 h 362584"/>
                    <a:gd name="connsiteX3" fmla="*/ 488094 w 502039"/>
                    <a:gd name="connsiteY3" fmla="*/ 0 h 362584"/>
                    <a:gd name="connsiteX4" fmla="*/ 13946 w 502039"/>
                    <a:gd name="connsiteY4" fmla="*/ 0 h 362584"/>
                    <a:gd name="connsiteX5" fmla="*/ 0 w 502039"/>
                    <a:gd name="connsiteY5" fmla="*/ 13946 h 362584"/>
                    <a:gd name="connsiteX6" fmla="*/ 13946 w 502039"/>
                    <a:gd name="connsiteY6" fmla="*/ 27891 h 362584"/>
                    <a:gd name="connsiteX7" fmla="*/ 237074 w 502039"/>
                    <a:gd name="connsiteY7" fmla="*/ 27891 h 362584"/>
                    <a:gd name="connsiteX8" fmla="*/ 237074 w 502039"/>
                    <a:gd name="connsiteY8" fmla="*/ 334693 h 362584"/>
                    <a:gd name="connsiteX9" fmla="*/ 139456 w 502039"/>
                    <a:gd name="connsiteY9" fmla="*/ 334693 h 362584"/>
                    <a:gd name="connsiteX10" fmla="*/ 139456 w 502039"/>
                    <a:gd name="connsiteY10" fmla="*/ 362584 h 362584"/>
                    <a:gd name="connsiteX11" fmla="*/ 362584 w 502039"/>
                    <a:gd name="connsiteY11" fmla="*/ 362584 h 362584"/>
                    <a:gd name="connsiteX12" fmla="*/ 362584 w 502039"/>
                    <a:gd name="connsiteY12" fmla="*/ 334693 h 362584"/>
                    <a:gd name="connsiteX13" fmla="*/ 264966 w 502039"/>
                    <a:gd name="connsiteY13" fmla="*/ 334693 h 3625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502039" h="362584">
                      <a:moveTo>
                        <a:pt x="264966" y="27891"/>
                      </a:moveTo>
                      <a:lnTo>
                        <a:pt x="488094" y="27891"/>
                      </a:lnTo>
                      <a:cubicBezTo>
                        <a:pt x="495796" y="27891"/>
                        <a:pt x="502040" y="21648"/>
                        <a:pt x="502040" y="13946"/>
                      </a:cubicBezTo>
                      <a:cubicBezTo>
                        <a:pt x="502040" y="6243"/>
                        <a:pt x="495796" y="0"/>
                        <a:pt x="488094" y="0"/>
                      </a:cubicBezTo>
                      <a:lnTo>
                        <a:pt x="13946" y="0"/>
                      </a:lnTo>
                      <a:cubicBezTo>
                        <a:pt x="6243" y="0"/>
                        <a:pt x="0" y="6243"/>
                        <a:pt x="0" y="13946"/>
                      </a:cubicBezTo>
                      <a:cubicBezTo>
                        <a:pt x="0" y="21648"/>
                        <a:pt x="6243" y="27891"/>
                        <a:pt x="13946" y="27891"/>
                      </a:cubicBezTo>
                      <a:lnTo>
                        <a:pt x="237074" y="27891"/>
                      </a:lnTo>
                      <a:lnTo>
                        <a:pt x="237074" y="334693"/>
                      </a:lnTo>
                      <a:lnTo>
                        <a:pt x="139456" y="334693"/>
                      </a:lnTo>
                      <a:lnTo>
                        <a:pt x="139456" y="362584"/>
                      </a:lnTo>
                      <a:lnTo>
                        <a:pt x="362584" y="362584"/>
                      </a:lnTo>
                      <a:lnTo>
                        <a:pt x="362584" y="334693"/>
                      </a:lnTo>
                      <a:lnTo>
                        <a:pt x="264966" y="334693"/>
                      </a:ln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B6B6525C-6FEC-469D-AA16-0705C13236AF}"/>
                    </a:ext>
                  </a:extLst>
                </p:cNvPr>
                <p:cNvSpPr/>
                <p:nvPr/>
              </p:nvSpPr>
              <p:spPr>
                <a:xfrm>
                  <a:off x="7217962" y="3140092"/>
                  <a:ext cx="317767" cy="541489"/>
                </a:xfrm>
                <a:custGeom>
                  <a:avLst/>
                  <a:gdLst>
                    <a:gd name="connsiteX0" fmla="*/ 317754 w 317767"/>
                    <a:gd name="connsiteY0" fmla="*/ 266205 h 541489"/>
                    <a:gd name="connsiteX1" fmla="*/ 317754 w 317767"/>
                    <a:gd name="connsiteY1" fmla="*/ 81119 h 541489"/>
                    <a:gd name="connsiteX2" fmla="*/ 247566 w 317767"/>
                    <a:gd name="connsiteY2" fmla="*/ 444 h 541489"/>
                    <a:gd name="connsiteX3" fmla="*/ 187405 w 317767"/>
                    <a:gd name="connsiteY3" fmla="*/ 19731 h 541489"/>
                    <a:gd name="connsiteX4" fmla="*/ 181966 w 317767"/>
                    <a:gd name="connsiteY4" fmla="*/ 24640 h 541489"/>
                    <a:gd name="connsiteX5" fmla="*/ 160768 w 317767"/>
                    <a:gd name="connsiteY5" fmla="*/ 42560 h 541489"/>
                    <a:gd name="connsiteX6" fmla="*/ 121568 w 317767"/>
                    <a:gd name="connsiteY6" fmla="*/ 71316 h 541489"/>
                    <a:gd name="connsiteX7" fmla="*/ 46262 w 317767"/>
                    <a:gd name="connsiteY7" fmla="*/ 71316 h 541489"/>
                    <a:gd name="connsiteX8" fmla="*/ 0 w 317767"/>
                    <a:gd name="connsiteY8" fmla="*/ 117597 h 541489"/>
                    <a:gd name="connsiteX9" fmla="*/ 241 w 317767"/>
                    <a:gd name="connsiteY9" fmla="*/ 122301 h 541489"/>
                    <a:gd name="connsiteX10" fmla="*/ 48102 w 317767"/>
                    <a:gd name="connsiteY10" fmla="*/ 163830 h 541489"/>
                    <a:gd name="connsiteX11" fmla="*/ 136740 w 317767"/>
                    <a:gd name="connsiteY11" fmla="*/ 163830 h 541489"/>
                    <a:gd name="connsiteX12" fmla="*/ 161563 w 317767"/>
                    <a:gd name="connsiteY12" fmla="*/ 156732 h 541489"/>
                    <a:gd name="connsiteX13" fmla="*/ 161563 w 317767"/>
                    <a:gd name="connsiteY13" fmla="*/ 251952 h 541489"/>
                    <a:gd name="connsiteX14" fmla="*/ 65716 w 317767"/>
                    <a:gd name="connsiteY14" fmla="*/ 251952 h 541489"/>
                    <a:gd name="connsiteX15" fmla="*/ 19444 w 317767"/>
                    <a:gd name="connsiteY15" fmla="*/ 298210 h 541489"/>
                    <a:gd name="connsiteX16" fmla="*/ 19444 w 317767"/>
                    <a:gd name="connsiteY16" fmla="*/ 495246 h 541489"/>
                    <a:gd name="connsiteX17" fmla="*/ 65660 w 317767"/>
                    <a:gd name="connsiteY17" fmla="*/ 541490 h 541489"/>
                    <a:gd name="connsiteX18" fmla="*/ 65799 w 317767"/>
                    <a:gd name="connsiteY18" fmla="*/ 541490 h 541489"/>
                    <a:gd name="connsiteX19" fmla="*/ 70429 w 317767"/>
                    <a:gd name="connsiteY19" fmla="*/ 541267 h 541489"/>
                    <a:gd name="connsiteX20" fmla="*/ 111945 w 317767"/>
                    <a:gd name="connsiteY20" fmla="*/ 493406 h 541489"/>
                    <a:gd name="connsiteX21" fmla="*/ 111945 w 317767"/>
                    <a:gd name="connsiteY21" fmla="*/ 344788 h 541489"/>
                    <a:gd name="connsiteX22" fmla="*/ 239226 w 317767"/>
                    <a:gd name="connsiteY22" fmla="*/ 344788 h 541489"/>
                    <a:gd name="connsiteX23" fmla="*/ 317754 w 317767"/>
                    <a:gd name="connsiteY23" fmla="*/ 266205 h 541489"/>
                    <a:gd name="connsiteX24" fmla="*/ 147618 w 317767"/>
                    <a:gd name="connsiteY24" fmla="*/ 132411 h 541489"/>
                    <a:gd name="connsiteX25" fmla="*/ 136712 w 317767"/>
                    <a:gd name="connsiteY25" fmla="*/ 135939 h 541489"/>
                    <a:gd name="connsiteX26" fmla="*/ 48158 w 317767"/>
                    <a:gd name="connsiteY26" fmla="*/ 135939 h 541489"/>
                    <a:gd name="connsiteX27" fmla="*/ 28049 w 317767"/>
                    <a:gd name="connsiteY27" fmla="*/ 119525 h 541489"/>
                    <a:gd name="connsiteX28" fmla="*/ 44358 w 317767"/>
                    <a:gd name="connsiteY28" fmla="*/ 99311 h 541489"/>
                    <a:gd name="connsiteX29" fmla="*/ 46317 w 317767"/>
                    <a:gd name="connsiteY29" fmla="*/ 99207 h 541489"/>
                    <a:gd name="connsiteX30" fmla="*/ 130744 w 317767"/>
                    <a:gd name="connsiteY30" fmla="*/ 99207 h 541489"/>
                    <a:gd name="connsiteX31" fmla="*/ 177322 w 317767"/>
                    <a:gd name="connsiteY31" fmla="*/ 65054 h 541489"/>
                    <a:gd name="connsiteX32" fmla="*/ 200709 w 317767"/>
                    <a:gd name="connsiteY32" fmla="*/ 45321 h 541489"/>
                    <a:gd name="connsiteX33" fmla="*/ 206036 w 317767"/>
                    <a:gd name="connsiteY33" fmla="*/ 40538 h 541489"/>
                    <a:gd name="connsiteX34" fmla="*/ 244372 w 317767"/>
                    <a:gd name="connsiteY34" fmla="*/ 28140 h 541489"/>
                    <a:gd name="connsiteX35" fmla="*/ 289863 w 317767"/>
                    <a:gd name="connsiteY35" fmla="*/ 80868 h 541489"/>
                    <a:gd name="connsiteX36" fmla="*/ 289863 w 317767"/>
                    <a:gd name="connsiteY36" fmla="*/ 266205 h 541489"/>
                    <a:gd name="connsiteX37" fmla="*/ 239184 w 317767"/>
                    <a:gd name="connsiteY37" fmla="*/ 316897 h 541489"/>
                    <a:gd name="connsiteX38" fmla="*/ 84054 w 317767"/>
                    <a:gd name="connsiteY38" fmla="*/ 316897 h 541489"/>
                    <a:gd name="connsiteX39" fmla="*/ 84054 w 317767"/>
                    <a:gd name="connsiteY39" fmla="*/ 493406 h 541489"/>
                    <a:gd name="connsiteX40" fmla="*/ 67640 w 317767"/>
                    <a:gd name="connsiteY40" fmla="*/ 513515 h 541489"/>
                    <a:gd name="connsiteX41" fmla="*/ 53388 w 317767"/>
                    <a:gd name="connsiteY41" fmla="*/ 508871 h 541489"/>
                    <a:gd name="connsiteX42" fmla="*/ 47335 w 317767"/>
                    <a:gd name="connsiteY42" fmla="*/ 495246 h 541489"/>
                    <a:gd name="connsiteX43" fmla="*/ 47335 w 317767"/>
                    <a:gd name="connsiteY43" fmla="*/ 298140 h 541489"/>
                    <a:gd name="connsiteX44" fmla="*/ 65716 w 317767"/>
                    <a:gd name="connsiteY44" fmla="*/ 279774 h 541489"/>
                    <a:gd name="connsiteX45" fmla="*/ 189455 w 317767"/>
                    <a:gd name="connsiteY45" fmla="*/ 279774 h 541489"/>
                    <a:gd name="connsiteX46" fmla="*/ 189455 w 317767"/>
                    <a:gd name="connsiteY46" fmla="*/ 136135 h 541489"/>
                    <a:gd name="connsiteX47" fmla="*/ 210373 w 317767"/>
                    <a:gd name="connsiteY47" fmla="*/ 120794 h 541489"/>
                    <a:gd name="connsiteX48" fmla="*/ 213315 w 317767"/>
                    <a:gd name="connsiteY48" fmla="*/ 101285 h 541489"/>
                    <a:gd name="connsiteX49" fmla="*/ 193806 w 317767"/>
                    <a:gd name="connsiteY49" fmla="*/ 98342 h 5414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</a:cxnLst>
                  <a:rect l="l" t="t" r="r" b="b"/>
                  <a:pathLst>
                    <a:path w="317767" h="541489">
                      <a:moveTo>
                        <a:pt x="317754" y="266205"/>
                      </a:moveTo>
                      <a:lnTo>
                        <a:pt x="317754" y="81119"/>
                      </a:lnTo>
                      <a:cubicBezTo>
                        <a:pt x="318521" y="40203"/>
                        <a:pt x="288195" y="5346"/>
                        <a:pt x="247566" y="444"/>
                      </a:cubicBezTo>
                      <a:cubicBezTo>
                        <a:pt x="225689" y="-1900"/>
                        <a:pt x="203841" y="5105"/>
                        <a:pt x="187405" y="19731"/>
                      </a:cubicBezTo>
                      <a:lnTo>
                        <a:pt x="181966" y="24640"/>
                      </a:lnTo>
                      <a:cubicBezTo>
                        <a:pt x="175209" y="30970"/>
                        <a:pt x="168135" y="36951"/>
                        <a:pt x="160768" y="42560"/>
                      </a:cubicBezTo>
                      <a:lnTo>
                        <a:pt x="121568" y="71316"/>
                      </a:lnTo>
                      <a:lnTo>
                        <a:pt x="46262" y="71316"/>
                      </a:lnTo>
                      <a:cubicBezTo>
                        <a:pt x="20706" y="71321"/>
                        <a:pt x="-6" y="92043"/>
                        <a:pt x="0" y="117597"/>
                      </a:cubicBezTo>
                      <a:cubicBezTo>
                        <a:pt x="1" y="119168"/>
                        <a:pt x="81" y="120737"/>
                        <a:pt x="241" y="122301"/>
                      </a:cubicBezTo>
                      <a:cubicBezTo>
                        <a:pt x="3364" y="146273"/>
                        <a:pt x="23929" y="164118"/>
                        <a:pt x="48102" y="163830"/>
                      </a:cubicBezTo>
                      <a:lnTo>
                        <a:pt x="136740" y="163830"/>
                      </a:lnTo>
                      <a:cubicBezTo>
                        <a:pt x="145519" y="163857"/>
                        <a:pt x="154126" y="161395"/>
                        <a:pt x="161563" y="156732"/>
                      </a:cubicBezTo>
                      <a:lnTo>
                        <a:pt x="161563" y="251952"/>
                      </a:lnTo>
                      <a:lnTo>
                        <a:pt x="65716" y="251952"/>
                      </a:lnTo>
                      <a:cubicBezTo>
                        <a:pt x="40179" y="251983"/>
                        <a:pt x="19483" y="272673"/>
                        <a:pt x="19444" y="298210"/>
                      </a:cubicBezTo>
                      <a:lnTo>
                        <a:pt x="19444" y="495246"/>
                      </a:lnTo>
                      <a:cubicBezTo>
                        <a:pt x="19436" y="520778"/>
                        <a:pt x="40128" y="541483"/>
                        <a:pt x="65660" y="541490"/>
                      </a:cubicBezTo>
                      <a:cubicBezTo>
                        <a:pt x="65706" y="541490"/>
                        <a:pt x="65753" y="541490"/>
                        <a:pt x="65799" y="541490"/>
                      </a:cubicBezTo>
                      <a:cubicBezTo>
                        <a:pt x="67333" y="541490"/>
                        <a:pt x="68867" y="541490"/>
                        <a:pt x="70429" y="541267"/>
                      </a:cubicBezTo>
                      <a:cubicBezTo>
                        <a:pt x="94403" y="538150"/>
                        <a:pt x="112246" y="517579"/>
                        <a:pt x="111945" y="493406"/>
                      </a:cubicBezTo>
                      <a:lnTo>
                        <a:pt x="111945" y="344788"/>
                      </a:lnTo>
                      <a:lnTo>
                        <a:pt x="239226" y="344788"/>
                      </a:lnTo>
                      <a:cubicBezTo>
                        <a:pt x="282589" y="344718"/>
                        <a:pt x="317716" y="309567"/>
                        <a:pt x="317754" y="266205"/>
                      </a:cubicBezTo>
                      <a:close/>
                      <a:moveTo>
                        <a:pt x="147618" y="132411"/>
                      </a:moveTo>
                      <a:cubicBezTo>
                        <a:pt x="144438" y="134693"/>
                        <a:pt x="140626" y="135925"/>
                        <a:pt x="136712" y="135939"/>
                      </a:cubicBezTo>
                      <a:lnTo>
                        <a:pt x="48158" y="135939"/>
                      </a:lnTo>
                      <a:cubicBezTo>
                        <a:pt x="38272" y="136330"/>
                        <a:pt x="29647" y="129289"/>
                        <a:pt x="28049" y="119525"/>
                      </a:cubicBezTo>
                      <a:cubicBezTo>
                        <a:pt x="26971" y="109440"/>
                        <a:pt x="34273" y="100389"/>
                        <a:pt x="44358" y="99311"/>
                      </a:cubicBezTo>
                      <a:cubicBezTo>
                        <a:pt x="45009" y="99242"/>
                        <a:pt x="45663" y="99207"/>
                        <a:pt x="46317" y="99207"/>
                      </a:cubicBezTo>
                      <a:lnTo>
                        <a:pt x="130744" y="99207"/>
                      </a:lnTo>
                      <a:lnTo>
                        <a:pt x="177322" y="65054"/>
                      </a:lnTo>
                      <a:cubicBezTo>
                        <a:pt x="185452" y="58885"/>
                        <a:pt x="193259" y="52298"/>
                        <a:pt x="200709" y="45321"/>
                      </a:cubicBezTo>
                      <a:lnTo>
                        <a:pt x="206036" y="40538"/>
                      </a:lnTo>
                      <a:cubicBezTo>
                        <a:pt x="216489" y="31175"/>
                        <a:pt x="230415" y="26670"/>
                        <a:pt x="244372" y="28140"/>
                      </a:cubicBezTo>
                      <a:cubicBezTo>
                        <a:pt x="270823" y="31434"/>
                        <a:pt x="290482" y="54221"/>
                        <a:pt x="289863" y="80868"/>
                      </a:cubicBezTo>
                      <a:lnTo>
                        <a:pt x="289863" y="266205"/>
                      </a:lnTo>
                      <a:cubicBezTo>
                        <a:pt x="289832" y="294184"/>
                        <a:pt x="267163" y="316858"/>
                        <a:pt x="239184" y="316897"/>
                      </a:cubicBezTo>
                      <a:lnTo>
                        <a:pt x="84054" y="316897"/>
                      </a:lnTo>
                      <a:lnTo>
                        <a:pt x="84054" y="493406"/>
                      </a:lnTo>
                      <a:cubicBezTo>
                        <a:pt x="84477" y="503301"/>
                        <a:pt x="77420" y="511946"/>
                        <a:pt x="67640" y="513515"/>
                      </a:cubicBezTo>
                      <a:cubicBezTo>
                        <a:pt x="62440" y="514115"/>
                        <a:pt x="57237" y="512419"/>
                        <a:pt x="53388" y="508871"/>
                      </a:cubicBezTo>
                      <a:cubicBezTo>
                        <a:pt x="49518" y="505402"/>
                        <a:pt x="47314" y="500444"/>
                        <a:pt x="47335" y="495246"/>
                      </a:cubicBezTo>
                      <a:lnTo>
                        <a:pt x="47335" y="298140"/>
                      </a:lnTo>
                      <a:cubicBezTo>
                        <a:pt x="47351" y="287997"/>
                        <a:pt x="55573" y="279782"/>
                        <a:pt x="65716" y="279774"/>
                      </a:cubicBezTo>
                      <a:lnTo>
                        <a:pt x="189455" y="279774"/>
                      </a:lnTo>
                      <a:lnTo>
                        <a:pt x="189455" y="136135"/>
                      </a:lnTo>
                      <a:lnTo>
                        <a:pt x="210373" y="120794"/>
                      </a:lnTo>
                      <a:cubicBezTo>
                        <a:pt x="216573" y="116219"/>
                        <a:pt x="217891" y="107485"/>
                        <a:pt x="213315" y="101285"/>
                      </a:cubicBezTo>
                      <a:cubicBezTo>
                        <a:pt x="208740" y="95084"/>
                        <a:pt x="200006" y="93767"/>
                        <a:pt x="193806" y="98342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AD378215-A9AF-459E-8640-B3D045199CE7}"/>
                    </a:ext>
                  </a:extLst>
                </p:cNvPr>
                <p:cNvSpPr/>
                <p:nvPr/>
              </p:nvSpPr>
              <p:spPr>
                <a:xfrm>
                  <a:off x="7396260" y="2984444"/>
                  <a:ext cx="139455" cy="139455"/>
                </a:xfrm>
                <a:custGeom>
                  <a:avLst/>
                  <a:gdLst>
                    <a:gd name="connsiteX0" fmla="*/ 69728 w 139455"/>
                    <a:gd name="connsiteY0" fmla="*/ 139456 h 139455"/>
                    <a:gd name="connsiteX1" fmla="*/ 139456 w 139455"/>
                    <a:gd name="connsiteY1" fmla="*/ 69728 h 139455"/>
                    <a:gd name="connsiteX2" fmla="*/ 69728 w 139455"/>
                    <a:gd name="connsiteY2" fmla="*/ 0 h 139455"/>
                    <a:gd name="connsiteX3" fmla="*/ 0 w 139455"/>
                    <a:gd name="connsiteY3" fmla="*/ 69728 h 139455"/>
                    <a:gd name="connsiteX4" fmla="*/ 69728 w 139455"/>
                    <a:gd name="connsiteY4" fmla="*/ 139456 h 139455"/>
                    <a:gd name="connsiteX5" fmla="*/ 69728 w 139455"/>
                    <a:gd name="connsiteY5" fmla="*/ 27891 h 139455"/>
                    <a:gd name="connsiteX6" fmla="*/ 111564 w 139455"/>
                    <a:gd name="connsiteY6" fmla="*/ 69728 h 139455"/>
                    <a:gd name="connsiteX7" fmla="*/ 69728 w 139455"/>
                    <a:gd name="connsiteY7" fmla="*/ 111564 h 139455"/>
                    <a:gd name="connsiteX8" fmla="*/ 27891 w 139455"/>
                    <a:gd name="connsiteY8" fmla="*/ 69728 h 139455"/>
                    <a:gd name="connsiteX9" fmla="*/ 69728 w 139455"/>
                    <a:gd name="connsiteY9" fmla="*/ 27891 h 1394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9455" h="139455">
                      <a:moveTo>
                        <a:pt x="69728" y="139456"/>
                      </a:moveTo>
                      <a:cubicBezTo>
                        <a:pt x="108237" y="139456"/>
                        <a:pt x="139456" y="108237"/>
                        <a:pt x="139456" y="69728"/>
                      </a:cubicBezTo>
                      <a:cubicBezTo>
                        <a:pt x="139456" y="31219"/>
                        <a:pt x="108237" y="0"/>
                        <a:pt x="69728" y="0"/>
                      </a:cubicBezTo>
                      <a:cubicBezTo>
                        <a:pt x="31219" y="0"/>
                        <a:pt x="0" y="31219"/>
                        <a:pt x="0" y="69728"/>
                      </a:cubicBezTo>
                      <a:cubicBezTo>
                        <a:pt x="0" y="108237"/>
                        <a:pt x="31219" y="139456"/>
                        <a:pt x="69728" y="139456"/>
                      </a:cubicBezTo>
                      <a:close/>
                      <a:moveTo>
                        <a:pt x="69728" y="27891"/>
                      </a:moveTo>
                      <a:cubicBezTo>
                        <a:pt x="92834" y="27891"/>
                        <a:pt x="111564" y="46621"/>
                        <a:pt x="111564" y="69728"/>
                      </a:cubicBezTo>
                      <a:cubicBezTo>
                        <a:pt x="111564" y="92834"/>
                        <a:pt x="92834" y="111564"/>
                        <a:pt x="69728" y="111564"/>
                      </a:cubicBezTo>
                      <a:cubicBezTo>
                        <a:pt x="46621" y="111564"/>
                        <a:pt x="27891" y="92834"/>
                        <a:pt x="27891" y="69728"/>
                      </a:cubicBezTo>
                      <a:cubicBezTo>
                        <a:pt x="27891" y="46621"/>
                        <a:pt x="46621" y="27891"/>
                        <a:pt x="69728" y="27891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E6C8CFCB-A876-4E88-ABCD-1A5547CB0879}"/>
                    </a:ext>
                  </a:extLst>
                </p:cNvPr>
                <p:cNvSpPr/>
                <p:nvPr/>
              </p:nvSpPr>
              <p:spPr>
                <a:xfrm>
                  <a:off x="7354423" y="3218729"/>
                  <a:ext cx="251019" cy="474148"/>
                </a:xfrm>
                <a:custGeom>
                  <a:avLst/>
                  <a:gdLst>
                    <a:gd name="connsiteX0" fmla="*/ 237074 w 251019"/>
                    <a:gd name="connsiteY0" fmla="*/ 0 h 474148"/>
                    <a:gd name="connsiteX1" fmla="*/ 223129 w 251019"/>
                    <a:gd name="connsiteY1" fmla="*/ 13946 h 474148"/>
                    <a:gd name="connsiteX2" fmla="*/ 223129 w 251019"/>
                    <a:gd name="connsiteY2" fmla="*/ 195238 h 474148"/>
                    <a:gd name="connsiteX3" fmla="*/ 111564 w 251019"/>
                    <a:gd name="connsiteY3" fmla="*/ 306802 h 474148"/>
                    <a:gd name="connsiteX4" fmla="*/ 13946 w 251019"/>
                    <a:gd name="connsiteY4" fmla="*/ 306802 h 474148"/>
                    <a:gd name="connsiteX5" fmla="*/ 0 w 251019"/>
                    <a:gd name="connsiteY5" fmla="*/ 320748 h 474148"/>
                    <a:gd name="connsiteX6" fmla="*/ 13946 w 251019"/>
                    <a:gd name="connsiteY6" fmla="*/ 334693 h 474148"/>
                    <a:gd name="connsiteX7" fmla="*/ 111564 w 251019"/>
                    <a:gd name="connsiteY7" fmla="*/ 334693 h 474148"/>
                    <a:gd name="connsiteX8" fmla="*/ 111564 w 251019"/>
                    <a:gd name="connsiteY8" fmla="*/ 446258 h 474148"/>
                    <a:gd name="connsiteX9" fmla="*/ 41837 w 251019"/>
                    <a:gd name="connsiteY9" fmla="*/ 446258 h 474148"/>
                    <a:gd name="connsiteX10" fmla="*/ 41837 w 251019"/>
                    <a:gd name="connsiteY10" fmla="*/ 474149 h 474148"/>
                    <a:gd name="connsiteX11" fmla="*/ 209183 w 251019"/>
                    <a:gd name="connsiteY11" fmla="*/ 474149 h 474148"/>
                    <a:gd name="connsiteX12" fmla="*/ 209183 w 251019"/>
                    <a:gd name="connsiteY12" fmla="*/ 446258 h 474148"/>
                    <a:gd name="connsiteX13" fmla="*/ 139456 w 251019"/>
                    <a:gd name="connsiteY13" fmla="*/ 446258 h 474148"/>
                    <a:gd name="connsiteX14" fmla="*/ 139456 w 251019"/>
                    <a:gd name="connsiteY14" fmla="*/ 331904 h 474148"/>
                    <a:gd name="connsiteX15" fmla="*/ 251020 w 251019"/>
                    <a:gd name="connsiteY15" fmla="*/ 195238 h 474148"/>
                    <a:gd name="connsiteX16" fmla="*/ 251020 w 251019"/>
                    <a:gd name="connsiteY16" fmla="*/ 13946 h 474148"/>
                    <a:gd name="connsiteX17" fmla="*/ 237074 w 251019"/>
                    <a:gd name="connsiteY17" fmla="*/ 0 h 4741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251019" h="474148">
                      <a:moveTo>
                        <a:pt x="237074" y="0"/>
                      </a:moveTo>
                      <a:cubicBezTo>
                        <a:pt x="229372" y="0"/>
                        <a:pt x="223129" y="6243"/>
                        <a:pt x="223129" y="13946"/>
                      </a:cubicBezTo>
                      <a:lnTo>
                        <a:pt x="223129" y="195238"/>
                      </a:lnTo>
                      <a:cubicBezTo>
                        <a:pt x="223059" y="256824"/>
                        <a:pt x="173151" y="306732"/>
                        <a:pt x="111564" y="306802"/>
                      </a:cubicBezTo>
                      <a:lnTo>
                        <a:pt x="13946" y="306802"/>
                      </a:lnTo>
                      <a:cubicBezTo>
                        <a:pt x="6243" y="306802"/>
                        <a:pt x="0" y="313046"/>
                        <a:pt x="0" y="320748"/>
                      </a:cubicBezTo>
                      <a:cubicBezTo>
                        <a:pt x="0" y="328450"/>
                        <a:pt x="6243" y="334693"/>
                        <a:pt x="13946" y="334693"/>
                      </a:cubicBezTo>
                      <a:lnTo>
                        <a:pt x="111564" y="334693"/>
                      </a:lnTo>
                      <a:lnTo>
                        <a:pt x="111564" y="446258"/>
                      </a:lnTo>
                      <a:lnTo>
                        <a:pt x="41837" y="446258"/>
                      </a:lnTo>
                      <a:lnTo>
                        <a:pt x="41837" y="474149"/>
                      </a:lnTo>
                      <a:lnTo>
                        <a:pt x="209183" y="474149"/>
                      </a:lnTo>
                      <a:lnTo>
                        <a:pt x="209183" y="446258"/>
                      </a:lnTo>
                      <a:lnTo>
                        <a:pt x="139456" y="446258"/>
                      </a:lnTo>
                      <a:lnTo>
                        <a:pt x="139456" y="331904"/>
                      </a:lnTo>
                      <a:cubicBezTo>
                        <a:pt x="204344" y="318565"/>
                        <a:pt x="250942" y="261483"/>
                        <a:pt x="251020" y="195238"/>
                      </a:cubicBezTo>
                      <a:lnTo>
                        <a:pt x="251020" y="13946"/>
                      </a:lnTo>
                      <a:cubicBezTo>
                        <a:pt x="251020" y="6243"/>
                        <a:pt x="244777" y="0"/>
                        <a:pt x="237074" y="0"/>
                      </a:cubicBezTo>
                      <a:close/>
                    </a:path>
                  </a:pathLst>
                </a:custGeom>
                <a:grpFill/>
                <a:ln w="13891" cap="flat">
                  <a:noFill/>
                  <a:prstDash val="solid"/>
                  <a:miter/>
                </a:ln>
              </p:spPr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1218987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UY" sz="2400" b="0" i="0" u="none" strike="noStrike" kern="120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6D24D6B-9E35-47CD-8549-C9C7D4E26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EC39E2A-52AE-4E61-A68C-919B209FEC53}"/>
              </a:ext>
            </a:extLst>
          </p:cNvPr>
          <p:cNvGrpSpPr/>
          <p:nvPr/>
        </p:nvGrpSpPr>
        <p:grpSpPr>
          <a:xfrm>
            <a:off x="2778813" y="5525757"/>
            <a:ext cx="1887817" cy="1391237"/>
            <a:chOff x="2778813" y="5525757"/>
            <a:chExt cx="1887817" cy="1391237"/>
          </a:xfrm>
        </p:grpSpPr>
        <p:sp>
          <p:nvSpPr>
            <p:cNvPr id="55" name="Freeform 32">
              <a:extLst>
                <a:ext uri="{FF2B5EF4-FFF2-40B4-BE49-F238E27FC236}">
                  <a16:creationId xmlns:a16="http://schemas.microsoft.com/office/drawing/2014/main" id="{CD672E64-57DB-4156-98D9-5C5D46848F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813" y="5525757"/>
              <a:ext cx="1887817" cy="416596"/>
            </a:xfrm>
            <a:custGeom>
              <a:avLst/>
              <a:gdLst>
                <a:gd name="T0" fmla="*/ 650 w 669"/>
                <a:gd name="T1" fmla="*/ 0 h 148"/>
                <a:gd name="T2" fmla="*/ 333 w 669"/>
                <a:gd name="T3" fmla="*/ 23 h 148"/>
                <a:gd name="T4" fmla="*/ 18 w 669"/>
                <a:gd name="T5" fmla="*/ 0 h 148"/>
                <a:gd name="T6" fmla="*/ 14 w 669"/>
                <a:gd name="T7" fmla="*/ 24 h 148"/>
                <a:gd name="T8" fmla="*/ 26 w 669"/>
                <a:gd name="T9" fmla="*/ 67 h 148"/>
                <a:gd name="T10" fmla="*/ 33 w 669"/>
                <a:gd name="T11" fmla="*/ 148 h 148"/>
                <a:gd name="T12" fmla="*/ 315 w 669"/>
                <a:gd name="T13" fmla="*/ 148 h 148"/>
                <a:gd name="T14" fmla="*/ 352 w 669"/>
                <a:gd name="T15" fmla="*/ 148 h 148"/>
                <a:gd name="T16" fmla="*/ 636 w 669"/>
                <a:gd name="T17" fmla="*/ 148 h 148"/>
                <a:gd name="T18" fmla="*/ 643 w 669"/>
                <a:gd name="T19" fmla="*/ 67 h 148"/>
                <a:gd name="T20" fmla="*/ 655 w 669"/>
                <a:gd name="T21" fmla="*/ 25 h 148"/>
                <a:gd name="T22" fmla="*/ 650 w 669"/>
                <a:gd name="T2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9" h="148">
                  <a:moveTo>
                    <a:pt x="650" y="0"/>
                  </a:moveTo>
                  <a:cubicBezTo>
                    <a:pt x="589" y="15"/>
                    <a:pt x="395" y="22"/>
                    <a:pt x="333" y="23"/>
                  </a:cubicBezTo>
                  <a:cubicBezTo>
                    <a:pt x="272" y="22"/>
                    <a:pt x="79" y="15"/>
                    <a:pt x="18" y="0"/>
                  </a:cubicBezTo>
                  <a:cubicBezTo>
                    <a:pt x="18" y="0"/>
                    <a:pt x="0" y="2"/>
                    <a:pt x="14" y="24"/>
                  </a:cubicBezTo>
                  <a:cubicBezTo>
                    <a:pt x="14" y="24"/>
                    <a:pt x="24" y="29"/>
                    <a:pt x="26" y="67"/>
                  </a:cubicBezTo>
                  <a:cubicBezTo>
                    <a:pt x="29" y="104"/>
                    <a:pt x="18" y="129"/>
                    <a:pt x="33" y="148"/>
                  </a:cubicBezTo>
                  <a:cubicBezTo>
                    <a:pt x="315" y="148"/>
                    <a:pt x="315" y="148"/>
                    <a:pt x="315" y="148"/>
                  </a:cubicBezTo>
                  <a:cubicBezTo>
                    <a:pt x="352" y="148"/>
                    <a:pt x="352" y="148"/>
                    <a:pt x="352" y="148"/>
                  </a:cubicBezTo>
                  <a:cubicBezTo>
                    <a:pt x="636" y="148"/>
                    <a:pt x="636" y="148"/>
                    <a:pt x="636" y="148"/>
                  </a:cubicBezTo>
                  <a:cubicBezTo>
                    <a:pt x="651" y="129"/>
                    <a:pt x="640" y="104"/>
                    <a:pt x="643" y="67"/>
                  </a:cubicBezTo>
                  <a:cubicBezTo>
                    <a:pt x="645" y="29"/>
                    <a:pt x="655" y="25"/>
                    <a:pt x="655" y="25"/>
                  </a:cubicBezTo>
                  <a:cubicBezTo>
                    <a:pt x="669" y="3"/>
                    <a:pt x="650" y="0"/>
                    <a:pt x="650" y="0"/>
                  </a:cubicBezTo>
                </a:path>
              </a:pathLst>
            </a:custGeom>
            <a:gradFill>
              <a:gsLst>
                <a:gs pos="0">
                  <a:sysClr val="window" lastClr="FFFFFF">
                    <a:lumMod val="50000"/>
                  </a:sysClr>
                </a:gs>
                <a:gs pos="25000">
                  <a:sysClr val="window" lastClr="FFFFFF">
                    <a:lumMod val="65000"/>
                  </a:sysClr>
                </a:gs>
                <a:gs pos="75000">
                  <a:sysClr val="window" lastClr="FFFFFF">
                    <a:lumMod val="65000"/>
                  </a:sysClr>
                </a:gs>
                <a:gs pos="50000">
                  <a:sysClr val="window" lastClr="FFFFFF">
                    <a:lumMod val="85000"/>
                  </a:sysClr>
                </a:gs>
                <a:gs pos="100000">
                  <a:sysClr val="window" lastClr="FFFFFF">
                    <a:lumMod val="50000"/>
                  </a:sys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Freeform 72">
              <a:extLst>
                <a:ext uri="{FF2B5EF4-FFF2-40B4-BE49-F238E27FC236}">
                  <a16:creationId xmlns:a16="http://schemas.microsoft.com/office/drawing/2014/main" id="{3BCBFBF2-D2F3-4FCB-9D83-1FB9F0807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036" y="5961440"/>
              <a:ext cx="1660517" cy="955554"/>
            </a:xfrm>
            <a:custGeom>
              <a:avLst/>
              <a:gdLst>
                <a:gd name="T0" fmla="*/ 599 w 599"/>
                <a:gd name="T1" fmla="*/ 404 h 435"/>
                <a:gd name="T2" fmla="*/ 567 w 599"/>
                <a:gd name="T3" fmla="*/ 435 h 435"/>
                <a:gd name="T4" fmla="*/ 31 w 599"/>
                <a:gd name="T5" fmla="*/ 435 h 435"/>
                <a:gd name="T6" fmla="*/ 0 w 599"/>
                <a:gd name="T7" fmla="*/ 404 h 435"/>
                <a:gd name="T8" fmla="*/ 0 w 599"/>
                <a:gd name="T9" fmla="*/ 31 h 435"/>
                <a:gd name="T10" fmla="*/ 31 w 599"/>
                <a:gd name="T11" fmla="*/ 0 h 435"/>
                <a:gd name="T12" fmla="*/ 567 w 599"/>
                <a:gd name="T13" fmla="*/ 0 h 435"/>
                <a:gd name="T14" fmla="*/ 599 w 599"/>
                <a:gd name="T15" fmla="*/ 31 h 435"/>
                <a:gd name="T16" fmla="*/ 599 w 599"/>
                <a:gd name="T17" fmla="*/ 404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9" h="435">
                  <a:moveTo>
                    <a:pt x="599" y="404"/>
                  </a:moveTo>
                  <a:cubicBezTo>
                    <a:pt x="599" y="421"/>
                    <a:pt x="585" y="435"/>
                    <a:pt x="567" y="435"/>
                  </a:cubicBezTo>
                  <a:cubicBezTo>
                    <a:pt x="31" y="435"/>
                    <a:pt x="31" y="435"/>
                    <a:pt x="31" y="435"/>
                  </a:cubicBezTo>
                  <a:cubicBezTo>
                    <a:pt x="14" y="435"/>
                    <a:pt x="0" y="421"/>
                    <a:pt x="0" y="40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567" y="0"/>
                    <a:pt x="567" y="0"/>
                    <a:pt x="567" y="0"/>
                  </a:cubicBezTo>
                  <a:cubicBezTo>
                    <a:pt x="585" y="0"/>
                    <a:pt x="599" y="14"/>
                    <a:pt x="599" y="31"/>
                  </a:cubicBezTo>
                  <a:lnTo>
                    <a:pt x="599" y="40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4EF93427-1D5C-4F1B-BD9D-D164D0ADF660}"/>
                </a:ext>
              </a:extLst>
            </p:cNvPr>
            <p:cNvGrpSpPr/>
            <p:nvPr/>
          </p:nvGrpSpPr>
          <p:grpSpPr>
            <a:xfrm>
              <a:off x="3156697" y="6054343"/>
              <a:ext cx="1181194" cy="848693"/>
              <a:chOff x="5005388" y="5281613"/>
              <a:chExt cx="1022350" cy="695325"/>
            </a:xfrm>
            <a:solidFill>
              <a:sysClr val="window" lastClr="FFFFFF">
                <a:lumMod val="85000"/>
              </a:sysClr>
            </a:solidFill>
          </p:grpSpPr>
          <p:sp>
            <p:nvSpPr>
              <p:cNvPr id="62" name="Freeform 74">
                <a:extLst>
                  <a:ext uri="{FF2B5EF4-FFF2-40B4-BE49-F238E27FC236}">
                    <a16:creationId xmlns:a16="http://schemas.microsoft.com/office/drawing/2014/main" id="{C23366A9-DF2B-4354-9503-998DE5F1BC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388" y="5281613"/>
                <a:ext cx="265113" cy="695325"/>
              </a:xfrm>
              <a:custGeom>
                <a:avLst/>
                <a:gdLst>
                  <a:gd name="T0" fmla="*/ 119 w 119"/>
                  <a:gd name="T1" fmla="*/ 274 h 312"/>
                  <a:gd name="T2" fmla="*/ 119 w 119"/>
                  <a:gd name="T3" fmla="*/ 9 h 312"/>
                  <a:gd name="T4" fmla="*/ 0 w 119"/>
                  <a:gd name="T5" fmla="*/ 14 h 312"/>
                  <a:gd name="T6" fmla="*/ 0 w 119"/>
                  <a:gd name="T7" fmla="*/ 279 h 312"/>
                  <a:gd name="T8" fmla="*/ 119 w 119"/>
                  <a:gd name="T9" fmla="*/ 274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312">
                    <a:moveTo>
                      <a:pt x="119" y="274"/>
                    </a:moveTo>
                    <a:cubicBezTo>
                      <a:pt x="119" y="263"/>
                      <a:pt x="119" y="20"/>
                      <a:pt x="119" y="9"/>
                    </a:cubicBezTo>
                    <a:cubicBezTo>
                      <a:pt x="119" y="0"/>
                      <a:pt x="0" y="7"/>
                      <a:pt x="0" y="14"/>
                    </a:cubicBezTo>
                    <a:cubicBezTo>
                      <a:pt x="0" y="25"/>
                      <a:pt x="0" y="268"/>
                      <a:pt x="0" y="279"/>
                    </a:cubicBezTo>
                    <a:cubicBezTo>
                      <a:pt x="17" y="312"/>
                      <a:pt x="110" y="308"/>
                      <a:pt x="119" y="274"/>
                    </a:cubicBezTo>
                    <a:close/>
                  </a:path>
                </a:pathLst>
              </a:custGeom>
              <a:solidFill>
                <a:sysClr val="window" lastClr="FFFFFF">
                  <a:lumMod val="7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74">
                <a:extLst>
                  <a:ext uri="{FF2B5EF4-FFF2-40B4-BE49-F238E27FC236}">
                    <a16:creationId xmlns:a16="http://schemas.microsoft.com/office/drawing/2014/main" id="{E6B19BFA-CAED-48BF-A18D-FB1CD26ABE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2625" y="5281613"/>
                <a:ext cx="265113" cy="695325"/>
              </a:xfrm>
              <a:custGeom>
                <a:avLst/>
                <a:gdLst>
                  <a:gd name="T0" fmla="*/ 119 w 119"/>
                  <a:gd name="T1" fmla="*/ 274 h 312"/>
                  <a:gd name="T2" fmla="*/ 119 w 119"/>
                  <a:gd name="T3" fmla="*/ 9 h 312"/>
                  <a:gd name="T4" fmla="*/ 0 w 119"/>
                  <a:gd name="T5" fmla="*/ 14 h 312"/>
                  <a:gd name="T6" fmla="*/ 0 w 119"/>
                  <a:gd name="T7" fmla="*/ 279 h 312"/>
                  <a:gd name="T8" fmla="*/ 119 w 119"/>
                  <a:gd name="T9" fmla="*/ 274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312">
                    <a:moveTo>
                      <a:pt x="119" y="274"/>
                    </a:moveTo>
                    <a:cubicBezTo>
                      <a:pt x="119" y="263"/>
                      <a:pt x="119" y="20"/>
                      <a:pt x="119" y="9"/>
                    </a:cubicBezTo>
                    <a:cubicBezTo>
                      <a:pt x="119" y="0"/>
                      <a:pt x="0" y="7"/>
                      <a:pt x="0" y="14"/>
                    </a:cubicBezTo>
                    <a:cubicBezTo>
                      <a:pt x="0" y="25"/>
                      <a:pt x="0" y="268"/>
                      <a:pt x="0" y="279"/>
                    </a:cubicBezTo>
                    <a:cubicBezTo>
                      <a:pt x="17" y="312"/>
                      <a:pt x="110" y="308"/>
                      <a:pt x="119" y="274"/>
                    </a:cubicBezTo>
                    <a:close/>
                  </a:path>
                </a:pathLst>
              </a:custGeom>
              <a:solidFill>
                <a:sysClr val="window" lastClr="FFFFFF">
                  <a:lumMod val="75000"/>
                </a:sys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Freeform 78">
              <a:extLst>
                <a:ext uri="{FF2B5EF4-FFF2-40B4-BE49-F238E27FC236}">
                  <a16:creationId xmlns:a16="http://schemas.microsoft.com/office/drawing/2014/main" id="{4FA2983F-F4F9-4E6C-91AA-91F81CA5A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0238" y="6009603"/>
              <a:ext cx="1544965" cy="87658"/>
            </a:xfrm>
            <a:custGeom>
              <a:avLst/>
              <a:gdLst>
                <a:gd name="T0" fmla="*/ 24 w 615"/>
                <a:gd name="T1" fmla="*/ 44 h 44"/>
                <a:gd name="T2" fmla="*/ 591 w 615"/>
                <a:gd name="T3" fmla="*/ 44 h 44"/>
                <a:gd name="T4" fmla="*/ 615 w 615"/>
                <a:gd name="T5" fmla="*/ 22 h 44"/>
                <a:gd name="T6" fmla="*/ 615 w 615"/>
                <a:gd name="T7" fmla="*/ 19 h 44"/>
                <a:gd name="T8" fmla="*/ 615 w 615"/>
                <a:gd name="T9" fmla="*/ 19 h 44"/>
                <a:gd name="T10" fmla="*/ 615 w 615"/>
                <a:gd name="T11" fmla="*/ 19 h 44"/>
                <a:gd name="T12" fmla="*/ 602 w 615"/>
                <a:gd name="T13" fmla="*/ 3 h 44"/>
                <a:gd name="T14" fmla="*/ 601 w 615"/>
                <a:gd name="T15" fmla="*/ 3 h 44"/>
                <a:gd name="T16" fmla="*/ 598 w 615"/>
                <a:gd name="T17" fmla="*/ 2 h 44"/>
                <a:gd name="T18" fmla="*/ 598 w 615"/>
                <a:gd name="T19" fmla="*/ 2 h 44"/>
                <a:gd name="T20" fmla="*/ 595 w 615"/>
                <a:gd name="T21" fmla="*/ 1 h 44"/>
                <a:gd name="T22" fmla="*/ 594 w 615"/>
                <a:gd name="T23" fmla="*/ 1 h 44"/>
                <a:gd name="T24" fmla="*/ 591 w 615"/>
                <a:gd name="T25" fmla="*/ 0 h 44"/>
                <a:gd name="T26" fmla="*/ 24 w 615"/>
                <a:gd name="T27" fmla="*/ 0 h 44"/>
                <a:gd name="T28" fmla="*/ 21 w 615"/>
                <a:gd name="T29" fmla="*/ 1 h 44"/>
                <a:gd name="T30" fmla="*/ 20 w 615"/>
                <a:gd name="T31" fmla="*/ 1 h 44"/>
                <a:gd name="T32" fmla="*/ 17 w 615"/>
                <a:gd name="T33" fmla="*/ 2 h 44"/>
                <a:gd name="T34" fmla="*/ 16 w 615"/>
                <a:gd name="T35" fmla="*/ 2 h 44"/>
                <a:gd name="T36" fmla="*/ 13 w 615"/>
                <a:gd name="T37" fmla="*/ 3 h 44"/>
                <a:gd name="T38" fmla="*/ 13 w 615"/>
                <a:gd name="T39" fmla="*/ 3 h 44"/>
                <a:gd name="T40" fmla="*/ 10 w 615"/>
                <a:gd name="T41" fmla="*/ 4 h 44"/>
                <a:gd name="T42" fmla="*/ 10 w 615"/>
                <a:gd name="T43" fmla="*/ 5 h 44"/>
                <a:gd name="T44" fmla="*/ 10 w 615"/>
                <a:gd name="T45" fmla="*/ 5 h 44"/>
                <a:gd name="T46" fmla="*/ 0 w 615"/>
                <a:gd name="T47" fmla="*/ 19 h 44"/>
                <a:gd name="T48" fmla="*/ 0 w 615"/>
                <a:gd name="T49" fmla="*/ 19 h 44"/>
                <a:gd name="T50" fmla="*/ 0 w 615"/>
                <a:gd name="T51" fmla="*/ 19 h 44"/>
                <a:gd name="T52" fmla="*/ 0 w 615"/>
                <a:gd name="T53" fmla="*/ 22 h 44"/>
                <a:gd name="T54" fmla="*/ 24 w 615"/>
                <a:gd name="T5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15" h="44">
                  <a:moveTo>
                    <a:pt x="24" y="44"/>
                  </a:moveTo>
                  <a:cubicBezTo>
                    <a:pt x="591" y="44"/>
                    <a:pt x="591" y="44"/>
                    <a:pt x="591" y="44"/>
                  </a:cubicBezTo>
                  <a:cubicBezTo>
                    <a:pt x="604" y="44"/>
                    <a:pt x="615" y="34"/>
                    <a:pt x="615" y="22"/>
                  </a:cubicBezTo>
                  <a:cubicBezTo>
                    <a:pt x="615" y="21"/>
                    <a:pt x="615" y="20"/>
                    <a:pt x="615" y="19"/>
                  </a:cubicBezTo>
                  <a:cubicBezTo>
                    <a:pt x="615" y="19"/>
                    <a:pt x="615" y="19"/>
                    <a:pt x="615" y="19"/>
                  </a:cubicBezTo>
                  <a:cubicBezTo>
                    <a:pt x="615" y="19"/>
                    <a:pt x="615" y="19"/>
                    <a:pt x="615" y="19"/>
                  </a:cubicBezTo>
                  <a:cubicBezTo>
                    <a:pt x="614" y="12"/>
                    <a:pt x="609" y="6"/>
                    <a:pt x="602" y="3"/>
                  </a:cubicBezTo>
                  <a:cubicBezTo>
                    <a:pt x="602" y="3"/>
                    <a:pt x="602" y="3"/>
                    <a:pt x="601" y="3"/>
                  </a:cubicBezTo>
                  <a:cubicBezTo>
                    <a:pt x="600" y="2"/>
                    <a:pt x="599" y="2"/>
                    <a:pt x="598" y="2"/>
                  </a:cubicBezTo>
                  <a:cubicBezTo>
                    <a:pt x="598" y="2"/>
                    <a:pt x="598" y="2"/>
                    <a:pt x="598" y="2"/>
                  </a:cubicBezTo>
                  <a:cubicBezTo>
                    <a:pt x="597" y="1"/>
                    <a:pt x="596" y="1"/>
                    <a:pt x="595" y="1"/>
                  </a:cubicBezTo>
                  <a:cubicBezTo>
                    <a:pt x="595" y="1"/>
                    <a:pt x="595" y="1"/>
                    <a:pt x="594" y="1"/>
                  </a:cubicBezTo>
                  <a:cubicBezTo>
                    <a:pt x="593" y="1"/>
                    <a:pt x="592" y="0"/>
                    <a:pt x="59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1"/>
                    <a:pt x="21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1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4" y="2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1" y="4"/>
                    <a:pt x="10" y="4"/>
                  </a:cubicBezTo>
                  <a:cubicBezTo>
                    <a:pt x="10" y="4"/>
                    <a:pt x="10" y="4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5" y="8"/>
                    <a:pt x="1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34"/>
                    <a:pt x="10" y="44"/>
                    <a:pt x="24" y="44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id="{E090A1EF-9E3D-475B-8A6A-FE244A9E3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4795" y="6184646"/>
              <a:ext cx="1535849" cy="143647"/>
            </a:xfrm>
            <a:custGeom>
              <a:avLst/>
              <a:gdLst>
                <a:gd name="T0" fmla="*/ 615 w 615"/>
                <a:gd name="T1" fmla="*/ 19 h 44"/>
                <a:gd name="T2" fmla="*/ 615 w 615"/>
                <a:gd name="T3" fmla="*/ 19 h 44"/>
                <a:gd name="T4" fmla="*/ 602 w 615"/>
                <a:gd name="T5" fmla="*/ 2 h 44"/>
                <a:gd name="T6" fmla="*/ 601 w 615"/>
                <a:gd name="T7" fmla="*/ 2 h 44"/>
                <a:gd name="T8" fmla="*/ 598 w 615"/>
                <a:gd name="T9" fmla="*/ 1 h 44"/>
                <a:gd name="T10" fmla="*/ 598 w 615"/>
                <a:gd name="T11" fmla="*/ 1 h 44"/>
                <a:gd name="T12" fmla="*/ 595 w 615"/>
                <a:gd name="T13" fmla="*/ 0 h 44"/>
                <a:gd name="T14" fmla="*/ 594 w 615"/>
                <a:gd name="T15" fmla="*/ 0 h 44"/>
                <a:gd name="T16" fmla="*/ 591 w 615"/>
                <a:gd name="T17" fmla="*/ 0 h 44"/>
                <a:gd name="T18" fmla="*/ 24 w 615"/>
                <a:gd name="T19" fmla="*/ 0 h 44"/>
                <a:gd name="T20" fmla="*/ 21 w 615"/>
                <a:gd name="T21" fmla="*/ 0 h 44"/>
                <a:gd name="T22" fmla="*/ 20 w 615"/>
                <a:gd name="T23" fmla="*/ 0 h 44"/>
                <a:gd name="T24" fmla="*/ 17 w 615"/>
                <a:gd name="T25" fmla="*/ 1 h 44"/>
                <a:gd name="T26" fmla="*/ 16 w 615"/>
                <a:gd name="T27" fmla="*/ 1 h 44"/>
                <a:gd name="T28" fmla="*/ 13 w 615"/>
                <a:gd name="T29" fmla="*/ 2 h 44"/>
                <a:gd name="T30" fmla="*/ 13 w 615"/>
                <a:gd name="T31" fmla="*/ 2 h 44"/>
                <a:gd name="T32" fmla="*/ 10 w 615"/>
                <a:gd name="T33" fmla="*/ 4 h 44"/>
                <a:gd name="T34" fmla="*/ 10 w 615"/>
                <a:gd name="T35" fmla="*/ 4 h 44"/>
                <a:gd name="T36" fmla="*/ 10 w 615"/>
                <a:gd name="T37" fmla="*/ 4 h 44"/>
                <a:gd name="T38" fmla="*/ 0 w 615"/>
                <a:gd name="T39" fmla="*/ 19 h 44"/>
                <a:gd name="T40" fmla="*/ 0 w 615"/>
                <a:gd name="T41" fmla="*/ 19 h 44"/>
                <a:gd name="T42" fmla="*/ 0 w 615"/>
                <a:gd name="T43" fmla="*/ 19 h 44"/>
                <a:gd name="T44" fmla="*/ 0 w 615"/>
                <a:gd name="T45" fmla="*/ 22 h 44"/>
                <a:gd name="T46" fmla="*/ 24 w 615"/>
                <a:gd name="T47" fmla="*/ 44 h 44"/>
                <a:gd name="T48" fmla="*/ 591 w 615"/>
                <a:gd name="T49" fmla="*/ 44 h 44"/>
                <a:gd name="T50" fmla="*/ 615 w 615"/>
                <a:gd name="T51" fmla="*/ 22 h 44"/>
                <a:gd name="T52" fmla="*/ 615 w 615"/>
                <a:gd name="T53" fmla="*/ 19 h 44"/>
                <a:gd name="T54" fmla="*/ 615 w 615"/>
                <a:gd name="T55" fmla="*/ 1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15" h="44">
                  <a:moveTo>
                    <a:pt x="615" y="19"/>
                  </a:moveTo>
                  <a:cubicBezTo>
                    <a:pt x="615" y="19"/>
                    <a:pt x="615" y="19"/>
                    <a:pt x="615" y="19"/>
                  </a:cubicBezTo>
                  <a:cubicBezTo>
                    <a:pt x="614" y="12"/>
                    <a:pt x="609" y="6"/>
                    <a:pt x="602" y="2"/>
                  </a:cubicBezTo>
                  <a:cubicBezTo>
                    <a:pt x="602" y="2"/>
                    <a:pt x="602" y="2"/>
                    <a:pt x="601" y="2"/>
                  </a:cubicBezTo>
                  <a:cubicBezTo>
                    <a:pt x="600" y="2"/>
                    <a:pt x="599" y="1"/>
                    <a:pt x="598" y="1"/>
                  </a:cubicBezTo>
                  <a:cubicBezTo>
                    <a:pt x="598" y="1"/>
                    <a:pt x="598" y="1"/>
                    <a:pt x="598" y="1"/>
                  </a:cubicBezTo>
                  <a:cubicBezTo>
                    <a:pt x="597" y="1"/>
                    <a:pt x="596" y="1"/>
                    <a:pt x="595" y="0"/>
                  </a:cubicBezTo>
                  <a:cubicBezTo>
                    <a:pt x="595" y="0"/>
                    <a:pt x="595" y="0"/>
                    <a:pt x="594" y="0"/>
                  </a:cubicBezTo>
                  <a:cubicBezTo>
                    <a:pt x="593" y="0"/>
                    <a:pt x="592" y="0"/>
                    <a:pt x="59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1"/>
                    <a:pt x="18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4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1" y="3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5" y="8"/>
                    <a:pt x="1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33"/>
                    <a:pt x="10" y="44"/>
                    <a:pt x="24" y="44"/>
                  </a:cubicBezTo>
                  <a:cubicBezTo>
                    <a:pt x="591" y="44"/>
                    <a:pt x="591" y="44"/>
                    <a:pt x="591" y="44"/>
                  </a:cubicBezTo>
                  <a:cubicBezTo>
                    <a:pt x="604" y="44"/>
                    <a:pt x="615" y="33"/>
                    <a:pt x="615" y="22"/>
                  </a:cubicBezTo>
                  <a:cubicBezTo>
                    <a:pt x="615" y="21"/>
                    <a:pt x="615" y="20"/>
                    <a:pt x="615" y="19"/>
                  </a:cubicBezTo>
                  <a:cubicBezTo>
                    <a:pt x="615" y="19"/>
                    <a:pt x="615" y="19"/>
                    <a:pt x="615" y="19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76">
              <a:extLst>
                <a:ext uri="{FF2B5EF4-FFF2-40B4-BE49-F238E27FC236}">
                  <a16:creationId xmlns:a16="http://schemas.microsoft.com/office/drawing/2014/main" id="{97E2B737-92B8-48FB-AE44-D87DAB439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7841" y="6383482"/>
              <a:ext cx="1535849" cy="255837"/>
            </a:xfrm>
            <a:custGeom>
              <a:avLst/>
              <a:gdLst>
                <a:gd name="T0" fmla="*/ 615 w 615"/>
                <a:gd name="T1" fmla="*/ 19 h 44"/>
                <a:gd name="T2" fmla="*/ 615 w 615"/>
                <a:gd name="T3" fmla="*/ 19 h 44"/>
                <a:gd name="T4" fmla="*/ 602 w 615"/>
                <a:gd name="T5" fmla="*/ 3 h 44"/>
                <a:gd name="T6" fmla="*/ 601 w 615"/>
                <a:gd name="T7" fmla="*/ 3 h 44"/>
                <a:gd name="T8" fmla="*/ 598 w 615"/>
                <a:gd name="T9" fmla="*/ 2 h 44"/>
                <a:gd name="T10" fmla="*/ 598 w 615"/>
                <a:gd name="T11" fmla="*/ 2 h 44"/>
                <a:gd name="T12" fmla="*/ 595 w 615"/>
                <a:gd name="T13" fmla="*/ 1 h 44"/>
                <a:gd name="T14" fmla="*/ 594 w 615"/>
                <a:gd name="T15" fmla="*/ 1 h 44"/>
                <a:gd name="T16" fmla="*/ 591 w 615"/>
                <a:gd name="T17" fmla="*/ 0 h 44"/>
                <a:gd name="T18" fmla="*/ 24 w 615"/>
                <a:gd name="T19" fmla="*/ 0 h 44"/>
                <a:gd name="T20" fmla="*/ 21 w 615"/>
                <a:gd name="T21" fmla="*/ 1 h 44"/>
                <a:gd name="T22" fmla="*/ 20 w 615"/>
                <a:gd name="T23" fmla="*/ 1 h 44"/>
                <a:gd name="T24" fmla="*/ 17 w 615"/>
                <a:gd name="T25" fmla="*/ 2 h 44"/>
                <a:gd name="T26" fmla="*/ 16 w 615"/>
                <a:gd name="T27" fmla="*/ 2 h 44"/>
                <a:gd name="T28" fmla="*/ 13 w 615"/>
                <a:gd name="T29" fmla="*/ 3 h 44"/>
                <a:gd name="T30" fmla="*/ 13 w 615"/>
                <a:gd name="T31" fmla="*/ 3 h 44"/>
                <a:gd name="T32" fmla="*/ 10 w 615"/>
                <a:gd name="T33" fmla="*/ 4 h 44"/>
                <a:gd name="T34" fmla="*/ 10 w 615"/>
                <a:gd name="T35" fmla="*/ 4 h 44"/>
                <a:gd name="T36" fmla="*/ 10 w 615"/>
                <a:gd name="T37" fmla="*/ 4 h 44"/>
                <a:gd name="T38" fmla="*/ 0 w 615"/>
                <a:gd name="T39" fmla="*/ 19 h 44"/>
                <a:gd name="T40" fmla="*/ 0 w 615"/>
                <a:gd name="T41" fmla="*/ 19 h 44"/>
                <a:gd name="T42" fmla="*/ 0 w 615"/>
                <a:gd name="T43" fmla="*/ 19 h 44"/>
                <a:gd name="T44" fmla="*/ 0 w 615"/>
                <a:gd name="T45" fmla="*/ 22 h 44"/>
                <a:gd name="T46" fmla="*/ 24 w 615"/>
                <a:gd name="T47" fmla="*/ 44 h 44"/>
                <a:gd name="T48" fmla="*/ 591 w 615"/>
                <a:gd name="T49" fmla="*/ 44 h 44"/>
                <a:gd name="T50" fmla="*/ 615 w 615"/>
                <a:gd name="T51" fmla="*/ 22 h 44"/>
                <a:gd name="T52" fmla="*/ 615 w 615"/>
                <a:gd name="T53" fmla="*/ 19 h 44"/>
                <a:gd name="T54" fmla="*/ 615 w 615"/>
                <a:gd name="T55" fmla="*/ 1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15" h="44">
                  <a:moveTo>
                    <a:pt x="615" y="19"/>
                  </a:moveTo>
                  <a:cubicBezTo>
                    <a:pt x="615" y="19"/>
                    <a:pt x="615" y="19"/>
                    <a:pt x="615" y="19"/>
                  </a:cubicBezTo>
                  <a:cubicBezTo>
                    <a:pt x="614" y="12"/>
                    <a:pt x="609" y="6"/>
                    <a:pt x="602" y="3"/>
                  </a:cubicBezTo>
                  <a:cubicBezTo>
                    <a:pt x="602" y="3"/>
                    <a:pt x="602" y="3"/>
                    <a:pt x="601" y="3"/>
                  </a:cubicBezTo>
                  <a:cubicBezTo>
                    <a:pt x="600" y="2"/>
                    <a:pt x="599" y="2"/>
                    <a:pt x="598" y="2"/>
                  </a:cubicBezTo>
                  <a:cubicBezTo>
                    <a:pt x="598" y="2"/>
                    <a:pt x="598" y="2"/>
                    <a:pt x="598" y="2"/>
                  </a:cubicBezTo>
                  <a:cubicBezTo>
                    <a:pt x="597" y="1"/>
                    <a:pt x="596" y="1"/>
                    <a:pt x="595" y="1"/>
                  </a:cubicBezTo>
                  <a:cubicBezTo>
                    <a:pt x="595" y="1"/>
                    <a:pt x="595" y="1"/>
                    <a:pt x="594" y="1"/>
                  </a:cubicBezTo>
                  <a:cubicBezTo>
                    <a:pt x="593" y="1"/>
                    <a:pt x="592" y="0"/>
                    <a:pt x="59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1"/>
                    <a:pt x="21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1"/>
                    <a:pt x="17" y="2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4" y="2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1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5" y="8"/>
                    <a:pt x="1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34"/>
                    <a:pt x="10" y="44"/>
                    <a:pt x="24" y="44"/>
                  </a:cubicBezTo>
                  <a:cubicBezTo>
                    <a:pt x="591" y="44"/>
                    <a:pt x="591" y="44"/>
                    <a:pt x="591" y="44"/>
                  </a:cubicBezTo>
                  <a:cubicBezTo>
                    <a:pt x="604" y="44"/>
                    <a:pt x="615" y="34"/>
                    <a:pt x="615" y="22"/>
                  </a:cubicBezTo>
                  <a:cubicBezTo>
                    <a:pt x="615" y="21"/>
                    <a:pt x="615" y="20"/>
                    <a:pt x="615" y="19"/>
                  </a:cubicBezTo>
                  <a:cubicBezTo>
                    <a:pt x="615" y="19"/>
                    <a:pt x="615" y="19"/>
                    <a:pt x="615" y="19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Freeform 75">
              <a:extLst>
                <a:ext uri="{FF2B5EF4-FFF2-40B4-BE49-F238E27FC236}">
                  <a16:creationId xmlns:a16="http://schemas.microsoft.com/office/drawing/2014/main" id="{43B4D252-5141-4D63-8296-D0D3D17E1B7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9699" y="6707313"/>
              <a:ext cx="1535190" cy="106136"/>
            </a:xfrm>
            <a:custGeom>
              <a:avLst/>
              <a:gdLst>
                <a:gd name="T0" fmla="*/ 615 w 615"/>
                <a:gd name="T1" fmla="*/ 19 h 43"/>
                <a:gd name="T2" fmla="*/ 615 w 615"/>
                <a:gd name="T3" fmla="*/ 19 h 43"/>
                <a:gd name="T4" fmla="*/ 602 w 615"/>
                <a:gd name="T5" fmla="*/ 2 h 43"/>
                <a:gd name="T6" fmla="*/ 601 w 615"/>
                <a:gd name="T7" fmla="*/ 2 h 43"/>
                <a:gd name="T8" fmla="*/ 598 w 615"/>
                <a:gd name="T9" fmla="*/ 1 h 43"/>
                <a:gd name="T10" fmla="*/ 598 w 615"/>
                <a:gd name="T11" fmla="*/ 1 h 43"/>
                <a:gd name="T12" fmla="*/ 595 w 615"/>
                <a:gd name="T13" fmla="*/ 0 h 43"/>
                <a:gd name="T14" fmla="*/ 594 w 615"/>
                <a:gd name="T15" fmla="*/ 0 h 43"/>
                <a:gd name="T16" fmla="*/ 591 w 615"/>
                <a:gd name="T17" fmla="*/ 0 h 43"/>
                <a:gd name="T18" fmla="*/ 24 w 615"/>
                <a:gd name="T19" fmla="*/ 0 h 43"/>
                <a:gd name="T20" fmla="*/ 21 w 615"/>
                <a:gd name="T21" fmla="*/ 0 h 43"/>
                <a:gd name="T22" fmla="*/ 20 w 615"/>
                <a:gd name="T23" fmla="*/ 0 h 43"/>
                <a:gd name="T24" fmla="*/ 17 w 615"/>
                <a:gd name="T25" fmla="*/ 1 h 43"/>
                <a:gd name="T26" fmla="*/ 16 w 615"/>
                <a:gd name="T27" fmla="*/ 1 h 43"/>
                <a:gd name="T28" fmla="*/ 13 w 615"/>
                <a:gd name="T29" fmla="*/ 2 h 43"/>
                <a:gd name="T30" fmla="*/ 13 w 615"/>
                <a:gd name="T31" fmla="*/ 2 h 43"/>
                <a:gd name="T32" fmla="*/ 10 w 615"/>
                <a:gd name="T33" fmla="*/ 4 h 43"/>
                <a:gd name="T34" fmla="*/ 10 w 615"/>
                <a:gd name="T35" fmla="*/ 4 h 43"/>
                <a:gd name="T36" fmla="*/ 10 w 615"/>
                <a:gd name="T37" fmla="*/ 4 h 43"/>
                <a:gd name="T38" fmla="*/ 0 w 615"/>
                <a:gd name="T39" fmla="*/ 19 h 43"/>
                <a:gd name="T40" fmla="*/ 0 w 615"/>
                <a:gd name="T41" fmla="*/ 19 h 43"/>
                <a:gd name="T42" fmla="*/ 0 w 615"/>
                <a:gd name="T43" fmla="*/ 19 h 43"/>
                <a:gd name="T44" fmla="*/ 0 w 615"/>
                <a:gd name="T45" fmla="*/ 22 h 43"/>
                <a:gd name="T46" fmla="*/ 24 w 615"/>
                <a:gd name="T47" fmla="*/ 43 h 43"/>
                <a:gd name="T48" fmla="*/ 591 w 615"/>
                <a:gd name="T49" fmla="*/ 43 h 43"/>
                <a:gd name="T50" fmla="*/ 615 w 615"/>
                <a:gd name="T51" fmla="*/ 22 h 43"/>
                <a:gd name="T52" fmla="*/ 615 w 615"/>
                <a:gd name="T53" fmla="*/ 19 h 43"/>
                <a:gd name="T54" fmla="*/ 615 w 615"/>
                <a:gd name="T55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15" h="43">
                  <a:moveTo>
                    <a:pt x="615" y="19"/>
                  </a:moveTo>
                  <a:cubicBezTo>
                    <a:pt x="615" y="19"/>
                    <a:pt x="615" y="19"/>
                    <a:pt x="615" y="19"/>
                  </a:cubicBezTo>
                  <a:cubicBezTo>
                    <a:pt x="614" y="12"/>
                    <a:pt x="609" y="6"/>
                    <a:pt x="602" y="2"/>
                  </a:cubicBezTo>
                  <a:cubicBezTo>
                    <a:pt x="602" y="2"/>
                    <a:pt x="602" y="2"/>
                    <a:pt x="601" y="2"/>
                  </a:cubicBezTo>
                  <a:cubicBezTo>
                    <a:pt x="600" y="2"/>
                    <a:pt x="599" y="1"/>
                    <a:pt x="598" y="1"/>
                  </a:cubicBezTo>
                  <a:cubicBezTo>
                    <a:pt x="598" y="1"/>
                    <a:pt x="598" y="1"/>
                    <a:pt x="598" y="1"/>
                  </a:cubicBezTo>
                  <a:cubicBezTo>
                    <a:pt x="597" y="1"/>
                    <a:pt x="596" y="1"/>
                    <a:pt x="595" y="0"/>
                  </a:cubicBezTo>
                  <a:cubicBezTo>
                    <a:pt x="595" y="0"/>
                    <a:pt x="595" y="0"/>
                    <a:pt x="594" y="0"/>
                  </a:cubicBezTo>
                  <a:cubicBezTo>
                    <a:pt x="593" y="0"/>
                    <a:pt x="592" y="0"/>
                    <a:pt x="591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1"/>
                    <a:pt x="18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4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1" y="3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5" y="8"/>
                    <a:pt x="1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33"/>
                    <a:pt x="10" y="43"/>
                    <a:pt x="24" y="43"/>
                  </a:cubicBezTo>
                  <a:cubicBezTo>
                    <a:pt x="591" y="43"/>
                    <a:pt x="591" y="43"/>
                    <a:pt x="591" y="43"/>
                  </a:cubicBezTo>
                  <a:cubicBezTo>
                    <a:pt x="604" y="43"/>
                    <a:pt x="615" y="33"/>
                    <a:pt x="615" y="22"/>
                  </a:cubicBezTo>
                  <a:cubicBezTo>
                    <a:pt x="615" y="21"/>
                    <a:pt x="615" y="20"/>
                    <a:pt x="615" y="19"/>
                  </a:cubicBezTo>
                  <a:cubicBezTo>
                    <a:pt x="615" y="19"/>
                    <a:pt x="615" y="19"/>
                    <a:pt x="615" y="19"/>
                  </a:cubicBez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6" name="Freeform 56">
            <a:extLst>
              <a:ext uri="{FF2B5EF4-FFF2-40B4-BE49-F238E27FC236}">
                <a16:creationId xmlns:a16="http://schemas.microsoft.com/office/drawing/2014/main" id="{B918C527-1289-47AA-9CBD-2612EFBC2B47}"/>
              </a:ext>
            </a:extLst>
          </p:cNvPr>
          <p:cNvSpPr>
            <a:spLocks/>
          </p:cNvSpPr>
          <p:nvPr/>
        </p:nvSpPr>
        <p:spPr bwMode="auto">
          <a:xfrm>
            <a:off x="2233455" y="922262"/>
            <a:ext cx="2996344" cy="1073366"/>
          </a:xfrm>
          <a:custGeom>
            <a:avLst/>
            <a:gdLst>
              <a:gd name="T0" fmla="*/ 524 w 1047"/>
              <a:gd name="T1" fmla="*/ 316 h 316"/>
              <a:gd name="T2" fmla="*/ 1047 w 1047"/>
              <a:gd name="T3" fmla="*/ 234 h 316"/>
              <a:gd name="T4" fmla="*/ 524 w 1047"/>
              <a:gd name="T5" fmla="*/ 0 h 316"/>
              <a:gd name="T6" fmla="*/ 0 w 1047"/>
              <a:gd name="T7" fmla="*/ 238 h 316"/>
              <a:gd name="T8" fmla="*/ 524 w 1047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7" h="316">
                <a:moveTo>
                  <a:pt x="524" y="316"/>
                </a:moveTo>
                <a:cubicBezTo>
                  <a:pt x="725" y="316"/>
                  <a:pt x="911" y="287"/>
                  <a:pt x="1047" y="234"/>
                </a:cubicBezTo>
                <a:cubicBezTo>
                  <a:pt x="919" y="92"/>
                  <a:pt x="731" y="0"/>
                  <a:pt x="524" y="0"/>
                </a:cubicBezTo>
                <a:cubicBezTo>
                  <a:pt x="308" y="0"/>
                  <a:pt x="128" y="96"/>
                  <a:pt x="0" y="238"/>
                </a:cubicBezTo>
                <a:cubicBezTo>
                  <a:pt x="136" y="291"/>
                  <a:pt x="324" y="316"/>
                  <a:pt x="524" y="316"/>
                </a:cubicBezTo>
              </a:path>
            </a:pathLst>
          </a:custGeom>
          <a:gradFill>
            <a:gsLst>
              <a:gs pos="0">
                <a:srgbClr val="EED360"/>
              </a:gs>
              <a:gs pos="25000">
                <a:srgbClr val="F6E7A8"/>
              </a:gs>
              <a:gs pos="75000">
                <a:srgbClr val="F6E7A8"/>
              </a:gs>
              <a:gs pos="50000">
                <a:srgbClr val="E7C01F">
                  <a:lumMod val="60000"/>
                  <a:lumOff val="40000"/>
                </a:srgbClr>
              </a:gs>
              <a:gs pos="100000">
                <a:srgbClr val="F4E39A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Freeform 58">
            <a:extLst>
              <a:ext uri="{FF2B5EF4-FFF2-40B4-BE49-F238E27FC236}">
                <a16:creationId xmlns:a16="http://schemas.microsoft.com/office/drawing/2014/main" id="{93DC881D-A0DB-4631-985C-6FD2F0E48051}"/>
              </a:ext>
            </a:extLst>
          </p:cNvPr>
          <p:cNvSpPr>
            <a:spLocks/>
          </p:cNvSpPr>
          <p:nvPr/>
        </p:nvSpPr>
        <p:spPr bwMode="auto">
          <a:xfrm>
            <a:off x="1761364" y="1683699"/>
            <a:ext cx="3958719" cy="1113224"/>
          </a:xfrm>
          <a:custGeom>
            <a:avLst/>
            <a:gdLst>
              <a:gd name="T0" fmla="*/ 703 w 1407"/>
              <a:gd name="T1" fmla="*/ 85 h 420"/>
              <a:gd name="T2" fmla="*/ 173 w 1407"/>
              <a:gd name="T3" fmla="*/ 0 h 420"/>
              <a:gd name="T4" fmla="*/ 0 w 1407"/>
              <a:gd name="T5" fmla="*/ 349 h 420"/>
              <a:gd name="T6" fmla="*/ 702 w 1407"/>
              <a:gd name="T7" fmla="*/ 420 h 420"/>
              <a:gd name="T8" fmla="*/ 1407 w 1407"/>
              <a:gd name="T9" fmla="*/ 350 h 420"/>
              <a:gd name="T10" fmla="*/ 1233 w 1407"/>
              <a:gd name="T11" fmla="*/ 0 h 420"/>
              <a:gd name="T12" fmla="*/ 703 w 1407"/>
              <a:gd name="T13" fmla="*/ 85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07" h="420">
                <a:moveTo>
                  <a:pt x="703" y="85"/>
                </a:moveTo>
                <a:cubicBezTo>
                  <a:pt x="499" y="85"/>
                  <a:pt x="312" y="53"/>
                  <a:pt x="173" y="0"/>
                </a:cubicBezTo>
                <a:cubicBezTo>
                  <a:pt x="85" y="96"/>
                  <a:pt x="23" y="216"/>
                  <a:pt x="0" y="349"/>
                </a:cubicBezTo>
                <a:cubicBezTo>
                  <a:pt x="210" y="394"/>
                  <a:pt x="449" y="420"/>
                  <a:pt x="702" y="420"/>
                </a:cubicBezTo>
                <a:cubicBezTo>
                  <a:pt x="957" y="420"/>
                  <a:pt x="1197" y="395"/>
                  <a:pt x="1407" y="350"/>
                </a:cubicBezTo>
                <a:cubicBezTo>
                  <a:pt x="1384" y="217"/>
                  <a:pt x="1322" y="96"/>
                  <a:pt x="1233" y="0"/>
                </a:cubicBezTo>
                <a:cubicBezTo>
                  <a:pt x="1095" y="53"/>
                  <a:pt x="908" y="85"/>
                  <a:pt x="703" y="85"/>
                </a:cubicBezTo>
              </a:path>
            </a:pathLst>
          </a:custGeom>
          <a:gradFill>
            <a:gsLst>
              <a:gs pos="0">
                <a:srgbClr val="C8461E"/>
              </a:gs>
              <a:gs pos="25000">
                <a:srgbClr val="E46F4A"/>
              </a:gs>
              <a:gs pos="75000">
                <a:srgbClr val="E46F4A"/>
              </a:gs>
              <a:gs pos="50000">
                <a:srgbClr val="DF5426"/>
              </a:gs>
              <a:gs pos="100000">
                <a:srgbClr val="C8461E"/>
              </a:gs>
            </a:gsLst>
            <a:lin ang="0" scaled="1"/>
          </a:gradFill>
          <a:ln w="12700">
            <a:gradFill flip="none" rotWithShape="1">
              <a:gsLst>
                <a:gs pos="25000">
                  <a:srgbClr val="DF5426">
                    <a:lumMod val="75000"/>
                  </a:srgbClr>
                </a:gs>
                <a:gs pos="0">
                  <a:srgbClr val="DF5426">
                    <a:lumMod val="50000"/>
                  </a:srgbClr>
                </a:gs>
                <a:gs pos="50000">
                  <a:srgbClr val="DF5426"/>
                </a:gs>
                <a:gs pos="75000">
                  <a:srgbClr val="DF5426">
                    <a:lumMod val="75000"/>
                  </a:srgbClr>
                </a:gs>
                <a:gs pos="100000">
                  <a:srgbClr val="DF5426">
                    <a:lumMod val="50000"/>
                  </a:srgbClr>
                </a:gs>
              </a:gsLst>
              <a:lin ang="10800000" scaled="1"/>
              <a:tileRect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Freeform 59">
            <a:extLst>
              <a:ext uri="{FF2B5EF4-FFF2-40B4-BE49-F238E27FC236}">
                <a16:creationId xmlns:a16="http://schemas.microsoft.com/office/drawing/2014/main" id="{06ED86E2-49C7-484E-98EE-D8EE015B5CA8}"/>
              </a:ext>
            </a:extLst>
          </p:cNvPr>
          <p:cNvSpPr>
            <a:spLocks/>
          </p:cNvSpPr>
          <p:nvPr/>
        </p:nvSpPr>
        <p:spPr bwMode="auto">
          <a:xfrm>
            <a:off x="1710811" y="2593727"/>
            <a:ext cx="4059826" cy="1139214"/>
          </a:xfrm>
          <a:custGeom>
            <a:avLst/>
            <a:gdLst>
              <a:gd name="T0" fmla="*/ 717 w 1437"/>
              <a:gd name="T1" fmla="*/ 71 h 425"/>
              <a:gd name="T2" fmla="*/ 11 w 1437"/>
              <a:gd name="T3" fmla="*/ 0 h 425"/>
              <a:gd name="T4" fmla="*/ 0 w 1437"/>
              <a:gd name="T5" fmla="*/ 119 h 425"/>
              <a:gd name="T6" fmla="*/ 55 w 1437"/>
              <a:gd name="T7" fmla="*/ 387 h 425"/>
              <a:gd name="T8" fmla="*/ 718 w 1437"/>
              <a:gd name="T9" fmla="*/ 425 h 425"/>
              <a:gd name="T10" fmla="*/ 1382 w 1437"/>
              <a:gd name="T11" fmla="*/ 387 h 425"/>
              <a:gd name="T12" fmla="*/ 1437 w 1437"/>
              <a:gd name="T13" fmla="*/ 119 h 425"/>
              <a:gd name="T14" fmla="*/ 1426 w 1437"/>
              <a:gd name="T15" fmla="*/ 0 h 425"/>
              <a:gd name="T16" fmla="*/ 717 w 1437"/>
              <a:gd name="T17" fmla="*/ 71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37" h="425">
                <a:moveTo>
                  <a:pt x="717" y="71"/>
                </a:moveTo>
                <a:cubicBezTo>
                  <a:pt x="462" y="71"/>
                  <a:pt x="222" y="45"/>
                  <a:pt x="11" y="0"/>
                </a:cubicBezTo>
                <a:cubicBezTo>
                  <a:pt x="4" y="39"/>
                  <a:pt x="0" y="79"/>
                  <a:pt x="0" y="119"/>
                </a:cubicBezTo>
                <a:cubicBezTo>
                  <a:pt x="0" y="214"/>
                  <a:pt x="20" y="304"/>
                  <a:pt x="55" y="387"/>
                </a:cubicBezTo>
                <a:cubicBezTo>
                  <a:pt x="265" y="412"/>
                  <a:pt x="488" y="425"/>
                  <a:pt x="718" y="425"/>
                </a:cubicBezTo>
                <a:cubicBezTo>
                  <a:pt x="949" y="425"/>
                  <a:pt x="1172" y="412"/>
                  <a:pt x="1382" y="387"/>
                </a:cubicBezTo>
                <a:cubicBezTo>
                  <a:pt x="1417" y="304"/>
                  <a:pt x="1437" y="214"/>
                  <a:pt x="1437" y="119"/>
                </a:cubicBezTo>
                <a:cubicBezTo>
                  <a:pt x="1437" y="79"/>
                  <a:pt x="1433" y="39"/>
                  <a:pt x="1426" y="0"/>
                </a:cubicBezTo>
                <a:cubicBezTo>
                  <a:pt x="1215" y="45"/>
                  <a:pt x="973" y="71"/>
                  <a:pt x="717" y="71"/>
                </a:cubicBezTo>
              </a:path>
            </a:pathLst>
          </a:custGeom>
          <a:gradFill>
            <a:gsLst>
              <a:gs pos="0">
                <a:srgbClr val="DC3867"/>
              </a:gs>
              <a:gs pos="25000">
                <a:srgbClr val="F1B1C3"/>
              </a:gs>
              <a:gs pos="75000">
                <a:srgbClr val="F1B1C3"/>
              </a:gs>
              <a:gs pos="50000">
                <a:srgbClr val="F6CED9"/>
              </a:gs>
              <a:gs pos="100000">
                <a:srgbClr val="DC3867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Freeform 57">
            <a:extLst>
              <a:ext uri="{FF2B5EF4-FFF2-40B4-BE49-F238E27FC236}">
                <a16:creationId xmlns:a16="http://schemas.microsoft.com/office/drawing/2014/main" id="{C5FF323B-CDA5-43E5-8980-12E379486280}"/>
              </a:ext>
            </a:extLst>
          </p:cNvPr>
          <p:cNvSpPr>
            <a:spLocks/>
          </p:cNvSpPr>
          <p:nvPr/>
        </p:nvSpPr>
        <p:spPr bwMode="auto">
          <a:xfrm>
            <a:off x="1860138" y="3625299"/>
            <a:ext cx="3742506" cy="1045048"/>
          </a:xfrm>
          <a:custGeom>
            <a:avLst/>
            <a:gdLst>
              <a:gd name="T0" fmla="*/ 646 w 1293"/>
              <a:gd name="T1" fmla="*/ 38 h 390"/>
              <a:gd name="T2" fmla="*/ 0 w 1293"/>
              <a:gd name="T3" fmla="*/ 0 h 390"/>
              <a:gd name="T4" fmla="*/ 76 w 1293"/>
              <a:gd name="T5" fmla="*/ 138 h 390"/>
              <a:gd name="T6" fmla="*/ 212 w 1293"/>
              <a:gd name="T7" fmla="*/ 378 h 390"/>
              <a:gd name="T8" fmla="*/ 649 w 1293"/>
              <a:gd name="T9" fmla="*/ 390 h 390"/>
              <a:gd name="T10" fmla="*/ 1076 w 1293"/>
              <a:gd name="T11" fmla="*/ 378 h 390"/>
              <a:gd name="T12" fmla="*/ 1194 w 1293"/>
              <a:gd name="T13" fmla="*/ 166 h 390"/>
              <a:gd name="T14" fmla="*/ 1293 w 1293"/>
              <a:gd name="T15" fmla="*/ 0 h 390"/>
              <a:gd name="T16" fmla="*/ 646 w 1293"/>
              <a:gd name="T17" fmla="*/ 38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3" h="390">
                <a:moveTo>
                  <a:pt x="646" y="38"/>
                </a:moveTo>
                <a:cubicBezTo>
                  <a:pt x="422" y="38"/>
                  <a:pt x="205" y="25"/>
                  <a:pt x="0" y="0"/>
                </a:cubicBezTo>
                <a:cubicBezTo>
                  <a:pt x="20" y="49"/>
                  <a:pt x="46" y="95"/>
                  <a:pt x="76" y="138"/>
                </a:cubicBezTo>
                <a:cubicBezTo>
                  <a:pt x="78" y="142"/>
                  <a:pt x="167" y="268"/>
                  <a:pt x="212" y="378"/>
                </a:cubicBezTo>
                <a:cubicBezTo>
                  <a:pt x="355" y="386"/>
                  <a:pt x="501" y="390"/>
                  <a:pt x="649" y="390"/>
                </a:cubicBezTo>
                <a:cubicBezTo>
                  <a:pt x="794" y="390"/>
                  <a:pt x="936" y="386"/>
                  <a:pt x="1076" y="378"/>
                </a:cubicBezTo>
                <a:cubicBezTo>
                  <a:pt x="1111" y="293"/>
                  <a:pt x="1169" y="203"/>
                  <a:pt x="1194" y="166"/>
                </a:cubicBezTo>
                <a:cubicBezTo>
                  <a:pt x="1234" y="116"/>
                  <a:pt x="1267" y="60"/>
                  <a:pt x="1293" y="0"/>
                </a:cubicBezTo>
                <a:cubicBezTo>
                  <a:pt x="1088" y="25"/>
                  <a:pt x="871" y="38"/>
                  <a:pt x="646" y="38"/>
                </a:cubicBezTo>
              </a:path>
            </a:pathLst>
          </a:custGeom>
          <a:gradFill>
            <a:gsLst>
              <a:gs pos="0">
                <a:srgbClr val="69EDEA"/>
              </a:gs>
              <a:gs pos="25000">
                <a:srgbClr val="A5F5F3"/>
              </a:gs>
              <a:gs pos="75000">
                <a:srgbClr val="A5F5F3"/>
              </a:gs>
              <a:gs pos="50000">
                <a:srgbClr val="CAFAF9"/>
              </a:gs>
              <a:gs pos="100000">
                <a:srgbClr val="69EDEA"/>
              </a:gs>
            </a:gsLst>
            <a:lin ang="0" scaled="1"/>
          </a:gradFill>
          <a:ln w="9525">
            <a:gradFill flip="none" rotWithShape="1">
              <a:gsLst>
                <a:gs pos="25000">
                  <a:srgbClr val="139392">
                    <a:lumMod val="75000"/>
                  </a:srgbClr>
                </a:gs>
                <a:gs pos="0">
                  <a:srgbClr val="139392">
                    <a:lumMod val="50000"/>
                  </a:srgbClr>
                </a:gs>
                <a:gs pos="50000">
                  <a:srgbClr val="139392"/>
                </a:gs>
                <a:gs pos="75000">
                  <a:srgbClr val="139392">
                    <a:lumMod val="75000"/>
                  </a:srgbClr>
                </a:gs>
                <a:gs pos="100000">
                  <a:srgbClr val="139392">
                    <a:lumMod val="50000"/>
                  </a:srgbClr>
                </a:gs>
              </a:gsLst>
              <a:lin ang="0" scaled="1"/>
              <a:tileRect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Freeform 61">
            <a:extLst>
              <a:ext uri="{FF2B5EF4-FFF2-40B4-BE49-F238E27FC236}">
                <a16:creationId xmlns:a16="http://schemas.microsoft.com/office/drawing/2014/main" id="{D08AF9E4-3DBD-4640-9842-F7C9BD7A8F01}"/>
              </a:ext>
            </a:extLst>
          </p:cNvPr>
          <p:cNvSpPr>
            <a:spLocks/>
          </p:cNvSpPr>
          <p:nvPr/>
        </p:nvSpPr>
        <p:spPr bwMode="auto">
          <a:xfrm>
            <a:off x="2476112" y="4652436"/>
            <a:ext cx="2482560" cy="843794"/>
          </a:xfrm>
          <a:custGeom>
            <a:avLst/>
            <a:gdLst>
              <a:gd name="T0" fmla="*/ 437 w 864"/>
              <a:gd name="T1" fmla="*/ 12 h 315"/>
              <a:gd name="T2" fmla="*/ 0 w 864"/>
              <a:gd name="T3" fmla="*/ 0 h 315"/>
              <a:gd name="T4" fmla="*/ 11 w 864"/>
              <a:gd name="T5" fmla="*/ 27 h 315"/>
              <a:gd name="T6" fmla="*/ 155 w 864"/>
              <a:gd name="T7" fmla="*/ 315 h 315"/>
              <a:gd name="T8" fmla="*/ 431 w 864"/>
              <a:gd name="T9" fmla="*/ 315 h 315"/>
              <a:gd name="T10" fmla="*/ 434 w 864"/>
              <a:gd name="T11" fmla="*/ 315 h 315"/>
              <a:gd name="T12" fmla="*/ 709 w 864"/>
              <a:gd name="T13" fmla="*/ 315 h 315"/>
              <a:gd name="T14" fmla="*/ 854 w 864"/>
              <a:gd name="T15" fmla="*/ 27 h 315"/>
              <a:gd name="T16" fmla="*/ 864 w 864"/>
              <a:gd name="T17" fmla="*/ 0 h 315"/>
              <a:gd name="T18" fmla="*/ 437 w 864"/>
              <a:gd name="T19" fmla="*/ 12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4" h="315">
                <a:moveTo>
                  <a:pt x="437" y="12"/>
                </a:moveTo>
                <a:cubicBezTo>
                  <a:pt x="289" y="12"/>
                  <a:pt x="143" y="8"/>
                  <a:pt x="0" y="0"/>
                </a:cubicBezTo>
                <a:cubicBezTo>
                  <a:pt x="4" y="9"/>
                  <a:pt x="8" y="18"/>
                  <a:pt x="11" y="27"/>
                </a:cubicBezTo>
                <a:cubicBezTo>
                  <a:pt x="52" y="145"/>
                  <a:pt x="50" y="315"/>
                  <a:pt x="155" y="315"/>
                </a:cubicBezTo>
                <a:cubicBezTo>
                  <a:pt x="431" y="315"/>
                  <a:pt x="431" y="315"/>
                  <a:pt x="431" y="315"/>
                </a:cubicBezTo>
                <a:cubicBezTo>
                  <a:pt x="434" y="315"/>
                  <a:pt x="434" y="315"/>
                  <a:pt x="434" y="315"/>
                </a:cubicBezTo>
                <a:cubicBezTo>
                  <a:pt x="709" y="315"/>
                  <a:pt x="709" y="315"/>
                  <a:pt x="709" y="315"/>
                </a:cubicBezTo>
                <a:cubicBezTo>
                  <a:pt x="814" y="315"/>
                  <a:pt x="812" y="145"/>
                  <a:pt x="854" y="27"/>
                </a:cubicBezTo>
                <a:cubicBezTo>
                  <a:pt x="857" y="18"/>
                  <a:pt x="860" y="9"/>
                  <a:pt x="864" y="0"/>
                </a:cubicBezTo>
                <a:cubicBezTo>
                  <a:pt x="724" y="8"/>
                  <a:pt x="582" y="12"/>
                  <a:pt x="437" y="12"/>
                </a:cubicBezTo>
              </a:path>
            </a:pathLst>
          </a:custGeom>
          <a:gradFill flip="none" rotWithShape="1">
            <a:gsLst>
              <a:gs pos="0">
                <a:srgbClr val="4990CB"/>
              </a:gs>
              <a:gs pos="25000">
                <a:srgbClr val="66A2D4"/>
              </a:gs>
              <a:gs pos="75000">
                <a:srgbClr val="66A2D4"/>
              </a:gs>
              <a:gs pos="50000">
                <a:srgbClr val="E1EDF7"/>
              </a:gs>
              <a:gs pos="100000">
                <a:srgbClr val="4990CB"/>
              </a:gs>
            </a:gsLst>
            <a:lin ang="0" scaled="1"/>
            <a:tileRect/>
          </a:gradFill>
          <a:ln w="15875">
            <a:gradFill flip="none" rotWithShape="1">
              <a:gsLst>
                <a:gs pos="25000">
                  <a:srgbClr val="24567F">
                    <a:lumMod val="75000"/>
                  </a:srgbClr>
                </a:gs>
                <a:gs pos="0">
                  <a:srgbClr val="24567F">
                    <a:lumMod val="50000"/>
                  </a:srgbClr>
                </a:gs>
                <a:gs pos="75000">
                  <a:srgbClr val="24567F">
                    <a:lumMod val="75000"/>
                  </a:srgbClr>
                </a:gs>
                <a:gs pos="50000">
                  <a:srgbClr val="24567F"/>
                </a:gs>
                <a:gs pos="100000">
                  <a:srgbClr val="24567F">
                    <a:lumMod val="50000"/>
                  </a:srgbClr>
                </a:gs>
              </a:gsLst>
              <a:lin ang="0" scaled="1"/>
              <a:tileRect/>
            </a:gra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2E124308-74BA-4C67-A582-EF881CC5B3CB}"/>
              </a:ext>
            </a:extLst>
          </p:cNvPr>
          <p:cNvGrpSpPr/>
          <p:nvPr/>
        </p:nvGrpSpPr>
        <p:grpSpPr>
          <a:xfrm>
            <a:off x="3353407" y="3953897"/>
            <a:ext cx="812657" cy="560526"/>
            <a:chOff x="1370013" y="2038351"/>
            <a:chExt cx="481013" cy="395288"/>
          </a:xfrm>
          <a:solidFill>
            <a:schemeClr val="accent2"/>
          </a:solidFill>
        </p:grpSpPr>
        <p:sp>
          <p:nvSpPr>
            <p:cNvPr id="81" name="Freeform 11">
              <a:extLst>
                <a:ext uri="{FF2B5EF4-FFF2-40B4-BE49-F238E27FC236}">
                  <a16:creationId xmlns:a16="http://schemas.microsoft.com/office/drawing/2014/main" id="{4E3D04BD-68EA-4B48-95FD-430B9F858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0013" y="2066926"/>
              <a:ext cx="419100" cy="366713"/>
            </a:xfrm>
            <a:custGeom>
              <a:avLst/>
              <a:gdLst>
                <a:gd name="T0" fmla="*/ 2249 w 2905"/>
                <a:gd name="T1" fmla="*/ 239 h 2540"/>
                <a:gd name="T2" fmla="*/ 2885 w 2905"/>
                <a:gd name="T3" fmla="*/ 968 h 2540"/>
                <a:gd name="T4" fmla="*/ 2609 w 2905"/>
                <a:gd name="T5" fmla="*/ 1645 h 2540"/>
                <a:gd name="T6" fmla="*/ 2513 w 2905"/>
                <a:gd name="T7" fmla="*/ 1837 h 2540"/>
                <a:gd name="T8" fmla="*/ 2362 w 2905"/>
                <a:gd name="T9" fmla="*/ 1977 h 2540"/>
                <a:gd name="T10" fmla="*/ 2169 w 2905"/>
                <a:gd name="T11" fmla="*/ 2102 h 2540"/>
                <a:gd name="T12" fmla="*/ 2044 w 2905"/>
                <a:gd name="T13" fmla="*/ 2294 h 2540"/>
                <a:gd name="T14" fmla="*/ 1903 w 2905"/>
                <a:gd name="T15" fmla="*/ 2444 h 2540"/>
                <a:gd name="T16" fmla="*/ 1710 w 2905"/>
                <a:gd name="T17" fmla="*/ 2540 h 2540"/>
                <a:gd name="T18" fmla="*/ 1191 w 2905"/>
                <a:gd name="T19" fmla="*/ 2359 h 2540"/>
                <a:gd name="T20" fmla="*/ 1027 w 2905"/>
                <a:gd name="T21" fmla="*/ 2380 h 2540"/>
                <a:gd name="T22" fmla="*/ 934 w 2905"/>
                <a:gd name="T23" fmla="*/ 2229 h 2540"/>
                <a:gd name="T24" fmla="*/ 907 w 2905"/>
                <a:gd name="T25" fmla="*/ 2175 h 2540"/>
                <a:gd name="T26" fmla="*/ 745 w 2905"/>
                <a:gd name="T27" fmla="*/ 2107 h 2540"/>
                <a:gd name="T28" fmla="*/ 735 w 2905"/>
                <a:gd name="T29" fmla="*/ 1941 h 2540"/>
                <a:gd name="T30" fmla="*/ 612 w 2905"/>
                <a:gd name="T31" fmla="*/ 1952 h 2540"/>
                <a:gd name="T32" fmla="*/ 495 w 2905"/>
                <a:gd name="T33" fmla="*/ 1816 h 2540"/>
                <a:gd name="T34" fmla="*/ 490 w 2905"/>
                <a:gd name="T35" fmla="*/ 1730 h 2540"/>
                <a:gd name="T36" fmla="*/ 323 w 2905"/>
                <a:gd name="T37" fmla="*/ 1690 h 2540"/>
                <a:gd name="T38" fmla="*/ 284 w 2905"/>
                <a:gd name="T39" fmla="*/ 1525 h 2540"/>
                <a:gd name="T40" fmla="*/ 0 w 2905"/>
                <a:gd name="T41" fmla="*/ 904 h 2540"/>
                <a:gd name="T42" fmla="*/ 87 w 2905"/>
                <a:gd name="T43" fmla="*/ 837 h 2540"/>
                <a:gd name="T44" fmla="*/ 629 w 2905"/>
                <a:gd name="T45" fmla="*/ 1240 h 2540"/>
                <a:gd name="T46" fmla="*/ 771 w 2905"/>
                <a:gd name="T47" fmla="*/ 1357 h 2540"/>
                <a:gd name="T48" fmla="*/ 760 w 2905"/>
                <a:gd name="T49" fmla="*/ 1479 h 2540"/>
                <a:gd name="T50" fmla="*/ 927 w 2905"/>
                <a:gd name="T51" fmla="*/ 1489 h 2540"/>
                <a:gd name="T52" fmla="*/ 996 w 2905"/>
                <a:gd name="T53" fmla="*/ 1649 h 2540"/>
                <a:gd name="T54" fmla="*/ 1050 w 2905"/>
                <a:gd name="T55" fmla="*/ 1676 h 2540"/>
                <a:gd name="T56" fmla="*/ 1201 w 2905"/>
                <a:gd name="T57" fmla="*/ 1769 h 2540"/>
                <a:gd name="T58" fmla="*/ 1181 w 2905"/>
                <a:gd name="T59" fmla="*/ 1932 h 2540"/>
                <a:gd name="T60" fmla="*/ 1344 w 2905"/>
                <a:gd name="T61" fmla="*/ 1912 h 2540"/>
                <a:gd name="T62" fmla="*/ 1438 w 2905"/>
                <a:gd name="T63" fmla="*/ 2062 h 2540"/>
                <a:gd name="T64" fmla="*/ 1716 w 2905"/>
                <a:gd name="T65" fmla="*/ 2402 h 2540"/>
                <a:gd name="T66" fmla="*/ 1809 w 2905"/>
                <a:gd name="T67" fmla="*/ 2325 h 2540"/>
                <a:gd name="T68" fmla="*/ 1567 w 2905"/>
                <a:gd name="T69" fmla="*/ 2025 h 2540"/>
                <a:gd name="T70" fmla="*/ 1633 w 2905"/>
                <a:gd name="T71" fmla="*/ 1939 h 2540"/>
                <a:gd name="T72" fmla="*/ 1936 w 2905"/>
                <a:gd name="T73" fmla="*/ 2183 h 2540"/>
                <a:gd name="T74" fmla="*/ 2029 w 2905"/>
                <a:gd name="T75" fmla="*/ 2106 h 2540"/>
                <a:gd name="T76" fmla="*/ 1786 w 2905"/>
                <a:gd name="T77" fmla="*/ 1806 h 2540"/>
                <a:gd name="T78" fmla="*/ 1853 w 2905"/>
                <a:gd name="T79" fmla="*/ 1720 h 2540"/>
                <a:gd name="T80" fmla="*/ 2156 w 2905"/>
                <a:gd name="T81" fmla="*/ 1965 h 2540"/>
                <a:gd name="T82" fmla="*/ 2249 w 2905"/>
                <a:gd name="T83" fmla="*/ 1887 h 2540"/>
                <a:gd name="T84" fmla="*/ 2006 w 2905"/>
                <a:gd name="T85" fmla="*/ 1587 h 2540"/>
                <a:gd name="T86" fmla="*/ 2074 w 2905"/>
                <a:gd name="T87" fmla="*/ 1501 h 2540"/>
                <a:gd name="T88" fmla="*/ 2377 w 2905"/>
                <a:gd name="T89" fmla="*/ 1746 h 2540"/>
                <a:gd name="T90" fmla="*/ 2469 w 2905"/>
                <a:gd name="T91" fmla="*/ 1669 h 2540"/>
                <a:gd name="T92" fmla="*/ 2438 w 2905"/>
                <a:gd name="T93" fmla="*/ 1591 h 2540"/>
                <a:gd name="T94" fmla="*/ 2295 w 2905"/>
                <a:gd name="T95" fmla="*/ 1449 h 2540"/>
                <a:gd name="T96" fmla="*/ 2062 w 2905"/>
                <a:gd name="T97" fmla="*/ 1218 h 2540"/>
                <a:gd name="T98" fmla="*/ 1813 w 2905"/>
                <a:gd name="T99" fmla="*/ 970 h 2540"/>
                <a:gd name="T100" fmla="*/ 1616 w 2905"/>
                <a:gd name="T101" fmla="*/ 775 h 2540"/>
                <a:gd name="T102" fmla="*/ 1537 w 2905"/>
                <a:gd name="T103" fmla="*/ 706 h 2540"/>
                <a:gd name="T104" fmla="*/ 1428 w 2905"/>
                <a:gd name="T105" fmla="*/ 754 h 2540"/>
                <a:gd name="T106" fmla="*/ 1226 w 2905"/>
                <a:gd name="T107" fmla="*/ 1069 h 2540"/>
                <a:gd name="T108" fmla="*/ 976 w 2905"/>
                <a:gd name="T109" fmla="*/ 1147 h 2540"/>
                <a:gd name="T110" fmla="*/ 796 w 2905"/>
                <a:gd name="T111" fmla="*/ 1004 h 2540"/>
                <a:gd name="T112" fmla="*/ 1064 w 2905"/>
                <a:gd name="T113" fmla="*/ 203 h 2540"/>
                <a:gd name="T114" fmla="*/ 1158 w 2905"/>
                <a:gd name="T115" fmla="*/ 94 h 2540"/>
                <a:gd name="T116" fmla="*/ 1338 w 2905"/>
                <a:gd name="T117" fmla="*/ 10 h 2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05" h="2540">
                  <a:moveTo>
                    <a:pt x="1451" y="0"/>
                  </a:moveTo>
                  <a:lnTo>
                    <a:pt x="1493" y="3"/>
                  </a:lnTo>
                  <a:lnTo>
                    <a:pt x="1538" y="11"/>
                  </a:lnTo>
                  <a:lnTo>
                    <a:pt x="1585" y="23"/>
                  </a:lnTo>
                  <a:lnTo>
                    <a:pt x="2221" y="222"/>
                  </a:lnTo>
                  <a:lnTo>
                    <a:pt x="2236" y="229"/>
                  </a:lnTo>
                  <a:lnTo>
                    <a:pt x="2249" y="239"/>
                  </a:lnTo>
                  <a:lnTo>
                    <a:pt x="2885" y="870"/>
                  </a:lnTo>
                  <a:lnTo>
                    <a:pt x="2896" y="886"/>
                  </a:lnTo>
                  <a:lnTo>
                    <a:pt x="2903" y="902"/>
                  </a:lnTo>
                  <a:lnTo>
                    <a:pt x="2905" y="919"/>
                  </a:lnTo>
                  <a:lnTo>
                    <a:pt x="2903" y="936"/>
                  </a:lnTo>
                  <a:lnTo>
                    <a:pt x="2896" y="954"/>
                  </a:lnTo>
                  <a:lnTo>
                    <a:pt x="2885" y="968"/>
                  </a:lnTo>
                  <a:lnTo>
                    <a:pt x="2445" y="1405"/>
                  </a:lnTo>
                  <a:lnTo>
                    <a:pt x="2552" y="1511"/>
                  </a:lnTo>
                  <a:lnTo>
                    <a:pt x="2572" y="1534"/>
                  </a:lnTo>
                  <a:lnTo>
                    <a:pt x="2588" y="1560"/>
                  </a:lnTo>
                  <a:lnTo>
                    <a:pt x="2599" y="1587"/>
                  </a:lnTo>
                  <a:lnTo>
                    <a:pt x="2606" y="1615"/>
                  </a:lnTo>
                  <a:lnTo>
                    <a:pt x="2609" y="1645"/>
                  </a:lnTo>
                  <a:lnTo>
                    <a:pt x="2608" y="1675"/>
                  </a:lnTo>
                  <a:lnTo>
                    <a:pt x="2603" y="1705"/>
                  </a:lnTo>
                  <a:lnTo>
                    <a:pt x="2594" y="1734"/>
                  </a:lnTo>
                  <a:lnTo>
                    <a:pt x="2580" y="1762"/>
                  </a:lnTo>
                  <a:lnTo>
                    <a:pt x="2562" y="1790"/>
                  </a:lnTo>
                  <a:lnTo>
                    <a:pt x="2540" y="1815"/>
                  </a:lnTo>
                  <a:lnTo>
                    <a:pt x="2513" y="1837"/>
                  </a:lnTo>
                  <a:lnTo>
                    <a:pt x="2484" y="1857"/>
                  </a:lnTo>
                  <a:lnTo>
                    <a:pt x="2453" y="1870"/>
                  </a:lnTo>
                  <a:lnTo>
                    <a:pt x="2421" y="1879"/>
                  </a:lnTo>
                  <a:lnTo>
                    <a:pt x="2389" y="1883"/>
                  </a:lnTo>
                  <a:lnTo>
                    <a:pt x="2385" y="1915"/>
                  </a:lnTo>
                  <a:lnTo>
                    <a:pt x="2376" y="1947"/>
                  </a:lnTo>
                  <a:lnTo>
                    <a:pt x="2362" y="1977"/>
                  </a:lnTo>
                  <a:lnTo>
                    <a:pt x="2343" y="2007"/>
                  </a:lnTo>
                  <a:lnTo>
                    <a:pt x="2319" y="2033"/>
                  </a:lnTo>
                  <a:lnTo>
                    <a:pt x="2293" y="2056"/>
                  </a:lnTo>
                  <a:lnTo>
                    <a:pt x="2263" y="2075"/>
                  </a:lnTo>
                  <a:lnTo>
                    <a:pt x="2233" y="2089"/>
                  </a:lnTo>
                  <a:lnTo>
                    <a:pt x="2201" y="2098"/>
                  </a:lnTo>
                  <a:lnTo>
                    <a:pt x="2169" y="2102"/>
                  </a:lnTo>
                  <a:lnTo>
                    <a:pt x="2164" y="2134"/>
                  </a:lnTo>
                  <a:lnTo>
                    <a:pt x="2155" y="2166"/>
                  </a:lnTo>
                  <a:lnTo>
                    <a:pt x="2142" y="2196"/>
                  </a:lnTo>
                  <a:lnTo>
                    <a:pt x="2123" y="2226"/>
                  </a:lnTo>
                  <a:lnTo>
                    <a:pt x="2100" y="2252"/>
                  </a:lnTo>
                  <a:lnTo>
                    <a:pt x="2073" y="2275"/>
                  </a:lnTo>
                  <a:lnTo>
                    <a:pt x="2044" y="2294"/>
                  </a:lnTo>
                  <a:lnTo>
                    <a:pt x="2012" y="2308"/>
                  </a:lnTo>
                  <a:lnTo>
                    <a:pt x="1981" y="2316"/>
                  </a:lnTo>
                  <a:lnTo>
                    <a:pt x="1948" y="2321"/>
                  </a:lnTo>
                  <a:lnTo>
                    <a:pt x="1944" y="2352"/>
                  </a:lnTo>
                  <a:lnTo>
                    <a:pt x="1935" y="2385"/>
                  </a:lnTo>
                  <a:lnTo>
                    <a:pt x="1922" y="2415"/>
                  </a:lnTo>
                  <a:lnTo>
                    <a:pt x="1903" y="2444"/>
                  </a:lnTo>
                  <a:lnTo>
                    <a:pt x="1880" y="2471"/>
                  </a:lnTo>
                  <a:lnTo>
                    <a:pt x="1854" y="2492"/>
                  </a:lnTo>
                  <a:lnTo>
                    <a:pt x="1828" y="2510"/>
                  </a:lnTo>
                  <a:lnTo>
                    <a:pt x="1799" y="2524"/>
                  </a:lnTo>
                  <a:lnTo>
                    <a:pt x="1770" y="2533"/>
                  </a:lnTo>
                  <a:lnTo>
                    <a:pt x="1739" y="2539"/>
                  </a:lnTo>
                  <a:lnTo>
                    <a:pt x="1710" y="2540"/>
                  </a:lnTo>
                  <a:lnTo>
                    <a:pt x="1680" y="2537"/>
                  </a:lnTo>
                  <a:lnTo>
                    <a:pt x="1650" y="2530"/>
                  </a:lnTo>
                  <a:lnTo>
                    <a:pt x="1623" y="2519"/>
                  </a:lnTo>
                  <a:lnTo>
                    <a:pt x="1597" y="2503"/>
                  </a:lnTo>
                  <a:lnTo>
                    <a:pt x="1574" y="2483"/>
                  </a:lnTo>
                  <a:lnTo>
                    <a:pt x="1320" y="2231"/>
                  </a:lnTo>
                  <a:lnTo>
                    <a:pt x="1191" y="2359"/>
                  </a:lnTo>
                  <a:lnTo>
                    <a:pt x="1172" y="2375"/>
                  </a:lnTo>
                  <a:lnTo>
                    <a:pt x="1150" y="2387"/>
                  </a:lnTo>
                  <a:lnTo>
                    <a:pt x="1127" y="2394"/>
                  </a:lnTo>
                  <a:lnTo>
                    <a:pt x="1102" y="2396"/>
                  </a:lnTo>
                  <a:lnTo>
                    <a:pt x="1077" y="2395"/>
                  </a:lnTo>
                  <a:lnTo>
                    <a:pt x="1052" y="2389"/>
                  </a:lnTo>
                  <a:lnTo>
                    <a:pt x="1027" y="2380"/>
                  </a:lnTo>
                  <a:lnTo>
                    <a:pt x="1005" y="2365"/>
                  </a:lnTo>
                  <a:lnTo>
                    <a:pt x="983" y="2347"/>
                  </a:lnTo>
                  <a:lnTo>
                    <a:pt x="965" y="2326"/>
                  </a:lnTo>
                  <a:lnTo>
                    <a:pt x="951" y="2303"/>
                  </a:lnTo>
                  <a:lnTo>
                    <a:pt x="941" y="2278"/>
                  </a:lnTo>
                  <a:lnTo>
                    <a:pt x="935" y="2254"/>
                  </a:lnTo>
                  <a:lnTo>
                    <a:pt x="934" y="2229"/>
                  </a:lnTo>
                  <a:lnTo>
                    <a:pt x="936" y="2204"/>
                  </a:lnTo>
                  <a:lnTo>
                    <a:pt x="944" y="2181"/>
                  </a:lnTo>
                  <a:lnTo>
                    <a:pt x="955" y="2160"/>
                  </a:lnTo>
                  <a:lnTo>
                    <a:pt x="971" y="2140"/>
                  </a:lnTo>
                  <a:lnTo>
                    <a:pt x="952" y="2157"/>
                  </a:lnTo>
                  <a:lnTo>
                    <a:pt x="930" y="2168"/>
                  </a:lnTo>
                  <a:lnTo>
                    <a:pt x="907" y="2175"/>
                  </a:lnTo>
                  <a:lnTo>
                    <a:pt x="882" y="2178"/>
                  </a:lnTo>
                  <a:lnTo>
                    <a:pt x="857" y="2176"/>
                  </a:lnTo>
                  <a:lnTo>
                    <a:pt x="832" y="2170"/>
                  </a:lnTo>
                  <a:lnTo>
                    <a:pt x="808" y="2161"/>
                  </a:lnTo>
                  <a:lnTo>
                    <a:pt x="784" y="2147"/>
                  </a:lnTo>
                  <a:lnTo>
                    <a:pt x="763" y="2128"/>
                  </a:lnTo>
                  <a:lnTo>
                    <a:pt x="745" y="2107"/>
                  </a:lnTo>
                  <a:lnTo>
                    <a:pt x="730" y="2084"/>
                  </a:lnTo>
                  <a:lnTo>
                    <a:pt x="721" y="2060"/>
                  </a:lnTo>
                  <a:lnTo>
                    <a:pt x="715" y="2035"/>
                  </a:lnTo>
                  <a:lnTo>
                    <a:pt x="714" y="2011"/>
                  </a:lnTo>
                  <a:lnTo>
                    <a:pt x="716" y="1986"/>
                  </a:lnTo>
                  <a:lnTo>
                    <a:pt x="723" y="1963"/>
                  </a:lnTo>
                  <a:lnTo>
                    <a:pt x="735" y="1941"/>
                  </a:lnTo>
                  <a:lnTo>
                    <a:pt x="751" y="1922"/>
                  </a:lnTo>
                  <a:lnTo>
                    <a:pt x="731" y="1938"/>
                  </a:lnTo>
                  <a:lnTo>
                    <a:pt x="710" y="1949"/>
                  </a:lnTo>
                  <a:lnTo>
                    <a:pt x="686" y="1956"/>
                  </a:lnTo>
                  <a:lnTo>
                    <a:pt x="662" y="1959"/>
                  </a:lnTo>
                  <a:lnTo>
                    <a:pt x="636" y="1957"/>
                  </a:lnTo>
                  <a:lnTo>
                    <a:pt x="612" y="1952"/>
                  </a:lnTo>
                  <a:lnTo>
                    <a:pt x="588" y="1942"/>
                  </a:lnTo>
                  <a:lnTo>
                    <a:pt x="564" y="1928"/>
                  </a:lnTo>
                  <a:lnTo>
                    <a:pt x="543" y="1909"/>
                  </a:lnTo>
                  <a:lnTo>
                    <a:pt x="524" y="1888"/>
                  </a:lnTo>
                  <a:lnTo>
                    <a:pt x="511" y="1866"/>
                  </a:lnTo>
                  <a:lnTo>
                    <a:pt x="501" y="1841"/>
                  </a:lnTo>
                  <a:lnTo>
                    <a:pt x="495" y="1816"/>
                  </a:lnTo>
                  <a:lnTo>
                    <a:pt x="494" y="1792"/>
                  </a:lnTo>
                  <a:lnTo>
                    <a:pt x="497" y="1767"/>
                  </a:lnTo>
                  <a:lnTo>
                    <a:pt x="504" y="1744"/>
                  </a:lnTo>
                  <a:lnTo>
                    <a:pt x="515" y="1722"/>
                  </a:lnTo>
                  <a:lnTo>
                    <a:pt x="530" y="1703"/>
                  </a:lnTo>
                  <a:lnTo>
                    <a:pt x="511" y="1719"/>
                  </a:lnTo>
                  <a:lnTo>
                    <a:pt x="490" y="1730"/>
                  </a:lnTo>
                  <a:lnTo>
                    <a:pt x="466" y="1737"/>
                  </a:lnTo>
                  <a:lnTo>
                    <a:pt x="442" y="1740"/>
                  </a:lnTo>
                  <a:lnTo>
                    <a:pt x="417" y="1738"/>
                  </a:lnTo>
                  <a:lnTo>
                    <a:pt x="392" y="1733"/>
                  </a:lnTo>
                  <a:lnTo>
                    <a:pt x="367" y="1723"/>
                  </a:lnTo>
                  <a:lnTo>
                    <a:pt x="344" y="1709"/>
                  </a:lnTo>
                  <a:lnTo>
                    <a:pt x="323" y="1690"/>
                  </a:lnTo>
                  <a:lnTo>
                    <a:pt x="305" y="1670"/>
                  </a:lnTo>
                  <a:lnTo>
                    <a:pt x="291" y="1647"/>
                  </a:lnTo>
                  <a:lnTo>
                    <a:pt x="281" y="1622"/>
                  </a:lnTo>
                  <a:lnTo>
                    <a:pt x="275" y="1597"/>
                  </a:lnTo>
                  <a:lnTo>
                    <a:pt x="273" y="1573"/>
                  </a:lnTo>
                  <a:lnTo>
                    <a:pt x="276" y="1549"/>
                  </a:lnTo>
                  <a:lnTo>
                    <a:pt x="284" y="1525"/>
                  </a:lnTo>
                  <a:lnTo>
                    <a:pt x="295" y="1504"/>
                  </a:lnTo>
                  <a:lnTo>
                    <a:pt x="311" y="1485"/>
                  </a:lnTo>
                  <a:lnTo>
                    <a:pt x="432" y="1363"/>
                  </a:lnTo>
                  <a:lnTo>
                    <a:pt x="20" y="952"/>
                  </a:lnTo>
                  <a:lnTo>
                    <a:pt x="9" y="938"/>
                  </a:lnTo>
                  <a:lnTo>
                    <a:pt x="2" y="921"/>
                  </a:lnTo>
                  <a:lnTo>
                    <a:pt x="0" y="904"/>
                  </a:lnTo>
                  <a:lnTo>
                    <a:pt x="2" y="887"/>
                  </a:lnTo>
                  <a:lnTo>
                    <a:pt x="9" y="870"/>
                  </a:lnTo>
                  <a:lnTo>
                    <a:pt x="20" y="855"/>
                  </a:lnTo>
                  <a:lnTo>
                    <a:pt x="35" y="844"/>
                  </a:lnTo>
                  <a:lnTo>
                    <a:pt x="51" y="837"/>
                  </a:lnTo>
                  <a:lnTo>
                    <a:pt x="69" y="835"/>
                  </a:lnTo>
                  <a:lnTo>
                    <a:pt x="87" y="837"/>
                  </a:lnTo>
                  <a:lnTo>
                    <a:pt x="103" y="844"/>
                  </a:lnTo>
                  <a:lnTo>
                    <a:pt x="118" y="855"/>
                  </a:lnTo>
                  <a:lnTo>
                    <a:pt x="531" y="1267"/>
                  </a:lnTo>
                  <a:lnTo>
                    <a:pt x="554" y="1253"/>
                  </a:lnTo>
                  <a:lnTo>
                    <a:pt x="577" y="1243"/>
                  </a:lnTo>
                  <a:lnTo>
                    <a:pt x="603" y="1239"/>
                  </a:lnTo>
                  <a:lnTo>
                    <a:pt x="629" y="1240"/>
                  </a:lnTo>
                  <a:lnTo>
                    <a:pt x="656" y="1245"/>
                  </a:lnTo>
                  <a:lnTo>
                    <a:pt x="681" y="1255"/>
                  </a:lnTo>
                  <a:lnTo>
                    <a:pt x="706" y="1269"/>
                  </a:lnTo>
                  <a:lnTo>
                    <a:pt x="728" y="1288"/>
                  </a:lnTo>
                  <a:lnTo>
                    <a:pt x="747" y="1309"/>
                  </a:lnTo>
                  <a:lnTo>
                    <a:pt x="761" y="1333"/>
                  </a:lnTo>
                  <a:lnTo>
                    <a:pt x="771" y="1357"/>
                  </a:lnTo>
                  <a:lnTo>
                    <a:pt x="776" y="1381"/>
                  </a:lnTo>
                  <a:lnTo>
                    <a:pt x="778" y="1407"/>
                  </a:lnTo>
                  <a:lnTo>
                    <a:pt x="775" y="1431"/>
                  </a:lnTo>
                  <a:lnTo>
                    <a:pt x="768" y="1454"/>
                  </a:lnTo>
                  <a:lnTo>
                    <a:pt x="757" y="1476"/>
                  </a:lnTo>
                  <a:lnTo>
                    <a:pt x="741" y="1495"/>
                  </a:lnTo>
                  <a:lnTo>
                    <a:pt x="760" y="1479"/>
                  </a:lnTo>
                  <a:lnTo>
                    <a:pt x="781" y="1467"/>
                  </a:lnTo>
                  <a:lnTo>
                    <a:pt x="805" y="1460"/>
                  </a:lnTo>
                  <a:lnTo>
                    <a:pt x="829" y="1457"/>
                  </a:lnTo>
                  <a:lnTo>
                    <a:pt x="855" y="1459"/>
                  </a:lnTo>
                  <a:lnTo>
                    <a:pt x="879" y="1464"/>
                  </a:lnTo>
                  <a:lnTo>
                    <a:pt x="904" y="1475"/>
                  </a:lnTo>
                  <a:lnTo>
                    <a:pt x="927" y="1489"/>
                  </a:lnTo>
                  <a:lnTo>
                    <a:pt x="949" y="1507"/>
                  </a:lnTo>
                  <a:lnTo>
                    <a:pt x="967" y="1528"/>
                  </a:lnTo>
                  <a:lnTo>
                    <a:pt x="981" y="1551"/>
                  </a:lnTo>
                  <a:lnTo>
                    <a:pt x="990" y="1575"/>
                  </a:lnTo>
                  <a:lnTo>
                    <a:pt x="997" y="1600"/>
                  </a:lnTo>
                  <a:lnTo>
                    <a:pt x="998" y="1625"/>
                  </a:lnTo>
                  <a:lnTo>
                    <a:pt x="996" y="1649"/>
                  </a:lnTo>
                  <a:lnTo>
                    <a:pt x="988" y="1672"/>
                  </a:lnTo>
                  <a:lnTo>
                    <a:pt x="977" y="1694"/>
                  </a:lnTo>
                  <a:lnTo>
                    <a:pt x="961" y="1714"/>
                  </a:lnTo>
                  <a:lnTo>
                    <a:pt x="980" y="1698"/>
                  </a:lnTo>
                  <a:lnTo>
                    <a:pt x="1002" y="1686"/>
                  </a:lnTo>
                  <a:lnTo>
                    <a:pt x="1025" y="1679"/>
                  </a:lnTo>
                  <a:lnTo>
                    <a:pt x="1050" y="1676"/>
                  </a:lnTo>
                  <a:lnTo>
                    <a:pt x="1075" y="1678"/>
                  </a:lnTo>
                  <a:lnTo>
                    <a:pt x="1100" y="1683"/>
                  </a:lnTo>
                  <a:lnTo>
                    <a:pt x="1124" y="1693"/>
                  </a:lnTo>
                  <a:lnTo>
                    <a:pt x="1148" y="1708"/>
                  </a:lnTo>
                  <a:lnTo>
                    <a:pt x="1169" y="1725"/>
                  </a:lnTo>
                  <a:lnTo>
                    <a:pt x="1187" y="1746"/>
                  </a:lnTo>
                  <a:lnTo>
                    <a:pt x="1201" y="1769"/>
                  </a:lnTo>
                  <a:lnTo>
                    <a:pt x="1211" y="1794"/>
                  </a:lnTo>
                  <a:lnTo>
                    <a:pt x="1217" y="1818"/>
                  </a:lnTo>
                  <a:lnTo>
                    <a:pt x="1218" y="1843"/>
                  </a:lnTo>
                  <a:lnTo>
                    <a:pt x="1215" y="1868"/>
                  </a:lnTo>
                  <a:lnTo>
                    <a:pt x="1208" y="1891"/>
                  </a:lnTo>
                  <a:lnTo>
                    <a:pt x="1196" y="1912"/>
                  </a:lnTo>
                  <a:lnTo>
                    <a:pt x="1181" y="1932"/>
                  </a:lnTo>
                  <a:lnTo>
                    <a:pt x="1201" y="1916"/>
                  </a:lnTo>
                  <a:lnTo>
                    <a:pt x="1222" y="1905"/>
                  </a:lnTo>
                  <a:lnTo>
                    <a:pt x="1245" y="1898"/>
                  </a:lnTo>
                  <a:lnTo>
                    <a:pt x="1270" y="1895"/>
                  </a:lnTo>
                  <a:lnTo>
                    <a:pt x="1294" y="1896"/>
                  </a:lnTo>
                  <a:lnTo>
                    <a:pt x="1320" y="1902"/>
                  </a:lnTo>
                  <a:lnTo>
                    <a:pt x="1344" y="1912"/>
                  </a:lnTo>
                  <a:lnTo>
                    <a:pt x="1367" y="1926"/>
                  </a:lnTo>
                  <a:lnTo>
                    <a:pt x="1388" y="1944"/>
                  </a:lnTo>
                  <a:lnTo>
                    <a:pt x="1407" y="1965"/>
                  </a:lnTo>
                  <a:lnTo>
                    <a:pt x="1421" y="1988"/>
                  </a:lnTo>
                  <a:lnTo>
                    <a:pt x="1431" y="2013"/>
                  </a:lnTo>
                  <a:lnTo>
                    <a:pt x="1436" y="2037"/>
                  </a:lnTo>
                  <a:lnTo>
                    <a:pt x="1438" y="2062"/>
                  </a:lnTo>
                  <a:lnTo>
                    <a:pt x="1435" y="2087"/>
                  </a:lnTo>
                  <a:lnTo>
                    <a:pt x="1428" y="2110"/>
                  </a:lnTo>
                  <a:lnTo>
                    <a:pt x="1416" y="2131"/>
                  </a:lnTo>
                  <a:lnTo>
                    <a:pt x="1672" y="2386"/>
                  </a:lnTo>
                  <a:lnTo>
                    <a:pt x="1685" y="2395"/>
                  </a:lnTo>
                  <a:lnTo>
                    <a:pt x="1699" y="2401"/>
                  </a:lnTo>
                  <a:lnTo>
                    <a:pt x="1716" y="2402"/>
                  </a:lnTo>
                  <a:lnTo>
                    <a:pt x="1733" y="2400"/>
                  </a:lnTo>
                  <a:lnTo>
                    <a:pt x="1750" y="2395"/>
                  </a:lnTo>
                  <a:lnTo>
                    <a:pt x="1767" y="2386"/>
                  </a:lnTo>
                  <a:lnTo>
                    <a:pt x="1782" y="2374"/>
                  </a:lnTo>
                  <a:lnTo>
                    <a:pt x="1794" y="2358"/>
                  </a:lnTo>
                  <a:lnTo>
                    <a:pt x="1803" y="2342"/>
                  </a:lnTo>
                  <a:lnTo>
                    <a:pt x="1809" y="2325"/>
                  </a:lnTo>
                  <a:lnTo>
                    <a:pt x="1811" y="2308"/>
                  </a:lnTo>
                  <a:lnTo>
                    <a:pt x="1809" y="2291"/>
                  </a:lnTo>
                  <a:lnTo>
                    <a:pt x="1803" y="2276"/>
                  </a:lnTo>
                  <a:lnTo>
                    <a:pt x="1794" y="2264"/>
                  </a:lnTo>
                  <a:lnTo>
                    <a:pt x="1584" y="2055"/>
                  </a:lnTo>
                  <a:lnTo>
                    <a:pt x="1573" y="2041"/>
                  </a:lnTo>
                  <a:lnTo>
                    <a:pt x="1567" y="2025"/>
                  </a:lnTo>
                  <a:lnTo>
                    <a:pt x="1564" y="2007"/>
                  </a:lnTo>
                  <a:lnTo>
                    <a:pt x="1567" y="1989"/>
                  </a:lnTo>
                  <a:lnTo>
                    <a:pt x="1573" y="1973"/>
                  </a:lnTo>
                  <a:lnTo>
                    <a:pt x="1584" y="1958"/>
                  </a:lnTo>
                  <a:lnTo>
                    <a:pt x="1599" y="1947"/>
                  </a:lnTo>
                  <a:lnTo>
                    <a:pt x="1616" y="1941"/>
                  </a:lnTo>
                  <a:lnTo>
                    <a:pt x="1633" y="1939"/>
                  </a:lnTo>
                  <a:lnTo>
                    <a:pt x="1650" y="1941"/>
                  </a:lnTo>
                  <a:lnTo>
                    <a:pt x="1668" y="1947"/>
                  </a:lnTo>
                  <a:lnTo>
                    <a:pt x="1682" y="1958"/>
                  </a:lnTo>
                  <a:lnTo>
                    <a:pt x="1892" y="2167"/>
                  </a:lnTo>
                  <a:lnTo>
                    <a:pt x="1904" y="2176"/>
                  </a:lnTo>
                  <a:lnTo>
                    <a:pt x="1920" y="2182"/>
                  </a:lnTo>
                  <a:lnTo>
                    <a:pt x="1936" y="2183"/>
                  </a:lnTo>
                  <a:lnTo>
                    <a:pt x="1953" y="2182"/>
                  </a:lnTo>
                  <a:lnTo>
                    <a:pt x="1971" y="2176"/>
                  </a:lnTo>
                  <a:lnTo>
                    <a:pt x="1987" y="2167"/>
                  </a:lnTo>
                  <a:lnTo>
                    <a:pt x="2002" y="2155"/>
                  </a:lnTo>
                  <a:lnTo>
                    <a:pt x="2015" y="2139"/>
                  </a:lnTo>
                  <a:lnTo>
                    <a:pt x="2024" y="2123"/>
                  </a:lnTo>
                  <a:lnTo>
                    <a:pt x="2029" y="2106"/>
                  </a:lnTo>
                  <a:lnTo>
                    <a:pt x="2031" y="2089"/>
                  </a:lnTo>
                  <a:lnTo>
                    <a:pt x="2029" y="2073"/>
                  </a:lnTo>
                  <a:lnTo>
                    <a:pt x="2024" y="2058"/>
                  </a:lnTo>
                  <a:lnTo>
                    <a:pt x="2015" y="2045"/>
                  </a:lnTo>
                  <a:lnTo>
                    <a:pt x="1804" y="1837"/>
                  </a:lnTo>
                  <a:lnTo>
                    <a:pt x="1793" y="1822"/>
                  </a:lnTo>
                  <a:lnTo>
                    <a:pt x="1786" y="1806"/>
                  </a:lnTo>
                  <a:lnTo>
                    <a:pt x="1784" y="1788"/>
                  </a:lnTo>
                  <a:lnTo>
                    <a:pt x="1786" y="1770"/>
                  </a:lnTo>
                  <a:lnTo>
                    <a:pt x="1793" y="1754"/>
                  </a:lnTo>
                  <a:lnTo>
                    <a:pt x="1804" y="1740"/>
                  </a:lnTo>
                  <a:lnTo>
                    <a:pt x="1820" y="1729"/>
                  </a:lnTo>
                  <a:lnTo>
                    <a:pt x="1836" y="1722"/>
                  </a:lnTo>
                  <a:lnTo>
                    <a:pt x="1853" y="1720"/>
                  </a:lnTo>
                  <a:lnTo>
                    <a:pt x="1871" y="1722"/>
                  </a:lnTo>
                  <a:lnTo>
                    <a:pt x="1887" y="1729"/>
                  </a:lnTo>
                  <a:lnTo>
                    <a:pt x="1902" y="1740"/>
                  </a:lnTo>
                  <a:lnTo>
                    <a:pt x="2112" y="1948"/>
                  </a:lnTo>
                  <a:lnTo>
                    <a:pt x="2125" y="1957"/>
                  </a:lnTo>
                  <a:lnTo>
                    <a:pt x="2140" y="1963"/>
                  </a:lnTo>
                  <a:lnTo>
                    <a:pt x="2156" y="1965"/>
                  </a:lnTo>
                  <a:lnTo>
                    <a:pt x="2174" y="1963"/>
                  </a:lnTo>
                  <a:lnTo>
                    <a:pt x="2190" y="1957"/>
                  </a:lnTo>
                  <a:lnTo>
                    <a:pt x="2207" y="1949"/>
                  </a:lnTo>
                  <a:lnTo>
                    <a:pt x="2223" y="1936"/>
                  </a:lnTo>
                  <a:lnTo>
                    <a:pt x="2235" y="1920"/>
                  </a:lnTo>
                  <a:lnTo>
                    <a:pt x="2244" y="1904"/>
                  </a:lnTo>
                  <a:lnTo>
                    <a:pt x="2249" y="1887"/>
                  </a:lnTo>
                  <a:lnTo>
                    <a:pt x="2251" y="1871"/>
                  </a:lnTo>
                  <a:lnTo>
                    <a:pt x="2249" y="1855"/>
                  </a:lnTo>
                  <a:lnTo>
                    <a:pt x="2244" y="1839"/>
                  </a:lnTo>
                  <a:lnTo>
                    <a:pt x="2234" y="1826"/>
                  </a:lnTo>
                  <a:lnTo>
                    <a:pt x="2025" y="1618"/>
                  </a:lnTo>
                  <a:lnTo>
                    <a:pt x="2013" y="1603"/>
                  </a:lnTo>
                  <a:lnTo>
                    <a:pt x="2006" y="1587"/>
                  </a:lnTo>
                  <a:lnTo>
                    <a:pt x="2004" y="1570"/>
                  </a:lnTo>
                  <a:lnTo>
                    <a:pt x="2006" y="1553"/>
                  </a:lnTo>
                  <a:lnTo>
                    <a:pt x="2013" y="1535"/>
                  </a:lnTo>
                  <a:lnTo>
                    <a:pt x="2025" y="1521"/>
                  </a:lnTo>
                  <a:lnTo>
                    <a:pt x="2039" y="1510"/>
                  </a:lnTo>
                  <a:lnTo>
                    <a:pt x="2055" y="1503"/>
                  </a:lnTo>
                  <a:lnTo>
                    <a:pt x="2074" y="1501"/>
                  </a:lnTo>
                  <a:lnTo>
                    <a:pt x="2091" y="1503"/>
                  </a:lnTo>
                  <a:lnTo>
                    <a:pt x="2107" y="1510"/>
                  </a:lnTo>
                  <a:lnTo>
                    <a:pt x="2122" y="1521"/>
                  </a:lnTo>
                  <a:lnTo>
                    <a:pt x="2332" y="1729"/>
                  </a:lnTo>
                  <a:lnTo>
                    <a:pt x="2345" y="1739"/>
                  </a:lnTo>
                  <a:lnTo>
                    <a:pt x="2359" y="1744"/>
                  </a:lnTo>
                  <a:lnTo>
                    <a:pt x="2377" y="1746"/>
                  </a:lnTo>
                  <a:lnTo>
                    <a:pt x="2393" y="1744"/>
                  </a:lnTo>
                  <a:lnTo>
                    <a:pt x="2410" y="1739"/>
                  </a:lnTo>
                  <a:lnTo>
                    <a:pt x="2427" y="1730"/>
                  </a:lnTo>
                  <a:lnTo>
                    <a:pt x="2442" y="1718"/>
                  </a:lnTo>
                  <a:lnTo>
                    <a:pt x="2455" y="1703"/>
                  </a:lnTo>
                  <a:lnTo>
                    <a:pt x="2463" y="1685"/>
                  </a:lnTo>
                  <a:lnTo>
                    <a:pt x="2469" y="1669"/>
                  </a:lnTo>
                  <a:lnTo>
                    <a:pt x="2471" y="1652"/>
                  </a:lnTo>
                  <a:lnTo>
                    <a:pt x="2469" y="1636"/>
                  </a:lnTo>
                  <a:lnTo>
                    <a:pt x="2463" y="1620"/>
                  </a:lnTo>
                  <a:lnTo>
                    <a:pt x="2454" y="1608"/>
                  </a:lnTo>
                  <a:lnTo>
                    <a:pt x="2452" y="1606"/>
                  </a:lnTo>
                  <a:lnTo>
                    <a:pt x="2447" y="1600"/>
                  </a:lnTo>
                  <a:lnTo>
                    <a:pt x="2438" y="1591"/>
                  </a:lnTo>
                  <a:lnTo>
                    <a:pt x="2426" y="1579"/>
                  </a:lnTo>
                  <a:lnTo>
                    <a:pt x="2410" y="1564"/>
                  </a:lnTo>
                  <a:lnTo>
                    <a:pt x="2392" y="1545"/>
                  </a:lnTo>
                  <a:lnTo>
                    <a:pt x="2372" y="1525"/>
                  </a:lnTo>
                  <a:lnTo>
                    <a:pt x="2348" y="1502"/>
                  </a:lnTo>
                  <a:lnTo>
                    <a:pt x="2323" y="1477"/>
                  </a:lnTo>
                  <a:lnTo>
                    <a:pt x="2295" y="1449"/>
                  </a:lnTo>
                  <a:lnTo>
                    <a:pt x="2265" y="1420"/>
                  </a:lnTo>
                  <a:lnTo>
                    <a:pt x="2235" y="1389"/>
                  </a:lnTo>
                  <a:lnTo>
                    <a:pt x="2202" y="1357"/>
                  </a:lnTo>
                  <a:lnTo>
                    <a:pt x="2169" y="1323"/>
                  </a:lnTo>
                  <a:lnTo>
                    <a:pt x="2134" y="1289"/>
                  </a:lnTo>
                  <a:lnTo>
                    <a:pt x="2099" y="1254"/>
                  </a:lnTo>
                  <a:lnTo>
                    <a:pt x="2062" y="1218"/>
                  </a:lnTo>
                  <a:lnTo>
                    <a:pt x="2027" y="1182"/>
                  </a:lnTo>
                  <a:lnTo>
                    <a:pt x="1990" y="1146"/>
                  </a:lnTo>
                  <a:lnTo>
                    <a:pt x="1954" y="1110"/>
                  </a:lnTo>
                  <a:lnTo>
                    <a:pt x="1918" y="1074"/>
                  </a:lnTo>
                  <a:lnTo>
                    <a:pt x="1882" y="1039"/>
                  </a:lnTo>
                  <a:lnTo>
                    <a:pt x="1847" y="1003"/>
                  </a:lnTo>
                  <a:lnTo>
                    <a:pt x="1813" y="970"/>
                  </a:lnTo>
                  <a:lnTo>
                    <a:pt x="1780" y="937"/>
                  </a:lnTo>
                  <a:lnTo>
                    <a:pt x="1748" y="906"/>
                  </a:lnTo>
                  <a:lnTo>
                    <a:pt x="1718" y="875"/>
                  </a:lnTo>
                  <a:lnTo>
                    <a:pt x="1689" y="847"/>
                  </a:lnTo>
                  <a:lnTo>
                    <a:pt x="1663" y="821"/>
                  </a:lnTo>
                  <a:lnTo>
                    <a:pt x="1638" y="797"/>
                  </a:lnTo>
                  <a:lnTo>
                    <a:pt x="1616" y="775"/>
                  </a:lnTo>
                  <a:lnTo>
                    <a:pt x="1596" y="756"/>
                  </a:lnTo>
                  <a:lnTo>
                    <a:pt x="1579" y="740"/>
                  </a:lnTo>
                  <a:lnTo>
                    <a:pt x="1565" y="725"/>
                  </a:lnTo>
                  <a:lnTo>
                    <a:pt x="1560" y="721"/>
                  </a:lnTo>
                  <a:lnTo>
                    <a:pt x="1553" y="715"/>
                  </a:lnTo>
                  <a:lnTo>
                    <a:pt x="1546" y="711"/>
                  </a:lnTo>
                  <a:lnTo>
                    <a:pt x="1537" y="706"/>
                  </a:lnTo>
                  <a:lnTo>
                    <a:pt x="1527" y="704"/>
                  </a:lnTo>
                  <a:lnTo>
                    <a:pt x="1515" y="703"/>
                  </a:lnTo>
                  <a:lnTo>
                    <a:pt x="1501" y="705"/>
                  </a:lnTo>
                  <a:lnTo>
                    <a:pt x="1485" y="711"/>
                  </a:lnTo>
                  <a:lnTo>
                    <a:pt x="1468" y="720"/>
                  </a:lnTo>
                  <a:lnTo>
                    <a:pt x="1449" y="735"/>
                  </a:lnTo>
                  <a:lnTo>
                    <a:pt x="1428" y="754"/>
                  </a:lnTo>
                  <a:lnTo>
                    <a:pt x="1405" y="779"/>
                  </a:lnTo>
                  <a:lnTo>
                    <a:pt x="1383" y="808"/>
                  </a:lnTo>
                  <a:lnTo>
                    <a:pt x="1366" y="837"/>
                  </a:lnTo>
                  <a:lnTo>
                    <a:pt x="1270" y="1012"/>
                  </a:lnTo>
                  <a:lnTo>
                    <a:pt x="1259" y="1031"/>
                  </a:lnTo>
                  <a:lnTo>
                    <a:pt x="1244" y="1050"/>
                  </a:lnTo>
                  <a:lnTo>
                    <a:pt x="1226" y="1069"/>
                  </a:lnTo>
                  <a:lnTo>
                    <a:pt x="1194" y="1096"/>
                  </a:lnTo>
                  <a:lnTo>
                    <a:pt x="1161" y="1119"/>
                  </a:lnTo>
                  <a:lnTo>
                    <a:pt x="1125" y="1136"/>
                  </a:lnTo>
                  <a:lnTo>
                    <a:pt x="1089" y="1147"/>
                  </a:lnTo>
                  <a:lnTo>
                    <a:pt x="1052" y="1153"/>
                  </a:lnTo>
                  <a:lnTo>
                    <a:pt x="1014" y="1153"/>
                  </a:lnTo>
                  <a:lnTo>
                    <a:pt x="976" y="1147"/>
                  </a:lnTo>
                  <a:lnTo>
                    <a:pt x="944" y="1137"/>
                  </a:lnTo>
                  <a:lnTo>
                    <a:pt x="913" y="1123"/>
                  </a:lnTo>
                  <a:lnTo>
                    <a:pt x="883" y="1106"/>
                  </a:lnTo>
                  <a:lnTo>
                    <a:pt x="858" y="1085"/>
                  </a:lnTo>
                  <a:lnTo>
                    <a:pt x="833" y="1061"/>
                  </a:lnTo>
                  <a:lnTo>
                    <a:pt x="813" y="1034"/>
                  </a:lnTo>
                  <a:lnTo>
                    <a:pt x="796" y="1004"/>
                  </a:lnTo>
                  <a:lnTo>
                    <a:pt x="784" y="980"/>
                  </a:lnTo>
                  <a:lnTo>
                    <a:pt x="777" y="955"/>
                  </a:lnTo>
                  <a:lnTo>
                    <a:pt x="772" y="930"/>
                  </a:lnTo>
                  <a:lnTo>
                    <a:pt x="772" y="908"/>
                  </a:lnTo>
                  <a:lnTo>
                    <a:pt x="774" y="886"/>
                  </a:lnTo>
                  <a:lnTo>
                    <a:pt x="781" y="866"/>
                  </a:lnTo>
                  <a:lnTo>
                    <a:pt x="1064" y="203"/>
                  </a:lnTo>
                  <a:lnTo>
                    <a:pt x="1074" y="185"/>
                  </a:lnTo>
                  <a:lnTo>
                    <a:pt x="1086" y="166"/>
                  </a:lnTo>
                  <a:lnTo>
                    <a:pt x="1102" y="147"/>
                  </a:lnTo>
                  <a:lnTo>
                    <a:pt x="1120" y="126"/>
                  </a:lnTo>
                  <a:lnTo>
                    <a:pt x="1130" y="117"/>
                  </a:lnTo>
                  <a:lnTo>
                    <a:pt x="1142" y="106"/>
                  </a:lnTo>
                  <a:lnTo>
                    <a:pt x="1158" y="94"/>
                  </a:lnTo>
                  <a:lnTo>
                    <a:pt x="1176" y="81"/>
                  </a:lnTo>
                  <a:lnTo>
                    <a:pt x="1196" y="67"/>
                  </a:lnTo>
                  <a:lnTo>
                    <a:pt x="1220" y="53"/>
                  </a:lnTo>
                  <a:lnTo>
                    <a:pt x="1245" y="40"/>
                  </a:lnTo>
                  <a:lnTo>
                    <a:pt x="1274" y="28"/>
                  </a:lnTo>
                  <a:lnTo>
                    <a:pt x="1305" y="18"/>
                  </a:lnTo>
                  <a:lnTo>
                    <a:pt x="1338" y="10"/>
                  </a:lnTo>
                  <a:lnTo>
                    <a:pt x="1373" y="3"/>
                  </a:lnTo>
                  <a:lnTo>
                    <a:pt x="1412" y="0"/>
                  </a:lnTo>
                  <a:lnTo>
                    <a:pt x="14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Freeform 12">
              <a:extLst>
                <a:ext uri="{FF2B5EF4-FFF2-40B4-BE49-F238E27FC236}">
                  <a16:creationId xmlns:a16="http://schemas.microsoft.com/office/drawing/2014/main" id="{B50B1BAE-E3DB-4547-83F7-3DC9383656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01801" y="2038351"/>
              <a:ext cx="149225" cy="147638"/>
            </a:xfrm>
            <a:custGeom>
              <a:avLst/>
              <a:gdLst>
                <a:gd name="T0" fmla="*/ 671 w 1031"/>
                <a:gd name="T1" fmla="*/ 657 h 1025"/>
                <a:gd name="T2" fmla="*/ 626 w 1031"/>
                <a:gd name="T3" fmla="*/ 679 h 1025"/>
                <a:gd name="T4" fmla="*/ 595 w 1031"/>
                <a:gd name="T5" fmla="*/ 718 h 1025"/>
                <a:gd name="T6" fmla="*/ 584 w 1031"/>
                <a:gd name="T7" fmla="*/ 766 h 1025"/>
                <a:gd name="T8" fmla="*/ 595 w 1031"/>
                <a:gd name="T9" fmla="*/ 817 h 1025"/>
                <a:gd name="T10" fmla="*/ 626 w 1031"/>
                <a:gd name="T11" fmla="*/ 854 h 1025"/>
                <a:gd name="T12" fmla="*/ 671 w 1031"/>
                <a:gd name="T13" fmla="*/ 877 h 1025"/>
                <a:gd name="T14" fmla="*/ 723 w 1031"/>
                <a:gd name="T15" fmla="*/ 877 h 1025"/>
                <a:gd name="T16" fmla="*/ 768 w 1031"/>
                <a:gd name="T17" fmla="*/ 854 h 1025"/>
                <a:gd name="T18" fmla="*/ 800 w 1031"/>
                <a:gd name="T19" fmla="*/ 816 h 1025"/>
                <a:gd name="T20" fmla="*/ 811 w 1031"/>
                <a:gd name="T21" fmla="*/ 766 h 1025"/>
                <a:gd name="T22" fmla="*/ 800 w 1031"/>
                <a:gd name="T23" fmla="*/ 718 h 1025"/>
                <a:gd name="T24" fmla="*/ 768 w 1031"/>
                <a:gd name="T25" fmla="*/ 679 h 1025"/>
                <a:gd name="T26" fmla="*/ 723 w 1031"/>
                <a:gd name="T27" fmla="*/ 657 h 1025"/>
                <a:gd name="T28" fmla="*/ 345 w 1031"/>
                <a:gd name="T29" fmla="*/ 0 h 1025"/>
                <a:gd name="T30" fmla="*/ 391 w 1031"/>
                <a:gd name="T31" fmla="*/ 12 h 1025"/>
                <a:gd name="T32" fmla="*/ 432 w 1031"/>
                <a:gd name="T33" fmla="*/ 39 h 1025"/>
                <a:gd name="T34" fmla="*/ 1007 w 1031"/>
                <a:gd name="T35" fmla="*/ 615 h 1025"/>
                <a:gd name="T36" fmla="*/ 1027 w 1031"/>
                <a:gd name="T37" fmla="*/ 659 h 1025"/>
                <a:gd name="T38" fmla="*/ 1031 w 1031"/>
                <a:gd name="T39" fmla="*/ 705 h 1025"/>
                <a:gd name="T40" fmla="*/ 1019 w 1031"/>
                <a:gd name="T41" fmla="*/ 751 h 1025"/>
                <a:gd name="T42" fmla="*/ 992 w 1031"/>
                <a:gd name="T43" fmla="*/ 791 h 1025"/>
                <a:gd name="T44" fmla="*/ 776 w 1031"/>
                <a:gd name="T45" fmla="*/ 1001 h 1025"/>
                <a:gd name="T46" fmla="*/ 732 w 1031"/>
                <a:gd name="T47" fmla="*/ 1021 h 1025"/>
                <a:gd name="T48" fmla="*/ 686 w 1031"/>
                <a:gd name="T49" fmla="*/ 1025 h 1025"/>
                <a:gd name="T50" fmla="*/ 640 w 1031"/>
                <a:gd name="T51" fmla="*/ 1013 h 1025"/>
                <a:gd name="T52" fmla="*/ 600 w 1031"/>
                <a:gd name="T53" fmla="*/ 985 h 1025"/>
                <a:gd name="T54" fmla="*/ 24 w 1031"/>
                <a:gd name="T55" fmla="*/ 409 h 1025"/>
                <a:gd name="T56" fmla="*/ 4 w 1031"/>
                <a:gd name="T57" fmla="*/ 367 h 1025"/>
                <a:gd name="T58" fmla="*/ 0 w 1031"/>
                <a:gd name="T59" fmla="*/ 320 h 1025"/>
                <a:gd name="T60" fmla="*/ 11 w 1031"/>
                <a:gd name="T61" fmla="*/ 275 h 1025"/>
                <a:gd name="T62" fmla="*/ 40 w 1031"/>
                <a:gd name="T63" fmla="*/ 234 h 1025"/>
                <a:gd name="T64" fmla="*/ 255 w 1031"/>
                <a:gd name="T65" fmla="*/ 24 h 1025"/>
                <a:gd name="T66" fmla="*/ 298 w 1031"/>
                <a:gd name="T67" fmla="*/ 4 h 1025"/>
                <a:gd name="T68" fmla="*/ 345 w 1031"/>
                <a:gd name="T69" fmla="*/ 0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1" h="1025">
                  <a:moveTo>
                    <a:pt x="698" y="654"/>
                  </a:moveTo>
                  <a:lnTo>
                    <a:pt x="671" y="657"/>
                  </a:lnTo>
                  <a:lnTo>
                    <a:pt x="648" y="665"/>
                  </a:lnTo>
                  <a:lnTo>
                    <a:pt x="626" y="679"/>
                  </a:lnTo>
                  <a:lnTo>
                    <a:pt x="609" y="696"/>
                  </a:lnTo>
                  <a:lnTo>
                    <a:pt x="595" y="718"/>
                  </a:lnTo>
                  <a:lnTo>
                    <a:pt x="587" y="741"/>
                  </a:lnTo>
                  <a:lnTo>
                    <a:pt x="584" y="766"/>
                  </a:lnTo>
                  <a:lnTo>
                    <a:pt x="587" y="793"/>
                  </a:lnTo>
                  <a:lnTo>
                    <a:pt x="595" y="817"/>
                  </a:lnTo>
                  <a:lnTo>
                    <a:pt x="609" y="837"/>
                  </a:lnTo>
                  <a:lnTo>
                    <a:pt x="626" y="854"/>
                  </a:lnTo>
                  <a:lnTo>
                    <a:pt x="648" y="868"/>
                  </a:lnTo>
                  <a:lnTo>
                    <a:pt x="671" y="877"/>
                  </a:lnTo>
                  <a:lnTo>
                    <a:pt x="698" y="880"/>
                  </a:lnTo>
                  <a:lnTo>
                    <a:pt x="723" y="877"/>
                  </a:lnTo>
                  <a:lnTo>
                    <a:pt x="748" y="868"/>
                  </a:lnTo>
                  <a:lnTo>
                    <a:pt x="768" y="854"/>
                  </a:lnTo>
                  <a:lnTo>
                    <a:pt x="785" y="837"/>
                  </a:lnTo>
                  <a:lnTo>
                    <a:pt x="800" y="816"/>
                  </a:lnTo>
                  <a:lnTo>
                    <a:pt x="808" y="793"/>
                  </a:lnTo>
                  <a:lnTo>
                    <a:pt x="811" y="766"/>
                  </a:lnTo>
                  <a:lnTo>
                    <a:pt x="808" y="741"/>
                  </a:lnTo>
                  <a:lnTo>
                    <a:pt x="800" y="718"/>
                  </a:lnTo>
                  <a:lnTo>
                    <a:pt x="785" y="696"/>
                  </a:lnTo>
                  <a:lnTo>
                    <a:pt x="768" y="679"/>
                  </a:lnTo>
                  <a:lnTo>
                    <a:pt x="748" y="665"/>
                  </a:lnTo>
                  <a:lnTo>
                    <a:pt x="723" y="657"/>
                  </a:lnTo>
                  <a:lnTo>
                    <a:pt x="698" y="654"/>
                  </a:lnTo>
                  <a:close/>
                  <a:moveTo>
                    <a:pt x="345" y="0"/>
                  </a:moveTo>
                  <a:lnTo>
                    <a:pt x="368" y="4"/>
                  </a:lnTo>
                  <a:lnTo>
                    <a:pt x="391" y="12"/>
                  </a:lnTo>
                  <a:lnTo>
                    <a:pt x="412" y="24"/>
                  </a:lnTo>
                  <a:lnTo>
                    <a:pt x="432" y="39"/>
                  </a:lnTo>
                  <a:lnTo>
                    <a:pt x="992" y="596"/>
                  </a:lnTo>
                  <a:lnTo>
                    <a:pt x="1007" y="615"/>
                  </a:lnTo>
                  <a:lnTo>
                    <a:pt x="1019" y="637"/>
                  </a:lnTo>
                  <a:lnTo>
                    <a:pt x="1027" y="659"/>
                  </a:lnTo>
                  <a:lnTo>
                    <a:pt x="1031" y="682"/>
                  </a:lnTo>
                  <a:lnTo>
                    <a:pt x="1031" y="705"/>
                  </a:lnTo>
                  <a:lnTo>
                    <a:pt x="1027" y="729"/>
                  </a:lnTo>
                  <a:lnTo>
                    <a:pt x="1019" y="751"/>
                  </a:lnTo>
                  <a:lnTo>
                    <a:pt x="1007" y="771"/>
                  </a:lnTo>
                  <a:lnTo>
                    <a:pt x="992" y="791"/>
                  </a:lnTo>
                  <a:lnTo>
                    <a:pt x="796" y="985"/>
                  </a:lnTo>
                  <a:lnTo>
                    <a:pt x="776" y="1001"/>
                  </a:lnTo>
                  <a:lnTo>
                    <a:pt x="755" y="1013"/>
                  </a:lnTo>
                  <a:lnTo>
                    <a:pt x="732" y="1021"/>
                  </a:lnTo>
                  <a:lnTo>
                    <a:pt x="709" y="1025"/>
                  </a:lnTo>
                  <a:lnTo>
                    <a:pt x="686" y="1025"/>
                  </a:lnTo>
                  <a:lnTo>
                    <a:pt x="663" y="1021"/>
                  </a:lnTo>
                  <a:lnTo>
                    <a:pt x="640" y="1013"/>
                  </a:lnTo>
                  <a:lnTo>
                    <a:pt x="619" y="1001"/>
                  </a:lnTo>
                  <a:lnTo>
                    <a:pt x="600" y="985"/>
                  </a:lnTo>
                  <a:lnTo>
                    <a:pt x="40" y="429"/>
                  </a:lnTo>
                  <a:lnTo>
                    <a:pt x="24" y="409"/>
                  </a:lnTo>
                  <a:lnTo>
                    <a:pt x="11" y="389"/>
                  </a:lnTo>
                  <a:lnTo>
                    <a:pt x="4" y="367"/>
                  </a:lnTo>
                  <a:lnTo>
                    <a:pt x="0" y="344"/>
                  </a:lnTo>
                  <a:lnTo>
                    <a:pt x="0" y="320"/>
                  </a:lnTo>
                  <a:lnTo>
                    <a:pt x="4" y="297"/>
                  </a:lnTo>
                  <a:lnTo>
                    <a:pt x="11" y="275"/>
                  </a:lnTo>
                  <a:lnTo>
                    <a:pt x="24" y="253"/>
                  </a:lnTo>
                  <a:lnTo>
                    <a:pt x="40" y="234"/>
                  </a:lnTo>
                  <a:lnTo>
                    <a:pt x="236" y="39"/>
                  </a:lnTo>
                  <a:lnTo>
                    <a:pt x="255" y="24"/>
                  </a:lnTo>
                  <a:lnTo>
                    <a:pt x="275" y="12"/>
                  </a:lnTo>
                  <a:lnTo>
                    <a:pt x="298" y="4"/>
                  </a:lnTo>
                  <a:lnTo>
                    <a:pt x="321" y="0"/>
                  </a:lnTo>
                  <a:lnTo>
                    <a:pt x="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3" name="Google Shape;9618;p66">
            <a:extLst>
              <a:ext uri="{FF2B5EF4-FFF2-40B4-BE49-F238E27FC236}">
                <a16:creationId xmlns:a16="http://schemas.microsoft.com/office/drawing/2014/main" id="{6D53B7D4-DBC7-448F-95E3-A2F2AB1C6372}"/>
              </a:ext>
            </a:extLst>
          </p:cNvPr>
          <p:cNvSpPr/>
          <p:nvPr/>
        </p:nvSpPr>
        <p:spPr>
          <a:xfrm>
            <a:off x="3420708" y="2839894"/>
            <a:ext cx="792081" cy="751509"/>
          </a:xfrm>
          <a:custGeom>
            <a:avLst/>
            <a:gdLst/>
            <a:ahLst/>
            <a:cxnLst/>
            <a:rect l="l" t="t" r="r" b="b"/>
            <a:pathLst>
              <a:path w="11145" h="10442" extrusionOk="0">
                <a:moveTo>
                  <a:pt x="8692" y="2608"/>
                </a:moveTo>
                <a:cubicBezTo>
                  <a:pt x="8716" y="2608"/>
                  <a:pt x="8751" y="2643"/>
                  <a:pt x="8751" y="2667"/>
                </a:cubicBezTo>
                <a:lnTo>
                  <a:pt x="8751" y="3024"/>
                </a:lnTo>
                <a:cubicBezTo>
                  <a:pt x="8751" y="3060"/>
                  <a:pt x="8716" y="3084"/>
                  <a:pt x="8692" y="3084"/>
                </a:cubicBezTo>
                <a:lnTo>
                  <a:pt x="2453" y="3084"/>
                </a:lnTo>
                <a:cubicBezTo>
                  <a:pt x="2441" y="3084"/>
                  <a:pt x="2405" y="3060"/>
                  <a:pt x="2405" y="3024"/>
                </a:cubicBezTo>
                <a:lnTo>
                  <a:pt x="2405" y="2667"/>
                </a:lnTo>
                <a:cubicBezTo>
                  <a:pt x="2405" y="2643"/>
                  <a:pt x="2441" y="2608"/>
                  <a:pt x="2465" y="2608"/>
                </a:cubicBezTo>
                <a:close/>
                <a:moveTo>
                  <a:pt x="8096" y="3405"/>
                </a:moveTo>
                <a:lnTo>
                  <a:pt x="8096" y="3834"/>
                </a:lnTo>
                <a:lnTo>
                  <a:pt x="7977" y="3953"/>
                </a:lnTo>
                <a:lnTo>
                  <a:pt x="7227" y="3953"/>
                </a:lnTo>
                <a:lnTo>
                  <a:pt x="7108" y="3834"/>
                </a:lnTo>
                <a:lnTo>
                  <a:pt x="7108" y="3405"/>
                </a:lnTo>
                <a:close/>
                <a:moveTo>
                  <a:pt x="4048" y="3417"/>
                </a:moveTo>
                <a:lnTo>
                  <a:pt x="4048" y="3846"/>
                </a:lnTo>
                <a:lnTo>
                  <a:pt x="3929" y="3965"/>
                </a:lnTo>
                <a:lnTo>
                  <a:pt x="3179" y="3965"/>
                </a:lnTo>
                <a:lnTo>
                  <a:pt x="3060" y="3846"/>
                </a:lnTo>
                <a:lnTo>
                  <a:pt x="3060" y="3417"/>
                </a:lnTo>
                <a:close/>
                <a:moveTo>
                  <a:pt x="2739" y="3417"/>
                </a:moveTo>
                <a:lnTo>
                  <a:pt x="2739" y="3905"/>
                </a:lnTo>
                <a:cubicBezTo>
                  <a:pt x="2739" y="3953"/>
                  <a:pt x="2751" y="4001"/>
                  <a:pt x="2774" y="4025"/>
                </a:cubicBezTo>
                <a:lnTo>
                  <a:pt x="2941" y="4191"/>
                </a:lnTo>
                <a:lnTo>
                  <a:pt x="2941" y="4667"/>
                </a:lnTo>
                <a:lnTo>
                  <a:pt x="357" y="4667"/>
                </a:lnTo>
                <a:lnTo>
                  <a:pt x="476" y="3453"/>
                </a:lnTo>
                <a:cubicBezTo>
                  <a:pt x="476" y="3429"/>
                  <a:pt x="500" y="3417"/>
                  <a:pt x="536" y="3417"/>
                </a:cubicBezTo>
                <a:close/>
                <a:moveTo>
                  <a:pt x="10621" y="3417"/>
                </a:moveTo>
                <a:cubicBezTo>
                  <a:pt x="10656" y="3417"/>
                  <a:pt x="10668" y="3429"/>
                  <a:pt x="10680" y="3453"/>
                </a:cubicBezTo>
                <a:lnTo>
                  <a:pt x="10799" y="4667"/>
                </a:lnTo>
                <a:lnTo>
                  <a:pt x="8204" y="4667"/>
                </a:lnTo>
                <a:lnTo>
                  <a:pt x="8204" y="4191"/>
                </a:lnTo>
                <a:lnTo>
                  <a:pt x="8382" y="4025"/>
                </a:lnTo>
                <a:cubicBezTo>
                  <a:pt x="8406" y="4001"/>
                  <a:pt x="8418" y="3953"/>
                  <a:pt x="8418" y="3905"/>
                </a:cubicBezTo>
                <a:lnTo>
                  <a:pt x="8418" y="3417"/>
                </a:lnTo>
                <a:close/>
                <a:moveTo>
                  <a:pt x="3834" y="4298"/>
                </a:moveTo>
                <a:lnTo>
                  <a:pt x="3834" y="7644"/>
                </a:lnTo>
                <a:lnTo>
                  <a:pt x="3286" y="7644"/>
                </a:lnTo>
                <a:lnTo>
                  <a:pt x="3286" y="4298"/>
                </a:lnTo>
                <a:close/>
                <a:moveTo>
                  <a:pt x="7870" y="4298"/>
                </a:moveTo>
                <a:lnTo>
                  <a:pt x="7870" y="7644"/>
                </a:lnTo>
                <a:lnTo>
                  <a:pt x="7323" y="7644"/>
                </a:lnTo>
                <a:lnTo>
                  <a:pt x="7323" y="4298"/>
                </a:lnTo>
                <a:close/>
                <a:moveTo>
                  <a:pt x="5563" y="6230"/>
                </a:moveTo>
                <a:cubicBezTo>
                  <a:pt x="5617" y="6230"/>
                  <a:pt x="5674" y="6245"/>
                  <a:pt x="5727" y="6275"/>
                </a:cubicBezTo>
                <a:lnTo>
                  <a:pt x="6013" y="6465"/>
                </a:lnTo>
                <a:cubicBezTo>
                  <a:pt x="6084" y="6513"/>
                  <a:pt x="6132" y="6596"/>
                  <a:pt x="6132" y="6692"/>
                </a:cubicBezTo>
                <a:lnTo>
                  <a:pt x="6132" y="8525"/>
                </a:lnTo>
                <a:lnTo>
                  <a:pt x="5013" y="8525"/>
                </a:lnTo>
                <a:lnTo>
                  <a:pt x="5013" y="6692"/>
                </a:lnTo>
                <a:cubicBezTo>
                  <a:pt x="5013" y="6596"/>
                  <a:pt x="5060" y="6513"/>
                  <a:pt x="5132" y="6465"/>
                </a:cubicBezTo>
                <a:lnTo>
                  <a:pt x="5418" y="6275"/>
                </a:lnTo>
                <a:cubicBezTo>
                  <a:pt x="5459" y="6245"/>
                  <a:pt x="5510" y="6230"/>
                  <a:pt x="5563" y="6230"/>
                </a:cubicBezTo>
                <a:close/>
                <a:moveTo>
                  <a:pt x="3929" y="7989"/>
                </a:moveTo>
                <a:lnTo>
                  <a:pt x="4048" y="8108"/>
                </a:lnTo>
                <a:lnTo>
                  <a:pt x="4048" y="8537"/>
                </a:lnTo>
                <a:lnTo>
                  <a:pt x="3060" y="8537"/>
                </a:lnTo>
                <a:lnTo>
                  <a:pt x="3060" y="8108"/>
                </a:lnTo>
                <a:lnTo>
                  <a:pt x="3179" y="7989"/>
                </a:lnTo>
                <a:close/>
                <a:moveTo>
                  <a:pt x="7954" y="7989"/>
                </a:moveTo>
                <a:lnTo>
                  <a:pt x="8073" y="8108"/>
                </a:lnTo>
                <a:lnTo>
                  <a:pt x="8073" y="8537"/>
                </a:lnTo>
                <a:lnTo>
                  <a:pt x="7096" y="8537"/>
                </a:lnTo>
                <a:lnTo>
                  <a:pt x="7096" y="8525"/>
                </a:lnTo>
                <a:lnTo>
                  <a:pt x="7096" y="8108"/>
                </a:lnTo>
                <a:lnTo>
                  <a:pt x="7215" y="7989"/>
                </a:lnTo>
                <a:close/>
                <a:moveTo>
                  <a:pt x="6787" y="3429"/>
                </a:moveTo>
                <a:lnTo>
                  <a:pt x="6787" y="3917"/>
                </a:lnTo>
                <a:cubicBezTo>
                  <a:pt x="6787" y="3965"/>
                  <a:pt x="6799" y="4013"/>
                  <a:pt x="6834" y="4036"/>
                </a:cubicBezTo>
                <a:lnTo>
                  <a:pt x="7013" y="4215"/>
                </a:lnTo>
                <a:lnTo>
                  <a:pt x="7013" y="7763"/>
                </a:lnTo>
                <a:lnTo>
                  <a:pt x="6834" y="7942"/>
                </a:lnTo>
                <a:cubicBezTo>
                  <a:pt x="6799" y="7966"/>
                  <a:pt x="6787" y="8013"/>
                  <a:pt x="6787" y="8061"/>
                </a:cubicBezTo>
                <a:lnTo>
                  <a:pt x="6787" y="8549"/>
                </a:lnTo>
                <a:lnTo>
                  <a:pt x="6477" y="8525"/>
                </a:lnTo>
                <a:lnTo>
                  <a:pt x="6477" y="6692"/>
                </a:lnTo>
                <a:cubicBezTo>
                  <a:pt x="6477" y="6501"/>
                  <a:pt x="6370" y="6299"/>
                  <a:pt x="6203" y="6180"/>
                </a:cubicBezTo>
                <a:lnTo>
                  <a:pt x="5918" y="5989"/>
                </a:lnTo>
                <a:cubicBezTo>
                  <a:pt x="5816" y="5924"/>
                  <a:pt x="5703" y="5891"/>
                  <a:pt x="5589" y="5891"/>
                </a:cubicBezTo>
                <a:cubicBezTo>
                  <a:pt x="5474" y="5891"/>
                  <a:pt x="5358" y="5924"/>
                  <a:pt x="5251" y="5989"/>
                </a:cubicBezTo>
                <a:lnTo>
                  <a:pt x="4965" y="6180"/>
                </a:lnTo>
                <a:cubicBezTo>
                  <a:pt x="4810" y="6299"/>
                  <a:pt x="4703" y="6477"/>
                  <a:pt x="4703" y="6692"/>
                </a:cubicBezTo>
                <a:lnTo>
                  <a:pt x="4703" y="8525"/>
                </a:lnTo>
                <a:lnTo>
                  <a:pt x="4394" y="8525"/>
                </a:lnTo>
                <a:lnTo>
                  <a:pt x="4394" y="8025"/>
                </a:lnTo>
                <a:cubicBezTo>
                  <a:pt x="4394" y="7989"/>
                  <a:pt x="4370" y="7942"/>
                  <a:pt x="4346" y="7906"/>
                </a:cubicBezTo>
                <a:lnTo>
                  <a:pt x="4167" y="7751"/>
                </a:lnTo>
                <a:lnTo>
                  <a:pt x="4167" y="4203"/>
                </a:lnTo>
                <a:lnTo>
                  <a:pt x="4346" y="4036"/>
                </a:lnTo>
                <a:cubicBezTo>
                  <a:pt x="4370" y="4013"/>
                  <a:pt x="4394" y="3965"/>
                  <a:pt x="4394" y="3917"/>
                </a:cubicBezTo>
                <a:lnTo>
                  <a:pt x="4394" y="3429"/>
                </a:lnTo>
                <a:close/>
                <a:moveTo>
                  <a:pt x="8525" y="8847"/>
                </a:moveTo>
                <a:lnTo>
                  <a:pt x="8525" y="9311"/>
                </a:lnTo>
                <a:lnTo>
                  <a:pt x="2631" y="9311"/>
                </a:lnTo>
                <a:lnTo>
                  <a:pt x="2631" y="8847"/>
                </a:lnTo>
                <a:close/>
                <a:moveTo>
                  <a:pt x="1858" y="9632"/>
                </a:moveTo>
                <a:lnTo>
                  <a:pt x="1858" y="10097"/>
                </a:lnTo>
                <a:lnTo>
                  <a:pt x="607" y="10097"/>
                </a:lnTo>
                <a:lnTo>
                  <a:pt x="607" y="9632"/>
                </a:lnTo>
                <a:close/>
                <a:moveTo>
                  <a:pt x="8978" y="9632"/>
                </a:moveTo>
                <a:lnTo>
                  <a:pt x="8978" y="10097"/>
                </a:lnTo>
                <a:lnTo>
                  <a:pt x="2203" y="10097"/>
                </a:lnTo>
                <a:lnTo>
                  <a:pt x="2203" y="9632"/>
                </a:lnTo>
                <a:close/>
                <a:moveTo>
                  <a:pt x="10549" y="9632"/>
                </a:moveTo>
                <a:lnTo>
                  <a:pt x="10549" y="10097"/>
                </a:lnTo>
                <a:lnTo>
                  <a:pt x="9299" y="10097"/>
                </a:lnTo>
                <a:lnTo>
                  <a:pt x="9299" y="9632"/>
                </a:lnTo>
                <a:close/>
                <a:moveTo>
                  <a:pt x="5566" y="0"/>
                </a:moveTo>
                <a:cubicBezTo>
                  <a:pt x="5531" y="0"/>
                  <a:pt x="5495" y="12"/>
                  <a:pt x="5465" y="36"/>
                </a:cubicBezTo>
                <a:lnTo>
                  <a:pt x="4417" y="857"/>
                </a:lnTo>
                <a:cubicBezTo>
                  <a:pt x="4346" y="917"/>
                  <a:pt x="4334" y="1024"/>
                  <a:pt x="4394" y="1096"/>
                </a:cubicBezTo>
                <a:cubicBezTo>
                  <a:pt x="4427" y="1136"/>
                  <a:pt x="4473" y="1158"/>
                  <a:pt x="4521" y="1158"/>
                </a:cubicBezTo>
                <a:cubicBezTo>
                  <a:pt x="4557" y="1158"/>
                  <a:pt x="4596" y="1145"/>
                  <a:pt x="4632" y="1119"/>
                </a:cubicBezTo>
                <a:lnTo>
                  <a:pt x="5560" y="393"/>
                </a:lnTo>
                <a:lnTo>
                  <a:pt x="8025" y="2298"/>
                </a:lnTo>
                <a:lnTo>
                  <a:pt x="3143" y="2298"/>
                </a:lnTo>
                <a:lnTo>
                  <a:pt x="4036" y="1596"/>
                </a:lnTo>
                <a:cubicBezTo>
                  <a:pt x="4108" y="1536"/>
                  <a:pt x="4120" y="1441"/>
                  <a:pt x="4060" y="1358"/>
                </a:cubicBezTo>
                <a:cubicBezTo>
                  <a:pt x="4026" y="1317"/>
                  <a:pt x="3977" y="1296"/>
                  <a:pt x="3928" y="1296"/>
                </a:cubicBezTo>
                <a:cubicBezTo>
                  <a:pt x="3891" y="1296"/>
                  <a:pt x="3853" y="1308"/>
                  <a:pt x="3822" y="1334"/>
                </a:cubicBezTo>
                <a:lnTo>
                  <a:pt x="2584" y="2298"/>
                </a:lnTo>
                <a:lnTo>
                  <a:pt x="2453" y="2298"/>
                </a:lnTo>
                <a:cubicBezTo>
                  <a:pt x="2250" y="2298"/>
                  <a:pt x="2072" y="2477"/>
                  <a:pt x="2072" y="2691"/>
                </a:cubicBezTo>
                <a:lnTo>
                  <a:pt x="2072" y="3048"/>
                </a:lnTo>
                <a:lnTo>
                  <a:pt x="2072" y="3108"/>
                </a:lnTo>
                <a:lnTo>
                  <a:pt x="524" y="3108"/>
                </a:lnTo>
                <a:cubicBezTo>
                  <a:pt x="322" y="3108"/>
                  <a:pt x="167" y="3251"/>
                  <a:pt x="131" y="3441"/>
                </a:cubicBezTo>
                <a:lnTo>
                  <a:pt x="0" y="4834"/>
                </a:lnTo>
                <a:cubicBezTo>
                  <a:pt x="0" y="4870"/>
                  <a:pt x="12" y="4918"/>
                  <a:pt x="48" y="4953"/>
                </a:cubicBezTo>
                <a:cubicBezTo>
                  <a:pt x="72" y="4977"/>
                  <a:pt x="119" y="5013"/>
                  <a:pt x="167" y="5013"/>
                </a:cubicBezTo>
                <a:lnTo>
                  <a:pt x="262" y="5013"/>
                </a:lnTo>
                <a:lnTo>
                  <a:pt x="262" y="5822"/>
                </a:lnTo>
                <a:cubicBezTo>
                  <a:pt x="262" y="5918"/>
                  <a:pt x="345" y="5989"/>
                  <a:pt x="429" y="5989"/>
                </a:cubicBezTo>
                <a:cubicBezTo>
                  <a:pt x="524" y="5989"/>
                  <a:pt x="596" y="5918"/>
                  <a:pt x="596" y="5822"/>
                </a:cubicBezTo>
                <a:lnTo>
                  <a:pt x="596" y="5013"/>
                </a:lnTo>
                <a:lnTo>
                  <a:pt x="2965" y="5013"/>
                </a:lnTo>
                <a:lnTo>
                  <a:pt x="2965" y="7763"/>
                </a:lnTo>
                <a:lnTo>
                  <a:pt x="2798" y="7930"/>
                </a:lnTo>
                <a:cubicBezTo>
                  <a:pt x="2762" y="7954"/>
                  <a:pt x="2751" y="8001"/>
                  <a:pt x="2751" y="8049"/>
                </a:cubicBezTo>
                <a:lnTo>
                  <a:pt x="2751" y="8537"/>
                </a:lnTo>
                <a:lnTo>
                  <a:pt x="2489" y="8537"/>
                </a:lnTo>
                <a:cubicBezTo>
                  <a:pt x="2393" y="8537"/>
                  <a:pt x="2322" y="8608"/>
                  <a:pt x="2322" y="8704"/>
                </a:cubicBezTo>
                <a:lnTo>
                  <a:pt x="2322" y="9323"/>
                </a:lnTo>
                <a:lnTo>
                  <a:pt x="643" y="9323"/>
                </a:lnTo>
                <a:lnTo>
                  <a:pt x="643" y="6584"/>
                </a:lnTo>
                <a:cubicBezTo>
                  <a:pt x="643" y="6501"/>
                  <a:pt x="560" y="6418"/>
                  <a:pt x="476" y="6418"/>
                </a:cubicBezTo>
                <a:cubicBezTo>
                  <a:pt x="381" y="6418"/>
                  <a:pt x="310" y="6501"/>
                  <a:pt x="310" y="6584"/>
                </a:cubicBezTo>
                <a:lnTo>
                  <a:pt x="310" y="10275"/>
                </a:lnTo>
                <a:cubicBezTo>
                  <a:pt x="310" y="10371"/>
                  <a:pt x="381" y="10442"/>
                  <a:pt x="476" y="10442"/>
                </a:cubicBezTo>
                <a:lnTo>
                  <a:pt x="10740" y="10442"/>
                </a:lnTo>
                <a:cubicBezTo>
                  <a:pt x="10835" y="10442"/>
                  <a:pt x="10906" y="10371"/>
                  <a:pt x="10906" y="10275"/>
                </a:cubicBezTo>
                <a:lnTo>
                  <a:pt x="10906" y="8347"/>
                </a:lnTo>
                <a:cubicBezTo>
                  <a:pt x="10906" y="8251"/>
                  <a:pt x="10835" y="8180"/>
                  <a:pt x="10740" y="8180"/>
                </a:cubicBezTo>
                <a:cubicBezTo>
                  <a:pt x="10656" y="8180"/>
                  <a:pt x="10585" y="8251"/>
                  <a:pt x="10585" y="8347"/>
                </a:cubicBezTo>
                <a:lnTo>
                  <a:pt x="10585" y="9323"/>
                </a:lnTo>
                <a:lnTo>
                  <a:pt x="8894" y="9323"/>
                </a:lnTo>
                <a:lnTo>
                  <a:pt x="8894" y="8704"/>
                </a:lnTo>
                <a:cubicBezTo>
                  <a:pt x="8894" y="8608"/>
                  <a:pt x="8823" y="8537"/>
                  <a:pt x="8739" y="8537"/>
                </a:cubicBezTo>
                <a:lnTo>
                  <a:pt x="8466" y="8537"/>
                </a:lnTo>
                <a:lnTo>
                  <a:pt x="8466" y="8049"/>
                </a:lnTo>
                <a:cubicBezTo>
                  <a:pt x="8466" y="8001"/>
                  <a:pt x="8454" y="7954"/>
                  <a:pt x="8418" y="7930"/>
                </a:cubicBezTo>
                <a:lnTo>
                  <a:pt x="8239" y="7763"/>
                </a:lnTo>
                <a:lnTo>
                  <a:pt x="8239" y="5013"/>
                </a:lnTo>
                <a:lnTo>
                  <a:pt x="10549" y="5013"/>
                </a:lnTo>
                <a:lnTo>
                  <a:pt x="10549" y="7585"/>
                </a:lnTo>
                <a:cubicBezTo>
                  <a:pt x="10549" y="7668"/>
                  <a:pt x="10621" y="7751"/>
                  <a:pt x="10716" y="7751"/>
                </a:cubicBezTo>
                <a:cubicBezTo>
                  <a:pt x="10799" y="7751"/>
                  <a:pt x="10883" y="7668"/>
                  <a:pt x="10883" y="7585"/>
                </a:cubicBezTo>
                <a:lnTo>
                  <a:pt x="10883" y="5013"/>
                </a:lnTo>
                <a:lnTo>
                  <a:pt x="10978" y="5013"/>
                </a:lnTo>
                <a:cubicBezTo>
                  <a:pt x="11025" y="5013"/>
                  <a:pt x="11073" y="4989"/>
                  <a:pt x="11097" y="4953"/>
                </a:cubicBezTo>
                <a:cubicBezTo>
                  <a:pt x="11133" y="4906"/>
                  <a:pt x="11144" y="4858"/>
                  <a:pt x="11133" y="4810"/>
                </a:cubicBezTo>
                <a:lnTo>
                  <a:pt x="11002" y="3429"/>
                </a:lnTo>
                <a:cubicBezTo>
                  <a:pt x="10978" y="3239"/>
                  <a:pt x="10811" y="3084"/>
                  <a:pt x="10609" y="3084"/>
                </a:cubicBezTo>
                <a:lnTo>
                  <a:pt x="9061" y="3084"/>
                </a:lnTo>
                <a:lnTo>
                  <a:pt x="9061" y="3024"/>
                </a:lnTo>
                <a:lnTo>
                  <a:pt x="9061" y="2667"/>
                </a:lnTo>
                <a:cubicBezTo>
                  <a:pt x="9061" y="2465"/>
                  <a:pt x="8882" y="2286"/>
                  <a:pt x="8680" y="2286"/>
                </a:cubicBezTo>
                <a:lnTo>
                  <a:pt x="8537" y="2286"/>
                </a:lnTo>
                <a:lnTo>
                  <a:pt x="5668" y="36"/>
                </a:lnTo>
                <a:cubicBezTo>
                  <a:pt x="5638" y="12"/>
                  <a:pt x="5602" y="0"/>
                  <a:pt x="556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rgbClr val="4472C4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Freeform 84">
            <a:extLst>
              <a:ext uri="{FF2B5EF4-FFF2-40B4-BE49-F238E27FC236}">
                <a16:creationId xmlns:a16="http://schemas.microsoft.com/office/drawing/2014/main" id="{83C54387-9371-4F80-BF3A-F185E649EC18}"/>
              </a:ext>
            </a:extLst>
          </p:cNvPr>
          <p:cNvSpPr>
            <a:spLocks noEditPoints="1"/>
          </p:cNvSpPr>
          <p:nvPr/>
        </p:nvSpPr>
        <p:spPr bwMode="auto">
          <a:xfrm>
            <a:off x="3460762" y="1976168"/>
            <a:ext cx="705303" cy="695740"/>
          </a:xfrm>
          <a:custGeom>
            <a:avLst/>
            <a:gdLst>
              <a:gd name="T0" fmla="*/ 2086 w 3059"/>
              <a:gd name="T1" fmla="*/ 3012 h 3752"/>
              <a:gd name="T2" fmla="*/ 1935 w 3059"/>
              <a:gd name="T3" fmla="*/ 3086 h 3752"/>
              <a:gd name="T4" fmla="*/ 2285 w 3059"/>
              <a:gd name="T5" fmla="*/ 3428 h 3752"/>
              <a:gd name="T6" fmla="*/ 2841 w 3059"/>
              <a:gd name="T7" fmla="*/ 2870 h 3752"/>
              <a:gd name="T8" fmla="*/ 2743 w 3059"/>
              <a:gd name="T9" fmla="*/ 2733 h 3752"/>
              <a:gd name="T10" fmla="*/ 1556 w 3059"/>
              <a:gd name="T11" fmla="*/ 2733 h 3752"/>
              <a:gd name="T12" fmla="*/ 988 w 3059"/>
              <a:gd name="T13" fmla="*/ 2776 h 3752"/>
              <a:gd name="T14" fmla="*/ 1003 w 3059"/>
              <a:gd name="T15" fmla="*/ 2629 h 3752"/>
              <a:gd name="T16" fmla="*/ 872 w 3059"/>
              <a:gd name="T17" fmla="*/ 2574 h 3752"/>
              <a:gd name="T18" fmla="*/ 475 w 3059"/>
              <a:gd name="T19" fmla="*/ 2716 h 3752"/>
              <a:gd name="T20" fmla="*/ 508 w 3059"/>
              <a:gd name="T21" fmla="*/ 2629 h 3752"/>
              <a:gd name="T22" fmla="*/ 2362 w 3059"/>
              <a:gd name="T23" fmla="*/ 2358 h 3752"/>
              <a:gd name="T24" fmla="*/ 2855 w 3059"/>
              <a:gd name="T25" fmla="*/ 2563 h 3752"/>
              <a:gd name="T26" fmla="*/ 3059 w 3059"/>
              <a:gd name="T27" fmla="*/ 3055 h 3752"/>
              <a:gd name="T28" fmla="*/ 2855 w 3059"/>
              <a:gd name="T29" fmla="*/ 3547 h 3752"/>
              <a:gd name="T30" fmla="*/ 2362 w 3059"/>
              <a:gd name="T31" fmla="*/ 3752 h 3752"/>
              <a:gd name="T32" fmla="*/ 1868 w 3059"/>
              <a:gd name="T33" fmla="*/ 3547 h 3752"/>
              <a:gd name="T34" fmla="*/ 1665 w 3059"/>
              <a:gd name="T35" fmla="*/ 3055 h 3752"/>
              <a:gd name="T36" fmla="*/ 1868 w 3059"/>
              <a:gd name="T37" fmla="*/ 2563 h 3752"/>
              <a:gd name="T38" fmla="*/ 2362 w 3059"/>
              <a:gd name="T39" fmla="*/ 2358 h 3752"/>
              <a:gd name="T40" fmla="*/ 1665 w 3059"/>
              <a:gd name="T41" fmla="*/ 2251 h 3752"/>
              <a:gd name="T42" fmla="*/ 988 w 3059"/>
              <a:gd name="T43" fmla="*/ 2294 h 3752"/>
              <a:gd name="T44" fmla="*/ 1003 w 3059"/>
              <a:gd name="T45" fmla="*/ 2147 h 3752"/>
              <a:gd name="T46" fmla="*/ 872 w 3059"/>
              <a:gd name="T47" fmla="*/ 2115 h 3752"/>
              <a:gd name="T48" fmla="*/ 475 w 3059"/>
              <a:gd name="T49" fmla="*/ 2257 h 3752"/>
              <a:gd name="T50" fmla="*/ 508 w 3059"/>
              <a:gd name="T51" fmla="*/ 2169 h 3752"/>
              <a:gd name="T52" fmla="*/ 1020 w 3059"/>
              <a:gd name="T53" fmla="*/ 1716 h 3752"/>
              <a:gd name="T54" fmla="*/ 1930 w 3059"/>
              <a:gd name="T55" fmla="*/ 1840 h 3752"/>
              <a:gd name="T56" fmla="*/ 977 w 3059"/>
              <a:gd name="T57" fmla="*/ 1854 h 3752"/>
              <a:gd name="T58" fmla="*/ 1020 w 3059"/>
              <a:gd name="T59" fmla="*/ 1716 h 3752"/>
              <a:gd name="T60" fmla="*/ 864 w 3059"/>
              <a:gd name="T61" fmla="*/ 1672 h 3752"/>
              <a:gd name="T62" fmla="*/ 464 w 3059"/>
              <a:gd name="T63" fmla="*/ 1790 h 3752"/>
              <a:gd name="T64" fmla="*/ 522 w 3059"/>
              <a:gd name="T65" fmla="*/ 1717 h 3752"/>
              <a:gd name="T66" fmla="*/ 1879 w 3059"/>
              <a:gd name="T67" fmla="*/ 1232 h 3752"/>
              <a:gd name="T68" fmla="*/ 1922 w 3059"/>
              <a:gd name="T69" fmla="*/ 1371 h 3752"/>
              <a:gd name="T70" fmla="*/ 969 w 3059"/>
              <a:gd name="T71" fmla="*/ 1356 h 3752"/>
              <a:gd name="T72" fmla="*/ 831 w 3059"/>
              <a:gd name="T73" fmla="*/ 1113 h 3752"/>
              <a:gd name="T74" fmla="*/ 666 w 3059"/>
              <a:gd name="T75" fmla="*/ 1418 h 3752"/>
              <a:gd name="T76" fmla="*/ 458 w 3059"/>
              <a:gd name="T77" fmla="*/ 1298 h 3752"/>
              <a:gd name="T78" fmla="*/ 536 w 3059"/>
              <a:gd name="T79" fmla="*/ 1247 h 3752"/>
              <a:gd name="T80" fmla="*/ 592 w 3059"/>
              <a:gd name="T81" fmla="*/ 402 h 3752"/>
              <a:gd name="T82" fmla="*/ 735 w 3059"/>
              <a:gd name="T83" fmla="*/ 667 h 3752"/>
              <a:gd name="T84" fmla="*/ 1716 w 3059"/>
              <a:gd name="T85" fmla="*/ 645 h 3752"/>
              <a:gd name="T86" fmla="*/ 1819 w 3059"/>
              <a:gd name="T87" fmla="*/ 375 h 3752"/>
              <a:gd name="T88" fmla="*/ 2378 w 3059"/>
              <a:gd name="T89" fmla="*/ 473 h 3752"/>
              <a:gd name="T90" fmla="*/ 2288 w 3059"/>
              <a:gd name="T91" fmla="*/ 2201 h 3752"/>
              <a:gd name="T92" fmla="*/ 1526 w 3059"/>
              <a:gd name="T93" fmla="*/ 3247 h 3752"/>
              <a:gd name="T94" fmla="*/ 51 w 3059"/>
              <a:gd name="T95" fmla="*/ 3301 h 3752"/>
              <a:gd name="T96" fmla="*/ 23 w 3059"/>
              <a:gd name="T97" fmla="*/ 491 h 3752"/>
              <a:gd name="T98" fmla="*/ 1208 w 3059"/>
              <a:gd name="T99" fmla="*/ 107 h 3752"/>
              <a:gd name="T100" fmla="*/ 1138 w 3059"/>
              <a:gd name="T101" fmla="*/ 229 h 3752"/>
              <a:gd name="T102" fmla="*/ 1277 w 3059"/>
              <a:gd name="T103" fmla="*/ 229 h 3752"/>
              <a:gd name="T104" fmla="*/ 1208 w 3059"/>
              <a:gd name="T105" fmla="*/ 107 h 3752"/>
              <a:gd name="T106" fmla="*/ 1371 w 3059"/>
              <a:gd name="T107" fmla="*/ 92 h 3752"/>
              <a:gd name="T108" fmla="*/ 1436 w 3059"/>
              <a:gd name="T109" fmla="*/ 257 h 3752"/>
              <a:gd name="T110" fmla="*/ 1691 w 3059"/>
              <a:gd name="T111" fmla="*/ 338 h 3752"/>
              <a:gd name="T112" fmla="*/ 1671 w 3059"/>
              <a:gd name="T113" fmla="*/ 543 h 3752"/>
              <a:gd name="T114" fmla="*/ 768 w 3059"/>
              <a:gd name="T115" fmla="*/ 563 h 3752"/>
              <a:gd name="T116" fmla="*/ 710 w 3059"/>
              <a:gd name="T117" fmla="*/ 365 h 3752"/>
              <a:gd name="T118" fmla="*/ 961 w 3059"/>
              <a:gd name="T119" fmla="*/ 265 h 3752"/>
              <a:gd name="T120" fmla="*/ 1031 w 3059"/>
              <a:gd name="T121" fmla="*/ 121 h 3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59" h="3752">
                <a:moveTo>
                  <a:pt x="2743" y="2733"/>
                </a:moveTo>
                <a:lnTo>
                  <a:pt x="2720" y="2736"/>
                </a:lnTo>
                <a:lnTo>
                  <a:pt x="2697" y="2741"/>
                </a:lnTo>
                <a:lnTo>
                  <a:pt x="2676" y="2753"/>
                </a:lnTo>
                <a:lnTo>
                  <a:pt x="2657" y="2770"/>
                </a:lnTo>
                <a:lnTo>
                  <a:pt x="2295" y="3176"/>
                </a:lnTo>
                <a:lnTo>
                  <a:pt x="2107" y="3025"/>
                </a:lnTo>
                <a:lnTo>
                  <a:pt x="2086" y="3012"/>
                </a:lnTo>
                <a:lnTo>
                  <a:pt x="2063" y="3004"/>
                </a:lnTo>
                <a:lnTo>
                  <a:pt x="2040" y="3002"/>
                </a:lnTo>
                <a:lnTo>
                  <a:pt x="2016" y="3004"/>
                </a:lnTo>
                <a:lnTo>
                  <a:pt x="1994" y="3012"/>
                </a:lnTo>
                <a:lnTo>
                  <a:pt x="1973" y="3024"/>
                </a:lnTo>
                <a:lnTo>
                  <a:pt x="1956" y="3041"/>
                </a:lnTo>
                <a:lnTo>
                  <a:pt x="1942" y="3063"/>
                </a:lnTo>
                <a:lnTo>
                  <a:pt x="1935" y="3086"/>
                </a:lnTo>
                <a:lnTo>
                  <a:pt x="1932" y="3108"/>
                </a:lnTo>
                <a:lnTo>
                  <a:pt x="1935" y="3132"/>
                </a:lnTo>
                <a:lnTo>
                  <a:pt x="1942" y="3155"/>
                </a:lnTo>
                <a:lnTo>
                  <a:pt x="1955" y="3174"/>
                </a:lnTo>
                <a:lnTo>
                  <a:pt x="1973" y="3193"/>
                </a:lnTo>
                <a:lnTo>
                  <a:pt x="2241" y="3406"/>
                </a:lnTo>
                <a:lnTo>
                  <a:pt x="2262" y="3420"/>
                </a:lnTo>
                <a:lnTo>
                  <a:pt x="2285" y="3428"/>
                </a:lnTo>
                <a:lnTo>
                  <a:pt x="2308" y="3430"/>
                </a:lnTo>
                <a:lnTo>
                  <a:pt x="2331" y="3428"/>
                </a:lnTo>
                <a:lnTo>
                  <a:pt x="2351" y="3421"/>
                </a:lnTo>
                <a:lnTo>
                  <a:pt x="2372" y="3410"/>
                </a:lnTo>
                <a:lnTo>
                  <a:pt x="2389" y="3395"/>
                </a:lnTo>
                <a:lnTo>
                  <a:pt x="2818" y="2912"/>
                </a:lnTo>
                <a:lnTo>
                  <a:pt x="2832" y="2891"/>
                </a:lnTo>
                <a:lnTo>
                  <a:pt x="2841" y="2870"/>
                </a:lnTo>
                <a:lnTo>
                  <a:pt x="2845" y="2846"/>
                </a:lnTo>
                <a:lnTo>
                  <a:pt x="2843" y="2823"/>
                </a:lnTo>
                <a:lnTo>
                  <a:pt x="2837" y="2800"/>
                </a:lnTo>
                <a:lnTo>
                  <a:pt x="2826" y="2779"/>
                </a:lnTo>
                <a:lnTo>
                  <a:pt x="2809" y="2761"/>
                </a:lnTo>
                <a:lnTo>
                  <a:pt x="2788" y="2747"/>
                </a:lnTo>
                <a:lnTo>
                  <a:pt x="2767" y="2738"/>
                </a:lnTo>
                <a:lnTo>
                  <a:pt x="2743" y="2733"/>
                </a:lnTo>
                <a:close/>
                <a:moveTo>
                  <a:pt x="1020" y="2626"/>
                </a:moveTo>
                <a:lnTo>
                  <a:pt x="1503" y="2626"/>
                </a:lnTo>
                <a:lnTo>
                  <a:pt x="1520" y="2629"/>
                </a:lnTo>
                <a:lnTo>
                  <a:pt x="1535" y="2637"/>
                </a:lnTo>
                <a:lnTo>
                  <a:pt x="1546" y="2648"/>
                </a:lnTo>
                <a:lnTo>
                  <a:pt x="1554" y="2663"/>
                </a:lnTo>
                <a:lnTo>
                  <a:pt x="1556" y="2680"/>
                </a:lnTo>
                <a:lnTo>
                  <a:pt x="1556" y="2733"/>
                </a:lnTo>
                <a:lnTo>
                  <a:pt x="1554" y="2750"/>
                </a:lnTo>
                <a:lnTo>
                  <a:pt x="1546" y="2765"/>
                </a:lnTo>
                <a:lnTo>
                  <a:pt x="1535" y="2776"/>
                </a:lnTo>
                <a:lnTo>
                  <a:pt x="1520" y="2784"/>
                </a:lnTo>
                <a:lnTo>
                  <a:pt x="1503" y="2787"/>
                </a:lnTo>
                <a:lnTo>
                  <a:pt x="1020" y="2787"/>
                </a:lnTo>
                <a:lnTo>
                  <a:pt x="1003" y="2784"/>
                </a:lnTo>
                <a:lnTo>
                  <a:pt x="988" y="2776"/>
                </a:lnTo>
                <a:lnTo>
                  <a:pt x="977" y="2765"/>
                </a:lnTo>
                <a:lnTo>
                  <a:pt x="969" y="2750"/>
                </a:lnTo>
                <a:lnTo>
                  <a:pt x="967" y="2733"/>
                </a:lnTo>
                <a:lnTo>
                  <a:pt x="967" y="2680"/>
                </a:lnTo>
                <a:lnTo>
                  <a:pt x="969" y="2663"/>
                </a:lnTo>
                <a:lnTo>
                  <a:pt x="977" y="2648"/>
                </a:lnTo>
                <a:lnTo>
                  <a:pt x="988" y="2637"/>
                </a:lnTo>
                <a:lnTo>
                  <a:pt x="1003" y="2629"/>
                </a:lnTo>
                <a:lnTo>
                  <a:pt x="1020" y="2626"/>
                </a:lnTo>
                <a:close/>
                <a:moveTo>
                  <a:pt x="831" y="2506"/>
                </a:moveTo>
                <a:lnTo>
                  <a:pt x="846" y="2509"/>
                </a:lnTo>
                <a:lnTo>
                  <a:pt x="860" y="2518"/>
                </a:lnTo>
                <a:lnTo>
                  <a:pt x="870" y="2530"/>
                </a:lnTo>
                <a:lnTo>
                  <a:pt x="875" y="2545"/>
                </a:lnTo>
                <a:lnTo>
                  <a:pt x="875" y="2559"/>
                </a:lnTo>
                <a:lnTo>
                  <a:pt x="872" y="2574"/>
                </a:lnTo>
                <a:lnTo>
                  <a:pt x="864" y="2588"/>
                </a:lnTo>
                <a:lnTo>
                  <a:pt x="666" y="2809"/>
                </a:lnTo>
                <a:lnTo>
                  <a:pt x="655" y="2819"/>
                </a:lnTo>
                <a:lnTo>
                  <a:pt x="642" y="2824"/>
                </a:lnTo>
                <a:lnTo>
                  <a:pt x="628" y="2827"/>
                </a:lnTo>
                <a:lnTo>
                  <a:pt x="612" y="2823"/>
                </a:lnTo>
                <a:lnTo>
                  <a:pt x="598" y="2815"/>
                </a:lnTo>
                <a:lnTo>
                  <a:pt x="475" y="2716"/>
                </a:lnTo>
                <a:lnTo>
                  <a:pt x="464" y="2705"/>
                </a:lnTo>
                <a:lnTo>
                  <a:pt x="458" y="2691"/>
                </a:lnTo>
                <a:lnTo>
                  <a:pt x="456" y="2676"/>
                </a:lnTo>
                <a:lnTo>
                  <a:pt x="459" y="2662"/>
                </a:lnTo>
                <a:lnTo>
                  <a:pt x="467" y="2647"/>
                </a:lnTo>
                <a:lnTo>
                  <a:pt x="478" y="2637"/>
                </a:lnTo>
                <a:lnTo>
                  <a:pt x="493" y="2631"/>
                </a:lnTo>
                <a:lnTo>
                  <a:pt x="508" y="2629"/>
                </a:lnTo>
                <a:lnTo>
                  <a:pt x="522" y="2632"/>
                </a:lnTo>
                <a:lnTo>
                  <a:pt x="536" y="2640"/>
                </a:lnTo>
                <a:lnTo>
                  <a:pt x="623" y="2709"/>
                </a:lnTo>
                <a:lnTo>
                  <a:pt x="790" y="2522"/>
                </a:lnTo>
                <a:lnTo>
                  <a:pt x="801" y="2512"/>
                </a:lnTo>
                <a:lnTo>
                  <a:pt x="816" y="2507"/>
                </a:lnTo>
                <a:lnTo>
                  <a:pt x="831" y="2506"/>
                </a:lnTo>
                <a:close/>
                <a:moveTo>
                  <a:pt x="2362" y="2358"/>
                </a:moveTo>
                <a:lnTo>
                  <a:pt x="2433" y="2361"/>
                </a:lnTo>
                <a:lnTo>
                  <a:pt x="2503" y="2373"/>
                </a:lnTo>
                <a:lnTo>
                  <a:pt x="2570" y="2390"/>
                </a:lnTo>
                <a:lnTo>
                  <a:pt x="2633" y="2413"/>
                </a:lnTo>
                <a:lnTo>
                  <a:pt x="2695" y="2442"/>
                </a:lnTo>
                <a:lnTo>
                  <a:pt x="2752" y="2477"/>
                </a:lnTo>
                <a:lnTo>
                  <a:pt x="2805" y="2517"/>
                </a:lnTo>
                <a:lnTo>
                  <a:pt x="2855" y="2563"/>
                </a:lnTo>
                <a:lnTo>
                  <a:pt x="2900" y="2612"/>
                </a:lnTo>
                <a:lnTo>
                  <a:pt x="2941" y="2665"/>
                </a:lnTo>
                <a:lnTo>
                  <a:pt x="2975" y="2723"/>
                </a:lnTo>
                <a:lnTo>
                  <a:pt x="3005" y="2784"/>
                </a:lnTo>
                <a:lnTo>
                  <a:pt x="3029" y="2848"/>
                </a:lnTo>
                <a:lnTo>
                  <a:pt x="3046" y="2915"/>
                </a:lnTo>
                <a:lnTo>
                  <a:pt x="3056" y="2983"/>
                </a:lnTo>
                <a:lnTo>
                  <a:pt x="3059" y="3055"/>
                </a:lnTo>
                <a:lnTo>
                  <a:pt x="3056" y="3127"/>
                </a:lnTo>
                <a:lnTo>
                  <a:pt x="3046" y="3196"/>
                </a:lnTo>
                <a:lnTo>
                  <a:pt x="3029" y="3262"/>
                </a:lnTo>
                <a:lnTo>
                  <a:pt x="3005" y="3327"/>
                </a:lnTo>
                <a:lnTo>
                  <a:pt x="2975" y="3387"/>
                </a:lnTo>
                <a:lnTo>
                  <a:pt x="2941" y="3445"/>
                </a:lnTo>
                <a:lnTo>
                  <a:pt x="2900" y="3498"/>
                </a:lnTo>
                <a:lnTo>
                  <a:pt x="2855" y="3547"/>
                </a:lnTo>
                <a:lnTo>
                  <a:pt x="2805" y="3593"/>
                </a:lnTo>
                <a:lnTo>
                  <a:pt x="2752" y="3633"/>
                </a:lnTo>
                <a:lnTo>
                  <a:pt x="2695" y="3668"/>
                </a:lnTo>
                <a:lnTo>
                  <a:pt x="2633" y="3697"/>
                </a:lnTo>
                <a:lnTo>
                  <a:pt x="2570" y="3720"/>
                </a:lnTo>
                <a:lnTo>
                  <a:pt x="2503" y="3738"/>
                </a:lnTo>
                <a:lnTo>
                  <a:pt x="2433" y="3749"/>
                </a:lnTo>
                <a:lnTo>
                  <a:pt x="2362" y="3752"/>
                </a:lnTo>
                <a:lnTo>
                  <a:pt x="2291" y="3749"/>
                </a:lnTo>
                <a:lnTo>
                  <a:pt x="2221" y="3738"/>
                </a:lnTo>
                <a:lnTo>
                  <a:pt x="2154" y="3720"/>
                </a:lnTo>
                <a:lnTo>
                  <a:pt x="2090" y="3697"/>
                </a:lnTo>
                <a:lnTo>
                  <a:pt x="2029" y="3668"/>
                </a:lnTo>
                <a:lnTo>
                  <a:pt x="1972" y="3633"/>
                </a:lnTo>
                <a:lnTo>
                  <a:pt x="1918" y="3593"/>
                </a:lnTo>
                <a:lnTo>
                  <a:pt x="1868" y="3547"/>
                </a:lnTo>
                <a:lnTo>
                  <a:pt x="1824" y="3498"/>
                </a:lnTo>
                <a:lnTo>
                  <a:pt x="1783" y="3445"/>
                </a:lnTo>
                <a:lnTo>
                  <a:pt x="1749" y="3387"/>
                </a:lnTo>
                <a:lnTo>
                  <a:pt x="1719" y="3327"/>
                </a:lnTo>
                <a:lnTo>
                  <a:pt x="1695" y="3262"/>
                </a:lnTo>
                <a:lnTo>
                  <a:pt x="1678" y="3196"/>
                </a:lnTo>
                <a:lnTo>
                  <a:pt x="1668" y="3127"/>
                </a:lnTo>
                <a:lnTo>
                  <a:pt x="1665" y="3055"/>
                </a:lnTo>
                <a:lnTo>
                  <a:pt x="1668" y="2983"/>
                </a:lnTo>
                <a:lnTo>
                  <a:pt x="1678" y="2915"/>
                </a:lnTo>
                <a:lnTo>
                  <a:pt x="1695" y="2848"/>
                </a:lnTo>
                <a:lnTo>
                  <a:pt x="1719" y="2784"/>
                </a:lnTo>
                <a:lnTo>
                  <a:pt x="1749" y="2723"/>
                </a:lnTo>
                <a:lnTo>
                  <a:pt x="1783" y="2665"/>
                </a:lnTo>
                <a:lnTo>
                  <a:pt x="1824" y="2612"/>
                </a:lnTo>
                <a:lnTo>
                  <a:pt x="1868" y="2563"/>
                </a:lnTo>
                <a:lnTo>
                  <a:pt x="1918" y="2517"/>
                </a:lnTo>
                <a:lnTo>
                  <a:pt x="1972" y="2477"/>
                </a:lnTo>
                <a:lnTo>
                  <a:pt x="2029" y="2442"/>
                </a:lnTo>
                <a:lnTo>
                  <a:pt x="2090" y="2413"/>
                </a:lnTo>
                <a:lnTo>
                  <a:pt x="2154" y="2390"/>
                </a:lnTo>
                <a:lnTo>
                  <a:pt x="2221" y="2373"/>
                </a:lnTo>
                <a:lnTo>
                  <a:pt x="2291" y="2361"/>
                </a:lnTo>
                <a:lnTo>
                  <a:pt x="2362" y="2358"/>
                </a:lnTo>
                <a:close/>
                <a:moveTo>
                  <a:pt x="1020" y="2144"/>
                </a:moveTo>
                <a:lnTo>
                  <a:pt x="1611" y="2144"/>
                </a:lnTo>
                <a:lnTo>
                  <a:pt x="1627" y="2147"/>
                </a:lnTo>
                <a:lnTo>
                  <a:pt x="1642" y="2155"/>
                </a:lnTo>
                <a:lnTo>
                  <a:pt x="1654" y="2166"/>
                </a:lnTo>
                <a:lnTo>
                  <a:pt x="1661" y="2181"/>
                </a:lnTo>
                <a:lnTo>
                  <a:pt x="1665" y="2198"/>
                </a:lnTo>
                <a:lnTo>
                  <a:pt x="1665" y="2251"/>
                </a:lnTo>
                <a:lnTo>
                  <a:pt x="1661" y="2268"/>
                </a:lnTo>
                <a:lnTo>
                  <a:pt x="1654" y="2283"/>
                </a:lnTo>
                <a:lnTo>
                  <a:pt x="1642" y="2294"/>
                </a:lnTo>
                <a:lnTo>
                  <a:pt x="1627" y="2302"/>
                </a:lnTo>
                <a:lnTo>
                  <a:pt x="1611" y="2305"/>
                </a:lnTo>
                <a:lnTo>
                  <a:pt x="1020" y="2305"/>
                </a:lnTo>
                <a:lnTo>
                  <a:pt x="1003" y="2302"/>
                </a:lnTo>
                <a:lnTo>
                  <a:pt x="988" y="2294"/>
                </a:lnTo>
                <a:lnTo>
                  <a:pt x="977" y="2283"/>
                </a:lnTo>
                <a:lnTo>
                  <a:pt x="969" y="2268"/>
                </a:lnTo>
                <a:lnTo>
                  <a:pt x="967" y="2251"/>
                </a:lnTo>
                <a:lnTo>
                  <a:pt x="967" y="2198"/>
                </a:lnTo>
                <a:lnTo>
                  <a:pt x="969" y="2181"/>
                </a:lnTo>
                <a:lnTo>
                  <a:pt x="977" y="2166"/>
                </a:lnTo>
                <a:lnTo>
                  <a:pt x="988" y="2155"/>
                </a:lnTo>
                <a:lnTo>
                  <a:pt x="1003" y="2147"/>
                </a:lnTo>
                <a:lnTo>
                  <a:pt x="1020" y="2144"/>
                </a:lnTo>
                <a:close/>
                <a:moveTo>
                  <a:pt x="831" y="2047"/>
                </a:moveTo>
                <a:lnTo>
                  <a:pt x="846" y="2050"/>
                </a:lnTo>
                <a:lnTo>
                  <a:pt x="860" y="2059"/>
                </a:lnTo>
                <a:lnTo>
                  <a:pt x="870" y="2070"/>
                </a:lnTo>
                <a:lnTo>
                  <a:pt x="875" y="2085"/>
                </a:lnTo>
                <a:lnTo>
                  <a:pt x="875" y="2100"/>
                </a:lnTo>
                <a:lnTo>
                  <a:pt x="872" y="2115"/>
                </a:lnTo>
                <a:lnTo>
                  <a:pt x="864" y="2128"/>
                </a:lnTo>
                <a:lnTo>
                  <a:pt x="666" y="2350"/>
                </a:lnTo>
                <a:lnTo>
                  <a:pt x="655" y="2359"/>
                </a:lnTo>
                <a:lnTo>
                  <a:pt x="642" y="2365"/>
                </a:lnTo>
                <a:lnTo>
                  <a:pt x="628" y="2367"/>
                </a:lnTo>
                <a:lnTo>
                  <a:pt x="612" y="2364"/>
                </a:lnTo>
                <a:lnTo>
                  <a:pt x="598" y="2356"/>
                </a:lnTo>
                <a:lnTo>
                  <a:pt x="475" y="2257"/>
                </a:lnTo>
                <a:lnTo>
                  <a:pt x="464" y="2246"/>
                </a:lnTo>
                <a:lnTo>
                  <a:pt x="458" y="2232"/>
                </a:lnTo>
                <a:lnTo>
                  <a:pt x="456" y="2217"/>
                </a:lnTo>
                <a:lnTo>
                  <a:pt x="459" y="2202"/>
                </a:lnTo>
                <a:lnTo>
                  <a:pt x="467" y="2188"/>
                </a:lnTo>
                <a:lnTo>
                  <a:pt x="478" y="2177"/>
                </a:lnTo>
                <a:lnTo>
                  <a:pt x="493" y="2172"/>
                </a:lnTo>
                <a:lnTo>
                  <a:pt x="508" y="2169"/>
                </a:lnTo>
                <a:lnTo>
                  <a:pt x="522" y="2173"/>
                </a:lnTo>
                <a:lnTo>
                  <a:pt x="536" y="2181"/>
                </a:lnTo>
                <a:lnTo>
                  <a:pt x="623" y="2250"/>
                </a:lnTo>
                <a:lnTo>
                  <a:pt x="790" y="2062"/>
                </a:lnTo>
                <a:lnTo>
                  <a:pt x="801" y="2052"/>
                </a:lnTo>
                <a:lnTo>
                  <a:pt x="816" y="2048"/>
                </a:lnTo>
                <a:lnTo>
                  <a:pt x="831" y="2047"/>
                </a:lnTo>
                <a:close/>
                <a:moveTo>
                  <a:pt x="1020" y="1716"/>
                </a:moveTo>
                <a:lnTo>
                  <a:pt x="1879" y="1716"/>
                </a:lnTo>
                <a:lnTo>
                  <a:pt x="1896" y="1718"/>
                </a:lnTo>
                <a:lnTo>
                  <a:pt x="1910" y="1726"/>
                </a:lnTo>
                <a:lnTo>
                  <a:pt x="1922" y="1737"/>
                </a:lnTo>
                <a:lnTo>
                  <a:pt x="1930" y="1752"/>
                </a:lnTo>
                <a:lnTo>
                  <a:pt x="1932" y="1769"/>
                </a:lnTo>
                <a:lnTo>
                  <a:pt x="1932" y="1823"/>
                </a:lnTo>
                <a:lnTo>
                  <a:pt x="1930" y="1840"/>
                </a:lnTo>
                <a:lnTo>
                  <a:pt x="1922" y="1854"/>
                </a:lnTo>
                <a:lnTo>
                  <a:pt x="1910" y="1866"/>
                </a:lnTo>
                <a:lnTo>
                  <a:pt x="1896" y="1874"/>
                </a:lnTo>
                <a:lnTo>
                  <a:pt x="1879" y="1876"/>
                </a:lnTo>
                <a:lnTo>
                  <a:pt x="1020" y="1876"/>
                </a:lnTo>
                <a:lnTo>
                  <a:pt x="1003" y="1874"/>
                </a:lnTo>
                <a:lnTo>
                  <a:pt x="988" y="1866"/>
                </a:lnTo>
                <a:lnTo>
                  <a:pt x="977" y="1854"/>
                </a:lnTo>
                <a:lnTo>
                  <a:pt x="969" y="1840"/>
                </a:lnTo>
                <a:lnTo>
                  <a:pt x="967" y="1823"/>
                </a:lnTo>
                <a:lnTo>
                  <a:pt x="967" y="1769"/>
                </a:lnTo>
                <a:lnTo>
                  <a:pt x="969" y="1752"/>
                </a:lnTo>
                <a:lnTo>
                  <a:pt x="977" y="1737"/>
                </a:lnTo>
                <a:lnTo>
                  <a:pt x="988" y="1726"/>
                </a:lnTo>
                <a:lnTo>
                  <a:pt x="1003" y="1718"/>
                </a:lnTo>
                <a:lnTo>
                  <a:pt x="1020" y="1716"/>
                </a:lnTo>
                <a:close/>
                <a:moveTo>
                  <a:pt x="831" y="1591"/>
                </a:moveTo>
                <a:lnTo>
                  <a:pt x="846" y="1594"/>
                </a:lnTo>
                <a:lnTo>
                  <a:pt x="860" y="1603"/>
                </a:lnTo>
                <a:lnTo>
                  <a:pt x="870" y="1614"/>
                </a:lnTo>
                <a:lnTo>
                  <a:pt x="875" y="1629"/>
                </a:lnTo>
                <a:lnTo>
                  <a:pt x="875" y="1644"/>
                </a:lnTo>
                <a:lnTo>
                  <a:pt x="872" y="1659"/>
                </a:lnTo>
                <a:lnTo>
                  <a:pt x="864" y="1672"/>
                </a:lnTo>
                <a:lnTo>
                  <a:pt x="666" y="1894"/>
                </a:lnTo>
                <a:lnTo>
                  <a:pt x="655" y="1903"/>
                </a:lnTo>
                <a:lnTo>
                  <a:pt x="642" y="1909"/>
                </a:lnTo>
                <a:lnTo>
                  <a:pt x="628" y="1911"/>
                </a:lnTo>
                <a:lnTo>
                  <a:pt x="612" y="1908"/>
                </a:lnTo>
                <a:lnTo>
                  <a:pt x="598" y="1900"/>
                </a:lnTo>
                <a:lnTo>
                  <a:pt x="475" y="1801"/>
                </a:lnTo>
                <a:lnTo>
                  <a:pt x="464" y="1790"/>
                </a:lnTo>
                <a:lnTo>
                  <a:pt x="458" y="1776"/>
                </a:lnTo>
                <a:lnTo>
                  <a:pt x="456" y="1761"/>
                </a:lnTo>
                <a:lnTo>
                  <a:pt x="459" y="1745"/>
                </a:lnTo>
                <a:lnTo>
                  <a:pt x="467" y="1732"/>
                </a:lnTo>
                <a:lnTo>
                  <a:pt x="478" y="1721"/>
                </a:lnTo>
                <a:lnTo>
                  <a:pt x="493" y="1716"/>
                </a:lnTo>
                <a:lnTo>
                  <a:pt x="508" y="1713"/>
                </a:lnTo>
                <a:lnTo>
                  <a:pt x="522" y="1717"/>
                </a:lnTo>
                <a:lnTo>
                  <a:pt x="536" y="1725"/>
                </a:lnTo>
                <a:lnTo>
                  <a:pt x="623" y="1794"/>
                </a:lnTo>
                <a:lnTo>
                  <a:pt x="790" y="1607"/>
                </a:lnTo>
                <a:lnTo>
                  <a:pt x="801" y="1596"/>
                </a:lnTo>
                <a:lnTo>
                  <a:pt x="816" y="1592"/>
                </a:lnTo>
                <a:lnTo>
                  <a:pt x="831" y="1591"/>
                </a:lnTo>
                <a:close/>
                <a:moveTo>
                  <a:pt x="1020" y="1232"/>
                </a:moveTo>
                <a:lnTo>
                  <a:pt x="1879" y="1232"/>
                </a:lnTo>
                <a:lnTo>
                  <a:pt x="1896" y="1236"/>
                </a:lnTo>
                <a:lnTo>
                  <a:pt x="1910" y="1243"/>
                </a:lnTo>
                <a:lnTo>
                  <a:pt x="1922" y="1255"/>
                </a:lnTo>
                <a:lnTo>
                  <a:pt x="1930" y="1270"/>
                </a:lnTo>
                <a:lnTo>
                  <a:pt x="1932" y="1286"/>
                </a:lnTo>
                <a:lnTo>
                  <a:pt x="1932" y="1340"/>
                </a:lnTo>
                <a:lnTo>
                  <a:pt x="1930" y="1356"/>
                </a:lnTo>
                <a:lnTo>
                  <a:pt x="1922" y="1371"/>
                </a:lnTo>
                <a:lnTo>
                  <a:pt x="1910" y="1384"/>
                </a:lnTo>
                <a:lnTo>
                  <a:pt x="1896" y="1391"/>
                </a:lnTo>
                <a:lnTo>
                  <a:pt x="1879" y="1394"/>
                </a:lnTo>
                <a:lnTo>
                  <a:pt x="1020" y="1394"/>
                </a:lnTo>
                <a:lnTo>
                  <a:pt x="1003" y="1391"/>
                </a:lnTo>
                <a:lnTo>
                  <a:pt x="988" y="1384"/>
                </a:lnTo>
                <a:lnTo>
                  <a:pt x="977" y="1371"/>
                </a:lnTo>
                <a:lnTo>
                  <a:pt x="969" y="1356"/>
                </a:lnTo>
                <a:lnTo>
                  <a:pt x="967" y="1340"/>
                </a:lnTo>
                <a:lnTo>
                  <a:pt x="967" y="1286"/>
                </a:lnTo>
                <a:lnTo>
                  <a:pt x="969" y="1270"/>
                </a:lnTo>
                <a:lnTo>
                  <a:pt x="977" y="1255"/>
                </a:lnTo>
                <a:lnTo>
                  <a:pt x="988" y="1243"/>
                </a:lnTo>
                <a:lnTo>
                  <a:pt x="1003" y="1236"/>
                </a:lnTo>
                <a:lnTo>
                  <a:pt x="1020" y="1232"/>
                </a:lnTo>
                <a:close/>
                <a:moveTo>
                  <a:pt x="831" y="1113"/>
                </a:moveTo>
                <a:lnTo>
                  <a:pt x="846" y="1118"/>
                </a:lnTo>
                <a:lnTo>
                  <a:pt x="860" y="1126"/>
                </a:lnTo>
                <a:lnTo>
                  <a:pt x="870" y="1138"/>
                </a:lnTo>
                <a:lnTo>
                  <a:pt x="875" y="1152"/>
                </a:lnTo>
                <a:lnTo>
                  <a:pt x="875" y="1168"/>
                </a:lnTo>
                <a:lnTo>
                  <a:pt x="872" y="1182"/>
                </a:lnTo>
                <a:lnTo>
                  <a:pt x="864" y="1195"/>
                </a:lnTo>
                <a:lnTo>
                  <a:pt x="666" y="1418"/>
                </a:lnTo>
                <a:lnTo>
                  <a:pt x="655" y="1427"/>
                </a:lnTo>
                <a:lnTo>
                  <a:pt x="642" y="1433"/>
                </a:lnTo>
                <a:lnTo>
                  <a:pt x="628" y="1434"/>
                </a:lnTo>
                <a:lnTo>
                  <a:pt x="612" y="1431"/>
                </a:lnTo>
                <a:lnTo>
                  <a:pt x="598" y="1423"/>
                </a:lnTo>
                <a:lnTo>
                  <a:pt x="475" y="1325"/>
                </a:lnTo>
                <a:lnTo>
                  <a:pt x="464" y="1313"/>
                </a:lnTo>
                <a:lnTo>
                  <a:pt x="458" y="1298"/>
                </a:lnTo>
                <a:lnTo>
                  <a:pt x="456" y="1284"/>
                </a:lnTo>
                <a:lnTo>
                  <a:pt x="459" y="1269"/>
                </a:lnTo>
                <a:lnTo>
                  <a:pt x="467" y="1255"/>
                </a:lnTo>
                <a:lnTo>
                  <a:pt x="478" y="1245"/>
                </a:lnTo>
                <a:lnTo>
                  <a:pt x="493" y="1238"/>
                </a:lnTo>
                <a:lnTo>
                  <a:pt x="508" y="1237"/>
                </a:lnTo>
                <a:lnTo>
                  <a:pt x="522" y="1239"/>
                </a:lnTo>
                <a:lnTo>
                  <a:pt x="536" y="1247"/>
                </a:lnTo>
                <a:lnTo>
                  <a:pt x="623" y="1317"/>
                </a:lnTo>
                <a:lnTo>
                  <a:pt x="790" y="1130"/>
                </a:lnTo>
                <a:lnTo>
                  <a:pt x="801" y="1120"/>
                </a:lnTo>
                <a:lnTo>
                  <a:pt x="816" y="1114"/>
                </a:lnTo>
                <a:lnTo>
                  <a:pt x="831" y="1113"/>
                </a:lnTo>
                <a:close/>
                <a:moveTo>
                  <a:pt x="162" y="375"/>
                </a:moveTo>
                <a:lnTo>
                  <a:pt x="596" y="375"/>
                </a:lnTo>
                <a:lnTo>
                  <a:pt x="592" y="402"/>
                </a:lnTo>
                <a:lnTo>
                  <a:pt x="591" y="431"/>
                </a:lnTo>
                <a:lnTo>
                  <a:pt x="594" y="474"/>
                </a:lnTo>
                <a:lnTo>
                  <a:pt x="604" y="515"/>
                </a:lnTo>
                <a:lnTo>
                  <a:pt x="620" y="553"/>
                </a:lnTo>
                <a:lnTo>
                  <a:pt x="642" y="588"/>
                </a:lnTo>
                <a:lnTo>
                  <a:pt x="668" y="619"/>
                </a:lnTo>
                <a:lnTo>
                  <a:pt x="700" y="646"/>
                </a:lnTo>
                <a:lnTo>
                  <a:pt x="735" y="667"/>
                </a:lnTo>
                <a:lnTo>
                  <a:pt x="773" y="683"/>
                </a:lnTo>
                <a:lnTo>
                  <a:pt x="814" y="694"/>
                </a:lnTo>
                <a:lnTo>
                  <a:pt x="857" y="697"/>
                </a:lnTo>
                <a:lnTo>
                  <a:pt x="1559" y="697"/>
                </a:lnTo>
                <a:lnTo>
                  <a:pt x="1602" y="694"/>
                </a:lnTo>
                <a:lnTo>
                  <a:pt x="1643" y="683"/>
                </a:lnTo>
                <a:lnTo>
                  <a:pt x="1680" y="667"/>
                </a:lnTo>
                <a:lnTo>
                  <a:pt x="1716" y="645"/>
                </a:lnTo>
                <a:lnTo>
                  <a:pt x="1746" y="619"/>
                </a:lnTo>
                <a:lnTo>
                  <a:pt x="1774" y="587"/>
                </a:lnTo>
                <a:lnTo>
                  <a:pt x="1795" y="551"/>
                </a:lnTo>
                <a:lnTo>
                  <a:pt x="1811" y="513"/>
                </a:lnTo>
                <a:lnTo>
                  <a:pt x="1822" y="471"/>
                </a:lnTo>
                <a:lnTo>
                  <a:pt x="1825" y="428"/>
                </a:lnTo>
                <a:lnTo>
                  <a:pt x="1824" y="401"/>
                </a:lnTo>
                <a:lnTo>
                  <a:pt x="1819" y="375"/>
                </a:lnTo>
                <a:lnTo>
                  <a:pt x="2147" y="375"/>
                </a:lnTo>
                <a:lnTo>
                  <a:pt x="2193" y="377"/>
                </a:lnTo>
                <a:lnTo>
                  <a:pt x="2234" y="384"/>
                </a:lnTo>
                <a:lnTo>
                  <a:pt x="2270" y="396"/>
                </a:lnTo>
                <a:lnTo>
                  <a:pt x="2304" y="409"/>
                </a:lnTo>
                <a:lnTo>
                  <a:pt x="2333" y="428"/>
                </a:lnTo>
                <a:lnTo>
                  <a:pt x="2358" y="449"/>
                </a:lnTo>
                <a:lnTo>
                  <a:pt x="2378" y="473"/>
                </a:lnTo>
                <a:lnTo>
                  <a:pt x="2394" y="499"/>
                </a:lnTo>
                <a:lnTo>
                  <a:pt x="2406" y="528"/>
                </a:lnTo>
                <a:lnTo>
                  <a:pt x="2414" y="558"/>
                </a:lnTo>
                <a:lnTo>
                  <a:pt x="2416" y="590"/>
                </a:lnTo>
                <a:lnTo>
                  <a:pt x="2416" y="2200"/>
                </a:lnTo>
                <a:lnTo>
                  <a:pt x="2389" y="2199"/>
                </a:lnTo>
                <a:lnTo>
                  <a:pt x="2362" y="2198"/>
                </a:lnTo>
                <a:lnTo>
                  <a:pt x="2288" y="2201"/>
                </a:lnTo>
                <a:lnTo>
                  <a:pt x="2217" y="2210"/>
                </a:lnTo>
                <a:lnTo>
                  <a:pt x="2147" y="2226"/>
                </a:lnTo>
                <a:lnTo>
                  <a:pt x="2147" y="965"/>
                </a:lnTo>
                <a:lnTo>
                  <a:pt x="269" y="965"/>
                </a:lnTo>
                <a:lnTo>
                  <a:pt x="269" y="3108"/>
                </a:lnTo>
                <a:lnTo>
                  <a:pt x="1506" y="3108"/>
                </a:lnTo>
                <a:lnTo>
                  <a:pt x="1513" y="3179"/>
                </a:lnTo>
                <a:lnTo>
                  <a:pt x="1526" y="3247"/>
                </a:lnTo>
                <a:lnTo>
                  <a:pt x="1544" y="3313"/>
                </a:lnTo>
                <a:lnTo>
                  <a:pt x="1567" y="3377"/>
                </a:lnTo>
                <a:lnTo>
                  <a:pt x="215" y="3377"/>
                </a:lnTo>
                <a:lnTo>
                  <a:pt x="176" y="3373"/>
                </a:lnTo>
                <a:lnTo>
                  <a:pt x="140" y="3363"/>
                </a:lnTo>
                <a:lnTo>
                  <a:pt x="107" y="3347"/>
                </a:lnTo>
                <a:lnTo>
                  <a:pt x="76" y="3327"/>
                </a:lnTo>
                <a:lnTo>
                  <a:pt x="51" y="3301"/>
                </a:lnTo>
                <a:lnTo>
                  <a:pt x="29" y="3271"/>
                </a:lnTo>
                <a:lnTo>
                  <a:pt x="14" y="3237"/>
                </a:lnTo>
                <a:lnTo>
                  <a:pt x="3" y="3201"/>
                </a:lnTo>
                <a:lnTo>
                  <a:pt x="0" y="3162"/>
                </a:lnTo>
                <a:lnTo>
                  <a:pt x="0" y="590"/>
                </a:lnTo>
                <a:lnTo>
                  <a:pt x="3" y="555"/>
                </a:lnTo>
                <a:lnTo>
                  <a:pt x="10" y="522"/>
                </a:lnTo>
                <a:lnTo>
                  <a:pt x="23" y="491"/>
                </a:lnTo>
                <a:lnTo>
                  <a:pt x="39" y="463"/>
                </a:lnTo>
                <a:lnTo>
                  <a:pt x="57" y="438"/>
                </a:lnTo>
                <a:lnTo>
                  <a:pt x="76" y="416"/>
                </a:lnTo>
                <a:lnTo>
                  <a:pt x="98" y="399"/>
                </a:lnTo>
                <a:lnTo>
                  <a:pt x="119" y="387"/>
                </a:lnTo>
                <a:lnTo>
                  <a:pt x="141" y="377"/>
                </a:lnTo>
                <a:lnTo>
                  <a:pt x="162" y="375"/>
                </a:lnTo>
                <a:close/>
                <a:moveTo>
                  <a:pt x="1208" y="107"/>
                </a:moveTo>
                <a:lnTo>
                  <a:pt x="1186" y="110"/>
                </a:lnTo>
                <a:lnTo>
                  <a:pt x="1167" y="118"/>
                </a:lnTo>
                <a:lnTo>
                  <a:pt x="1151" y="131"/>
                </a:lnTo>
                <a:lnTo>
                  <a:pt x="1138" y="147"/>
                </a:lnTo>
                <a:lnTo>
                  <a:pt x="1131" y="166"/>
                </a:lnTo>
                <a:lnTo>
                  <a:pt x="1127" y="188"/>
                </a:lnTo>
                <a:lnTo>
                  <a:pt x="1131" y="209"/>
                </a:lnTo>
                <a:lnTo>
                  <a:pt x="1138" y="229"/>
                </a:lnTo>
                <a:lnTo>
                  <a:pt x="1151" y="244"/>
                </a:lnTo>
                <a:lnTo>
                  <a:pt x="1167" y="257"/>
                </a:lnTo>
                <a:lnTo>
                  <a:pt x="1186" y="265"/>
                </a:lnTo>
                <a:lnTo>
                  <a:pt x="1208" y="268"/>
                </a:lnTo>
                <a:lnTo>
                  <a:pt x="1230" y="265"/>
                </a:lnTo>
                <a:lnTo>
                  <a:pt x="1249" y="257"/>
                </a:lnTo>
                <a:lnTo>
                  <a:pt x="1265" y="244"/>
                </a:lnTo>
                <a:lnTo>
                  <a:pt x="1277" y="229"/>
                </a:lnTo>
                <a:lnTo>
                  <a:pt x="1285" y="209"/>
                </a:lnTo>
                <a:lnTo>
                  <a:pt x="1289" y="188"/>
                </a:lnTo>
                <a:lnTo>
                  <a:pt x="1285" y="166"/>
                </a:lnTo>
                <a:lnTo>
                  <a:pt x="1277" y="147"/>
                </a:lnTo>
                <a:lnTo>
                  <a:pt x="1265" y="131"/>
                </a:lnTo>
                <a:lnTo>
                  <a:pt x="1249" y="118"/>
                </a:lnTo>
                <a:lnTo>
                  <a:pt x="1230" y="110"/>
                </a:lnTo>
                <a:lnTo>
                  <a:pt x="1208" y="107"/>
                </a:lnTo>
                <a:close/>
                <a:moveTo>
                  <a:pt x="1206" y="0"/>
                </a:moveTo>
                <a:lnTo>
                  <a:pt x="1210" y="0"/>
                </a:lnTo>
                <a:lnTo>
                  <a:pt x="1243" y="3"/>
                </a:lnTo>
                <a:lnTo>
                  <a:pt x="1275" y="11"/>
                </a:lnTo>
                <a:lnTo>
                  <a:pt x="1304" y="25"/>
                </a:lnTo>
                <a:lnTo>
                  <a:pt x="1330" y="43"/>
                </a:lnTo>
                <a:lnTo>
                  <a:pt x="1353" y="66"/>
                </a:lnTo>
                <a:lnTo>
                  <a:pt x="1371" y="92"/>
                </a:lnTo>
                <a:lnTo>
                  <a:pt x="1384" y="121"/>
                </a:lnTo>
                <a:lnTo>
                  <a:pt x="1392" y="152"/>
                </a:lnTo>
                <a:lnTo>
                  <a:pt x="1396" y="185"/>
                </a:lnTo>
                <a:lnTo>
                  <a:pt x="1396" y="188"/>
                </a:lnTo>
                <a:lnTo>
                  <a:pt x="1398" y="209"/>
                </a:lnTo>
                <a:lnTo>
                  <a:pt x="1407" y="229"/>
                </a:lnTo>
                <a:lnTo>
                  <a:pt x="1420" y="244"/>
                </a:lnTo>
                <a:lnTo>
                  <a:pt x="1436" y="257"/>
                </a:lnTo>
                <a:lnTo>
                  <a:pt x="1454" y="265"/>
                </a:lnTo>
                <a:lnTo>
                  <a:pt x="1476" y="268"/>
                </a:lnTo>
                <a:lnTo>
                  <a:pt x="1559" y="268"/>
                </a:lnTo>
                <a:lnTo>
                  <a:pt x="1590" y="272"/>
                </a:lnTo>
                <a:lnTo>
                  <a:pt x="1620" y="281"/>
                </a:lnTo>
                <a:lnTo>
                  <a:pt x="1647" y="296"/>
                </a:lnTo>
                <a:lnTo>
                  <a:pt x="1671" y="315"/>
                </a:lnTo>
                <a:lnTo>
                  <a:pt x="1691" y="338"/>
                </a:lnTo>
                <a:lnTo>
                  <a:pt x="1705" y="365"/>
                </a:lnTo>
                <a:lnTo>
                  <a:pt x="1715" y="396"/>
                </a:lnTo>
                <a:lnTo>
                  <a:pt x="1718" y="428"/>
                </a:lnTo>
                <a:lnTo>
                  <a:pt x="1718" y="431"/>
                </a:lnTo>
                <a:lnTo>
                  <a:pt x="1715" y="463"/>
                </a:lnTo>
                <a:lnTo>
                  <a:pt x="1705" y="492"/>
                </a:lnTo>
                <a:lnTo>
                  <a:pt x="1691" y="520"/>
                </a:lnTo>
                <a:lnTo>
                  <a:pt x="1671" y="543"/>
                </a:lnTo>
                <a:lnTo>
                  <a:pt x="1647" y="563"/>
                </a:lnTo>
                <a:lnTo>
                  <a:pt x="1620" y="578"/>
                </a:lnTo>
                <a:lnTo>
                  <a:pt x="1590" y="587"/>
                </a:lnTo>
                <a:lnTo>
                  <a:pt x="1559" y="590"/>
                </a:lnTo>
                <a:lnTo>
                  <a:pt x="857" y="590"/>
                </a:lnTo>
                <a:lnTo>
                  <a:pt x="825" y="587"/>
                </a:lnTo>
                <a:lnTo>
                  <a:pt x="796" y="578"/>
                </a:lnTo>
                <a:lnTo>
                  <a:pt x="768" y="563"/>
                </a:lnTo>
                <a:lnTo>
                  <a:pt x="745" y="543"/>
                </a:lnTo>
                <a:lnTo>
                  <a:pt x="725" y="520"/>
                </a:lnTo>
                <a:lnTo>
                  <a:pt x="710" y="492"/>
                </a:lnTo>
                <a:lnTo>
                  <a:pt x="701" y="463"/>
                </a:lnTo>
                <a:lnTo>
                  <a:pt x="698" y="431"/>
                </a:lnTo>
                <a:lnTo>
                  <a:pt x="698" y="428"/>
                </a:lnTo>
                <a:lnTo>
                  <a:pt x="701" y="396"/>
                </a:lnTo>
                <a:lnTo>
                  <a:pt x="710" y="365"/>
                </a:lnTo>
                <a:lnTo>
                  <a:pt x="725" y="338"/>
                </a:lnTo>
                <a:lnTo>
                  <a:pt x="745" y="315"/>
                </a:lnTo>
                <a:lnTo>
                  <a:pt x="768" y="296"/>
                </a:lnTo>
                <a:lnTo>
                  <a:pt x="796" y="281"/>
                </a:lnTo>
                <a:lnTo>
                  <a:pt x="825" y="272"/>
                </a:lnTo>
                <a:lnTo>
                  <a:pt x="857" y="268"/>
                </a:lnTo>
                <a:lnTo>
                  <a:pt x="940" y="268"/>
                </a:lnTo>
                <a:lnTo>
                  <a:pt x="961" y="265"/>
                </a:lnTo>
                <a:lnTo>
                  <a:pt x="980" y="257"/>
                </a:lnTo>
                <a:lnTo>
                  <a:pt x="996" y="244"/>
                </a:lnTo>
                <a:lnTo>
                  <a:pt x="1009" y="229"/>
                </a:lnTo>
                <a:lnTo>
                  <a:pt x="1017" y="209"/>
                </a:lnTo>
                <a:lnTo>
                  <a:pt x="1020" y="188"/>
                </a:lnTo>
                <a:lnTo>
                  <a:pt x="1020" y="185"/>
                </a:lnTo>
                <a:lnTo>
                  <a:pt x="1023" y="152"/>
                </a:lnTo>
                <a:lnTo>
                  <a:pt x="1031" y="121"/>
                </a:lnTo>
                <a:lnTo>
                  <a:pt x="1045" y="92"/>
                </a:lnTo>
                <a:lnTo>
                  <a:pt x="1063" y="66"/>
                </a:lnTo>
                <a:lnTo>
                  <a:pt x="1086" y="43"/>
                </a:lnTo>
                <a:lnTo>
                  <a:pt x="1112" y="25"/>
                </a:lnTo>
                <a:lnTo>
                  <a:pt x="1141" y="11"/>
                </a:lnTo>
                <a:lnTo>
                  <a:pt x="1173" y="3"/>
                </a:lnTo>
                <a:lnTo>
                  <a:pt x="1206" y="0"/>
                </a:lnTo>
                <a:close/>
              </a:path>
            </a:pathLst>
          </a:custGeom>
          <a:solidFill>
            <a:srgbClr val="4472C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96A5CFFE-6416-44BC-A22A-1F64BD5226FD}"/>
              </a:ext>
            </a:extLst>
          </p:cNvPr>
          <p:cNvGrpSpPr/>
          <p:nvPr/>
        </p:nvGrpSpPr>
        <p:grpSpPr>
          <a:xfrm>
            <a:off x="3425762" y="1174334"/>
            <a:ext cx="532756" cy="562316"/>
            <a:chOff x="592138" y="2925763"/>
            <a:chExt cx="434976" cy="477838"/>
          </a:xfrm>
          <a:solidFill>
            <a:srgbClr val="FF0000"/>
          </a:solidFill>
        </p:grpSpPr>
        <p:sp>
          <p:nvSpPr>
            <p:cNvPr id="86" name="Freeform 37">
              <a:extLst>
                <a:ext uri="{FF2B5EF4-FFF2-40B4-BE49-F238E27FC236}">
                  <a16:creationId xmlns:a16="http://schemas.microsoft.com/office/drawing/2014/main" id="{FDA62751-9B86-41F9-9A78-6A1A15B03B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3576" y="2998788"/>
              <a:ext cx="292100" cy="404813"/>
            </a:xfrm>
            <a:custGeom>
              <a:avLst/>
              <a:gdLst>
                <a:gd name="T0" fmla="*/ 750 w 2029"/>
                <a:gd name="T1" fmla="*/ 299 h 2800"/>
                <a:gd name="T2" fmla="*/ 479 w 2029"/>
                <a:gd name="T3" fmla="*/ 466 h 2800"/>
                <a:gd name="T4" fmla="*/ 304 w 2029"/>
                <a:gd name="T5" fmla="*/ 723 h 2800"/>
                <a:gd name="T6" fmla="*/ 259 w 2029"/>
                <a:gd name="T7" fmla="*/ 1034 h 2800"/>
                <a:gd name="T8" fmla="*/ 314 w 2029"/>
                <a:gd name="T9" fmla="*/ 1283 h 2800"/>
                <a:gd name="T10" fmla="*/ 414 w 2029"/>
                <a:gd name="T11" fmla="*/ 1472 h 2800"/>
                <a:gd name="T12" fmla="*/ 530 w 2029"/>
                <a:gd name="T13" fmla="*/ 1646 h 2800"/>
                <a:gd name="T14" fmla="*/ 603 w 2029"/>
                <a:gd name="T15" fmla="*/ 1843 h 2800"/>
                <a:gd name="T16" fmla="*/ 647 w 2029"/>
                <a:gd name="T17" fmla="*/ 1978 h 2800"/>
                <a:gd name="T18" fmla="*/ 1346 w 2029"/>
                <a:gd name="T19" fmla="*/ 2011 h 2800"/>
                <a:gd name="T20" fmla="*/ 1421 w 2029"/>
                <a:gd name="T21" fmla="*/ 1912 h 2800"/>
                <a:gd name="T22" fmla="*/ 1460 w 2029"/>
                <a:gd name="T23" fmla="*/ 1721 h 2800"/>
                <a:gd name="T24" fmla="*/ 1570 w 2029"/>
                <a:gd name="T25" fmla="*/ 1538 h 2800"/>
                <a:gd name="T26" fmla="*/ 1678 w 2029"/>
                <a:gd name="T27" fmla="*/ 1364 h 2800"/>
                <a:gd name="T28" fmla="*/ 1756 w 2029"/>
                <a:gd name="T29" fmla="*/ 1143 h 2800"/>
                <a:gd name="T30" fmla="*/ 1760 w 2029"/>
                <a:gd name="T31" fmla="*/ 844 h 2800"/>
                <a:gd name="T32" fmla="*/ 1634 w 2029"/>
                <a:gd name="T33" fmla="*/ 559 h 2800"/>
                <a:gd name="T34" fmla="*/ 1397 w 2029"/>
                <a:gd name="T35" fmla="*/ 352 h 2800"/>
                <a:gd name="T36" fmla="*/ 1084 w 2029"/>
                <a:gd name="T37" fmla="*/ 258 h 2800"/>
                <a:gd name="T38" fmla="*/ 1258 w 2029"/>
                <a:gd name="T39" fmla="*/ 29 h 2800"/>
                <a:gd name="T40" fmla="*/ 1613 w 2029"/>
                <a:gd name="T41" fmla="*/ 188 h 2800"/>
                <a:gd name="T42" fmla="*/ 1877 w 2029"/>
                <a:gd name="T43" fmla="*/ 461 h 2800"/>
                <a:gd name="T44" fmla="*/ 2015 w 2029"/>
                <a:gd name="T45" fmla="*/ 815 h 2800"/>
                <a:gd name="T46" fmla="*/ 2013 w 2029"/>
                <a:gd name="T47" fmla="*/ 1166 h 2800"/>
                <a:gd name="T48" fmla="*/ 1934 w 2029"/>
                <a:gd name="T49" fmla="*/ 1424 h 2800"/>
                <a:gd name="T50" fmla="*/ 1825 w 2029"/>
                <a:gd name="T51" fmla="*/ 1617 h 2800"/>
                <a:gd name="T52" fmla="*/ 1714 w 2029"/>
                <a:gd name="T53" fmla="*/ 1785 h 2800"/>
                <a:gd name="T54" fmla="*/ 1677 w 2029"/>
                <a:gd name="T55" fmla="*/ 1934 h 2800"/>
                <a:gd name="T56" fmla="*/ 1572 w 2029"/>
                <a:gd name="T57" fmla="*/ 2150 h 2800"/>
                <a:gd name="T58" fmla="*/ 1487 w 2029"/>
                <a:gd name="T59" fmla="*/ 2294 h 2800"/>
                <a:gd name="T60" fmla="*/ 1480 w 2029"/>
                <a:gd name="T61" fmla="*/ 2429 h 2800"/>
                <a:gd name="T62" fmla="*/ 1476 w 2029"/>
                <a:gd name="T63" fmla="*/ 2492 h 2800"/>
                <a:gd name="T64" fmla="*/ 1446 w 2029"/>
                <a:gd name="T65" fmla="*/ 2575 h 2800"/>
                <a:gd name="T66" fmla="*/ 1340 w 2029"/>
                <a:gd name="T67" fmla="*/ 2666 h 2800"/>
                <a:gd name="T68" fmla="*/ 1184 w 2029"/>
                <a:gd name="T69" fmla="*/ 2779 h 2800"/>
                <a:gd name="T70" fmla="*/ 891 w 2029"/>
                <a:gd name="T71" fmla="*/ 2798 h 2800"/>
                <a:gd name="T72" fmla="*/ 762 w 2029"/>
                <a:gd name="T73" fmla="*/ 2698 h 2800"/>
                <a:gd name="T74" fmla="*/ 607 w 2029"/>
                <a:gd name="T75" fmla="*/ 2606 h 2800"/>
                <a:gd name="T76" fmla="*/ 556 w 2029"/>
                <a:gd name="T77" fmla="*/ 2509 h 2800"/>
                <a:gd name="T78" fmla="*/ 551 w 2029"/>
                <a:gd name="T79" fmla="*/ 2466 h 2800"/>
                <a:gd name="T80" fmla="*/ 545 w 2029"/>
                <a:gd name="T81" fmla="*/ 2350 h 2800"/>
                <a:gd name="T82" fmla="*/ 538 w 2029"/>
                <a:gd name="T83" fmla="*/ 2221 h 2800"/>
                <a:gd name="T84" fmla="*/ 376 w 2029"/>
                <a:gd name="T85" fmla="*/ 2025 h 2800"/>
                <a:gd name="T86" fmla="*/ 340 w 2029"/>
                <a:gd name="T87" fmla="*/ 1839 h 2800"/>
                <a:gd name="T88" fmla="*/ 248 w 2029"/>
                <a:gd name="T89" fmla="*/ 1682 h 2800"/>
                <a:gd name="T90" fmla="*/ 138 w 2029"/>
                <a:gd name="T91" fmla="*/ 1508 h 2800"/>
                <a:gd name="T92" fmla="*/ 41 w 2029"/>
                <a:gd name="T93" fmla="*/ 1278 h 2800"/>
                <a:gd name="T94" fmla="*/ 0 w 2029"/>
                <a:gd name="T95" fmla="*/ 973 h 2800"/>
                <a:gd name="T96" fmla="*/ 80 w 2029"/>
                <a:gd name="T97" fmla="*/ 595 h 2800"/>
                <a:gd name="T98" fmla="*/ 298 w 2029"/>
                <a:gd name="T99" fmla="*/ 286 h 2800"/>
                <a:gd name="T100" fmla="*/ 621 w 2029"/>
                <a:gd name="T101" fmla="*/ 77 h 2800"/>
                <a:gd name="T102" fmla="*/ 1014 w 2029"/>
                <a:gd name="T103" fmla="*/ 0 h 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29" h="2800">
                  <a:moveTo>
                    <a:pt x="1014" y="255"/>
                  </a:moveTo>
                  <a:lnTo>
                    <a:pt x="945" y="258"/>
                  </a:lnTo>
                  <a:lnTo>
                    <a:pt x="878" y="266"/>
                  </a:lnTo>
                  <a:lnTo>
                    <a:pt x="813" y="281"/>
                  </a:lnTo>
                  <a:lnTo>
                    <a:pt x="750" y="299"/>
                  </a:lnTo>
                  <a:lnTo>
                    <a:pt x="690" y="324"/>
                  </a:lnTo>
                  <a:lnTo>
                    <a:pt x="632" y="354"/>
                  </a:lnTo>
                  <a:lnTo>
                    <a:pt x="578" y="387"/>
                  </a:lnTo>
                  <a:lnTo>
                    <a:pt x="527" y="424"/>
                  </a:lnTo>
                  <a:lnTo>
                    <a:pt x="479" y="466"/>
                  </a:lnTo>
                  <a:lnTo>
                    <a:pt x="435" y="511"/>
                  </a:lnTo>
                  <a:lnTo>
                    <a:pt x="396" y="559"/>
                  </a:lnTo>
                  <a:lnTo>
                    <a:pt x="361" y="611"/>
                  </a:lnTo>
                  <a:lnTo>
                    <a:pt x="330" y="666"/>
                  </a:lnTo>
                  <a:lnTo>
                    <a:pt x="304" y="723"/>
                  </a:lnTo>
                  <a:lnTo>
                    <a:pt x="284" y="783"/>
                  </a:lnTo>
                  <a:lnTo>
                    <a:pt x="270" y="844"/>
                  </a:lnTo>
                  <a:lnTo>
                    <a:pt x="260" y="908"/>
                  </a:lnTo>
                  <a:lnTo>
                    <a:pt x="257" y="973"/>
                  </a:lnTo>
                  <a:lnTo>
                    <a:pt x="259" y="1034"/>
                  </a:lnTo>
                  <a:lnTo>
                    <a:pt x="264" y="1090"/>
                  </a:lnTo>
                  <a:lnTo>
                    <a:pt x="273" y="1143"/>
                  </a:lnTo>
                  <a:lnTo>
                    <a:pt x="284" y="1193"/>
                  </a:lnTo>
                  <a:lnTo>
                    <a:pt x="298" y="1240"/>
                  </a:lnTo>
                  <a:lnTo>
                    <a:pt x="314" y="1283"/>
                  </a:lnTo>
                  <a:lnTo>
                    <a:pt x="331" y="1325"/>
                  </a:lnTo>
                  <a:lnTo>
                    <a:pt x="351" y="1364"/>
                  </a:lnTo>
                  <a:lnTo>
                    <a:pt x="371" y="1402"/>
                  </a:lnTo>
                  <a:lnTo>
                    <a:pt x="393" y="1437"/>
                  </a:lnTo>
                  <a:lnTo>
                    <a:pt x="414" y="1472"/>
                  </a:lnTo>
                  <a:lnTo>
                    <a:pt x="437" y="1505"/>
                  </a:lnTo>
                  <a:lnTo>
                    <a:pt x="458" y="1537"/>
                  </a:lnTo>
                  <a:lnTo>
                    <a:pt x="483" y="1573"/>
                  </a:lnTo>
                  <a:lnTo>
                    <a:pt x="507" y="1610"/>
                  </a:lnTo>
                  <a:lnTo>
                    <a:pt x="530" y="1646"/>
                  </a:lnTo>
                  <a:lnTo>
                    <a:pt x="551" y="1683"/>
                  </a:lnTo>
                  <a:lnTo>
                    <a:pt x="569" y="1721"/>
                  </a:lnTo>
                  <a:lnTo>
                    <a:pt x="584" y="1760"/>
                  </a:lnTo>
                  <a:lnTo>
                    <a:pt x="595" y="1800"/>
                  </a:lnTo>
                  <a:lnTo>
                    <a:pt x="603" y="1843"/>
                  </a:lnTo>
                  <a:lnTo>
                    <a:pt x="605" y="1888"/>
                  </a:lnTo>
                  <a:lnTo>
                    <a:pt x="608" y="1912"/>
                  </a:lnTo>
                  <a:lnTo>
                    <a:pt x="617" y="1936"/>
                  </a:lnTo>
                  <a:lnTo>
                    <a:pt x="630" y="1958"/>
                  </a:lnTo>
                  <a:lnTo>
                    <a:pt x="647" y="1978"/>
                  </a:lnTo>
                  <a:lnTo>
                    <a:pt x="665" y="1996"/>
                  </a:lnTo>
                  <a:lnTo>
                    <a:pt x="683" y="2011"/>
                  </a:lnTo>
                  <a:lnTo>
                    <a:pt x="701" y="2025"/>
                  </a:lnTo>
                  <a:lnTo>
                    <a:pt x="1328" y="2025"/>
                  </a:lnTo>
                  <a:lnTo>
                    <a:pt x="1346" y="2011"/>
                  </a:lnTo>
                  <a:lnTo>
                    <a:pt x="1364" y="1996"/>
                  </a:lnTo>
                  <a:lnTo>
                    <a:pt x="1383" y="1978"/>
                  </a:lnTo>
                  <a:lnTo>
                    <a:pt x="1399" y="1958"/>
                  </a:lnTo>
                  <a:lnTo>
                    <a:pt x="1412" y="1936"/>
                  </a:lnTo>
                  <a:lnTo>
                    <a:pt x="1421" y="1912"/>
                  </a:lnTo>
                  <a:lnTo>
                    <a:pt x="1424" y="1888"/>
                  </a:lnTo>
                  <a:lnTo>
                    <a:pt x="1426" y="1843"/>
                  </a:lnTo>
                  <a:lnTo>
                    <a:pt x="1434" y="1800"/>
                  </a:lnTo>
                  <a:lnTo>
                    <a:pt x="1445" y="1760"/>
                  </a:lnTo>
                  <a:lnTo>
                    <a:pt x="1460" y="1721"/>
                  </a:lnTo>
                  <a:lnTo>
                    <a:pt x="1478" y="1684"/>
                  </a:lnTo>
                  <a:lnTo>
                    <a:pt x="1498" y="1646"/>
                  </a:lnTo>
                  <a:lnTo>
                    <a:pt x="1520" y="1610"/>
                  </a:lnTo>
                  <a:lnTo>
                    <a:pt x="1545" y="1574"/>
                  </a:lnTo>
                  <a:lnTo>
                    <a:pt x="1570" y="1538"/>
                  </a:lnTo>
                  <a:lnTo>
                    <a:pt x="1592" y="1506"/>
                  </a:lnTo>
                  <a:lnTo>
                    <a:pt x="1614" y="1473"/>
                  </a:lnTo>
                  <a:lnTo>
                    <a:pt x="1636" y="1438"/>
                  </a:lnTo>
                  <a:lnTo>
                    <a:pt x="1658" y="1402"/>
                  </a:lnTo>
                  <a:lnTo>
                    <a:pt x="1678" y="1364"/>
                  </a:lnTo>
                  <a:lnTo>
                    <a:pt x="1698" y="1325"/>
                  </a:lnTo>
                  <a:lnTo>
                    <a:pt x="1715" y="1283"/>
                  </a:lnTo>
                  <a:lnTo>
                    <a:pt x="1731" y="1240"/>
                  </a:lnTo>
                  <a:lnTo>
                    <a:pt x="1745" y="1193"/>
                  </a:lnTo>
                  <a:lnTo>
                    <a:pt x="1756" y="1143"/>
                  </a:lnTo>
                  <a:lnTo>
                    <a:pt x="1765" y="1090"/>
                  </a:lnTo>
                  <a:lnTo>
                    <a:pt x="1770" y="1034"/>
                  </a:lnTo>
                  <a:lnTo>
                    <a:pt x="1772" y="973"/>
                  </a:lnTo>
                  <a:lnTo>
                    <a:pt x="1769" y="908"/>
                  </a:lnTo>
                  <a:lnTo>
                    <a:pt x="1760" y="844"/>
                  </a:lnTo>
                  <a:lnTo>
                    <a:pt x="1745" y="782"/>
                  </a:lnTo>
                  <a:lnTo>
                    <a:pt x="1725" y="723"/>
                  </a:lnTo>
                  <a:lnTo>
                    <a:pt x="1700" y="666"/>
                  </a:lnTo>
                  <a:lnTo>
                    <a:pt x="1668" y="610"/>
                  </a:lnTo>
                  <a:lnTo>
                    <a:pt x="1634" y="559"/>
                  </a:lnTo>
                  <a:lnTo>
                    <a:pt x="1594" y="511"/>
                  </a:lnTo>
                  <a:lnTo>
                    <a:pt x="1550" y="466"/>
                  </a:lnTo>
                  <a:lnTo>
                    <a:pt x="1503" y="424"/>
                  </a:lnTo>
                  <a:lnTo>
                    <a:pt x="1451" y="386"/>
                  </a:lnTo>
                  <a:lnTo>
                    <a:pt x="1397" y="352"/>
                  </a:lnTo>
                  <a:lnTo>
                    <a:pt x="1339" y="324"/>
                  </a:lnTo>
                  <a:lnTo>
                    <a:pt x="1278" y="299"/>
                  </a:lnTo>
                  <a:lnTo>
                    <a:pt x="1216" y="281"/>
                  </a:lnTo>
                  <a:lnTo>
                    <a:pt x="1151" y="266"/>
                  </a:lnTo>
                  <a:lnTo>
                    <a:pt x="1084" y="258"/>
                  </a:lnTo>
                  <a:lnTo>
                    <a:pt x="1014" y="255"/>
                  </a:lnTo>
                  <a:close/>
                  <a:moveTo>
                    <a:pt x="1014" y="0"/>
                  </a:moveTo>
                  <a:lnTo>
                    <a:pt x="1097" y="3"/>
                  </a:lnTo>
                  <a:lnTo>
                    <a:pt x="1179" y="13"/>
                  </a:lnTo>
                  <a:lnTo>
                    <a:pt x="1258" y="29"/>
                  </a:lnTo>
                  <a:lnTo>
                    <a:pt x="1335" y="50"/>
                  </a:lnTo>
                  <a:lnTo>
                    <a:pt x="1408" y="77"/>
                  </a:lnTo>
                  <a:lnTo>
                    <a:pt x="1480" y="109"/>
                  </a:lnTo>
                  <a:lnTo>
                    <a:pt x="1548" y="147"/>
                  </a:lnTo>
                  <a:lnTo>
                    <a:pt x="1613" y="188"/>
                  </a:lnTo>
                  <a:lnTo>
                    <a:pt x="1673" y="235"/>
                  </a:lnTo>
                  <a:lnTo>
                    <a:pt x="1731" y="286"/>
                  </a:lnTo>
                  <a:lnTo>
                    <a:pt x="1783" y="340"/>
                  </a:lnTo>
                  <a:lnTo>
                    <a:pt x="1833" y="399"/>
                  </a:lnTo>
                  <a:lnTo>
                    <a:pt x="1877" y="461"/>
                  </a:lnTo>
                  <a:lnTo>
                    <a:pt x="1915" y="526"/>
                  </a:lnTo>
                  <a:lnTo>
                    <a:pt x="1949" y="595"/>
                  </a:lnTo>
                  <a:lnTo>
                    <a:pt x="1976" y="667"/>
                  </a:lnTo>
                  <a:lnTo>
                    <a:pt x="1999" y="739"/>
                  </a:lnTo>
                  <a:lnTo>
                    <a:pt x="2015" y="815"/>
                  </a:lnTo>
                  <a:lnTo>
                    <a:pt x="2025" y="893"/>
                  </a:lnTo>
                  <a:lnTo>
                    <a:pt x="2029" y="973"/>
                  </a:lnTo>
                  <a:lnTo>
                    <a:pt x="2026" y="1041"/>
                  </a:lnTo>
                  <a:lnTo>
                    <a:pt x="2021" y="1105"/>
                  </a:lnTo>
                  <a:lnTo>
                    <a:pt x="2013" y="1166"/>
                  </a:lnTo>
                  <a:lnTo>
                    <a:pt x="2001" y="1224"/>
                  </a:lnTo>
                  <a:lnTo>
                    <a:pt x="1988" y="1278"/>
                  </a:lnTo>
                  <a:lnTo>
                    <a:pt x="1972" y="1329"/>
                  </a:lnTo>
                  <a:lnTo>
                    <a:pt x="1953" y="1378"/>
                  </a:lnTo>
                  <a:lnTo>
                    <a:pt x="1934" y="1424"/>
                  </a:lnTo>
                  <a:lnTo>
                    <a:pt x="1913" y="1466"/>
                  </a:lnTo>
                  <a:lnTo>
                    <a:pt x="1892" y="1507"/>
                  </a:lnTo>
                  <a:lnTo>
                    <a:pt x="1869" y="1546"/>
                  </a:lnTo>
                  <a:lnTo>
                    <a:pt x="1847" y="1583"/>
                  </a:lnTo>
                  <a:lnTo>
                    <a:pt x="1825" y="1617"/>
                  </a:lnTo>
                  <a:lnTo>
                    <a:pt x="1803" y="1649"/>
                  </a:lnTo>
                  <a:lnTo>
                    <a:pt x="1781" y="1681"/>
                  </a:lnTo>
                  <a:lnTo>
                    <a:pt x="1756" y="1719"/>
                  </a:lnTo>
                  <a:lnTo>
                    <a:pt x="1733" y="1753"/>
                  </a:lnTo>
                  <a:lnTo>
                    <a:pt x="1714" y="1785"/>
                  </a:lnTo>
                  <a:lnTo>
                    <a:pt x="1700" y="1813"/>
                  </a:lnTo>
                  <a:lnTo>
                    <a:pt x="1689" y="1839"/>
                  </a:lnTo>
                  <a:lnTo>
                    <a:pt x="1682" y="1864"/>
                  </a:lnTo>
                  <a:lnTo>
                    <a:pt x="1680" y="1888"/>
                  </a:lnTo>
                  <a:lnTo>
                    <a:pt x="1677" y="1934"/>
                  </a:lnTo>
                  <a:lnTo>
                    <a:pt x="1667" y="1980"/>
                  </a:lnTo>
                  <a:lnTo>
                    <a:pt x="1652" y="2025"/>
                  </a:lnTo>
                  <a:lnTo>
                    <a:pt x="1630" y="2068"/>
                  </a:lnTo>
                  <a:lnTo>
                    <a:pt x="1604" y="2110"/>
                  </a:lnTo>
                  <a:lnTo>
                    <a:pt x="1572" y="2150"/>
                  </a:lnTo>
                  <a:lnTo>
                    <a:pt x="1534" y="2187"/>
                  </a:lnTo>
                  <a:lnTo>
                    <a:pt x="1491" y="2221"/>
                  </a:lnTo>
                  <a:lnTo>
                    <a:pt x="1490" y="2242"/>
                  </a:lnTo>
                  <a:lnTo>
                    <a:pt x="1489" y="2267"/>
                  </a:lnTo>
                  <a:lnTo>
                    <a:pt x="1487" y="2294"/>
                  </a:lnTo>
                  <a:lnTo>
                    <a:pt x="1486" y="2322"/>
                  </a:lnTo>
                  <a:lnTo>
                    <a:pt x="1484" y="2350"/>
                  </a:lnTo>
                  <a:lnTo>
                    <a:pt x="1483" y="2378"/>
                  </a:lnTo>
                  <a:lnTo>
                    <a:pt x="1481" y="2405"/>
                  </a:lnTo>
                  <a:lnTo>
                    <a:pt x="1480" y="2429"/>
                  </a:lnTo>
                  <a:lnTo>
                    <a:pt x="1479" y="2449"/>
                  </a:lnTo>
                  <a:lnTo>
                    <a:pt x="1478" y="2466"/>
                  </a:lnTo>
                  <a:lnTo>
                    <a:pt x="1478" y="2476"/>
                  </a:lnTo>
                  <a:lnTo>
                    <a:pt x="1476" y="2479"/>
                  </a:lnTo>
                  <a:lnTo>
                    <a:pt x="1476" y="2492"/>
                  </a:lnTo>
                  <a:lnTo>
                    <a:pt x="1474" y="2506"/>
                  </a:lnTo>
                  <a:lnTo>
                    <a:pt x="1470" y="2522"/>
                  </a:lnTo>
                  <a:lnTo>
                    <a:pt x="1465" y="2539"/>
                  </a:lnTo>
                  <a:lnTo>
                    <a:pt x="1457" y="2557"/>
                  </a:lnTo>
                  <a:lnTo>
                    <a:pt x="1446" y="2575"/>
                  </a:lnTo>
                  <a:lnTo>
                    <a:pt x="1432" y="2594"/>
                  </a:lnTo>
                  <a:lnTo>
                    <a:pt x="1416" y="2613"/>
                  </a:lnTo>
                  <a:lnTo>
                    <a:pt x="1395" y="2631"/>
                  </a:lnTo>
                  <a:lnTo>
                    <a:pt x="1370" y="2650"/>
                  </a:lnTo>
                  <a:lnTo>
                    <a:pt x="1340" y="2666"/>
                  </a:lnTo>
                  <a:lnTo>
                    <a:pt x="1307" y="2683"/>
                  </a:lnTo>
                  <a:lnTo>
                    <a:pt x="1267" y="2698"/>
                  </a:lnTo>
                  <a:lnTo>
                    <a:pt x="1244" y="2727"/>
                  </a:lnTo>
                  <a:lnTo>
                    <a:pt x="1216" y="2754"/>
                  </a:lnTo>
                  <a:lnTo>
                    <a:pt x="1184" y="2779"/>
                  </a:lnTo>
                  <a:lnTo>
                    <a:pt x="1162" y="2790"/>
                  </a:lnTo>
                  <a:lnTo>
                    <a:pt x="1138" y="2798"/>
                  </a:lnTo>
                  <a:lnTo>
                    <a:pt x="1113" y="2800"/>
                  </a:lnTo>
                  <a:lnTo>
                    <a:pt x="916" y="2800"/>
                  </a:lnTo>
                  <a:lnTo>
                    <a:pt x="891" y="2798"/>
                  </a:lnTo>
                  <a:lnTo>
                    <a:pt x="867" y="2790"/>
                  </a:lnTo>
                  <a:lnTo>
                    <a:pt x="845" y="2779"/>
                  </a:lnTo>
                  <a:lnTo>
                    <a:pt x="813" y="2754"/>
                  </a:lnTo>
                  <a:lnTo>
                    <a:pt x="785" y="2727"/>
                  </a:lnTo>
                  <a:lnTo>
                    <a:pt x="762" y="2698"/>
                  </a:lnTo>
                  <a:lnTo>
                    <a:pt x="720" y="2681"/>
                  </a:lnTo>
                  <a:lnTo>
                    <a:pt x="684" y="2664"/>
                  </a:lnTo>
                  <a:lnTo>
                    <a:pt x="653" y="2646"/>
                  </a:lnTo>
                  <a:lnTo>
                    <a:pt x="628" y="2626"/>
                  </a:lnTo>
                  <a:lnTo>
                    <a:pt x="607" y="2606"/>
                  </a:lnTo>
                  <a:lnTo>
                    <a:pt x="590" y="2585"/>
                  </a:lnTo>
                  <a:lnTo>
                    <a:pt x="578" y="2566"/>
                  </a:lnTo>
                  <a:lnTo>
                    <a:pt x="567" y="2546"/>
                  </a:lnTo>
                  <a:lnTo>
                    <a:pt x="561" y="2527"/>
                  </a:lnTo>
                  <a:lnTo>
                    <a:pt x="556" y="2509"/>
                  </a:lnTo>
                  <a:lnTo>
                    <a:pt x="554" y="2494"/>
                  </a:lnTo>
                  <a:lnTo>
                    <a:pt x="552" y="2479"/>
                  </a:lnTo>
                  <a:lnTo>
                    <a:pt x="552" y="2479"/>
                  </a:lnTo>
                  <a:lnTo>
                    <a:pt x="552" y="2476"/>
                  </a:lnTo>
                  <a:lnTo>
                    <a:pt x="551" y="2466"/>
                  </a:lnTo>
                  <a:lnTo>
                    <a:pt x="550" y="2449"/>
                  </a:lnTo>
                  <a:lnTo>
                    <a:pt x="549" y="2429"/>
                  </a:lnTo>
                  <a:lnTo>
                    <a:pt x="548" y="2405"/>
                  </a:lnTo>
                  <a:lnTo>
                    <a:pt x="546" y="2378"/>
                  </a:lnTo>
                  <a:lnTo>
                    <a:pt x="545" y="2350"/>
                  </a:lnTo>
                  <a:lnTo>
                    <a:pt x="543" y="2322"/>
                  </a:lnTo>
                  <a:lnTo>
                    <a:pt x="542" y="2294"/>
                  </a:lnTo>
                  <a:lnTo>
                    <a:pt x="540" y="2267"/>
                  </a:lnTo>
                  <a:lnTo>
                    <a:pt x="539" y="2242"/>
                  </a:lnTo>
                  <a:lnTo>
                    <a:pt x="538" y="2221"/>
                  </a:lnTo>
                  <a:lnTo>
                    <a:pt x="495" y="2187"/>
                  </a:lnTo>
                  <a:lnTo>
                    <a:pt x="457" y="2150"/>
                  </a:lnTo>
                  <a:lnTo>
                    <a:pt x="425" y="2110"/>
                  </a:lnTo>
                  <a:lnTo>
                    <a:pt x="398" y="2068"/>
                  </a:lnTo>
                  <a:lnTo>
                    <a:pt x="376" y="2025"/>
                  </a:lnTo>
                  <a:lnTo>
                    <a:pt x="362" y="1980"/>
                  </a:lnTo>
                  <a:lnTo>
                    <a:pt x="352" y="1934"/>
                  </a:lnTo>
                  <a:lnTo>
                    <a:pt x="349" y="1888"/>
                  </a:lnTo>
                  <a:lnTo>
                    <a:pt x="347" y="1864"/>
                  </a:lnTo>
                  <a:lnTo>
                    <a:pt x="340" y="1839"/>
                  </a:lnTo>
                  <a:lnTo>
                    <a:pt x="329" y="1813"/>
                  </a:lnTo>
                  <a:lnTo>
                    <a:pt x="315" y="1785"/>
                  </a:lnTo>
                  <a:lnTo>
                    <a:pt x="296" y="1753"/>
                  </a:lnTo>
                  <a:lnTo>
                    <a:pt x="274" y="1719"/>
                  </a:lnTo>
                  <a:lnTo>
                    <a:pt x="248" y="1682"/>
                  </a:lnTo>
                  <a:lnTo>
                    <a:pt x="227" y="1650"/>
                  </a:lnTo>
                  <a:lnTo>
                    <a:pt x="205" y="1617"/>
                  </a:lnTo>
                  <a:lnTo>
                    <a:pt x="182" y="1583"/>
                  </a:lnTo>
                  <a:lnTo>
                    <a:pt x="160" y="1546"/>
                  </a:lnTo>
                  <a:lnTo>
                    <a:pt x="138" y="1508"/>
                  </a:lnTo>
                  <a:lnTo>
                    <a:pt x="116" y="1466"/>
                  </a:lnTo>
                  <a:lnTo>
                    <a:pt x="95" y="1424"/>
                  </a:lnTo>
                  <a:lnTo>
                    <a:pt x="76" y="1378"/>
                  </a:lnTo>
                  <a:lnTo>
                    <a:pt x="57" y="1329"/>
                  </a:lnTo>
                  <a:lnTo>
                    <a:pt x="41" y="1278"/>
                  </a:lnTo>
                  <a:lnTo>
                    <a:pt x="28" y="1224"/>
                  </a:lnTo>
                  <a:lnTo>
                    <a:pt x="16" y="1166"/>
                  </a:lnTo>
                  <a:lnTo>
                    <a:pt x="8" y="1105"/>
                  </a:lnTo>
                  <a:lnTo>
                    <a:pt x="2" y="1041"/>
                  </a:lnTo>
                  <a:lnTo>
                    <a:pt x="0" y="973"/>
                  </a:lnTo>
                  <a:lnTo>
                    <a:pt x="4" y="893"/>
                  </a:lnTo>
                  <a:lnTo>
                    <a:pt x="14" y="815"/>
                  </a:lnTo>
                  <a:lnTo>
                    <a:pt x="30" y="739"/>
                  </a:lnTo>
                  <a:lnTo>
                    <a:pt x="53" y="667"/>
                  </a:lnTo>
                  <a:lnTo>
                    <a:pt x="80" y="595"/>
                  </a:lnTo>
                  <a:lnTo>
                    <a:pt x="114" y="526"/>
                  </a:lnTo>
                  <a:lnTo>
                    <a:pt x="152" y="461"/>
                  </a:lnTo>
                  <a:lnTo>
                    <a:pt x="196" y="399"/>
                  </a:lnTo>
                  <a:lnTo>
                    <a:pt x="246" y="340"/>
                  </a:lnTo>
                  <a:lnTo>
                    <a:pt x="298" y="286"/>
                  </a:lnTo>
                  <a:lnTo>
                    <a:pt x="356" y="235"/>
                  </a:lnTo>
                  <a:lnTo>
                    <a:pt x="416" y="188"/>
                  </a:lnTo>
                  <a:lnTo>
                    <a:pt x="481" y="147"/>
                  </a:lnTo>
                  <a:lnTo>
                    <a:pt x="549" y="109"/>
                  </a:lnTo>
                  <a:lnTo>
                    <a:pt x="621" y="77"/>
                  </a:lnTo>
                  <a:lnTo>
                    <a:pt x="695" y="50"/>
                  </a:lnTo>
                  <a:lnTo>
                    <a:pt x="771" y="29"/>
                  </a:lnTo>
                  <a:lnTo>
                    <a:pt x="850" y="13"/>
                  </a:lnTo>
                  <a:lnTo>
                    <a:pt x="932" y="3"/>
                  </a:lnTo>
                  <a:lnTo>
                    <a:pt x="101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Freeform 38">
              <a:extLst>
                <a:ext uri="{FF2B5EF4-FFF2-40B4-BE49-F238E27FC236}">
                  <a16:creationId xmlns:a16="http://schemas.microsoft.com/office/drawing/2014/main" id="{EA4E1EB3-0A08-4A05-8A3A-3F9686FA1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0101" y="2925763"/>
              <a:ext cx="19050" cy="46038"/>
            </a:xfrm>
            <a:custGeom>
              <a:avLst/>
              <a:gdLst>
                <a:gd name="T0" fmla="*/ 63 w 127"/>
                <a:gd name="T1" fmla="*/ 0 h 318"/>
                <a:gd name="T2" fmla="*/ 63 w 127"/>
                <a:gd name="T3" fmla="*/ 0 h 318"/>
                <a:gd name="T4" fmla="*/ 80 w 127"/>
                <a:gd name="T5" fmla="*/ 2 h 318"/>
                <a:gd name="T6" fmla="*/ 96 w 127"/>
                <a:gd name="T7" fmla="*/ 9 h 318"/>
                <a:gd name="T8" fmla="*/ 109 w 127"/>
                <a:gd name="T9" fmla="*/ 19 h 318"/>
                <a:gd name="T10" fmla="*/ 119 w 127"/>
                <a:gd name="T11" fmla="*/ 32 h 318"/>
                <a:gd name="T12" fmla="*/ 125 w 127"/>
                <a:gd name="T13" fmla="*/ 47 h 318"/>
                <a:gd name="T14" fmla="*/ 127 w 127"/>
                <a:gd name="T15" fmla="*/ 64 h 318"/>
                <a:gd name="T16" fmla="*/ 127 w 127"/>
                <a:gd name="T17" fmla="*/ 254 h 318"/>
                <a:gd name="T18" fmla="*/ 125 w 127"/>
                <a:gd name="T19" fmla="*/ 272 h 318"/>
                <a:gd name="T20" fmla="*/ 119 w 127"/>
                <a:gd name="T21" fmla="*/ 286 h 318"/>
                <a:gd name="T22" fmla="*/ 109 w 127"/>
                <a:gd name="T23" fmla="*/ 300 h 318"/>
                <a:gd name="T24" fmla="*/ 96 w 127"/>
                <a:gd name="T25" fmla="*/ 309 h 318"/>
                <a:gd name="T26" fmla="*/ 80 w 127"/>
                <a:gd name="T27" fmla="*/ 315 h 318"/>
                <a:gd name="T28" fmla="*/ 63 w 127"/>
                <a:gd name="T29" fmla="*/ 318 h 318"/>
                <a:gd name="T30" fmla="*/ 47 w 127"/>
                <a:gd name="T31" fmla="*/ 315 h 318"/>
                <a:gd name="T32" fmla="*/ 31 w 127"/>
                <a:gd name="T33" fmla="*/ 309 h 318"/>
                <a:gd name="T34" fmla="*/ 18 w 127"/>
                <a:gd name="T35" fmla="*/ 300 h 318"/>
                <a:gd name="T36" fmla="*/ 8 w 127"/>
                <a:gd name="T37" fmla="*/ 286 h 318"/>
                <a:gd name="T38" fmla="*/ 2 w 127"/>
                <a:gd name="T39" fmla="*/ 272 h 318"/>
                <a:gd name="T40" fmla="*/ 0 w 127"/>
                <a:gd name="T41" fmla="*/ 254 h 318"/>
                <a:gd name="T42" fmla="*/ 0 w 127"/>
                <a:gd name="T43" fmla="*/ 64 h 318"/>
                <a:gd name="T44" fmla="*/ 2 w 127"/>
                <a:gd name="T45" fmla="*/ 47 h 318"/>
                <a:gd name="T46" fmla="*/ 8 w 127"/>
                <a:gd name="T47" fmla="*/ 32 h 318"/>
                <a:gd name="T48" fmla="*/ 18 w 127"/>
                <a:gd name="T49" fmla="*/ 19 h 318"/>
                <a:gd name="T50" fmla="*/ 31 w 127"/>
                <a:gd name="T51" fmla="*/ 9 h 318"/>
                <a:gd name="T52" fmla="*/ 47 w 127"/>
                <a:gd name="T53" fmla="*/ 2 h 318"/>
                <a:gd name="T54" fmla="*/ 63 w 127"/>
                <a:gd name="T55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318">
                  <a:moveTo>
                    <a:pt x="63" y="0"/>
                  </a:moveTo>
                  <a:lnTo>
                    <a:pt x="63" y="0"/>
                  </a:lnTo>
                  <a:lnTo>
                    <a:pt x="80" y="2"/>
                  </a:lnTo>
                  <a:lnTo>
                    <a:pt x="96" y="9"/>
                  </a:lnTo>
                  <a:lnTo>
                    <a:pt x="109" y="19"/>
                  </a:lnTo>
                  <a:lnTo>
                    <a:pt x="119" y="32"/>
                  </a:lnTo>
                  <a:lnTo>
                    <a:pt x="125" y="47"/>
                  </a:lnTo>
                  <a:lnTo>
                    <a:pt x="127" y="64"/>
                  </a:lnTo>
                  <a:lnTo>
                    <a:pt x="127" y="254"/>
                  </a:lnTo>
                  <a:lnTo>
                    <a:pt x="125" y="272"/>
                  </a:lnTo>
                  <a:lnTo>
                    <a:pt x="119" y="286"/>
                  </a:lnTo>
                  <a:lnTo>
                    <a:pt x="109" y="300"/>
                  </a:lnTo>
                  <a:lnTo>
                    <a:pt x="96" y="309"/>
                  </a:lnTo>
                  <a:lnTo>
                    <a:pt x="80" y="315"/>
                  </a:lnTo>
                  <a:lnTo>
                    <a:pt x="63" y="318"/>
                  </a:lnTo>
                  <a:lnTo>
                    <a:pt x="47" y="315"/>
                  </a:lnTo>
                  <a:lnTo>
                    <a:pt x="31" y="309"/>
                  </a:lnTo>
                  <a:lnTo>
                    <a:pt x="18" y="300"/>
                  </a:lnTo>
                  <a:lnTo>
                    <a:pt x="8" y="286"/>
                  </a:lnTo>
                  <a:lnTo>
                    <a:pt x="2" y="272"/>
                  </a:lnTo>
                  <a:lnTo>
                    <a:pt x="0" y="254"/>
                  </a:lnTo>
                  <a:lnTo>
                    <a:pt x="0" y="64"/>
                  </a:lnTo>
                  <a:lnTo>
                    <a:pt x="2" y="47"/>
                  </a:lnTo>
                  <a:lnTo>
                    <a:pt x="8" y="32"/>
                  </a:lnTo>
                  <a:lnTo>
                    <a:pt x="18" y="19"/>
                  </a:lnTo>
                  <a:lnTo>
                    <a:pt x="31" y="9"/>
                  </a:lnTo>
                  <a:lnTo>
                    <a:pt x="47" y="2"/>
                  </a:lnTo>
                  <a:lnTo>
                    <a:pt x="63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Freeform 39">
              <a:extLst>
                <a:ext uri="{FF2B5EF4-FFF2-40B4-BE49-F238E27FC236}">
                  <a16:creationId xmlns:a16="http://schemas.microsoft.com/office/drawing/2014/main" id="{B463A77E-E0EF-487D-9BF9-B038538AD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913" y="2954338"/>
              <a:ext cx="31750" cy="41275"/>
            </a:xfrm>
            <a:custGeom>
              <a:avLst/>
              <a:gdLst>
                <a:gd name="T0" fmla="*/ 64 w 224"/>
                <a:gd name="T1" fmla="*/ 0 h 293"/>
                <a:gd name="T2" fmla="*/ 80 w 224"/>
                <a:gd name="T3" fmla="*/ 2 h 293"/>
                <a:gd name="T4" fmla="*/ 95 w 224"/>
                <a:gd name="T5" fmla="*/ 8 h 293"/>
                <a:gd name="T6" fmla="*/ 109 w 224"/>
                <a:gd name="T7" fmla="*/ 18 h 293"/>
                <a:gd name="T8" fmla="*/ 119 w 224"/>
                <a:gd name="T9" fmla="*/ 32 h 293"/>
                <a:gd name="T10" fmla="*/ 216 w 224"/>
                <a:gd name="T11" fmla="*/ 197 h 293"/>
                <a:gd name="T12" fmla="*/ 222 w 224"/>
                <a:gd name="T13" fmla="*/ 213 h 293"/>
                <a:gd name="T14" fmla="*/ 224 w 224"/>
                <a:gd name="T15" fmla="*/ 230 h 293"/>
                <a:gd name="T16" fmla="*/ 222 w 224"/>
                <a:gd name="T17" fmla="*/ 245 h 293"/>
                <a:gd name="T18" fmla="*/ 216 w 224"/>
                <a:gd name="T19" fmla="*/ 261 h 293"/>
                <a:gd name="T20" fmla="*/ 206 w 224"/>
                <a:gd name="T21" fmla="*/ 274 h 293"/>
                <a:gd name="T22" fmla="*/ 193 w 224"/>
                <a:gd name="T23" fmla="*/ 285 h 293"/>
                <a:gd name="T24" fmla="*/ 177 w 224"/>
                <a:gd name="T25" fmla="*/ 291 h 293"/>
                <a:gd name="T26" fmla="*/ 160 w 224"/>
                <a:gd name="T27" fmla="*/ 293 h 293"/>
                <a:gd name="T28" fmla="*/ 143 w 224"/>
                <a:gd name="T29" fmla="*/ 291 h 293"/>
                <a:gd name="T30" fmla="*/ 129 w 224"/>
                <a:gd name="T31" fmla="*/ 285 h 293"/>
                <a:gd name="T32" fmla="*/ 115 w 224"/>
                <a:gd name="T33" fmla="*/ 274 h 293"/>
                <a:gd name="T34" fmla="*/ 105 w 224"/>
                <a:gd name="T35" fmla="*/ 261 h 293"/>
                <a:gd name="T36" fmla="*/ 8 w 224"/>
                <a:gd name="T37" fmla="*/ 95 h 293"/>
                <a:gd name="T38" fmla="*/ 2 w 224"/>
                <a:gd name="T39" fmla="*/ 80 h 293"/>
                <a:gd name="T40" fmla="*/ 0 w 224"/>
                <a:gd name="T41" fmla="*/ 63 h 293"/>
                <a:gd name="T42" fmla="*/ 2 w 224"/>
                <a:gd name="T43" fmla="*/ 48 h 293"/>
                <a:gd name="T44" fmla="*/ 8 w 224"/>
                <a:gd name="T45" fmla="*/ 32 h 293"/>
                <a:gd name="T46" fmla="*/ 19 w 224"/>
                <a:gd name="T47" fmla="*/ 19 h 293"/>
                <a:gd name="T48" fmla="*/ 31 w 224"/>
                <a:gd name="T49" fmla="*/ 9 h 293"/>
                <a:gd name="T50" fmla="*/ 48 w 224"/>
                <a:gd name="T51" fmla="*/ 2 h 293"/>
                <a:gd name="T52" fmla="*/ 64 w 224"/>
                <a:gd name="T53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4" h="293">
                  <a:moveTo>
                    <a:pt x="64" y="0"/>
                  </a:moveTo>
                  <a:lnTo>
                    <a:pt x="80" y="2"/>
                  </a:lnTo>
                  <a:lnTo>
                    <a:pt x="95" y="8"/>
                  </a:lnTo>
                  <a:lnTo>
                    <a:pt x="109" y="18"/>
                  </a:lnTo>
                  <a:lnTo>
                    <a:pt x="119" y="32"/>
                  </a:lnTo>
                  <a:lnTo>
                    <a:pt x="216" y="197"/>
                  </a:lnTo>
                  <a:lnTo>
                    <a:pt x="222" y="213"/>
                  </a:lnTo>
                  <a:lnTo>
                    <a:pt x="224" y="230"/>
                  </a:lnTo>
                  <a:lnTo>
                    <a:pt x="222" y="245"/>
                  </a:lnTo>
                  <a:lnTo>
                    <a:pt x="216" y="261"/>
                  </a:lnTo>
                  <a:lnTo>
                    <a:pt x="206" y="274"/>
                  </a:lnTo>
                  <a:lnTo>
                    <a:pt x="193" y="285"/>
                  </a:lnTo>
                  <a:lnTo>
                    <a:pt x="177" y="291"/>
                  </a:lnTo>
                  <a:lnTo>
                    <a:pt x="160" y="293"/>
                  </a:lnTo>
                  <a:lnTo>
                    <a:pt x="143" y="291"/>
                  </a:lnTo>
                  <a:lnTo>
                    <a:pt x="129" y="285"/>
                  </a:lnTo>
                  <a:lnTo>
                    <a:pt x="115" y="274"/>
                  </a:lnTo>
                  <a:lnTo>
                    <a:pt x="105" y="261"/>
                  </a:lnTo>
                  <a:lnTo>
                    <a:pt x="8" y="95"/>
                  </a:lnTo>
                  <a:lnTo>
                    <a:pt x="2" y="80"/>
                  </a:lnTo>
                  <a:lnTo>
                    <a:pt x="0" y="63"/>
                  </a:lnTo>
                  <a:lnTo>
                    <a:pt x="2" y="48"/>
                  </a:lnTo>
                  <a:lnTo>
                    <a:pt x="8" y="32"/>
                  </a:lnTo>
                  <a:lnTo>
                    <a:pt x="19" y="19"/>
                  </a:lnTo>
                  <a:lnTo>
                    <a:pt x="31" y="9"/>
                  </a:lnTo>
                  <a:lnTo>
                    <a:pt x="48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Freeform 40">
              <a:extLst>
                <a:ext uri="{FF2B5EF4-FFF2-40B4-BE49-F238E27FC236}">
                  <a16:creationId xmlns:a16="http://schemas.microsoft.com/office/drawing/2014/main" id="{C7C7D2C8-C6FF-4ADE-9CA8-5AEEA4DE5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13" y="3028950"/>
              <a:ext cx="41275" cy="33338"/>
            </a:xfrm>
            <a:custGeom>
              <a:avLst/>
              <a:gdLst>
                <a:gd name="T0" fmla="*/ 64 w 294"/>
                <a:gd name="T1" fmla="*/ 0 h 222"/>
                <a:gd name="T2" fmla="*/ 79 w 294"/>
                <a:gd name="T3" fmla="*/ 2 h 222"/>
                <a:gd name="T4" fmla="*/ 96 w 294"/>
                <a:gd name="T5" fmla="*/ 8 h 222"/>
                <a:gd name="T6" fmla="*/ 263 w 294"/>
                <a:gd name="T7" fmla="*/ 103 h 222"/>
                <a:gd name="T8" fmla="*/ 276 w 294"/>
                <a:gd name="T9" fmla="*/ 114 h 222"/>
                <a:gd name="T10" fmla="*/ 286 w 294"/>
                <a:gd name="T11" fmla="*/ 127 h 222"/>
                <a:gd name="T12" fmla="*/ 292 w 294"/>
                <a:gd name="T13" fmla="*/ 142 h 222"/>
                <a:gd name="T14" fmla="*/ 294 w 294"/>
                <a:gd name="T15" fmla="*/ 158 h 222"/>
                <a:gd name="T16" fmla="*/ 292 w 294"/>
                <a:gd name="T17" fmla="*/ 175 h 222"/>
                <a:gd name="T18" fmla="*/ 286 w 294"/>
                <a:gd name="T19" fmla="*/ 190 h 222"/>
                <a:gd name="T20" fmla="*/ 275 w 294"/>
                <a:gd name="T21" fmla="*/ 204 h 222"/>
                <a:gd name="T22" fmla="*/ 262 w 294"/>
                <a:gd name="T23" fmla="*/ 214 h 222"/>
                <a:gd name="T24" fmla="*/ 246 w 294"/>
                <a:gd name="T25" fmla="*/ 220 h 222"/>
                <a:gd name="T26" fmla="*/ 230 w 294"/>
                <a:gd name="T27" fmla="*/ 222 h 222"/>
                <a:gd name="T28" fmla="*/ 213 w 294"/>
                <a:gd name="T29" fmla="*/ 220 h 222"/>
                <a:gd name="T30" fmla="*/ 198 w 294"/>
                <a:gd name="T31" fmla="*/ 213 h 222"/>
                <a:gd name="T32" fmla="*/ 31 w 294"/>
                <a:gd name="T33" fmla="*/ 118 h 222"/>
                <a:gd name="T34" fmla="*/ 18 w 294"/>
                <a:gd name="T35" fmla="*/ 108 h 222"/>
                <a:gd name="T36" fmla="*/ 8 w 294"/>
                <a:gd name="T37" fmla="*/ 95 h 222"/>
                <a:gd name="T38" fmla="*/ 2 w 294"/>
                <a:gd name="T39" fmla="*/ 80 h 222"/>
                <a:gd name="T40" fmla="*/ 0 w 294"/>
                <a:gd name="T41" fmla="*/ 63 h 222"/>
                <a:gd name="T42" fmla="*/ 2 w 294"/>
                <a:gd name="T43" fmla="*/ 47 h 222"/>
                <a:gd name="T44" fmla="*/ 8 w 294"/>
                <a:gd name="T45" fmla="*/ 31 h 222"/>
                <a:gd name="T46" fmla="*/ 19 w 294"/>
                <a:gd name="T47" fmla="*/ 18 h 222"/>
                <a:gd name="T48" fmla="*/ 32 w 294"/>
                <a:gd name="T49" fmla="*/ 8 h 222"/>
                <a:gd name="T50" fmla="*/ 47 w 294"/>
                <a:gd name="T51" fmla="*/ 2 h 222"/>
                <a:gd name="T52" fmla="*/ 64 w 294"/>
                <a:gd name="T53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4" h="222">
                  <a:moveTo>
                    <a:pt x="64" y="0"/>
                  </a:moveTo>
                  <a:lnTo>
                    <a:pt x="79" y="2"/>
                  </a:lnTo>
                  <a:lnTo>
                    <a:pt x="96" y="8"/>
                  </a:lnTo>
                  <a:lnTo>
                    <a:pt x="263" y="103"/>
                  </a:lnTo>
                  <a:lnTo>
                    <a:pt x="276" y="114"/>
                  </a:lnTo>
                  <a:lnTo>
                    <a:pt x="286" y="127"/>
                  </a:lnTo>
                  <a:lnTo>
                    <a:pt x="292" y="142"/>
                  </a:lnTo>
                  <a:lnTo>
                    <a:pt x="294" y="158"/>
                  </a:lnTo>
                  <a:lnTo>
                    <a:pt x="292" y="175"/>
                  </a:lnTo>
                  <a:lnTo>
                    <a:pt x="286" y="190"/>
                  </a:lnTo>
                  <a:lnTo>
                    <a:pt x="275" y="204"/>
                  </a:lnTo>
                  <a:lnTo>
                    <a:pt x="262" y="214"/>
                  </a:lnTo>
                  <a:lnTo>
                    <a:pt x="246" y="220"/>
                  </a:lnTo>
                  <a:lnTo>
                    <a:pt x="230" y="222"/>
                  </a:lnTo>
                  <a:lnTo>
                    <a:pt x="213" y="220"/>
                  </a:lnTo>
                  <a:lnTo>
                    <a:pt x="198" y="213"/>
                  </a:lnTo>
                  <a:lnTo>
                    <a:pt x="31" y="118"/>
                  </a:lnTo>
                  <a:lnTo>
                    <a:pt x="18" y="108"/>
                  </a:lnTo>
                  <a:lnTo>
                    <a:pt x="8" y="95"/>
                  </a:lnTo>
                  <a:lnTo>
                    <a:pt x="2" y="80"/>
                  </a:lnTo>
                  <a:lnTo>
                    <a:pt x="0" y="63"/>
                  </a:lnTo>
                  <a:lnTo>
                    <a:pt x="2" y="47"/>
                  </a:lnTo>
                  <a:lnTo>
                    <a:pt x="8" y="31"/>
                  </a:lnTo>
                  <a:lnTo>
                    <a:pt x="19" y="18"/>
                  </a:lnTo>
                  <a:lnTo>
                    <a:pt x="32" y="8"/>
                  </a:lnTo>
                  <a:lnTo>
                    <a:pt x="47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Freeform 41">
              <a:extLst>
                <a:ext uri="{FF2B5EF4-FFF2-40B4-BE49-F238E27FC236}">
                  <a16:creationId xmlns:a16="http://schemas.microsoft.com/office/drawing/2014/main" id="{C582500C-E048-4F54-B8A2-9784B7F54A1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138" y="3132138"/>
              <a:ext cx="46038" cy="19050"/>
            </a:xfrm>
            <a:custGeom>
              <a:avLst/>
              <a:gdLst>
                <a:gd name="T0" fmla="*/ 64 w 321"/>
                <a:gd name="T1" fmla="*/ 0 h 128"/>
                <a:gd name="T2" fmla="*/ 257 w 321"/>
                <a:gd name="T3" fmla="*/ 0 h 128"/>
                <a:gd name="T4" fmla="*/ 273 w 321"/>
                <a:gd name="T5" fmla="*/ 4 h 128"/>
                <a:gd name="T6" fmla="*/ 289 w 321"/>
                <a:gd name="T7" fmla="*/ 10 h 128"/>
                <a:gd name="T8" fmla="*/ 302 w 321"/>
                <a:gd name="T9" fmla="*/ 19 h 128"/>
                <a:gd name="T10" fmla="*/ 312 w 321"/>
                <a:gd name="T11" fmla="*/ 33 h 128"/>
                <a:gd name="T12" fmla="*/ 318 w 321"/>
                <a:gd name="T13" fmla="*/ 47 h 128"/>
                <a:gd name="T14" fmla="*/ 321 w 321"/>
                <a:gd name="T15" fmla="*/ 65 h 128"/>
                <a:gd name="T16" fmla="*/ 318 w 321"/>
                <a:gd name="T17" fmla="*/ 82 h 128"/>
                <a:gd name="T18" fmla="*/ 312 w 321"/>
                <a:gd name="T19" fmla="*/ 96 h 128"/>
                <a:gd name="T20" fmla="*/ 302 w 321"/>
                <a:gd name="T21" fmla="*/ 110 h 128"/>
                <a:gd name="T22" fmla="*/ 289 w 321"/>
                <a:gd name="T23" fmla="*/ 119 h 128"/>
                <a:gd name="T24" fmla="*/ 273 w 321"/>
                <a:gd name="T25" fmla="*/ 126 h 128"/>
                <a:gd name="T26" fmla="*/ 257 w 321"/>
                <a:gd name="T27" fmla="*/ 128 h 128"/>
                <a:gd name="T28" fmla="*/ 64 w 321"/>
                <a:gd name="T29" fmla="*/ 128 h 128"/>
                <a:gd name="T30" fmla="*/ 47 w 321"/>
                <a:gd name="T31" fmla="*/ 126 h 128"/>
                <a:gd name="T32" fmla="*/ 32 w 321"/>
                <a:gd name="T33" fmla="*/ 119 h 128"/>
                <a:gd name="T34" fmla="*/ 19 w 321"/>
                <a:gd name="T35" fmla="*/ 110 h 128"/>
                <a:gd name="T36" fmla="*/ 9 w 321"/>
                <a:gd name="T37" fmla="*/ 96 h 128"/>
                <a:gd name="T38" fmla="*/ 2 w 321"/>
                <a:gd name="T39" fmla="*/ 82 h 128"/>
                <a:gd name="T40" fmla="*/ 0 w 321"/>
                <a:gd name="T41" fmla="*/ 65 h 128"/>
                <a:gd name="T42" fmla="*/ 2 w 321"/>
                <a:gd name="T43" fmla="*/ 47 h 128"/>
                <a:gd name="T44" fmla="*/ 9 w 321"/>
                <a:gd name="T45" fmla="*/ 33 h 128"/>
                <a:gd name="T46" fmla="*/ 19 w 321"/>
                <a:gd name="T47" fmla="*/ 19 h 128"/>
                <a:gd name="T48" fmla="*/ 32 w 321"/>
                <a:gd name="T49" fmla="*/ 10 h 128"/>
                <a:gd name="T50" fmla="*/ 47 w 321"/>
                <a:gd name="T51" fmla="*/ 4 h 128"/>
                <a:gd name="T52" fmla="*/ 64 w 321"/>
                <a:gd name="T5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1" h="128">
                  <a:moveTo>
                    <a:pt x="64" y="0"/>
                  </a:moveTo>
                  <a:lnTo>
                    <a:pt x="257" y="0"/>
                  </a:lnTo>
                  <a:lnTo>
                    <a:pt x="273" y="4"/>
                  </a:lnTo>
                  <a:lnTo>
                    <a:pt x="289" y="10"/>
                  </a:lnTo>
                  <a:lnTo>
                    <a:pt x="302" y="19"/>
                  </a:lnTo>
                  <a:lnTo>
                    <a:pt x="312" y="33"/>
                  </a:lnTo>
                  <a:lnTo>
                    <a:pt x="318" y="47"/>
                  </a:lnTo>
                  <a:lnTo>
                    <a:pt x="321" y="65"/>
                  </a:lnTo>
                  <a:lnTo>
                    <a:pt x="318" y="82"/>
                  </a:lnTo>
                  <a:lnTo>
                    <a:pt x="312" y="96"/>
                  </a:lnTo>
                  <a:lnTo>
                    <a:pt x="302" y="110"/>
                  </a:lnTo>
                  <a:lnTo>
                    <a:pt x="289" y="119"/>
                  </a:lnTo>
                  <a:lnTo>
                    <a:pt x="273" y="126"/>
                  </a:lnTo>
                  <a:lnTo>
                    <a:pt x="257" y="128"/>
                  </a:lnTo>
                  <a:lnTo>
                    <a:pt x="64" y="128"/>
                  </a:lnTo>
                  <a:lnTo>
                    <a:pt x="47" y="126"/>
                  </a:lnTo>
                  <a:lnTo>
                    <a:pt x="32" y="119"/>
                  </a:lnTo>
                  <a:lnTo>
                    <a:pt x="19" y="110"/>
                  </a:lnTo>
                  <a:lnTo>
                    <a:pt x="9" y="96"/>
                  </a:lnTo>
                  <a:lnTo>
                    <a:pt x="2" y="82"/>
                  </a:lnTo>
                  <a:lnTo>
                    <a:pt x="0" y="65"/>
                  </a:lnTo>
                  <a:lnTo>
                    <a:pt x="2" y="47"/>
                  </a:lnTo>
                  <a:lnTo>
                    <a:pt x="9" y="33"/>
                  </a:lnTo>
                  <a:lnTo>
                    <a:pt x="19" y="19"/>
                  </a:lnTo>
                  <a:lnTo>
                    <a:pt x="32" y="10"/>
                  </a:lnTo>
                  <a:lnTo>
                    <a:pt x="47" y="4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Freeform 42">
              <a:extLst>
                <a:ext uri="{FF2B5EF4-FFF2-40B4-BE49-F238E27FC236}">
                  <a16:creationId xmlns:a16="http://schemas.microsoft.com/office/drawing/2014/main" id="{CAAF31BA-C7C4-4929-9D12-F3201F8EF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13" y="3222625"/>
              <a:ext cx="41275" cy="31750"/>
            </a:xfrm>
            <a:custGeom>
              <a:avLst/>
              <a:gdLst>
                <a:gd name="T0" fmla="*/ 230 w 294"/>
                <a:gd name="T1" fmla="*/ 0 h 224"/>
                <a:gd name="T2" fmla="*/ 247 w 294"/>
                <a:gd name="T3" fmla="*/ 3 h 224"/>
                <a:gd name="T4" fmla="*/ 262 w 294"/>
                <a:gd name="T5" fmla="*/ 9 h 224"/>
                <a:gd name="T6" fmla="*/ 275 w 294"/>
                <a:gd name="T7" fmla="*/ 19 h 224"/>
                <a:gd name="T8" fmla="*/ 286 w 294"/>
                <a:gd name="T9" fmla="*/ 33 h 224"/>
                <a:gd name="T10" fmla="*/ 292 w 294"/>
                <a:gd name="T11" fmla="*/ 48 h 224"/>
                <a:gd name="T12" fmla="*/ 294 w 294"/>
                <a:gd name="T13" fmla="*/ 65 h 224"/>
                <a:gd name="T14" fmla="*/ 292 w 294"/>
                <a:gd name="T15" fmla="*/ 80 h 224"/>
                <a:gd name="T16" fmla="*/ 286 w 294"/>
                <a:gd name="T17" fmla="*/ 96 h 224"/>
                <a:gd name="T18" fmla="*/ 275 w 294"/>
                <a:gd name="T19" fmla="*/ 110 h 224"/>
                <a:gd name="T20" fmla="*/ 263 w 294"/>
                <a:gd name="T21" fmla="*/ 120 h 224"/>
                <a:gd name="T22" fmla="*/ 96 w 294"/>
                <a:gd name="T23" fmla="*/ 215 h 224"/>
                <a:gd name="T24" fmla="*/ 80 w 294"/>
                <a:gd name="T25" fmla="*/ 221 h 224"/>
                <a:gd name="T26" fmla="*/ 64 w 294"/>
                <a:gd name="T27" fmla="*/ 224 h 224"/>
                <a:gd name="T28" fmla="*/ 47 w 294"/>
                <a:gd name="T29" fmla="*/ 221 h 224"/>
                <a:gd name="T30" fmla="*/ 32 w 294"/>
                <a:gd name="T31" fmla="*/ 216 h 224"/>
                <a:gd name="T32" fmla="*/ 19 w 294"/>
                <a:gd name="T33" fmla="*/ 205 h 224"/>
                <a:gd name="T34" fmla="*/ 8 w 294"/>
                <a:gd name="T35" fmla="*/ 192 h 224"/>
                <a:gd name="T36" fmla="*/ 2 w 294"/>
                <a:gd name="T37" fmla="*/ 176 h 224"/>
                <a:gd name="T38" fmla="*/ 0 w 294"/>
                <a:gd name="T39" fmla="*/ 159 h 224"/>
                <a:gd name="T40" fmla="*/ 2 w 294"/>
                <a:gd name="T41" fmla="*/ 144 h 224"/>
                <a:gd name="T42" fmla="*/ 8 w 294"/>
                <a:gd name="T43" fmla="*/ 128 h 224"/>
                <a:gd name="T44" fmla="*/ 18 w 294"/>
                <a:gd name="T45" fmla="*/ 116 h 224"/>
                <a:gd name="T46" fmla="*/ 31 w 294"/>
                <a:gd name="T47" fmla="*/ 105 h 224"/>
                <a:gd name="T48" fmla="*/ 198 w 294"/>
                <a:gd name="T49" fmla="*/ 10 h 224"/>
                <a:gd name="T50" fmla="*/ 215 w 294"/>
                <a:gd name="T51" fmla="*/ 2 h 224"/>
                <a:gd name="T52" fmla="*/ 230 w 294"/>
                <a:gd name="T53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4" h="224">
                  <a:moveTo>
                    <a:pt x="230" y="0"/>
                  </a:moveTo>
                  <a:lnTo>
                    <a:pt x="247" y="3"/>
                  </a:lnTo>
                  <a:lnTo>
                    <a:pt x="262" y="9"/>
                  </a:lnTo>
                  <a:lnTo>
                    <a:pt x="275" y="19"/>
                  </a:lnTo>
                  <a:lnTo>
                    <a:pt x="286" y="33"/>
                  </a:lnTo>
                  <a:lnTo>
                    <a:pt x="292" y="48"/>
                  </a:lnTo>
                  <a:lnTo>
                    <a:pt x="294" y="65"/>
                  </a:lnTo>
                  <a:lnTo>
                    <a:pt x="292" y="80"/>
                  </a:lnTo>
                  <a:lnTo>
                    <a:pt x="286" y="96"/>
                  </a:lnTo>
                  <a:lnTo>
                    <a:pt x="275" y="110"/>
                  </a:lnTo>
                  <a:lnTo>
                    <a:pt x="263" y="120"/>
                  </a:lnTo>
                  <a:lnTo>
                    <a:pt x="96" y="215"/>
                  </a:lnTo>
                  <a:lnTo>
                    <a:pt x="80" y="221"/>
                  </a:lnTo>
                  <a:lnTo>
                    <a:pt x="64" y="224"/>
                  </a:lnTo>
                  <a:lnTo>
                    <a:pt x="47" y="221"/>
                  </a:lnTo>
                  <a:lnTo>
                    <a:pt x="32" y="216"/>
                  </a:lnTo>
                  <a:lnTo>
                    <a:pt x="19" y="205"/>
                  </a:lnTo>
                  <a:lnTo>
                    <a:pt x="8" y="192"/>
                  </a:lnTo>
                  <a:lnTo>
                    <a:pt x="2" y="176"/>
                  </a:lnTo>
                  <a:lnTo>
                    <a:pt x="0" y="159"/>
                  </a:lnTo>
                  <a:lnTo>
                    <a:pt x="2" y="144"/>
                  </a:lnTo>
                  <a:lnTo>
                    <a:pt x="8" y="128"/>
                  </a:lnTo>
                  <a:lnTo>
                    <a:pt x="18" y="116"/>
                  </a:lnTo>
                  <a:lnTo>
                    <a:pt x="31" y="105"/>
                  </a:lnTo>
                  <a:lnTo>
                    <a:pt x="198" y="10"/>
                  </a:lnTo>
                  <a:lnTo>
                    <a:pt x="215" y="2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Freeform 43">
              <a:extLst>
                <a:ext uri="{FF2B5EF4-FFF2-40B4-BE49-F238E27FC236}">
                  <a16:creationId xmlns:a16="http://schemas.microsoft.com/office/drawing/2014/main" id="{F2D80E3C-1875-48C0-9C1F-2F94DF952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263" y="3222625"/>
              <a:ext cx="41275" cy="31750"/>
            </a:xfrm>
            <a:custGeom>
              <a:avLst/>
              <a:gdLst>
                <a:gd name="T0" fmla="*/ 64 w 294"/>
                <a:gd name="T1" fmla="*/ 0 h 224"/>
                <a:gd name="T2" fmla="*/ 80 w 294"/>
                <a:gd name="T3" fmla="*/ 2 h 224"/>
                <a:gd name="T4" fmla="*/ 96 w 294"/>
                <a:gd name="T5" fmla="*/ 10 h 224"/>
                <a:gd name="T6" fmla="*/ 263 w 294"/>
                <a:gd name="T7" fmla="*/ 105 h 224"/>
                <a:gd name="T8" fmla="*/ 276 w 294"/>
                <a:gd name="T9" fmla="*/ 116 h 224"/>
                <a:gd name="T10" fmla="*/ 286 w 294"/>
                <a:gd name="T11" fmla="*/ 128 h 224"/>
                <a:gd name="T12" fmla="*/ 292 w 294"/>
                <a:gd name="T13" fmla="*/ 144 h 224"/>
                <a:gd name="T14" fmla="*/ 294 w 294"/>
                <a:gd name="T15" fmla="*/ 159 h 224"/>
                <a:gd name="T16" fmla="*/ 292 w 294"/>
                <a:gd name="T17" fmla="*/ 176 h 224"/>
                <a:gd name="T18" fmla="*/ 286 w 294"/>
                <a:gd name="T19" fmla="*/ 192 h 224"/>
                <a:gd name="T20" fmla="*/ 275 w 294"/>
                <a:gd name="T21" fmla="*/ 205 h 224"/>
                <a:gd name="T22" fmla="*/ 262 w 294"/>
                <a:gd name="T23" fmla="*/ 216 h 224"/>
                <a:gd name="T24" fmla="*/ 247 w 294"/>
                <a:gd name="T25" fmla="*/ 221 h 224"/>
                <a:gd name="T26" fmla="*/ 230 w 294"/>
                <a:gd name="T27" fmla="*/ 224 h 224"/>
                <a:gd name="T28" fmla="*/ 214 w 294"/>
                <a:gd name="T29" fmla="*/ 221 h 224"/>
                <a:gd name="T30" fmla="*/ 198 w 294"/>
                <a:gd name="T31" fmla="*/ 215 h 224"/>
                <a:gd name="T32" fmla="*/ 31 w 294"/>
                <a:gd name="T33" fmla="*/ 120 h 224"/>
                <a:gd name="T34" fmla="*/ 19 w 294"/>
                <a:gd name="T35" fmla="*/ 110 h 224"/>
                <a:gd name="T36" fmla="*/ 8 w 294"/>
                <a:gd name="T37" fmla="*/ 96 h 224"/>
                <a:gd name="T38" fmla="*/ 2 w 294"/>
                <a:gd name="T39" fmla="*/ 80 h 224"/>
                <a:gd name="T40" fmla="*/ 0 w 294"/>
                <a:gd name="T41" fmla="*/ 65 h 224"/>
                <a:gd name="T42" fmla="*/ 2 w 294"/>
                <a:gd name="T43" fmla="*/ 48 h 224"/>
                <a:gd name="T44" fmla="*/ 8 w 294"/>
                <a:gd name="T45" fmla="*/ 33 h 224"/>
                <a:gd name="T46" fmla="*/ 19 w 294"/>
                <a:gd name="T47" fmla="*/ 19 h 224"/>
                <a:gd name="T48" fmla="*/ 32 w 294"/>
                <a:gd name="T49" fmla="*/ 9 h 224"/>
                <a:gd name="T50" fmla="*/ 47 w 294"/>
                <a:gd name="T51" fmla="*/ 3 h 224"/>
                <a:gd name="T52" fmla="*/ 64 w 294"/>
                <a:gd name="T53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4" h="224">
                  <a:moveTo>
                    <a:pt x="64" y="0"/>
                  </a:moveTo>
                  <a:lnTo>
                    <a:pt x="80" y="2"/>
                  </a:lnTo>
                  <a:lnTo>
                    <a:pt x="96" y="10"/>
                  </a:lnTo>
                  <a:lnTo>
                    <a:pt x="263" y="105"/>
                  </a:lnTo>
                  <a:lnTo>
                    <a:pt x="276" y="116"/>
                  </a:lnTo>
                  <a:lnTo>
                    <a:pt x="286" y="128"/>
                  </a:lnTo>
                  <a:lnTo>
                    <a:pt x="292" y="144"/>
                  </a:lnTo>
                  <a:lnTo>
                    <a:pt x="294" y="159"/>
                  </a:lnTo>
                  <a:lnTo>
                    <a:pt x="292" y="176"/>
                  </a:lnTo>
                  <a:lnTo>
                    <a:pt x="286" y="192"/>
                  </a:lnTo>
                  <a:lnTo>
                    <a:pt x="275" y="205"/>
                  </a:lnTo>
                  <a:lnTo>
                    <a:pt x="262" y="216"/>
                  </a:lnTo>
                  <a:lnTo>
                    <a:pt x="247" y="221"/>
                  </a:lnTo>
                  <a:lnTo>
                    <a:pt x="230" y="224"/>
                  </a:lnTo>
                  <a:lnTo>
                    <a:pt x="214" y="221"/>
                  </a:lnTo>
                  <a:lnTo>
                    <a:pt x="198" y="215"/>
                  </a:lnTo>
                  <a:lnTo>
                    <a:pt x="31" y="120"/>
                  </a:lnTo>
                  <a:lnTo>
                    <a:pt x="19" y="110"/>
                  </a:lnTo>
                  <a:lnTo>
                    <a:pt x="8" y="96"/>
                  </a:lnTo>
                  <a:lnTo>
                    <a:pt x="2" y="80"/>
                  </a:lnTo>
                  <a:lnTo>
                    <a:pt x="0" y="65"/>
                  </a:lnTo>
                  <a:lnTo>
                    <a:pt x="2" y="48"/>
                  </a:lnTo>
                  <a:lnTo>
                    <a:pt x="8" y="33"/>
                  </a:lnTo>
                  <a:lnTo>
                    <a:pt x="19" y="19"/>
                  </a:lnTo>
                  <a:lnTo>
                    <a:pt x="32" y="9"/>
                  </a:lnTo>
                  <a:lnTo>
                    <a:pt x="47" y="3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3" name="Freeform 44">
              <a:extLst>
                <a:ext uri="{FF2B5EF4-FFF2-40B4-BE49-F238E27FC236}">
                  <a16:creationId xmlns:a16="http://schemas.microsoft.com/office/drawing/2014/main" id="{625FD5C3-EE64-4D43-BB88-70F279B06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076" y="3132138"/>
              <a:ext cx="46038" cy="19050"/>
            </a:xfrm>
            <a:custGeom>
              <a:avLst/>
              <a:gdLst>
                <a:gd name="T0" fmla="*/ 64 w 321"/>
                <a:gd name="T1" fmla="*/ 0 h 128"/>
                <a:gd name="T2" fmla="*/ 257 w 321"/>
                <a:gd name="T3" fmla="*/ 0 h 128"/>
                <a:gd name="T4" fmla="*/ 274 w 321"/>
                <a:gd name="T5" fmla="*/ 4 h 128"/>
                <a:gd name="T6" fmla="*/ 290 w 321"/>
                <a:gd name="T7" fmla="*/ 10 h 128"/>
                <a:gd name="T8" fmla="*/ 302 w 321"/>
                <a:gd name="T9" fmla="*/ 19 h 128"/>
                <a:gd name="T10" fmla="*/ 312 w 321"/>
                <a:gd name="T11" fmla="*/ 33 h 128"/>
                <a:gd name="T12" fmla="*/ 319 w 321"/>
                <a:gd name="T13" fmla="*/ 47 h 128"/>
                <a:gd name="T14" fmla="*/ 321 w 321"/>
                <a:gd name="T15" fmla="*/ 65 h 128"/>
                <a:gd name="T16" fmla="*/ 319 w 321"/>
                <a:gd name="T17" fmla="*/ 82 h 128"/>
                <a:gd name="T18" fmla="*/ 312 w 321"/>
                <a:gd name="T19" fmla="*/ 96 h 128"/>
                <a:gd name="T20" fmla="*/ 302 w 321"/>
                <a:gd name="T21" fmla="*/ 110 h 128"/>
                <a:gd name="T22" fmla="*/ 290 w 321"/>
                <a:gd name="T23" fmla="*/ 119 h 128"/>
                <a:gd name="T24" fmla="*/ 274 w 321"/>
                <a:gd name="T25" fmla="*/ 126 h 128"/>
                <a:gd name="T26" fmla="*/ 257 w 321"/>
                <a:gd name="T27" fmla="*/ 128 h 128"/>
                <a:gd name="T28" fmla="*/ 64 w 321"/>
                <a:gd name="T29" fmla="*/ 128 h 128"/>
                <a:gd name="T30" fmla="*/ 48 w 321"/>
                <a:gd name="T31" fmla="*/ 126 h 128"/>
                <a:gd name="T32" fmla="*/ 32 w 321"/>
                <a:gd name="T33" fmla="*/ 119 h 128"/>
                <a:gd name="T34" fmla="*/ 19 w 321"/>
                <a:gd name="T35" fmla="*/ 110 h 128"/>
                <a:gd name="T36" fmla="*/ 9 w 321"/>
                <a:gd name="T37" fmla="*/ 96 h 128"/>
                <a:gd name="T38" fmla="*/ 3 w 321"/>
                <a:gd name="T39" fmla="*/ 82 h 128"/>
                <a:gd name="T40" fmla="*/ 0 w 321"/>
                <a:gd name="T41" fmla="*/ 65 h 128"/>
                <a:gd name="T42" fmla="*/ 3 w 321"/>
                <a:gd name="T43" fmla="*/ 47 h 128"/>
                <a:gd name="T44" fmla="*/ 9 w 321"/>
                <a:gd name="T45" fmla="*/ 33 h 128"/>
                <a:gd name="T46" fmla="*/ 19 w 321"/>
                <a:gd name="T47" fmla="*/ 19 h 128"/>
                <a:gd name="T48" fmla="*/ 32 w 321"/>
                <a:gd name="T49" fmla="*/ 10 h 128"/>
                <a:gd name="T50" fmla="*/ 48 w 321"/>
                <a:gd name="T51" fmla="*/ 4 h 128"/>
                <a:gd name="T52" fmla="*/ 64 w 321"/>
                <a:gd name="T5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1" h="128">
                  <a:moveTo>
                    <a:pt x="64" y="0"/>
                  </a:moveTo>
                  <a:lnTo>
                    <a:pt x="257" y="0"/>
                  </a:lnTo>
                  <a:lnTo>
                    <a:pt x="274" y="4"/>
                  </a:lnTo>
                  <a:lnTo>
                    <a:pt x="290" y="10"/>
                  </a:lnTo>
                  <a:lnTo>
                    <a:pt x="302" y="19"/>
                  </a:lnTo>
                  <a:lnTo>
                    <a:pt x="312" y="33"/>
                  </a:lnTo>
                  <a:lnTo>
                    <a:pt x="319" y="47"/>
                  </a:lnTo>
                  <a:lnTo>
                    <a:pt x="321" y="65"/>
                  </a:lnTo>
                  <a:lnTo>
                    <a:pt x="319" y="82"/>
                  </a:lnTo>
                  <a:lnTo>
                    <a:pt x="312" y="96"/>
                  </a:lnTo>
                  <a:lnTo>
                    <a:pt x="302" y="110"/>
                  </a:lnTo>
                  <a:lnTo>
                    <a:pt x="290" y="119"/>
                  </a:lnTo>
                  <a:lnTo>
                    <a:pt x="274" y="126"/>
                  </a:lnTo>
                  <a:lnTo>
                    <a:pt x="257" y="128"/>
                  </a:lnTo>
                  <a:lnTo>
                    <a:pt x="64" y="128"/>
                  </a:lnTo>
                  <a:lnTo>
                    <a:pt x="48" y="126"/>
                  </a:lnTo>
                  <a:lnTo>
                    <a:pt x="32" y="119"/>
                  </a:lnTo>
                  <a:lnTo>
                    <a:pt x="19" y="110"/>
                  </a:lnTo>
                  <a:lnTo>
                    <a:pt x="9" y="96"/>
                  </a:lnTo>
                  <a:lnTo>
                    <a:pt x="3" y="82"/>
                  </a:lnTo>
                  <a:lnTo>
                    <a:pt x="0" y="65"/>
                  </a:lnTo>
                  <a:lnTo>
                    <a:pt x="3" y="47"/>
                  </a:lnTo>
                  <a:lnTo>
                    <a:pt x="9" y="33"/>
                  </a:lnTo>
                  <a:lnTo>
                    <a:pt x="19" y="19"/>
                  </a:lnTo>
                  <a:lnTo>
                    <a:pt x="32" y="10"/>
                  </a:lnTo>
                  <a:lnTo>
                    <a:pt x="48" y="4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4" name="Freeform 45">
              <a:extLst>
                <a:ext uri="{FF2B5EF4-FFF2-40B4-BE49-F238E27FC236}">
                  <a16:creationId xmlns:a16="http://schemas.microsoft.com/office/drawing/2014/main" id="{CFC213FC-7912-4BA6-9A98-C0B71DDD1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263" y="3028950"/>
              <a:ext cx="41275" cy="33338"/>
            </a:xfrm>
            <a:custGeom>
              <a:avLst/>
              <a:gdLst>
                <a:gd name="T0" fmla="*/ 230 w 294"/>
                <a:gd name="T1" fmla="*/ 0 h 222"/>
                <a:gd name="T2" fmla="*/ 247 w 294"/>
                <a:gd name="T3" fmla="*/ 2 h 222"/>
                <a:gd name="T4" fmla="*/ 262 w 294"/>
                <a:gd name="T5" fmla="*/ 8 h 222"/>
                <a:gd name="T6" fmla="*/ 275 w 294"/>
                <a:gd name="T7" fmla="*/ 18 h 222"/>
                <a:gd name="T8" fmla="*/ 286 w 294"/>
                <a:gd name="T9" fmla="*/ 31 h 222"/>
                <a:gd name="T10" fmla="*/ 292 w 294"/>
                <a:gd name="T11" fmla="*/ 47 h 222"/>
                <a:gd name="T12" fmla="*/ 294 w 294"/>
                <a:gd name="T13" fmla="*/ 63 h 222"/>
                <a:gd name="T14" fmla="*/ 292 w 294"/>
                <a:gd name="T15" fmla="*/ 80 h 222"/>
                <a:gd name="T16" fmla="*/ 286 w 294"/>
                <a:gd name="T17" fmla="*/ 95 h 222"/>
                <a:gd name="T18" fmla="*/ 276 w 294"/>
                <a:gd name="T19" fmla="*/ 108 h 222"/>
                <a:gd name="T20" fmla="*/ 263 w 294"/>
                <a:gd name="T21" fmla="*/ 118 h 222"/>
                <a:gd name="T22" fmla="*/ 96 w 294"/>
                <a:gd name="T23" fmla="*/ 213 h 222"/>
                <a:gd name="T24" fmla="*/ 80 w 294"/>
                <a:gd name="T25" fmla="*/ 220 h 222"/>
                <a:gd name="T26" fmla="*/ 64 w 294"/>
                <a:gd name="T27" fmla="*/ 222 h 222"/>
                <a:gd name="T28" fmla="*/ 48 w 294"/>
                <a:gd name="T29" fmla="*/ 220 h 222"/>
                <a:gd name="T30" fmla="*/ 32 w 294"/>
                <a:gd name="T31" fmla="*/ 214 h 222"/>
                <a:gd name="T32" fmla="*/ 19 w 294"/>
                <a:gd name="T33" fmla="*/ 204 h 222"/>
                <a:gd name="T34" fmla="*/ 8 w 294"/>
                <a:gd name="T35" fmla="*/ 190 h 222"/>
                <a:gd name="T36" fmla="*/ 2 w 294"/>
                <a:gd name="T37" fmla="*/ 175 h 222"/>
                <a:gd name="T38" fmla="*/ 0 w 294"/>
                <a:gd name="T39" fmla="*/ 158 h 222"/>
                <a:gd name="T40" fmla="*/ 2 w 294"/>
                <a:gd name="T41" fmla="*/ 142 h 222"/>
                <a:gd name="T42" fmla="*/ 8 w 294"/>
                <a:gd name="T43" fmla="*/ 127 h 222"/>
                <a:gd name="T44" fmla="*/ 19 w 294"/>
                <a:gd name="T45" fmla="*/ 114 h 222"/>
                <a:gd name="T46" fmla="*/ 31 w 294"/>
                <a:gd name="T47" fmla="*/ 103 h 222"/>
                <a:gd name="T48" fmla="*/ 198 w 294"/>
                <a:gd name="T49" fmla="*/ 8 h 222"/>
                <a:gd name="T50" fmla="*/ 215 w 294"/>
                <a:gd name="T51" fmla="*/ 2 h 222"/>
                <a:gd name="T52" fmla="*/ 230 w 294"/>
                <a:gd name="T53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94" h="222">
                  <a:moveTo>
                    <a:pt x="230" y="0"/>
                  </a:moveTo>
                  <a:lnTo>
                    <a:pt x="247" y="2"/>
                  </a:lnTo>
                  <a:lnTo>
                    <a:pt x="262" y="8"/>
                  </a:lnTo>
                  <a:lnTo>
                    <a:pt x="275" y="18"/>
                  </a:lnTo>
                  <a:lnTo>
                    <a:pt x="286" y="31"/>
                  </a:lnTo>
                  <a:lnTo>
                    <a:pt x="292" y="47"/>
                  </a:lnTo>
                  <a:lnTo>
                    <a:pt x="294" y="63"/>
                  </a:lnTo>
                  <a:lnTo>
                    <a:pt x="292" y="80"/>
                  </a:lnTo>
                  <a:lnTo>
                    <a:pt x="286" y="95"/>
                  </a:lnTo>
                  <a:lnTo>
                    <a:pt x="276" y="108"/>
                  </a:lnTo>
                  <a:lnTo>
                    <a:pt x="263" y="118"/>
                  </a:lnTo>
                  <a:lnTo>
                    <a:pt x="96" y="213"/>
                  </a:lnTo>
                  <a:lnTo>
                    <a:pt x="80" y="220"/>
                  </a:lnTo>
                  <a:lnTo>
                    <a:pt x="64" y="222"/>
                  </a:lnTo>
                  <a:lnTo>
                    <a:pt x="48" y="220"/>
                  </a:lnTo>
                  <a:lnTo>
                    <a:pt x="32" y="214"/>
                  </a:lnTo>
                  <a:lnTo>
                    <a:pt x="19" y="204"/>
                  </a:lnTo>
                  <a:lnTo>
                    <a:pt x="8" y="190"/>
                  </a:lnTo>
                  <a:lnTo>
                    <a:pt x="2" y="175"/>
                  </a:lnTo>
                  <a:lnTo>
                    <a:pt x="0" y="158"/>
                  </a:lnTo>
                  <a:lnTo>
                    <a:pt x="2" y="142"/>
                  </a:lnTo>
                  <a:lnTo>
                    <a:pt x="8" y="127"/>
                  </a:lnTo>
                  <a:lnTo>
                    <a:pt x="19" y="114"/>
                  </a:lnTo>
                  <a:lnTo>
                    <a:pt x="31" y="103"/>
                  </a:lnTo>
                  <a:lnTo>
                    <a:pt x="198" y="8"/>
                  </a:lnTo>
                  <a:lnTo>
                    <a:pt x="215" y="2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5" name="Freeform 46">
              <a:extLst>
                <a:ext uri="{FF2B5EF4-FFF2-40B4-BE49-F238E27FC236}">
                  <a16:creationId xmlns:a16="http://schemas.microsoft.com/office/drawing/2014/main" id="{86F64AFB-F725-4D8A-AE9D-96E794EF4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588" y="2954338"/>
              <a:ext cx="31750" cy="41275"/>
            </a:xfrm>
            <a:custGeom>
              <a:avLst/>
              <a:gdLst>
                <a:gd name="T0" fmla="*/ 159 w 224"/>
                <a:gd name="T1" fmla="*/ 0 h 292"/>
                <a:gd name="T2" fmla="*/ 176 w 224"/>
                <a:gd name="T3" fmla="*/ 2 h 292"/>
                <a:gd name="T4" fmla="*/ 192 w 224"/>
                <a:gd name="T5" fmla="*/ 9 h 292"/>
                <a:gd name="T6" fmla="*/ 205 w 224"/>
                <a:gd name="T7" fmla="*/ 19 h 292"/>
                <a:gd name="T8" fmla="*/ 216 w 224"/>
                <a:gd name="T9" fmla="*/ 32 h 292"/>
                <a:gd name="T10" fmla="*/ 222 w 224"/>
                <a:gd name="T11" fmla="*/ 48 h 292"/>
                <a:gd name="T12" fmla="*/ 224 w 224"/>
                <a:gd name="T13" fmla="*/ 63 h 292"/>
                <a:gd name="T14" fmla="*/ 222 w 224"/>
                <a:gd name="T15" fmla="*/ 80 h 292"/>
                <a:gd name="T16" fmla="*/ 216 w 224"/>
                <a:gd name="T17" fmla="*/ 95 h 292"/>
                <a:gd name="T18" fmla="*/ 119 w 224"/>
                <a:gd name="T19" fmla="*/ 261 h 292"/>
                <a:gd name="T20" fmla="*/ 109 w 224"/>
                <a:gd name="T21" fmla="*/ 274 h 292"/>
                <a:gd name="T22" fmla="*/ 95 w 224"/>
                <a:gd name="T23" fmla="*/ 285 h 292"/>
                <a:gd name="T24" fmla="*/ 81 w 224"/>
                <a:gd name="T25" fmla="*/ 290 h 292"/>
                <a:gd name="T26" fmla="*/ 64 w 224"/>
                <a:gd name="T27" fmla="*/ 292 h 292"/>
                <a:gd name="T28" fmla="*/ 48 w 224"/>
                <a:gd name="T29" fmla="*/ 290 h 292"/>
                <a:gd name="T30" fmla="*/ 32 w 224"/>
                <a:gd name="T31" fmla="*/ 284 h 292"/>
                <a:gd name="T32" fmla="*/ 18 w 224"/>
                <a:gd name="T33" fmla="*/ 273 h 292"/>
                <a:gd name="T34" fmla="*/ 8 w 224"/>
                <a:gd name="T35" fmla="*/ 261 h 292"/>
                <a:gd name="T36" fmla="*/ 2 w 224"/>
                <a:gd name="T37" fmla="*/ 245 h 292"/>
                <a:gd name="T38" fmla="*/ 0 w 224"/>
                <a:gd name="T39" fmla="*/ 230 h 292"/>
                <a:gd name="T40" fmla="*/ 2 w 224"/>
                <a:gd name="T41" fmla="*/ 213 h 292"/>
                <a:gd name="T42" fmla="*/ 8 w 224"/>
                <a:gd name="T43" fmla="*/ 197 h 292"/>
                <a:gd name="T44" fmla="*/ 105 w 224"/>
                <a:gd name="T45" fmla="*/ 32 h 292"/>
                <a:gd name="T46" fmla="*/ 115 w 224"/>
                <a:gd name="T47" fmla="*/ 18 h 292"/>
                <a:gd name="T48" fmla="*/ 129 w 224"/>
                <a:gd name="T49" fmla="*/ 8 h 292"/>
                <a:gd name="T50" fmla="*/ 144 w 224"/>
                <a:gd name="T51" fmla="*/ 2 h 292"/>
                <a:gd name="T52" fmla="*/ 159 w 224"/>
                <a:gd name="T5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4" h="292">
                  <a:moveTo>
                    <a:pt x="159" y="0"/>
                  </a:moveTo>
                  <a:lnTo>
                    <a:pt x="176" y="2"/>
                  </a:lnTo>
                  <a:lnTo>
                    <a:pt x="192" y="9"/>
                  </a:lnTo>
                  <a:lnTo>
                    <a:pt x="205" y="19"/>
                  </a:lnTo>
                  <a:lnTo>
                    <a:pt x="216" y="32"/>
                  </a:lnTo>
                  <a:lnTo>
                    <a:pt x="222" y="48"/>
                  </a:lnTo>
                  <a:lnTo>
                    <a:pt x="224" y="63"/>
                  </a:lnTo>
                  <a:lnTo>
                    <a:pt x="222" y="80"/>
                  </a:lnTo>
                  <a:lnTo>
                    <a:pt x="216" y="95"/>
                  </a:lnTo>
                  <a:lnTo>
                    <a:pt x="119" y="261"/>
                  </a:lnTo>
                  <a:lnTo>
                    <a:pt x="109" y="274"/>
                  </a:lnTo>
                  <a:lnTo>
                    <a:pt x="95" y="285"/>
                  </a:lnTo>
                  <a:lnTo>
                    <a:pt x="81" y="290"/>
                  </a:lnTo>
                  <a:lnTo>
                    <a:pt x="64" y="292"/>
                  </a:lnTo>
                  <a:lnTo>
                    <a:pt x="48" y="290"/>
                  </a:lnTo>
                  <a:lnTo>
                    <a:pt x="32" y="284"/>
                  </a:lnTo>
                  <a:lnTo>
                    <a:pt x="18" y="273"/>
                  </a:lnTo>
                  <a:lnTo>
                    <a:pt x="8" y="261"/>
                  </a:lnTo>
                  <a:lnTo>
                    <a:pt x="2" y="245"/>
                  </a:lnTo>
                  <a:lnTo>
                    <a:pt x="0" y="230"/>
                  </a:lnTo>
                  <a:lnTo>
                    <a:pt x="2" y="213"/>
                  </a:lnTo>
                  <a:lnTo>
                    <a:pt x="8" y="197"/>
                  </a:lnTo>
                  <a:lnTo>
                    <a:pt x="105" y="32"/>
                  </a:lnTo>
                  <a:lnTo>
                    <a:pt x="115" y="18"/>
                  </a:lnTo>
                  <a:lnTo>
                    <a:pt x="129" y="8"/>
                  </a:lnTo>
                  <a:lnTo>
                    <a:pt x="144" y="2"/>
                  </a:lnTo>
                  <a:lnTo>
                    <a:pt x="159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6" name="Freeform 47">
              <a:extLst>
                <a:ext uri="{FF2B5EF4-FFF2-40B4-BE49-F238E27FC236}">
                  <a16:creationId xmlns:a16="http://schemas.microsoft.com/office/drawing/2014/main" id="{FAC0690D-BF55-48DB-8D84-4168B6C9E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401" y="3065463"/>
              <a:ext cx="44450" cy="142875"/>
            </a:xfrm>
            <a:custGeom>
              <a:avLst/>
              <a:gdLst>
                <a:gd name="T0" fmla="*/ 154 w 308"/>
                <a:gd name="T1" fmla="*/ 0 h 991"/>
                <a:gd name="T2" fmla="*/ 186 w 308"/>
                <a:gd name="T3" fmla="*/ 2 h 991"/>
                <a:gd name="T4" fmla="*/ 213 w 308"/>
                <a:gd name="T5" fmla="*/ 8 h 991"/>
                <a:gd name="T6" fmla="*/ 238 w 308"/>
                <a:gd name="T7" fmla="*/ 17 h 991"/>
                <a:gd name="T8" fmla="*/ 259 w 308"/>
                <a:gd name="T9" fmla="*/ 30 h 991"/>
                <a:gd name="T10" fmla="*/ 277 w 308"/>
                <a:gd name="T11" fmla="*/ 47 h 991"/>
                <a:gd name="T12" fmla="*/ 291 w 308"/>
                <a:gd name="T13" fmla="*/ 67 h 991"/>
                <a:gd name="T14" fmla="*/ 301 w 308"/>
                <a:gd name="T15" fmla="*/ 91 h 991"/>
                <a:gd name="T16" fmla="*/ 306 w 308"/>
                <a:gd name="T17" fmla="*/ 119 h 991"/>
                <a:gd name="T18" fmla="*/ 308 w 308"/>
                <a:gd name="T19" fmla="*/ 150 h 991"/>
                <a:gd name="T20" fmla="*/ 308 w 308"/>
                <a:gd name="T21" fmla="*/ 375 h 991"/>
                <a:gd name="T22" fmla="*/ 307 w 308"/>
                <a:gd name="T23" fmla="*/ 405 h 991"/>
                <a:gd name="T24" fmla="*/ 304 w 308"/>
                <a:gd name="T25" fmla="*/ 435 h 991"/>
                <a:gd name="T26" fmla="*/ 301 w 308"/>
                <a:gd name="T27" fmla="*/ 466 h 991"/>
                <a:gd name="T28" fmla="*/ 240 w 308"/>
                <a:gd name="T29" fmla="*/ 920 h 991"/>
                <a:gd name="T30" fmla="*/ 236 w 308"/>
                <a:gd name="T31" fmla="*/ 942 h 991"/>
                <a:gd name="T32" fmla="*/ 229 w 308"/>
                <a:gd name="T33" fmla="*/ 959 h 991"/>
                <a:gd name="T34" fmla="*/ 219 w 308"/>
                <a:gd name="T35" fmla="*/ 972 h 991"/>
                <a:gd name="T36" fmla="*/ 207 w 308"/>
                <a:gd name="T37" fmla="*/ 981 h 991"/>
                <a:gd name="T38" fmla="*/ 192 w 308"/>
                <a:gd name="T39" fmla="*/ 987 h 991"/>
                <a:gd name="T40" fmla="*/ 174 w 308"/>
                <a:gd name="T41" fmla="*/ 990 h 991"/>
                <a:gd name="T42" fmla="*/ 154 w 308"/>
                <a:gd name="T43" fmla="*/ 991 h 991"/>
                <a:gd name="T44" fmla="*/ 135 w 308"/>
                <a:gd name="T45" fmla="*/ 990 h 991"/>
                <a:gd name="T46" fmla="*/ 117 w 308"/>
                <a:gd name="T47" fmla="*/ 987 h 991"/>
                <a:gd name="T48" fmla="*/ 102 w 308"/>
                <a:gd name="T49" fmla="*/ 981 h 991"/>
                <a:gd name="T50" fmla="*/ 90 w 308"/>
                <a:gd name="T51" fmla="*/ 972 h 991"/>
                <a:gd name="T52" fmla="*/ 80 w 308"/>
                <a:gd name="T53" fmla="*/ 959 h 991"/>
                <a:gd name="T54" fmla="*/ 73 w 308"/>
                <a:gd name="T55" fmla="*/ 942 h 991"/>
                <a:gd name="T56" fmla="*/ 69 w 308"/>
                <a:gd name="T57" fmla="*/ 920 h 991"/>
                <a:gd name="T58" fmla="*/ 8 w 308"/>
                <a:gd name="T59" fmla="*/ 466 h 991"/>
                <a:gd name="T60" fmla="*/ 5 w 308"/>
                <a:gd name="T61" fmla="*/ 435 h 991"/>
                <a:gd name="T62" fmla="*/ 2 w 308"/>
                <a:gd name="T63" fmla="*/ 405 h 991"/>
                <a:gd name="T64" fmla="*/ 0 w 308"/>
                <a:gd name="T65" fmla="*/ 375 h 991"/>
                <a:gd name="T66" fmla="*/ 0 w 308"/>
                <a:gd name="T67" fmla="*/ 150 h 991"/>
                <a:gd name="T68" fmla="*/ 3 w 308"/>
                <a:gd name="T69" fmla="*/ 119 h 991"/>
                <a:gd name="T70" fmla="*/ 8 w 308"/>
                <a:gd name="T71" fmla="*/ 91 h 991"/>
                <a:gd name="T72" fmla="*/ 18 w 308"/>
                <a:gd name="T73" fmla="*/ 67 h 991"/>
                <a:gd name="T74" fmla="*/ 32 w 308"/>
                <a:gd name="T75" fmla="*/ 47 h 991"/>
                <a:gd name="T76" fmla="*/ 50 w 308"/>
                <a:gd name="T77" fmla="*/ 30 h 991"/>
                <a:gd name="T78" fmla="*/ 71 w 308"/>
                <a:gd name="T79" fmla="*/ 17 h 991"/>
                <a:gd name="T80" fmla="*/ 96 w 308"/>
                <a:gd name="T81" fmla="*/ 8 h 991"/>
                <a:gd name="T82" fmla="*/ 123 w 308"/>
                <a:gd name="T83" fmla="*/ 2 h 991"/>
                <a:gd name="T84" fmla="*/ 154 w 308"/>
                <a:gd name="T85" fmla="*/ 0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08" h="991">
                  <a:moveTo>
                    <a:pt x="154" y="0"/>
                  </a:moveTo>
                  <a:lnTo>
                    <a:pt x="186" y="2"/>
                  </a:lnTo>
                  <a:lnTo>
                    <a:pt x="213" y="8"/>
                  </a:lnTo>
                  <a:lnTo>
                    <a:pt x="238" y="17"/>
                  </a:lnTo>
                  <a:lnTo>
                    <a:pt x="259" y="30"/>
                  </a:lnTo>
                  <a:lnTo>
                    <a:pt x="277" y="47"/>
                  </a:lnTo>
                  <a:lnTo>
                    <a:pt x="291" y="67"/>
                  </a:lnTo>
                  <a:lnTo>
                    <a:pt x="301" y="91"/>
                  </a:lnTo>
                  <a:lnTo>
                    <a:pt x="306" y="119"/>
                  </a:lnTo>
                  <a:lnTo>
                    <a:pt x="308" y="150"/>
                  </a:lnTo>
                  <a:lnTo>
                    <a:pt x="308" y="375"/>
                  </a:lnTo>
                  <a:lnTo>
                    <a:pt x="307" y="405"/>
                  </a:lnTo>
                  <a:lnTo>
                    <a:pt x="304" y="435"/>
                  </a:lnTo>
                  <a:lnTo>
                    <a:pt x="301" y="466"/>
                  </a:lnTo>
                  <a:lnTo>
                    <a:pt x="240" y="920"/>
                  </a:lnTo>
                  <a:lnTo>
                    <a:pt x="236" y="942"/>
                  </a:lnTo>
                  <a:lnTo>
                    <a:pt x="229" y="959"/>
                  </a:lnTo>
                  <a:lnTo>
                    <a:pt x="219" y="972"/>
                  </a:lnTo>
                  <a:lnTo>
                    <a:pt x="207" y="981"/>
                  </a:lnTo>
                  <a:lnTo>
                    <a:pt x="192" y="987"/>
                  </a:lnTo>
                  <a:lnTo>
                    <a:pt x="174" y="990"/>
                  </a:lnTo>
                  <a:lnTo>
                    <a:pt x="154" y="991"/>
                  </a:lnTo>
                  <a:lnTo>
                    <a:pt x="135" y="990"/>
                  </a:lnTo>
                  <a:lnTo>
                    <a:pt x="117" y="987"/>
                  </a:lnTo>
                  <a:lnTo>
                    <a:pt x="102" y="981"/>
                  </a:lnTo>
                  <a:lnTo>
                    <a:pt x="90" y="972"/>
                  </a:lnTo>
                  <a:lnTo>
                    <a:pt x="80" y="959"/>
                  </a:lnTo>
                  <a:lnTo>
                    <a:pt x="73" y="942"/>
                  </a:lnTo>
                  <a:lnTo>
                    <a:pt x="69" y="920"/>
                  </a:lnTo>
                  <a:lnTo>
                    <a:pt x="8" y="466"/>
                  </a:lnTo>
                  <a:lnTo>
                    <a:pt x="5" y="435"/>
                  </a:lnTo>
                  <a:lnTo>
                    <a:pt x="2" y="405"/>
                  </a:lnTo>
                  <a:lnTo>
                    <a:pt x="0" y="375"/>
                  </a:lnTo>
                  <a:lnTo>
                    <a:pt x="0" y="150"/>
                  </a:lnTo>
                  <a:lnTo>
                    <a:pt x="3" y="119"/>
                  </a:lnTo>
                  <a:lnTo>
                    <a:pt x="8" y="91"/>
                  </a:lnTo>
                  <a:lnTo>
                    <a:pt x="18" y="67"/>
                  </a:lnTo>
                  <a:lnTo>
                    <a:pt x="32" y="47"/>
                  </a:lnTo>
                  <a:lnTo>
                    <a:pt x="50" y="30"/>
                  </a:lnTo>
                  <a:lnTo>
                    <a:pt x="71" y="17"/>
                  </a:lnTo>
                  <a:lnTo>
                    <a:pt x="96" y="8"/>
                  </a:lnTo>
                  <a:lnTo>
                    <a:pt x="123" y="2"/>
                  </a:lnTo>
                  <a:lnTo>
                    <a:pt x="154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7" name="Freeform 48">
              <a:extLst>
                <a:ext uri="{FF2B5EF4-FFF2-40B4-BE49-F238E27FC236}">
                  <a16:creationId xmlns:a16="http://schemas.microsoft.com/office/drawing/2014/main" id="{2FCCDC71-01E7-4004-A046-729E2DF20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813" y="3225800"/>
              <a:ext cx="47625" cy="46038"/>
            </a:xfrm>
            <a:custGeom>
              <a:avLst/>
              <a:gdLst>
                <a:gd name="T0" fmla="*/ 160 w 321"/>
                <a:gd name="T1" fmla="*/ 0 h 319"/>
                <a:gd name="T2" fmla="*/ 193 w 321"/>
                <a:gd name="T3" fmla="*/ 4 h 319"/>
                <a:gd name="T4" fmla="*/ 222 w 321"/>
                <a:gd name="T5" fmla="*/ 14 h 319"/>
                <a:gd name="T6" fmla="*/ 250 w 321"/>
                <a:gd name="T7" fmla="*/ 28 h 319"/>
                <a:gd name="T8" fmla="*/ 274 w 321"/>
                <a:gd name="T9" fmla="*/ 47 h 319"/>
                <a:gd name="T10" fmla="*/ 294 w 321"/>
                <a:gd name="T11" fmla="*/ 71 h 319"/>
                <a:gd name="T12" fmla="*/ 308 w 321"/>
                <a:gd name="T13" fmla="*/ 98 h 319"/>
                <a:gd name="T14" fmla="*/ 318 w 321"/>
                <a:gd name="T15" fmla="*/ 128 h 319"/>
                <a:gd name="T16" fmla="*/ 321 w 321"/>
                <a:gd name="T17" fmla="*/ 159 h 319"/>
                <a:gd name="T18" fmla="*/ 318 w 321"/>
                <a:gd name="T19" fmla="*/ 192 h 319"/>
                <a:gd name="T20" fmla="*/ 308 w 321"/>
                <a:gd name="T21" fmla="*/ 222 h 319"/>
                <a:gd name="T22" fmla="*/ 294 w 321"/>
                <a:gd name="T23" fmla="*/ 249 h 319"/>
                <a:gd name="T24" fmla="*/ 274 w 321"/>
                <a:gd name="T25" fmla="*/ 272 h 319"/>
                <a:gd name="T26" fmla="*/ 250 w 321"/>
                <a:gd name="T27" fmla="*/ 291 h 319"/>
                <a:gd name="T28" fmla="*/ 222 w 321"/>
                <a:gd name="T29" fmla="*/ 306 h 319"/>
                <a:gd name="T30" fmla="*/ 193 w 321"/>
                <a:gd name="T31" fmla="*/ 315 h 319"/>
                <a:gd name="T32" fmla="*/ 160 w 321"/>
                <a:gd name="T33" fmla="*/ 319 h 319"/>
                <a:gd name="T34" fmla="*/ 128 w 321"/>
                <a:gd name="T35" fmla="*/ 315 h 319"/>
                <a:gd name="T36" fmla="*/ 99 w 321"/>
                <a:gd name="T37" fmla="*/ 306 h 319"/>
                <a:gd name="T38" fmla="*/ 71 w 321"/>
                <a:gd name="T39" fmla="*/ 291 h 319"/>
                <a:gd name="T40" fmla="*/ 47 w 321"/>
                <a:gd name="T41" fmla="*/ 272 h 319"/>
                <a:gd name="T42" fmla="*/ 27 w 321"/>
                <a:gd name="T43" fmla="*/ 249 h 319"/>
                <a:gd name="T44" fmla="*/ 13 w 321"/>
                <a:gd name="T45" fmla="*/ 222 h 319"/>
                <a:gd name="T46" fmla="*/ 3 w 321"/>
                <a:gd name="T47" fmla="*/ 192 h 319"/>
                <a:gd name="T48" fmla="*/ 0 w 321"/>
                <a:gd name="T49" fmla="*/ 159 h 319"/>
                <a:gd name="T50" fmla="*/ 3 w 321"/>
                <a:gd name="T51" fmla="*/ 128 h 319"/>
                <a:gd name="T52" fmla="*/ 13 w 321"/>
                <a:gd name="T53" fmla="*/ 98 h 319"/>
                <a:gd name="T54" fmla="*/ 27 w 321"/>
                <a:gd name="T55" fmla="*/ 71 h 319"/>
                <a:gd name="T56" fmla="*/ 47 w 321"/>
                <a:gd name="T57" fmla="*/ 47 h 319"/>
                <a:gd name="T58" fmla="*/ 71 w 321"/>
                <a:gd name="T59" fmla="*/ 28 h 319"/>
                <a:gd name="T60" fmla="*/ 99 w 321"/>
                <a:gd name="T61" fmla="*/ 14 h 319"/>
                <a:gd name="T62" fmla="*/ 128 w 321"/>
                <a:gd name="T63" fmla="*/ 4 h 319"/>
                <a:gd name="T64" fmla="*/ 160 w 321"/>
                <a:gd name="T65" fmla="*/ 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1" h="319">
                  <a:moveTo>
                    <a:pt x="160" y="0"/>
                  </a:moveTo>
                  <a:lnTo>
                    <a:pt x="193" y="4"/>
                  </a:lnTo>
                  <a:lnTo>
                    <a:pt x="222" y="14"/>
                  </a:lnTo>
                  <a:lnTo>
                    <a:pt x="250" y="28"/>
                  </a:lnTo>
                  <a:lnTo>
                    <a:pt x="274" y="47"/>
                  </a:lnTo>
                  <a:lnTo>
                    <a:pt x="294" y="71"/>
                  </a:lnTo>
                  <a:lnTo>
                    <a:pt x="308" y="98"/>
                  </a:lnTo>
                  <a:lnTo>
                    <a:pt x="318" y="128"/>
                  </a:lnTo>
                  <a:lnTo>
                    <a:pt x="321" y="159"/>
                  </a:lnTo>
                  <a:lnTo>
                    <a:pt x="318" y="192"/>
                  </a:lnTo>
                  <a:lnTo>
                    <a:pt x="308" y="222"/>
                  </a:lnTo>
                  <a:lnTo>
                    <a:pt x="294" y="249"/>
                  </a:lnTo>
                  <a:lnTo>
                    <a:pt x="274" y="272"/>
                  </a:lnTo>
                  <a:lnTo>
                    <a:pt x="250" y="291"/>
                  </a:lnTo>
                  <a:lnTo>
                    <a:pt x="222" y="306"/>
                  </a:lnTo>
                  <a:lnTo>
                    <a:pt x="193" y="315"/>
                  </a:lnTo>
                  <a:lnTo>
                    <a:pt x="160" y="319"/>
                  </a:lnTo>
                  <a:lnTo>
                    <a:pt x="128" y="315"/>
                  </a:lnTo>
                  <a:lnTo>
                    <a:pt x="99" y="306"/>
                  </a:lnTo>
                  <a:lnTo>
                    <a:pt x="71" y="291"/>
                  </a:lnTo>
                  <a:lnTo>
                    <a:pt x="47" y="272"/>
                  </a:lnTo>
                  <a:lnTo>
                    <a:pt x="27" y="249"/>
                  </a:lnTo>
                  <a:lnTo>
                    <a:pt x="13" y="222"/>
                  </a:lnTo>
                  <a:lnTo>
                    <a:pt x="3" y="192"/>
                  </a:lnTo>
                  <a:lnTo>
                    <a:pt x="0" y="159"/>
                  </a:lnTo>
                  <a:lnTo>
                    <a:pt x="3" y="128"/>
                  </a:lnTo>
                  <a:lnTo>
                    <a:pt x="13" y="98"/>
                  </a:lnTo>
                  <a:lnTo>
                    <a:pt x="27" y="71"/>
                  </a:lnTo>
                  <a:lnTo>
                    <a:pt x="47" y="47"/>
                  </a:lnTo>
                  <a:lnTo>
                    <a:pt x="71" y="28"/>
                  </a:lnTo>
                  <a:lnTo>
                    <a:pt x="99" y="14"/>
                  </a:lnTo>
                  <a:lnTo>
                    <a:pt x="128" y="4"/>
                  </a:lnTo>
                  <a:lnTo>
                    <a:pt x="160" y="0"/>
                  </a:lnTo>
                  <a:close/>
                </a:path>
              </a:pathLst>
            </a:custGeom>
            <a:grpFill/>
            <a:ln w="0">
              <a:solidFill>
                <a:schemeClr val="accent6">
                  <a:lumMod val="50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8" name="Freeform 32">
            <a:extLst>
              <a:ext uri="{FF2B5EF4-FFF2-40B4-BE49-F238E27FC236}">
                <a16:creationId xmlns:a16="http://schemas.microsoft.com/office/drawing/2014/main" id="{96BAED09-2280-4A75-969E-4E61C1450E87}"/>
              </a:ext>
            </a:extLst>
          </p:cNvPr>
          <p:cNvSpPr>
            <a:spLocks/>
          </p:cNvSpPr>
          <p:nvPr/>
        </p:nvSpPr>
        <p:spPr bwMode="auto">
          <a:xfrm>
            <a:off x="2738100" y="5431606"/>
            <a:ext cx="1977914" cy="396971"/>
          </a:xfrm>
          <a:custGeom>
            <a:avLst/>
            <a:gdLst>
              <a:gd name="T0" fmla="*/ 650 w 669"/>
              <a:gd name="T1" fmla="*/ 0 h 148"/>
              <a:gd name="T2" fmla="*/ 333 w 669"/>
              <a:gd name="T3" fmla="*/ 23 h 148"/>
              <a:gd name="T4" fmla="*/ 18 w 669"/>
              <a:gd name="T5" fmla="*/ 0 h 148"/>
              <a:gd name="T6" fmla="*/ 14 w 669"/>
              <a:gd name="T7" fmla="*/ 24 h 148"/>
              <a:gd name="T8" fmla="*/ 26 w 669"/>
              <a:gd name="T9" fmla="*/ 67 h 148"/>
              <a:gd name="T10" fmla="*/ 33 w 669"/>
              <a:gd name="T11" fmla="*/ 148 h 148"/>
              <a:gd name="T12" fmla="*/ 315 w 669"/>
              <a:gd name="T13" fmla="*/ 148 h 148"/>
              <a:gd name="T14" fmla="*/ 352 w 669"/>
              <a:gd name="T15" fmla="*/ 148 h 148"/>
              <a:gd name="T16" fmla="*/ 636 w 669"/>
              <a:gd name="T17" fmla="*/ 148 h 148"/>
              <a:gd name="T18" fmla="*/ 643 w 669"/>
              <a:gd name="T19" fmla="*/ 67 h 148"/>
              <a:gd name="T20" fmla="*/ 655 w 669"/>
              <a:gd name="T21" fmla="*/ 25 h 148"/>
              <a:gd name="T22" fmla="*/ 650 w 669"/>
              <a:gd name="T23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9" h="148">
                <a:moveTo>
                  <a:pt x="650" y="0"/>
                </a:moveTo>
                <a:cubicBezTo>
                  <a:pt x="589" y="15"/>
                  <a:pt x="395" y="22"/>
                  <a:pt x="333" y="23"/>
                </a:cubicBezTo>
                <a:cubicBezTo>
                  <a:pt x="272" y="22"/>
                  <a:pt x="79" y="15"/>
                  <a:pt x="18" y="0"/>
                </a:cubicBezTo>
                <a:cubicBezTo>
                  <a:pt x="18" y="0"/>
                  <a:pt x="0" y="2"/>
                  <a:pt x="14" y="24"/>
                </a:cubicBezTo>
                <a:cubicBezTo>
                  <a:pt x="14" y="24"/>
                  <a:pt x="24" y="29"/>
                  <a:pt x="26" y="67"/>
                </a:cubicBezTo>
                <a:cubicBezTo>
                  <a:pt x="29" y="104"/>
                  <a:pt x="18" y="129"/>
                  <a:pt x="33" y="148"/>
                </a:cubicBezTo>
                <a:cubicBezTo>
                  <a:pt x="315" y="148"/>
                  <a:pt x="315" y="148"/>
                  <a:pt x="315" y="148"/>
                </a:cubicBezTo>
                <a:cubicBezTo>
                  <a:pt x="352" y="148"/>
                  <a:pt x="352" y="148"/>
                  <a:pt x="352" y="148"/>
                </a:cubicBezTo>
                <a:cubicBezTo>
                  <a:pt x="636" y="148"/>
                  <a:pt x="636" y="148"/>
                  <a:pt x="636" y="148"/>
                </a:cubicBezTo>
                <a:cubicBezTo>
                  <a:pt x="651" y="129"/>
                  <a:pt x="640" y="104"/>
                  <a:pt x="643" y="67"/>
                </a:cubicBezTo>
                <a:cubicBezTo>
                  <a:pt x="645" y="29"/>
                  <a:pt x="655" y="25"/>
                  <a:pt x="655" y="25"/>
                </a:cubicBezTo>
                <a:cubicBezTo>
                  <a:pt x="669" y="3"/>
                  <a:pt x="650" y="0"/>
                  <a:pt x="650" y="0"/>
                </a:cubicBezTo>
              </a:path>
            </a:pathLst>
          </a:custGeom>
          <a:gradFill>
            <a:gsLst>
              <a:gs pos="0">
                <a:sysClr val="window" lastClr="FFFFFF">
                  <a:lumMod val="50000"/>
                </a:sysClr>
              </a:gs>
              <a:gs pos="25000">
                <a:sysClr val="window" lastClr="FFFFFF">
                  <a:lumMod val="65000"/>
                </a:sysClr>
              </a:gs>
              <a:gs pos="75000">
                <a:sysClr val="window" lastClr="FFFFFF">
                  <a:lumMod val="65000"/>
                </a:sysClr>
              </a:gs>
              <a:gs pos="50000">
                <a:sysClr val="window" lastClr="FFFFFF">
                  <a:lumMod val="85000"/>
                </a:sysClr>
              </a:gs>
              <a:gs pos="100000">
                <a:sysClr val="window" lastClr="FFFFFF">
                  <a:lumMod val="50000"/>
                </a:sys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Freeform 72">
            <a:extLst>
              <a:ext uri="{FF2B5EF4-FFF2-40B4-BE49-F238E27FC236}">
                <a16:creationId xmlns:a16="http://schemas.microsoft.com/office/drawing/2014/main" id="{39EC8BDB-98B9-422C-AC81-B1709E83D4E9}"/>
              </a:ext>
            </a:extLst>
          </p:cNvPr>
          <p:cNvSpPr>
            <a:spLocks/>
          </p:cNvSpPr>
          <p:nvPr/>
        </p:nvSpPr>
        <p:spPr bwMode="auto">
          <a:xfrm>
            <a:off x="2882920" y="5846765"/>
            <a:ext cx="1739767" cy="910538"/>
          </a:xfrm>
          <a:custGeom>
            <a:avLst/>
            <a:gdLst>
              <a:gd name="T0" fmla="*/ 599 w 599"/>
              <a:gd name="T1" fmla="*/ 404 h 435"/>
              <a:gd name="T2" fmla="*/ 567 w 599"/>
              <a:gd name="T3" fmla="*/ 435 h 435"/>
              <a:gd name="T4" fmla="*/ 31 w 599"/>
              <a:gd name="T5" fmla="*/ 435 h 435"/>
              <a:gd name="T6" fmla="*/ 0 w 599"/>
              <a:gd name="T7" fmla="*/ 404 h 435"/>
              <a:gd name="T8" fmla="*/ 0 w 599"/>
              <a:gd name="T9" fmla="*/ 31 h 435"/>
              <a:gd name="T10" fmla="*/ 31 w 599"/>
              <a:gd name="T11" fmla="*/ 0 h 435"/>
              <a:gd name="T12" fmla="*/ 567 w 599"/>
              <a:gd name="T13" fmla="*/ 0 h 435"/>
              <a:gd name="T14" fmla="*/ 599 w 599"/>
              <a:gd name="T15" fmla="*/ 31 h 435"/>
              <a:gd name="T16" fmla="*/ 599 w 599"/>
              <a:gd name="T17" fmla="*/ 404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99" h="435">
                <a:moveTo>
                  <a:pt x="599" y="404"/>
                </a:moveTo>
                <a:cubicBezTo>
                  <a:pt x="599" y="421"/>
                  <a:pt x="585" y="435"/>
                  <a:pt x="567" y="435"/>
                </a:cubicBezTo>
                <a:cubicBezTo>
                  <a:pt x="31" y="435"/>
                  <a:pt x="31" y="435"/>
                  <a:pt x="31" y="435"/>
                </a:cubicBezTo>
                <a:cubicBezTo>
                  <a:pt x="14" y="435"/>
                  <a:pt x="0" y="421"/>
                  <a:pt x="0" y="40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567" y="0"/>
                  <a:pt x="567" y="0"/>
                  <a:pt x="567" y="0"/>
                </a:cubicBezTo>
                <a:cubicBezTo>
                  <a:pt x="585" y="0"/>
                  <a:pt x="599" y="14"/>
                  <a:pt x="599" y="31"/>
                </a:cubicBezTo>
                <a:lnTo>
                  <a:pt x="599" y="404"/>
                </a:lnTo>
                <a:close/>
              </a:path>
            </a:pathLst>
          </a:custGeom>
          <a:solidFill>
            <a:sysClr val="window" lastClr="FFFFFF">
              <a:lumMod val="8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512A2020-222E-458F-820F-63B020E9881D}"/>
              </a:ext>
            </a:extLst>
          </p:cNvPr>
          <p:cNvGrpSpPr/>
          <p:nvPr/>
        </p:nvGrpSpPr>
        <p:grpSpPr>
          <a:xfrm>
            <a:off x="3112997" y="5935291"/>
            <a:ext cx="1237568" cy="808712"/>
            <a:chOff x="5005388" y="5281613"/>
            <a:chExt cx="1022350" cy="695325"/>
          </a:xfrm>
          <a:solidFill>
            <a:sysClr val="window" lastClr="FFFFFF">
              <a:lumMod val="85000"/>
            </a:sysClr>
          </a:solidFill>
        </p:grpSpPr>
        <p:sp>
          <p:nvSpPr>
            <p:cNvPr id="101" name="Freeform 74">
              <a:extLst>
                <a:ext uri="{FF2B5EF4-FFF2-40B4-BE49-F238E27FC236}">
                  <a16:creationId xmlns:a16="http://schemas.microsoft.com/office/drawing/2014/main" id="{C33D8F04-5FF1-4B5B-82B6-D77E8BACDA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5388" y="5281613"/>
              <a:ext cx="265113" cy="695325"/>
            </a:xfrm>
            <a:custGeom>
              <a:avLst/>
              <a:gdLst>
                <a:gd name="T0" fmla="*/ 119 w 119"/>
                <a:gd name="T1" fmla="*/ 274 h 312"/>
                <a:gd name="T2" fmla="*/ 119 w 119"/>
                <a:gd name="T3" fmla="*/ 9 h 312"/>
                <a:gd name="T4" fmla="*/ 0 w 119"/>
                <a:gd name="T5" fmla="*/ 14 h 312"/>
                <a:gd name="T6" fmla="*/ 0 w 119"/>
                <a:gd name="T7" fmla="*/ 279 h 312"/>
                <a:gd name="T8" fmla="*/ 119 w 119"/>
                <a:gd name="T9" fmla="*/ 274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312">
                  <a:moveTo>
                    <a:pt x="119" y="274"/>
                  </a:moveTo>
                  <a:cubicBezTo>
                    <a:pt x="119" y="263"/>
                    <a:pt x="119" y="20"/>
                    <a:pt x="119" y="9"/>
                  </a:cubicBezTo>
                  <a:cubicBezTo>
                    <a:pt x="119" y="0"/>
                    <a:pt x="0" y="7"/>
                    <a:pt x="0" y="14"/>
                  </a:cubicBezTo>
                  <a:cubicBezTo>
                    <a:pt x="0" y="25"/>
                    <a:pt x="0" y="268"/>
                    <a:pt x="0" y="279"/>
                  </a:cubicBezTo>
                  <a:cubicBezTo>
                    <a:pt x="17" y="312"/>
                    <a:pt x="110" y="308"/>
                    <a:pt x="119" y="274"/>
                  </a:cubicBez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Freeform 74">
              <a:extLst>
                <a:ext uri="{FF2B5EF4-FFF2-40B4-BE49-F238E27FC236}">
                  <a16:creationId xmlns:a16="http://schemas.microsoft.com/office/drawing/2014/main" id="{09FFA8DD-8532-46B4-87DB-F0522FD48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625" y="5281613"/>
              <a:ext cx="265113" cy="695325"/>
            </a:xfrm>
            <a:custGeom>
              <a:avLst/>
              <a:gdLst>
                <a:gd name="T0" fmla="*/ 119 w 119"/>
                <a:gd name="T1" fmla="*/ 274 h 312"/>
                <a:gd name="T2" fmla="*/ 119 w 119"/>
                <a:gd name="T3" fmla="*/ 9 h 312"/>
                <a:gd name="T4" fmla="*/ 0 w 119"/>
                <a:gd name="T5" fmla="*/ 14 h 312"/>
                <a:gd name="T6" fmla="*/ 0 w 119"/>
                <a:gd name="T7" fmla="*/ 279 h 312"/>
                <a:gd name="T8" fmla="*/ 119 w 119"/>
                <a:gd name="T9" fmla="*/ 274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312">
                  <a:moveTo>
                    <a:pt x="119" y="274"/>
                  </a:moveTo>
                  <a:cubicBezTo>
                    <a:pt x="119" y="263"/>
                    <a:pt x="119" y="20"/>
                    <a:pt x="119" y="9"/>
                  </a:cubicBezTo>
                  <a:cubicBezTo>
                    <a:pt x="119" y="0"/>
                    <a:pt x="0" y="7"/>
                    <a:pt x="0" y="14"/>
                  </a:cubicBezTo>
                  <a:cubicBezTo>
                    <a:pt x="0" y="25"/>
                    <a:pt x="0" y="268"/>
                    <a:pt x="0" y="279"/>
                  </a:cubicBezTo>
                  <a:cubicBezTo>
                    <a:pt x="17" y="312"/>
                    <a:pt x="110" y="308"/>
                    <a:pt x="119" y="274"/>
                  </a:cubicBez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3" name="Freeform 78">
            <a:extLst>
              <a:ext uri="{FF2B5EF4-FFF2-40B4-BE49-F238E27FC236}">
                <a16:creationId xmlns:a16="http://schemas.microsoft.com/office/drawing/2014/main" id="{5E782837-7C1A-445C-BA57-7386A7D9CD3E}"/>
              </a:ext>
            </a:extLst>
          </p:cNvPr>
          <p:cNvSpPr>
            <a:spLocks/>
          </p:cNvSpPr>
          <p:nvPr/>
        </p:nvSpPr>
        <p:spPr bwMode="auto">
          <a:xfrm>
            <a:off x="2917706" y="5892658"/>
            <a:ext cx="1618699" cy="83529"/>
          </a:xfrm>
          <a:custGeom>
            <a:avLst/>
            <a:gdLst>
              <a:gd name="T0" fmla="*/ 24 w 615"/>
              <a:gd name="T1" fmla="*/ 44 h 44"/>
              <a:gd name="T2" fmla="*/ 591 w 615"/>
              <a:gd name="T3" fmla="*/ 44 h 44"/>
              <a:gd name="T4" fmla="*/ 615 w 615"/>
              <a:gd name="T5" fmla="*/ 22 h 44"/>
              <a:gd name="T6" fmla="*/ 615 w 615"/>
              <a:gd name="T7" fmla="*/ 19 h 44"/>
              <a:gd name="T8" fmla="*/ 615 w 615"/>
              <a:gd name="T9" fmla="*/ 19 h 44"/>
              <a:gd name="T10" fmla="*/ 615 w 615"/>
              <a:gd name="T11" fmla="*/ 19 h 44"/>
              <a:gd name="T12" fmla="*/ 602 w 615"/>
              <a:gd name="T13" fmla="*/ 3 h 44"/>
              <a:gd name="T14" fmla="*/ 601 w 615"/>
              <a:gd name="T15" fmla="*/ 3 h 44"/>
              <a:gd name="T16" fmla="*/ 598 w 615"/>
              <a:gd name="T17" fmla="*/ 2 h 44"/>
              <a:gd name="T18" fmla="*/ 598 w 615"/>
              <a:gd name="T19" fmla="*/ 2 h 44"/>
              <a:gd name="T20" fmla="*/ 595 w 615"/>
              <a:gd name="T21" fmla="*/ 1 h 44"/>
              <a:gd name="T22" fmla="*/ 594 w 615"/>
              <a:gd name="T23" fmla="*/ 1 h 44"/>
              <a:gd name="T24" fmla="*/ 591 w 615"/>
              <a:gd name="T25" fmla="*/ 0 h 44"/>
              <a:gd name="T26" fmla="*/ 24 w 615"/>
              <a:gd name="T27" fmla="*/ 0 h 44"/>
              <a:gd name="T28" fmla="*/ 21 w 615"/>
              <a:gd name="T29" fmla="*/ 1 h 44"/>
              <a:gd name="T30" fmla="*/ 20 w 615"/>
              <a:gd name="T31" fmla="*/ 1 h 44"/>
              <a:gd name="T32" fmla="*/ 17 w 615"/>
              <a:gd name="T33" fmla="*/ 2 h 44"/>
              <a:gd name="T34" fmla="*/ 16 w 615"/>
              <a:gd name="T35" fmla="*/ 2 h 44"/>
              <a:gd name="T36" fmla="*/ 13 w 615"/>
              <a:gd name="T37" fmla="*/ 3 h 44"/>
              <a:gd name="T38" fmla="*/ 13 w 615"/>
              <a:gd name="T39" fmla="*/ 3 h 44"/>
              <a:gd name="T40" fmla="*/ 10 w 615"/>
              <a:gd name="T41" fmla="*/ 4 h 44"/>
              <a:gd name="T42" fmla="*/ 10 w 615"/>
              <a:gd name="T43" fmla="*/ 5 h 44"/>
              <a:gd name="T44" fmla="*/ 10 w 615"/>
              <a:gd name="T45" fmla="*/ 5 h 44"/>
              <a:gd name="T46" fmla="*/ 0 w 615"/>
              <a:gd name="T47" fmla="*/ 19 h 44"/>
              <a:gd name="T48" fmla="*/ 0 w 615"/>
              <a:gd name="T49" fmla="*/ 19 h 44"/>
              <a:gd name="T50" fmla="*/ 0 w 615"/>
              <a:gd name="T51" fmla="*/ 19 h 44"/>
              <a:gd name="T52" fmla="*/ 0 w 615"/>
              <a:gd name="T53" fmla="*/ 22 h 44"/>
              <a:gd name="T54" fmla="*/ 24 w 615"/>
              <a:gd name="T55" fmla="*/ 4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15" h="44">
                <a:moveTo>
                  <a:pt x="24" y="44"/>
                </a:moveTo>
                <a:cubicBezTo>
                  <a:pt x="591" y="44"/>
                  <a:pt x="591" y="44"/>
                  <a:pt x="591" y="44"/>
                </a:cubicBezTo>
                <a:cubicBezTo>
                  <a:pt x="604" y="44"/>
                  <a:pt x="615" y="34"/>
                  <a:pt x="615" y="22"/>
                </a:cubicBezTo>
                <a:cubicBezTo>
                  <a:pt x="615" y="21"/>
                  <a:pt x="615" y="20"/>
                  <a:pt x="615" y="19"/>
                </a:cubicBezTo>
                <a:cubicBezTo>
                  <a:pt x="615" y="19"/>
                  <a:pt x="615" y="19"/>
                  <a:pt x="615" y="19"/>
                </a:cubicBezTo>
                <a:cubicBezTo>
                  <a:pt x="615" y="19"/>
                  <a:pt x="615" y="19"/>
                  <a:pt x="615" y="19"/>
                </a:cubicBezTo>
                <a:cubicBezTo>
                  <a:pt x="614" y="12"/>
                  <a:pt x="609" y="6"/>
                  <a:pt x="602" y="3"/>
                </a:cubicBezTo>
                <a:cubicBezTo>
                  <a:pt x="602" y="3"/>
                  <a:pt x="602" y="3"/>
                  <a:pt x="601" y="3"/>
                </a:cubicBezTo>
                <a:cubicBezTo>
                  <a:pt x="600" y="2"/>
                  <a:pt x="599" y="2"/>
                  <a:pt x="598" y="2"/>
                </a:cubicBezTo>
                <a:cubicBezTo>
                  <a:pt x="598" y="2"/>
                  <a:pt x="598" y="2"/>
                  <a:pt x="598" y="2"/>
                </a:cubicBezTo>
                <a:cubicBezTo>
                  <a:pt x="597" y="1"/>
                  <a:pt x="596" y="1"/>
                  <a:pt x="595" y="1"/>
                </a:cubicBezTo>
                <a:cubicBezTo>
                  <a:pt x="595" y="1"/>
                  <a:pt x="595" y="1"/>
                  <a:pt x="594" y="1"/>
                </a:cubicBezTo>
                <a:cubicBezTo>
                  <a:pt x="593" y="1"/>
                  <a:pt x="592" y="0"/>
                  <a:pt x="59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3" y="0"/>
                  <a:pt x="22" y="1"/>
                  <a:pt x="2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19" y="1"/>
                  <a:pt x="18" y="1"/>
                  <a:pt x="17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5" y="2"/>
                  <a:pt x="14" y="2"/>
                  <a:pt x="13" y="3"/>
                </a:cubicBezTo>
                <a:cubicBezTo>
                  <a:pt x="13" y="3"/>
                  <a:pt x="13" y="3"/>
                  <a:pt x="13" y="3"/>
                </a:cubicBezTo>
                <a:cubicBezTo>
                  <a:pt x="12" y="3"/>
                  <a:pt x="11" y="4"/>
                  <a:pt x="10" y="4"/>
                </a:cubicBezTo>
                <a:cubicBezTo>
                  <a:pt x="10" y="4"/>
                  <a:pt x="10" y="4"/>
                  <a:pt x="1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5" y="8"/>
                  <a:pt x="1" y="13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1"/>
                  <a:pt x="0" y="22"/>
                </a:cubicBezTo>
                <a:cubicBezTo>
                  <a:pt x="0" y="34"/>
                  <a:pt x="10" y="44"/>
                  <a:pt x="24" y="44"/>
                </a:cubicBezTo>
                <a:close/>
              </a:path>
            </a:pathLst>
          </a:custGeom>
          <a:solidFill>
            <a:sysClr val="window" lastClr="FFFFFF">
              <a:lumMod val="6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Freeform 77">
            <a:extLst>
              <a:ext uri="{FF2B5EF4-FFF2-40B4-BE49-F238E27FC236}">
                <a16:creationId xmlns:a16="http://schemas.microsoft.com/office/drawing/2014/main" id="{E5F7D7C4-F95A-45B4-AE87-C3C589FBF828}"/>
              </a:ext>
            </a:extLst>
          </p:cNvPr>
          <p:cNvSpPr>
            <a:spLocks/>
          </p:cNvSpPr>
          <p:nvPr/>
        </p:nvSpPr>
        <p:spPr bwMode="auto">
          <a:xfrm>
            <a:off x="2922481" y="6059456"/>
            <a:ext cx="1609148" cy="136880"/>
          </a:xfrm>
          <a:custGeom>
            <a:avLst/>
            <a:gdLst>
              <a:gd name="T0" fmla="*/ 615 w 615"/>
              <a:gd name="T1" fmla="*/ 19 h 44"/>
              <a:gd name="T2" fmla="*/ 615 w 615"/>
              <a:gd name="T3" fmla="*/ 19 h 44"/>
              <a:gd name="T4" fmla="*/ 602 w 615"/>
              <a:gd name="T5" fmla="*/ 2 h 44"/>
              <a:gd name="T6" fmla="*/ 601 w 615"/>
              <a:gd name="T7" fmla="*/ 2 h 44"/>
              <a:gd name="T8" fmla="*/ 598 w 615"/>
              <a:gd name="T9" fmla="*/ 1 h 44"/>
              <a:gd name="T10" fmla="*/ 598 w 615"/>
              <a:gd name="T11" fmla="*/ 1 h 44"/>
              <a:gd name="T12" fmla="*/ 595 w 615"/>
              <a:gd name="T13" fmla="*/ 0 h 44"/>
              <a:gd name="T14" fmla="*/ 594 w 615"/>
              <a:gd name="T15" fmla="*/ 0 h 44"/>
              <a:gd name="T16" fmla="*/ 591 w 615"/>
              <a:gd name="T17" fmla="*/ 0 h 44"/>
              <a:gd name="T18" fmla="*/ 24 w 615"/>
              <a:gd name="T19" fmla="*/ 0 h 44"/>
              <a:gd name="T20" fmla="*/ 21 w 615"/>
              <a:gd name="T21" fmla="*/ 0 h 44"/>
              <a:gd name="T22" fmla="*/ 20 w 615"/>
              <a:gd name="T23" fmla="*/ 0 h 44"/>
              <a:gd name="T24" fmla="*/ 17 w 615"/>
              <a:gd name="T25" fmla="*/ 1 h 44"/>
              <a:gd name="T26" fmla="*/ 16 w 615"/>
              <a:gd name="T27" fmla="*/ 1 h 44"/>
              <a:gd name="T28" fmla="*/ 13 w 615"/>
              <a:gd name="T29" fmla="*/ 2 h 44"/>
              <a:gd name="T30" fmla="*/ 13 w 615"/>
              <a:gd name="T31" fmla="*/ 2 h 44"/>
              <a:gd name="T32" fmla="*/ 10 w 615"/>
              <a:gd name="T33" fmla="*/ 4 h 44"/>
              <a:gd name="T34" fmla="*/ 10 w 615"/>
              <a:gd name="T35" fmla="*/ 4 h 44"/>
              <a:gd name="T36" fmla="*/ 10 w 615"/>
              <a:gd name="T37" fmla="*/ 4 h 44"/>
              <a:gd name="T38" fmla="*/ 0 w 615"/>
              <a:gd name="T39" fmla="*/ 19 h 44"/>
              <a:gd name="T40" fmla="*/ 0 w 615"/>
              <a:gd name="T41" fmla="*/ 19 h 44"/>
              <a:gd name="T42" fmla="*/ 0 w 615"/>
              <a:gd name="T43" fmla="*/ 19 h 44"/>
              <a:gd name="T44" fmla="*/ 0 w 615"/>
              <a:gd name="T45" fmla="*/ 22 h 44"/>
              <a:gd name="T46" fmla="*/ 24 w 615"/>
              <a:gd name="T47" fmla="*/ 44 h 44"/>
              <a:gd name="T48" fmla="*/ 591 w 615"/>
              <a:gd name="T49" fmla="*/ 44 h 44"/>
              <a:gd name="T50" fmla="*/ 615 w 615"/>
              <a:gd name="T51" fmla="*/ 22 h 44"/>
              <a:gd name="T52" fmla="*/ 615 w 615"/>
              <a:gd name="T53" fmla="*/ 19 h 44"/>
              <a:gd name="T54" fmla="*/ 615 w 615"/>
              <a:gd name="T55" fmla="*/ 19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15" h="44">
                <a:moveTo>
                  <a:pt x="615" y="19"/>
                </a:moveTo>
                <a:cubicBezTo>
                  <a:pt x="615" y="19"/>
                  <a:pt x="615" y="19"/>
                  <a:pt x="615" y="19"/>
                </a:cubicBezTo>
                <a:cubicBezTo>
                  <a:pt x="614" y="12"/>
                  <a:pt x="609" y="6"/>
                  <a:pt x="602" y="2"/>
                </a:cubicBezTo>
                <a:cubicBezTo>
                  <a:pt x="602" y="2"/>
                  <a:pt x="602" y="2"/>
                  <a:pt x="601" y="2"/>
                </a:cubicBezTo>
                <a:cubicBezTo>
                  <a:pt x="600" y="2"/>
                  <a:pt x="599" y="1"/>
                  <a:pt x="598" y="1"/>
                </a:cubicBezTo>
                <a:cubicBezTo>
                  <a:pt x="598" y="1"/>
                  <a:pt x="598" y="1"/>
                  <a:pt x="598" y="1"/>
                </a:cubicBezTo>
                <a:cubicBezTo>
                  <a:pt x="597" y="1"/>
                  <a:pt x="596" y="1"/>
                  <a:pt x="595" y="0"/>
                </a:cubicBezTo>
                <a:cubicBezTo>
                  <a:pt x="595" y="0"/>
                  <a:pt x="595" y="0"/>
                  <a:pt x="594" y="0"/>
                </a:cubicBezTo>
                <a:cubicBezTo>
                  <a:pt x="593" y="0"/>
                  <a:pt x="592" y="0"/>
                  <a:pt x="59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3" y="0"/>
                  <a:pt x="22" y="0"/>
                  <a:pt x="21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9" y="1"/>
                  <a:pt x="18" y="1"/>
                  <a:pt x="17" y="1"/>
                </a:cubicBezTo>
                <a:cubicBezTo>
                  <a:pt x="16" y="1"/>
                  <a:pt x="16" y="1"/>
                  <a:pt x="16" y="1"/>
                </a:cubicBezTo>
                <a:cubicBezTo>
                  <a:pt x="15" y="1"/>
                  <a:pt x="14" y="2"/>
                  <a:pt x="13" y="2"/>
                </a:cubicBezTo>
                <a:cubicBezTo>
                  <a:pt x="13" y="2"/>
                  <a:pt x="13" y="2"/>
                  <a:pt x="13" y="2"/>
                </a:cubicBezTo>
                <a:cubicBezTo>
                  <a:pt x="12" y="3"/>
                  <a:pt x="11" y="3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5" y="8"/>
                  <a:pt x="1" y="13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1"/>
                  <a:pt x="0" y="22"/>
                </a:cubicBezTo>
                <a:cubicBezTo>
                  <a:pt x="0" y="33"/>
                  <a:pt x="10" y="44"/>
                  <a:pt x="24" y="44"/>
                </a:cubicBezTo>
                <a:cubicBezTo>
                  <a:pt x="591" y="44"/>
                  <a:pt x="591" y="44"/>
                  <a:pt x="591" y="44"/>
                </a:cubicBezTo>
                <a:cubicBezTo>
                  <a:pt x="604" y="44"/>
                  <a:pt x="615" y="33"/>
                  <a:pt x="615" y="22"/>
                </a:cubicBezTo>
                <a:cubicBezTo>
                  <a:pt x="615" y="21"/>
                  <a:pt x="615" y="20"/>
                  <a:pt x="615" y="19"/>
                </a:cubicBezTo>
                <a:cubicBezTo>
                  <a:pt x="615" y="19"/>
                  <a:pt x="615" y="19"/>
                  <a:pt x="615" y="19"/>
                </a:cubicBezTo>
                <a:close/>
              </a:path>
            </a:pathLst>
          </a:custGeom>
          <a:solidFill>
            <a:sysClr val="window" lastClr="FFFFFF">
              <a:lumMod val="6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Freeform 76">
            <a:extLst>
              <a:ext uri="{FF2B5EF4-FFF2-40B4-BE49-F238E27FC236}">
                <a16:creationId xmlns:a16="http://schemas.microsoft.com/office/drawing/2014/main" id="{B48618B0-7EF9-4131-B488-A495D37D7C94}"/>
              </a:ext>
            </a:extLst>
          </p:cNvPr>
          <p:cNvSpPr>
            <a:spLocks/>
          </p:cNvSpPr>
          <p:nvPr/>
        </p:nvSpPr>
        <p:spPr bwMode="auto">
          <a:xfrm>
            <a:off x="2936149" y="6248924"/>
            <a:ext cx="1609148" cy="243784"/>
          </a:xfrm>
          <a:custGeom>
            <a:avLst/>
            <a:gdLst>
              <a:gd name="T0" fmla="*/ 615 w 615"/>
              <a:gd name="T1" fmla="*/ 19 h 44"/>
              <a:gd name="T2" fmla="*/ 615 w 615"/>
              <a:gd name="T3" fmla="*/ 19 h 44"/>
              <a:gd name="T4" fmla="*/ 602 w 615"/>
              <a:gd name="T5" fmla="*/ 3 h 44"/>
              <a:gd name="T6" fmla="*/ 601 w 615"/>
              <a:gd name="T7" fmla="*/ 3 h 44"/>
              <a:gd name="T8" fmla="*/ 598 w 615"/>
              <a:gd name="T9" fmla="*/ 2 h 44"/>
              <a:gd name="T10" fmla="*/ 598 w 615"/>
              <a:gd name="T11" fmla="*/ 2 h 44"/>
              <a:gd name="T12" fmla="*/ 595 w 615"/>
              <a:gd name="T13" fmla="*/ 1 h 44"/>
              <a:gd name="T14" fmla="*/ 594 w 615"/>
              <a:gd name="T15" fmla="*/ 1 h 44"/>
              <a:gd name="T16" fmla="*/ 591 w 615"/>
              <a:gd name="T17" fmla="*/ 0 h 44"/>
              <a:gd name="T18" fmla="*/ 24 w 615"/>
              <a:gd name="T19" fmla="*/ 0 h 44"/>
              <a:gd name="T20" fmla="*/ 21 w 615"/>
              <a:gd name="T21" fmla="*/ 1 h 44"/>
              <a:gd name="T22" fmla="*/ 20 w 615"/>
              <a:gd name="T23" fmla="*/ 1 h 44"/>
              <a:gd name="T24" fmla="*/ 17 w 615"/>
              <a:gd name="T25" fmla="*/ 2 h 44"/>
              <a:gd name="T26" fmla="*/ 16 w 615"/>
              <a:gd name="T27" fmla="*/ 2 h 44"/>
              <a:gd name="T28" fmla="*/ 13 w 615"/>
              <a:gd name="T29" fmla="*/ 3 h 44"/>
              <a:gd name="T30" fmla="*/ 13 w 615"/>
              <a:gd name="T31" fmla="*/ 3 h 44"/>
              <a:gd name="T32" fmla="*/ 10 w 615"/>
              <a:gd name="T33" fmla="*/ 4 h 44"/>
              <a:gd name="T34" fmla="*/ 10 w 615"/>
              <a:gd name="T35" fmla="*/ 4 h 44"/>
              <a:gd name="T36" fmla="*/ 10 w 615"/>
              <a:gd name="T37" fmla="*/ 4 h 44"/>
              <a:gd name="T38" fmla="*/ 0 w 615"/>
              <a:gd name="T39" fmla="*/ 19 h 44"/>
              <a:gd name="T40" fmla="*/ 0 w 615"/>
              <a:gd name="T41" fmla="*/ 19 h 44"/>
              <a:gd name="T42" fmla="*/ 0 w 615"/>
              <a:gd name="T43" fmla="*/ 19 h 44"/>
              <a:gd name="T44" fmla="*/ 0 w 615"/>
              <a:gd name="T45" fmla="*/ 22 h 44"/>
              <a:gd name="T46" fmla="*/ 24 w 615"/>
              <a:gd name="T47" fmla="*/ 44 h 44"/>
              <a:gd name="T48" fmla="*/ 591 w 615"/>
              <a:gd name="T49" fmla="*/ 44 h 44"/>
              <a:gd name="T50" fmla="*/ 615 w 615"/>
              <a:gd name="T51" fmla="*/ 22 h 44"/>
              <a:gd name="T52" fmla="*/ 615 w 615"/>
              <a:gd name="T53" fmla="*/ 19 h 44"/>
              <a:gd name="T54" fmla="*/ 615 w 615"/>
              <a:gd name="T55" fmla="*/ 19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15" h="44">
                <a:moveTo>
                  <a:pt x="615" y="19"/>
                </a:moveTo>
                <a:cubicBezTo>
                  <a:pt x="615" y="19"/>
                  <a:pt x="615" y="19"/>
                  <a:pt x="615" y="19"/>
                </a:cubicBezTo>
                <a:cubicBezTo>
                  <a:pt x="614" y="12"/>
                  <a:pt x="609" y="6"/>
                  <a:pt x="602" y="3"/>
                </a:cubicBezTo>
                <a:cubicBezTo>
                  <a:pt x="602" y="3"/>
                  <a:pt x="602" y="3"/>
                  <a:pt x="601" y="3"/>
                </a:cubicBezTo>
                <a:cubicBezTo>
                  <a:pt x="600" y="2"/>
                  <a:pt x="599" y="2"/>
                  <a:pt x="598" y="2"/>
                </a:cubicBezTo>
                <a:cubicBezTo>
                  <a:pt x="598" y="2"/>
                  <a:pt x="598" y="2"/>
                  <a:pt x="598" y="2"/>
                </a:cubicBezTo>
                <a:cubicBezTo>
                  <a:pt x="597" y="1"/>
                  <a:pt x="596" y="1"/>
                  <a:pt x="595" y="1"/>
                </a:cubicBezTo>
                <a:cubicBezTo>
                  <a:pt x="595" y="1"/>
                  <a:pt x="595" y="1"/>
                  <a:pt x="594" y="1"/>
                </a:cubicBezTo>
                <a:cubicBezTo>
                  <a:pt x="593" y="1"/>
                  <a:pt x="592" y="0"/>
                  <a:pt x="59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3" y="0"/>
                  <a:pt x="22" y="1"/>
                  <a:pt x="21" y="1"/>
                </a:cubicBezTo>
                <a:cubicBezTo>
                  <a:pt x="20" y="1"/>
                  <a:pt x="20" y="1"/>
                  <a:pt x="20" y="1"/>
                </a:cubicBezTo>
                <a:cubicBezTo>
                  <a:pt x="19" y="1"/>
                  <a:pt x="18" y="1"/>
                  <a:pt x="17" y="2"/>
                </a:cubicBezTo>
                <a:cubicBezTo>
                  <a:pt x="16" y="2"/>
                  <a:pt x="16" y="2"/>
                  <a:pt x="16" y="2"/>
                </a:cubicBezTo>
                <a:cubicBezTo>
                  <a:pt x="15" y="2"/>
                  <a:pt x="14" y="2"/>
                  <a:pt x="13" y="3"/>
                </a:cubicBezTo>
                <a:cubicBezTo>
                  <a:pt x="13" y="3"/>
                  <a:pt x="13" y="3"/>
                  <a:pt x="13" y="3"/>
                </a:cubicBezTo>
                <a:cubicBezTo>
                  <a:pt x="12" y="3"/>
                  <a:pt x="11" y="4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5" y="8"/>
                  <a:pt x="1" y="13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1"/>
                  <a:pt x="0" y="22"/>
                </a:cubicBezTo>
                <a:cubicBezTo>
                  <a:pt x="0" y="34"/>
                  <a:pt x="10" y="44"/>
                  <a:pt x="24" y="44"/>
                </a:cubicBezTo>
                <a:cubicBezTo>
                  <a:pt x="591" y="44"/>
                  <a:pt x="591" y="44"/>
                  <a:pt x="591" y="44"/>
                </a:cubicBezTo>
                <a:cubicBezTo>
                  <a:pt x="604" y="44"/>
                  <a:pt x="615" y="34"/>
                  <a:pt x="615" y="22"/>
                </a:cubicBezTo>
                <a:cubicBezTo>
                  <a:pt x="615" y="21"/>
                  <a:pt x="615" y="20"/>
                  <a:pt x="615" y="19"/>
                </a:cubicBezTo>
                <a:cubicBezTo>
                  <a:pt x="615" y="19"/>
                  <a:pt x="615" y="19"/>
                  <a:pt x="615" y="19"/>
                </a:cubicBezTo>
                <a:close/>
              </a:path>
            </a:pathLst>
          </a:custGeom>
          <a:solidFill>
            <a:sysClr val="window" lastClr="FFFFFF">
              <a:lumMod val="6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Freeform 75">
            <a:extLst>
              <a:ext uri="{FF2B5EF4-FFF2-40B4-BE49-F238E27FC236}">
                <a16:creationId xmlns:a16="http://schemas.microsoft.com/office/drawing/2014/main" id="{90C7C885-0C9F-4D30-9B31-76D74216EA8E}"/>
              </a:ext>
            </a:extLst>
          </p:cNvPr>
          <p:cNvSpPr>
            <a:spLocks/>
          </p:cNvSpPr>
          <p:nvPr/>
        </p:nvSpPr>
        <p:spPr bwMode="auto">
          <a:xfrm>
            <a:off x="2948574" y="6557500"/>
            <a:ext cx="1608458" cy="101136"/>
          </a:xfrm>
          <a:custGeom>
            <a:avLst/>
            <a:gdLst>
              <a:gd name="T0" fmla="*/ 615 w 615"/>
              <a:gd name="T1" fmla="*/ 19 h 43"/>
              <a:gd name="T2" fmla="*/ 615 w 615"/>
              <a:gd name="T3" fmla="*/ 19 h 43"/>
              <a:gd name="T4" fmla="*/ 602 w 615"/>
              <a:gd name="T5" fmla="*/ 2 h 43"/>
              <a:gd name="T6" fmla="*/ 601 w 615"/>
              <a:gd name="T7" fmla="*/ 2 h 43"/>
              <a:gd name="T8" fmla="*/ 598 w 615"/>
              <a:gd name="T9" fmla="*/ 1 h 43"/>
              <a:gd name="T10" fmla="*/ 598 w 615"/>
              <a:gd name="T11" fmla="*/ 1 h 43"/>
              <a:gd name="T12" fmla="*/ 595 w 615"/>
              <a:gd name="T13" fmla="*/ 0 h 43"/>
              <a:gd name="T14" fmla="*/ 594 w 615"/>
              <a:gd name="T15" fmla="*/ 0 h 43"/>
              <a:gd name="T16" fmla="*/ 591 w 615"/>
              <a:gd name="T17" fmla="*/ 0 h 43"/>
              <a:gd name="T18" fmla="*/ 24 w 615"/>
              <a:gd name="T19" fmla="*/ 0 h 43"/>
              <a:gd name="T20" fmla="*/ 21 w 615"/>
              <a:gd name="T21" fmla="*/ 0 h 43"/>
              <a:gd name="T22" fmla="*/ 20 w 615"/>
              <a:gd name="T23" fmla="*/ 0 h 43"/>
              <a:gd name="T24" fmla="*/ 17 w 615"/>
              <a:gd name="T25" fmla="*/ 1 h 43"/>
              <a:gd name="T26" fmla="*/ 16 w 615"/>
              <a:gd name="T27" fmla="*/ 1 h 43"/>
              <a:gd name="T28" fmla="*/ 13 w 615"/>
              <a:gd name="T29" fmla="*/ 2 h 43"/>
              <a:gd name="T30" fmla="*/ 13 w 615"/>
              <a:gd name="T31" fmla="*/ 2 h 43"/>
              <a:gd name="T32" fmla="*/ 10 w 615"/>
              <a:gd name="T33" fmla="*/ 4 h 43"/>
              <a:gd name="T34" fmla="*/ 10 w 615"/>
              <a:gd name="T35" fmla="*/ 4 h 43"/>
              <a:gd name="T36" fmla="*/ 10 w 615"/>
              <a:gd name="T37" fmla="*/ 4 h 43"/>
              <a:gd name="T38" fmla="*/ 0 w 615"/>
              <a:gd name="T39" fmla="*/ 19 h 43"/>
              <a:gd name="T40" fmla="*/ 0 w 615"/>
              <a:gd name="T41" fmla="*/ 19 h 43"/>
              <a:gd name="T42" fmla="*/ 0 w 615"/>
              <a:gd name="T43" fmla="*/ 19 h 43"/>
              <a:gd name="T44" fmla="*/ 0 w 615"/>
              <a:gd name="T45" fmla="*/ 22 h 43"/>
              <a:gd name="T46" fmla="*/ 24 w 615"/>
              <a:gd name="T47" fmla="*/ 43 h 43"/>
              <a:gd name="T48" fmla="*/ 591 w 615"/>
              <a:gd name="T49" fmla="*/ 43 h 43"/>
              <a:gd name="T50" fmla="*/ 615 w 615"/>
              <a:gd name="T51" fmla="*/ 22 h 43"/>
              <a:gd name="T52" fmla="*/ 615 w 615"/>
              <a:gd name="T53" fmla="*/ 19 h 43"/>
              <a:gd name="T54" fmla="*/ 615 w 615"/>
              <a:gd name="T55" fmla="*/ 19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15" h="43">
                <a:moveTo>
                  <a:pt x="615" y="19"/>
                </a:moveTo>
                <a:cubicBezTo>
                  <a:pt x="615" y="19"/>
                  <a:pt x="615" y="19"/>
                  <a:pt x="615" y="19"/>
                </a:cubicBezTo>
                <a:cubicBezTo>
                  <a:pt x="614" y="12"/>
                  <a:pt x="609" y="6"/>
                  <a:pt x="602" y="2"/>
                </a:cubicBezTo>
                <a:cubicBezTo>
                  <a:pt x="602" y="2"/>
                  <a:pt x="602" y="2"/>
                  <a:pt x="601" y="2"/>
                </a:cubicBezTo>
                <a:cubicBezTo>
                  <a:pt x="600" y="2"/>
                  <a:pt x="599" y="1"/>
                  <a:pt x="598" y="1"/>
                </a:cubicBezTo>
                <a:cubicBezTo>
                  <a:pt x="598" y="1"/>
                  <a:pt x="598" y="1"/>
                  <a:pt x="598" y="1"/>
                </a:cubicBezTo>
                <a:cubicBezTo>
                  <a:pt x="597" y="1"/>
                  <a:pt x="596" y="1"/>
                  <a:pt x="595" y="0"/>
                </a:cubicBezTo>
                <a:cubicBezTo>
                  <a:pt x="595" y="0"/>
                  <a:pt x="595" y="0"/>
                  <a:pt x="594" y="0"/>
                </a:cubicBezTo>
                <a:cubicBezTo>
                  <a:pt x="593" y="0"/>
                  <a:pt x="592" y="0"/>
                  <a:pt x="59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3" y="0"/>
                  <a:pt x="22" y="0"/>
                  <a:pt x="21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9" y="1"/>
                  <a:pt x="18" y="1"/>
                  <a:pt x="17" y="1"/>
                </a:cubicBezTo>
                <a:cubicBezTo>
                  <a:pt x="16" y="1"/>
                  <a:pt x="16" y="1"/>
                  <a:pt x="16" y="1"/>
                </a:cubicBezTo>
                <a:cubicBezTo>
                  <a:pt x="15" y="1"/>
                  <a:pt x="14" y="2"/>
                  <a:pt x="13" y="2"/>
                </a:cubicBezTo>
                <a:cubicBezTo>
                  <a:pt x="13" y="2"/>
                  <a:pt x="13" y="2"/>
                  <a:pt x="13" y="2"/>
                </a:cubicBezTo>
                <a:cubicBezTo>
                  <a:pt x="12" y="3"/>
                  <a:pt x="11" y="3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5" y="8"/>
                  <a:pt x="1" y="13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1"/>
                  <a:pt x="0" y="22"/>
                </a:cubicBezTo>
                <a:cubicBezTo>
                  <a:pt x="0" y="33"/>
                  <a:pt x="10" y="43"/>
                  <a:pt x="24" y="43"/>
                </a:cubicBezTo>
                <a:cubicBezTo>
                  <a:pt x="591" y="43"/>
                  <a:pt x="591" y="43"/>
                  <a:pt x="591" y="43"/>
                </a:cubicBezTo>
                <a:cubicBezTo>
                  <a:pt x="604" y="43"/>
                  <a:pt x="615" y="33"/>
                  <a:pt x="615" y="22"/>
                </a:cubicBezTo>
                <a:cubicBezTo>
                  <a:pt x="615" y="21"/>
                  <a:pt x="615" y="20"/>
                  <a:pt x="615" y="19"/>
                </a:cubicBezTo>
                <a:cubicBezTo>
                  <a:pt x="615" y="19"/>
                  <a:pt x="615" y="19"/>
                  <a:pt x="615" y="19"/>
                </a:cubicBezTo>
                <a:close/>
              </a:path>
            </a:pathLst>
          </a:custGeom>
          <a:solidFill>
            <a:sysClr val="window" lastClr="FFFFFF">
              <a:lumMod val="65000"/>
            </a:sys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7" name="Graphic 89" descr="Boardroom">
            <a:extLst>
              <a:ext uri="{FF2B5EF4-FFF2-40B4-BE49-F238E27FC236}">
                <a16:creationId xmlns:a16="http://schemas.microsoft.com/office/drawing/2014/main" id="{5B9C5ABF-2C40-4FF7-9D7A-565AF5DAEBF7}"/>
              </a:ext>
            </a:extLst>
          </p:cNvPr>
          <p:cNvGrpSpPr/>
          <p:nvPr/>
        </p:nvGrpSpPr>
        <p:grpSpPr>
          <a:xfrm>
            <a:off x="3420708" y="4736648"/>
            <a:ext cx="745356" cy="675367"/>
            <a:chOff x="6573473" y="2984444"/>
            <a:chExt cx="1031969" cy="708433"/>
          </a:xfrm>
          <a:solidFill>
            <a:srgbClr val="00B050"/>
          </a:solidFill>
        </p:grpSpPr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D20ABB78-3BDA-4EB7-9B5A-07797F0AF375}"/>
                </a:ext>
              </a:extLst>
            </p:cNvPr>
            <p:cNvSpPr/>
            <p:nvPr/>
          </p:nvSpPr>
          <p:spPr>
            <a:xfrm>
              <a:off x="6643258" y="3140163"/>
              <a:ext cx="317743" cy="541419"/>
            </a:xfrm>
            <a:custGeom>
              <a:avLst/>
              <a:gdLst>
                <a:gd name="connsiteX0" fmla="*/ 252092 w 317743"/>
                <a:gd name="connsiteY0" fmla="*/ 251812 h 541419"/>
                <a:gd name="connsiteX1" fmla="*/ 156216 w 317743"/>
                <a:gd name="connsiteY1" fmla="*/ 251812 h 541419"/>
                <a:gd name="connsiteX2" fmla="*/ 156216 w 317743"/>
                <a:gd name="connsiteY2" fmla="*/ 156661 h 541419"/>
                <a:gd name="connsiteX3" fmla="*/ 181025 w 317743"/>
                <a:gd name="connsiteY3" fmla="*/ 163829 h 541419"/>
                <a:gd name="connsiteX4" fmla="*/ 269649 w 317743"/>
                <a:gd name="connsiteY4" fmla="*/ 163829 h 541419"/>
                <a:gd name="connsiteX5" fmla="*/ 317496 w 317743"/>
                <a:gd name="connsiteY5" fmla="*/ 122299 h 541419"/>
                <a:gd name="connsiteX6" fmla="*/ 276238 w 317743"/>
                <a:gd name="connsiteY6" fmla="*/ 71559 h 541419"/>
                <a:gd name="connsiteX7" fmla="*/ 271476 w 317743"/>
                <a:gd name="connsiteY7" fmla="*/ 71314 h 541419"/>
                <a:gd name="connsiteX8" fmla="*/ 196170 w 317743"/>
                <a:gd name="connsiteY8" fmla="*/ 71314 h 541419"/>
                <a:gd name="connsiteX9" fmla="*/ 156983 w 317743"/>
                <a:gd name="connsiteY9" fmla="*/ 42559 h 541419"/>
                <a:gd name="connsiteX10" fmla="*/ 135786 w 317743"/>
                <a:gd name="connsiteY10" fmla="*/ 24639 h 541419"/>
                <a:gd name="connsiteX11" fmla="*/ 130347 w 317743"/>
                <a:gd name="connsiteY11" fmla="*/ 19744 h 541419"/>
                <a:gd name="connsiteX12" fmla="*/ 69991 w 317743"/>
                <a:gd name="connsiteY12" fmla="*/ 471 h 541419"/>
                <a:gd name="connsiteX13" fmla="*/ 12 w 317743"/>
                <a:gd name="connsiteY13" fmla="*/ 80867 h 541419"/>
                <a:gd name="connsiteX14" fmla="*/ 12 w 317743"/>
                <a:gd name="connsiteY14" fmla="*/ 266134 h 541419"/>
                <a:gd name="connsiteX15" fmla="*/ 78581 w 317743"/>
                <a:gd name="connsiteY15" fmla="*/ 344717 h 541419"/>
                <a:gd name="connsiteX16" fmla="*/ 205862 w 317743"/>
                <a:gd name="connsiteY16" fmla="*/ 344717 h 541419"/>
                <a:gd name="connsiteX17" fmla="*/ 205862 w 317743"/>
                <a:gd name="connsiteY17" fmla="*/ 493335 h 541419"/>
                <a:gd name="connsiteX18" fmla="*/ 247378 w 317743"/>
                <a:gd name="connsiteY18" fmla="*/ 541196 h 541419"/>
                <a:gd name="connsiteX19" fmla="*/ 252008 w 317743"/>
                <a:gd name="connsiteY19" fmla="*/ 541419 h 541419"/>
                <a:gd name="connsiteX20" fmla="*/ 298377 w 317743"/>
                <a:gd name="connsiteY20" fmla="*/ 495357 h 541419"/>
                <a:gd name="connsiteX21" fmla="*/ 298377 w 317743"/>
                <a:gd name="connsiteY21" fmla="*/ 495176 h 541419"/>
                <a:gd name="connsiteX22" fmla="*/ 298377 w 317743"/>
                <a:gd name="connsiteY22" fmla="*/ 298069 h 541419"/>
                <a:gd name="connsiteX23" fmla="*/ 252092 w 317743"/>
                <a:gd name="connsiteY23" fmla="*/ 251812 h 541419"/>
                <a:gd name="connsiteX24" fmla="*/ 124058 w 317743"/>
                <a:gd name="connsiteY24" fmla="*/ 98201 h 541419"/>
                <a:gd name="connsiteX25" fmla="*/ 104555 w 317743"/>
                <a:gd name="connsiteY25" fmla="*/ 101151 h 541419"/>
                <a:gd name="connsiteX26" fmla="*/ 107504 w 317743"/>
                <a:gd name="connsiteY26" fmla="*/ 120654 h 541419"/>
                <a:gd name="connsiteX27" fmla="*/ 128423 w 317743"/>
                <a:gd name="connsiteY27" fmla="*/ 135994 h 541419"/>
                <a:gd name="connsiteX28" fmla="*/ 128423 w 317743"/>
                <a:gd name="connsiteY28" fmla="*/ 279633 h 541419"/>
                <a:gd name="connsiteX29" fmla="*/ 252189 w 317743"/>
                <a:gd name="connsiteY29" fmla="*/ 279633 h 541419"/>
                <a:gd name="connsiteX30" fmla="*/ 270486 w 317743"/>
                <a:gd name="connsiteY30" fmla="*/ 298069 h 541419"/>
                <a:gd name="connsiteX31" fmla="*/ 270486 w 317743"/>
                <a:gd name="connsiteY31" fmla="*/ 495176 h 541419"/>
                <a:gd name="connsiteX32" fmla="*/ 252154 w 317743"/>
                <a:gd name="connsiteY32" fmla="*/ 513549 h 541419"/>
                <a:gd name="connsiteX33" fmla="*/ 250181 w 317743"/>
                <a:gd name="connsiteY33" fmla="*/ 513444 h 541419"/>
                <a:gd name="connsiteX34" fmla="*/ 233781 w 317743"/>
                <a:gd name="connsiteY34" fmla="*/ 493335 h 541419"/>
                <a:gd name="connsiteX35" fmla="*/ 233781 w 317743"/>
                <a:gd name="connsiteY35" fmla="*/ 316826 h 541419"/>
                <a:gd name="connsiteX36" fmla="*/ 78581 w 317743"/>
                <a:gd name="connsiteY36" fmla="*/ 316826 h 541419"/>
                <a:gd name="connsiteX37" fmla="*/ 27903 w 317743"/>
                <a:gd name="connsiteY37" fmla="*/ 266134 h 541419"/>
                <a:gd name="connsiteX38" fmla="*/ 27903 w 317743"/>
                <a:gd name="connsiteY38" fmla="*/ 80560 h 541419"/>
                <a:gd name="connsiteX39" fmla="*/ 73226 w 317743"/>
                <a:gd name="connsiteY39" fmla="*/ 28097 h 541419"/>
                <a:gd name="connsiteX40" fmla="*/ 111772 w 317743"/>
                <a:gd name="connsiteY40" fmla="*/ 40481 h 541419"/>
                <a:gd name="connsiteX41" fmla="*/ 117085 w 317743"/>
                <a:gd name="connsiteY41" fmla="*/ 45250 h 541419"/>
                <a:gd name="connsiteX42" fmla="*/ 140485 w 317743"/>
                <a:gd name="connsiteY42" fmla="*/ 64983 h 541419"/>
                <a:gd name="connsiteX43" fmla="*/ 187064 w 317743"/>
                <a:gd name="connsiteY43" fmla="*/ 99136 h 541419"/>
                <a:gd name="connsiteX44" fmla="*/ 271490 w 317743"/>
                <a:gd name="connsiteY44" fmla="*/ 99136 h 541419"/>
                <a:gd name="connsiteX45" fmla="*/ 289849 w 317743"/>
                <a:gd name="connsiteY45" fmla="*/ 117509 h 541419"/>
                <a:gd name="connsiteX46" fmla="*/ 289745 w 317743"/>
                <a:gd name="connsiteY46" fmla="*/ 119454 h 541419"/>
                <a:gd name="connsiteX47" fmla="*/ 269649 w 317743"/>
                <a:gd name="connsiteY47" fmla="*/ 135868 h 541419"/>
                <a:gd name="connsiteX48" fmla="*/ 181053 w 317743"/>
                <a:gd name="connsiteY48" fmla="*/ 135868 h 541419"/>
                <a:gd name="connsiteX49" fmla="*/ 170134 w 317743"/>
                <a:gd name="connsiteY49" fmla="*/ 132340 h 541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7743" h="541419">
                  <a:moveTo>
                    <a:pt x="252092" y="251812"/>
                  </a:moveTo>
                  <a:lnTo>
                    <a:pt x="156216" y="251812"/>
                  </a:lnTo>
                  <a:lnTo>
                    <a:pt x="156216" y="156661"/>
                  </a:lnTo>
                  <a:cubicBezTo>
                    <a:pt x="163642" y="161348"/>
                    <a:pt x="172244" y="163833"/>
                    <a:pt x="181025" y="163829"/>
                  </a:cubicBezTo>
                  <a:lnTo>
                    <a:pt x="269649" y="163829"/>
                  </a:lnTo>
                  <a:cubicBezTo>
                    <a:pt x="293820" y="164115"/>
                    <a:pt x="314381" y="146270"/>
                    <a:pt x="317496" y="122299"/>
                  </a:cubicBezTo>
                  <a:cubicBezTo>
                    <a:pt x="320115" y="96895"/>
                    <a:pt x="301643" y="74176"/>
                    <a:pt x="276238" y="71559"/>
                  </a:cubicBezTo>
                  <a:cubicBezTo>
                    <a:pt x="274656" y="71395"/>
                    <a:pt x="273066" y="71313"/>
                    <a:pt x="271476" y="71314"/>
                  </a:cubicBezTo>
                  <a:lnTo>
                    <a:pt x="196170" y="71314"/>
                  </a:lnTo>
                  <a:lnTo>
                    <a:pt x="156983" y="42559"/>
                  </a:lnTo>
                  <a:cubicBezTo>
                    <a:pt x="149614" y="36953"/>
                    <a:pt x="142540" y="30971"/>
                    <a:pt x="135786" y="24639"/>
                  </a:cubicBezTo>
                  <a:lnTo>
                    <a:pt x="130347" y="19744"/>
                  </a:lnTo>
                  <a:cubicBezTo>
                    <a:pt x="113870" y="5052"/>
                    <a:pt x="91933" y="-1953"/>
                    <a:pt x="69991" y="471"/>
                  </a:cubicBezTo>
                  <a:cubicBezTo>
                    <a:pt x="29521" y="5399"/>
                    <a:pt x="-687" y="40104"/>
                    <a:pt x="12" y="80867"/>
                  </a:cubicBezTo>
                  <a:lnTo>
                    <a:pt x="12" y="266134"/>
                  </a:lnTo>
                  <a:cubicBezTo>
                    <a:pt x="51" y="309513"/>
                    <a:pt x="35202" y="344671"/>
                    <a:pt x="78581" y="344717"/>
                  </a:cubicBezTo>
                  <a:lnTo>
                    <a:pt x="205862" y="344717"/>
                  </a:lnTo>
                  <a:lnTo>
                    <a:pt x="205862" y="493335"/>
                  </a:lnTo>
                  <a:cubicBezTo>
                    <a:pt x="205555" y="517511"/>
                    <a:pt x="223402" y="538085"/>
                    <a:pt x="247378" y="541196"/>
                  </a:cubicBezTo>
                  <a:cubicBezTo>
                    <a:pt x="248926" y="541349"/>
                    <a:pt x="250474" y="541419"/>
                    <a:pt x="252008" y="541419"/>
                  </a:cubicBezTo>
                  <a:cubicBezTo>
                    <a:pt x="277533" y="541504"/>
                    <a:pt x="298292" y="520881"/>
                    <a:pt x="298377" y="495357"/>
                  </a:cubicBezTo>
                  <a:cubicBezTo>
                    <a:pt x="298377" y="495297"/>
                    <a:pt x="298377" y="495236"/>
                    <a:pt x="298377" y="495176"/>
                  </a:cubicBezTo>
                  <a:lnTo>
                    <a:pt x="298377" y="298069"/>
                  </a:lnTo>
                  <a:cubicBezTo>
                    <a:pt x="298346" y="272524"/>
                    <a:pt x="277637" y="251827"/>
                    <a:pt x="252092" y="251812"/>
                  </a:cubicBezTo>
                  <a:close/>
                  <a:moveTo>
                    <a:pt x="124058" y="98201"/>
                  </a:moveTo>
                  <a:cubicBezTo>
                    <a:pt x="117857" y="93630"/>
                    <a:pt x="109126" y="94951"/>
                    <a:pt x="104555" y="101151"/>
                  </a:cubicBezTo>
                  <a:cubicBezTo>
                    <a:pt x="99983" y="107351"/>
                    <a:pt x="101304" y="116082"/>
                    <a:pt x="107504" y="120654"/>
                  </a:cubicBezTo>
                  <a:lnTo>
                    <a:pt x="128423" y="135994"/>
                  </a:lnTo>
                  <a:lnTo>
                    <a:pt x="128423" y="279633"/>
                  </a:lnTo>
                  <a:lnTo>
                    <a:pt x="252189" y="279633"/>
                  </a:lnTo>
                  <a:cubicBezTo>
                    <a:pt x="262329" y="279679"/>
                    <a:pt x="270517" y="287929"/>
                    <a:pt x="270486" y="298069"/>
                  </a:cubicBezTo>
                  <a:lnTo>
                    <a:pt x="270486" y="495176"/>
                  </a:lnTo>
                  <a:cubicBezTo>
                    <a:pt x="270497" y="505311"/>
                    <a:pt x="262290" y="513538"/>
                    <a:pt x="252154" y="513549"/>
                  </a:cubicBezTo>
                  <a:cubicBezTo>
                    <a:pt x="251495" y="513549"/>
                    <a:pt x="250837" y="513514"/>
                    <a:pt x="250181" y="513444"/>
                  </a:cubicBezTo>
                  <a:cubicBezTo>
                    <a:pt x="240407" y="511870"/>
                    <a:pt x="233359" y="503226"/>
                    <a:pt x="233781" y="493335"/>
                  </a:cubicBezTo>
                  <a:lnTo>
                    <a:pt x="233781" y="316826"/>
                  </a:lnTo>
                  <a:lnTo>
                    <a:pt x="78581" y="316826"/>
                  </a:lnTo>
                  <a:cubicBezTo>
                    <a:pt x="50602" y="316787"/>
                    <a:pt x="27934" y="294111"/>
                    <a:pt x="27903" y="266134"/>
                  </a:cubicBezTo>
                  <a:lnTo>
                    <a:pt x="27903" y="80560"/>
                  </a:lnTo>
                  <a:cubicBezTo>
                    <a:pt x="27359" y="54051"/>
                    <a:pt x="46919" y="31411"/>
                    <a:pt x="73226" y="28097"/>
                  </a:cubicBezTo>
                  <a:cubicBezTo>
                    <a:pt x="87250" y="26567"/>
                    <a:pt x="101262" y="31070"/>
                    <a:pt x="111772" y="40481"/>
                  </a:cubicBezTo>
                  <a:lnTo>
                    <a:pt x="117085" y="45250"/>
                  </a:lnTo>
                  <a:cubicBezTo>
                    <a:pt x="124543" y="52223"/>
                    <a:pt x="132354" y="58809"/>
                    <a:pt x="140485" y="64983"/>
                  </a:cubicBezTo>
                  <a:lnTo>
                    <a:pt x="187064" y="99136"/>
                  </a:lnTo>
                  <a:lnTo>
                    <a:pt x="271490" y="99136"/>
                  </a:lnTo>
                  <a:cubicBezTo>
                    <a:pt x="281634" y="99140"/>
                    <a:pt x="289853" y="107367"/>
                    <a:pt x="289849" y="117509"/>
                  </a:cubicBezTo>
                  <a:cubicBezTo>
                    <a:pt x="289848" y="118159"/>
                    <a:pt x="289814" y="118809"/>
                    <a:pt x="289745" y="119454"/>
                  </a:cubicBezTo>
                  <a:cubicBezTo>
                    <a:pt x="288176" y="129229"/>
                    <a:pt x="279541" y="136284"/>
                    <a:pt x="269649" y="135868"/>
                  </a:cubicBezTo>
                  <a:lnTo>
                    <a:pt x="181053" y="135868"/>
                  </a:lnTo>
                  <a:cubicBezTo>
                    <a:pt x="177134" y="135859"/>
                    <a:pt x="173317" y="134624"/>
                    <a:pt x="170134" y="132340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7C14BB49-6D12-47B1-B6B5-027CE2795D71}"/>
                </a:ext>
              </a:extLst>
            </p:cNvPr>
            <p:cNvSpPr/>
            <p:nvPr/>
          </p:nvSpPr>
          <p:spPr>
            <a:xfrm>
              <a:off x="6643270" y="2984444"/>
              <a:ext cx="139455" cy="139455"/>
            </a:xfrm>
            <a:custGeom>
              <a:avLst/>
              <a:gdLst>
                <a:gd name="connsiteX0" fmla="*/ 69728 w 139455"/>
                <a:gd name="connsiteY0" fmla="*/ 139456 h 139455"/>
                <a:gd name="connsiteX1" fmla="*/ 139456 w 139455"/>
                <a:gd name="connsiteY1" fmla="*/ 69728 h 139455"/>
                <a:gd name="connsiteX2" fmla="*/ 69728 w 139455"/>
                <a:gd name="connsiteY2" fmla="*/ 0 h 139455"/>
                <a:gd name="connsiteX3" fmla="*/ 0 w 139455"/>
                <a:gd name="connsiteY3" fmla="*/ 69728 h 139455"/>
                <a:gd name="connsiteX4" fmla="*/ 69728 w 139455"/>
                <a:gd name="connsiteY4" fmla="*/ 139456 h 139455"/>
                <a:gd name="connsiteX5" fmla="*/ 69728 w 139455"/>
                <a:gd name="connsiteY5" fmla="*/ 27891 h 139455"/>
                <a:gd name="connsiteX6" fmla="*/ 111564 w 139455"/>
                <a:gd name="connsiteY6" fmla="*/ 69728 h 139455"/>
                <a:gd name="connsiteX7" fmla="*/ 69728 w 139455"/>
                <a:gd name="connsiteY7" fmla="*/ 111564 h 139455"/>
                <a:gd name="connsiteX8" fmla="*/ 27891 w 139455"/>
                <a:gd name="connsiteY8" fmla="*/ 69728 h 139455"/>
                <a:gd name="connsiteX9" fmla="*/ 69728 w 139455"/>
                <a:gd name="connsiteY9" fmla="*/ 27891 h 139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55" h="139455">
                  <a:moveTo>
                    <a:pt x="69728" y="139456"/>
                  </a:moveTo>
                  <a:cubicBezTo>
                    <a:pt x="108237" y="139456"/>
                    <a:pt x="139456" y="108237"/>
                    <a:pt x="139456" y="69728"/>
                  </a:cubicBezTo>
                  <a:cubicBezTo>
                    <a:pt x="139456" y="31219"/>
                    <a:pt x="108237" y="0"/>
                    <a:pt x="69728" y="0"/>
                  </a:cubicBezTo>
                  <a:cubicBezTo>
                    <a:pt x="31219" y="0"/>
                    <a:pt x="0" y="31219"/>
                    <a:pt x="0" y="69728"/>
                  </a:cubicBezTo>
                  <a:cubicBezTo>
                    <a:pt x="0" y="108237"/>
                    <a:pt x="31219" y="139456"/>
                    <a:pt x="69728" y="139456"/>
                  </a:cubicBezTo>
                  <a:close/>
                  <a:moveTo>
                    <a:pt x="69728" y="27891"/>
                  </a:moveTo>
                  <a:cubicBezTo>
                    <a:pt x="92834" y="27891"/>
                    <a:pt x="111564" y="46621"/>
                    <a:pt x="111564" y="69728"/>
                  </a:cubicBezTo>
                  <a:cubicBezTo>
                    <a:pt x="111564" y="92834"/>
                    <a:pt x="92834" y="111564"/>
                    <a:pt x="69728" y="111564"/>
                  </a:cubicBezTo>
                  <a:cubicBezTo>
                    <a:pt x="46621" y="111564"/>
                    <a:pt x="27891" y="92834"/>
                    <a:pt x="27891" y="69728"/>
                  </a:cubicBezTo>
                  <a:cubicBezTo>
                    <a:pt x="27891" y="46621"/>
                    <a:pt x="46621" y="27891"/>
                    <a:pt x="69728" y="27891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7A896741-B85B-48D6-8C1C-0C0DF16B8643}"/>
                </a:ext>
              </a:extLst>
            </p:cNvPr>
            <p:cNvSpPr/>
            <p:nvPr/>
          </p:nvSpPr>
          <p:spPr>
            <a:xfrm>
              <a:off x="6573473" y="3218729"/>
              <a:ext cx="251019" cy="474148"/>
            </a:xfrm>
            <a:custGeom>
              <a:avLst/>
              <a:gdLst>
                <a:gd name="connsiteX0" fmla="*/ 237074 w 251019"/>
                <a:gd name="connsiteY0" fmla="*/ 306802 h 474148"/>
                <a:gd name="connsiteX1" fmla="*/ 139456 w 251019"/>
                <a:gd name="connsiteY1" fmla="*/ 306802 h 474148"/>
                <a:gd name="connsiteX2" fmla="*/ 27891 w 251019"/>
                <a:gd name="connsiteY2" fmla="*/ 195238 h 474148"/>
                <a:gd name="connsiteX3" fmla="*/ 27891 w 251019"/>
                <a:gd name="connsiteY3" fmla="*/ 13946 h 474148"/>
                <a:gd name="connsiteX4" fmla="*/ 13946 w 251019"/>
                <a:gd name="connsiteY4" fmla="*/ 0 h 474148"/>
                <a:gd name="connsiteX5" fmla="*/ 0 w 251019"/>
                <a:gd name="connsiteY5" fmla="*/ 13946 h 474148"/>
                <a:gd name="connsiteX6" fmla="*/ 0 w 251019"/>
                <a:gd name="connsiteY6" fmla="*/ 195238 h 474148"/>
                <a:gd name="connsiteX7" fmla="*/ 111564 w 251019"/>
                <a:gd name="connsiteY7" fmla="*/ 331904 h 474148"/>
                <a:gd name="connsiteX8" fmla="*/ 111564 w 251019"/>
                <a:gd name="connsiteY8" fmla="*/ 446258 h 474148"/>
                <a:gd name="connsiteX9" fmla="*/ 41837 w 251019"/>
                <a:gd name="connsiteY9" fmla="*/ 446258 h 474148"/>
                <a:gd name="connsiteX10" fmla="*/ 41837 w 251019"/>
                <a:gd name="connsiteY10" fmla="*/ 474149 h 474148"/>
                <a:gd name="connsiteX11" fmla="*/ 209183 w 251019"/>
                <a:gd name="connsiteY11" fmla="*/ 474149 h 474148"/>
                <a:gd name="connsiteX12" fmla="*/ 209183 w 251019"/>
                <a:gd name="connsiteY12" fmla="*/ 446258 h 474148"/>
                <a:gd name="connsiteX13" fmla="*/ 139456 w 251019"/>
                <a:gd name="connsiteY13" fmla="*/ 446258 h 474148"/>
                <a:gd name="connsiteX14" fmla="*/ 139456 w 251019"/>
                <a:gd name="connsiteY14" fmla="*/ 334693 h 474148"/>
                <a:gd name="connsiteX15" fmla="*/ 237074 w 251019"/>
                <a:gd name="connsiteY15" fmla="*/ 334693 h 474148"/>
                <a:gd name="connsiteX16" fmla="*/ 251020 w 251019"/>
                <a:gd name="connsiteY16" fmla="*/ 320748 h 474148"/>
                <a:gd name="connsiteX17" fmla="*/ 237074 w 251019"/>
                <a:gd name="connsiteY17" fmla="*/ 306802 h 47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51019" h="474148">
                  <a:moveTo>
                    <a:pt x="237074" y="306802"/>
                  </a:moveTo>
                  <a:lnTo>
                    <a:pt x="139456" y="306802"/>
                  </a:lnTo>
                  <a:cubicBezTo>
                    <a:pt x="77869" y="306732"/>
                    <a:pt x="27961" y="256824"/>
                    <a:pt x="27891" y="195238"/>
                  </a:cubicBezTo>
                  <a:lnTo>
                    <a:pt x="27891" y="13946"/>
                  </a:lnTo>
                  <a:cubicBezTo>
                    <a:pt x="27891" y="6243"/>
                    <a:pt x="21648" y="0"/>
                    <a:pt x="13946" y="0"/>
                  </a:cubicBezTo>
                  <a:cubicBezTo>
                    <a:pt x="6243" y="0"/>
                    <a:pt x="0" y="6243"/>
                    <a:pt x="0" y="13946"/>
                  </a:cubicBezTo>
                  <a:lnTo>
                    <a:pt x="0" y="195238"/>
                  </a:lnTo>
                  <a:cubicBezTo>
                    <a:pt x="73" y="261486"/>
                    <a:pt x="46672" y="318569"/>
                    <a:pt x="111564" y="331904"/>
                  </a:cubicBezTo>
                  <a:lnTo>
                    <a:pt x="111564" y="446258"/>
                  </a:lnTo>
                  <a:lnTo>
                    <a:pt x="41837" y="446258"/>
                  </a:lnTo>
                  <a:lnTo>
                    <a:pt x="41837" y="474149"/>
                  </a:lnTo>
                  <a:lnTo>
                    <a:pt x="209183" y="474149"/>
                  </a:lnTo>
                  <a:lnTo>
                    <a:pt x="209183" y="446258"/>
                  </a:lnTo>
                  <a:lnTo>
                    <a:pt x="139456" y="446258"/>
                  </a:lnTo>
                  <a:lnTo>
                    <a:pt x="139456" y="334693"/>
                  </a:lnTo>
                  <a:lnTo>
                    <a:pt x="237074" y="334693"/>
                  </a:lnTo>
                  <a:cubicBezTo>
                    <a:pt x="244777" y="334693"/>
                    <a:pt x="251020" y="328450"/>
                    <a:pt x="251020" y="320748"/>
                  </a:cubicBezTo>
                  <a:cubicBezTo>
                    <a:pt x="251020" y="313046"/>
                    <a:pt x="244777" y="306802"/>
                    <a:pt x="237074" y="306802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9268E549-9A6B-4D23-8F1C-8020E3E9F11C}"/>
                </a:ext>
              </a:extLst>
            </p:cNvPr>
            <p:cNvSpPr/>
            <p:nvPr/>
          </p:nvSpPr>
          <p:spPr>
            <a:xfrm>
              <a:off x="6838438" y="3330293"/>
              <a:ext cx="502039" cy="362584"/>
            </a:xfrm>
            <a:custGeom>
              <a:avLst/>
              <a:gdLst>
                <a:gd name="connsiteX0" fmla="*/ 264966 w 502039"/>
                <a:gd name="connsiteY0" fmla="*/ 27891 h 362584"/>
                <a:gd name="connsiteX1" fmla="*/ 488094 w 502039"/>
                <a:gd name="connsiteY1" fmla="*/ 27891 h 362584"/>
                <a:gd name="connsiteX2" fmla="*/ 502040 w 502039"/>
                <a:gd name="connsiteY2" fmla="*/ 13946 h 362584"/>
                <a:gd name="connsiteX3" fmla="*/ 488094 w 502039"/>
                <a:gd name="connsiteY3" fmla="*/ 0 h 362584"/>
                <a:gd name="connsiteX4" fmla="*/ 13946 w 502039"/>
                <a:gd name="connsiteY4" fmla="*/ 0 h 362584"/>
                <a:gd name="connsiteX5" fmla="*/ 0 w 502039"/>
                <a:gd name="connsiteY5" fmla="*/ 13946 h 362584"/>
                <a:gd name="connsiteX6" fmla="*/ 13946 w 502039"/>
                <a:gd name="connsiteY6" fmla="*/ 27891 h 362584"/>
                <a:gd name="connsiteX7" fmla="*/ 237074 w 502039"/>
                <a:gd name="connsiteY7" fmla="*/ 27891 h 362584"/>
                <a:gd name="connsiteX8" fmla="*/ 237074 w 502039"/>
                <a:gd name="connsiteY8" fmla="*/ 334693 h 362584"/>
                <a:gd name="connsiteX9" fmla="*/ 139456 w 502039"/>
                <a:gd name="connsiteY9" fmla="*/ 334693 h 362584"/>
                <a:gd name="connsiteX10" fmla="*/ 139456 w 502039"/>
                <a:gd name="connsiteY10" fmla="*/ 362584 h 362584"/>
                <a:gd name="connsiteX11" fmla="*/ 362584 w 502039"/>
                <a:gd name="connsiteY11" fmla="*/ 362584 h 362584"/>
                <a:gd name="connsiteX12" fmla="*/ 362584 w 502039"/>
                <a:gd name="connsiteY12" fmla="*/ 334693 h 362584"/>
                <a:gd name="connsiteX13" fmla="*/ 264966 w 502039"/>
                <a:gd name="connsiteY13" fmla="*/ 334693 h 36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2039" h="362584">
                  <a:moveTo>
                    <a:pt x="264966" y="27891"/>
                  </a:moveTo>
                  <a:lnTo>
                    <a:pt x="488094" y="27891"/>
                  </a:lnTo>
                  <a:cubicBezTo>
                    <a:pt x="495796" y="27891"/>
                    <a:pt x="502040" y="21648"/>
                    <a:pt x="502040" y="13946"/>
                  </a:cubicBezTo>
                  <a:cubicBezTo>
                    <a:pt x="502040" y="6243"/>
                    <a:pt x="495796" y="0"/>
                    <a:pt x="488094" y="0"/>
                  </a:cubicBezTo>
                  <a:lnTo>
                    <a:pt x="13946" y="0"/>
                  </a:lnTo>
                  <a:cubicBezTo>
                    <a:pt x="6243" y="0"/>
                    <a:pt x="0" y="6243"/>
                    <a:pt x="0" y="13946"/>
                  </a:cubicBezTo>
                  <a:cubicBezTo>
                    <a:pt x="0" y="21648"/>
                    <a:pt x="6243" y="27891"/>
                    <a:pt x="13946" y="27891"/>
                  </a:cubicBezTo>
                  <a:lnTo>
                    <a:pt x="237074" y="27891"/>
                  </a:lnTo>
                  <a:lnTo>
                    <a:pt x="237074" y="334693"/>
                  </a:lnTo>
                  <a:lnTo>
                    <a:pt x="139456" y="334693"/>
                  </a:lnTo>
                  <a:lnTo>
                    <a:pt x="139456" y="362584"/>
                  </a:lnTo>
                  <a:lnTo>
                    <a:pt x="362584" y="362584"/>
                  </a:lnTo>
                  <a:lnTo>
                    <a:pt x="362584" y="334693"/>
                  </a:lnTo>
                  <a:lnTo>
                    <a:pt x="264966" y="334693"/>
                  </a:ln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12D791E6-01DF-42C1-8553-F98652738678}"/>
                </a:ext>
              </a:extLst>
            </p:cNvPr>
            <p:cNvSpPr/>
            <p:nvPr/>
          </p:nvSpPr>
          <p:spPr>
            <a:xfrm>
              <a:off x="7217962" y="3140092"/>
              <a:ext cx="317767" cy="541489"/>
            </a:xfrm>
            <a:custGeom>
              <a:avLst/>
              <a:gdLst>
                <a:gd name="connsiteX0" fmla="*/ 317754 w 317767"/>
                <a:gd name="connsiteY0" fmla="*/ 266205 h 541489"/>
                <a:gd name="connsiteX1" fmla="*/ 317754 w 317767"/>
                <a:gd name="connsiteY1" fmla="*/ 81119 h 541489"/>
                <a:gd name="connsiteX2" fmla="*/ 247566 w 317767"/>
                <a:gd name="connsiteY2" fmla="*/ 444 h 541489"/>
                <a:gd name="connsiteX3" fmla="*/ 187405 w 317767"/>
                <a:gd name="connsiteY3" fmla="*/ 19731 h 541489"/>
                <a:gd name="connsiteX4" fmla="*/ 181966 w 317767"/>
                <a:gd name="connsiteY4" fmla="*/ 24640 h 541489"/>
                <a:gd name="connsiteX5" fmla="*/ 160768 w 317767"/>
                <a:gd name="connsiteY5" fmla="*/ 42560 h 541489"/>
                <a:gd name="connsiteX6" fmla="*/ 121568 w 317767"/>
                <a:gd name="connsiteY6" fmla="*/ 71316 h 541489"/>
                <a:gd name="connsiteX7" fmla="*/ 46262 w 317767"/>
                <a:gd name="connsiteY7" fmla="*/ 71316 h 541489"/>
                <a:gd name="connsiteX8" fmla="*/ 0 w 317767"/>
                <a:gd name="connsiteY8" fmla="*/ 117597 h 541489"/>
                <a:gd name="connsiteX9" fmla="*/ 241 w 317767"/>
                <a:gd name="connsiteY9" fmla="*/ 122301 h 541489"/>
                <a:gd name="connsiteX10" fmla="*/ 48102 w 317767"/>
                <a:gd name="connsiteY10" fmla="*/ 163830 h 541489"/>
                <a:gd name="connsiteX11" fmla="*/ 136740 w 317767"/>
                <a:gd name="connsiteY11" fmla="*/ 163830 h 541489"/>
                <a:gd name="connsiteX12" fmla="*/ 161563 w 317767"/>
                <a:gd name="connsiteY12" fmla="*/ 156732 h 541489"/>
                <a:gd name="connsiteX13" fmla="*/ 161563 w 317767"/>
                <a:gd name="connsiteY13" fmla="*/ 251952 h 541489"/>
                <a:gd name="connsiteX14" fmla="*/ 65716 w 317767"/>
                <a:gd name="connsiteY14" fmla="*/ 251952 h 541489"/>
                <a:gd name="connsiteX15" fmla="*/ 19444 w 317767"/>
                <a:gd name="connsiteY15" fmla="*/ 298210 h 541489"/>
                <a:gd name="connsiteX16" fmla="*/ 19444 w 317767"/>
                <a:gd name="connsiteY16" fmla="*/ 495246 h 541489"/>
                <a:gd name="connsiteX17" fmla="*/ 65660 w 317767"/>
                <a:gd name="connsiteY17" fmla="*/ 541490 h 541489"/>
                <a:gd name="connsiteX18" fmla="*/ 65799 w 317767"/>
                <a:gd name="connsiteY18" fmla="*/ 541490 h 541489"/>
                <a:gd name="connsiteX19" fmla="*/ 70429 w 317767"/>
                <a:gd name="connsiteY19" fmla="*/ 541267 h 541489"/>
                <a:gd name="connsiteX20" fmla="*/ 111945 w 317767"/>
                <a:gd name="connsiteY20" fmla="*/ 493406 h 541489"/>
                <a:gd name="connsiteX21" fmla="*/ 111945 w 317767"/>
                <a:gd name="connsiteY21" fmla="*/ 344788 h 541489"/>
                <a:gd name="connsiteX22" fmla="*/ 239226 w 317767"/>
                <a:gd name="connsiteY22" fmla="*/ 344788 h 541489"/>
                <a:gd name="connsiteX23" fmla="*/ 317754 w 317767"/>
                <a:gd name="connsiteY23" fmla="*/ 266205 h 541489"/>
                <a:gd name="connsiteX24" fmla="*/ 147618 w 317767"/>
                <a:gd name="connsiteY24" fmla="*/ 132411 h 541489"/>
                <a:gd name="connsiteX25" fmla="*/ 136712 w 317767"/>
                <a:gd name="connsiteY25" fmla="*/ 135939 h 541489"/>
                <a:gd name="connsiteX26" fmla="*/ 48158 w 317767"/>
                <a:gd name="connsiteY26" fmla="*/ 135939 h 541489"/>
                <a:gd name="connsiteX27" fmla="*/ 28049 w 317767"/>
                <a:gd name="connsiteY27" fmla="*/ 119525 h 541489"/>
                <a:gd name="connsiteX28" fmla="*/ 44358 w 317767"/>
                <a:gd name="connsiteY28" fmla="*/ 99311 h 541489"/>
                <a:gd name="connsiteX29" fmla="*/ 46317 w 317767"/>
                <a:gd name="connsiteY29" fmla="*/ 99207 h 541489"/>
                <a:gd name="connsiteX30" fmla="*/ 130744 w 317767"/>
                <a:gd name="connsiteY30" fmla="*/ 99207 h 541489"/>
                <a:gd name="connsiteX31" fmla="*/ 177322 w 317767"/>
                <a:gd name="connsiteY31" fmla="*/ 65054 h 541489"/>
                <a:gd name="connsiteX32" fmla="*/ 200709 w 317767"/>
                <a:gd name="connsiteY32" fmla="*/ 45321 h 541489"/>
                <a:gd name="connsiteX33" fmla="*/ 206036 w 317767"/>
                <a:gd name="connsiteY33" fmla="*/ 40538 h 541489"/>
                <a:gd name="connsiteX34" fmla="*/ 244372 w 317767"/>
                <a:gd name="connsiteY34" fmla="*/ 28140 h 541489"/>
                <a:gd name="connsiteX35" fmla="*/ 289863 w 317767"/>
                <a:gd name="connsiteY35" fmla="*/ 80868 h 541489"/>
                <a:gd name="connsiteX36" fmla="*/ 289863 w 317767"/>
                <a:gd name="connsiteY36" fmla="*/ 266205 h 541489"/>
                <a:gd name="connsiteX37" fmla="*/ 239184 w 317767"/>
                <a:gd name="connsiteY37" fmla="*/ 316897 h 541489"/>
                <a:gd name="connsiteX38" fmla="*/ 84054 w 317767"/>
                <a:gd name="connsiteY38" fmla="*/ 316897 h 541489"/>
                <a:gd name="connsiteX39" fmla="*/ 84054 w 317767"/>
                <a:gd name="connsiteY39" fmla="*/ 493406 h 541489"/>
                <a:gd name="connsiteX40" fmla="*/ 67640 w 317767"/>
                <a:gd name="connsiteY40" fmla="*/ 513515 h 541489"/>
                <a:gd name="connsiteX41" fmla="*/ 53388 w 317767"/>
                <a:gd name="connsiteY41" fmla="*/ 508871 h 541489"/>
                <a:gd name="connsiteX42" fmla="*/ 47335 w 317767"/>
                <a:gd name="connsiteY42" fmla="*/ 495246 h 541489"/>
                <a:gd name="connsiteX43" fmla="*/ 47335 w 317767"/>
                <a:gd name="connsiteY43" fmla="*/ 298140 h 541489"/>
                <a:gd name="connsiteX44" fmla="*/ 65716 w 317767"/>
                <a:gd name="connsiteY44" fmla="*/ 279774 h 541489"/>
                <a:gd name="connsiteX45" fmla="*/ 189455 w 317767"/>
                <a:gd name="connsiteY45" fmla="*/ 279774 h 541489"/>
                <a:gd name="connsiteX46" fmla="*/ 189455 w 317767"/>
                <a:gd name="connsiteY46" fmla="*/ 136135 h 541489"/>
                <a:gd name="connsiteX47" fmla="*/ 210373 w 317767"/>
                <a:gd name="connsiteY47" fmla="*/ 120794 h 541489"/>
                <a:gd name="connsiteX48" fmla="*/ 213315 w 317767"/>
                <a:gd name="connsiteY48" fmla="*/ 101285 h 541489"/>
                <a:gd name="connsiteX49" fmla="*/ 193806 w 317767"/>
                <a:gd name="connsiteY49" fmla="*/ 98342 h 541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7767" h="541489">
                  <a:moveTo>
                    <a:pt x="317754" y="266205"/>
                  </a:moveTo>
                  <a:lnTo>
                    <a:pt x="317754" y="81119"/>
                  </a:lnTo>
                  <a:cubicBezTo>
                    <a:pt x="318521" y="40203"/>
                    <a:pt x="288195" y="5346"/>
                    <a:pt x="247566" y="444"/>
                  </a:cubicBezTo>
                  <a:cubicBezTo>
                    <a:pt x="225689" y="-1900"/>
                    <a:pt x="203841" y="5105"/>
                    <a:pt x="187405" y="19731"/>
                  </a:cubicBezTo>
                  <a:lnTo>
                    <a:pt x="181966" y="24640"/>
                  </a:lnTo>
                  <a:cubicBezTo>
                    <a:pt x="175209" y="30970"/>
                    <a:pt x="168135" y="36951"/>
                    <a:pt x="160768" y="42560"/>
                  </a:cubicBezTo>
                  <a:lnTo>
                    <a:pt x="121568" y="71316"/>
                  </a:lnTo>
                  <a:lnTo>
                    <a:pt x="46262" y="71316"/>
                  </a:lnTo>
                  <a:cubicBezTo>
                    <a:pt x="20706" y="71321"/>
                    <a:pt x="-6" y="92043"/>
                    <a:pt x="0" y="117597"/>
                  </a:cubicBezTo>
                  <a:cubicBezTo>
                    <a:pt x="1" y="119168"/>
                    <a:pt x="81" y="120737"/>
                    <a:pt x="241" y="122301"/>
                  </a:cubicBezTo>
                  <a:cubicBezTo>
                    <a:pt x="3364" y="146273"/>
                    <a:pt x="23929" y="164118"/>
                    <a:pt x="48102" y="163830"/>
                  </a:cubicBezTo>
                  <a:lnTo>
                    <a:pt x="136740" y="163830"/>
                  </a:lnTo>
                  <a:cubicBezTo>
                    <a:pt x="145519" y="163857"/>
                    <a:pt x="154126" y="161395"/>
                    <a:pt x="161563" y="156732"/>
                  </a:cubicBezTo>
                  <a:lnTo>
                    <a:pt x="161563" y="251952"/>
                  </a:lnTo>
                  <a:lnTo>
                    <a:pt x="65716" y="251952"/>
                  </a:lnTo>
                  <a:cubicBezTo>
                    <a:pt x="40179" y="251983"/>
                    <a:pt x="19483" y="272673"/>
                    <a:pt x="19444" y="298210"/>
                  </a:cubicBezTo>
                  <a:lnTo>
                    <a:pt x="19444" y="495246"/>
                  </a:lnTo>
                  <a:cubicBezTo>
                    <a:pt x="19436" y="520778"/>
                    <a:pt x="40128" y="541483"/>
                    <a:pt x="65660" y="541490"/>
                  </a:cubicBezTo>
                  <a:cubicBezTo>
                    <a:pt x="65706" y="541490"/>
                    <a:pt x="65753" y="541490"/>
                    <a:pt x="65799" y="541490"/>
                  </a:cubicBezTo>
                  <a:cubicBezTo>
                    <a:pt x="67333" y="541490"/>
                    <a:pt x="68867" y="541490"/>
                    <a:pt x="70429" y="541267"/>
                  </a:cubicBezTo>
                  <a:cubicBezTo>
                    <a:pt x="94403" y="538150"/>
                    <a:pt x="112246" y="517579"/>
                    <a:pt x="111945" y="493406"/>
                  </a:cubicBezTo>
                  <a:lnTo>
                    <a:pt x="111945" y="344788"/>
                  </a:lnTo>
                  <a:lnTo>
                    <a:pt x="239226" y="344788"/>
                  </a:lnTo>
                  <a:cubicBezTo>
                    <a:pt x="282589" y="344718"/>
                    <a:pt x="317716" y="309567"/>
                    <a:pt x="317754" y="266205"/>
                  </a:cubicBezTo>
                  <a:close/>
                  <a:moveTo>
                    <a:pt x="147618" y="132411"/>
                  </a:moveTo>
                  <a:cubicBezTo>
                    <a:pt x="144438" y="134693"/>
                    <a:pt x="140626" y="135925"/>
                    <a:pt x="136712" y="135939"/>
                  </a:cubicBezTo>
                  <a:lnTo>
                    <a:pt x="48158" y="135939"/>
                  </a:lnTo>
                  <a:cubicBezTo>
                    <a:pt x="38272" y="136330"/>
                    <a:pt x="29647" y="129289"/>
                    <a:pt x="28049" y="119525"/>
                  </a:cubicBezTo>
                  <a:cubicBezTo>
                    <a:pt x="26971" y="109440"/>
                    <a:pt x="34273" y="100389"/>
                    <a:pt x="44358" y="99311"/>
                  </a:cubicBezTo>
                  <a:cubicBezTo>
                    <a:pt x="45009" y="99242"/>
                    <a:pt x="45663" y="99207"/>
                    <a:pt x="46317" y="99207"/>
                  </a:cubicBezTo>
                  <a:lnTo>
                    <a:pt x="130744" y="99207"/>
                  </a:lnTo>
                  <a:lnTo>
                    <a:pt x="177322" y="65054"/>
                  </a:lnTo>
                  <a:cubicBezTo>
                    <a:pt x="185452" y="58885"/>
                    <a:pt x="193259" y="52298"/>
                    <a:pt x="200709" y="45321"/>
                  </a:cubicBezTo>
                  <a:lnTo>
                    <a:pt x="206036" y="40538"/>
                  </a:lnTo>
                  <a:cubicBezTo>
                    <a:pt x="216489" y="31175"/>
                    <a:pt x="230415" y="26670"/>
                    <a:pt x="244372" y="28140"/>
                  </a:cubicBezTo>
                  <a:cubicBezTo>
                    <a:pt x="270823" y="31434"/>
                    <a:pt x="290482" y="54221"/>
                    <a:pt x="289863" y="80868"/>
                  </a:cubicBezTo>
                  <a:lnTo>
                    <a:pt x="289863" y="266205"/>
                  </a:lnTo>
                  <a:cubicBezTo>
                    <a:pt x="289832" y="294184"/>
                    <a:pt x="267163" y="316858"/>
                    <a:pt x="239184" y="316897"/>
                  </a:cubicBezTo>
                  <a:lnTo>
                    <a:pt x="84054" y="316897"/>
                  </a:lnTo>
                  <a:lnTo>
                    <a:pt x="84054" y="493406"/>
                  </a:lnTo>
                  <a:cubicBezTo>
                    <a:pt x="84477" y="503301"/>
                    <a:pt x="77420" y="511946"/>
                    <a:pt x="67640" y="513515"/>
                  </a:cubicBezTo>
                  <a:cubicBezTo>
                    <a:pt x="62440" y="514115"/>
                    <a:pt x="57237" y="512419"/>
                    <a:pt x="53388" y="508871"/>
                  </a:cubicBezTo>
                  <a:cubicBezTo>
                    <a:pt x="49518" y="505402"/>
                    <a:pt x="47314" y="500444"/>
                    <a:pt x="47335" y="495246"/>
                  </a:cubicBezTo>
                  <a:lnTo>
                    <a:pt x="47335" y="298140"/>
                  </a:lnTo>
                  <a:cubicBezTo>
                    <a:pt x="47351" y="287997"/>
                    <a:pt x="55573" y="279782"/>
                    <a:pt x="65716" y="279774"/>
                  </a:cubicBezTo>
                  <a:lnTo>
                    <a:pt x="189455" y="279774"/>
                  </a:lnTo>
                  <a:lnTo>
                    <a:pt x="189455" y="136135"/>
                  </a:lnTo>
                  <a:lnTo>
                    <a:pt x="210373" y="120794"/>
                  </a:lnTo>
                  <a:cubicBezTo>
                    <a:pt x="216573" y="116219"/>
                    <a:pt x="217891" y="107485"/>
                    <a:pt x="213315" y="101285"/>
                  </a:cubicBezTo>
                  <a:cubicBezTo>
                    <a:pt x="208740" y="95084"/>
                    <a:pt x="200006" y="93767"/>
                    <a:pt x="193806" y="98342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73C379E1-EA9C-4D99-AB7F-09354F195354}"/>
                </a:ext>
              </a:extLst>
            </p:cNvPr>
            <p:cNvSpPr/>
            <p:nvPr/>
          </p:nvSpPr>
          <p:spPr>
            <a:xfrm>
              <a:off x="7396260" y="2984444"/>
              <a:ext cx="139455" cy="139455"/>
            </a:xfrm>
            <a:custGeom>
              <a:avLst/>
              <a:gdLst>
                <a:gd name="connsiteX0" fmla="*/ 69728 w 139455"/>
                <a:gd name="connsiteY0" fmla="*/ 139456 h 139455"/>
                <a:gd name="connsiteX1" fmla="*/ 139456 w 139455"/>
                <a:gd name="connsiteY1" fmla="*/ 69728 h 139455"/>
                <a:gd name="connsiteX2" fmla="*/ 69728 w 139455"/>
                <a:gd name="connsiteY2" fmla="*/ 0 h 139455"/>
                <a:gd name="connsiteX3" fmla="*/ 0 w 139455"/>
                <a:gd name="connsiteY3" fmla="*/ 69728 h 139455"/>
                <a:gd name="connsiteX4" fmla="*/ 69728 w 139455"/>
                <a:gd name="connsiteY4" fmla="*/ 139456 h 139455"/>
                <a:gd name="connsiteX5" fmla="*/ 69728 w 139455"/>
                <a:gd name="connsiteY5" fmla="*/ 27891 h 139455"/>
                <a:gd name="connsiteX6" fmla="*/ 111564 w 139455"/>
                <a:gd name="connsiteY6" fmla="*/ 69728 h 139455"/>
                <a:gd name="connsiteX7" fmla="*/ 69728 w 139455"/>
                <a:gd name="connsiteY7" fmla="*/ 111564 h 139455"/>
                <a:gd name="connsiteX8" fmla="*/ 27891 w 139455"/>
                <a:gd name="connsiteY8" fmla="*/ 69728 h 139455"/>
                <a:gd name="connsiteX9" fmla="*/ 69728 w 139455"/>
                <a:gd name="connsiteY9" fmla="*/ 27891 h 139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9455" h="139455">
                  <a:moveTo>
                    <a:pt x="69728" y="139456"/>
                  </a:moveTo>
                  <a:cubicBezTo>
                    <a:pt x="108237" y="139456"/>
                    <a:pt x="139456" y="108237"/>
                    <a:pt x="139456" y="69728"/>
                  </a:cubicBezTo>
                  <a:cubicBezTo>
                    <a:pt x="139456" y="31219"/>
                    <a:pt x="108237" y="0"/>
                    <a:pt x="69728" y="0"/>
                  </a:cubicBezTo>
                  <a:cubicBezTo>
                    <a:pt x="31219" y="0"/>
                    <a:pt x="0" y="31219"/>
                    <a:pt x="0" y="69728"/>
                  </a:cubicBezTo>
                  <a:cubicBezTo>
                    <a:pt x="0" y="108237"/>
                    <a:pt x="31219" y="139456"/>
                    <a:pt x="69728" y="139456"/>
                  </a:cubicBezTo>
                  <a:close/>
                  <a:moveTo>
                    <a:pt x="69728" y="27891"/>
                  </a:moveTo>
                  <a:cubicBezTo>
                    <a:pt x="92834" y="27891"/>
                    <a:pt x="111564" y="46621"/>
                    <a:pt x="111564" y="69728"/>
                  </a:cubicBezTo>
                  <a:cubicBezTo>
                    <a:pt x="111564" y="92834"/>
                    <a:pt x="92834" y="111564"/>
                    <a:pt x="69728" y="111564"/>
                  </a:cubicBezTo>
                  <a:cubicBezTo>
                    <a:pt x="46621" y="111564"/>
                    <a:pt x="27891" y="92834"/>
                    <a:pt x="27891" y="69728"/>
                  </a:cubicBezTo>
                  <a:cubicBezTo>
                    <a:pt x="27891" y="46621"/>
                    <a:pt x="46621" y="27891"/>
                    <a:pt x="69728" y="27891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E129AAE8-6446-450A-AA60-AD05F5BFA393}"/>
                </a:ext>
              </a:extLst>
            </p:cNvPr>
            <p:cNvSpPr/>
            <p:nvPr/>
          </p:nvSpPr>
          <p:spPr>
            <a:xfrm>
              <a:off x="7354423" y="3218729"/>
              <a:ext cx="251019" cy="474148"/>
            </a:xfrm>
            <a:custGeom>
              <a:avLst/>
              <a:gdLst>
                <a:gd name="connsiteX0" fmla="*/ 237074 w 251019"/>
                <a:gd name="connsiteY0" fmla="*/ 0 h 474148"/>
                <a:gd name="connsiteX1" fmla="*/ 223129 w 251019"/>
                <a:gd name="connsiteY1" fmla="*/ 13946 h 474148"/>
                <a:gd name="connsiteX2" fmla="*/ 223129 w 251019"/>
                <a:gd name="connsiteY2" fmla="*/ 195238 h 474148"/>
                <a:gd name="connsiteX3" fmla="*/ 111564 w 251019"/>
                <a:gd name="connsiteY3" fmla="*/ 306802 h 474148"/>
                <a:gd name="connsiteX4" fmla="*/ 13946 w 251019"/>
                <a:gd name="connsiteY4" fmla="*/ 306802 h 474148"/>
                <a:gd name="connsiteX5" fmla="*/ 0 w 251019"/>
                <a:gd name="connsiteY5" fmla="*/ 320748 h 474148"/>
                <a:gd name="connsiteX6" fmla="*/ 13946 w 251019"/>
                <a:gd name="connsiteY6" fmla="*/ 334693 h 474148"/>
                <a:gd name="connsiteX7" fmla="*/ 111564 w 251019"/>
                <a:gd name="connsiteY7" fmla="*/ 334693 h 474148"/>
                <a:gd name="connsiteX8" fmla="*/ 111564 w 251019"/>
                <a:gd name="connsiteY8" fmla="*/ 446258 h 474148"/>
                <a:gd name="connsiteX9" fmla="*/ 41837 w 251019"/>
                <a:gd name="connsiteY9" fmla="*/ 446258 h 474148"/>
                <a:gd name="connsiteX10" fmla="*/ 41837 w 251019"/>
                <a:gd name="connsiteY10" fmla="*/ 474149 h 474148"/>
                <a:gd name="connsiteX11" fmla="*/ 209183 w 251019"/>
                <a:gd name="connsiteY11" fmla="*/ 474149 h 474148"/>
                <a:gd name="connsiteX12" fmla="*/ 209183 w 251019"/>
                <a:gd name="connsiteY12" fmla="*/ 446258 h 474148"/>
                <a:gd name="connsiteX13" fmla="*/ 139456 w 251019"/>
                <a:gd name="connsiteY13" fmla="*/ 446258 h 474148"/>
                <a:gd name="connsiteX14" fmla="*/ 139456 w 251019"/>
                <a:gd name="connsiteY14" fmla="*/ 331904 h 474148"/>
                <a:gd name="connsiteX15" fmla="*/ 251020 w 251019"/>
                <a:gd name="connsiteY15" fmla="*/ 195238 h 474148"/>
                <a:gd name="connsiteX16" fmla="*/ 251020 w 251019"/>
                <a:gd name="connsiteY16" fmla="*/ 13946 h 474148"/>
                <a:gd name="connsiteX17" fmla="*/ 237074 w 251019"/>
                <a:gd name="connsiteY17" fmla="*/ 0 h 474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51019" h="474148">
                  <a:moveTo>
                    <a:pt x="237074" y="0"/>
                  </a:moveTo>
                  <a:cubicBezTo>
                    <a:pt x="229372" y="0"/>
                    <a:pt x="223129" y="6243"/>
                    <a:pt x="223129" y="13946"/>
                  </a:cubicBezTo>
                  <a:lnTo>
                    <a:pt x="223129" y="195238"/>
                  </a:lnTo>
                  <a:cubicBezTo>
                    <a:pt x="223059" y="256824"/>
                    <a:pt x="173151" y="306732"/>
                    <a:pt x="111564" y="306802"/>
                  </a:cubicBezTo>
                  <a:lnTo>
                    <a:pt x="13946" y="306802"/>
                  </a:lnTo>
                  <a:cubicBezTo>
                    <a:pt x="6243" y="306802"/>
                    <a:pt x="0" y="313046"/>
                    <a:pt x="0" y="320748"/>
                  </a:cubicBezTo>
                  <a:cubicBezTo>
                    <a:pt x="0" y="328450"/>
                    <a:pt x="6243" y="334693"/>
                    <a:pt x="13946" y="334693"/>
                  </a:cubicBezTo>
                  <a:lnTo>
                    <a:pt x="111564" y="334693"/>
                  </a:lnTo>
                  <a:lnTo>
                    <a:pt x="111564" y="446258"/>
                  </a:lnTo>
                  <a:lnTo>
                    <a:pt x="41837" y="446258"/>
                  </a:lnTo>
                  <a:lnTo>
                    <a:pt x="41837" y="474149"/>
                  </a:lnTo>
                  <a:lnTo>
                    <a:pt x="209183" y="474149"/>
                  </a:lnTo>
                  <a:lnTo>
                    <a:pt x="209183" y="446258"/>
                  </a:lnTo>
                  <a:lnTo>
                    <a:pt x="139456" y="446258"/>
                  </a:lnTo>
                  <a:lnTo>
                    <a:pt x="139456" y="331904"/>
                  </a:lnTo>
                  <a:cubicBezTo>
                    <a:pt x="204344" y="318565"/>
                    <a:pt x="250942" y="261483"/>
                    <a:pt x="251020" y="195238"/>
                  </a:cubicBezTo>
                  <a:lnTo>
                    <a:pt x="251020" y="13946"/>
                  </a:lnTo>
                  <a:cubicBezTo>
                    <a:pt x="251020" y="6243"/>
                    <a:pt x="244777" y="0"/>
                    <a:pt x="237074" y="0"/>
                  </a:cubicBezTo>
                  <a:close/>
                </a:path>
              </a:pathLst>
            </a:custGeom>
            <a:grpFill/>
            <a:ln w="13891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49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898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48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97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46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0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6453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947" algn="l" defTabSz="1218987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UY" sz="24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083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373FFE-A53B-41B4-B569-4DE4F3534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C76E5-D2B7-4030-A58C-F92B3992AD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8104" y="934759"/>
            <a:ext cx="10435792" cy="3975324"/>
          </a:xfrm>
        </p:spPr>
        <p:txBody>
          <a:bodyPr/>
          <a:lstStyle/>
          <a:p>
            <a:r>
              <a:rPr lang="bg-BG" sz="1800" b="1" dirty="0"/>
              <a:t>СЦ</a:t>
            </a:r>
            <a:r>
              <a:rPr lang="bg-BG" sz="2400" b="1" dirty="0"/>
              <a:t>  </a:t>
            </a:r>
            <a:r>
              <a:rPr lang="bg-BG" sz="1600" b="1" dirty="0"/>
              <a:t>Регламент (ЕС) 2021/1060 </a:t>
            </a:r>
            <a:r>
              <a:rPr lang="ru-RU" sz="1600" b="1" dirty="0"/>
              <a:t>Насърчаване на социално-икономическата интеграция на маргинализирани общности като ромите</a:t>
            </a:r>
            <a:endParaRPr lang="bg-BG" sz="1600" b="1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1CCC504-38A6-472A-892D-B6125CD0D208}"/>
              </a:ext>
            </a:extLst>
          </p:cNvPr>
          <p:cNvGrpSpPr/>
          <p:nvPr/>
        </p:nvGrpSpPr>
        <p:grpSpPr>
          <a:xfrm>
            <a:off x="4881028" y="1597321"/>
            <a:ext cx="2486633" cy="1606058"/>
            <a:chOff x="2316061" y="2514600"/>
            <a:chExt cx="2486633" cy="1606058"/>
          </a:xfrm>
        </p:grpSpPr>
        <p:sp>
          <p:nvSpPr>
            <p:cNvPr id="5" name="Oval 11">
              <a:extLst>
                <a:ext uri="{FF2B5EF4-FFF2-40B4-BE49-F238E27FC236}">
                  <a16:creationId xmlns:a16="http://schemas.microsoft.com/office/drawing/2014/main" id="{C2EECBF4-9D91-4500-A75E-D06910A2A755}"/>
                </a:ext>
              </a:extLst>
            </p:cNvPr>
            <p:cNvSpPr/>
            <p:nvPr/>
          </p:nvSpPr>
          <p:spPr>
            <a:xfrm>
              <a:off x="3037314" y="2514600"/>
              <a:ext cx="1243597" cy="1606058"/>
            </a:xfrm>
            <a:custGeom>
              <a:avLst/>
              <a:gdLst/>
              <a:ahLst/>
              <a:cxnLst/>
              <a:rect l="l" t="t" r="r" b="b"/>
              <a:pathLst>
                <a:path w="1452142" h="2031670">
                  <a:moveTo>
                    <a:pt x="594360" y="0"/>
                  </a:moveTo>
                  <a:lnTo>
                    <a:pt x="1452142" y="0"/>
                  </a:lnTo>
                  <a:cubicBezTo>
                    <a:pt x="1123886" y="0"/>
                    <a:pt x="857782" y="454805"/>
                    <a:pt x="857782" y="1015835"/>
                  </a:cubicBezTo>
                  <a:cubicBezTo>
                    <a:pt x="857782" y="1576865"/>
                    <a:pt x="1123886" y="2031670"/>
                    <a:pt x="1452142" y="2031670"/>
                  </a:cubicBezTo>
                  <a:lnTo>
                    <a:pt x="594360" y="2031670"/>
                  </a:lnTo>
                  <a:cubicBezTo>
                    <a:pt x="266104" y="2031670"/>
                    <a:pt x="0" y="1576865"/>
                    <a:pt x="0" y="1015835"/>
                  </a:cubicBezTo>
                  <a:cubicBezTo>
                    <a:pt x="0" y="454805"/>
                    <a:pt x="266104" y="0"/>
                    <a:pt x="594360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6" name="Oval 11">
              <a:extLst>
                <a:ext uri="{FF2B5EF4-FFF2-40B4-BE49-F238E27FC236}">
                  <a16:creationId xmlns:a16="http://schemas.microsoft.com/office/drawing/2014/main" id="{02302BA6-D1BF-4C92-A087-97F91D87117B}"/>
                </a:ext>
              </a:extLst>
            </p:cNvPr>
            <p:cNvSpPr/>
            <p:nvPr/>
          </p:nvSpPr>
          <p:spPr>
            <a:xfrm>
              <a:off x="2316061" y="2514600"/>
              <a:ext cx="1354010" cy="1606058"/>
            </a:xfrm>
            <a:custGeom>
              <a:avLst/>
              <a:gdLst/>
              <a:ahLst/>
              <a:cxnLst/>
              <a:rect l="l" t="t" r="r" b="b"/>
              <a:pathLst>
                <a:path w="1452142" h="2031670">
                  <a:moveTo>
                    <a:pt x="594360" y="0"/>
                  </a:moveTo>
                  <a:lnTo>
                    <a:pt x="1452142" y="0"/>
                  </a:lnTo>
                  <a:cubicBezTo>
                    <a:pt x="1123886" y="0"/>
                    <a:pt x="857782" y="454805"/>
                    <a:pt x="857782" y="1015835"/>
                  </a:cubicBezTo>
                  <a:cubicBezTo>
                    <a:pt x="857782" y="1576865"/>
                    <a:pt x="1123886" y="2031670"/>
                    <a:pt x="1452142" y="2031670"/>
                  </a:cubicBezTo>
                  <a:lnTo>
                    <a:pt x="594360" y="2031670"/>
                  </a:lnTo>
                  <a:cubicBezTo>
                    <a:pt x="266104" y="2031670"/>
                    <a:pt x="0" y="1576865"/>
                    <a:pt x="0" y="1015835"/>
                  </a:cubicBezTo>
                  <a:cubicBezTo>
                    <a:pt x="0" y="454805"/>
                    <a:pt x="266104" y="0"/>
                    <a:pt x="5943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169A26"/>
                </a:gs>
                <a:gs pos="100000">
                  <a:srgbClr val="4DDB5E"/>
                </a:gs>
              </a:gsLst>
              <a:lin ang="16200000" scaled="1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b="0" i="0" u="none" strike="noStrike" kern="0" cap="none" spc="0" normalizeH="0" baseline="0" noProof="0" dirty="0">
                  <a:ln>
                    <a:noFill/>
                  </a:ln>
                  <a:uLnTx/>
                  <a:uFillTx/>
                  <a:ea typeface="+mn-ea"/>
                  <a:cs typeface="+mn-cs"/>
                </a:rPr>
                <a:t>СЦ на операцията</a:t>
              </a:r>
              <a:endParaRPr kumimoji="0" lang="en-US" b="0" i="0" u="none" strike="noStrike" kern="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E6F0125-F21C-4083-A104-33FEA4EBB88D}"/>
                </a:ext>
              </a:extLst>
            </p:cNvPr>
            <p:cNvSpPr/>
            <p:nvPr/>
          </p:nvSpPr>
          <p:spPr>
            <a:xfrm>
              <a:off x="3769422" y="2514600"/>
              <a:ext cx="1033272" cy="160605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1231361-66F8-4A43-B7BC-D5C382C86AD6}"/>
                </a:ext>
              </a:extLst>
            </p:cNvPr>
            <p:cNvSpPr/>
            <p:nvPr/>
          </p:nvSpPr>
          <p:spPr>
            <a:xfrm>
              <a:off x="3868778" y="2605629"/>
              <a:ext cx="834565" cy="1424001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 w="9525" cap="flat" cmpd="sng" algn="ctr">
              <a:solidFill>
                <a:schemeClr val="bg2">
                  <a:lumMod val="2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uLnTx/>
                <a:uFillTx/>
                <a:ea typeface="+mn-ea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7729405E-4D66-4EDA-AAB1-DBBF8FD3B72F}"/>
              </a:ext>
            </a:extLst>
          </p:cNvPr>
          <p:cNvGrpSpPr/>
          <p:nvPr/>
        </p:nvGrpSpPr>
        <p:grpSpPr>
          <a:xfrm>
            <a:off x="3986385" y="2874031"/>
            <a:ext cx="2464656" cy="1606058"/>
            <a:chOff x="6073853" y="2514600"/>
            <a:chExt cx="2464656" cy="160605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C73C8EC-C6EF-49FA-A4CB-85B22F3EAEC3}"/>
                </a:ext>
              </a:extLst>
            </p:cNvPr>
            <p:cNvSpPr/>
            <p:nvPr/>
          </p:nvSpPr>
          <p:spPr>
            <a:xfrm>
              <a:off x="7520503" y="2514600"/>
              <a:ext cx="1018006" cy="1606058"/>
            </a:xfrm>
            <a:prstGeom prst="ellipse">
              <a:avLst/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2733313-8022-43AB-9493-25DD9AB38A0B}"/>
                </a:ext>
              </a:extLst>
            </p:cNvPr>
            <p:cNvSpPr/>
            <p:nvPr/>
          </p:nvSpPr>
          <p:spPr>
            <a:xfrm>
              <a:off x="7618389" y="2605628"/>
              <a:ext cx="822235" cy="1424002"/>
            </a:xfrm>
            <a:prstGeom prst="ellipse">
              <a:avLst/>
            </a:prstGeom>
            <a:gradFill flip="none" rotWithShape="1">
              <a:gsLst>
                <a:gs pos="0">
                  <a:sysClr val="windowText" lastClr="000000">
                    <a:lumMod val="85000"/>
                    <a:lumOff val="15000"/>
                  </a:sysClr>
                </a:gs>
                <a:gs pos="100000">
                  <a:sysClr val="windowText" lastClr="000000">
                    <a:lumMod val="50000"/>
                    <a:lumOff val="50000"/>
                  </a:sysClr>
                </a:gs>
              </a:gsLst>
              <a:lin ang="0" scaled="1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B6FF6FA-838D-4C94-AB8C-FD1FBFBB01D4}"/>
                </a:ext>
              </a:extLst>
            </p:cNvPr>
            <p:cNvSpPr/>
            <p:nvPr/>
          </p:nvSpPr>
          <p:spPr>
            <a:xfrm>
              <a:off x="6797060" y="2514600"/>
              <a:ext cx="1243597" cy="1606058"/>
            </a:xfrm>
            <a:custGeom>
              <a:avLst/>
              <a:gdLst/>
              <a:ahLst/>
              <a:cxnLst/>
              <a:rect l="l" t="t" r="r" b="b"/>
              <a:pathLst>
                <a:path w="1452142" h="2031670">
                  <a:moveTo>
                    <a:pt x="594360" y="0"/>
                  </a:moveTo>
                  <a:lnTo>
                    <a:pt x="1452142" y="0"/>
                  </a:lnTo>
                  <a:cubicBezTo>
                    <a:pt x="1123886" y="0"/>
                    <a:pt x="857782" y="454805"/>
                    <a:pt x="857782" y="1015835"/>
                  </a:cubicBezTo>
                  <a:cubicBezTo>
                    <a:pt x="857782" y="1576865"/>
                    <a:pt x="1123886" y="2031670"/>
                    <a:pt x="1452142" y="2031670"/>
                  </a:cubicBezTo>
                  <a:lnTo>
                    <a:pt x="594360" y="2031670"/>
                  </a:lnTo>
                  <a:cubicBezTo>
                    <a:pt x="266104" y="2031670"/>
                    <a:pt x="0" y="1576865"/>
                    <a:pt x="0" y="1015835"/>
                  </a:cubicBezTo>
                  <a:cubicBezTo>
                    <a:pt x="0" y="454805"/>
                    <a:pt x="266104" y="0"/>
                    <a:pt x="5943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100000">
                  <a:sysClr val="window" lastClr="FFFFFF">
                    <a:lumMod val="90000"/>
                  </a:sysClr>
                </a:gs>
              </a:gsLst>
              <a:lin ang="16200000" scaled="1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3" name="Oval 11">
              <a:extLst>
                <a:ext uri="{FF2B5EF4-FFF2-40B4-BE49-F238E27FC236}">
                  <a16:creationId xmlns:a16="http://schemas.microsoft.com/office/drawing/2014/main" id="{E5C06C98-60FB-4A88-8C0B-B1325BF5AD35}"/>
                </a:ext>
              </a:extLst>
            </p:cNvPr>
            <p:cNvSpPr/>
            <p:nvPr/>
          </p:nvSpPr>
          <p:spPr>
            <a:xfrm>
              <a:off x="6073853" y="2514600"/>
              <a:ext cx="1344503" cy="1606058"/>
            </a:xfrm>
            <a:custGeom>
              <a:avLst/>
              <a:gdLst/>
              <a:ahLst/>
              <a:cxnLst/>
              <a:rect l="l" t="t" r="r" b="b"/>
              <a:pathLst>
                <a:path w="1452142" h="2031670">
                  <a:moveTo>
                    <a:pt x="594360" y="0"/>
                  </a:moveTo>
                  <a:lnTo>
                    <a:pt x="1452142" y="0"/>
                  </a:lnTo>
                  <a:cubicBezTo>
                    <a:pt x="1123886" y="0"/>
                    <a:pt x="857782" y="454805"/>
                    <a:pt x="857782" y="1015835"/>
                  </a:cubicBezTo>
                  <a:cubicBezTo>
                    <a:pt x="857782" y="1576865"/>
                    <a:pt x="1123886" y="2031670"/>
                    <a:pt x="1452142" y="2031670"/>
                  </a:cubicBezTo>
                  <a:lnTo>
                    <a:pt x="594360" y="2031670"/>
                  </a:lnTo>
                  <a:cubicBezTo>
                    <a:pt x="266104" y="2031670"/>
                    <a:pt x="0" y="1576865"/>
                    <a:pt x="0" y="1015835"/>
                  </a:cubicBezTo>
                  <a:cubicBezTo>
                    <a:pt x="0" y="454805"/>
                    <a:pt x="266104" y="0"/>
                    <a:pt x="594360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70C0"/>
                </a:gs>
                <a:gs pos="100000">
                  <a:srgbClr val="00B0F0">
                    <a:lumMod val="65000"/>
                    <a:lumOff val="35000"/>
                  </a:srgbClr>
                </a:gs>
              </a:gsLst>
              <a:lin ang="16200000" scaled="1"/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b="0" i="0" u="none" strike="noStrike" kern="0" cap="none" spc="0" normalizeH="0" baseline="0" noProof="0" dirty="0">
                  <a:ln>
                    <a:noFill/>
                  </a:ln>
                  <a:uLnTx/>
                  <a:uFillTx/>
                  <a:ea typeface="+mn-ea"/>
                  <a:cs typeface="+mn-cs"/>
                </a:rPr>
                <a:t>СЦ на операцията</a:t>
              </a:r>
              <a:endParaRPr kumimoji="0" lang="en-US" b="0" i="0" u="none" strike="noStrike" kern="0" cap="none" spc="0" normalizeH="0" baseline="0" noProof="0" dirty="0">
                <a:ln>
                  <a:noFill/>
                </a:ln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14" name="Right Arrow 40">
            <a:extLst>
              <a:ext uri="{FF2B5EF4-FFF2-40B4-BE49-F238E27FC236}">
                <a16:creationId xmlns:a16="http://schemas.microsoft.com/office/drawing/2014/main" id="{F3601962-13D8-45AD-98AC-CA2D6C9074CB}"/>
              </a:ext>
            </a:extLst>
          </p:cNvPr>
          <p:cNvSpPr/>
          <p:nvPr/>
        </p:nvSpPr>
        <p:spPr>
          <a:xfrm rot="805260">
            <a:off x="7252875" y="2161711"/>
            <a:ext cx="2648088" cy="1349877"/>
          </a:xfrm>
          <a:prstGeom prst="rightArrow">
            <a:avLst>
              <a:gd name="adj1" fmla="val 46416"/>
              <a:gd name="adj2" fmla="val 40253"/>
            </a:avLst>
          </a:prstGeom>
          <a:gradFill flip="none" rotWithShape="1">
            <a:gsLst>
              <a:gs pos="100000">
                <a:sysClr val="windowText" lastClr="000000">
                  <a:lumMod val="65000"/>
                  <a:lumOff val="35000"/>
                </a:sysClr>
              </a:gs>
              <a:gs pos="52000">
                <a:srgbClr val="9B9B9B"/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2700" cap="flat" cmpd="sng" algn="ctr">
            <a:noFill/>
            <a:prstDash val="solid"/>
          </a:ln>
          <a:effectLst/>
        </p:spPr>
        <p:txBody>
          <a:bodyPr wrap="none" lIns="129513" tIns="64755" rIns="457200" bIns="64755" rtlCol="0" anchor="ctr"/>
          <a:lstStyle/>
          <a:p>
            <a:pPr lvl="0" algn="ctr" defTabSz="1295129" fontAlgn="base">
              <a:spcBef>
                <a:spcPct val="0"/>
              </a:spcBef>
              <a:spcAft>
                <a:spcPct val="0"/>
              </a:spcAft>
            </a:pPr>
            <a:r>
              <a:rPr lang="bg-BG" sz="1600" b="1" kern="0" dirty="0">
                <a:solidFill>
                  <a:srgbClr val="C00000"/>
                </a:solidFill>
                <a:ea typeface="ヒラギノ角ゴ ProN W3" charset="-128"/>
              </a:rPr>
              <a:t>в </a:t>
            </a:r>
            <a:r>
              <a:rPr lang="bg-BG" sz="1400" b="1" kern="0" dirty="0">
                <a:solidFill>
                  <a:srgbClr val="C00000"/>
                </a:solidFill>
                <a:ea typeface="ヒラギノ角ゴ ProN W3" charset="-128"/>
              </a:rPr>
              <a:t>У/ДГ с различна </a:t>
            </a:r>
          </a:p>
          <a:p>
            <a:pPr lvl="0" algn="ctr" defTabSz="1295129" fontAlgn="base">
              <a:spcBef>
                <a:spcPct val="0"/>
              </a:spcBef>
              <a:spcAft>
                <a:spcPct val="0"/>
              </a:spcAft>
            </a:pPr>
            <a:r>
              <a:rPr lang="bg-BG" sz="1400" b="1" kern="0" dirty="0">
                <a:solidFill>
                  <a:srgbClr val="C00000"/>
                </a:solidFill>
                <a:ea typeface="ヒラギノ角ゴ ProN W3" charset="-128"/>
              </a:rPr>
              <a:t>концентрация на </a:t>
            </a:r>
          </a:p>
          <a:p>
            <a:pPr lvl="0" algn="ctr" defTabSz="1295129" fontAlgn="base">
              <a:spcBef>
                <a:spcPct val="0"/>
              </a:spcBef>
              <a:spcAft>
                <a:spcPct val="0"/>
              </a:spcAft>
            </a:pPr>
            <a:r>
              <a:rPr lang="bg-BG" sz="1400" b="1" kern="0" dirty="0">
                <a:solidFill>
                  <a:srgbClr val="C00000"/>
                </a:solidFill>
                <a:ea typeface="ヒラギノ角ゴ ProN W3" charset="-128"/>
              </a:rPr>
              <a:t>уязвими групи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ea typeface="ヒラギノ角ゴ ProN W3" charset="-128"/>
            </a:endParaRPr>
          </a:p>
        </p:txBody>
      </p:sp>
      <p:sp>
        <p:nvSpPr>
          <p:cNvPr id="15" name="Right Arrow 39">
            <a:extLst>
              <a:ext uri="{FF2B5EF4-FFF2-40B4-BE49-F238E27FC236}">
                <a16:creationId xmlns:a16="http://schemas.microsoft.com/office/drawing/2014/main" id="{C3381A52-9469-4C5C-8063-990A04312DBA}"/>
              </a:ext>
            </a:extLst>
          </p:cNvPr>
          <p:cNvSpPr/>
          <p:nvPr/>
        </p:nvSpPr>
        <p:spPr>
          <a:xfrm>
            <a:off x="6773490" y="3568264"/>
            <a:ext cx="2724471" cy="1112072"/>
          </a:xfrm>
          <a:prstGeom prst="rightArrow">
            <a:avLst>
              <a:gd name="adj1" fmla="val 57667"/>
              <a:gd name="adj2" fmla="val 50000"/>
            </a:avLst>
          </a:prstGeom>
          <a:gradFill flip="none" rotWithShape="1">
            <a:gsLst>
              <a:gs pos="100000">
                <a:sysClr val="windowText" lastClr="000000">
                  <a:lumMod val="65000"/>
                  <a:lumOff val="35000"/>
                </a:sysClr>
              </a:gs>
              <a:gs pos="52000">
                <a:srgbClr val="9B9B9B"/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2700" cap="flat" cmpd="sng" algn="ctr">
            <a:noFill/>
            <a:prstDash val="solid"/>
          </a:ln>
          <a:effectLst/>
        </p:spPr>
        <p:txBody>
          <a:bodyPr wrap="none" lIns="129513" tIns="64755" rIns="457200" bIns="64755" rtlCol="0" anchor="ctr"/>
          <a:lstStyle/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Сред участниците в </a:t>
            </a:r>
          </a:p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образователния процес </a:t>
            </a:r>
          </a:p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и заинтерсовани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85017E7-A6E1-4955-A61A-261BFC729EFC}"/>
              </a:ext>
            </a:extLst>
          </p:cNvPr>
          <p:cNvGrpSpPr/>
          <p:nvPr/>
        </p:nvGrpSpPr>
        <p:grpSpPr>
          <a:xfrm>
            <a:off x="9765317" y="2827758"/>
            <a:ext cx="1600822" cy="1606058"/>
            <a:chOff x="1828800" y="2193646"/>
            <a:chExt cx="1600200" cy="16002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03D6C1B-0DDD-4664-90ED-4C17C0E47840}"/>
                </a:ext>
              </a:extLst>
            </p:cNvPr>
            <p:cNvSpPr/>
            <p:nvPr/>
          </p:nvSpPr>
          <p:spPr>
            <a:xfrm>
              <a:off x="1828800" y="2193646"/>
              <a:ext cx="1600200" cy="1600200"/>
            </a:xfrm>
            <a:prstGeom prst="ellipse">
              <a:avLst/>
            </a:prstGeom>
            <a:gradFill>
              <a:gsLst>
                <a:gs pos="100000">
                  <a:srgbClr val="FFC000"/>
                </a:gs>
                <a:gs pos="0">
                  <a:srgbClr val="FEF200"/>
                </a:gs>
              </a:gsLst>
              <a:lin ang="5400000" scaled="1"/>
            </a:gradFill>
            <a:ln w="12700" cap="flat" cmpd="sng" algn="ctr">
              <a:solidFill>
                <a:srgbClr val="FAF4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uLnTx/>
                <a:uFillTx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10CA65D-DE62-45F1-B0DA-BB23B0C96D4B}"/>
                </a:ext>
              </a:extLst>
            </p:cNvPr>
            <p:cNvSpPr/>
            <p:nvPr/>
          </p:nvSpPr>
          <p:spPr>
            <a:xfrm>
              <a:off x="1871368" y="2319132"/>
              <a:ext cx="1501070" cy="1108017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bg-BG" sz="1400" b="1" i="0" u="none" strike="noStrike" kern="0" cap="none" spc="0" normalizeH="0" baseline="0" noProof="0" dirty="0">
                  <a:ln>
                    <a:noFill/>
                  </a:ln>
                  <a:uLnTx/>
                  <a:uFillTx/>
                </a:rPr>
                <a:t>СЦ Регламент (ЕС) 2021/1060</a:t>
              </a:r>
            </a:p>
          </p:txBody>
        </p:sp>
        <p:sp>
          <p:nvSpPr>
            <p:cNvPr id="19" name="Oval 386">
              <a:extLst>
                <a:ext uri="{FF2B5EF4-FFF2-40B4-BE49-F238E27FC236}">
                  <a16:creationId xmlns:a16="http://schemas.microsoft.com/office/drawing/2014/main" id="{91A717C3-13B5-4C04-B238-D52BB55E3337}"/>
                </a:ext>
              </a:extLst>
            </p:cNvPr>
            <p:cNvSpPr/>
            <p:nvPr/>
          </p:nvSpPr>
          <p:spPr>
            <a:xfrm>
              <a:off x="1948083" y="3331307"/>
              <a:ext cx="1361635" cy="431382"/>
            </a:xfrm>
            <a:custGeom>
              <a:avLst/>
              <a:gdLst/>
              <a:ahLst/>
              <a:cxnLst/>
              <a:rect l="l" t="t" r="r" b="b"/>
              <a:pathLst>
                <a:path w="1631433" h="516857">
                  <a:moveTo>
                    <a:pt x="1631433" y="0"/>
                  </a:moveTo>
                  <a:cubicBezTo>
                    <a:pt x="1484412" y="306093"/>
                    <a:pt x="1171289" y="516857"/>
                    <a:pt x="808939" y="516857"/>
                  </a:cubicBezTo>
                  <a:cubicBezTo>
                    <a:pt x="457720" y="516857"/>
                    <a:pt x="152749" y="318843"/>
                    <a:pt x="0" y="28139"/>
                  </a:cubicBezTo>
                  <a:cubicBezTo>
                    <a:pt x="176185" y="284482"/>
                    <a:pt x="471647" y="452035"/>
                    <a:pt x="806243" y="452035"/>
                  </a:cubicBezTo>
                  <a:cubicBezTo>
                    <a:pt x="1153007" y="452035"/>
                    <a:pt x="1457738" y="272075"/>
                    <a:pt x="1631433" y="0"/>
                  </a:cubicBezTo>
                  <a:close/>
                </a:path>
              </a:pathLst>
            </a:custGeom>
            <a:solidFill>
              <a:sysClr val="window" lastClr="FFFFFF">
                <a:alpha val="71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uLnTx/>
                <a:uFillTx/>
                <a:ea typeface="+mn-ea"/>
                <a:cs typeface="+mn-cs"/>
              </a:endParaRPr>
            </a:p>
          </p:txBody>
        </p:sp>
      </p:grpSp>
      <p:sp>
        <p:nvSpPr>
          <p:cNvPr id="20" name="Right Arrow 38">
            <a:extLst>
              <a:ext uri="{FF2B5EF4-FFF2-40B4-BE49-F238E27FC236}">
                <a16:creationId xmlns:a16="http://schemas.microsoft.com/office/drawing/2014/main" id="{B74A0639-3CFF-439D-BEE4-C915C4E2A6AF}"/>
              </a:ext>
            </a:extLst>
          </p:cNvPr>
          <p:cNvSpPr/>
          <p:nvPr/>
        </p:nvSpPr>
        <p:spPr>
          <a:xfrm rot="20666694">
            <a:off x="1757316" y="1699641"/>
            <a:ext cx="3285422" cy="1375703"/>
          </a:xfrm>
          <a:prstGeom prst="rightArrow">
            <a:avLst>
              <a:gd name="adj1" fmla="val 46416"/>
              <a:gd name="adj2" fmla="val 40253"/>
            </a:avLst>
          </a:prstGeom>
          <a:gradFill flip="none" rotWithShape="1">
            <a:gsLst>
              <a:gs pos="100000">
                <a:sysClr val="windowText" lastClr="000000">
                  <a:lumMod val="65000"/>
                  <a:lumOff val="35000"/>
                </a:sysClr>
              </a:gs>
              <a:gs pos="81000">
                <a:srgbClr val="9B9B9B"/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2700" cap="flat" cmpd="sng" algn="ctr">
            <a:noFill/>
            <a:prstDash val="solid"/>
          </a:ln>
          <a:effectLst/>
        </p:spPr>
        <p:txBody>
          <a:bodyPr wrap="none" lIns="129513" tIns="64755" rIns="457200" bIns="64755" rtlCol="0" anchor="ctr"/>
          <a:lstStyle/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g-BG" sz="1400" b="1" kern="0" dirty="0">
                <a:solidFill>
                  <a:srgbClr val="C00000"/>
                </a:solidFill>
                <a:ea typeface="ヒラギノ角ゴ ProN W3" charset="-128"/>
              </a:rPr>
              <a:t>Интеркултурна комуникация в</a:t>
            </a:r>
          </a:p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g-BG" sz="1400" b="1" kern="0" dirty="0">
                <a:solidFill>
                  <a:srgbClr val="C00000"/>
                </a:solidFill>
                <a:ea typeface="ヒラギノ角ゴ ProN W3" charset="-128"/>
              </a:rPr>
              <a:t> мултикултурна образователна среда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ea typeface="ヒラギノ角ゴ ProN W3" charset="-128"/>
            </a:endParaRPr>
          </a:p>
        </p:txBody>
      </p:sp>
      <p:sp>
        <p:nvSpPr>
          <p:cNvPr id="21" name="Right Arrow 37">
            <a:extLst>
              <a:ext uri="{FF2B5EF4-FFF2-40B4-BE49-F238E27FC236}">
                <a16:creationId xmlns:a16="http://schemas.microsoft.com/office/drawing/2014/main" id="{3A9DA3A1-52C1-492E-ACC8-0A1E20BC6054}"/>
              </a:ext>
            </a:extLst>
          </p:cNvPr>
          <p:cNvSpPr/>
          <p:nvPr/>
        </p:nvSpPr>
        <p:spPr>
          <a:xfrm>
            <a:off x="2187750" y="3103193"/>
            <a:ext cx="1797814" cy="1402460"/>
          </a:xfrm>
          <a:prstGeom prst="rightArrow">
            <a:avLst>
              <a:gd name="adj1" fmla="val 57667"/>
              <a:gd name="adj2" fmla="val 50000"/>
            </a:avLst>
          </a:prstGeom>
          <a:gradFill flip="none" rotWithShape="1">
            <a:gsLst>
              <a:gs pos="100000">
                <a:sysClr val="windowText" lastClr="000000">
                  <a:lumMod val="65000"/>
                  <a:lumOff val="35000"/>
                </a:sysClr>
              </a:gs>
              <a:gs pos="52000">
                <a:srgbClr val="9B9B9B"/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2700" cap="flat" cmpd="sng" algn="ctr">
            <a:noFill/>
            <a:prstDash val="solid"/>
          </a:ln>
          <a:effectLst/>
        </p:spPr>
        <p:txBody>
          <a:bodyPr wrap="none" lIns="129513" tIns="64755" rIns="457200" bIns="64755" rtlCol="0" anchor="ctr"/>
          <a:lstStyle/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Ефективни </a:t>
            </a:r>
          </a:p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мултикултурни </a:t>
            </a:r>
          </a:p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ヒラギノ角ゴ ProN W3" charset="-128"/>
              </a:rPr>
              <a:t>общности 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ea typeface="ヒラギノ角ゴ ProN W3" charset="-128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ADFBE12-6A71-46ED-9869-6F201760BC5C}"/>
              </a:ext>
            </a:extLst>
          </p:cNvPr>
          <p:cNvGrpSpPr/>
          <p:nvPr/>
        </p:nvGrpSpPr>
        <p:grpSpPr>
          <a:xfrm>
            <a:off x="-183908" y="2617925"/>
            <a:ext cx="2577984" cy="2355364"/>
            <a:chOff x="400806" y="2980877"/>
            <a:chExt cx="1187060" cy="1159984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ADEDE83-EA2A-4F6B-8C5A-CD23F8D33193}"/>
                </a:ext>
              </a:extLst>
            </p:cNvPr>
            <p:cNvSpPr/>
            <p:nvPr/>
          </p:nvSpPr>
          <p:spPr>
            <a:xfrm>
              <a:off x="400806" y="3607461"/>
              <a:ext cx="1187060" cy="533400"/>
            </a:xfrm>
            <a:prstGeom prst="ellipse">
              <a:avLst/>
            </a:prstGeom>
            <a:gradFill flip="none" rotWithShape="1">
              <a:gsLst>
                <a:gs pos="0">
                  <a:sysClr val="windowText" lastClr="000000">
                    <a:lumMod val="50000"/>
                    <a:lumOff val="50000"/>
                    <a:alpha val="70000"/>
                  </a:sysClr>
                </a:gs>
                <a:gs pos="100000">
                  <a:sysClr val="window" lastClr="FFFFFF">
                    <a:alpha val="0"/>
                    <a:lumMod val="10000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uLnTx/>
                <a:uFillTx/>
              </a:endParaRPr>
            </a:p>
          </p:txBody>
        </p: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4532057B-0D8A-4A76-BC00-20DDC943B424}"/>
                </a:ext>
              </a:extLst>
            </p:cNvPr>
            <p:cNvGrpSpPr/>
            <p:nvPr/>
          </p:nvGrpSpPr>
          <p:grpSpPr>
            <a:xfrm>
              <a:off x="521183" y="2980877"/>
              <a:ext cx="962244" cy="980785"/>
              <a:chOff x="321531" y="3414157"/>
              <a:chExt cx="1188463" cy="1211361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DE8102BE-A4FF-4C68-BCF4-446459A483C9}"/>
                  </a:ext>
                </a:extLst>
              </p:cNvPr>
              <p:cNvSpPr/>
              <p:nvPr/>
            </p:nvSpPr>
            <p:spPr>
              <a:xfrm>
                <a:off x="345837" y="3414157"/>
                <a:ext cx="1120140" cy="1120140"/>
              </a:xfrm>
              <a:prstGeom prst="ellipse">
                <a:avLst/>
              </a:prstGeom>
              <a:solidFill>
                <a:sysClr val="window" lastClr="FFFFFF">
                  <a:lumMod val="85000"/>
                </a:sysClr>
              </a:solidFill>
              <a:ln w="12700" cap="flat" cmpd="sng" algn="ctr">
                <a:solidFill>
                  <a:sysClr val="window" lastClr="FFFFFF">
                    <a:lumMod val="50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uLnTx/>
                  <a:uFillTx/>
                </a:endParaRPr>
              </a:p>
            </p:txBody>
          </p:sp>
          <p:sp>
            <p:nvSpPr>
              <p:cNvPr id="26" name="Oval 386">
                <a:extLst>
                  <a:ext uri="{FF2B5EF4-FFF2-40B4-BE49-F238E27FC236}">
                    <a16:creationId xmlns:a16="http://schemas.microsoft.com/office/drawing/2014/main" id="{DE39CBCD-1E32-4717-87DE-EBEC787C7DB9}"/>
                  </a:ext>
                </a:extLst>
              </p:cNvPr>
              <p:cNvSpPr/>
              <p:nvPr/>
            </p:nvSpPr>
            <p:spPr>
              <a:xfrm>
                <a:off x="429335" y="4210520"/>
                <a:ext cx="953144" cy="301967"/>
              </a:xfrm>
              <a:custGeom>
                <a:avLst/>
                <a:gdLst/>
                <a:ahLst/>
                <a:cxnLst/>
                <a:rect l="l" t="t" r="r" b="b"/>
                <a:pathLst>
                  <a:path w="1631433" h="516857">
                    <a:moveTo>
                      <a:pt x="1631433" y="0"/>
                    </a:moveTo>
                    <a:cubicBezTo>
                      <a:pt x="1484412" y="306093"/>
                      <a:pt x="1171289" y="516857"/>
                      <a:pt x="808939" y="516857"/>
                    </a:cubicBezTo>
                    <a:cubicBezTo>
                      <a:pt x="457720" y="516857"/>
                      <a:pt x="152749" y="318843"/>
                      <a:pt x="0" y="28139"/>
                    </a:cubicBezTo>
                    <a:cubicBezTo>
                      <a:pt x="176185" y="284482"/>
                      <a:pt x="471647" y="452035"/>
                      <a:pt x="806243" y="452035"/>
                    </a:cubicBezTo>
                    <a:cubicBezTo>
                      <a:pt x="1153007" y="452035"/>
                      <a:pt x="1457738" y="272075"/>
                      <a:pt x="1631433" y="0"/>
                    </a:cubicBezTo>
                    <a:close/>
                  </a:path>
                </a:pathLst>
              </a:custGeom>
              <a:solidFill>
                <a:sysClr val="window" lastClr="FFFFFF">
                  <a:alpha val="71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uLnTx/>
                  <a:uFillTx/>
                  <a:ea typeface="+mn-ea"/>
                  <a:cs typeface="+mn-cs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E22538DF-DB93-4DE6-BD3F-E5A5F6EE09D0}"/>
                  </a:ext>
                </a:extLst>
              </p:cNvPr>
              <p:cNvSpPr/>
              <p:nvPr/>
            </p:nvSpPr>
            <p:spPr>
              <a:xfrm>
                <a:off x="321531" y="3439019"/>
                <a:ext cx="1188463" cy="1186499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lumMod val="100000"/>
                      <a:alpha val="9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sz="1600" b="1" kern="0" dirty="0">
                    <a:solidFill>
                      <a:srgbClr val="C00000"/>
                    </a:solidFill>
                  </a:rPr>
                  <a:t>Обща цел: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bg-BG" sz="1400" b="1" kern="0" dirty="0">
                    <a:solidFill>
                      <a:srgbClr val="C00000"/>
                    </a:solidFill>
                  </a:rPr>
                  <a:t>П</a:t>
                </a:r>
                <a:r>
                  <a:rPr kumimoji="0" lang="bg-BG" sz="1400" b="1" i="0" u="none" strike="noStrike" kern="0" cap="none" spc="0" normalizeH="0" baseline="0" dirty="0">
                    <a:ln>
                      <a:noFill/>
                    </a:ln>
                    <a:solidFill>
                      <a:srgbClr val="C00000"/>
                    </a:solidFill>
                    <a:uLnTx/>
                    <a:uFillTx/>
                  </a:rPr>
                  <a:t>озитивно </a:t>
                </a:r>
                <a:r>
                  <a:rPr kumimoji="0" lang="bg-BG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uLnTx/>
                    <a:uFillTx/>
                  </a:rPr>
                  <a:t>отношение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C00000"/>
                    </a:solidFill>
                    <a:uLnTx/>
                    <a:uFillTx/>
                  </a:rPr>
                  <a:t>към разнообразието</a:t>
                </a:r>
                <a:endPara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uLnTx/>
                  <a:uFillTx/>
                </a:endParaRPr>
              </a:p>
            </p:txBody>
          </p:sp>
        </p:grp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2154D7DC-6EC0-48B7-A022-D606AD34939E}"/>
              </a:ext>
            </a:extLst>
          </p:cNvPr>
          <p:cNvSpPr txBox="1"/>
          <p:nvPr/>
        </p:nvSpPr>
        <p:spPr>
          <a:xfrm>
            <a:off x="516597" y="5158131"/>
            <a:ext cx="1143688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Open Sans" panose="020B0606030504020204" pitchFamily="34" charset="0"/>
                <a:cs typeface="Arial" panose="020B0604020202020204" pitchFamily="34" charset="0"/>
              </a:rPr>
              <a:t>                               31 123 577 лв.                     2023 – 2027 г.                               Територията на </a:t>
            </a:r>
            <a:r>
              <a:rPr lang="bg-BG" sz="2000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Република</a:t>
            </a:r>
            <a:endParaRPr lang="en-GB" sz="2000" b="1" dirty="0">
              <a:solidFill>
                <a:srgbClr val="C00000"/>
              </a:solidFill>
              <a:ea typeface="Open Sans" panose="020B0606030504020204" pitchFamily="34" charset="0"/>
              <a:cs typeface="Arial" panose="020B0604020202020204" pitchFamily="34" charset="0"/>
            </a:endParaRPr>
          </a:p>
          <a:p>
            <a:pPr marL="7718425" lvl="8">
              <a:defRPr/>
            </a:pPr>
            <a:r>
              <a:rPr lang="bg-BG" sz="2000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България</a:t>
            </a:r>
            <a:r>
              <a:rPr lang="en-GB" sz="2000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r>
              <a:rPr lang="bg-BG" sz="2000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по Компонент 1 и Компонент 2</a:t>
            </a:r>
            <a:r>
              <a:rPr lang="bg-BG" sz="2000" b="1" noProof="0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          </a:t>
            </a:r>
            <a:r>
              <a:rPr lang="en-US" sz="2000" b="1" noProof="0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Open Sans" panose="020B0606030504020204" pitchFamily="34" charset="0"/>
                <a:cs typeface="Arial" panose="020B0604020202020204" pitchFamily="34" charset="0"/>
              </a:rPr>
              <a:t>                                   </a:t>
            </a:r>
            <a:r>
              <a:rPr lang="bg-BG" sz="2000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  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ea typeface="Open Sans" panose="020B0606030504020204" pitchFamily="34" charset="0"/>
                <a:cs typeface="Arial" panose="020B0604020202020204" pitchFamily="34" charset="0"/>
              </a:rPr>
              <a:t>       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5A6FD6F-7A4B-403F-9C93-8FF390901770}"/>
              </a:ext>
            </a:extLst>
          </p:cNvPr>
          <p:cNvGrpSpPr/>
          <p:nvPr/>
        </p:nvGrpSpPr>
        <p:grpSpPr>
          <a:xfrm>
            <a:off x="953731" y="4824734"/>
            <a:ext cx="1533372" cy="1274546"/>
            <a:chOff x="1149825" y="4869345"/>
            <a:chExt cx="1234037" cy="1006071"/>
          </a:xfrm>
        </p:grpSpPr>
        <p:sp>
          <p:nvSpPr>
            <p:cNvPr id="36" name="Rectangle 59">
              <a:extLst>
                <a:ext uri="{FF2B5EF4-FFF2-40B4-BE49-F238E27FC236}">
                  <a16:creationId xmlns:a16="http://schemas.microsoft.com/office/drawing/2014/main" id="{9462972B-06E4-43A0-8A65-43DC2DACB7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9825" y="4869345"/>
              <a:ext cx="1111879" cy="100607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7" name="Freeform 92">
              <a:extLst>
                <a:ext uri="{FF2B5EF4-FFF2-40B4-BE49-F238E27FC236}">
                  <a16:creationId xmlns:a16="http://schemas.microsoft.com/office/drawing/2014/main" id="{0B0545BB-B30B-4ADD-BD73-008E821342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59704" y="5384047"/>
              <a:ext cx="252131" cy="220712"/>
            </a:xfrm>
            <a:custGeom>
              <a:avLst/>
              <a:gdLst>
                <a:gd name="T0" fmla="*/ 403 w 777"/>
                <a:gd name="T1" fmla="*/ 600 h 1002"/>
                <a:gd name="T2" fmla="*/ 373 w 777"/>
                <a:gd name="T3" fmla="*/ 603 h 1002"/>
                <a:gd name="T4" fmla="*/ 347 w 777"/>
                <a:gd name="T5" fmla="*/ 612 h 1002"/>
                <a:gd name="T6" fmla="*/ 322 w 777"/>
                <a:gd name="T7" fmla="*/ 625 h 1002"/>
                <a:gd name="T8" fmla="*/ 300 w 777"/>
                <a:gd name="T9" fmla="*/ 642 h 1002"/>
                <a:gd name="T10" fmla="*/ 283 w 777"/>
                <a:gd name="T11" fmla="*/ 664 h 1002"/>
                <a:gd name="T12" fmla="*/ 270 w 777"/>
                <a:gd name="T13" fmla="*/ 687 h 1002"/>
                <a:gd name="T14" fmla="*/ 261 w 777"/>
                <a:gd name="T15" fmla="*/ 715 h 1002"/>
                <a:gd name="T16" fmla="*/ 258 w 777"/>
                <a:gd name="T17" fmla="*/ 744 h 1002"/>
                <a:gd name="T18" fmla="*/ 261 w 777"/>
                <a:gd name="T19" fmla="*/ 773 h 1002"/>
                <a:gd name="T20" fmla="*/ 270 w 777"/>
                <a:gd name="T21" fmla="*/ 800 h 1002"/>
                <a:gd name="T22" fmla="*/ 283 w 777"/>
                <a:gd name="T23" fmla="*/ 825 h 1002"/>
                <a:gd name="T24" fmla="*/ 300 w 777"/>
                <a:gd name="T25" fmla="*/ 847 h 1002"/>
                <a:gd name="T26" fmla="*/ 322 w 777"/>
                <a:gd name="T27" fmla="*/ 864 h 1002"/>
                <a:gd name="T28" fmla="*/ 347 w 777"/>
                <a:gd name="T29" fmla="*/ 877 h 1002"/>
                <a:gd name="T30" fmla="*/ 373 w 777"/>
                <a:gd name="T31" fmla="*/ 885 h 1002"/>
                <a:gd name="T32" fmla="*/ 403 w 777"/>
                <a:gd name="T33" fmla="*/ 889 h 1002"/>
                <a:gd name="T34" fmla="*/ 432 w 777"/>
                <a:gd name="T35" fmla="*/ 885 h 1002"/>
                <a:gd name="T36" fmla="*/ 458 w 777"/>
                <a:gd name="T37" fmla="*/ 877 h 1002"/>
                <a:gd name="T38" fmla="*/ 483 w 777"/>
                <a:gd name="T39" fmla="*/ 864 h 1002"/>
                <a:gd name="T40" fmla="*/ 505 w 777"/>
                <a:gd name="T41" fmla="*/ 847 h 1002"/>
                <a:gd name="T42" fmla="*/ 522 w 777"/>
                <a:gd name="T43" fmla="*/ 825 h 1002"/>
                <a:gd name="T44" fmla="*/ 535 w 777"/>
                <a:gd name="T45" fmla="*/ 800 h 1002"/>
                <a:gd name="T46" fmla="*/ 543 w 777"/>
                <a:gd name="T47" fmla="*/ 773 h 1002"/>
                <a:gd name="T48" fmla="*/ 547 w 777"/>
                <a:gd name="T49" fmla="*/ 744 h 1002"/>
                <a:gd name="T50" fmla="*/ 543 w 777"/>
                <a:gd name="T51" fmla="*/ 715 h 1002"/>
                <a:gd name="T52" fmla="*/ 535 w 777"/>
                <a:gd name="T53" fmla="*/ 687 h 1002"/>
                <a:gd name="T54" fmla="*/ 522 w 777"/>
                <a:gd name="T55" fmla="*/ 664 h 1002"/>
                <a:gd name="T56" fmla="*/ 505 w 777"/>
                <a:gd name="T57" fmla="*/ 642 h 1002"/>
                <a:gd name="T58" fmla="*/ 483 w 777"/>
                <a:gd name="T59" fmla="*/ 625 h 1002"/>
                <a:gd name="T60" fmla="*/ 458 w 777"/>
                <a:gd name="T61" fmla="*/ 612 h 1002"/>
                <a:gd name="T62" fmla="*/ 432 w 777"/>
                <a:gd name="T63" fmla="*/ 603 h 1002"/>
                <a:gd name="T64" fmla="*/ 403 w 777"/>
                <a:gd name="T65" fmla="*/ 600 h 1002"/>
                <a:gd name="T66" fmla="*/ 189 w 777"/>
                <a:gd name="T67" fmla="*/ 0 h 1002"/>
                <a:gd name="T68" fmla="*/ 710 w 777"/>
                <a:gd name="T69" fmla="*/ 26 h 1002"/>
                <a:gd name="T70" fmla="*/ 729 w 777"/>
                <a:gd name="T71" fmla="*/ 30 h 1002"/>
                <a:gd name="T72" fmla="*/ 746 w 777"/>
                <a:gd name="T73" fmla="*/ 38 h 1002"/>
                <a:gd name="T74" fmla="*/ 760 w 777"/>
                <a:gd name="T75" fmla="*/ 50 h 1002"/>
                <a:gd name="T76" fmla="*/ 770 w 777"/>
                <a:gd name="T77" fmla="*/ 66 h 1002"/>
                <a:gd name="T78" fmla="*/ 776 w 777"/>
                <a:gd name="T79" fmla="*/ 83 h 1002"/>
                <a:gd name="T80" fmla="*/ 777 w 777"/>
                <a:gd name="T81" fmla="*/ 103 h 1002"/>
                <a:gd name="T82" fmla="*/ 714 w 777"/>
                <a:gd name="T83" fmla="*/ 932 h 1002"/>
                <a:gd name="T84" fmla="*/ 710 w 777"/>
                <a:gd name="T85" fmla="*/ 951 h 1002"/>
                <a:gd name="T86" fmla="*/ 700 w 777"/>
                <a:gd name="T87" fmla="*/ 969 h 1002"/>
                <a:gd name="T88" fmla="*/ 688 w 777"/>
                <a:gd name="T89" fmla="*/ 983 h 1002"/>
                <a:gd name="T90" fmla="*/ 673 w 777"/>
                <a:gd name="T91" fmla="*/ 993 h 1002"/>
                <a:gd name="T92" fmla="*/ 654 w 777"/>
                <a:gd name="T93" fmla="*/ 1000 h 1002"/>
                <a:gd name="T94" fmla="*/ 635 w 777"/>
                <a:gd name="T95" fmla="*/ 1002 h 1002"/>
                <a:gd name="T96" fmla="*/ 57 w 777"/>
                <a:gd name="T97" fmla="*/ 1002 h 1002"/>
                <a:gd name="T98" fmla="*/ 39 w 777"/>
                <a:gd name="T99" fmla="*/ 999 h 1002"/>
                <a:gd name="T100" fmla="*/ 23 w 777"/>
                <a:gd name="T101" fmla="*/ 991 h 1002"/>
                <a:gd name="T102" fmla="*/ 11 w 777"/>
                <a:gd name="T103" fmla="*/ 980 h 1002"/>
                <a:gd name="T104" fmla="*/ 3 w 777"/>
                <a:gd name="T105" fmla="*/ 964 h 1002"/>
                <a:gd name="T106" fmla="*/ 0 w 777"/>
                <a:gd name="T107" fmla="*/ 947 h 1002"/>
                <a:gd name="T108" fmla="*/ 2 w 777"/>
                <a:gd name="T109" fmla="*/ 929 h 1002"/>
                <a:gd name="T110" fmla="*/ 97 w 777"/>
                <a:gd name="T111" fmla="*/ 68 h 1002"/>
                <a:gd name="T112" fmla="*/ 105 w 777"/>
                <a:gd name="T113" fmla="*/ 49 h 1002"/>
                <a:gd name="T114" fmla="*/ 116 w 777"/>
                <a:gd name="T115" fmla="*/ 33 h 1002"/>
                <a:gd name="T116" fmla="*/ 131 w 777"/>
                <a:gd name="T117" fmla="*/ 19 h 1002"/>
                <a:gd name="T118" fmla="*/ 149 w 777"/>
                <a:gd name="T119" fmla="*/ 8 h 1002"/>
                <a:gd name="T120" fmla="*/ 168 w 777"/>
                <a:gd name="T121" fmla="*/ 2 h 1002"/>
                <a:gd name="T122" fmla="*/ 189 w 777"/>
                <a:gd name="T123" fmla="*/ 0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77" h="1002">
                  <a:moveTo>
                    <a:pt x="403" y="600"/>
                  </a:moveTo>
                  <a:lnTo>
                    <a:pt x="373" y="603"/>
                  </a:lnTo>
                  <a:lnTo>
                    <a:pt x="347" y="612"/>
                  </a:lnTo>
                  <a:lnTo>
                    <a:pt x="322" y="625"/>
                  </a:lnTo>
                  <a:lnTo>
                    <a:pt x="300" y="642"/>
                  </a:lnTo>
                  <a:lnTo>
                    <a:pt x="283" y="664"/>
                  </a:lnTo>
                  <a:lnTo>
                    <a:pt x="270" y="687"/>
                  </a:lnTo>
                  <a:lnTo>
                    <a:pt x="261" y="715"/>
                  </a:lnTo>
                  <a:lnTo>
                    <a:pt x="258" y="744"/>
                  </a:lnTo>
                  <a:lnTo>
                    <a:pt x="261" y="773"/>
                  </a:lnTo>
                  <a:lnTo>
                    <a:pt x="270" y="800"/>
                  </a:lnTo>
                  <a:lnTo>
                    <a:pt x="283" y="825"/>
                  </a:lnTo>
                  <a:lnTo>
                    <a:pt x="300" y="847"/>
                  </a:lnTo>
                  <a:lnTo>
                    <a:pt x="322" y="864"/>
                  </a:lnTo>
                  <a:lnTo>
                    <a:pt x="347" y="877"/>
                  </a:lnTo>
                  <a:lnTo>
                    <a:pt x="373" y="885"/>
                  </a:lnTo>
                  <a:lnTo>
                    <a:pt x="403" y="889"/>
                  </a:lnTo>
                  <a:lnTo>
                    <a:pt x="432" y="885"/>
                  </a:lnTo>
                  <a:lnTo>
                    <a:pt x="458" y="877"/>
                  </a:lnTo>
                  <a:lnTo>
                    <a:pt x="483" y="864"/>
                  </a:lnTo>
                  <a:lnTo>
                    <a:pt x="505" y="847"/>
                  </a:lnTo>
                  <a:lnTo>
                    <a:pt x="522" y="825"/>
                  </a:lnTo>
                  <a:lnTo>
                    <a:pt x="535" y="800"/>
                  </a:lnTo>
                  <a:lnTo>
                    <a:pt x="543" y="773"/>
                  </a:lnTo>
                  <a:lnTo>
                    <a:pt x="547" y="744"/>
                  </a:lnTo>
                  <a:lnTo>
                    <a:pt x="543" y="715"/>
                  </a:lnTo>
                  <a:lnTo>
                    <a:pt x="535" y="687"/>
                  </a:lnTo>
                  <a:lnTo>
                    <a:pt x="522" y="664"/>
                  </a:lnTo>
                  <a:lnTo>
                    <a:pt x="505" y="642"/>
                  </a:lnTo>
                  <a:lnTo>
                    <a:pt x="483" y="625"/>
                  </a:lnTo>
                  <a:lnTo>
                    <a:pt x="458" y="612"/>
                  </a:lnTo>
                  <a:lnTo>
                    <a:pt x="432" y="603"/>
                  </a:lnTo>
                  <a:lnTo>
                    <a:pt x="403" y="600"/>
                  </a:lnTo>
                  <a:close/>
                  <a:moveTo>
                    <a:pt x="189" y="0"/>
                  </a:moveTo>
                  <a:lnTo>
                    <a:pt x="710" y="26"/>
                  </a:lnTo>
                  <a:lnTo>
                    <a:pt x="729" y="30"/>
                  </a:lnTo>
                  <a:lnTo>
                    <a:pt x="746" y="38"/>
                  </a:lnTo>
                  <a:lnTo>
                    <a:pt x="760" y="50"/>
                  </a:lnTo>
                  <a:lnTo>
                    <a:pt x="770" y="66"/>
                  </a:lnTo>
                  <a:lnTo>
                    <a:pt x="776" y="83"/>
                  </a:lnTo>
                  <a:lnTo>
                    <a:pt x="777" y="103"/>
                  </a:lnTo>
                  <a:lnTo>
                    <a:pt x="714" y="932"/>
                  </a:lnTo>
                  <a:lnTo>
                    <a:pt x="710" y="951"/>
                  </a:lnTo>
                  <a:lnTo>
                    <a:pt x="700" y="969"/>
                  </a:lnTo>
                  <a:lnTo>
                    <a:pt x="688" y="983"/>
                  </a:lnTo>
                  <a:lnTo>
                    <a:pt x="673" y="993"/>
                  </a:lnTo>
                  <a:lnTo>
                    <a:pt x="654" y="1000"/>
                  </a:lnTo>
                  <a:lnTo>
                    <a:pt x="635" y="1002"/>
                  </a:lnTo>
                  <a:lnTo>
                    <a:pt x="57" y="1002"/>
                  </a:lnTo>
                  <a:lnTo>
                    <a:pt x="39" y="999"/>
                  </a:lnTo>
                  <a:lnTo>
                    <a:pt x="23" y="991"/>
                  </a:lnTo>
                  <a:lnTo>
                    <a:pt x="11" y="980"/>
                  </a:lnTo>
                  <a:lnTo>
                    <a:pt x="3" y="964"/>
                  </a:lnTo>
                  <a:lnTo>
                    <a:pt x="0" y="947"/>
                  </a:lnTo>
                  <a:lnTo>
                    <a:pt x="2" y="929"/>
                  </a:lnTo>
                  <a:lnTo>
                    <a:pt x="97" y="68"/>
                  </a:lnTo>
                  <a:lnTo>
                    <a:pt x="105" y="49"/>
                  </a:lnTo>
                  <a:lnTo>
                    <a:pt x="116" y="33"/>
                  </a:lnTo>
                  <a:lnTo>
                    <a:pt x="131" y="19"/>
                  </a:lnTo>
                  <a:lnTo>
                    <a:pt x="149" y="8"/>
                  </a:lnTo>
                  <a:lnTo>
                    <a:pt x="168" y="2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00B050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" name="Freeform 91">
              <a:extLst>
                <a:ext uri="{FF2B5EF4-FFF2-40B4-BE49-F238E27FC236}">
                  <a16:creationId xmlns:a16="http://schemas.microsoft.com/office/drawing/2014/main" id="{914C021A-B0D0-4CAC-A51D-3666A7ACC4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1835" y="5384046"/>
              <a:ext cx="749869" cy="242771"/>
            </a:xfrm>
            <a:custGeom>
              <a:avLst/>
              <a:gdLst>
                <a:gd name="T0" fmla="*/ 775 w 2451"/>
                <a:gd name="T1" fmla="*/ 14 h 1080"/>
                <a:gd name="T2" fmla="*/ 963 w 2451"/>
                <a:gd name="T3" fmla="*/ 56 h 1080"/>
                <a:gd name="T4" fmla="*/ 1165 w 2451"/>
                <a:gd name="T5" fmla="*/ 112 h 1080"/>
                <a:gd name="T6" fmla="*/ 1353 w 2451"/>
                <a:gd name="T7" fmla="*/ 172 h 1080"/>
                <a:gd name="T8" fmla="*/ 1497 w 2451"/>
                <a:gd name="T9" fmla="*/ 218 h 1080"/>
                <a:gd name="T10" fmla="*/ 1577 w 2451"/>
                <a:gd name="T11" fmla="*/ 242 h 1080"/>
                <a:gd name="T12" fmla="*/ 1626 w 2451"/>
                <a:gd name="T13" fmla="*/ 291 h 1080"/>
                <a:gd name="T14" fmla="*/ 1633 w 2451"/>
                <a:gd name="T15" fmla="*/ 363 h 1080"/>
                <a:gd name="T16" fmla="*/ 1584 w 2451"/>
                <a:gd name="T17" fmla="*/ 434 h 1080"/>
                <a:gd name="T18" fmla="*/ 1471 w 2451"/>
                <a:gd name="T19" fmla="*/ 478 h 1080"/>
                <a:gd name="T20" fmla="*/ 1321 w 2451"/>
                <a:gd name="T21" fmla="*/ 487 h 1080"/>
                <a:gd name="T22" fmla="*/ 1166 w 2451"/>
                <a:gd name="T23" fmla="*/ 471 h 1080"/>
                <a:gd name="T24" fmla="*/ 1028 w 2451"/>
                <a:gd name="T25" fmla="*/ 448 h 1080"/>
                <a:gd name="T26" fmla="*/ 928 w 2451"/>
                <a:gd name="T27" fmla="*/ 430 h 1080"/>
                <a:gd name="T28" fmla="*/ 890 w 2451"/>
                <a:gd name="T29" fmla="*/ 436 h 1080"/>
                <a:gd name="T30" fmla="*/ 942 w 2451"/>
                <a:gd name="T31" fmla="*/ 499 h 1080"/>
                <a:gd name="T32" fmla="*/ 1075 w 2451"/>
                <a:gd name="T33" fmla="*/ 551 h 1080"/>
                <a:gd name="T34" fmla="*/ 1251 w 2451"/>
                <a:gd name="T35" fmla="*/ 586 h 1080"/>
                <a:gd name="T36" fmla="*/ 1436 w 2451"/>
                <a:gd name="T37" fmla="*/ 600 h 1080"/>
                <a:gd name="T38" fmla="*/ 1656 w 2451"/>
                <a:gd name="T39" fmla="*/ 574 h 1080"/>
                <a:gd name="T40" fmla="*/ 2031 w 2451"/>
                <a:gd name="T41" fmla="*/ 461 h 1080"/>
                <a:gd name="T42" fmla="*/ 2299 w 2451"/>
                <a:gd name="T43" fmla="*/ 336 h 1080"/>
                <a:gd name="T44" fmla="*/ 2396 w 2451"/>
                <a:gd name="T45" fmla="*/ 344 h 1080"/>
                <a:gd name="T46" fmla="*/ 2448 w 2451"/>
                <a:gd name="T47" fmla="*/ 420 h 1080"/>
                <a:gd name="T48" fmla="*/ 2424 w 2451"/>
                <a:gd name="T49" fmla="*/ 535 h 1080"/>
                <a:gd name="T50" fmla="*/ 2335 w 2451"/>
                <a:gd name="T51" fmla="*/ 630 h 1080"/>
                <a:gd name="T52" fmla="*/ 2212 w 2451"/>
                <a:gd name="T53" fmla="*/ 715 h 1080"/>
                <a:gd name="T54" fmla="*/ 2046 w 2451"/>
                <a:gd name="T55" fmla="*/ 819 h 1080"/>
                <a:gd name="T56" fmla="*/ 1861 w 2451"/>
                <a:gd name="T57" fmla="*/ 923 h 1080"/>
                <a:gd name="T58" fmla="*/ 1685 w 2451"/>
                <a:gd name="T59" fmla="*/ 1011 h 1080"/>
                <a:gd name="T60" fmla="*/ 1542 w 2451"/>
                <a:gd name="T61" fmla="*/ 1068 h 1080"/>
                <a:gd name="T62" fmla="*/ 1443 w 2451"/>
                <a:gd name="T63" fmla="*/ 1080 h 1080"/>
                <a:gd name="T64" fmla="*/ 1278 w 2451"/>
                <a:gd name="T65" fmla="*/ 1065 h 1080"/>
                <a:gd name="T66" fmla="*/ 1061 w 2451"/>
                <a:gd name="T67" fmla="*/ 1037 h 1080"/>
                <a:gd name="T68" fmla="*/ 822 w 2451"/>
                <a:gd name="T69" fmla="*/ 1000 h 1080"/>
                <a:gd name="T70" fmla="*/ 593 w 2451"/>
                <a:gd name="T71" fmla="*/ 961 h 1080"/>
                <a:gd name="T72" fmla="*/ 403 w 2451"/>
                <a:gd name="T73" fmla="*/ 926 h 1080"/>
                <a:gd name="T74" fmla="*/ 283 w 2451"/>
                <a:gd name="T75" fmla="*/ 903 h 1080"/>
                <a:gd name="T76" fmla="*/ 184 w 2451"/>
                <a:gd name="T77" fmla="*/ 906 h 1080"/>
                <a:gd name="T78" fmla="*/ 80 w 2451"/>
                <a:gd name="T79" fmla="*/ 966 h 1080"/>
                <a:gd name="T80" fmla="*/ 26 w 2451"/>
                <a:gd name="T81" fmla="*/ 1000 h 1080"/>
                <a:gd name="T82" fmla="*/ 5 w 2451"/>
                <a:gd name="T83" fmla="*/ 981 h 1080"/>
                <a:gd name="T84" fmla="*/ 0 w 2451"/>
                <a:gd name="T85" fmla="*/ 962 h 1080"/>
                <a:gd name="T86" fmla="*/ 16 w 2451"/>
                <a:gd name="T87" fmla="*/ 712 h 1080"/>
                <a:gd name="T88" fmla="*/ 35 w 2451"/>
                <a:gd name="T89" fmla="*/ 423 h 1080"/>
                <a:gd name="T90" fmla="*/ 51 w 2451"/>
                <a:gd name="T91" fmla="*/ 165 h 1080"/>
                <a:gd name="T92" fmla="*/ 69 w 2451"/>
                <a:gd name="T93" fmla="*/ 79 h 1080"/>
                <a:gd name="T94" fmla="*/ 117 w 2451"/>
                <a:gd name="T95" fmla="*/ 65 h 1080"/>
                <a:gd name="T96" fmla="*/ 246 w 2451"/>
                <a:gd name="T97" fmla="*/ 45 h 1080"/>
                <a:gd name="T98" fmla="*/ 429 w 2451"/>
                <a:gd name="T99" fmla="*/ 19 h 1080"/>
                <a:gd name="T100" fmla="*/ 598 w 2451"/>
                <a:gd name="T101" fmla="*/ 2 h 10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51" h="1080">
                  <a:moveTo>
                    <a:pt x="661" y="0"/>
                  </a:moveTo>
                  <a:lnTo>
                    <a:pt x="696" y="2"/>
                  </a:lnTo>
                  <a:lnTo>
                    <a:pt x="734" y="8"/>
                  </a:lnTo>
                  <a:lnTo>
                    <a:pt x="775" y="14"/>
                  </a:lnTo>
                  <a:lnTo>
                    <a:pt x="819" y="22"/>
                  </a:lnTo>
                  <a:lnTo>
                    <a:pt x="866" y="32"/>
                  </a:lnTo>
                  <a:lnTo>
                    <a:pt x="914" y="44"/>
                  </a:lnTo>
                  <a:lnTo>
                    <a:pt x="963" y="56"/>
                  </a:lnTo>
                  <a:lnTo>
                    <a:pt x="1013" y="69"/>
                  </a:lnTo>
                  <a:lnTo>
                    <a:pt x="1064" y="84"/>
                  </a:lnTo>
                  <a:lnTo>
                    <a:pt x="1115" y="98"/>
                  </a:lnTo>
                  <a:lnTo>
                    <a:pt x="1165" y="112"/>
                  </a:lnTo>
                  <a:lnTo>
                    <a:pt x="1214" y="128"/>
                  </a:lnTo>
                  <a:lnTo>
                    <a:pt x="1262" y="143"/>
                  </a:lnTo>
                  <a:lnTo>
                    <a:pt x="1309" y="157"/>
                  </a:lnTo>
                  <a:lnTo>
                    <a:pt x="1353" y="172"/>
                  </a:lnTo>
                  <a:lnTo>
                    <a:pt x="1394" y="185"/>
                  </a:lnTo>
                  <a:lnTo>
                    <a:pt x="1432" y="197"/>
                  </a:lnTo>
                  <a:lnTo>
                    <a:pt x="1466" y="208"/>
                  </a:lnTo>
                  <a:lnTo>
                    <a:pt x="1497" y="218"/>
                  </a:lnTo>
                  <a:lnTo>
                    <a:pt x="1523" y="225"/>
                  </a:lnTo>
                  <a:lnTo>
                    <a:pt x="1544" y="231"/>
                  </a:lnTo>
                  <a:lnTo>
                    <a:pt x="1561" y="235"/>
                  </a:lnTo>
                  <a:lnTo>
                    <a:pt x="1577" y="242"/>
                  </a:lnTo>
                  <a:lnTo>
                    <a:pt x="1593" y="251"/>
                  </a:lnTo>
                  <a:lnTo>
                    <a:pt x="1606" y="262"/>
                  </a:lnTo>
                  <a:lnTo>
                    <a:pt x="1617" y="275"/>
                  </a:lnTo>
                  <a:lnTo>
                    <a:pt x="1626" y="291"/>
                  </a:lnTo>
                  <a:lnTo>
                    <a:pt x="1632" y="307"/>
                  </a:lnTo>
                  <a:lnTo>
                    <a:pt x="1636" y="326"/>
                  </a:lnTo>
                  <a:lnTo>
                    <a:pt x="1636" y="344"/>
                  </a:lnTo>
                  <a:lnTo>
                    <a:pt x="1633" y="363"/>
                  </a:lnTo>
                  <a:lnTo>
                    <a:pt x="1625" y="382"/>
                  </a:lnTo>
                  <a:lnTo>
                    <a:pt x="1616" y="401"/>
                  </a:lnTo>
                  <a:lnTo>
                    <a:pt x="1602" y="418"/>
                  </a:lnTo>
                  <a:lnTo>
                    <a:pt x="1584" y="434"/>
                  </a:lnTo>
                  <a:lnTo>
                    <a:pt x="1562" y="449"/>
                  </a:lnTo>
                  <a:lnTo>
                    <a:pt x="1535" y="461"/>
                  </a:lnTo>
                  <a:lnTo>
                    <a:pt x="1504" y="471"/>
                  </a:lnTo>
                  <a:lnTo>
                    <a:pt x="1471" y="478"/>
                  </a:lnTo>
                  <a:lnTo>
                    <a:pt x="1435" y="484"/>
                  </a:lnTo>
                  <a:lnTo>
                    <a:pt x="1398" y="487"/>
                  </a:lnTo>
                  <a:lnTo>
                    <a:pt x="1360" y="488"/>
                  </a:lnTo>
                  <a:lnTo>
                    <a:pt x="1321" y="487"/>
                  </a:lnTo>
                  <a:lnTo>
                    <a:pt x="1282" y="485"/>
                  </a:lnTo>
                  <a:lnTo>
                    <a:pt x="1242" y="482"/>
                  </a:lnTo>
                  <a:lnTo>
                    <a:pt x="1204" y="476"/>
                  </a:lnTo>
                  <a:lnTo>
                    <a:pt x="1166" y="471"/>
                  </a:lnTo>
                  <a:lnTo>
                    <a:pt x="1128" y="465"/>
                  </a:lnTo>
                  <a:lnTo>
                    <a:pt x="1093" y="459"/>
                  </a:lnTo>
                  <a:lnTo>
                    <a:pt x="1059" y="453"/>
                  </a:lnTo>
                  <a:lnTo>
                    <a:pt x="1028" y="448"/>
                  </a:lnTo>
                  <a:lnTo>
                    <a:pt x="998" y="442"/>
                  </a:lnTo>
                  <a:lnTo>
                    <a:pt x="971" y="437"/>
                  </a:lnTo>
                  <a:lnTo>
                    <a:pt x="948" y="433"/>
                  </a:lnTo>
                  <a:lnTo>
                    <a:pt x="928" y="430"/>
                  </a:lnTo>
                  <a:lnTo>
                    <a:pt x="912" y="429"/>
                  </a:lnTo>
                  <a:lnTo>
                    <a:pt x="900" y="429"/>
                  </a:lnTo>
                  <a:lnTo>
                    <a:pt x="892" y="432"/>
                  </a:lnTo>
                  <a:lnTo>
                    <a:pt x="890" y="436"/>
                  </a:lnTo>
                  <a:lnTo>
                    <a:pt x="893" y="453"/>
                  </a:lnTo>
                  <a:lnTo>
                    <a:pt x="903" y="468"/>
                  </a:lnTo>
                  <a:lnTo>
                    <a:pt x="920" y="484"/>
                  </a:lnTo>
                  <a:lnTo>
                    <a:pt x="942" y="499"/>
                  </a:lnTo>
                  <a:lnTo>
                    <a:pt x="969" y="513"/>
                  </a:lnTo>
                  <a:lnTo>
                    <a:pt x="1001" y="527"/>
                  </a:lnTo>
                  <a:lnTo>
                    <a:pt x="1036" y="539"/>
                  </a:lnTo>
                  <a:lnTo>
                    <a:pt x="1075" y="551"/>
                  </a:lnTo>
                  <a:lnTo>
                    <a:pt x="1116" y="562"/>
                  </a:lnTo>
                  <a:lnTo>
                    <a:pt x="1160" y="571"/>
                  </a:lnTo>
                  <a:lnTo>
                    <a:pt x="1205" y="579"/>
                  </a:lnTo>
                  <a:lnTo>
                    <a:pt x="1251" y="586"/>
                  </a:lnTo>
                  <a:lnTo>
                    <a:pt x="1298" y="592"/>
                  </a:lnTo>
                  <a:lnTo>
                    <a:pt x="1344" y="596"/>
                  </a:lnTo>
                  <a:lnTo>
                    <a:pt x="1391" y="599"/>
                  </a:lnTo>
                  <a:lnTo>
                    <a:pt x="1436" y="600"/>
                  </a:lnTo>
                  <a:lnTo>
                    <a:pt x="1480" y="599"/>
                  </a:lnTo>
                  <a:lnTo>
                    <a:pt x="1521" y="596"/>
                  </a:lnTo>
                  <a:lnTo>
                    <a:pt x="1559" y="591"/>
                  </a:lnTo>
                  <a:lnTo>
                    <a:pt x="1656" y="574"/>
                  </a:lnTo>
                  <a:lnTo>
                    <a:pt x="1754" y="551"/>
                  </a:lnTo>
                  <a:lnTo>
                    <a:pt x="1849" y="525"/>
                  </a:lnTo>
                  <a:lnTo>
                    <a:pt x="1941" y="494"/>
                  </a:lnTo>
                  <a:lnTo>
                    <a:pt x="2031" y="461"/>
                  </a:lnTo>
                  <a:lnTo>
                    <a:pt x="2117" y="425"/>
                  </a:lnTo>
                  <a:lnTo>
                    <a:pt x="2197" y="387"/>
                  </a:lnTo>
                  <a:lnTo>
                    <a:pt x="2271" y="348"/>
                  </a:lnTo>
                  <a:lnTo>
                    <a:pt x="2299" y="336"/>
                  </a:lnTo>
                  <a:lnTo>
                    <a:pt x="2326" y="331"/>
                  </a:lnTo>
                  <a:lnTo>
                    <a:pt x="2350" y="330"/>
                  </a:lnTo>
                  <a:lnTo>
                    <a:pt x="2374" y="335"/>
                  </a:lnTo>
                  <a:lnTo>
                    <a:pt x="2396" y="344"/>
                  </a:lnTo>
                  <a:lnTo>
                    <a:pt x="2414" y="357"/>
                  </a:lnTo>
                  <a:lnTo>
                    <a:pt x="2429" y="375"/>
                  </a:lnTo>
                  <a:lnTo>
                    <a:pt x="2441" y="396"/>
                  </a:lnTo>
                  <a:lnTo>
                    <a:pt x="2448" y="420"/>
                  </a:lnTo>
                  <a:lnTo>
                    <a:pt x="2451" y="446"/>
                  </a:lnTo>
                  <a:lnTo>
                    <a:pt x="2448" y="474"/>
                  </a:lnTo>
                  <a:lnTo>
                    <a:pt x="2439" y="504"/>
                  </a:lnTo>
                  <a:lnTo>
                    <a:pt x="2424" y="535"/>
                  </a:lnTo>
                  <a:lnTo>
                    <a:pt x="2402" y="567"/>
                  </a:lnTo>
                  <a:lnTo>
                    <a:pt x="2373" y="599"/>
                  </a:lnTo>
                  <a:lnTo>
                    <a:pt x="2357" y="613"/>
                  </a:lnTo>
                  <a:lnTo>
                    <a:pt x="2335" y="630"/>
                  </a:lnTo>
                  <a:lnTo>
                    <a:pt x="2310" y="649"/>
                  </a:lnTo>
                  <a:lnTo>
                    <a:pt x="2281" y="669"/>
                  </a:lnTo>
                  <a:lnTo>
                    <a:pt x="2248" y="692"/>
                  </a:lnTo>
                  <a:lnTo>
                    <a:pt x="2212" y="715"/>
                  </a:lnTo>
                  <a:lnTo>
                    <a:pt x="2174" y="741"/>
                  </a:lnTo>
                  <a:lnTo>
                    <a:pt x="2133" y="766"/>
                  </a:lnTo>
                  <a:lnTo>
                    <a:pt x="2090" y="792"/>
                  </a:lnTo>
                  <a:lnTo>
                    <a:pt x="2046" y="819"/>
                  </a:lnTo>
                  <a:lnTo>
                    <a:pt x="2001" y="846"/>
                  </a:lnTo>
                  <a:lnTo>
                    <a:pt x="1955" y="871"/>
                  </a:lnTo>
                  <a:lnTo>
                    <a:pt x="1907" y="897"/>
                  </a:lnTo>
                  <a:lnTo>
                    <a:pt x="1861" y="923"/>
                  </a:lnTo>
                  <a:lnTo>
                    <a:pt x="1815" y="947"/>
                  </a:lnTo>
                  <a:lnTo>
                    <a:pt x="1771" y="970"/>
                  </a:lnTo>
                  <a:lnTo>
                    <a:pt x="1727" y="991"/>
                  </a:lnTo>
                  <a:lnTo>
                    <a:pt x="1685" y="1011"/>
                  </a:lnTo>
                  <a:lnTo>
                    <a:pt x="1645" y="1029"/>
                  </a:lnTo>
                  <a:lnTo>
                    <a:pt x="1608" y="1045"/>
                  </a:lnTo>
                  <a:lnTo>
                    <a:pt x="1573" y="1058"/>
                  </a:lnTo>
                  <a:lnTo>
                    <a:pt x="1542" y="1068"/>
                  </a:lnTo>
                  <a:lnTo>
                    <a:pt x="1515" y="1076"/>
                  </a:lnTo>
                  <a:lnTo>
                    <a:pt x="1496" y="1079"/>
                  </a:lnTo>
                  <a:lnTo>
                    <a:pt x="1473" y="1080"/>
                  </a:lnTo>
                  <a:lnTo>
                    <a:pt x="1443" y="1080"/>
                  </a:lnTo>
                  <a:lnTo>
                    <a:pt x="1408" y="1078"/>
                  </a:lnTo>
                  <a:lnTo>
                    <a:pt x="1369" y="1075"/>
                  </a:lnTo>
                  <a:lnTo>
                    <a:pt x="1325" y="1070"/>
                  </a:lnTo>
                  <a:lnTo>
                    <a:pt x="1278" y="1065"/>
                  </a:lnTo>
                  <a:lnTo>
                    <a:pt x="1228" y="1059"/>
                  </a:lnTo>
                  <a:lnTo>
                    <a:pt x="1174" y="1053"/>
                  </a:lnTo>
                  <a:lnTo>
                    <a:pt x="1119" y="1045"/>
                  </a:lnTo>
                  <a:lnTo>
                    <a:pt x="1061" y="1037"/>
                  </a:lnTo>
                  <a:lnTo>
                    <a:pt x="1002" y="1028"/>
                  </a:lnTo>
                  <a:lnTo>
                    <a:pt x="942" y="1019"/>
                  </a:lnTo>
                  <a:lnTo>
                    <a:pt x="883" y="1010"/>
                  </a:lnTo>
                  <a:lnTo>
                    <a:pt x="822" y="1000"/>
                  </a:lnTo>
                  <a:lnTo>
                    <a:pt x="763" y="990"/>
                  </a:lnTo>
                  <a:lnTo>
                    <a:pt x="705" y="980"/>
                  </a:lnTo>
                  <a:lnTo>
                    <a:pt x="648" y="970"/>
                  </a:lnTo>
                  <a:lnTo>
                    <a:pt x="593" y="961"/>
                  </a:lnTo>
                  <a:lnTo>
                    <a:pt x="540" y="951"/>
                  </a:lnTo>
                  <a:lnTo>
                    <a:pt x="491" y="942"/>
                  </a:lnTo>
                  <a:lnTo>
                    <a:pt x="445" y="934"/>
                  </a:lnTo>
                  <a:lnTo>
                    <a:pt x="403" y="926"/>
                  </a:lnTo>
                  <a:lnTo>
                    <a:pt x="365" y="919"/>
                  </a:lnTo>
                  <a:lnTo>
                    <a:pt x="332" y="912"/>
                  </a:lnTo>
                  <a:lnTo>
                    <a:pt x="305" y="907"/>
                  </a:lnTo>
                  <a:lnTo>
                    <a:pt x="283" y="903"/>
                  </a:lnTo>
                  <a:lnTo>
                    <a:pt x="268" y="899"/>
                  </a:lnTo>
                  <a:lnTo>
                    <a:pt x="240" y="896"/>
                  </a:lnTo>
                  <a:lnTo>
                    <a:pt x="211" y="899"/>
                  </a:lnTo>
                  <a:lnTo>
                    <a:pt x="184" y="906"/>
                  </a:lnTo>
                  <a:lnTo>
                    <a:pt x="157" y="918"/>
                  </a:lnTo>
                  <a:lnTo>
                    <a:pt x="130" y="932"/>
                  </a:lnTo>
                  <a:lnTo>
                    <a:pt x="105" y="948"/>
                  </a:lnTo>
                  <a:lnTo>
                    <a:pt x="80" y="966"/>
                  </a:lnTo>
                  <a:lnTo>
                    <a:pt x="59" y="984"/>
                  </a:lnTo>
                  <a:lnTo>
                    <a:pt x="45" y="994"/>
                  </a:lnTo>
                  <a:lnTo>
                    <a:pt x="34" y="999"/>
                  </a:lnTo>
                  <a:lnTo>
                    <a:pt x="26" y="1000"/>
                  </a:lnTo>
                  <a:lnTo>
                    <a:pt x="19" y="998"/>
                  </a:lnTo>
                  <a:lnTo>
                    <a:pt x="12" y="994"/>
                  </a:lnTo>
                  <a:lnTo>
                    <a:pt x="8" y="988"/>
                  </a:lnTo>
                  <a:lnTo>
                    <a:pt x="5" y="981"/>
                  </a:lnTo>
                  <a:lnTo>
                    <a:pt x="2" y="975"/>
                  </a:lnTo>
                  <a:lnTo>
                    <a:pt x="1" y="969"/>
                  </a:lnTo>
                  <a:lnTo>
                    <a:pt x="1" y="964"/>
                  </a:lnTo>
                  <a:lnTo>
                    <a:pt x="0" y="962"/>
                  </a:lnTo>
                  <a:lnTo>
                    <a:pt x="4" y="907"/>
                  </a:lnTo>
                  <a:lnTo>
                    <a:pt x="8" y="847"/>
                  </a:lnTo>
                  <a:lnTo>
                    <a:pt x="12" y="782"/>
                  </a:lnTo>
                  <a:lnTo>
                    <a:pt x="16" y="712"/>
                  </a:lnTo>
                  <a:lnTo>
                    <a:pt x="22" y="642"/>
                  </a:lnTo>
                  <a:lnTo>
                    <a:pt x="26" y="569"/>
                  </a:lnTo>
                  <a:lnTo>
                    <a:pt x="31" y="495"/>
                  </a:lnTo>
                  <a:lnTo>
                    <a:pt x="35" y="423"/>
                  </a:lnTo>
                  <a:lnTo>
                    <a:pt x="40" y="352"/>
                  </a:lnTo>
                  <a:lnTo>
                    <a:pt x="44" y="286"/>
                  </a:lnTo>
                  <a:lnTo>
                    <a:pt x="48" y="222"/>
                  </a:lnTo>
                  <a:lnTo>
                    <a:pt x="51" y="165"/>
                  </a:lnTo>
                  <a:lnTo>
                    <a:pt x="55" y="113"/>
                  </a:lnTo>
                  <a:lnTo>
                    <a:pt x="57" y="99"/>
                  </a:lnTo>
                  <a:lnTo>
                    <a:pt x="62" y="88"/>
                  </a:lnTo>
                  <a:lnTo>
                    <a:pt x="69" y="79"/>
                  </a:lnTo>
                  <a:lnTo>
                    <a:pt x="78" y="74"/>
                  </a:lnTo>
                  <a:lnTo>
                    <a:pt x="89" y="70"/>
                  </a:lnTo>
                  <a:lnTo>
                    <a:pt x="102" y="67"/>
                  </a:lnTo>
                  <a:lnTo>
                    <a:pt x="117" y="65"/>
                  </a:lnTo>
                  <a:lnTo>
                    <a:pt x="133" y="62"/>
                  </a:lnTo>
                  <a:lnTo>
                    <a:pt x="167" y="57"/>
                  </a:lnTo>
                  <a:lnTo>
                    <a:pt x="205" y="51"/>
                  </a:lnTo>
                  <a:lnTo>
                    <a:pt x="246" y="45"/>
                  </a:lnTo>
                  <a:lnTo>
                    <a:pt x="290" y="37"/>
                  </a:lnTo>
                  <a:lnTo>
                    <a:pt x="335" y="31"/>
                  </a:lnTo>
                  <a:lnTo>
                    <a:pt x="383" y="25"/>
                  </a:lnTo>
                  <a:lnTo>
                    <a:pt x="429" y="19"/>
                  </a:lnTo>
                  <a:lnTo>
                    <a:pt x="475" y="14"/>
                  </a:lnTo>
                  <a:lnTo>
                    <a:pt x="519" y="9"/>
                  </a:lnTo>
                  <a:lnTo>
                    <a:pt x="560" y="5"/>
                  </a:lnTo>
                  <a:lnTo>
                    <a:pt x="598" y="2"/>
                  </a:lnTo>
                  <a:lnTo>
                    <a:pt x="633" y="0"/>
                  </a:lnTo>
                  <a:lnTo>
                    <a:pt x="661" y="0"/>
                  </a:lnTo>
                  <a:close/>
                </a:path>
              </a:pathLst>
            </a:custGeom>
            <a:solidFill>
              <a:srgbClr val="00B050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rgbClr val="00B050"/>
                </a:solidFill>
                <a:highlight>
                  <a:srgbClr val="00FF00"/>
                </a:highlight>
                <a:cs typeface="Arial" panose="020B0604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5C613DA-6DC5-4157-9A03-9344C687E031}"/>
                </a:ext>
              </a:extLst>
            </p:cNvPr>
            <p:cNvSpPr txBox="1"/>
            <p:nvPr/>
          </p:nvSpPr>
          <p:spPr>
            <a:xfrm>
              <a:off x="1363304" y="5069161"/>
              <a:ext cx="1020558" cy="364418"/>
            </a:xfrm>
            <a:prstGeom prst="rect">
              <a:avLst/>
            </a:prstGeom>
            <a:noFill/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00B050"/>
                  </a:solidFill>
                </a:rPr>
                <a:t>BGN</a:t>
              </a:r>
              <a:endParaRPr lang="bg-BG" sz="44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42" name="Google Shape;9226;p66">
            <a:extLst>
              <a:ext uri="{FF2B5EF4-FFF2-40B4-BE49-F238E27FC236}">
                <a16:creationId xmlns:a16="http://schemas.microsoft.com/office/drawing/2014/main" id="{E2385DCB-6509-4BD7-8D63-8BC6F430A11C}"/>
              </a:ext>
            </a:extLst>
          </p:cNvPr>
          <p:cNvSpPr/>
          <p:nvPr/>
        </p:nvSpPr>
        <p:spPr>
          <a:xfrm>
            <a:off x="4233328" y="5204548"/>
            <a:ext cx="510076" cy="639792"/>
          </a:xfrm>
          <a:custGeom>
            <a:avLst/>
            <a:gdLst/>
            <a:ahLst/>
            <a:cxnLst/>
            <a:rect l="l" t="t" r="r" b="b"/>
            <a:pathLst>
              <a:path w="6240" h="10955" extrusionOk="0">
                <a:moveTo>
                  <a:pt x="5644" y="358"/>
                </a:moveTo>
                <a:lnTo>
                  <a:pt x="5644" y="2870"/>
                </a:lnTo>
                <a:cubicBezTo>
                  <a:pt x="5644" y="4001"/>
                  <a:pt x="4882" y="5013"/>
                  <a:pt x="3787" y="5311"/>
                </a:cubicBezTo>
                <a:cubicBezTo>
                  <a:pt x="3716" y="5323"/>
                  <a:pt x="3656" y="5406"/>
                  <a:pt x="3656" y="5478"/>
                </a:cubicBezTo>
                <a:cubicBezTo>
                  <a:pt x="3656" y="5549"/>
                  <a:pt x="3716" y="5621"/>
                  <a:pt x="3787" y="5644"/>
                </a:cubicBezTo>
                <a:cubicBezTo>
                  <a:pt x="4882" y="5942"/>
                  <a:pt x="5644" y="6954"/>
                  <a:pt x="5644" y="8085"/>
                </a:cubicBezTo>
                <a:lnTo>
                  <a:pt x="5644" y="10597"/>
                </a:lnTo>
                <a:lnTo>
                  <a:pt x="584" y="10597"/>
                </a:lnTo>
                <a:lnTo>
                  <a:pt x="584" y="8085"/>
                </a:lnTo>
                <a:cubicBezTo>
                  <a:pt x="584" y="6954"/>
                  <a:pt x="1346" y="5942"/>
                  <a:pt x="2442" y="5644"/>
                </a:cubicBezTo>
                <a:cubicBezTo>
                  <a:pt x="2525" y="5621"/>
                  <a:pt x="2573" y="5549"/>
                  <a:pt x="2573" y="5478"/>
                </a:cubicBezTo>
                <a:cubicBezTo>
                  <a:pt x="2573" y="5406"/>
                  <a:pt x="2525" y="5323"/>
                  <a:pt x="2442" y="5311"/>
                </a:cubicBezTo>
                <a:cubicBezTo>
                  <a:pt x="1346" y="5013"/>
                  <a:pt x="584" y="4001"/>
                  <a:pt x="584" y="2870"/>
                </a:cubicBezTo>
                <a:lnTo>
                  <a:pt x="584" y="358"/>
                </a:lnTo>
                <a:close/>
                <a:moveTo>
                  <a:pt x="179" y="1"/>
                </a:moveTo>
                <a:cubicBezTo>
                  <a:pt x="84" y="1"/>
                  <a:pt x="1" y="72"/>
                  <a:pt x="1" y="179"/>
                </a:cubicBezTo>
                <a:cubicBezTo>
                  <a:pt x="1" y="287"/>
                  <a:pt x="84" y="358"/>
                  <a:pt x="179" y="358"/>
                </a:cubicBezTo>
                <a:lnTo>
                  <a:pt x="239" y="358"/>
                </a:lnTo>
                <a:lnTo>
                  <a:pt x="239" y="2870"/>
                </a:lnTo>
                <a:cubicBezTo>
                  <a:pt x="239" y="4001"/>
                  <a:pt x="894" y="5013"/>
                  <a:pt x="1894" y="5478"/>
                </a:cubicBezTo>
                <a:cubicBezTo>
                  <a:pt x="894" y="5942"/>
                  <a:pt x="239" y="6966"/>
                  <a:pt x="239" y="8085"/>
                </a:cubicBezTo>
                <a:lnTo>
                  <a:pt x="239" y="10597"/>
                </a:lnTo>
                <a:lnTo>
                  <a:pt x="179" y="10597"/>
                </a:lnTo>
                <a:cubicBezTo>
                  <a:pt x="84" y="10597"/>
                  <a:pt x="1" y="10669"/>
                  <a:pt x="1" y="10776"/>
                </a:cubicBezTo>
                <a:cubicBezTo>
                  <a:pt x="1" y="10883"/>
                  <a:pt x="84" y="10955"/>
                  <a:pt x="179" y="10955"/>
                </a:cubicBezTo>
                <a:lnTo>
                  <a:pt x="6061" y="10955"/>
                </a:lnTo>
                <a:cubicBezTo>
                  <a:pt x="6168" y="10955"/>
                  <a:pt x="6240" y="10883"/>
                  <a:pt x="6240" y="10776"/>
                </a:cubicBezTo>
                <a:cubicBezTo>
                  <a:pt x="6240" y="10669"/>
                  <a:pt x="6144" y="10597"/>
                  <a:pt x="6061" y="10597"/>
                </a:cubicBezTo>
                <a:lnTo>
                  <a:pt x="6002" y="10597"/>
                </a:lnTo>
                <a:lnTo>
                  <a:pt x="6002" y="8085"/>
                </a:lnTo>
                <a:cubicBezTo>
                  <a:pt x="6002" y="6954"/>
                  <a:pt x="5347" y="5942"/>
                  <a:pt x="4347" y="5478"/>
                </a:cubicBezTo>
                <a:cubicBezTo>
                  <a:pt x="5347" y="5013"/>
                  <a:pt x="6002" y="3989"/>
                  <a:pt x="6002" y="2870"/>
                </a:cubicBezTo>
                <a:lnTo>
                  <a:pt x="6002" y="358"/>
                </a:lnTo>
                <a:lnTo>
                  <a:pt x="6061" y="358"/>
                </a:lnTo>
                <a:cubicBezTo>
                  <a:pt x="6168" y="358"/>
                  <a:pt x="6240" y="287"/>
                  <a:pt x="6240" y="179"/>
                </a:cubicBezTo>
                <a:cubicBezTo>
                  <a:pt x="6240" y="72"/>
                  <a:pt x="6168" y="1"/>
                  <a:pt x="6061" y="1"/>
                </a:cubicBezTo>
                <a:close/>
              </a:path>
            </a:pathLst>
          </a:custGeom>
          <a:solidFill>
            <a:srgbClr val="00B050"/>
          </a:solidFill>
          <a:ln>
            <a:solidFill>
              <a:schemeClr val="bg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02D8DC19-8B2D-4B8A-BD61-16A74EF4F0B9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58" y="4880093"/>
            <a:ext cx="1375166" cy="1336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Flowchart: Punched Tape 39">
            <a:extLst>
              <a:ext uri="{FF2B5EF4-FFF2-40B4-BE49-F238E27FC236}">
                <a16:creationId xmlns:a16="http://schemas.microsoft.com/office/drawing/2014/main" id="{45BF8880-2677-47A2-8B57-1B2EE71FFCD9}"/>
              </a:ext>
            </a:extLst>
          </p:cNvPr>
          <p:cNvSpPr/>
          <p:nvPr/>
        </p:nvSpPr>
        <p:spPr>
          <a:xfrm>
            <a:off x="10099934" y="1401959"/>
            <a:ext cx="1600822" cy="1015663"/>
          </a:xfrm>
          <a:prstGeom prst="flowChartPunchedTape">
            <a:avLst/>
          </a:prstGeom>
          <a:gradFill>
            <a:gsLst>
              <a:gs pos="15000">
                <a:srgbClr val="4DDB5E"/>
              </a:gs>
              <a:gs pos="50000">
                <a:srgbClr val="50D0FF"/>
              </a:gs>
              <a:gs pos="90000">
                <a:srgbClr val="4DDB5E"/>
              </a:gs>
            </a:gsLst>
          </a:gradFill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500" b="1" dirty="0">
                <a:solidFill>
                  <a:schemeClr val="tx1"/>
                </a:solidFill>
              </a:rPr>
              <a:t>Европейска гаранция за децата</a:t>
            </a:r>
          </a:p>
        </p:txBody>
      </p:sp>
    </p:spTree>
    <p:extLst>
      <p:ext uri="{BB962C8B-B14F-4D97-AF65-F5344CB8AC3E}">
        <p14:creationId xmlns:p14="http://schemas.microsoft.com/office/powerpoint/2010/main" val="350062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74B4E6-D9A8-4E50-827D-2F07900679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21" name="Text Placeholder 420">
            <a:extLst>
              <a:ext uri="{FF2B5EF4-FFF2-40B4-BE49-F238E27FC236}">
                <a16:creationId xmlns:a16="http://schemas.microsoft.com/office/drawing/2014/main" id="{657AE014-3809-4EA3-858E-4A83EC8476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54512" y="878288"/>
            <a:ext cx="3046084" cy="1348681"/>
          </a:xfrm>
        </p:spPr>
        <p:txBody>
          <a:bodyPr/>
          <a:lstStyle/>
          <a:p>
            <a:pPr marL="0" indent="0" algn="ctr">
              <a:buNone/>
            </a:pPr>
            <a:r>
              <a:rPr lang="bg-BG" sz="2800" b="1" dirty="0">
                <a:solidFill>
                  <a:srgbClr val="C00000"/>
                </a:solidFill>
              </a:rPr>
              <a:t>Целеви групи</a:t>
            </a:r>
          </a:p>
          <a:p>
            <a:pPr marL="0" indent="0">
              <a:buNone/>
            </a:pPr>
            <a:r>
              <a:rPr lang="bg-BG" sz="1800" b="1" dirty="0">
                <a:solidFill>
                  <a:srgbClr val="00B050"/>
                </a:solidFill>
              </a:rPr>
              <a:t>-деца, ученици и </a:t>
            </a:r>
            <a:r>
              <a:rPr lang="bg-BG" sz="1800" b="1">
                <a:solidFill>
                  <a:srgbClr val="00B050"/>
                </a:solidFill>
              </a:rPr>
              <a:t>родителите </a:t>
            </a:r>
            <a:r>
              <a:rPr lang="bg-BG" sz="1800" b="1" smtClean="0">
                <a:solidFill>
                  <a:srgbClr val="00B050"/>
                </a:solidFill>
              </a:rPr>
              <a:t>им</a:t>
            </a:r>
            <a:r>
              <a:rPr lang="bg-BG" sz="1800" b="1">
                <a:solidFill>
                  <a:srgbClr val="00B050"/>
                </a:solidFill>
              </a:rPr>
              <a:t>,</a:t>
            </a:r>
            <a:r>
              <a:rPr lang="bg-BG" sz="1800" b="1" smtClean="0">
                <a:solidFill>
                  <a:srgbClr val="00B050"/>
                </a:solidFill>
              </a:rPr>
              <a:t> </a:t>
            </a:r>
            <a:r>
              <a:rPr lang="bg-BG" sz="1800" b="1" dirty="0">
                <a:solidFill>
                  <a:srgbClr val="00B050"/>
                </a:solidFill>
              </a:rPr>
              <a:t>чийто майчин език не е български</a:t>
            </a:r>
          </a:p>
          <a:p>
            <a:pPr marL="0" indent="0">
              <a:buNone/>
            </a:pPr>
            <a:r>
              <a:rPr lang="bg-BG" sz="1800" b="1" dirty="0">
                <a:solidFill>
                  <a:schemeClr val="accent5">
                    <a:lumMod val="75000"/>
                  </a:schemeClr>
                </a:solidFill>
              </a:rPr>
              <a:t>- деца, ученици и родителите им, чийто майчин език е български</a:t>
            </a:r>
          </a:p>
          <a:p>
            <a:pPr marL="0" indent="0">
              <a:buNone/>
            </a:pPr>
            <a:endParaRPr lang="bg-BG" sz="1800" b="1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bg-BG" sz="1800" b="1" dirty="0">
              <a:solidFill>
                <a:srgbClr val="C00000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EF9D8E2-CC2C-477D-9009-308406510B4F}"/>
              </a:ext>
            </a:extLst>
          </p:cNvPr>
          <p:cNvGrpSpPr/>
          <p:nvPr/>
        </p:nvGrpSpPr>
        <p:grpSpPr>
          <a:xfrm>
            <a:off x="68860" y="3151066"/>
            <a:ext cx="4111462" cy="3780504"/>
            <a:chOff x="68860" y="3077496"/>
            <a:chExt cx="4111462" cy="3266644"/>
          </a:xfrm>
        </p:grpSpPr>
        <p:sp>
          <p:nvSpPr>
            <p:cNvPr id="310" name="Freeform 5">
              <a:extLst>
                <a:ext uri="{FF2B5EF4-FFF2-40B4-BE49-F238E27FC236}">
                  <a16:creationId xmlns:a16="http://schemas.microsoft.com/office/drawing/2014/main" id="{4C4A6F93-BA1A-46CE-85F1-6CDB7DFCD6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968" y="3273360"/>
              <a:ext cx="1236328" cy="2673543"/>
            </a:xfrm>
            <a:custGeom>
              <a:avLst/>
              <a:gdLst>
                <a:gd name="T0" fmla="*/ 522 w 1204"/>
                <a:gd name="T1" fmla="*/ 1077 h 1205"/>
                <a:gd name="T2" fmla="*/ 463 w 1204"/>
                <a:gd name="T3" fmla="*/ 602 h 1205"/>
                <a:gd name="T4" fmla="*/ 692 w 1204"/>
                <a:gd name="T5" fmla="*/ 106 h 1205"/>
                <a:gd name="T6" fmla="*/ 268 w 1204"/>
                <a:gd name="T7" fmla="*/ 0 h 1205"/>
                <a:gd name="T8" fmla="*/ 237 w 1204"/>
                <a:gd name="T9" fmla="*/ 28 h 1205"/>
                <a:gd name="T10" fmla="*/ 616 w 1204"/>
                <a:gd name="T11" fmla="*/ 123 h 1205"/>
                <a:gd name="T12" fmla="*/ 718 w 1204"/>
                <a:gd name="T13" fmla="*/ 427 h 1205"/>
                <a:gd name="T14" fmla="*/ 26 w 1204"/>
                <a:gd name="T15" fmla="*/ 845 h 1205"/>
                <a:gd name="T16" fmla="*/ 475 w 1204"/>
                <a:gd name="T17" fmla="*/ 1205 h 1205"/>
                <a:gd name="T18" fmla="*/ 662 w 1204"/>
                <a:gd name="T19" fmla="*/ 1119 h 1205"/>
                <a:gd name="T20" fmla="*/ 522 w 1204"/>
                <a:gd name="T21" fmla="*/ 1077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4" h="1205">
                  <a:moveTo>
                    <a:pt x="522" y="1077"/>
                  </a:moveTo>
                  <a:cubicBezTo>
                    <a:pt x="0" y="897"/>
                    <a:pt x="260" y="682"/>
                    <a:pt x="463" y="602"/>
                  </a:cubicBezTo>
                  <a:cubicBezTo>
                    <a:pt x="666" y="522"/>
                    <a:pt x="1204" y="330"/>
                    <a:pt x="692" y="106"/>
                  </a:cubicBezTo>
                  <a:cubicBezTo>
                    <a:pt x="692" y="106"/>
                    <a:pt x="513" y="40"/>
                    <a:pt x="268" y="0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415" y="59"/>
                    <a:pt x="519" y="90"/>
                    <a:pt x="616" y="123"/>
                  </a:cubicBezTo>
                  <a:cubicBezTo>
                    <a:pt x="774" y="177"/>
                    <a:pt x="930" y="311"/>
                    <a:pt x="718" y="427"/>
                  </a:cubicBezTo>
                  <a:cubicBezTo>
                    <a:pt x="506" y="543"/>
                    <a:pt x="44" y="661"/>
                    <a:pt x="26" y="845"/>
                  </a:cubicBezTo>
                  <a:cubicBezTo>
                    <a:pt x="13" y="972"/>
                    <a:pt x="185" y="1108"/>
                    <a:pt x="475" y="1205"/>
                  </a:cubicBezTo>
                  <a:cubicBezTo>
                    <a:pt x="662" y="1119"/>
                    <a:pt x="662" y="1119"/>
                    <a:pt x="662" y="1119"/>
                  </a:cubicBezTo>
                  <a:cubicBezTo>
                    <a:pt x="613" y="1106"/>
                    <a:pt x="566" y="1092"/>
                    <a:pt x="522" y="1077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1" name="Freeform 6">
              <a:extLst>
                <a:ext uri="{FF2B5EF4-FFF2-40B4-BE49-F238E27FC236}">
                  <a16:creationId xmlns:a16="http://schemas.microsoft.com/office/drawing/2014/main" id="{82E6BEFA-7493-4CC8-8490-211F016EDC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182" y="3077496"/>
              <a:ext cx="529126" cy="67329"/>
            </a:xfrm>
            <a:custGeom>
              <a:avLst/>
              <a:gdLst>
                <a:gd name="T0" fmla="*/ 0 w 515"/>
                <a:gd name="T1" fmla="*/ 2 h 30"/>
                <a:gd name="T2" fmla="*/ 0 w 515"/>
                <a:gd name="T3" fmla="*/ 23 h 30"/>
                <a:gd name="T4" fmla="*/ 504 w 515"/>
                <a:gd name="T5" fmla="*/ 30 h 30"/>
                <a:gd name="T6" fmla="*/ 515 w 515"/>
                <a:gd name="T7" fmla="*/ 18 h 30"/>
                <a:gd name="T8" fmla="*/ 0 w 515"/>
                <a:gd name="T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30">
                  <a:moveTo>
                    <a:pt x="0" y="2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200" y="14"/>
                    <a:pt x="504" y="30"/>
                  </a:cubicBezTo>
                  <a:cubicBezTo>
                    <a:pt x="515" y="18"/>
                    <a:pt x="515" y="18"/>
                    <a:pt x="515" y="18"/>
                  </a:cubicBezTo>
                  <a:cubicBezTo>
                    <a:pt x="323" y="7"/>
                    <a:pt x="138" y="0"/>
                    <a:pt x="0" y="2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2" name="Freeform 7">
              <a:extLst>
                <a:ext uri="{FF2B5EF4-FFF2-40B4-BE49-F238E27FC236}">
                  <a16:creationId xmlns:a16="http://schemas.microsoft.com/office/drawing/2014/main" id="{F41DA8D8-0C77-4957-B198-DBF4B6AAB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245" y="3124014"/>
              <a:ext cx="744633" cy="190967"/>
            </a:xfrm>
            <a:custGeom>
              <a:avLst/>
              <a:gdLst>
                <a:gd name="T0" fmla="*/ 595 w 725"/>
                <a:gd name="T1" fmla="*/ 43 h 86"/>
                <a:gd name="T2" fmla="*/ 13 w 725"/>
                <a:gd name="T3" fmla="*/ 0 h 86"/>
                <a:gd name="T4" fmla="*/ 0 w 725"/>
                <a:gd name="T5" fmla="*/ 12 h 86"/>
                <a:gd name="T6" fmla="*/ 298 w 725"/>
                <a:gd name="T7" fmla="*/ 36 h 86"/>
                <a:gd name="T8" fmla="*/ 695 w 725"/>
                <a:gd name="T9" fmla="*/ 86 h 86"/>
                <a:gd name="T10" fmla="*/ 725 w 725"/>
                <a:gd name="T11" fmla="*/ 58 h 86"/>
                <a:gd name="T12" fmla="*/ 595 w 725"/>
                <a:gd name="T13" fmla="*/ 4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5" h="86">
                  <a:moveTo>
                    <a:pt x="595" y="43"/>
                  </a:moveTo>
                  <a:cubicBezTo>
                    <a:pt x="430" y="28"/>
                    <a:pt x="220" y="12"/>
                    <a:pt x="13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92" y="18"/>
                    <a:pt x="192" y="25"/>
                    <a:pt x="298" y="36"/>
                  </a:cubicBezTo>
                  <a:cubicBezTo>
                    <a:pt x="461" y="53"/>
                    <a:pt x="590" y="69"/>
                    <a:pt x="695" y="86"/>
                  </a:cubicBezTo>
                  <a:cubicBezTo>
                    <a:pt x="725" y="58"/>
                    <a:pt x="725" y="58"/>
                    <a:pt x="725" y="58"/>
                  </a:cubicBezTo>
                  <a:cubicBezTo>
                    <a:pt x="683" y="52"/>
                    <a:pt x="639" y="47"/>
                    <a:pt x="595" y="43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3" name="Freeform 8">
              <a:extLst>
                <a:ext uri="{FF2B5EF4-FFF2-40B4-BE49-F238E27FC236}">
                  <a16:creationId xmlns:a16="http://schemas.microsoft.com/office/drawing/2014/main" id="{D6E2CCD1-4D33-41F4-95DA-89583EBA9010}"/>
                </a:ext>
              </a:extLst>
            </p:cNvPr>
            <p:cNvSpPr>
              <a:spLocks/>
            </p:cNvSpPr>
            <p:nvPr/>
          </p:nvSpPr>
          <p:spPr bwMode="auto">
            <a:xfrm rot="2194018">
              <a:off x="1258819" y="5294769"/>
              <a:ext cx="1077364" cy="553627"/>
            </a:xfrm>
            <a:custGeom>
              <a:avLst/>
              <a:gdLst>
                <a:gd name="T0" fmla="*/ 1775 w 1775"/>
                <a:gd name="T1" fmla="*/ 213 h 297"/>
                <a:gd name="T2" fmla="*/ 1443 w 1775"/>
                <a:gd name="T3" fmla="*/ 57 h 297"/>
                <a:gd name="T4" fmla="*/ 1397 w 1775"/>
                <a:gd name="T5" fmla="*/ 95 h 297"/>
                <a:gd name="T6" fmla="*/ 205 w 1775"/>
                <a:gd name="T7" fmla="*/ 0 h 297"/>
                <a:gd name="T8" fmla="*/ 0 w 1775"/>
                <a:gd name="T9" fmla="*/ 93 h 297"/>
                <a:gd name="T10" fmla="*/ 309 w 1775"/>
                <a:gd name="T11" fmla="*/ 153 h 297"/>
                <a:gd name="T12" fmla="*/ 1225 w 1775"/>
                <a:gd name="T13" fmla="*/ 235 h 297"/>
                <a:gd name="T14" fmla="*/ 1153 w 1775"/>
                <a:gd name="T15" fmla="*/ 297 h 297"/>
                <a:gd name="T16" fmla="*/ 1775 w 1775"/>
                <a:gd name="T17" fmla="*/ 21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75" h="297">
                  <a:moveTo>
                    <a:pt x="1775" y="213"/>
                  </a:moveTo>
                  <a:cubicBezTo>
                    <a:pt x="1443" y="57"/>
                    <a:pt x="1443" y="57"/>
                    <a:pt x="1443" y="57"/>
                  </a:cubicBezTo>
                  <a:cubicBezTo>
                    <a:pt x="1397" y="95"/>
                    <a:pt x="1397" y="95"/>
                    <a:pt x="1397" y="95"/>
                  </a:cubicBezTo>
                  <a:cubicBezTo>
                    <a:pt x="1397" y="95"/>
                    <a:pt x="730" y="100"/>
                    <a:pt x="205" y="0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95" y="117"/>
                    <a:pt x="198" y="138"/>
                    <a:pt x="309" y="153"/>
                  </a:cubicBezTo>
                  <a:cubicBezTo>
                    <a:pt x="859" y="229"/>
                    <a:pt x="1225" y="235"/>
                    <a:pt x="1225" y="235"/>
                  </a:cubicBezTo>
                  <a:cubicBezTo>
                    <a:pt x="1153" y="297"/>
                    <a:pt x="1153" y="297"/>
                    <a:pt x="1153" y="297"/>
                  </a:cubicBezTo>
                  <a:lnTo>
                    <a:pt x="1775" y="213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314" name="Group 313">
              <a:extLst>
                <a:ext uri="{FF2B5EF4-FFF2-40B4-BE49-F238E27FC236}">
                  <a16:creationId xmlns:a16="http://schemas.microsoft.com/office/drawing/2014/main" id="{0D50358A-AF9A-4117-BD37-901FAC4B9B87}"/>
                </a:ext>
              </a:extLst>
            </p:cNvPr>
            <p:cNvGrpSpPr/>
            <p:nvPr/>
          </p:nvGrpSpPr>
          <p:grpSpPr>
            <a:xfrm>
              <a:off x="199401" y="3378655"/>
              <a:ext cx="1675674" cy="2965485"/>
              <a:chOff x="1224999" y="2769139"/>
              <a:chExt cx="3689788" cy="3021838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360" name="Freeform 5">
                <a:extLst>
                  <a:ext uri="{FF2B5EF4-FFF2-40B4-BE49-F238E27FC236}">
                    <a16:creationId xmlns:a16="http://schemas.microsoft.com/office/drawing/2014/main" id="{733FF05C-6B87-4F7F-AE4F-A19691AEBA5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82381" y="3695400"/>
                <a:ext cx="838199" cy="967576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5">
                <a:extLst>
                  <a:ext uri="{FF2B5EF4-FFF2-40B4-BE49-F238E27FC236}">
                    <a16:creationId xmlns:a16="http://schemas.microsoft.com/office/drawing/2014/main" id="{DB466BCC-B35E-4B2F-8408-1306712C8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16263" y="3992753"/>
                <a:ext cx="680921" cy="786021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10F8A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5">
                <a:extLst>
                  <a:ext uri="{FF2B5EF4-FFF2-40B4-BE49-F238E27FC236}">
                    <a16:creationId xmlns:a16="http://schemas.microsoft.com/office/drawing/2014/main" id="{9700625A-B79F-4D2D-A4DC-02D8B86460B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30160" y="2769139"/>
                <a:ext cx="984627" cy="1136605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5">
                <a:extLst>
                  <a:ext uri="{FF2B5EF4-FFF2-40B4-BE49-F238E27FC236}">
                    <a16:creationId xmlns:a16="http://schemas.microsoft.com/office/drawing/2014/main" id="{3645D034-81B6-4732-99F4-F884F40864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04480" y="5145724"/>
                <a:ext cx="558975" cy="645253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10F8A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5">
                <a:extLst>
                  <a:ext uri="{FF2B5EF4-FFF2-40B4-BE49-F238E27FC236}">
                    <a16:creationId xmlns:a16="http://schemas.microsoft.com/office/drawing/2014/main" id="{FA3E34C5-A4D8-445F-ACED-501A4AB88F7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71172" y="4712303"/>
                <a:ext cx="770309" cy="889208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5">
                <a:extLst>
                  <a:ext uri="{FF2B5EF4-FFF2-40B4-BE49-F238E27FC236}">
                    <a16:creationId xmlns:a16="http://schemas.microsoft.com/office/drawing/2014/main" id="{76D00441-F3F8-4329-8C06-D6C75AC4A3A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224999" y="4353654"/>
                <a:ext cx="736554" cy="850240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10F8A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3" name="Group 362">
              <a:extLst>
                <a:ext uri="{FF2B5EF4-FFF2-40B4-BE49-F238E27FC236}">
                  <a16:creationId xmlns:a16="http://schemas.microsoft.com/office/drawing/2014/main" id="{5D82FE5B-F222-4A5E-BB29-7DF71BC6241A}"/>
                </a:ext>
              </a:extLst>
            </p:cNvPr>
            <p:cNvGrpSpPr/>
            <p:nvPr/>
          </p:nvGrpSpPr>
          <p:grpSpPr>
            <a:xfrm>
              <a:off x="1829705" y="3169239"/>
              <a:ext cx="1307566" cy="2877332"/>
              <a:chOff x="6709383" y="2718897"/>
              <a:chExt cx="2289130" cy="3646055"/>
            </a:xfrm>
          </p:grpSpPr>
          <p:sp>
            <p:nvSpPr>
              <p:cNvPr id="417" name="Freeform 5">
                <a:extLst>
                  <a:ext uri="{FF2B5EF4-FFF2-40B4-BE49-F238E27FC236}">
                    <a16:creationId xmlns:a16="http://schemas.microsoft.com/office/drawing/2014/main" id="{D8DB3708-BBEF-4913-9002-165E872BE2D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8160314" y="4477275"/>
                <a:ext cx="838199" cy="967574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5">
                <a:extLst>
                  <a:ext uri="{FF2B5EF4-FFF2-40B4-BE49-F238E27FC236}">
                    <a16:creationId xmlns:a16="http://schemas.microsoft.com/office/drawing/2014/main" id="{8AA5278A-8F5A-4E6A-8FCA-9E5A6B7857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7810941" y="3246667"/>
                <a:ext cx="838201" cy="845075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5">
                <a:extLst>
                  <a:ext uri="{FF2B5EF4-FFF2-40B4-BE49-F238E27FC236}">
                    <a16:creationId xmlns:a16="http://schemas.microsoft.com/office/drawing/2014/main" id="{71D2ACBE-DDEC-47F3-8B82-BE1BDCD25B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6709383" y="4672269"/>
                <a:ext cx="984629" cy="1136606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96" name="Freeform 5">
                <a:extLst>
                  <a:ext uri="{FF2B5EF4-FFF2-40B4-BE49-F238E27FC236}">
                    <a16:creationId xmlns:a16="http://schemas.microsoft.com/office/drawing/2014/main" id="{66ED5F40-8712-4027-91B2-456BF3D70B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7699612" y="4401048"/>
                <a:ext cx="558974" cy="645252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89" name="Freeform 5">
                <a:extLst>
                  <a:ext uri="{FF2B5EF4-FFF2-40B4-BE49-F238E27FC236}">
                    <a16:creationId xmlns:a16="http://schemas.microsoft.com/office/drawing/2014/main" id="{BD4A1D9E-CEB9-4A9B-8619-535D118AF2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7317354" y="2718897"/>
                <a:ext cx="770310" cy="889208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5">
                <a:extLst>
                  <a:ext uri="{FF2B5EF4-FFF2-40B4-BE49-F238E27FC236}">
                    <a16:creationId xmlns:a16="http://schemas.microsoft.com/office/drawing/2014/main" id="{E43D8AC6-C035-40C6-92A5-DB2546B28F8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8232997" y="5514711"/>
                <a:ext cx="736554" cy="850241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5">
                <a:extLst>
                  <a:ext uri="{FF2B5EF4-FFF2-40B4-BE49-F238E27FC236}">
                    <a16:creationId xmlns:a16="http://schemas.microsoft.com/office/drawing/2014/main" id="{D2611F2E-39D7-4EA8-A598-5B1CE4435D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 flipH="1">
                <a:off x="7726820" y="5113197"/>
                <a:ext cx="651699" cy="752290"/>
              </a:xfrm>
              <a:custGeom>
                <a:avLst/>
                <a:gdLst>
                  <a:gd name="T0" fmla="*/ 709 w 2217"/>
                  <a:gd name="T1" fmla="*/ 1055 h 2562"/>
                  <a:gd name="T2" fmla="*/ 644 w 2217"/>
                  <a:gd name="T3" fmla="*/ 937 h 2562"/>
                  <a:gd name="T4" fmla="*/ 781 w 2217"/>
                  <a:gd name="T5" fmla="*/ 862 h 2562"/>
                  <a:gd name="T6" fmla="*/ 733 w 2217"/>
                  <a:gd name="T7" fmla="*/ 775 h 2562"/>
                  <a:gd name="T8" fmla="*/ 758 w 2217"/>
                  <a:gd name="T9" fmla="*/ 767 h 2562"/>
                  <a:gd name="T10" fmla="*/ 1304 w 2217"/>
                  <a:gd name="T11" fmla="*/ 639 h 2562"/>
                  <a:gd name="T12" fmla="*/ 1043 w 2217"/>
                  <a:gd name="T13" fmla="*/ 1207 h 2562"/>
                  <a:gd name="T14" fmla="*/ 1028 w 2217"/>
                  <a:gd name="T15" fmla="*/ 1392 h 2562"/>
                  <a:gd name="T16" fmla="*/ 1158 w 2217"/>
                  <a:gd name="T17" fmla="*/ 1605 h 2562"/>
                  <a:gd name="T18" fmla="*/ 1137 w 2217"/>
                  <a:gd name="T19" fmla="*/ 1672 h 2562"/>
                  <a:gd name="T20" fmla="*/ 727 w 2217"/>
                  <a:gd name="T21" fmla="*/ 2278 h 2562"/>
                  <a:gd name="T22" fmla="*/ 756 w 2217"/>
                  <a:gd name="T23" fmla="*/ 2453 h 2562"/>
                  <a:gd name="T24" fmla="*/ 820 w 2217"/>
                  <a:gd name="T25" fmla="*/ 2476 h 2562"/>
                  <a:gd name="T26" fmla="*/ 931 w 2217"/>
                  <a:gd name="T27" fmla="*/ 2424 h 2562"/>
                  <a:gd name="T28" fmla="*/ 1337 w 2217"/>
                  <a:gd name="T29" fmla="*/ 1825 h 2562"/>
                  <a:gd name="T30" fmla="*/ 1386 w 2217"/>
                  <a:gd name="T31" fmla="*/ 1892 h 2562"/>
                  <a:gd name="T32" fmla="*/ 1052 w 2217"/>
                  <a:gd name="T33" fmla="*/ 2356 h 2562"/>
                  <a:gd name="T34" fmla="*/ 1071 w 2217"/>
                  <a:gd name="T35" fmla="*/ 2532 h 2562"/>
                  <a:gd name="T36" fmla="*/ 1141 w 2217"/>
                  <a:gd name="T37" fmla="*/ 2560 h 2562"/>
                  <a:gd name="T38" fmla="*/ 1247 w 2217"/>
                  <a:gd name="T39" fmla="*/ 2514 h 2562"/>
                  <a:gd name="T40" fmla="*/ 1643 w 2217"/>
                  <a:gd name="T41" fmla="*/ 1870 h 2562"/>
                  <a:gd name="T42" fmla="*/ 1457 w 2217"/>
                  <a:gd name="T43" fmla="*/ 1576 h 2562"/>
                  <a:gd name="T44" fmla="*/ 1430 w 2217"/>
                  <a:gd name="T45" fmla="*/ 1544 h 2562"/>
                  <a:gd name="T46" fmla="*/ 1504 w 2217"/>
                  <a:gd name="T47" fmla="*/ 1335 h 2562"/>
                  <a:gd name="T48" fmla="*/ 1624 w 2217"/>
                  <a:gd name="T49" fmla="*/ 963 h 2562"/>
                  <a:gd name="T50" fmla="*/ 1668 w 2217"/>
                  <a:gd name="T51" fmla="*/ 1117 h 2562"/>
                  <a:gd name="T52" fmla="*/ 1828 w 2217"/>
                  <a:gd name="T53" fmla="*/ 1188 h 2562"/>
                  <a:gd name="T54" fmla="*/ 2128 w 2217"/>
                  <a:gd name="T55" fmla="*/ 1157 h 2562"/>
                  <a:gd name="T56" fmla="*/ 2206 w 2217"/>
                  <a:gd name="T57" fmla="*/ 1038 h 2562"/>
                  <a:gd name="T58" fmla="*/ 2087 w 2217"/>
                  <a:gd name="T59" fmla="*/ 961 h 2562"/>
                  <a:gd name="T60" fmla="*/ 1830 w 2217"/>
                  <a:gd name="T61" fmla="*/ 988 h 2562"/>
                  <a:gd name="T62" fmla="*/ 1819 w 2217"/>
                  <a:gd name="T63" fmla="*/ 914 h 2562"/>
                  <a:gd name="T64" fmla="*/ 1719 w 2217"/>
                  <a:gd name="T65" fmla="*/ 592 h 2562"/>
                  <a:gd name="T66" fmla="*/ 1690 w 2217"/>
                  <a:gd name="T67" fmla="*/ 564 h 2562"/>
                  <a:gd name="T68" fmla="*/ 1667 w 2217"/>
                  <a:gd name="T69" fmla="*/ 542 h 2562"/>
                  <a:gd name="T70" fmla="*/ 1720 w 2217"/>
                  <a:gd name="T71" fmla="*/ 547 h 2562"/>
                  <a:gd name="T72" fmla="*/ 1994 w 2217"/>
                  <a:gd name="T73" fmla="*/ 273 h 2562"/>
                  <a:gd name="T74" fmla="*/ 1720 w 2217"/>
                  <a:gd name="T75" fmla="*/ 0 h 2562"/>
                  <a:gd name="T76" fmla="*/ 1446 w 2217"/>
                  <a:gd name="T77" fmla="*/ 273 h 2562"/>
                  <a:gd name="T78" fmla="*/ 1537 w 2217"/>
                  <a:gd name="T79" fmla="*/ 477 h 2562"/>
                  <a:gd name="T80" fmla="*/ 1529 w 2217"/>
                  <a:gd name="T81" fmla="*/ 475 h 2562"/>
                  <a:gd name="T82" fmla="*/ 672 w 2217"/>
                  <a:gd name="T83" fmla="*/ 587 h 2562"/>
                  <a:gd name="T84" fmla="*/ 642 w 2217"/>
                  <a:gd name="T85" fmla="*/ 609 h 2562"/>
                  <a:gd name="T86" fmla="*/ 602 w 2217"/>
                  <a:gd name="T87" fmla="*/ 536 h 2562"/>
                  <a:gd name="T88" fmla="*/ 465 w 2217"/>
                  <a:gd name="T89" fmla="*/ 611 h 2562"/>
                  <a:gd name="T90" fmla="*/ 403 w 2217"/>
                  <a:gd name="T91" fmla="*/ 499 h 2562"/>
                  <a:gd name="T92" fmla="*/ 0 w 2217"/>
                  <a:gd name="T93" fmla="*/ 720 h 2562"/>
                  <a:gd name="T94" fmla="*/ 306 w 2217"/>
                  <a:gd name="T95" fmla="*/ 1276 h 2562"/>
                  <a:gd name="T96" fmla="*/ 709 w 2217"/>
                  <a:gd name="T97" fmla="*/ 1055 h 2562"/>
                  <a:gd name="T98" fmla="*/ 562 w 2217"/>
                  <a:gd name="T99" fmla="*/ 672 h 2562"/>
                  <a:gd name="T100" fmla="*/ 645 w 2217"/>
                  <a:gd name="T101" fmla="*/ 823 h 2562"/>
                  <a:gd name="T102" fmla="*/ 601 w 2217"/>
                  <a:gd name="T103" fmla="*/ 847 h 2562"/>
                  <a:gd name="T104" fmla="*/ 518 w 2217"/>
                  <a:gd name="T105" fmla="*/ 696 h 2562"/>
                  <a:gd name="T106" fmla="*/ 562 w 2217"/>
                  <a:gd name="T107" fmla="*/ 672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17" h="2562">
                    <a:moveTo>
                      <a:pt x="709" y="1055"/>
                    </a:moveTo>
                    <a:cubicBezTo>
                      <a:pt x="644" y="937"/>
                      <a:pt x="644" y="937"/>
                      <a:pt x="644" y="937"/>
                    </a:cubicBezTo>
                    <a:cubicBezTo>
                      <a:pt x="781" y="862"/>
                      <a:pt x="781" y="862"/>
                      <a:pt x="781" y="862"/>
                    </a:cubicBezTo>
                    <a:cubicBezTo>
                      <a:pt x="733" y="775"/>
                      <a:pt x="733" y="775"/>
                      <a:pt x="733" y="775"/>
                    </a:cubicBezTo>
                    <a:cubicBezTo>
                      <a:pt x="742" y="774"/>
                      <a:pt x="750" y="771"/>
                      <a:pt x="758" y="767"/>
                    </a:cubicBezTo>
                    <a:cubicBezTo>
                      <a:pt x="995" y="655"/>
                      <a:pt x="1180" y="634"/>
                      <a:pt x="1304" y="639"/>
                    </a:cubicBezTo>
                    <a:cubicBezTo>
                      <a:pt x="1226" y="831"/>
                      <a:pt x="1105" y="1008"/>
                      <a:pt x="1043" y="1207"/>
                    </a:cubicBezTo>
                    <a:cubicBezTo>
                      <a:pt x="1024" y="1265"/>
                      <a:pt x="1007" y="1332"/>
                      <a:pt x="1028" y="1392"/>
                    </a:cubicBezTo>
                    <a:cubicBezTo>
                      <a:pt x="1051" y="1457"/>
                      <a:pt x="1100" y="1530"/>
                      <a:pt x="1158" y="1605"/>
                    </a:cubicBezTo>
                    <a:cubicBezTo>
                      <a:pt x="1151" y="1630"/>
                      <a:pt x="1143" y="1653"/>
                      <a:pt x="1137" y="1672"/>
                    </a:cubicBezTo>
                    <a:cubicBezTo>
                      <a:pt x="1113" y="1726"/>
                      <a:pt x="906" y="2028"/>
                      <a:pt x="727" y="2278"/>
                    </a:cubicBezTo>
                    <a:cubicBezTo>
                      <a:pt x="687" y="2334"/>
                      <a:pt x="700" y="2412"/>
                      <a:pt x="756" y="2453"/>
                    </a:cubicBezTo>
                    <a:cubicBezTo>
                      <a:pt x="776" y="2467"/>
                      <a:pt x="798" y="2474"/>
                      <a:pt x="820" y="2476"/>
                    </a:cubicBezTo>
                    <a:cubicBezTo>
                      <a:pt x="862" y="2478"/>
                      <a:pt x="904" y="2460"/>
                      <a:pt x="931" y="2424"/>
                    </a:cubicBezTo>
                    <a:cubicBezTo>
                      <a:pt x="1056" y="2249"/>
                      <a:pt x="1253" y="1970"/>
                      <a:pt x="1337" y="1825"/>
                    </a:cubicBezTo>
                    <a:cubicBezTo>
                      <a:pt x="1357" y="1850"/>
                      <a:pt x="1375" y="1874"/>
                      <a:pt x="1386" y="1892"/>
                    </a:cubicBezTo>
                    <a:cubicBezTo>
                      <a:pt x="1345" y="1975"/>
                      <a:pt x="1189" y="2187"/>
                      <a:pt x="1052" y="2356"/>
                    </a:cubicBezTo>
                    <a:cubicBezTo>
                      <a:pt x="1009" y="2410"/>
                      <a:pt x="1017" y="2489"/>
                      <a:pt x="1071" y="2532"/>
                    </a:cubicBezTo>
                    <a:cubicBezTo>
                      <a:pt x="1091" y="2549"/>
                      <a:pt x="1116" y="2558"/>
                      <a:pt x="1141" y="2560"/>
                    </a:cubicBezTo>
                    <a:cubicBezTo>
                      <a:pt x="1180" y="2562"/>
                      <a:pt x="1220" y="2546"/>
                      <a:pt x="1247" y="2514"/>
                    </a:cubicBezTo>
                    <a:cubicBezTo>
                      <a:pt x="1657" y="2008"/>
                      <a:pt x="1648" y="1915"/>
                      <a:pt x="1643" y="1870"/>
                    </a:cubicBezTo>
                    <a:cubicBezTo>
                      <a:pt x="1635" y="1795"/>
                      <a:pt x="1577" y="1722"/>
                      <a:pt x="1457" y="1576"/>
                    </a:cubicBezTo>
                    <a:cubicBezTo>
                      <a:pt x="1448" y="1566"/>
                      <a:pt x="1439" y="1555"/>
                      <a:pt x="1430" y="1544"/>
                    </a:cubicBezTo>
                    <a:cubicBezTo>
                      <a:pt x="1464" y="1475"/>
                      <a:pt x="1489" y="1374"/>
                      <a:pt x="1504" y="1335"/>
                    </a:cubicBezTo>
                    <a:cubicBezTo>
                      <a:pt x="1624" y="963"/>
                      <a:pt x="1624" y="963"/>
                      <a:pt x="1624" y="963"/>
                    </a:cubicBezTo>
                    <a:cubicBezTo>
                      <a:pt x="1632" y="1026"/>
                      <a:pt x="1641" y="1077"/>
                      <a:pt x="1668" y="1117"/>
                    </a:cubicBezTo>
                    <a:cubicBezTo>
                      <a:pt x="1682" y="1138"/>
                      <a:pt x="1711" y="1180"/>
                      <a:pt x="1828" y="1188"/>
                    </a:cubicBezTo>
                    <a:cubicBezTo>
                      <a:pt x="1894" y="1193"/>
                      <a:pt x="1990" y="1186"/>
                      <a:pt x="2128" y="1157"/>
                    </a:cubicBezTo>
                    <a:cubicBezTo>
                      <a:pt x="2182" y="1145"/>
                      <a:pt x="2217" y="1092"/>
                      <a:pt x="2206" y="1038"/>
                    </a:cubicBezTo>
                    <a:cubicBezTo>
                      <a:pt x="2194" y="984"/>
                      <a:pt x="2142" y="950"/>
                      <a:pt x="2087" y="961"/>
                    </a:cubicBezTo>
                    <a:cubicBezTo>
                      <a:pt x="1991" y="981"/>
                      <a:pt x="1881" y="990"/>
                      <a:pt x="1830" y="988"/>
                    </a:cubicBezTo>
                    <a:cubicBezTo>
                      <a:pt x="1826" y="968"/>
                      <a:pt x="1822" y="938"/>
                      <a:pt x="1819" y="914"/>
                    </a:cubicBezTo>
                    <a:cubicBezTo>
                      <a:pt x="1806" y="821"/>
                      <a:pt x="1789" y="693"/>
                      <a:pt x="1719" y="592"/>
                    </a:cubicBezTo>
                    <a:cubicBezTo>
                      <a:pt x="1711" y="580"/>
                      <a:pt x="1701" y="571"/>
                      <a:pt x="1690" y="564"/>
                    </a:cubicBezTo>
                    <a:cubicBezTo>
                      <a:pt x="1684" y="556"/>
                      <a:pt x="1676" y="549"/>
                      <a:pt x="1667" y="542"/>
                    </a:cubicBezTo>
                    <a:cubicBezTo>
                      <a:pt x="1684" y="545"/>
                      <a:pt x="1702" y="547"/>
                      <a:pt x="1720" y="547"/>
                    </a:cubicBezTo>
                    <a:cubicBezTo>
                      <a:pt x="1871" y="547"/>
                      <a:pt x="1994" y="425"/>
                      <a:pt x="1994" y="273"/>
                    </a:cubicBezTo>
                    <a:cubicBezTo>
                      <a:pt x="1994" y="122"/>
                      <a:pt x="1871" y="0"/>
                      <a:pt x="1720" y="0"/>
                    </a:cubicBezTo>
                    <a:cubicBezTo>
                      <a:pt x="1569" y="0"/>
                      <a:pt x="1446" y="122"/>
                      <a:pt x="1446" y="273"/>
                    </a:cubicBezTo>
                    <a:cubicBezTo>
                      <a:pt x="1446" y="354"/>
                      <a:pt x="1481" y="427"/>
                      <a:pt x="1537" y="477"/>
                    </a:cubicBezTo>
                    <a:cubicBezTo>
                      <a:pt x="1534" y="476"/>
                      <a:pt x="1531" y="476"/>
                      <a:pt x="1529" y="475"/>
                    </a:cubicBezTo>
                    <a:cubicBezTo>
                      <a:pt x="1433" y="444"/>
                      <a:pt x="1122" y="373"/>
                      <a:pt x="672" y="587"/>
                    </a:cubicBezTo>
                    <a:cubicBezTo>
                      <a:pt x="660" y="592"/>
                      <a:pt x="650" y="600"/>
                      <a:pt x="642" y="609"/>
                    </a:cubicBezTo>
                    <a:cubicBezTo>
                      <a:pt x="602" y="536"/>
                      <a:pt x="602" y="536"/>
                      <a:pt x="602" y="536"/>
                    </a:cubicBezTo>
                    <a:cubicBezTo>
                      <a:pt x="465" y="611"/>
                      <a:pt x="465" y="611"/>
                      <a:pt x="465" y="611"/>
                    </a:cubicBezTo>
                    <a:cubicBezTo>
                      <a:pt x="403" y="499"/>
                      <a:pt x="403" y="499"/>
                      <a:pt x="403" y="499"/>
                    </a:cubicBezTo>
                    <a:cubicBezTo>
                      <a:pt x="0" y="720"/>
                      <a:pt x="0" y="720"/>
                      <a:pt x="0" y="720"/>
                    </a:cubicBezTo>
                    <a:cubicBezTo>
                      <a:pt x="306" y="1276"/>
                      <a:pt x="306" y="1276"/>
                      <a:pt x="306" y="1276"/>
                    </a:cubicBezTo>
                    <a:lnTo>
                      <a:pt x="709" y="1055"/>
                    </a:lnTo>
                    <a:close/>
                    <a:moveTo>
                      <a:pt x="562" y="672"/>
                    </a:moveTo>
                    <a:cubicBezTo>
                      <a:pt x="645" y="823"/>
                      <a:pt x="645" y="823"/>
                      <a:pt x="645" y="823"/>
                    </a:cubicBezTo>
                    <a:cubicBezTo>
                      <a:pt x="601" y="847"/>
                      <a:pt x="601" y="847"/>
                      <a:pt x="601" y="847"/>
                    </a:cubicBezTo>
                    <a:cubicBezTo>
                      <a:pt x="518" y="696"/>
                      <a:pt x="518" y="696"/>
                      <a:pt x="518" y="696"/>
                    </a:cubicBezTo>
                    <a:lnTo>
                      <a:pt x="562" y="672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20" name="Freeform 5">
              <a:extLst>
                <a:ext uri="{FF2B5EF4-FFF2-40B4-BE49-F238E27FC236}">
                  <a16:creationId xmlns:a16="http://schemas.microsoft.com/office/drawing/2014/main" id="{876DE337-DCC8-4885-B60F-5DF646F3D0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57402" y="3304544"/>
              <a:ext cx="309232" cy="771363"/>
            </a:xfrm>
            <a:custGeom>
              <a:avLst/>
              <a:gdLst>
                <a:gd name="T0" fmla="*/ 709 w 2217"/>
                <a:gd name="T1" fmla="*/ 1055 h 2562"/>
                <a:gd name="T2" fmla="*/ 644 w 2217"/>
                <a:gd name="T3" fmla="*/ 937 h 2562"/>
                <a:gd name="T4" fmla="*/ 781 w 2217"/>
                <a:gd name="T5" fmla="*/ 862 h 2562"/>
                <a:gd name="T6" fmla="*/ 733 w 2217"/>
                <a:gd name="T7" fmla="*/ 775 h 2562"/>
                <a:gd name="T8" fmla="*/ 758 w 2217"/>
                <a:gd name="T9" fmla="*/ 767 h 2562"/>
                <a:gd name="T10" fmla="*/ 1304 w 2217"/>
                <a:gd name="T11" fmla="*/ 639 h 2562"/>
                <a:gd name="T12" fmla="*/ 1043 w 2217"/>
                <a:gd name="T13" fmla="*/ 1207 h 2562"/>
                <a:gd name="T14" fmla="*/ 1028 w 2217"/>
                <a:gd name="T15" fmla="*/ 1392 h 2562"/>
                <a:gd name="T16" fmla="*/ 1158 w 2217"/>
                <a:gd name="T17" fmla="*/ 1605 h 2562"/>
                <a:gd name="T18" fmla="*/ 1137 w 2217"/>
                <a:gd name="T19" fmla="*/ 1672 h 2562"/>
                <a:gd name="T20" fmla="*/ 727 w 2217"/>
                <a:gd name="T21" fmla="*/ 2278 h 2562"/>
                <a:gd name="T22" fmla="*/ 756 w 2217"/>
                <a:gd name="T23" fmla="*/ 2453 h 2562"/>
                <a:gd name="T24" fmla="*/ 820 w 2217"/>
                <a:gd name="T25" fmla="*/ 2476 h 2562"/>
                <a:gd name="T26" fmla="*/ 931 w 2217"/>
                <a:gd name="T27" fmla="*/ 2424 h 2562"/>
                <a:gd name="T28" fmla="*/ 1337 w 2217"/>
                <a:gd name="T29" fmla="*/ 1825 h 2562"/>
                <a:gd name="T30" fmla="*/ 1386 w 2217"/>
                <a:gd name="T31" fmla="*/ 1892 h 2562"/>
                <a:gd name="T32" fmla="*/ 1052 w 2217"/>
                <a:gd name="T33" fmla="*/ 2356 h 2562"/>
                <a:gd name="T34" fmla="*/ 1071 w 2217"/>
                <a:gd name="T35" fmla="*/ 2532 h 2562"/>
                <a:gd name="T36" fmla="*/ 1141 w 2217"/>
                <a:gd name="T37" fmla="*/ 2560 h 2562"/>
                <a:gd name="T38" fmla="*/ 1247 w 2217"/>
                <a:gd name="T39" fmla="*/ 2514 h 2562"/>
                <a:gd name="T40" fmla="*/ 1643 w 2217"/>
                <a:gd name="T41" fmla="*/ 1870 h 2562"/>
                <a:gd name="T42" fmla="*/ 1457 w 2217"/>
                <a:gd name="T43" fmla="*/ 1576 h 2562"/>
                <a:gd name="T44" fmla="*/ 1430 w 2217"/>
                <a:gd name="T45" fmla="*/ 1544 h 2562"/>
                <a:gd name="T46" fmla="*/ 1504 w 2217"/>
                <a:gd name="T47" fmla="*/ 1335 h 2562"/>
                <a:gd name="T48" fmla="*/ 1624 w 2217"/>
                <a:gd name="T49" fmla="*/ 963 h 2562"/>
                <a:gd name="T50" fmla="*/ 1668 w 2217"/>
                <a:gd name="T51" fmla="*/ 1117 h 2562"/>
                <a:gd name="T52" fmla="*/ 1828 w 2217"/>
                <a:gd name="T53" fmla="*/ 1188 h 2562"/>
                <a:gd name="T54" fmla="*/ 2128 w 2217"/>
                <a:gd name="T55" fmla="*/ 1157 h 2562"/>
                <a:gd name="T56" fmla="*/ 2206 w 2217"/>
                <a:gd name="T57" fmla="*/ 1038 h 2562"/>
                <a:gd name="T58" fmla="*/ 2087 w 2217"/>
                <a:gd name="T59" fmla="*/ 961 h 2562"/>
                <a:gd name="T60" fmla="*/ 1830 w 2217"/>
                <a:gd name="T61" fmla="*/ 988 h 2562"/>
                <a:gd name="T62" fmla="*/ 1819 w 2217"/>
                <a:gd name="T63" fmla="*/ 914 h 2562"/>
                <a:gd name="T64" fmla="*/ 1719 w 2217"/>
                <a:gd name="T65" fmla="*/ 592 h 2562"/>
                <a:gd name="T66" fmla="*/ 1690 w 2217"/>
                <a:gd name="T67" fmla="*/ 564 h 2562"/>
                <a:gd name="T68" fmla="*/ 1667 w 2217"/>
                <a:gd name="T69" fmla="*/ 542 h 2562"/>
                <a:gd name="T70" fmla="*/ 1720 w 2217"/>
                <a:gd name="T71" fmla="*/ 547 h 2562"/>
                <a:gd name="T72" fmla="*/ 1994 w 2217"/>
                <a:gd name="T73" fmla="*/ 273 h 2562"/>
                <a:gd name="T74" fmla="*/ 1720 w 2217"/>
                <a:gd name="T75" fmla="*/ 0 h 2562"/>
                <a:gd name="T76" fmla="*/ 1446 w 2217"/>
                <a:gd name="T77" fmla="*/ 273 h 2562"/>
                <a:gd name="T78" fmla="*/ 1537 w 2217"/>
                <a:gd name="T79" fmla="*/ 477 h 2562"/>
                <a:gd name="T80" fmla="*/ 1529 w 2217"/>
                <a:gd name="T81" fmla="*/ 475 h 2562"/>
                <a:gd name="T82" fmla="*/ 672 w 2217"/>
                <a:gd name="T83" fmla="*/ 587 h 2562"/>
                <a:gd name="T84" fmla="*/ 642 w 2217"/>
                <a:gd name="T85" fmla="*/ 609 h 2562"/>
                <a:gd name="T86" fmla="*/ 602 w 2217"/>
                <a:gd name="T87" fmla="*/ 536 h 2562"/>
                <a:gd name="T88" fmla="*/ 465 w 2217"/>
                <a:gd name="T89" fmla="*/ 611 h 2562"/>
                <a:gd name="T90" fmla="*/ 403 w 2217"/>
                <a:gd name="T91" fmla="*/ 499 h 2562"/>
                <a:gd name="T92" fmla="*/ 0 w 2217"/>
                <a:gd name="T93" fmla="*/ 720 h 2562"/>
                <a:gd name="T94" fmla="*/ 306 w 2217"/>
                <a:gd name="T95" fmla="*/ 1276 h 2562"/>
                <a:gd name="T96" fmla="*/ 709 w 2217"/>
                <a:gd name="T97" fmla="*/ 1055 h 2562"/>
                <a:gd name="T98" fmla="*/ 562 w 2217"/>
                <a:gd name="T99" fmla="*/ 672 h 2562"/>
                <a:gd name="T100" fmla="*/ 645 w 2217"/>
                <a:gd name="T101" fmla="*/ 823 h 2562"/>
                <a:gd name="T102" fmla="*/ 601 w 2217"/>
                <a:gd name="T103" fmla="*/ 847 h 2562"/>
                <a:gd name="T104" fmla="*/ 518 w 2217"/>
                <a:gd name="T105" fmla="*/ 696 h 2562"/>
                <a:gd name="T106" fmla="*/ 562 w 2217"/>
                <a:gd name="T107" fmla="*/ 672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7" h="2562">
                  <a:moveTo>
                    <a:pt x="709" y="1055"/>
                  </a:moveTo>
                  <a:cubicBezTo>
                    <a:pt x="644" y="937"/>
                    <a:pt x="644" y="937"/>
                    <a:pt x="644" y="937"/>
                  </a:cubicBezTo>
                  <a:cubicBezTo>
                    <a:pt x="781" y="862"/>
                    <a:pt x="781" y="862"/>
                    <a:pt x="781" y="862"/>
                  </a:cubicBezTo>
                  <a:cubicBezTo>
                    <a:pt x="733" y="775"/>
                    <a:pt x="733" y="775"/>
                    <a:pt x="733" y="775"/>
                  </a:cubicBezTo>
                  <a:cubicBezTo>
                    <a:pt x="742" y="774"/>
                    <a:pt x="750" y="771"/>
                    <a:pt x="758" y="767"/>
                  </a:cubicBezTo>
                  <a:cubicBezTo>
                    <a:pt x="995" y="655"/>
                    <a:pt x="1180" y="634"/>
                    <a:pt x="1304" y="639"/>
                  </a:cubicBezTo>
                  <a:cubicBezTo>
                    <a:pt x="1226" y="831"/>
                    <a:pt x="1105" y="1008"/>
                    <a:pt x="1043" y="1207"/>
                  </a:cubicBezTo>
                  <a:cubicBezTo>
                    <a:pt x="1024" y="1265"/>
                    <a:pt x="1007" y="1332"/>
                    <a:pt x="1028" y="1392"/>
                  </a:cubicBezTo>
                  <a:cubicBezTo>
                    <a:pt x="1051" y="1457"/>
                    <a:pt x="1100" y="1530"/>
                    <a:pt x="1158" y="1605"/>
                  </a:cubicBezTo>
                  <a:cubicBezTo>
                    <a:pt x="1151" y="1630"/>
                    <a:pt x="1143" y="1653"/>
                    <a:pt x="1137" y="1672"/>
                  </a:cubicBezTo>
                  <a:cubicBezTo>
                    <a:pt x="1113" y="1726"/>
                    <a:pt x="906" y="2028"/>
                    <a:pt x="727" y="2278"/>
                  </a:cubicBezTo>
                  <a:cubicBezTo>
                    <a:pt x="687" y="2334"/>
                    <a:pt x="700" y="2412"/>
                    <a:pt x="756" y="2453"/>
                  </a:cubicBezTo>
                  <a:cubicBezTo>
                    <a:pt x="776" y="2467"/>
                    <a:pt x="798" y="2474"/>
                    <a:pt x="820" y="2476"/>
                  </a:cubicBezTo>
                  <a:cubicBezTo>
                    <a:pt x="862" y="2478"/>
                    <a:pt x="904" y="2460"/>
                    <a:pt x="931" y="2424"/>
                  </a:cubicBezTo>
                  <a:cubicBezTo>
                    <a:pt x="1056" y="2249"/>
                    <a:pt x="1253" y="1970"/>
                    <a:pt x="1337" y="1825"/>
                  </a:cubicBezTo>
                  <a:cubicBezTo>
                    <a:pt x="1357" y="1850"/>
                    <a:pt x="1375" y="1874"/>
                    <a:pt x="1386" y="1892"/>
                  </a:cubicBezTo>
                  <a:cubicBezTo>
                    <a:pt x="1345" y="1975"/>
                    <a:pt x="1189" y="2187"/>
                    <a:pt x="1052" y="2356"/>
                  </a:cubicBezTo>
                  <a:cubicBezTo>
                    <a:pt x="1009" y="2410"/>
                    <a:pt x="1017" y="2489"/>
                    <a:pt x="1071" y="2532"/>
                  </a:cubicBezTo>
                  <a:cubicBezTo>
                    <a:pt x="1091" y="2549"/>
                    <a:pt x="1116" y="2558"/>
                    <a:pt x="1141" y="2560"/>
                  </a:cubicBezTo>
                  <a:cubicBezTo>
                    <a:pt x="1180" y="2562"/>
                    <a:pt x="1220" y="2546"/>
                    <a:pt x="1247" y="2514"/>
                  </a:cubicBezTo>
                  <a:cubicBezTo>
                    <a:pt x="1657" y="2008"/>
                    <a:pt x="1648" y="1915"/>
                    <a:pt x="1643" y="1870"/>
                  </a:cubicBezTo>
                  <a:cubicBezTo>
                    <a:pt x="1635" y="1795"/>
                    <a:pt x="1577" y="1722"/>
                    <a:pt x="1457" y="1576"/>
                  </a:cubicBezTo>
                  <a:cubicBezTo>
                    <a:pt x="1448" y="1566"/>
                    <a:pt x="1439" y="1555"/>
                    <a:pt x="1430" y="1544"/>
                  </a:cubicBezTo>
                  <a:cubicBezTo>
                    <a:pt x="1464" y="1475"/>
                    <a:pt x="1489" y="1374"/>
                    <a:pt x="1504" y="1335"/>
                  </a:cubicBezTo>
                  <a:cubicBezTo>
                    <a:pt x="1624" y="963"/>
                    <a:pt x="1624" y="963"/>
                    <a:pt x="1624" y="963"/>
                  </a:cubicBezTo>
                  <a:cubicBezTo>
                    <a:pt x="1632" y="1026"/>
                    <a:pt x="1641" y="1077"/>
                    <a:pt x="1668" y="1117"/>
                  </a:cubicBezTo>
                  <a:cubicBezTo>
                    <a:pt x="1682" y="1138"/>
                    <a:pt x="1711" y="1180"/>
                    <a:pt x="1828" y="1188"/>
                  </a:cubicBezTo>
                  <a:cubicBezTo>
                    <a:pt x="1894" y="1193"/>
                    <a:pt x="1990" y="1186"/>
                    <a:pt x="2128" y="1157"/>
                  </a:cubicBezTo>
                  <a:cubicBezTo>
                    <a:pt x="2182" y="1145"/>
                    <a:pt x="2217" y="1092"/>
                    <a:pt x="2206" y="1038"/>
                  </a:cubicBezTo>
                  <a:cubicBezTo>
                    <a:pt x="2194" y="984"/>
                    <a:pt x="2142" y="950"/>
                    <a:pt x="2087" y="961"/>
                  </a:cubicBezTo>
                  <a:cubicBezTo>
                    <a:pt x="1991" y="981"/>
                    <a:pt x="1881" y="990"/>
                    <a:pt x="1830" y="988"/>
                  </a:cubicBezTo>
                  <a:cubicBezTo>
                    <a:pt x="1826" y="968"/>
                    <a:pt x="1822" y="938"/>
                    <a:pt x="1819" y="914"/>
                  </a:cubicBezTo>
                  <a:cubicBezTo>
                    <a:pt x="1806" y="821"/>
                    <a:pt x="1789" y="693"/>
                    <a:pt x="1719" y="592"/>
                  </a:cubicBezTo>
                  <a:cubicBezTo>
                    <a:pt x="1711" y="580"/>
                    <a:pt x="1701" y="571"/>
                    <a:pt x="1690" y="564"/>
                  </a:cubicBezTo>
                  <a:cubicBezTo>
                    <a:pt x="1684" y="556"/>
                    <a:pt x="1676" y="549"/>
                    <a:pt x="1667" y="542"/>
                  </a:cubicBezTo>
                  <a:cubicBezTo>
                    <a:pt x="1684" y="545"/>
                    <a:pt x="1702" y="547"/>
                    <a:pt x="1720" y="547"/>
                  </a:cubicBezTo>
                  <a:cubicBezTo>
                    <a:pt x="1871" y="547"/>
                    <a:pt x="1994" y="425"/>
                    <a:pt x="1994" y="273"/>
                  </a:cubicBezTo>
                  <a:cubicBezTo>
                    <a:pt x="1994" y="122"/>
                    <a:pt x="1871" y="0"/>
                    <a:pt x="1720" y="0"/>
                  </a:cubicBezTo>
                  <a:cubicBezTo>
                    <a:pt x="1569" y="0"/>
                    <a:pt x="1446" y="122"/>
                    <a:pt x="1446" y="273"/>
                  </a:cubicBezTo>
                  <a:cubicBezTo>
                    <a:pt x="1446" y="354"/>
                    <a:pt x="1481" y="427"/>
                    <a:pt x="1537" y="477"/>
                  </a:cubicBezTo>
                  <a:cubicBezTo>
                    <a:pt x="1534" y="476"/>
                    <a:pt x="1531" y="476"/>
                    <a:pt x="1529" y="475"/>
                  </a:cubicBezTo>
                  <a:cubicBezTo>
                    <a:pt x="1433" y="444"/>
                    <a:pt x="1122" y="373"/>
                    <a:pt x="672" y="587"/>
                  </a:cubicBezTo>
                  <a:cubicBezTo>
                    <a:pt x="660" y="592"/>
                    <a:pt x="650" y="600"/>
                    <a:pt x="642" y="609"/>
                  </a:cubicBezTo>
                  <a:cubicBezTo>
                    <a:pt x="602" y="536"/>
                    <a:pt x="602" y="536"/>
                    <a:pt x="602" y="536"/>
                  </a:cubicBezTo>
                  <a:cubicBezTo>
                    <a:pt x="465" y="611"/>
                    <a:pt x="465" y="611"/>
                    <a:pt x="465" y="611"/>
                  </a:cubicBezTo>
                  <a:cubicBezTo>
                    <a:pt x="403" y="499"/>
                    <a:pt x="403" y="499"/>
                    <a:pt x="403" y="499"/>
                  </a:cubicBezTo>
                  <a:cubicBezTo>
                    <a:pt x="0" y="720"/>
                    <a:pt x="0" y="720"/>
                    <a:pt x="0" y="720"/>
                  </a:cubicBezTo>
                  <a:cubicBezTo>
                    <a:pt x="306" y="1276"/>
                    <a:pt x="306" y="1276"/>
                    <a:pt x="306" y="1276"/>
                  </a:cubicBezTo>
                  <a:lnTo>
                    <a:pt x="709" y="1055"/>
                  </a:lnTo>
                  <a:close/>
                  <a:moveTo>
                    <a:pt x="562" y="672"/>
                  </a:moveTo>
                  <a:cubicBezTo>
                    <a:pt x="645" y="823"/>
                    <a:pt x="645" y="823"/>
                    <a:pt x="645" y="823"/>
                  </a:cubicBezTo>
                  <a:cubicBezTo>
                    <a:pt x="601" y="847"/>
                    <a:pt x="601" y="847"/>
                    <a:pt x="601" y="847"/>
                  </a:cubicBezTo>
                  <a:cubicBezTo>
                    <a:pt x="518" y="696"/>
                    <a:pt x="518" y="696"/>
                    <a:pt x="518" y="696"/>
                  </a:cubicBezTo>
                  <a:lnTo>
                    <a:pt x="562" y="672"/>
                  </a:lnTo>
                  <a:close/>
                </a:path>
              </a:pathLst>
            </a:custGeom>
            <a:solidFill>
              <a:srgbClr val="10F8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Arial" panose="020B0604020202020204" pitchFamily="34" charset="0"/>
              </a:endParaRPr>
            </a:p>
          </p:txBody>
        </p:sp>
        <p:sp>
          <p:nvSpPr>
            <p:cNvPr id="422" name="Freeform 5">
              <a:extLst>
                <a:ext uri="{FF2B5EF4-FFF2-40B4-BE49-F238E27FC236}">
                  <a16:creationId xmlns:a16="http://schemas.microsoft.com/office/drawing/2014/main" id="{9B2B6455-D648-4151-BFE9-2885132170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860" y="3871547"/>
              <a:ext cx="2062185" cy="2217328"/>
            </a:xfrm>
            <a:custGeom>
              <a:avLst/>
              <a:gdLst>
                <a:gd name="T0" fmla="*/ 1140 w 3306"/>
                <a:gd name="T1" fmla="*/ 1055 h 4003"/>
                <a:gd name="T2" fmla="*/ 1075 w 3306"/>
                <a:gd name="T3" fmla="*/ 937 h 4003"/>
                <a:gd name="T4" fmla="*/ 1212 w 3306"/>
                <a:gd name="T5" fmla="*/ 862 h 4003"/>
                <a:gd name="T6" fmla="*/ 1164 w 3306"/>
                <a:gd name="T7" fmla="*/ 775 h 4003"/>
                <a:gd name="T8" fmla="*/ 1189 w 3306"/>
                <a:gd name="T9" fmla="*/ 767 h 4003"/>
                <a:gd name="T10" fmla="*/ 1735 w 3306"/>
                <a:gd name="T11" fmla="*/ 639 h 4003"/>
                <a:gd name="T12" fmla="*/ 1474 w 3306"/>
                <a:gd name="T13" fmla="*/ 1207 h 4003"/>
                <a:gd name="T14" fmla="*/ 1459 w 3306"/>
                <a:gd name="T15" fmla="*/ 1392 h 4003"/>
                <a:gd name="T16" fmla="*/ 1589 w 3306"/>
                <a:gd name="T17" fmla="*/ 1605 h 4003"/>
                <a:gd name="T18" fmla="*/ 1568 w 3306"/>
                <a:gd name="T19" fmla="*/ 1672 h 4003"/>
                <a:gd name="T20" fmla="*/ 40 w 3306"/>
                <a:gd name="T21" fmla="*/ 3719 h 4003"/>
                <a:gd name="T22" fmla="*/ 69 w 3306"/>
                <a:gd name="T23" fmla="*/ 3893 h 4003"/>
                <a:gd name="T24" fmla="*/ 133 w 3306"/>
                <a:gd name="T25" fmla="*/ 3916 h 4003"/>
                <a:gd name="T26" fmla="*/ 243 w 3306"/>
                <a:gd name="T27" fmla="*/ 3864 h 4003"/>
                <a:gd name="T28" fmla="*/ 1768 w 3306"/>
                <a:gd name="T29" fmla="*/ 1825 h 4003"/>
                <a:gd name="T30" fmla="*/ 1817 w 3306"/>
                <a:gd name="T31" fmla="*/ 1892 h 4003"/>
                <a:gd name="T32" fmla="*/ 365 w 3306"/>
                <a:gd name="T33" fmla="*/ 3797 h 4003"/>
                <a:gd name="T34" fmla="*/ 383 w 3306"/>
                <a:gd name="T35" fmla="*/ 3972 h 4003"/>
                <a:gd name="T36" fmla="*/ 454 w 3306"/>
                <a:gd name="T37" fmla="*/ 4000 h 4003"/>
                <a:gd name="T38" fmla="*/ 559 w 3306"/>
                <a:gd name="T39" fmla="*/ 3954 h 4003"/>
                <a:gd name="T40" fmla="*/ 2074 w 3306"/>
                <a:gd name="T41" fmla="*/ 1870 h 4003"/>
                <a:gd name="T42" fmla="*/ 1888 w 3306"/>
                <a:gd name="T43" fmla="*/ 1576 h 4003"/>
                <a:gd name="T44" fmla="*/ 1861 w 3306"/>
                <a:gd name="T45" fmla="*/ 1544 h 4003"/>
                <a:gd name="T46" fmla="*/ 1935 w 3306"/>
                <a:gd name="T47" fmla="*/ 1335 h 4003"/>
                <a:gd name="T48" fmla="*/ 2055 w 3306"/>
                <a:gd name="T49" fmla="*/ 963 h 4003"/>
                <a:gd name="T50" fmla="*/ 2099 w 3306"/>
                <a:gd name="T51" fmla="*/ 1117 h 4003"/>
                <a:gd name="T52" fmla="*/ 2259 w 3306"/>
                <a:gd name="T53" fmla="*/ 1188 h 4003"/>
                <a:gd name="T54" fmla="*/ 3218 w 3306"/>
                <a:gd name="T55" fmla="*/ 1130 h 4003"/>
                <a:gd name="T56" fmla="*/ 3295 w 3306"/>
                <a:gd name="T57" fmla="*/ 1012 h 4003"/>
                <a:gd name="T58" fmla="*/ 3176 w 3306"/>
                <a:gd name="T59" fmla="*/ 935 h 4003"/>
                <a:gd name="T60" fmla="*/ 2261 w 3306"/>
                <a:gd name="T61" fmla="*/ 988 h 4003"/>
                <a:gd name="T62" fmla="*/ 2250 w 3306"/>
                <a:gd name="T63" fmla="*/ 914 h 4003"/>
                <a:gd name="T64" fmla="*/ 2150 w 3306"/>
                <a:gd name="T65" fmla="*/ 592 h 4003"/>
                <a:gd name="T66" fmla="*/ 2121 w 3306"/>
                <a:gd name="T67" fmla="*/ 564 h 4003"/>
                <a:gd name="T68" fmla="*/ 2098 w 3306"/>
                <a:gd name="T69" fmla="*/ 542 h 4003"/>
                <a:gd name="T70" fmla="*/ 2151 w 3306"/>
                <a:gd name="T71" fmla="*/ 547 h 4003"/>
                <a:gd name="T72" fmla="*/ 2425 w 3306"/>
                <a:gd name="T73" fmla="*/ 273 h 4003"/>
                <a:gd name="T74" fmla="*/ 2151 w 3306"/>
                <a:gd name="T75" fmla="*/ 0 h 4003"/>
                <a:gd name="T76" fmla="*/ 1877 w 3306"/>
                <a:gd name="T77" fmla="*/ 273 h 4003"/>
                <a:gd name="T78" fmla="*/ 1968 w 3306"/>
                <a:gd name="T79" fmla="*/ 477 h 4003"/>
                <a:gd name="T80" fmla="*/ 1960 w 3306"/>
                <a:gd name="T81" fmla="*/ 475 h 4003"/>
                <a:gd name="T82" fmla="*/ 1103 w 3306"/>
                <a:gd name="T83" fmla="*/ 587 h 4003"/>
                <a:gd name="T84" fmla="*/ 1073 w 3306"/>
                <a:gd name="T85" fmla="*/ 609 h 4003"/>
                <a:gd name="T86" fmla="*/ 1033 w 3306"/>
                <a:gd name="T87" fmla="*/ 536 h 4003"/>
                <a:gd name="T88" fmla="*/ 896 w 3306"/>
                <a:gd name="T89" fmla="*/ 611 h 4003"/>
                <a:gd name="T90" fmla="*/ 834 w 3306"/>
                <a:gd name="T91" fmla="*/ 499 h 4003"/>
                <a:gd name="T92" fmla="*/ 431 w 3306"/>
                <a:gd name="T93" fmla="*/ 720 h 4003"/>
                <a:gd name="T94" fmla="*/ 737 w 3306"/>
                <a:gd name="T95" fmla="*/ 1276 h 4003"/>
                <a:gd name="T96" fmla="*/ 1140 w 3306"/>
                <a:gd name="T97" fmla="*/ 1055 h 4003"/>
                <a:gd name="T98" fmla="*/ 993 w 3306"/>
                <a:gd name="T99" fmla="*/ 672 h 4003"/>
                <a:gd name="T100" fmla="*/ 1076 w 3306"/>
                <a:gd name="T101" fmla="*/ 823 h 4003"/>
                <a:gd name="T102" fmla="*/ 1032 w 3306"/>
                <a:gd name="T103" fmla="*/ 847 h 4003"/>
                <a:gd name="T104" fmla="*/ 949 w 3306"/>
                <a:gd name="T105" fmla="*/ 696 h 4003"/>
                <a:gd name="T106" fmla="*/ 993 w 3306"/>
                <a:gd name="T107" fmla="*/ 672 h 4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06" h="4003">
                  <a:moveTo>
                    <a:pt x="1140" y="1055"/>
                  </a:moveTo>
                  <a:cubicBezTo>
                    <a:pt x="1075" y="937"/>
                    <a:pt x="1075" y="937"/>
                    <a:pt x="1075" y="937"/>
                  </a:cubicBezTo>
                  <a:cubicBezTo>
                    <a:pt x="1212" y="862"/>
                    <a:pt x="1212" y="862"/>
                    <a:pt x="1212" y="862"/>
                  </a:cubicBezTo>
                  <a:cubicBezTo>
                    <a:pt x="1164" y="775"/>
                    <a:pt x="1164" y="775"/>
                    <a:pt x="1164" y="775"/>
                  </a:cubicBezTo>
                  <a:cubicBezTo>
                    <a:pt x="1173" y="774"/>
                    <a:pt x="1181" y="771"/>
                    <a:pt x="1189" y="767"/>
                  </a:cubicBezTo>
                  <a:cubicBezTo>
                    <a:pt x="1426" y="655"/>
                    <a:pt x="1611" y="634"/>
                    <a:pt x="1735" y="639"/>
                  </a:cubicBezTo>
                  <a:cubicBezTo>
                    <a:pt x="1657" y="831"/>
                    <a:pt x="1536" y="1008"/>
                    <a:pt x="1474" y="1207"/>
                  </a:cubicBezTo>
                  <a:cubicBezTo>
                    <a:pt x="1455" y="1265"/>
                    <a:pt x="1438" y="1332"/>
                    <a:pt x="1459" y="1392"/>
                  </a:cubicBezTo>
                  <a:cubicBezTo>
                    <a:pt x="1482" y="1457"/>
                    <a:pt x="1531" y="1530"/>
                    <a:pt x="1589" y="1605"/>
                  </a:cubicBezTo>
                  <a:cubicBezTo>
                    <a:pt x="1582" y="1630"/>
                    <a:pt x="1574" y="1653"/>
                    <a:pt x="1568" y="1672"/>
                  </a:cubicBezTo>
                  <a:cubicBezTo>
                    <a:pt x="1544" y="1726"/>
                    <a:pt x="219" y="3469"/>
                    <a:pt x="40" y="3719"/>
                  </a:cubicBezTo>
                  <a:cubicBezTo>
                    <a:pt x="0" y="3775"/>
                    <a:pt x="13" y="3853"/>
                    <a:pt x="69" y="3893"/>
                  </a:cubicBezTo>
                  <a:cubicBezTo>
                    <a:pt x="89" y="3907"/>
                    <a:pt x="111" y="3915"/>
                    <a:pt x="133" y="3916"/>
                  </a:cubicBezTo>
                  <a:cubicBezTo>
                    <a:pt x="175" y="3919"/>
                    <a:pt x="217" y="3901"/>
                    <a:pt x="243" y="3864"/>
                  </a:cubicBezTo>
                  <a:cubicBezTo>
                    <a:pt x="368" y="3690"/>
                    <a:pt x="1684" y="1970"/>
                    <a:pt x="1768" y="1825"/>
                  </a:cubicBezTo>
                  <a:cubicBezTo>
                    <a:pt x="1788" y="1850"/>
                    <a:pt x="1806" y="1874"/>
                    <a:pt x="1817" y="1892"/>
                  </a:cubicBezTo>
                  <a:cubicBezTo>
                    <a:pt x="1776" y="1975"/>
                    <a:pt x="502" y="3628"/>
                    <a:pt x="365" y="3797"/>
                  </a:cubicBezTo>
                  <a:cubicBezTo>
                    <a:pt x="322" y="3850"/>
                    <a:pt x="330" y="3929"/>
                    <a:pt x="383" y="3972"/>
                  </a:cubicBezTo>
                  <a:cubicBezTo>
                    <a:pt x="404" y="3989"/>
                    <a:pt x="429" y="3999"/>
                    <a:pt x="454" y="4000"/>
                  </a:cubicBezTo>
                  <a:cubicBezTo>
                    <a:pt x="493" y="4003"/>
                    <a:pt x="533" y="3987"/>
                    <a:pt x="559" y="3954"/>
                  </a:cubicBezTo>
                  <a:cubicBezTo>
                    <a:pt x="970" y="3449"/>
                    <a:pt x="2079" y="1915"/>
                    <a:pt x="2074" y="1870"/>
                  </a:cubicBezTo>
                  <a:cubicBezTo>
                    <a:pt x="2066" y="1795"/>
                    <a:pt x="2008" y="1722"/>
                    <a:pt x="1888" y="1576"/>
                  </a:cubicBezTo>
                  <a:cubicBezTo>
                    <a:pt x="1879" y="1566"/>
                    <a:pt x="1870" y="1555"/>
                    <a:pt x="1861" y="1544"/>
                  </a:cubicBezTo>
                  <a:cubicBezTo>
                    <a:pt x="1895" y="1475"/>
                    <a:pt x="1920" y="1374"/>
                    <a:pt x="1935" y="1335"/>
                  </a:cubicBezTo>
                  <a:cubicBezTo>
                    <a:pt x="2055" y="963"/>
                    <a:pt x="2055" y="963"/>
                    <a:pt x="2055" y="963"/>
                  </a:cubicBezTo>
                  <a:cubicBezTo>
                    <a:pt x="2063" y="1026"/>
                    <a:pt x="2072" y="1077"/>
                    <a:pt x="2099" y="1117"/>
                  </a:cubicBezTo>
                  <a:cubicBezTo>
                    <a:pt x="2113" y="1138"/>
                    <a:pt x="2142" y="1180"/>
                    <a:pt x="2259" y="1188"/>
                  </a:cubicBezTo>
                  <a:cubicBezTo>
                    <a:pt x="2325" y="1193"/>
                    <a:pt x="3079" y="1160"/>
                    <a:pt x="3218" y="1130"/>
                  </a:cubicBezTo>
                  <a:cubicBezTo>
                    <a:pt x="3272" y="1119"/>
                    <a:pt x="3306" y="1066"/>
                    <a:pt x="3295" y="1012"/>
                  </a:cubicBezTo>
                  <a:cubicBezTo>
                    <a:pt x="3284" y="958"/>
                    <a:pt x="3231" y="923"/>
                    <a:pt x="3176" y="935"/>
                  </a:cubicBezTo>
                  <a:cubicBezTo>
                    <a:pt x="3080" y="955"/>
                    <a:pt x="2312" y="990"/>
                    <a:pt x="2261" y="988"/>
                  </a:cubicBezTo>
                  <a:cubicBezTo>
                    <a:pt x="2257" y="968"/>
                    <a:pt x="2253" y="938"/>
                    <a:pt x="2250" y="914"/>
                  </a:cubicBezTo>
                  <a:cubicBezTo>
                    <a:pt x="2237" y="821"/>
                    <a:pt x="2220" y="693"/>
                    <a:pt x="2150" y="592"/>
                  </a:cubicBezTo>
                  <a:cubicBezTo>
                    <a:pt x="2142" y="580"/>
                    <a:pt x="2132" y="571"/>
                    <a:pt x="2121" y="564"/>
                  </a:cubicBezTo>
                  <a:cubicBezTo>
                    <a:pt x="2115" y="556"/>
                    <a:pt x="2107" y="549"/>
                    <a:pt x="2098" y="542"/>
                  </a:cubicBezTo>
                  <a:cubicBezTo>
                    <a:pt x="2115" y="545"/>
                    <a:pt x="2133" y="547"/>
                    <a:pt x="2151" y="547"/>
                  </a:cubicBezTo>
                  <a:cubicBezTo>
                    <a:pt x="2302" y="547"/>
                    <a:pt x="2425" y="425"/>
                    <a:pt x="2425" y="273"/>
                  </a:cubicBezTo>
                  <a:cubicBezTo>
                    <a:pt x="2425" y="122"/>
                    <a:pt x="2302" y="0"/>
                    <a:pt x="2151" y="0"/>
                  </a:cubicBezTo>
                  <a:cubicBezTo>
                    <a:pt x="2000" y="0"/>
                    <a:pt x="1877" y="122"/>
                    <a:pt x="1877" y="273"/>
                  </a:cubicBezTo>
                  <a:cubicBezTo>
                    <a:pt x="1877" y="354"/>
                    <a:pt x="1912" y="427"/>
                    <a:pt x="1968" y="477"/>
                  </a:cubicBezTo>
                  <a:cubicBezTo>
                    <a:pt x="1965" y="476"/>
                    <a:pt x="1962" y="476"/>
                    <a:pt x="1960" y="475"/>
                  </a:cubicBezTo>
                  <a:cubicBezTo>
                    <a:pt x="1864" y="444"/>
                    <a:pt x="1553" y="373"/>
                    <a:pt x="1103" y="587"/>
                  </a:cubicBezTo>
                  <a:cubicBezTo>
                    <a:pt x="1091" y="592"/>
                    <a:pt x="1081" y="600"/>
                    <a:pt x="1073" y="609"/>
                  </a:cubicBezTo>
                  <a:cubicBezTo>
                    <a:pt x="1033" y="536"/>
                    <a:pt x="1033" y="536"/>
                    <a:pt x="1033" y="536"/>
                  </a:cubicBezTo>
                  <a:cubicBezTo>
                    <a:pt x="896" y="611"/>
                    <a:pt x="896" y="611"/>
                    <a:pt x="896" y="611"/>
                  </a:cubicBezTo>
                  <a:cubicBezTo>
                    <a:pt x="834" y="499"/>
                    <a:pt x="834" y="499"/>
                    <a:pt x="834" y="499"/>
                  </a:cubicBezTo>
                  <a:cubicBezTo>
                    <a:pt x="431" y="720"/>
                    <a:pt x="431" y="720"/>
                    <a:pt x="431" y="720"/>
                  </a:cubicBezTo>
                  <a:cubicBezTo>
                    <a:pt x="737" y="1276"/>
                    <a:pt x="737" y="1276"/>
                    <a:pt x="737" y="1276"/>
                  </a:cubicBezTo>
                  <a:lnTo>
                    <a:pt x="1140" y="1055"/>
                  </a:lnTo>
                  <a:close/>
                  <a:moveTo>
                    <a:pt x="993" y="672"/>
                  </a:moveTo>
                  <a:cubicBezTo>
                    <a:pt x="1076" y="823"/>
                    <a:pt x="1076" y="823"/>
                    <a:pt x="1076" y="823"/>
                  </a:cubicBezTo>
                  <a:cubicBezTo>
                    <a:pt x="1032" y="847"/>
                    <a:pt x="1032" y="847"/>
                    <a:pt x="1032" y="847"/>
                  </a:cubicBezTo>
                  <a:cubicBezTo>
                    <a:pt x="949" y="696"/>
                    <a:pt x="949" y="696"/>
                    <a:pt x="949" y="696"/>
                  </a:cubicBezTo>
                  <a:lnTo>
                    <a:pt x="993" y="672"/>
                  </a:lnTo>
                  <a:close/>
                </a:path>
              </a:pathLst>
            </a:custGeom>
            <a:solidFill>
              <a:srgbClr val="00B05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Arial" panose="020B0604020202020204" pitchFamily="34" charset="0"/>
              </a:endParaRPr>
            </a:p>
          </p:txBody>
        </p:sp>
        <p:sp>
          <p:nvSpPr>
            <p:cNvPr id="423" name="Freeform 5">
              <a:extLst>
                <a:ext uri="{FF2B5EF4-FFF2-40B4-BE49-F238E27FC236}">
                  <a16:creationId xmlns:a16="http://schemas.microsoft.com/office/drawing/2014/main" id="{2A9923D5-B0F7-483D-849D-D3A3A2DEDBBA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2118137" y="3865890"/>
              <a:ext cx="2062185" cy="2217328"/>
            </a:xfrm>
            <a:custGeom>
              <a:avLst/>
              <a:gdLst>
                <a:gd name="T0" fmla="*/ 1140 w 3306"/>
                <a:gd name="T1" fmla="*/ 1055 h 4003"/>
                <a:gd name="T2" fmla="*/ 1075 w 3306"/>
                <a:gd name="T3" fmla="*/ 937 h 4003"/>
                <a:gd name="T4" fmla="*/ 1212 w 3306"/>
                <a:gd name="T5" fmla="*/ 862 h 4003"/>
                <a:gd name="T6" fmla="*/ 1164 w 3306"/>
                <a:gd name="T7" fmla="*/ 775 h 4003"/>
                <a:gd name="T8" fmla="*/ 1189 w 3306"/>
                <a:gd name="T9" fmla="*/ 767 h 4003"/>
                <a:gd name="T10" fmla="*/ 1735 w 3306"/>
                <a:gd name="T11" fmla="*/ 639 h 4003"/>
                <a:gd name="T12" fmla="*/ 1474 w 3306"/>
                <a:gd name="T13" fmla="*/ 1207 h 4003"/>
                <a:gd name="T14" fmla="*/ 1459 w 3306"/>
                <a:gd name="T15" fmla="*/ 1392 h 4003"/>
                <a:gd name="T16" fmla="*/ 1589 w 3306"/>
                <a:gd name="T17" fmla="*/ 1605 h 4003"/>
                <a:gd name="T18" fmla="*/ 1568 w 3306"/>
                <a:gd name="T19" fmla="*/ 1672 h 4003"/>
                <a:gd name="T20" fmla="*/ 40 w 3306"/>
                <a:gd name="T21" fmla="*/ 3719 h 4003"/>
                <a:gd name="T22" fmla="*/ 69 w 3306"/>
                <a:gd name="T23" fmla="*/ 3893 h 4003"/>
                <a:gd name="T24" fmla="*/ 133 w 3306"/>
                <a:gd name="T25" fmla="*/ 3916 h 4003"/>
                <a:gd name="T26" fmla="*/ 243 w 3306"/>
                <a:gd name="T27" fmla="*/ 3864 h 4003"/>
                <a:gd name="T28" fmla="*/ 1768 w 3306"/>
                <a:gd name="T29" fmla="*/ 1825 h 4003"/>
                <a:gd name="T30" fmla="*/ 1817 w 3306"/>
                <a:gd name="T31" fmla="*/ 1892 h 4003"/>
                <a:gd name="T32" fmla="*/ 365 w 3306"/>
                <a:gd name="T33" fmla="*/ 3797 h 4003"/>
                <a:gd name="T34" fmla="*/ 383 w 3306"/>
                <a:gd name="T35" fmla="*/ 3972 h 4003"/>
                <a:gd name="T36" fmla="*/ 454 w 3306"/>
                <a:gd name="T37" fmla="*/ 4000 h 4003"/>
                <a:gd name="T38" fmla="*/ 559 w 3306"/>
                <a:gd name="T39" fmla="*/ 3954 h 4003"/>
                <a:gd name="T40" fmla="*/ 2074 w 3306"/>
                <a:gd name="T41" fmla="*/ 1870 h 4003"/>
                <a:gd name="T42" fmla="*/ 1888 w 3306"/>
                <a:gd name="T43" fmla="*/ 1576 h 4003"/>
                <a:gd name="T44" fmla="*/ 1861 w 3306"/>
                <a:gd name="T45" fmla="*/ 1544 h 4003"/>
                <a:gd name="T46" fmla="*/ 1935 w 3306"/>
                <a:gd name="T47" fmla="*/ 1335 h 4003"/>
                <a:gd name="T48" fmla="*/ 2055 w 3306"/>
                <a:gd name="T49" fmla="*/ 963 h 4003"/>
                <a:gd name="T50" fmla="*/ 2099 w 3306"/>
                <a:gd name="T51" fmla="*/ 1117 h 4003"/>
                <a:gd name="T52" fmla="*/ 2259 w 3306"/>
                <a:gd name="T53" fmla="*/ 1188 h 4003"/>
                <a:gd name="T54" fmla="*/ 3218 w 3306"/>
                <a:gd name="T55" fmla="*/ 1130 h 4003"/>
                <a:gd name="T56" fmla="*/ 3295 w 3306"/>
                <a:gd name="T57" fmla="*/ 1012 h 4003"/>
                <a:gd name="T58" fmla="*/ 3176 w 3306"/>
                <a:gd name="T59" fmla="*/ 935 h 4003"/>
                <a:gd name="T60" fmla="*/ 2261 w 3306"/>
                <a:gd name="T61" fmla="*/ 988 h 4003"/>
                <a:gd name="T62" fmla="*/ 2250 w 3306"/>
                <a:gd name="T63" fmla="*/ 914 h 4003"/>
                <a:gd name="T64" fmla="*/ 2150 w 3306"/>
                <a:gd name="T65" fmla="*/ 592 h 4003"/>
                <a:gd name="T66" fmla="*/ 2121 w 3306"/>
                <a:gd name="T67" fmla="*/ 564 h 4003"/>
                <a:gd name="T68" fmla="*/ 2098 w 3306"/>
                <a:gd name="T69" fmla="*/ 542 h 4003"/>
                <a:gd name="T70" fmla="*/ 2151 w 3306"/>
                <a:gd name="T71" fmla="*/ 547 h 4003"/>
                <a:gd name="T72" fmla="*/ 2425 w 3306"/>
                <a:gd name="T73" fmla="*/ 273 h 4003"/>
                <a:gd name="T74" fmla="*/ 2151 w 3306"/>
                <a:gd name="T75" fmla="*/ 0 h 4003"/>
                <a:gd name="T76" fmla="*/ 1877 w 3306"/>
                <a:gd name="T77" fmla="*/ 273 h 4003"/>
                <a:gd name="T78" fmla="*/ 1968 w 3306"/>
                <a:gd name="T79" fmla="*/ 477 h 4003"/>
                <a:gd name="T80" fmla="*/ 1960 w 3306"/>
                <a:gd name="T81" fmla="*/ 475 h 4003"/>
                <a:gd name="T82" fmla="*/ 1103 w 3306"/>
                <a:gd name="T83" fmla="*/ 587 h 4003"/>
                <a:gd name="T84" fmla="*/ 1073 w 3306"/>
                <a:gd name="T85" fmla="*/ 609 h 4003"/>
                <a:gd name="T86" fmla="*/ 1033 w 3306"/>
                <a:gd name="T87" fmla="*/ 536 h 4003"/>
                <a:gd name="T88" fmla="*/ 896 w 3306"/>
                <a:gd name="T89" fmla="*/ 611 h 4003"/>
                <a:gd name="T90" fmla="*/ 834 w 3306"/>
                <a:gd name="T91" fmla="*/ 499 h 4003"/>
                <a:gd name="T92" fmla="*/ 431 w 3306"/>
                <a:gd name="T93" fmla="*/ 720 h 4003"/>
                <a:gd name="T94" fmla="*/ 737 w 3306"/>
                <a:gd name="T95" fmla="*/ 1276 h 4003"/>
                <a:gd name="T96" fmla="*/ 1140 w 3306"/>
                <a:gd name="T97" fmla="*/ 1055 h 4003"/>
                <a:gd name="T98" fmla="*/ 993 w 3306"/>
                <a:gd name="T99" fmla="*/ 672 h 4003"/>
                <a:gd name="T100" fmla="*/ 1076 w 3306"/>
                <a:gd name="T101" fmla="*/ 823 h 4003"/>
                <a:gd name="T102" fmla="*/ 1032 w 3306"/>
                <a:gd name="T103" fmla="*/ 847 h 4003"/>
                <a:gd name="T104" fmla="*/ 949 w 3306"/>
                <a:gd name="T105" fmla="*/ 696 h 4003"/>
                <a:gd name="T106" fmla="*/ 993 w 3306"/>
                <a:gd name="T107" fmla="*/ 672 h 4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06" h="4003">
                  <a:moveTo>
                    <a:pt x="1140" y="1055"/>
                  </a:moveTo>
                  <a:cubicBezTo>
                    <a:pt x="1075" y="937"/>
                    <a:pt x="1075" y="937"/>
                    <a:pt x="1075" y="937"/>
                  </a:cubicBezTo>
                  <a:cubicBezTo>
                    <a:pt x="1212" y="862"/>
                    <a:pt x="1212" y="862"/>
                    <a:pt x="1212" y="862"/>
                  </a:cubicBezTo>
                  <a:cubicBezTo>
                    <a:pt x="1164" y="775"/>
                    <a:pt x="1164" y="775"/>
                    <a:pt x="1164" y="775"/>
                  </a:cubicBezTo>
                  <a:cubicBezTo>
                    <a:pt x="1173" y="774"/>
                    <a:pt x="1181" y="771"/>
                    <a:pt x="1189" y="767"/>
                  </a:cubicBezTo>
                  <a:cubicBezTo>
                    <a:pt x="1426" y="655"/>
                    <a:pt x="1611" y="634"/>
                    <a:pt x="1735" y="639"/>
                  </a:cubicBezTo>
                  <a:cubicBezTo>
                    <a:pt x="1657" y="831"/>
                    <a:pt x="1536" y="1008"/>
                    <a:pt x="1474" y="1207"/>
                  </a:cubicBezTo>
                  <a:cubicBezTo>
                    <a:pt x="1455" y="1265"/>
                    <a:pt x="1438" y="1332"/>
                    <a:pt x="1459" y="1392"/>
                  </a:cubicBezTo>
                  <a:cubicBezTo>
                    <a:pt x="1482" y="1457"/>
                    <a:pt x="1531" y="1530"/>
                    <a:pt x="1589" y="1605"/>
                  </a:cubicBezTo>
                  <a:cubicBezTo>
                    <a:pt x="1582" y="1630"/>
                    <a:pt x="1574" y="1653"/>
                    <a:pt x="1568" y="1672"/>
                  </a:cubicBezTo>
                  <a:cubicBezTo>
                    <a:pt x="1544" y="1726"/>
                    <a:pt x="219" y="3469"/>
                    <a:pt x="40" y="3719"/>
                  </a:cubicBezTo>
                  <a:cubicBezTo>
                    <a:pt x="0" y="3775"/>
                    <a:pt x="13" y="3853"/>
                    <a:pt x="69" y="3893"/>
                  </a:cubicBezTo>
                  <a:cubicBezTo>
                    <a:pt x="89" y="3907"/>
                    <a:pt x="111" y="3915"/>
                    <a:pt x="133" y="3916"/>
                  </a:cubicBezTo>
                  <a:cubicBezTo>
                    <a:pt x="175" y="3919"/>
                    <a:pt x="217" y="3901"/>
                    <a:pt x="243" y="3864"/>
                  </a:cubicBezTo>
                  <a:cubicBezTo>
                    <a:pt x="368" y="3690"/>
                    <a:pt x="1684" y="1970"/>
                    <a:pt x="1768" y="1825"/>
                  </a:cubicBezTo>
                  <a:cubicBezTo>
                    <a:pt x="1788" y="1850"/>
                    <a:pt x="1806" y="1874"/>
                    <a:pt x="1817" y="1892"/>
                  </a:cubicBezTo>
                  <a:cubicBezTo>
                    <a:pt x="1776" y="1975"/>
                    <a:pt x="502" y="3628"/>
                    <a:pt x="365" y="3797"/>
                  </a:cubicBezTo>
                  <a:cubicBezTo>
                    <a:pt x="322" y="3850"/>
                    <a:pt x="330" y="3929"/>
                    <a:pt x="383" y="3972"/>
                  </a:cubicBezTo>
                  <a:cubicBezTo>
                    <a:pt x="404" y="3989"/>
                    <a:pt x="429" y="3999"/>
                    <a:pt x="454" y="4000"/>
                  </a:cubicBezTo>
                  <a:cubicBezTo>
                    <a:pt x="493" y="4003"/>
                    <a:pt x="533" y="3987"/>
                    <a:pt x="559" y="3954"/>
                  </a:cubicBezTo>
                  <a:cubicBezTo>
                    <a:pt x="970" y="3449"/>
                    <a:pt x="2079" y="1915"/>
                    <a:pt x="2074" y="1870"/>
                  </a:cubicBezTo>
                  <a:cubicBezTo>
                    <a:pt x="2066" y="1795"/>
                    <a:pt x="2008" y="1722"/>
                    <a:pt x="1888" y="1576"/>
                  </a:cubicBezTo>
                  <a:cubicBezTo>
                    <a:pt x="1879" y="1566"/>
                    <a:pt x="1870" y="1555"/>
                    <a:pt x="1861" y="1544"/>
                  </a:cubicBezTo>
                  <a:cubicBezTo>
                    <a:pt x="1895" y="1475"/>
                    <a:pt x="1920" y="1374"/>
                    <a:pt x="1935" y="1335"/>
                  </a:cubicBezTo>
                  <a:cubicBezTo>
                    <a:pt x="2055" y="963"/>
                    <a:pt x="2055" y="963"/>
                    <a:pt x="2055" y="963"/>
                  </a:cubicBezTo>
                  <a:cubicBezTo>
                    <a:pt x="2063" y="1026"/>
                    <a:pt x="2072" y="1077"/>
                    <a:pt x="2099" y="1117"/>
                  </a:cubicBezTo>
                  <a:cubicBezTo>
                    <a:pt x="2113" y="1138"/>
                    <a:pt x="2142" y="1180"/>
                    <a:pt x="2259" y="1188"/>
                  </a:cubicBezTo>
                  <a:cubicBezTo>
                    <a:pt x="2325" y="1193"/>
                    <a:pt x="3079" y="1160"/>
                    <a:pt x="3218" y="1130"/>
                  </a:cubicBezTo>
                  <a:cubicBezTo>
                    <a:pt x="3272" y="1119"/>
                    <a:pt x="3306" y="1066"/>
                    <a:pt x="3295" y="1012"/>
                  </a:cubicBezTo>
                  <a:cubicBezTo>
                    <a:pt x="3284" y="958"/>
                    <a:pt x="3231" y="923"/>
                    <a:pt x="3176" y="935"/>
                  </a:cubicBezTo>
                  <a:cubicBezTo>
                    <a:pt x="3080" y="955"/>
                    <a:pt x="2312" y="990"/>
                    <a:pt x="2261" y="988"/>
                  </a:cubicBezTo>
                  <a:cubicBezTo>
                    <a:pt x="2257" y="968"/>
                    <a:pt x="2253" y="938"/>
                    <a:pt x="2250" y="914"/>
                  </a:cubicBezTo>
                  <a:cubicBezTo>
                    <a:pt x="2237" y="821"/>
                    <a:pt x="2220" y="693"/>
                    <a:pt x="2150" y="592"/>
                  </a:cubicBezTo>
                  <a:cubicBezTo>
                    <a:pt x="2142" y="580"/>
                    <a:pt x="2132" y="571"/>
                    <a:pt x="2121" y="564"/>
                  </a:cubicBezTo>
                  <a:cubicBezTo>
                    <a:pt x="2115" y="556"/>
                    <a:pt x="2107" y="549"/>
                    <a:pt x="2098" y="542"/>
                  </a:cubicBezTo>
                  <a:cubicBezTo>
                    <a:pt x="2115" y="545"/>
                    <a:pt x="2133" y="547"/>
                    <a:pt x="2151" y="547"/>
                  </a:cubicBezTo>
                  <a:cubicBezTo>
                    <a:pt x="2302" y="547"/>
                    <a:pt x="2425" y="425"/>
                    <a:pt x="2425" y="273"/>
                  </a:cubicBezTo>
                  <a:cubicBezTo>
                    <a:pt x="2425" y="122"/>
                    <a:pt x="2302" y="0"/>
                    <a:pt x="2151" y="0"/>
                  </a:cubicBezTo>
                  <a:cubicBezTo>
                    <a:pt x="2000" y="0"/>
                    <a:pt x="1877" y="122"/>
                    <a:pt x="1877" y="273"/>
                  </a:cubicBezTo>
                  <a:cubicBezTo>
                    <a:pt x="1877" y="354"/>
                    <a:pt x="1912" y="427"/>
                    <a:pt x="1968" y="477"/>
                  </a:cubicBezTo>
                  <a:cubicBezTo>
                    <a:pt x="1965" y="476"/>
                    <a:pt x="1962" y="476"/>
                    <a:pt x="1960" y="475"/>
                  </a:cubicBezTo>
                  <a:cubicBezTo>
                    <a:pt x="1864" y="444"/>
                    <a:pt x="1553" y="373"/>
                    <a:pt x="1103" y="587"/>
                  </a:cubicBezTo>
                  <a:cubicBezTo>
                    <a:pt x="1091" y="592"/>
                    <a:pt x="1081" y="600"/>
                    <a:pt x="1073" y="609"/>
                  </a:cubicBezTo>
                  <a:cubicBezTo>
                    <a:pt x="1033" y="536"/>
                    <a:pt x="1033" y="536"/>
                    <a:pt x="1033" y="536"/>
                  </a:cubicBezTo>
                  <a:cubicBezTo>
                    <a:pt x="896" y="611"/>
                    <a:pt x="896" y="611"/>
                    <a:pt x="896" y="611"/>
                  </a:cubicBezTo>
                  <a:cubicBezTo>
                    <a:pt x="834" y="499"/>
                    <a:pt x="834" y="499"/>
                    <a:pt x="834" y="499"/>
                  </a:cubicBezTo>
                  <a:cubicBezTo>
                    <a:pt x="431" y="720"/>
                    <a:pt x="431" y="720"/>
                    <a:pt x="431" y="720"/>
                  </a:cubicBezTo>
                  <a:cubicBezTo>
                    <a:pt x="737" y="1276"/>
                    <a:pt x="737" y="1276"/>
                    <a:pt x="737" y="1276"/>
                  </a:cubicBezTo>
                  <a:lnTo>
                    <a:pt x="1140" y="1055"/>
                  </a:lnTo>
                  <a:close/>
                  <a:moveTo>
                    <a:pt x="993" y="672"/>
                  </a:moveTo>
                  <a:cubicBezTo>
                    <a:pt x="1076" y="823"/>
                    <a:pt x="1076" y="823"/>
                    <a:pt x="1076" y="823"/>
                  </a:cubicBezTo>
                  <a:cubicBezTo>
                    <a:pt x="1032" y="847"/>
                    <a:pt x="1032" y="847"/>
                    <a:pt x="1032" y="847"/>
                  </a:cubicBezTo>
                  <a:cubicBezTo>
                    <a:pt x="949" y="696"/>
                    <a:pt x="949" y="696"/>
                    <a:pt x="949" y="696"/>
                  </a:cubicBezTo>
                  <a:lnTo>
                    <a:pt x="993" y="672"/>
                  </a:lnTo>
                  <a:close/>
                </a:path>
              </a:pathLst>
            </a:custGeom>
            <a:solidFill>
              <a:srgbClr val="0070C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Arial" panose="020B0604020202020204" pitchFamily="34" charset="0"/>
              </a:endParaRPr>
            </a:p>
          </p:txBody>
        </p:sp>
      </p:grpSp>
      <p:grpSp>
        <p:nvGrpSpPr>
          <p:cNvPr id="600" name="Group 599">
            <a:extLst>
              <a:ext uri="{FF2B5EF4-FFF2-40B4-BE49-F238E27FC236}">
                <a16:creationId xmlns:a16="http://schemas.microsoft.com/office/drawing/2014/main" id="{274AF11F-554C-4F5C-9B1F-6352A5C4651D}"/>
              </a:ext>
            </a:extLst>
          </p:cNvPr>
          <p:cNvGrpSpPr/>
          <p:nvPr/>
        </p:nvGrpSpPr>
        <p:grpSpPr>
          <a:xfrm>
            <a:off x="7934632" y="3429000"/>
            <a:ext cx="4257896" cy="3280112"/>
            <a:chOff x="0" y="-948329"/>
            <a:chExt cx="7642492" cy="6891280"/>
          </a:xfrm>
        </p:grpSpPr>
        <p:sp>
          <p:nvSpPr>
            <p:cNvPr id="601" name="Freeform 6">
              <a:extLst>
                <a:ext uri="{FF2B5EF4-FFF2-40B4-BE49-F238E27FC236}">
                  <a16:creationId xmlns:a16="http://schemas.microsoft.com/office/drawing/2014/main" id="{F131C523-1943-4205-B68D-8F967765A6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25140" y="1764323"/>
              <a:ext cx="2261882" cy="2256690"/>
            </a:xfrm>
            <a:custGeom>
              <a:avLst/>
              <a:gdLst>
                <a:gd name="T0" fmla="*/ 242 w 553"/>
                <a:gd name="T1" fmla="*/ 35 h 552"/>
                <a:gd name="T2" fmla="*/ 310 w 553"/>
                <a:gd name="T3" fmla="*/ 35 h 552"/>
                <a:gd name="T4" fmla="*/ 326 w 553"/>
                <a:gd name="T5" fmla="*/ 0 h 552"/>
                <a:gd name="T6" fmla="*/ 399 w 553"/>
                <a:gd name="T7" fmla="*/ 24 h 552"/>
                <a:gd name="T8" fmla="*/ 390 w 553"/>
                <a:gd name="T9" fmla="*/ 59 h 552"/>
                <a:gd name="T10" fmla="*/ 447 w 553"/>
                <a:gd name="T11" fmla="*/ 101 h 552"/>
                <a:gd name="T12" fmla="*/ 479 w 553"/>
                <a:gd name="T13" fmla="*/ 81 h 552"/>
                <a:gd name="T14" fmla="*/ 524 w 553"/>
                <a:gd name="T15" fmla="*/ 145 h 552"/>
                <a:gd name="T16" fmla="*/ 496 w 553"/>
                <a:gd name="T17" fmla="*/ 168 h 552"/>
                <a:gd name="T18" fmla="*/ 517 w 553"/>
                <a:gd name="T19" fmla="*/ 233 h 552"/>
                <a:gd name="T20" fmla="*/ 553 w 553"/>
                <a:gd name="T21" fmla="*/ 237 h 552"/>
                <a:gd name="T22" fmla="*/ 553 w 553"/>
                <a:gd name="T23" fmla="*/ 316 h 552"/>
                <a:gd name="T24" fmla="*/ 520 w 553"/>
                <a:gd name="T25" fmla="*/ 317 h 552"/>
                <a:gd name="T26" fmla="*/ 497 w 553"/>
                <a:gd name="T27" fmla="*/ 383 h 552"/>
                <a:gd name="T28" fmla="*/ 524 w 553"/>
                <a:gd name="T29" fmla="*/ 407 h 552"/>
                <a:gd name="T30" fmla="*/ 477 w 553"/>
                <a:gd name="T31" fmla="*/ 470 h 552"/>
                <a:gd name="T32" fmla="*/ 449 w 553"/>
                <a:gd name="T33" fmla="*/ 452 h 552"/>
                <a:gd name="T34" fmla="*/ 390 w 553"/>
                <a:gd name="T35" fmla="*/ 493 h 552"/>
                <a:gd name="T36" fmla="*/ 399 w 553"/>
                <a:gd name="T37" fmla="*/ 529 h 552"/>
                <a:gd name="T38" fmla="*/ 324 w 553"/>
                <a:gd name="T39" fmla="*/ 552 h 552"/>
                <a:gd name="T40" fmla="*/ 313 w 553"/>
                <a:gd name="T41" fmla="*/ 520 h 552"/>
                <a:gd name="T42" fmla="*/ 242 w 553"/>
                <a:gd name="T43" fmla="*/ 520 h 552"/>
                <a:gd name="T44" fmla="*/ 229 w 553"/>
                <a:gd name="T45" fmla="*/ 552 h 552"/>
                <a:gd name="T46" fmla="*/ 154 w 553"/>
                <a:gd name="T47" fmla="*/ 529 h 552"/>
                <a:gd name="T48" fmla="*/ 163 w 553"/>
                <a:gd name="T49" fmla="*/ 494 h 552"/>
                <a:gd name="T50" fmla="*/ 107 w 553"/>
                <a:gd name="T51" fmla="*/ 452 h 552"/>
                <a:gd name="T52" fmla="*/ 77 w 553"/>
                <a:gd name="T53" fmla="*/ 470 h 552"/>
                <a:gd name="T54" fmla="*/ 29 w 553"/>
                <a:gd name="T55" fmla="*/ 409 h 552"/>
                <a:gd name="T56" fmla="*/ 58 w 553"/>
                <a:gd name="T57" fmla="*/ 385 h 552"/>
                <a:gd name="T58" fmla="*/ 35 w 553"/>
                <a:gd name="T59" fmla="*/ 317 h 552"/>
                <a:gd name="T60" fmla="*/ 0 w 553"/>
                <a:gd name="T61" fmla="*/ 316 h 552"/>
                <a:gd name="T62" fmla="*/ 0 w 553"/>
                <a:gd name="T63" fmla="*/ 237 h 552"/>
                <a:gd name="T64" fmla="*/ 35 w 553"/>
                <a:gd name="T65" fmla="*/ 234 h 552"/>
                <a:gd name="T66" fmla="*/ 58 w 553"/>
                <a:gd name="T67" fmla="*/ 170 h 552"/>
                <a:gd name="T68" fmla="*/ 29 w 553"/>
                <a:gd name="T69" fmla="*/ 146 h 552"/>
                <a:gd name="T70" fmla="*/ 74 w 553"/>
                <a:gd name="T71" fmla="*/ 81 h 552"/>
                <a:gd name="T72" fmla="*/ 105 w 553"/>
                <a:gd name="T73" fmla="*/ 101 h 552"/>
                <a:gd name="T74" fmla="*/ 163 w 553"/>
                <a:gd name="T75" fmla="*/ 60 h 552"/>
                <a:gd name="T76" fmla="*/ 154 w 553"/>
                <a:gd name="T77" fmla="*/ 24 h 552"/>
                <a:gd name="T78" fmla="*/ 226 w 553"/>
                <a:gd name="T79" fmla="*/ 0 h 552"/>
                <a:gd name="T80" fmla="*/ 242 w 553"/>
                <a:gd name="T81" fmla="*/ 35 h 552"/>
                <a:gd name="T82" fmla="*/ 167 w 553"/>
                <a:gd name="T83" fmla="*/ 98 h 552"/>
                <a:gd name="T84" fmla="*/ 81 w 553"/>
                <a:gd name="T85" fmla="*/ 351 h 552"/>
                <a:gd name="T86" fmla="*/ 204 w 553"/>
                <a:gd name="T87" fmla="*/ 473 h 552"/>
                <a:gd name="T88" fmla="*/ 397 w 553"/>
                <a:gd name="T89" fmla="*/ 448 h 552"/>
                <a:gd name="T90" fmla="*/ 486 w 553"/>
                <a:gd name="T91" fmla="*/ 292 h 552"/>
                <a:gd name="T92" fmla="*/ 426 w 553"/>
                <a:gd name="T93" fmla="*/ 129 h 552"/>
                <a:gd name="T94" fmla="*/ 261 w 553"/>
                <a:gd name="T95" fmla="*/ 69 h 552"/>
                <a:gd name="T96" fmla="*/ 167 w 553"/>
                <a:gd name="T97" fmla="*/ 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3" h="552">
                  <a:moveTo>
                    <a:pt x="242" y="35"/>
                  </a:moveTo>
                  <a:cubicBezTo>
                    <a:pt x="261" y="31"/>
                    <a:pt x="291" y="31"/>
                    <a:pt x="310" y="35"/>
                  </a:cubicBezTo>
                  <a:cubicBezTo>
                    <a:pt x="318" y="25"/>
                    <a:pt x="320" y="11"/>
                    <a:pt x="326" y="0"/>
                  </a:cubicBezTo>
                  <a:cubicBezTo>
                    <a:pt x="349" y="8"/>
                    <a:pt x="374" y="16"/>
                    <a:pt x="399" y="24"/>
                  </a:cubicBezTo>
                  <a:cubicBezTo>
                    <a:pt x="397" y="36"/>
                    <a:pt x="393" y="47"/>
                    <a:pt x="390" y="59"/>
                  </a:cubicBezTo>
                  <a:cubicBezTo>
                    <a:pt x="410" y="72"/>
                    <a:pt x="430" y="84"/>
                    <a:pt x="447" y="101"/>
                  </a:cubicBezTo>
                  <a:cubicBezTo>
                    <a:pt x="458" y="95"/>
                    <a:pt x="467" y="87"/>
                    <a:pt x="479" y="81"/>
                  </a:cubicBezTo>
                  <a:cubicBezTo>
                    <a:pt x="493" y="103"/>
                    <a:pt x="509" y="123"/>
                    <a:pt x="524" y="145"/>
                  </a:cubicBezTo>
                  <a:cubicBezTo>
                    <a:pt x="515" y="153"/>
                    <a:pt x="505" y="160"/>
                    <a:pt x="496" y="168"/>
                  </a:cubicBezTo>
                  <a:cubicBezTo>
                    <a:pt x="505" y="187"/>
                    <a:pt x="513" y="208"/>
                    <a:pt x="517" y="233"/>
                  </a:cubicBezTo>
                  <a:cubicBezTo>
                    <a:pt x="526" y="238"/>
                    <a:pt x="543" y="234"/>
                    <a:pt x="553" y="237"/>
                  </a:cubicBezTo>
                  <a:cubicBezTo>
                    <a:pt x="553" y="263"/>
                    <a:pt x="553" y="290"/>
                    <a:pt x="553" y="316"/>
                  </a:cubicBezTo>
                  <a:cubicBezTo>
                    <a:pt x="542" y="316"/>
                    <a:pt x="532" y="318"/>
                    <a:pt x="520" y="317"/>
                  </a:cubicBezTo>
                  <a:cubicBezTo>
                    <a:pt x="512" y="339"/>
                    <a:pt x="507" y="364"/>
                    <a:pt x="497" y="383"/>
                  </a:cubicBezTo>
                  <a:cubicBezTo>
                    <a:pt x="504" y="394"/>
                    <a:pt x="515" y="399"/>
                    <a:pt x="524" y="407"/>
                  </a:cubicBezTo>
                  <a:cubicBezTo>
                    <a:pt x="509" y="429"/>
                    <a:pt x="494" y="451"/>
                    <a:pt x="477" y="470"/>
                  </a:cubicBezTo>
                  <a:cubicBezTo>
                    <a:pt x="467" y="465"/>
                    <a:pt x="458" y="459"/>
                    <a:pt x="449" y="452"/>
                  </a:cubicBezTo>
                  <a:cubicBezTo>
                    <a:pt x="430" y="466"/>
                    <a:pt x="413" y="483"/>
                    <a:pt x="390" y="493"/>
                  </a:cubicBezTo>
                  <a:cubicBezTo>
                    <a:pt x="393" y="506"/>
                    <a:pt x="397" y="516"/>
                    <a:pt x="399" y="529"/>
                  </a:cubicBezTo>
                  <a:cubicBezTo>
                    <a:pt x="373" y="536"/>
                    <a:pt x="351" y="546"/>
                    <a:pt x="324" y="552"/>
                  </a:cubicBezTo>
                  <a:cubicBezTo>
                    <a:pt x="322" y="540"/>
                    <a:pt x="316" y="531"/>
                    <a:pt x="313" y="520"/>
                  </a:cubicBezTo>
                  <a:cubicBezTo>
                    <a:pt x="291" y="521"/>
                    <a:pt x="264" y="522"/>
                    <a:pt x="242" y="520"/>
                  </a:cubicBezTo>
                  <a:cubicBezTo>
                    <a:pt x="236" y="529"/>
                    <a:pt x="232" y="540"/>
                    <a:pt x="229" y="552"/>
                  </a:cubicBezTo>
                  <a:cubicBezTo>
                    <a:pt x="202" y="546"/>
                    <a:pt x="180" y="536"/>
                    <a:pt x="154" y="529"/>
                  </a:cubicBezTo>
                  <a:cubicBezTo>
                    <a:pt x="157" y="517"/>
                    <a:pt x="160" y="506"/>
                    <a:pt x="163" y="494"/>
                  </a:cubicBezTo>
                  <a:cubicBezTo>
                    <a:pt x="143" y="481"/>
                    <a:pt x="123" y="469"/>
                    <a:pt x="107" y="452"/>
                  </a:cubicBezTo>
                  <a:cubicBezTo>
                    <a:pt x="96" y="457"/>
                    <a:pt x="87" y="464"/>
                    <a:pt x="77" y="470"/>
                  </a:cubicBezTo>
                  <a:cubicBezTo>
                    <a:pt x="58" y="453"/>
                    <a:pt x="46" y="429"/>
                    <a:pt x="29" y="409"/>
                  </a:cubicBezTo>
                  <a:cubicBezTo>
                    <a:pt x="38" y="400"/>
                    <a:pt x="48" y="392"/>
                    <a:pt x="58" y="385"/>
                  </a:cubicBezTo>
                  <a:cubicBezTo>
                    <a:pt x="47" y="365"/>
                    <a:pt x="41" y="341"/>
                    <a:pt x="35" y="317"/>
                  </a:cubicBezTo>
                  <a:cubicBezTo>
                    <a:pt x="22" y="318"/>
                    <a:pt x="12" y="316"/>
                    <a:pt x="0" y="316"/>
                  </a:cubicBezTo>
                  <a:cubicBezTo>
                    <a:pt x="0" y="290"/>
                    <a:pt x="0" y="263"/>
                    <a:pt x="0" y="237"/>
                  </a:cubicBezTo>
                  <a:cubicBezTo>
                    <a:pt x="10" y="235"/>
                    <a:pt x="25" y="237"/>
                    <a:pt x="35" y="234"/>
                  </a:cubicBezTo>
                  <a:cubicBezTo>
                    <a:pt x="42" y="212"/>
                    <a:pt x="47" y="188"/>
                    <a:pt x="58" y="170"/>
                  </a:cubicBezTo>
                  <a:cubicBezTo>
                    <a:pt x="50" y="160"/>
                    <a:pt x="39" y="153"/>
                    <a:pt x="29" y="146"/>
                  </a:cubicBezTo>
                  <a:cubicBezTo>
                    <a:pt x="43" y="123"/>
                    <a:pt x="61" y="104"/>
                    <a:pt x="74" y="81"/>
                  </a:cubicBezTo>
                  <a:cubicBezTo>
                    <a:pt x="85" y="87"/>
                    <a:pt x="95" y="94"/>
                    <a:pt x="105" y="101"/>
                  </a:cubicBezTo>
                  <a:cubicBezTo>
                    <a:pt x="124" y="87"/>
                    <a:pt x="141" y="71"/>
                    <a:pt x="163" y="60"/>
                  </a:cubicBezTo>
                  <a:cubicBezTo>
                    <a:pt x="161" y="47"/>
                    <a:pt x="157" y="37"/>
                    <a:pt x="154" y="24"/>
                  </a:cubicBezTo>
                  <a:cubicBezTo>
                    <a:pt x="178" y="16"/>
                    <a:pt x="204" y="9"/>
                    <a:pt x="226" y="0"/>
                  </a:cubicBezTo>
                  <a:cubicBezTo>
                    <a:pt x="234" y="9"/>
                    <a:pt x="236" y="24"/>
                    <a:pt x="242" y="35"/>
                  </a:cubicBezTo>
                  <a:close/>
                  <a:moveTo>
                    <a:pt x="167" y="98"/>
                  </a:moveTo>
                  <a:cubicBezTo>
                    <a:pt x="97" y="141"/>
                    <a:pt x="40" y="241"/>
                    <a:pt x="81" y="351"/>
                  </a:cubicBezTo>
                  <a:cubicBezTo>
                    <a:pt x="103" y="407"/>
                    <a:pt x="147" y="452"/>
                    <a:pt x="204" y="473"/>
                  </a:cubicBezTo>
                  <a:cubicBezTo>
                    <a:pt x="270" y="498"/>
                    <a:pt x="345" y="485"/>
                    <a:pt x="397" y="448"/>
                  </a:cubicBezTo>
                  <a:cubicBezTo>
                    <a:pt x="444" y="415"/>
                    <a:pt x="481" y="363"/>
                    <a:pt x="486" y="292"/>
                  </a:cubicBezTo>
                  <a:cubicBezTo>
                    <a:pt x="491" y="221"/>
                    <a:pt x="459" y="163"/>
                    <a:pt x="426" y="129"/>
                  </a:cubicBezTo>
                  <a:cubicBezTo>
                    <a:pt x="389" y="93"/>
                    <a:pt x="330" y="63"/>
                    <a:pt x="261" y="69"/>
                  </a:cubicBezTo>
                  <a:cubicBezTo>
                    <a:pt x="224" y="72"/>
                    <a:pt x="192" y="83"/>
                    <a:pt x="167" y="98"/>
                  </a:cubicBezTo>
                  <a:close/>
                </a:path>
              </a:pathLst>
            </a:custGeom>
            <a:solidFill>
              <a:srgbClr val="F63C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2" name="Freeform 6">
              <a:extLst>
                <a:ext uri="{FF2B5EF4-FFF2-40B4-BE49-F238E27FC236}">
                  <a16:creationId xmlns:a16="http://schemas.microsoft.com/office/drawing/2014/main" id="{E90D2518-7A47-4764-9620-3993B90D5D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2865" y="1371600"/>
              <a:ext cx="2261882" cy="2256690"/>
            </a:xfrm>
            <a:custGeom>
              <a:avLst/>
              <a:gdLst>
                <a:gd name="T0" fmla="*/ 242 w 553"/>
                <a:gd name="T1" fmla="*/ 35 h 552"/>
                <a:gd name="T2" fmla="*/ 310 w 553"/>
                <a:gd name="T3" fmla="*/ 35 h 552"/>
                <a:gd name="T4" fmla="*/ 326 w 553"/>
                <a:gd name="T5" fmla="*/ 0 h 552"/>
                <a:gd name="T6" fmla="*/ 399 w 553"/>
                <a:gd name="T7" fmla="*/ 24 h 552"/>
                <a:gd name="T8" fmla="*/ 390 w 553"/>
                <a:gd name="T9" fmla="*/ 59 h 552"/>
                <a:gd name="T10" fmla="*/ 447 w 553"/>
                <a:gd name="T11" fmla="*/ 101 h 552"/>
                <a:gd name="T12" fmla="*/ 479 w 553"/>
                <a:gd name="T13" fmla="*/ 81 h 552"/>
                <a:gd name="T14" fmla="*/ 524 w 553"/>
                <a:gd name="T15" fmla="*/ 145 h 552"/>
                <a:gd name="T16" fmla="*/ 496 w 553"/>
                <a:gd name="T17" fmla="*/ 168 h 552"/>
                <a:gd name="T18" fmla="*/ 517 w 553"/>
                <a:gd name="T19" fmla="*/ 233 h 552"/>
                <a:gd name="T20" fmla="*/ 553 w 553"/>
                <a:gd name="T21" fmla="*/ 237 h 552"/>
                <a:gd name="T22" fmla="*/ 553 w 553"/>
                <a:gd name="T23" fmla="*/ 316 h 552"/>
                <a:gd name="T24" fmla="*/ 520 w 553"/>
                <a:gd name="T25" fmla="*/ 317 h 552"/>
                <a:gd name="T26" fmla="*/ 497 w 553"/>
                <a:gd name="T27" fmla="*/ 383 h 552"/>
                <a:gd name="T28" fmla="*/ 524 w 553"/>
                <a:gd name="T29" fmla="*/ 407 h 552"/>
                <a:gd name="T30" fmla="*/ 477 w 553"/>
                <a:gd name="T31" fmla="*/ 470 h 552"/>
                <a:gd name="T32" fmla="*/ 449 w 553"/>
                <a:gd name="T33" fmla="*/ 452 h 552"/>
                <a:gd name="T34" fmla="*/ 390 w 553"/>
                <a:gd name="T35" fmla="*/ 493 h 552"/>
                <a:gd name="T36" fmla="*/ 399 w 553"/>
                <a:gd name="T37" fmla="*/ 529 h 552"/>
                <a:gd name="T38" fmla="*/ 324 w 553"/>
                <a:gd name="T39" fmla="*/ 552 h 552"/>
                <a:gd name="T40" fmla="*/ 313 w 553"/>
                <a:gd name="T41" fmla="*/ 520 h 552"/>
                <a:gd name="T42" fmla="*/ 242 w 553"/>
                <a:gd name="T43" fmla="*/ 520 h 552"/>
                <a:gd name="T44" fmla="*/ 229 w 553"/>
                <a:gd name="T45" fmla="*/ 552 h 552"/>
                <a:gd name="T46" fmla="*/ 154 w 553"/>
                <a:gd name="T47" fmla="*/ 529 h 552"/>
                <a:gd name="T48" fmla="*/ 163 w 553"/>
                <a:gd name="T49" fmla="*/ 494 h 552"/>
                <a:gd name="T50" fmla="*/ 107 w 553"/>
                <a:gd name="T51" fmla="*/ 452 h 552"/>
                <a:gd name="T52" fmla="*/ 77 w 553"/>
                <a:gd name="T53" fmla="*/ 470 h 552"/>
                <a:gd name="T54" fmla="*/ 29 w 553"/>
                <a:gd name="T55" fmla="*/ 409 h 552"/>
                <a:gd name="T56" fmla="*/ 58 w 553"/>
                <a:gd name="T57" fmla="*/ 385 h 552"/>
                <a:gd name="T58" fmla="*/ 35 w 553"/>
                <a:gd name="T59" fmla="*/ 317 h 552"/>
                <a:gd name="T60" fmla="*/ 0 w 553"/>
                <a:gd name="T61" fmla="*/ 316 h 552"/>
                <a:gd name="T62" fmla="*/ 0 w 553"/>
                <a:gd name="T63" fmla="*/ 237 h 552"/>
                <a:gd name="T64" fmla="*/ 35 w 553"/>
                <a:gd name="T65" fmla="*/ 234 h 552"/>
                <a:gd name="T66" fmla="*/ 58 w 553"/>
                <a:gd name="T67" fmla="*/ 170 h 552"/>
                <a:gd name="T68" fmla="*/ 29 w 553"/>
                <a:gd name="T69" fmla="*/ 146 h 552"/>
                <a:gd name="T70" fmla="*/ 74 w 553"/>
                <a:gd name="T71" fmla="*/ 81 h 552"/>
                <a:gd name="T72" fmla="*/ 105 w 553"/>
                <a:gd name="T73" fmla="*/ 101 h 552"/>
                <a:gd name="T74" fmla="*/ 163 w 553"/>
                <a:gd name="T75" fmla="*/ 60 h 552"/>
                <a:gd name="T76" fmla="*/ 154 w 553"/>
                <a:gd name="T77" fmla="*/ 24 h 552"/>
                <a:gd name="T78" fmla="*/ 226 w 553"/>
                <a:gd name="T79" fmla="*/ 0 h 552"/>
                <a:gd name="T80" fmla="*/ 242 w 553"/>
                <a:gd name="T81" fmla="*/ 35 h 552"/>
                <a:gd name="T82" fmla="*/ 167 w 553"/>
                <a:gd name="T83" fmla="*/ 98 h 552"/>
                <a:gd name="T84" fmla="*/ 81 w 553"/>
                <a:gd name="T85" fmla="*/ 351 h 552"/>
                <a:gd name="T86" fmla="*/ 204 w 553"/>
                <a:gd name="T87" fmla="*/ 473 h 552"/>
                <a:gd name="T88" fmla="*/ 397 w 553"/>
                <a:gd name="T89" fmla="*/ 448 h 552"/>
                <a:gd name="T90" fmla="*/ 486 w 553"/>
                <a:gd name="T91" fmla="*/ 292 h 552"/>
                <a:gd name="T92" fmla="*/ 426 w 553"/>
                <a:gd name="T93" fmla="*/ 129 h 552"/>
                <a:gd name="T94" fmla="*/ 261 w 553"/>
                <a:gd name="T95" fmla="*/ 69 h 552"/>
                <a:gd name="T96" fmla="*/ 167 w 553"/>
                <a:gd name="T97" fmla="*/ 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3" h="552">
                  <a:moveTo>
                    <a:pt x="242" y="35"/>
                  </a:moveTo>
                  <a:cubicBezTo>
                    <a:pt x="261" y="31"/>
                    <a:pt x="291" y="31"/>
                    <a:pt x="310" y="35"/>
                  </a:cubicBezTo>
                  <a:cubicBezTo>
                    <a:pt x="318" y="25"/>
                    <a:pt x="320" y="11"/>
                    <a:pt x="326" y="0"/>
                  </a:cubicBezTo>
                  <a:cubicBezTo>
                    <a:pt x="349" y="8"/>
                    <a:pt x="374" y="16"/>
                    <a:pt x="399" y="24"/>
                  </a:cubicBezTo>
                  <a:cubicBezTo>
                    <a:pt x="397" y="36"/>
                    <a:pt x="393" y="47"/>
                    <a:pt x="390" y="59"/>
                  </a:cubicBezTo>
                  <a:cubicBezTo>
                    <a:pt x="410" y="72"/>
                    <a:pt x="430" y="84"/>
                    <a:pt x="447" y="101"/>
                  </a:cubicBezTo>
                  <a:cubicBezTo>
                    <a:pt x="458" y="95"/>
                    <a:pt x="467" y="87"/>
                    <a:pt x="479" y="81"/>
                  </a:cubicBezTo>
                  <a:cubicBezTo>
                    <a:pt x="493" y="103"/>
                    <a:pt x="509" y="123"/>
                    <a:pt x="524" y="145"/>
                  </a:cubicBezTo>
                  <a:cubicBezTo>
                    <a:pt x="515" y="153"/>
                    <a:pt x="505" y="160"/>
                    <a:pt x="496" y="168"/>
                  </a:cubicBezTo>
                  <a:cubicBezTo>
                    <a:pt x="505" y="187"/>
                    <a:pt x="513" y="208"/>
                    <a:pt x="517" y="233"/>
                  </a:cubicBezTo>
                  <a:cubicBezTo>
                    <a:pt x="526" y="238"/>
                    <a:pt x="543" y="234"/>
                    <a:pt x="553" y="237"/>
                  </a:cubicBezTo>
                  <a:cubicBezTo>
                    <a:pt x="553" y="263"/>
                    <a:pt x="553" y="290"/>
                    <a:pt x="553" y="316"/>
                  </a:cubicBezTo>
                  <a:cubicBezTo>
                    <a:pt x="542" y="316"/>
                    <a:pt x="532" y="318"/>
                    <a:pt x="520" y="317"/>
                  </a:cubicBezTo>
                  <a:cubicBezTo>
                    <a:pt x="512" y="339"/>
                    <a:pt x="507" y="364"/>
                    <a:pt x="497" y="383"/>
                  </a:cubicBezTo>
                  <a:cubicBezTo>
                    <a:pt x="504" y="394"/>
                    <a:pt x="515" y="399"/>
                    <a:pt x="524" y="407"/>
                  </a:cubicBezTo>
                  <a:cubicBezTo>
                    <a:pt x="509" y="429"/>
                    <a:pt x="494" y="451"/>
                    <a:pt x="477" y="470"/>
                  </a:cubicBezTo>
                  <a:cubicBezTo>
                    <a:pt x="467" y="465"/>
                    <a:pt x="458" y="459"/>
                    <a:pt x="449" y="452"/>
                  </a:cubicBezTo>
                  <a:cubicBezTo>
                    <a:pt x="430" y="466"/>
                    <a:pt x="413" y="483"/>
                    <a:pt x="390" y="493"/>
                  </a:cubicBezTo>
                  <a:cubicBezTo>
                    <a:pt x="393" y="506"/>
                    <a:pt x="397" y="516"/>
                    <a:pt x="399" y="529"/>
                  </a:cubicBezTo>
                  <a:cubicBezTo>
                    <a:pt x="373" y="536"/>
                    <a:pt x="351" y="546"/>
                    <a:pt x="324" y="552"/>
                  </a:cubicBezTo>
                  <a:cubicBezTo>
                    <a:pt x="322" y="540"/>
                    <a:pt x="316" y="531"/>
                    <a:pt x="313" y="520"/>
                  </a:cubicBezTo>
                  <a:cubicBezTo>
                    <a:pt x="291" y="521"/>
                    <a:pt x="264" y="522"/>
                    <a:pt x="242" y="520"/>
                  </a:cubicBezTo>
                  <a:cubicBezTo>
                    <a:pt x="236" y="529"/>
                    <a:pt x="232" y="540"/>
                    <a:pt x="229" y="552"/>
                  </a:cubicBezTo>
                  <a:cubicBezTo>
                    <a:pt x="202" y="546"/>
                    <a:pt x="180" y="536"/>
                    <a:pt x="154" y="529"/>
                  </a:cubicBezTo>
                  <a:cubicBezTo>
                    <a:pt x="157" y="517"/>
                    <a:pt x="160" y="506"/>
                    <a:pt x="163" y="494"/>
                  </a:cubicBezTo>
                  <a:cubicBezTo>
                    <a:pt x="143" y="481"/>
                    <a:pt x="123" y="469"/>
                    <a:pt x="107" y="452"/>
                  </a:cubicBezTo>
                  <a:cubicBezTo>
                    <a:pt x="96" y="457"/>
                    <a:pt x="87" y="464"/>
                    <a:pt x="77" y="470"/>
                  </a:cubicBezTo>
                  <a:cubicBezTo>
                    <a:pt x="58" y="453"/>
                    <a:pt x="46" y="429"/>
                    <a:pt x="29" y="409"/>
                  </a:cubicBezTo>
                  <a:cubicBezTo>
                    <a:pt x="38" y="400"/>
                    <a:pt x="48" y="392"/>
                    <a:pt x="58" y="385"/>
                  </a:cubicBezTo>
                  <a:cubicBezTo>
                    <a:pt x="47" y="365"/>
                    <a:pt x="41" y="341"/>
                    <a:pt x="35" y="317"/>
                  </a:cubicBezTo>
                  <a:cubicBezTo>
                    <a:pt x="22" y="318"/>
                    <a:pt x="12" y="316"/>
                    <a:pt x="0" y="316"/>
                  </a:cubicBezTo>
                  <a:cubicBezTo>
                    <a:pt x="0" y="290"/>
                    <a:pt x="0" y="263"/>
                    <a:pt x="0" y="237"/>
                  </a:cubicBezTo>
                  <a:cubicBezTo>
                    <a:pt x="10" y="235"/>
                    <a:pt x="25" y="237"/>
                    <a:pt x="35" y="234"/>
                  </a:cubicBezTo>
                  <a:cubicBezTo>
                    <a:pt x="42" y="212"/>
                    <a:pt x="47" y="188"/>
                    <a:pt x="58" y="170"/>
                  </a:cubicBezTo>
                  <a:cubicBezTo>
                    <a:pt x="50" y="160"/>
                    <a:pt x="39" y="153"/>
                    <a:pt x="29" y="146"/>
                  </a:cubicBezTo>
                  <a:cubicBezTo>
                    <a:pt x="43" y="123"/>
                    <a:pt x="61" y="104"/>
                    <a:pt x="74" y="81"/>
                  </a:cubicBezTo>
                  <a:cubicBezTo>
                    <a:pt x="85" y="87"/>
                    <a:pt x="95" y="94"/>
                    <a:pt x="105" y="101"/>
                  </a:cubicBezTo>
                  <a:cubicBezTo>
                    <a:pt x="124" y="87"/>
                    <a:pt x="141" y="71"/>
                    <a:pt x="163" y="60"/>
                  </a:cubicBezTo>
                  <a:cubicBezTo>
                    <a:pt x="161" y="47"/>
                    <a:pt x="157" y="37"/>
                    <a:pt x="154" y="24"/>
                  </a:cubicBezTo>
                  <a:cubicBezTo>
                    <a:pt x="178" y="16"/>
                    <a:pt x="204" y="9"/>
                    <a:pt x="226" y="0"/>
                  </a:cubicBezTo>
                  <a:cubicBezTo>
                    <a:pt x="234" y="9"/>
                    <a:pt x="236" y="24"/>
                    <a:pt x="242" y="35"/>
                  </a:cubicBezTo>
                  <a:close/>
                  <a:moveTo>
                    <a:pt x="167" y="98"/>
                  </a:moveTo>
                  <a:cubicBezTo>
                    <a:pt x="97" y="141"/>
                    <a:pt x="40" y="241"/>
                    <a:pt x="81" y="351"/>
                  </a:cubicBezTo>
                  <a:cubicBezTo>
                    <a:pt x="103" y="407"/>
                    <a:pt x="147" y="452"/>
                    <a:pt x="204" y="473"/>
                  </a:cubicBezTo>
                  <a:cubicBezTo>
                    <a:pt x="270" y="498"/>
                    <a:pt x="345" y="485"/>
                    <a:pt x="397" y="448"/>
                  </a:cubicBezTo>
                  <a:cubicBezTo>
                    <a:pt x="444" y="415"/>
                    <a:pt x="481" y="363"/>
                    <a:pt x="486" y="292"/>
                  </a:cubicBezTo>
                  <a:cubicBezTo>
                    <a:pt x="491" y="221"/>
                    <a:pt x="459" y="163"/>
                    <a:pt x="426" y="129"/>
                  </a:cubicBezTo>
                  <a:cubicBezTo>
                    <a:pt x="389" y="93"/>
                    <a:pt x="330" y="63"/>
                    <a:pt x="261" y="69"/>
                  </a:cubicBezTo>
                  <a:cubicBezTo>
                    <a:pt x="224" y="72"/>
                    <a:pt x="192" y="83"/>
                    <a:pt x="167" y="98"/>
                  </a:cubicBezTo>
                  <a:close/>
                </a:path>
              </a:pathLst>
            </a:custGeom>
            <a:solidFill>
              <a:srgbClr val="F63C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3" name="Freeform 6">
              <a:extLst>
                <a:ext uri="{FF2B5EF4-FFF2-40B4-BE49-F238E27FC236}">
                  <a16:creationId xmlns:a16="http://schemas.microsoft.com/office/drawing/2014/main" id="{2AC0B511-4B26-4884-AD7F-7C3BB7169D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324700"/>
              <a:ext cx="2261882" cy="2256690"/>
            </a:xfrm>
            <a:custGeom>
              <a:avLst/>
              <a:gdLst>
                <a:gd name="T0" fmla="*/ 242 w 553"/>
                <a:gd name="T1" fmla="*/ 35 h 552"/>
                <a:gd name="T2" fmla="*/ 310 w 553"/>
                <a:gd name="T3" fmla="*/ 35 h 552"/>
                <a:gd name="T4" fmla="*/ 326 w 553"/>
                <a:gd name="T5" fmla="*/ 0 h 552"/>
                <a:gd name="T6" fmla="*/ 399 w 553"/>
                <a:gd name="T7" fmla="*/ 24 h 552"/>
                <a:gd name="T8" fmla="*/ 390 w 553"/>
                <a:gd name="T9" fmla="*/ 59 h 552"/>
                <a:gd name="T10" fmla="*/ 447 w 553"/>
                <a:gd name="T11" fmla="*/ 101 h 552"/>
                <a:gd name="T12" fmla="*/ 479 w 553"/>
                <a:gd name="T13" fmla="*/ 81 h 552"/>
                <a:gd name="T14" fmla="*/ 524 w 553"/>
                <a:gd name="T15" fmla="*/ 145 h 552"/>
                <a:gd name="T16" fmla="*/ 496 w 553"/>
                <a:gd name="T17" fmla="*/ 168 h 552"/>
                <a:gd name="T18" fmla="*/ 517 w 553"/>
                <a:gd name="T19" fmla="*/ 233 h 552"/>
                <a:gd name="T20" fmla="*/ 553 w 553"/>
                <a:gd name="T21" fmla="*/ 237 h 552"/>
                <a:gd name="T22" fmla="*/ 553 w 553"/>
                <a:gd name="T23" fmla="*/ 316 h 552"/>
                <a:gd name="T24" fmla="*/ 520 w 553"/>
                <a:gd name="T25" fmla="*/ 317 h 552"/>
                <a:gd name="T26" fmla="*/ 497 w 553"/>
                <a:gd name="T27" fmla="*/ 383 h 552"/>
                <a:gd name="T28" fmla="*/ 524 w 553"/>
                <a:gd name="T29" fmla="*/ 407 h 552"/>
                <a:gd name="T30" fmla="*/ 477 w 553"/>
                <a:gd name="T31" fmla="*/ 470 h 552"/>
                <a:gd name="T32" fmla="*/ 449 w 553"/>
                <a:gd name="T33" fmla="*/ 452 h 552"/>
                <a:gd name="T34" fmla="*/ 390 w 553"/>
                <a:gd name="T35" fmla="*/ 493 h 552"/>
                <a:gd name="T36" fmla="*/ 399 w 553"/>
                <a:gd name="T37" fmla="*/ 529 h 552"/>
                <a:gd name="T38" fmla="*/ 324 w 553"/>
                <a:gd name="T39" fmla="*/ 552 h 552"/>
                <a:gd name="T40" fmla="*/ 313 w 553"/>
                <a:gd name="T41" fmla="*/ 520 h 552"/>
                <a:gd name="T42" fmla="*/ 242 w 553"/>
                <a:gd name="T43" fmla="*/ 520 h 552"/>
                <a:gd name="T44" fmla="*/ 229 w 553"/>
                <a:gd name="T45" fmla="*/ 552 h 552"/>
                <a:gd name="T46" fmla="*/ 154 w 553"/>
                <a:gd name="T47" fmla="*/ 529 h 552"/>
                <a:gd name="T48" fmla="*/ 163 w 553"/>
                <a:gd name="T49" fmla="*/ 494 h 552"/>
                <a:gd name="T50" fmla="*/ 107 w 553"/>
                <a:gd name="T51" fmla="*/ 452 h 552"/>
                <a:gd name="T52" fmla="*/ 77 w 553"/>
                <a:gd name="T53" fmla="*/ 470 h 552"/>
                <a:gd name="T54" fmla="*/ 29 w 553"/>
                <a:gd name="T55" fmla="*/ 409 h 552"/>
                <a:gd name="T56" fmla="*/ 58 w 553"/>
                <a:gd name="T57" fmla="*/ 385 h 552"/>
                <a:gd name="T58" fmla="*/ 35 w 553"/>
                <a:gd name="T59" fmla="*/ 317 h 552"/>
                <a:gd name="T60" fmla="*/ 0 w 553"/>
                <a:gd name="T61" fmla="*/ 316 h 552"/>
                <a:gd name="T62" fmla="*/ 0 w 553"/>
                <a:gd name="T63" fmla="*/ 237 h 552"/>
                <a:gd name="T64" fmla="*/ 35 w 553"/>
                <a:gd name="T65" fmla="*/ 234 h 552"/>
                <a:gd name="T66" fmla="*/ 58 w 553"/>
                <a:gd name="T67" fmla="*/ 170 h 552"/>
                <a:gd name="T68" fmla="*/ 29 w 553"/>
                <a:gd name="T69" fmla="*/ 146 h 552"/>
                <a:gd name="T70" fmla="*/ 74 w 553"/>
                <a:gd name="T71" fmla="*/ 81 h 552"/>
                <a:gd name="T72" fmla="*/ 105 w 553"/>
                <a:gd name="T73" fmla="*/ 101 h 552"/>
                <a:gd name="T74" fmla="*/ 163 w 553"/>
                <a:gd name="T75" fmla="*/ 60 h 552"/>
                <a:gd name="T76" fmla="*/ 154 w 553"/>
                <a:gd name="T77" fmla="*/ 24 h 552"/>
                <a:gd name="T78" fmla="*/ 226 w 553"/>
                <a:gd name="T79" fmla="*/ 0 h 552"/>
                <a:gd name="T80" fmla="*/ 242 w 553"/>
                <a:gd name="T81" fmla="*/ 35 h 552"/>
                <a:gd name="T82" fmla="*/ 167 w 553"/>
                <a:gd name="T83" fmla="*/ 98 h 552"/>
                <a:gd name="T84" fmla="*/ 81 w 553"/>
                <a:gd name="T85" fmla="*/ 351 h 552"/>
                <a:gd name="T86" fmla="*/ 204 w 553"/>
                <a:gd name="T87" fmla="*/ 473 h 552"/>
                <a:gd name="T88" fmla="*/ 397 w 553"/>
                <a:gd name="T89" fmla="*/ 448 h 552"/>
                <a:gd name="T90" fmla="*/ 486 w 553"/>
                <a:gd name="T91" fmla="*/ 292 h 552"/>
                <a:gd name="T92" fmla="*/ 426 w 553"/>
                <a:gd name="T93" fmla="*/ 129 h 552"/>
                <a:gd name="T94" fmla="*/ 261 w 553"/>
                <a:gd name="T95" fmla="*/ 69 h 552"/>
                <a:gd name="T96" fmla="*/ 167 w 553"/>
                <a:gd name="T97" fmla="*/ 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3" h="552">
                  <a:moveTo>
                    <a:pt x="242" y="35"/>
                  </a:moveTo>
                  <a:cubicBezTo>
                    <a:pt x="261" y="31"/>
                    <a:pt x="291" y="31"/>
                    <a:pt x="310" y="35"/>
                  </a:cubicBezTo>
                  <a:cubicBezTo>
                    <a:pt x="318" y="25"/>
                    <a:pt x="320" y="11"/>
                    <a:pt x="326" y="0"/>
                  </a:cubicBezTo>
                  <a:cubicBezTo>
                    <a:pt x="349" y="8"/>
                    <a:pt x="374" y="16"/>
                    <a:pt x="399" y="24"/>
                  </a:cubicBezTo>
                  <a:cubicBezTo>
                    <a:pt x="397" y="36"/>
                    <a:pt x="393" y="47"/>
                    <a:pt x="390" y="59"/>
                  </a:cubicBezTo>
                  <a:cubicBezTo>
                    <a:pt x="410" y="72"/>
                    <a:pt x="430" y="84"/>
                    <a:pt x="447" y="101"/>
                  </a:cubicBezTo>
                  <a:cubicBezTo>
                    <a:pt x="458" y="95"/>
                    <a:pt x="467" y="87"/>
                    <a:pt x="479" y="81"/>
                  </a:cubicBezTo>
                  <a:cubicBezTo>
                    <a:pt x="493" y="103"/>
                    <a:pt x="509" y="123"/>
                    <a:pt x="524" y="145"/>
                  </a:cubicBezTo>
                  <a:cubicBezTo>
                    <a:pt x="515" y="153"/>
                    <a:pt x="505" y="160"/>
                    <a:pt x="496" y="168"/>
                  </a:cubicBezTo>
                  <a:cubicBezTo>
                    <a:pt x="505" y="187"/>
                    <a:pt x="513" y="208"/>
                    <a:pt x="517" y="233"/>
                  </a:cubicBezTo>
                  <a:cubicBezTo>
                    <a:pt x="526" y="238"/>
                    <a:pt x="543" y="234"/>
                    <a:pt x="553" y="237"/>
                  </a:cubicBezTo>
                  <a:cubicBezTo>
                    <a:pt x="553" y="263"/>
                    <a:pt x="553" y="290"/>
                    <a:pt x="553" y="316"/>
                  </a:cubicBezTo>
                  <a:cubicBezTo>
                    <a:pt x="542" y="316"/>
                    <a:pt x="532" y="318"/>
                    <a:pt x="520" y="317"/>
                  </a:cubicBezTo>
                  <a:cubicBezTo>
                    <a:pt x="512" y="339"/>
                    <a:pt x="507" y="364"/>
                    <a:pt x="497" y="383"/>
                  </a:cubicBezTo>
                  <a:cubicBezTo>
                    <a:pt x="504" y="394"/>
                    <a:pt x="515" y="399"/>
                    <a:pt x="524" y="407"/>
                  </a:cubicBezTo>
                  <a:cubicBezTo>
                    <a:pt x="509" y="429"/>
                    <a:pt x="494" y="451"/>
                    <a:pt x="477" y="470"/>
                  </a:cubicBezTo>
                  <a:cubicBezTo>
                    <a:pt x="467" y="465"/>
                    <a:pt x="458" y="459"/>
                    <a:pt x="449" y="452"/>
                  </a:cubicBezTo>
                  <a:cubicBezTo>
                    <a:pt x="430" y="466"/>
                    <a:pt x="413" y="483"/>
                    <a:pt x="390" y="493"/>
                  </a:cubicBezTo>
                  <a:cubicBezTo>
                    <a:pt x="393" y="506"/>
                    <a:pt x="397" y="516"/>
                    <a:pt x="399" y="529"/>
                  </a:cubicBezTo>
                  <a:cubicBezTo>
                    <a:pt x="373" y="536"/>
                    <a:pt x="351" y="546"/>
                    <a:pt x="324" y="552"/>
                  </a:cubicBezTo>
                  <a:cubicBezTo>
                    <a:pt x="322" y="540"/>
                    <a:pt x="316" y="531"/>
                    <a:pt x="313" y="520"/>
                  </a:cubicBezTo>
                  <a:cubicBezTo>
                    <a:pt x="291" y="521"/>
                    <a:pt x="264" y="522"/>
                    <a:pt x="242" y="520"/>
                  </a:cubicBezTo>
                  <a:cubicBezTo>
                    <a:pt x="236" y="529"/>
                    <a:pt x="232" y="540"/>
                    <a:pt x="229" y="552"/>
                  </a:cubicBezTo>
                  <a:cubicBezTo>
                    <a:pt x="202" y="546"/>
                    <a:pt x="180" y="536"/>
                    <a:pt x="154" y="529"/>
                  </a:cubicBezTo>
                  <a:cubicBezTo>
                    <a:pt x="157" y="517"/>
                    <a:pt x="160" y="506"/>
                    <a:pt x="163" y="494"/>
                  </a:cubicBezTo>
                  <a:cubicBezTo>
                    <a:pt x="143" y="481"/>
                    <a:pt x="123" y="469"/>
                    <a:pt x="107" y="452"/>
                  </a:cubicBezTo>
                  <a:cubicBezTo>
                    <a:pt x="96" y="457"/>
                    <a:pt x="87" y="464"/>
                    <a:pt x="77" y="470"/>
                  </a:cubicBezTo>
                  <a:cubicBezTo>
                    <a:pt x="58" y="453"/>
                    <a:pt x="46" y="429"/>
                    <a:pt x="29" y="409"/>
                  </a:cubicBezTo>
                  <a:cubicBezTo>
                    <a:pt x="38" y="400"/>
                    <a:pt x="48" y="392"/>
                    <a:pt x="58" y="385"/>
                  </a:cubicBezTo>
                  <a:cubicBezTo>
                    <a:pt x="47" y="365"/>
                    <a:pt x="41" y="341"/>
                    <a:pt x="35" y="317"/>
                  </a:cubicBezTo>
                  <a:cubicBezTo>
                    <a:pt x="22" y="318"/>
                    <a:pt x="12" y="316"/>
                    <a:pt x="0" y="316"/>
                  </a:cubicBezTo>
                  <a:cubicBezTo>
                    <a:pt x="0" y="290"/>
                    <a:pt x="0" y="263"/>
                    <a:pt x="0" y="237"/>
                  </a:cubicBezTo>
                  <a:cubicBezTo>
                    <a:pt x="10" y="235"/>
                    <a:pt x="25" y="237"/>
                    <a:pt x="35" y="234"/>
                  </a:cubicBezTo>
                  <a:cubicBezTo>
                    <a:pt x="42" y="212"/>
                    <a:pt x="47" y="188"/>
                    <a:pt x="58" y="170"/>
                  </a:cubicBezTo>
                  <a:cubicBezTo>
                    <a:pt x="50" y="160"/>
                    <a:pt x="39" y="153"/>
                    <a:pt x="29" y="146"/>
                  </a:cubicBezTo>
                  <a:cubicBezTo>
                    <a:pt x="43" y="123"/>
                    <a:pt x="61" y="104"/>
                    <a:pt x="74" y="81"/>
                  </a:cubicBezTo>
                  <a:cubicBezTo>
                    <a:pt x="85" y="87"/>
                    <a:pt x="95" y="94"/>
                    <a:pt x="105" y="101"/>
                  </a:cubicBezTo>
                  <a:cubicBezTo>
                    <a:pt x="124" y="87"/>
                    <a:pt x="141" y="71"/>
                    <a:pt x="163" y="60"/>
                  </a:cubicBezTo>
                  <a:cubicBezTo>
                    <a:pt x="161" y="47"/>
                    <a:pt x="157" y="37"/>
                    <a:pt x="154" y="24"/>
                  </a:cubicBezTo>
                  <a:cubicBezTo>
                    <a:pt x="178" y="16"/>
                    <a:pt x="204" y="9"/>
                    <a:pt x="226" y="0"/>
                  </a:cubicBezTo>
                  <a:cubicBezTo>
                    <a:pt x="234" y="9"/>
                    <a:pt x="236" y="24"/>
                    <a:pt x="242" y="35"/>
                  </a:cubicBezTo>
                  <a:close/>
                  <a:moveTo>
                    <a:pt x="167" y="98"/>
                  </a:moveTo>
                  <a:cubicBezTo>
                    <a:pt x="97" y="141"/>
                    <a:pt x="40" y="241"/>
                    <a:pt x="81" y="351"/>
                  </a:cubicBezTo>
                  <a:cubicBezTo>
                    <a:pt x="103" y="407"/>
                    <a:pt x="147" y="452"/>
                    <a:pt x="204" y="473"/>
                  </a:cubicBezTo>
                  <a:cubicBezTo>
                    <a:pt x="270" y="498"/>
                    <a:pt x="345" y="485"/>
                    <a:pt x="397" y="448"/>
                  </a:cubicBezTo>
                  <a:cubicBezTo>
                    <a:pt x="444" y="415"/>
                    <a:pt x="481" y="363"/>
                    <a:pt x="486" y="292"/>
                  </a:cubicBezTo>
                  <a:cubicBezTo>
                    <a:pt x="491" y="221"/>
                    <a:pt x="459" y="163"/>
                    <a:pt x="426" y="129"/>
                  </a:cubicBezTo>
                  <a:cubicBezTo>
                    <a:pt x="389" y="93"/>
                    <a:pt x="330" y="63"/>
                    <a:pt x="261" y="69"/>
                  </a:cubicBezTo>
                  <a:cubicBezTo>
                    <a:pt x="224" y="72"/>
                    <a:pt x="192" y="83"/>
                    <a:pt x="167" y="98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4" name="10-Point Star 2">
              <a:extLst>
                <a:ext uri="{FF2B5EF4-FFF2-40B4-BE49-F238E27FC236}">
                  <a16:creationId xmlns:a16="http://schemas.microsoft.com/office/drawing/2014/main" id="{91944D79-4AAD-4B81-8159-6D6B56CCF011}"/>
                </a:ext>
              </a:extLst>
            </p:cNvPr>
            <p:cNvSpPr/>
            <p:nvPr/>
          </p:nvSpPr>
          <p:spPr>
            <a:xfrm rot="1638505">
              <a:off x="2661648" y="-948329"/>
              <a:ext cx="2665404" cy="2717919"/>
            </a:xfrm>
            <a:custGeom>
              <a:avLst/>
              <a:gdLst/>
              <a:ahLst/>
              <a:cxnLst/>
              <a:rect l="l" t="t" r="r" b="b"/>
              <a:pathLst>
                <a:path w="2240712" h="2284862">
                  <a:moveTo>
                    <a:pt x="1120356" y="502351"/>
                  </a:moveTo>
                  <a:cubicBezTo>
                    <a:pt x="766850" y="502351"/>
                    <a:pt x="480276" y="788925"/>
                    <a:pt x="480276" y="1142431"/>
                  </a:cubicBezTo>
                  <a:cubicBezTo>
                    <a:pt x="480276" y="1495937"/>
                    <a:pt x="766850" y="1782511"/>
                    <a:pt x="1120356" y="1782511"/>
                  </a:cubicBezTo>
                  <a:cubicBezTo>
                    <a:pt x="1473862" y="1782511"/>
                    <a:pt x="1760436" y="1495937"/>
                    <a:pt x="1760436" y="1142431"/>
                  </a:cubicBezTo>
                  <a:cubicBezTo>
                    <a:pt x="1760436" y="788925"/>
                    <a:pt x="1473862" y="502351"/>
                    <a:pt x="1120356" y="502351"/>
                  </a:cubicBezTo>
                  <a:close/>
                  <a:moveTo>
                    <a:pt x="1120356" y="0"/>
                  </a:moveTo>
                  <a:lnTo>
                    <a:pt x="1235916" y="5835"/>
                  </a:lnTo>
                  <a:lnTo>
                    <a:pt x="1272936" y="262306"/>
                  </a:lnTo>
                  <a:cubicBezTo>
                    <a:pt x="1366250" y="277385"/>
                    <a:pt x="1454469" y="307832"/>
                    <a:pt x="1535137" y="350778"/>
                  </a:cubicBezTo>
                  <a:lnTo>
                    <a:pt x="1717618" y="169909"/>
                  </a:lnTo>
                  <a:cubicBezTo>
                    <a:pt x="1784880" y="209765"/>
                    <a:pt x="1846933" y="257376"/>
                    <a:pt x="1902771" y="311520"/>
                  </a:cubicBezTo>
                  <a:lnTo>
                    <a:pt x="1776181" y="536209"/>
                  </a:lnTo>
                  <a:cubicBezTo>
                    <a:pt x="1832789" y="595961"/>
                    <a:pt x="1880432" y="664114"/>
                    <a:pt x="1917285" y="738603"/>
                  </a:cubicBezTo>
                  <a:lnTo>
                    <a:pt x="2171750" y="695132"/>
                  </a:lnTo>
                  <a:cubicBezTo>
                    <a:pt x="2202288" y="766468"/>
                    <a:pt x="2225640" y="841587"/>
                    <a:pt x="2240712" y="919627"/>
                  </a:cubicBezTo>
                  <a:lnTo>
                    <a:pt x="2006230" y="1027513"/>
                  </a:lnTo>
                  <a:cubicBezTo>
                    <a:pt x="2011939" y="1065062"/>
                    <a:pt x="2014433" y="1103455"/>
                    <a:pt x="2014433" y="1142431"/>
                  </a:cubicBezTo>
                  <a:cubicBezTo>
                    <a:pt x="2014433" y="1181407"/>
                    <a:pt x="2011939" y="1219801"/>
                    <a:pt x="2006230" y="1257349"/>
                  </a:cubicBezTo>
                  <a:lnTo>
                    <a:pt x="2240712" y="1365235"/>
                  </a:lnTo>
                  <a:cubicBezTo>
                    <a:pt x="2225640" y="1443275"/>
                    <a:pt x="2202288" y="1518394"/>
                    <a:pt x="2171750" y="1589731"/>
                  </a:cubicBezTo>
                  <a:lnTo>
                    <a:pt x="1917285" y="1546259"/>
                  </a:lnTo>
                  <a:cubicBezTo>
                    <a:pt x="1880432" y="1620748"/>
                    <a:pt x="1832789" y="1688902"/>
                    <a:pt x="1776181" y="1748654"/>
                  </a:cubicBezTo>
                  <a:lnTo>
                    <a:pt x="1902771" y="1973343"/>
                  </a:lnTo>
                  <a:cubicBezTo>
                    <a:pt x="1846933" y="2027487"/>
                    <a:pt x="1784879" y="2075098"/>
                    <a:pt x="1717617" y="2114954"/>
                  </a:cubicBezTo>
                  <a:lnTo>
                    <a:pt x="1535137" y="1934085"/>
                  </a:lnTo>
                  <a:cubicBezTo>
                    <a:pt x="1454469" y="1977030"/>
                    <a:pt x="1366250" y="2007478"/>
                    <a:pt x="1272936" y="2022557"/>
                  </a:cubicBezTo>
                  <a:lnTo>
                    <a:pt x="1235916" y="2279027"/>
                  </a:lnTo>
                  <a:cubicBezTo>
                    <a:pt x="1197918" y="2282907"/>
                    <a:pt x="1159366" y="2284862"/>
                    <a:pt x="1120356" y="2284862"/>
                  </a:cubicBezTo>
                  <a:lnTo>
                    <a:pt x="1004797" y="2279027"/>
                  </a:lnTo>
                  <a:lnTo>
                    <a:pt x="967776" y="2022557"/>
                  </a:lnTo>
                  <a:cubicBezTo>
                    <a:pt x="874463" y="2007478"/>
                    <a:pt x="786243" y="1977030"/>
                    <a:pt x="705576" y="1934085"/>
                  </a:cubicBezTo>
                  <a:lnTo>
                    <a:pt x="523095" y="2114954"/>
                  </a:lnTo>
                  <a:cubicBezTo>
                    <a:pt x="455833" y="2075098"/>
                    <a:pt x="393780" y="2027487"/>
                    <a:pt x="337942" y="1973343"/>
                  </a:cubicBezTo>
                  <a:lnTo>
                    <a:pt x="464531" y="1748654"/>
                  </a:lnTo>
                  <a:cubicBezTo>
                    <a:pt x="407924" y="1688902"/>
                    <a:pt x="360280" y="1620748"/>
                    <a:pt x="323426" y="1546259"/>
                  </a:cubicBezTo>
                  <a:lnTo>
                    <a:pt x="68962" y="1589731"/>
                  </a:lnTo>
                  <a:cubicBezTo>
                    <a:pt x="38425" y="1518394"/>
                    <a:pt x="15072" y="1443275"/>
                    <a:pt x="0" y="1365235"/>
                  </a:cubicBezTo>
                  <a:lnTo>
                    <a:pt x="234482" y="1257349"/>
                  </a:lnTo>
                  <a:cubicBezTo>
                    <a:pt x="228773" y="1219801"/>
                    <a:pt x="226279" y="1181407"/>
                    <a:pt x="226279" y="1142431"/>
                  </a:cubicBezTo>
                  <a:cubicBezTo>
                    <a:pt x="226279" y="1103455"/>
                    <a:pt x="228773" y="1065062"/>
                    <a:pt x="234482" y="1027513"/>
                  </a:cubicBezTo>
                  <a:lnTo>
                    <a:pt x="0" y="919627"/>
                  </a:lnTo>
                  <a:cubicBezTo>
                    <a:pt x="15072" y="841587"/>
                    <a:pt x="38425" y="766468"/>
                    <a:pt x="68962" y="695132"/>
                  </a:cubicBezTo>
                  <a:lnTo>
                    <a:pt x="323426" y="738603"/>
                  </a:lnTo>
                  <a:cubicBezTo>
                    <a:pt x="360280" y="664114"/>
                    <a:pt x="407924" y="595961"/>
                    <a:pt x="464531" y="536209"/>
                  </a:cubicBezTo>
                  <a:lnTo>
                    <a:pt x="337941" y="311520"/>
                  </a:lnTo>
                  <a:cubicBezTo>
                    <a:pt x="393779" y="257376"/>
                    <a:pt x="455833" y="209765"/>
                    <a:pt x="523094" y="169908"/>
                  </a:cubicBezTo>
                  <a:lnTo>
                    <a:pt x="705576" y="350778"/>
                  </a:lnTo>
                  <a:cubicBezTo>
                    <a:pt x="786243" y="307832"/>
                    <a:pt x="874463" y="277385"/>
                    <a:pt x="967776" y="262306"/>
                  </a:cubicBezTo>
                  <a:lnTo>
                    <a:pt x="1004797" y="5835"/>
                  </a:lnTo>
                  <a:cubicBezTo>
                    <a:pt x="1042794" y="1955"/>
                    <a:pt x="1081347" y="0"/>
                    <a:pt x="1120356" y="0"/>
                  </a:cubicBezTo>
                  <a:close/>
                </a:path>
              </a:pathLst>
            </a:custGeom>
            <a:solidFill>
              <a:srgbClr val="9900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5" name="TextBox 604">
              <a:extLst>
                <a:ext uri="{FF2B5EF4-FFF2-40B4-BE49-F238E27FC236}">
                  <a16:creationId xmlns:a16="http://schemas.microsoft.com/office/drawing/2014/main" id="{C1738681-CC3C-42D7-AED4-45AFDCE9FF87}"/>
                </a:ext>
              </a:extLst>
            </p:cNvPr>
            <p:cNvSpPr txBox="1"/>
            <p:nvPr/>
          </p:nvSpPr>
          <p:spPr>
            <a:xfrm>
              <a:off x="1521826" y="2195504"/>
              <a:ext cx="1138146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rgbClr val="F63C3C"/>
                  </a:solidFill>
                  <a:latin typeface="+mn-lt"/>
                </a:rPr>
                <a:t>Д 2.1.</a:t>
              </a:r>
              <a:endParaRPr lang="en-US" sz="1600" dirty="0">
                <a:solidFill>
                  <a:srgbClr val="F63C3C"/>
                </a:solidFill>
                <a:latin typeface="+mn-lt"/>
              </a:endParaRPr>
            </a:p>
          </p:txBody>
        </p:sp>
        <p:sp>
          <p:nvSpPr>
            <p:cNvPr id="606" name="TextBox 605">
              <a:extLst>
                <a:ext uri="{FF2B5EF4-FFF2-40B4-BE49-F238E27FC236}">
                  <a16:creationId xmlns:a16="http://schemas.microsoft.com/office/drawing/2014/main" id="{E440C183-8355-4AF8-B20D-B85D41BFCBB6}"/>
                </a:ext>
              </a:extLst>
            </p:cNvPr>
            <p:cNvSpPr txBox="1"/>
            <p:nvPr/>
          </p:nvSpPr>
          <p:spPr>
            <a:xfrm>
              <a:off x="3708770" y="2593211"/>
              <a:ext cx="1138146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rgbClr val="F63C3C"/>
                  </a:solidFill>
                  <a:latin typeface="+mn-lt"/>
                </a:rPr>
                <a:t>Д 2.2.</a:t>
              </a:r>
              <a:endParaRPr lang="en-US" sz="1600" dirty="0">
                <a:solidFill>
                  <a:srgbClr val="F63C3C"/>
                </a:solidFill>
                <a:latin typeface="+mn-lt"/>
              </a:endParaRPr>
            </a:p>
          </p:txBody>
        </p:sp>
        <p:sp>
          <p:nvSpPr>
            <p:cNvPr id="607" name="TextBox 606">
              <a:extLst>
                <a:ext uri="{FF2B5EF4-FFF2-40B4-BE49-F238E27FC236}">
                  <a16:creationId xmlns:a16="http://schemas.microsoft.com/office/drawing/2014/main" id="{18707F45-E302-460C-B087-E8F35C69F32C}"/>
                </a:ext>
              </a:extLst>
            </p:cNvPr>
            <p:cNvSpPr txBox="1"/>
            <p:nvPr/>
          </p:nvSpPr>
          <p:spPr>
            <a:xfrm>
              <a:off x="3567632" y="138696"/>
              <a:ext cx="875007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rgbClr val="9900FF"/>
                  </a:solidFill>
                  <a:latin typeface="+mn-lt"/>
                </a:rPr>
                <a:t>Д 3.</a:t>
              </a:r>
              <a:endParaRPr lang="en-US" sz="1600" dirty="0">
                <a:solidFill>
                  <a:srgbClr val="9900FF"/>
                </a:solidFill>
                <a:latin typeface="+mn-lt"/>
              </a:endParaRPr>
            </a:p>
          </p:txBody>
        </p:sp>
        <p:sp>
          <p:nvSpPr>
            <p:cNvPr id="608" name="TextBox 607">
              <a:extLst>
                <a:ext uri="{FF2B5EF4-FFF2-40B4-BE49-F238E27FC236}">
                  <a16:creationId xmlns:a16="http://schemas.microsoft.com/office/drawing/2014/main" id="{547FC2BC-502C-4847-8458-0787B0242523}"/>
                </a:ext>
              </a:extLst>
            </p:cNvPr>
            <p:cNvSpPr txBox="1"/>
            <p:nvPr/>
          </p:nvSpPr>
          <p:spPr>
            <a:xfrm>
              <a:off x="6036419" y="2062049"/>
              <a:ext cx="1069876" cy="605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pPr algn="ctr"/>
              <a:r>
                <a:rPr lang="bg-BG" sz="1600" dirty="0">
                  <a:solidFill>
                    <a:schemeClr val="accent4">
                      <a:lumMod val="75000"/>
                    </a:schemeClr>
                  </a:solidFill>
                  <a:latin typeface="+mn-lt"/>
                </a:rPr>
                <a:t>Д 4.</a:t>
              </a:r>
              <a:endParaRPr lang="en-US" sz="1600" dirty="0">
                <a:solidFill>
                  <a:schemeClr val="accent4">
                    <a:lumMod val="75000"/>
                  </a:schemeClr>
                </a:solidFill>
                <a:latin typeface="+mn-lt"/>
              </a:endParaRPr>
            </a:p>
          </p:txBody>
        </p:sp>
        <p:sp>
          <p:nvSpPr>
            <p:cNvPr id="609" name="TextBox 608">
              <a:extLst>
                <a:ext uri="{FF2B5EF4-FFF2-40B4-BE49-F238E27FC236}">
                  <a16:creationId xmlns:a16="http://schemas.microsoft.com/office/drawing/2014/main" id="{6EA8226F-3BBC-4AFD-9A03-94074F4B1A39}"/>
                </a:ext>
              </a:extLst>
            </p:cNvPr>
            <p:cNvSpPr txBox="1"/>
            <p:nvPr/>
          </p:nvSpPr>
          <p:spPr>
            <a:xfrm>
              <a:off x="524712" y="4122606"/>
              <a:ext cx="1138146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</a:rPr>
                <a:t>Д 1.1.</a:t>
              </a:r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endParaRPr>
            </a:p>
          </p:txBody>
        </p:sp>
        <p:sp>
          <p:nvSpPr>
            <p:cNvPr id="610" name="Freeform 6">
              <a:extLst>
                <a:ext uri="{FF2B5EF4-FFF2-40B4-BE49-F238E27FC236}">
                  <a16:creationId xmlns:a16="http://schemas.microsoft.com/office/drawing/2014/main" id="{C8FB0E24-EC83-4ED5-A36B-86BDA99ABD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13037" y="3686261"/>
              <a:ext cx="2261882" cy="2256690"/>
            </a:xfrm>
            <a:custGeom>
              <a:avLst/>
              <a:gdLst>
                <a:gd name="T0" fmla="*/ 242 w 553"/>
                <a:gd name="T1" fmla="*/ 35 h 552"/>
                <a:gd name="T2" fmla="*/ 310 w 553"/>
                <a:gd name="T3" fmla="*/ 35 h 552"/>
                <a:gd name="T4" fmla="*/ 326 w 553"/>
                <a:gd name="T5" fmla="*/ 0 h 552"/>
                <a:gd name="T6" fmla="*/ 399 w 553"/>
                <a:gd name="T7" fmla="*/ 24 h 552"/>
                <a:gd name="T8" fmla="*/ 390 w 553"/>
                <a:gd name="T9" fmla="*/ 59 h 552"/>
                <a:gd name="T10" fmla="*/ 447 w 553"/>
                <a:gd name="T11" fmla="*/ 101 h 552"/>
                <a:gd name="T12" fmla="*/ 479 w 553"/>
                <a:gd name="T13" fmla="*/ 81 h 552"/>
                <a:gd name="T14" fmla="*/ 524 w 553"/>
                <a:gd name="T15" fmla="*/ 145 h 552"/>
                <a:gd name="T16" fmla="*/ 496 w 553"/>
                <a:gd name="T17" fmla="*/ 168 h 552"/>
                <a:gd name="T18" fmla="*/ 517 w 553"/>
                <a:gd name="T19" fmla="*/ 233 h 552"/>
                <a:gd name="T20" fmla="*/ 553 w 553"/>
                <a:gd name="T21" fmla="*/ 237 h 552"/>
                <a:gd name="T22" fmla="*/ 553 w 553"/>
                <a:gd name="T23" fmla="*/ 316 h 552"/>
                <a:gd name="T24" fmla="*/ 520 w 553"/>
                <a:gd name="T25" fmla="*/ 317 h 552"/>
                <a:gd name="T26" fmla="*/ 497 w 553"/>
                <a:gd name="T27" fmla="*/ 383 h 552"/>
                <a:gd name="T28" fmla="*/ 524 w 553"/>
                <a:gd name="T29" fmla="*/ 407 h 552"/>
                <a:gd name="T30" fmla="*/ 477 w 553"/>
                <a:gd name="T31" fmla="*/ 470 h 552"/>
                <a:gd name="T32" fmla="*/ 449 w 553"/>
                <a:gd name="T33" fmla="*/ 452 h 552"/>
                <a:gd name="T34" fmla="*/ 390 w 553"/>
                <a:gd name="T35" fmla="*/ 493 h 552"/>
                <a:gd name="T36" fmla="*/ 399 w 553"/>
                <a:gd name="T37" fmla="*/ 529 h 552"/>
                <a:gd name="T38" fmla="*/ 324 w 553"/>
                <a:gd name="T39" fmla="*/ 552 h 552"/>
                <a:gd name="T40" fmla="*/ 313 w 553"/>
                <a:gd name="T41" fmla="*/ 520 h 552"/>
                <a:gd name="T42" fmla="*/ 242 w 553"/>
                <a:gd name="T43" fmla="*/ 520 h 552"/>
                <a:gd name="T44" fmla="*/ 229 w 553"/>
                <a:gd name="T45" fmla="*/ 552 h 552"/>
                <a:gd name="T46" fmla="*/ 154 w 553"/>
                <a:gd name="T47" fmla="*/ 529 h 552"/>
                <a:gd name="T48" fmla="*/ 163 w 553"/>
                <a:gd name="T49" fmla="*/ 494 h 552"/>
                <a:gd name="T50" fmla="*/ 107 w 553"/>
                <a:gd name="T51" fmla="*/ 452 h 552"/>
                <a:gd name="T52" fmla="*/ 77 w 553"/>
                <a:gd name="T53" fmla="*/ 470 h 552"/>
                <a:gd name="T54" fmla="*/ 29 w 553"/>
                <a:gd name="T55" fmla="*/ 409 h 552"/>
                <a:gd name="T56" fmla="*/ 58 w 553"/>
                <a:gd name="T57" fmla="*/ 385 h 552"/>
                <a:gd name="T58" fmla="*/ 35 w 553"/>
                <a:gd name="T59" fmla="*/ 317 h 552"/>
                <a:gd name="T60" fmla="*/ 0 w 553"/>
                <a:gd name="T61" fmla="*/ 316 h 552"/>
                <a:gd name="T62" fmla="*/ 0 w 553"/>
                <a:gd name="T63" fmla="*/ 237 h 552"/>
                <a:gd name="T64" fmla="*/ 35 w 553"/>
                <a:gd name="T65" fmla="*/ 234 h 552"/>
                <a:gd name="T66" fmla="*/ 58 w 553"/>
                <a:gd name="T67" fmla="*/ 170 h 552"/>
                <a:gd name="T68" fmla="*/ 29 w 553"/>
                <a:gd name="T69" fmla="*/ 146 h 552"/>
                <a:gd name="T70" fmla="*/ 74 w 553"/>
                <a:gd name="T71" fmla="*/ 81 h 552"/>
                <a:gd name="T72" fmla="*/ 105 w 553"/>
                <a:gd name="T73" fmla="*/ 101 h 552"/>
                <a:gd name="T74" fmla="*/ 163 w 553"/>
                <a:gd name="T75" fmla="*/ 60 h 552"/>
                <a:gd name="T76" fmla="*/ 154 w 553"/>
                <a:gd name="T77" fmla="*/ 24 h 552"/>
                <a:gd name="T78" fmla="*/ 226 w 553"/>
                <a:gd name="T79" fmla="*/ 0 h 552"/>
                <a:gd name="T80" fmla="*/ 242 w 553"/>
                <a:gd name="T81" fmla="*/ 35 h 552"/>
                <a:gd name="T82" fmla="*/ 167 w 553"/>
                <a:gd name="T83" fmla="*/ 98 h 552"/>
                <a:gd name="T84" fmla="*/ 81 w 553"/>
                <a:gd name="T85" fmla="*/ 351 h 552"/>
                <a:gd name="T86" fmla="*/ 204 w 553"/>
                <a:gd name="T87" fmla="*/ 473 h 552"/>
                <a:gd name="T88" fmla="*/ 397 w 553"/>
                <a:gd name="T89" fmla="*/ 448 h 552"/>
                <a:gd name="T90" fmla="*/ 486 w 553"/>
                <a:gd name="T91" fmla="*/ 292 h 552"/>
                <a:gd name="T92" fmla="*/ 426 w 553"/>
                <a:gd name="T93" fmla="*/ 129 h 552"/>
                <a:gd name="T94" fmla="*/ 261 w 553"/>
                <a:gd name="T95" fmla="*/ 69 h 552"/>
                <a:gd name="T96" fmla="*/ 167 w 553"/>
                <a:gd name="T97" fmla="*/ 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3" h="552">
                  <a:moveTo>
                    <a:pt x="242" y="35"/>
                  </a:moveTo>
                  <a:cubicBezTo>
                    <a:pt x="261" y="31"/>
                    <a:pt x="291" y="31"/>
                    <a:pt x="310" y="35"/>
                  </a:cubicBezTo>
                  <a:cubicBezTo>
                    <a:pt x="318" y="25"/>
                    <a:pt x="320" y="11"/>
                    <a:pt x="326" y="0"/>
                  </a:cubicBezTo>
                  <a:cubicBezTo>
                    <a:pt x="349" y="8"/>
                    <a:pt x="374" y="16"/>
                    <a:pt x="399" y="24"/>
                  </a:cubicBezTo>
                  <a:cubicBezTo>
                    <a:pt x="397" y="36"/>
                    <a:pt x="393" y="47"/>
                    <a:pt x="390" y="59"/>
                  </a:cubicBezTo>
                  <a:cubicBezTo>
                    <a:pt x="410" y="72"/>
                    <a:pt x="430" y="84"/>
                    <a:pt x="447" y="101"/>
                  </a:cubicBezTo>
                  <a:cubicBezTo>
                    <a:pt x="458" y="95"/>
                    <a:pt x="467" y="87"/>
                    <a:pt x="479" y="81"/>
                  </a:cubicBezTo>
                  <a:cubicBezTo>
                    <a:pt x="493" y="103"/>
                    <a:pt x="509" y="123"/>
                    <a:pt x="524" y="145"/>
                  </a:cubicBezTo>
                  <a:cubicBezTo>
                    <a:pt x="515" y="153"/>
                    <a:pt x="505" y="160"/>
                    <a:pt x="496" y="168"/>
                  </a:cubicBezTo>
                  <a:cubicBezTo>
                    <a:pt x="505" y="187"/>
                    <a:pt x="513" y="208"/>
                    <a:pt x="517" y="233"/>
                  </a:cubicBezTo>
                  <a:cubicBezTo>
                    <a:pt x="526" y="238"/>
                    <a:pt x="543" y="234"/>
                    <a:pt x="553" y="237"/>
                  </a:cubicBezTo>
                  <a:cubicBezTo>
                    <a:pt x="553" y="263"/>
                    <a:pt x="553" y="290"/>
                    <a:pt x="553" y="316"/>
                  </a:cubicBezTo>
                  <a:cubicBezTo>
                    <a:pt x="542" y="316"/>
                    <a:pt x="532" y="318"/>
                    <a:pt x="520" y="317"/>
                  </a:cubicBezTo>
                  <a:cubicBezTo>
                    <a:pt x="512" y="339"/>
                    <a:pt x="507" y="364"/>
                    <a:pt x="497" y="383"/>
                  </a:cubicBezTo>
                  <a:cubicBezTo>
                    <a:pt x="504" y="394"/>
                    <a:pt x="515" y="399"/>
                    <a:pt x="524" y="407"/>
                  </a:cubicBezTo>
                  <a:cubicBezTo>
                    <a:pt x="509" y="429"/>
                    <a:pt x="494" y="451"/>
                    <a:pt x="477" y="470"/>
                  </a:cubicBezTo>
                  <a:cubicBezTo>
                    <a:pt x="467" y="465"/>
                    <a:pt x="458" y="459"/>
                    <a:pt x="449" y="452"/>
                  </a:cubicBezTo>
                  <a:cubicBezTo>
                    <a:pt x="430" y="466"/>
                    <a:pt x="413" y="483"/>
                    <a:pt x="390" y="493"/>
                  </a:cubicBezTo>
                  <a:cubicBezTo>
                    <a:pt x="393" y="506"/>
                    <a:pt x="397" y="516"/>
                    <a:pt x="399" y="529"/>
                  </a:cubicBezTo>
                  <a:cubicBezTo>
                    <a:pt x="373" y="536"/>
                    <a:pt x="351" y="546"/>
                    <a:pt x="324" y="552"/>
                  </a:cubicBezTo>
                  <a:cubicBezTo>
                    <a:pt x="322" y="540"/>
                    <a:pt x="316" y="531"/>
                    <a:pt x="313" y="520"/>
                  </a:cubicBezTo>
                  <a:cubicBezTo>
                    <a:pt x="291" y="521"/>
                    <a:pt x="264" y="522"/>
                    <a:pt x="242" y="520"/>
                  </a:cubicBezTo>
                  <a:cubicBezTo>
                    <a:pt x="236" y="529"/>
                    <a:pt x="232" y="540"/>
                    <a:pt x="229" y="552"/>
                  </a:cubicBezTo>
                  <a:cubicBezTo>
                    <a:pt x="202" y="546"/>
                    <a:pt x="180" y="536"/>
                    <a:pt x="154" y="529"/>
                  </a:cubicBezTo>
                  <a:cubicBezTo>
                    <a:pt x="157" y="517"/>
                    <a:pt x="160" y="506"/>
                    <a:pt x="163" y="494"/>
                  </a:cubicBezTo>
                  <a:cubicBezTo>
                    <a:pt x="143" y="481"/>
                    <a:pt x="123" y="469"/>
                    <a:pt x="107" y="452"/>
                  </a:cubicBezTo>
                  <a:cubicBezTo>
                    <a:pt x="96" y="457"/>
                    <a:pt x="87" y="464"/>
                    <a:pt x="77" y="470"/>
                  </a:cubicBezTo>
                  <a:cubicBezTo>
                    <a:pt x="58" y="453"/>
                    <a:pt x="46" y="429"/>
                    <a:pt x="29" y="409"/>
                  </a:cubicBezTo>
                  <a:cubicBezTo>
                    <a:pt x="38" y="400"/>
                    <a:pt x="48" y="392"/>
                    <a:pt x="58" y="385"/>
                  </a:cubicBezTo>
                  <a:cubicBezTo>
                    <a:pt x="47" y="365"/>
                    <a:pt x="41" y="341"/>
                    <a:pt x="35" y="317"/>
                  </a:cubicBezTo>
                  <a:cubicBezTo>
                    <a:pt x="22" y="318"/>
                    <a:pt x="12" y="316"/>
                    <a:pt x="0" y="316"/>
                  </a:cubicBezTo>
                  <a:cubicBezTo>
                    <a:pt x="0" y="290"/>
                    <a:pt x="0" y="263"/>
                    <a:pt x="0" y="237"/>
                  </a:cubicBezTo>
                  <a:cubicBezTo>
                    <a:pt x="10" y="235"/>
                    <a:pt x="25" y="237"/>
                    <a:pt x="35" y="234"/>
                  </a:cubicBezTo>
                  <a:cubicBezTo>
                    <a:pt x="42" y="212"/>
                    <a:pt x="47" y="188"/>
                    <a:pt x="58" y="170"/>
                  </a:cubicBezTo>
                  <a:cubicBezTo>
                    <a:pt x="50" y="160"/>
                    <a:pt x="39" y="153"/>
                    <a:pt x="29" y="146"/>
                  </a:cubicBezTo>
                  <a:cubicBezTo>
                    <a:pt x="43" y="123"/>
                    <a:pt x="61" y="104"/>
                    <a:pt x="74" y="81"/>
                  </a:cubicBezTo>
                  <a:cubicBezTo>
                    <a:pt x="85" y="87"/>
                    <a:pt x="95" y="94"/>
                    <a:pt x="105" y="101"/>
                  </a:cubicBezTo>
                  <a:cubicBezTo>
                    <a:pt x="124" y="87"/>
                    <a:pt x="141" y="71"/>
                    <a:pt x="163" y="60"/>
                  </a:cubicBezTo>
                  <a:cubicBezTo>
                    <a:pt x="161" y="47"/>
                    <a:pt x="157" y="37"/>
                    <a:pt x="154" y="24"/>
                  </a:cubicBezTo>
                  <a:cubicBezTo>
                    <a:pt x="178" y="16"/>
                    <a:pt x="204" y="9"/>
                    <a:pt x="226" y="0"/>
                  </a:cubicBezTo>
                  <a:cubicBezTo>
                    <a:pt x="234" y="9"/>
                    <a:pt x="236" y="24"/>
                    <a:pt x="242" y="35"/>
                  </a:cubicBezTo>
                  <a:close/>
                  <a:moveTo>
                    <a:pt x="167" y="98"/>
                  </a:moveTo>
                  <a:cubicBezTo>
                    <a:pt x="97" y="141"/>
                    <a:pt x="40" y="241"/>
                    <a:pt x="81" y="351"/>
                  </a:cubicBezTo>
                  <a:cubicBezTo>
                    <a:pt x="103" y="407"/>
                    <a:pt x="147" y="452"/>
                    <a:pt x="204" y="473"/>
                  </a:cubicBezTo>
                  <a:cubicBezTo>
                    <a:pt x="270" y="498"/>
                    <a:pt x="345" y="485"/>
                    <a:pt x="397" y="448"/>
                  </a:cubicBezTo>
                  <a:cubicBezTo>
                    <a:pt x="444" y="415"/>
                    <a:pt x="481" y="363"/>
                    <a:pt x="486" y="292"/>
                  </a:cubicBezTo>
                  <a:cubicBezTo>
                    <a:pt x="491" y="221"/>
                    <a:pt x="459" y="163"/>
                    <a:pt x="426" y="129"/>
                  </a:cubicBezTo>
                  <a:cubicBezTo>
                    <a:pt x="389" y="93"/>
                    <a:pt x="330" y="63"/>
                    <a:pt x="261" y="69"/>
                  </a:cubicBezTo>
                  <a:cubicBezTo>
                    <a:pt x="224" y="72"/>
                    <a:pt x="192" y="83"/>
                    <a:pt x="167" y="98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1" name="Freeform 6">
              <a:extLst>
                <a:ext uri="{FF2B5EF4-FFF2-40B4-BE49-F238E27FC236}">
                  <a16:creationId xmlns:a16="http://schemas.microsoft.com/office/drawing/2014/main" id="{75794973-2C9C-4FA9-B118-B3962265AB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27835" y="3382766"/>
              <a:ext cx="2478460" cy="2472771"/>
            </a:xfrm>
            <a:custGeom>
              <a:avLst/>
              <a:gdLst>
                <a:gd name="T0" fmla="*/ 242 w 553"/>
                <a:gd name="T1" fmla="*/ 35 h 552"/>
                <a:gd name="T2" fmla="*/ 310 w 553"/>
                <a:gd name="T3" fmla="*/ 35 h 552"/>
                <a:gd name="T4" fmla="*/ 326 w 553"/>
                <a:gd name="T5" fmla="*/ 0 h 552"/>
                <a:gd name="T6" fmla="*/ 399 w 553"/>
                <a:gd name="T7" fmla="*/ 24 h 552"/>
                <a:gd name="T8" fmla="*/ 390 w 553"/>
                <a:gd name="T9" fmla="*/ 59 h 552"/>
                <a:gd name="T10" fmla="*/ 447 w 553"/>
                <a:gd name="T11" fmla="*/ 101 h 552"/>
                <a:gd name="T12" fmla="*/ 479 w 553"/>
                <a:gd name="T13" fmla="*/ 81 h 552"/>
                <a:gd name="T14" fmla="*/ 524 w 553"/>
                <a:gd name="T15" fmla="*/ 145 h 552"/>
                <a:gd name="T16" fmla="*/ 496 w 553"/>
                <a:gd name="T17" fmla="*/ 168 h 552"/>
                <a:gd name="T18" fmla="*/ 517 w 553"/>
                <a:gd name="T19" fmla="*/ 233 h 552"/>
                <a:gd name="T20" fmla="*/ 553 w 553"/>
                <a:gd name="T21" fmla="*/ 237 h 552"/>
                <a:gd name="T22" fmla="*/ 553 w 553"/>
                <a:gd name="T23" fmla="*/ 316 h 552"/>
                <a:gd name="T24" fmla="*/ 520 w 553"/>
                <a:gd name="T25" fmla="*/ 317 h 552"/>
                <a:gd name="T26" fmla="*/ 497 w 553"/>
                <a:gd name="T27" fmla="*/ 383 h 552"/>
                <a:gd name="T28" fmla="*/ 524 w 553"/>
                <a:gd name="T29" fmla="*/ 407 h 552"/>
                <a:gd name="T30" fmla="*/ 477 w 553"/>
                <a:gd name="T31" fmla="*/ 470 h 552"/>
                <a:gd name="T32" fmla="*/ 449 w 553"/>
                <a:gd name="T33" fmla="*/ 452 h 552"/>
                <a:gd name="T34" fmla="*/ 390 w 553"/>
                <a:gd name="T35" fmla="*/ 493 h 552"/>
                <a:gd name="T36" fmla="*/ 399 w 553"/>
                <a:gd name="T37" fmla="*/ 529 h 552"/>
                <a:gd name="T38" fmla="*/ 324 w 553"/>
                <a:gd name="T39" fmla="*/ 552 h 552"/>
                <a:gd name="T40" fmla="*/ 313 w 553"/>
                <a:gd name="T41" fmla="*/ 520 h 552"/>
                <a:gd name="T42" fmla="*/ 242 w 553"/>
                <a:gd name="T43" fmla="*/ 520 h 552"/>
                <a:gd name="T44" fmla="*/ 229 w 553"/>
                <a:gd name="T45" fmla="*/ 552 h 552"/>
                <a:gd name="T46" fmla="*/ 154 w 553"/>
                <a:gd name="T47" fmla="*/ 529 h 552"/>
                <a:gd name="T48" fmla="*/ 163 w 553"/>
                <a:gd name="T49" fmla="*/ 494 h 552"/>
                <a:gd name="T50" fmla="*/ 107 w 553"/>
                <a:gd name="T51" fmla="*/ 452 h 552"/>
                <a:gd name="T52" fmla="*/ 77 w 553"/>
                <a:gd name="T53" fmla="*/ 470 h 552"/>
                <a:gd name="T54" fmla="*/ 29 w 553"/>
                <a:gd name="T55" fmla="*/ 409 h 552"/>
                <a:gd name="T56" fmla="*/ 58 w 553"/>
                <a:gd name="T57" fmla="*/ 385 h 552"/>
                <a:gd name="T58" fmla="*/ 35 w 553"/>
                <a:gd name="T59" fmla="*/ 317 h 552"/>
                <a:gd name="T60" fmla="*/ 0 w 553"/>
                <a:gd name="T61" fmla="*/ 316 h 552"/>
                <a:gd name="T62" fmla="*/ 0 w 553"/>
                <a:gd name="T63" fmla="*/ 237 h 552"/>
                <a:gd name="T64" fmla="*/ 35 w 553"/>
                <a:gd name="T65" fmla="*/ 234 h 552"/>
                <a:gd name="T66" fmla="*/ 58 w 553"/>
                <a:gd name="T67" fmla="*/ 170 h 552"/>
                <a:gd name="T68" fmla="*/ 29 w 553"/>
                <a:gd name="T69" fmla="*/ 146 h 552"/>
                <a:gd name="T70" fmla="*/ 74 w 553"/>
                <a:gd name="T71" fmla="*/ 81 h 552"/>
                <a:gd name="T72" fmla="*/ 105 w 553"/>
                <a:gd name="T73" fmla="*/ 101 h 552"/>
                <a:gd name="T74" fmla="*/ 163 w 553"/>
                <a:gd name="T75" fmla="*/ 60 h 552"/>
                <a:gd name="T76" fmla="*/ 154 w 553"/>
                <a:gd name="T77" fmla="*/ 24 h 552"/>
                <a:gd name="T78" fmla="*/ 226 w 553"/>
                <a:gd name="T79" fmla="*/ 0 h 552"/>
                <a:gd name="T80" fmla="*/ 242 w 553"/>
                <a:gd name="T81" fmla="*/ 35 h 552"/>
                <a:gd name="T82" fmla="*/ 167 w 553"/>
                <a:gd name="T83" fmla="*/ 98 h 552"/>
                <a:gd name="T84" fmla="*/ 81 w 553"/>
                <a:gd name="T85" fmla="*/ 351 h 552"/>
                <a:gd name="T86" fmla="*/ 204 w 553"/>
                <a:gd name="T87" fmla="*/ 473 h 552"/>
                <a:gd name="T88" fmla="*/ 397 w 553"/>
                <a:gd name="T89" fmla="*/ 448 h 552"/>
                <a:gd name="T90" fmla="*/ 486 w 553"/>
                <a:gd name="T91" fmla="*/ 292 h 552"/>
                <a:gd name="T92" fmla="*/ 426 w 553"/>
                <a:gd name="T93" fmla="*/ 129 h 552"/>
                <a:gd name="T94" fmla="*/ 261 w 553"/>
                <a:gd name="T95" fmla="*/ 69 h 552"/>
                <a:gd name="T96" fmla="*/ 167 w 553"/>
                <a:gd name="T97" fmla="*/ 98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53" h="552">
                  <a:moveTo>
                    <a:pt x="242" y="35"/>
                  </a:moveTo>
                  <a:cubicBezTo>
                    <a:pt x="261" y="31"/>
                    <a:pt x="291" y="31"/>
                    <a:pt x="310" y="35"/>
                  </a:cubicBezTo>
                  <a:cubicBezTo>
                    <a:pt x="318" y="25"/>
                    <a:pt x="320" y="11"/>
                    <a:pt x="326" y="0"/>
                  </a:cubicBezTo>
                  <a:cubicBezTo>
                    <a:pt x="349" y="8"/>
                    <a:pt x="374" y="16"/>
                    <a:pt x="399" y="24"/>
                  </a:cubicBezTo>
                  <a:cubicBezTo>
                    <a:pt x="397" y="36"/>
                    <a:pt x="393" y="47"/>
                    <a:pt x="390" y="59"/>
                  </a:cubicBezTo>
                  <a:cubicBezTo>
                    <a:pt x="410" y="72"/>
                    <a:pt x="430" y="84"/>
                    <a:pt x="447" y="101"/>
                  </a:cubicBezTo>
                  <a:cubicBezTo>
                    <a:pt x="458" y="95"/>
                    <a:pt x="467" y="87"/>
                    <a:pt x="479" y="81"/>
                  </a:cubicBezTo>
                  <a:cubicBezTo>
                    <a:pt x="493" y="103"/>
                    <a:pt x="509" y="123"/>
                    <a:pt x="524" y="145"/>
                  </a:cubicBezTo>
                  <a:cubicBezTo>
                    <a:pt x="515" y="153"/>
                    <a:pt x="505" y="160"/>
                    <a:pt x="496" y="168"/>
                  </a:cubicBezTo>
                  <a:cubicBezTo>
                    <a:pt x="505" y="187"/>
                    <a:pt x="513" y="208"/>
                    <a:pt x="517" y="233"/>
                  </a:cubicBezTo>
                  <a:cubicBezTo>
                    <a:pt x="526" y="238"/>
                    <a:pt x="543" y="234"/>
                    <a:pt x="553" y="237"/>
                  </a:cubicBezTo>
                  <a:cubicBezTo>
                    <a:pt x="553" y="263"/>
                    <a:pt x="553" y="290"/>
                    <a:pt x="553" y="316"/>
                  </a:cubicBezTo>
                  <a:cubicBezTo>
                    <a:pt x="542" y="316"/>
                    <a:pt x="532" y="318"/>
                    <a:pt x="520" y="317"/>
                  </a:cubicBezTo>
                  <a:cubicBezTo>
                    <a:pt x="512" y="339"/>
                    <a:pt x="507" y="364"/>
                    <a:pt x="497" y="383"/>
                  </a:cubicBezTo>
                  <a:cubicBezTo>
                    <a:pt x="504" y="394"/>
                    <a:pt x="515" y="399"/>
                    <a:pt x="524" y="407"/>
                  </a:cubicBezTo>
                  <a:cubicBezTo>
                    <a:pt x="509" y="429"/>
                    <a:pt x="494" y="451"/>
                    <a:pt x="477" y="470"/>
                  </a:cubicBezTo>
                  <a:cubicBezTo>
                    <a:pt x="467" y="465"/>
                    <a:pt x="458" y="459"/>
                    <a:pt x="449" y="452"/>
                  </a:cubicBezTo>
                  <a:cubicBezTo>
                    <a:pt x="430" y="466"/>
                    <a:pt x="413" y="483"/>
                    <a:pt x="390" y="493"/>
                  </a:cubicBezTo>
                  <a:cubicBezTo>
                    <a:pt x="393" y="506"/>
                    <a:pt x="397" y="516"/>
                    <a:pt x="399" y="529"/>
                  </a:cubicBezTo>
                  <a:cubicBezTo>
                    <a:pt x="373" y="536"/>
                    <a:pt x="351" y="546"/>
                    <a:pt x="324" y="552"/>
                  </a:cubicBezTo>
                  <a:cubicBezTo>
                    <a:pt x="322" y="540"/>
                    <a:pt x="316" y="531"/>
                    <a:pt x="313" y="520"/>
                  </a:cubicBezTo>
                  <a:cubicBezTo>
                    <a:pt x="291" y="521"/>
                    <a:pt x="264" y="522"/>
                    <a:pt x="242" y="520"/>
                  </a:cubicBezTo>
                  <a:cubicBezTo>
                    <a:pt x="236" y="529"/>
                    <a:pt x="232" y="540"/>
                    <a:pt x="229" y="552"/>
                  </a:cubicBezTo>
                  <a:cubicBezTo>
                    <a:pt x="202" y="546"/>
                    <a:pt x="180" y="536"/>
                    <a:pt x="154" y="529"/>
                  </a:cubicBezTo>
                  <a:cubicBezTo>
                    <a:pt x="157" y="517"/>
                    <a:pt x="160" y="506"/>
                    <a:pt x="163" y="494"/>
                  </a:cubicBezTo>
                  <a:cubicBezTo>
                    <a:pt x="143" y="481"/>
                    <a:pt x="123" y="469"/>
                    <a:pt x="107" y="452"/>
                  </a:cubicBezTo>
                  <a:cubicBezTo>
                    <a:pt x="96" y="457"/>
                    <a:pt x="87" y="464"/>
                    <a:pt x="77" y="470"/>
                  </a:cubicBezTo>
                  <a:cubicBezTo>
                    <a:pt x="58" y="453"/>
                    <a:pt x="46" y="429"/>
                    <a:pt x="29" y="409"/>
                  </a:cubicBezTo>
                  <a:cubicBezTo>
                    <a:pt x="38" y="400"/>
                    <a:pt x="48" y="392"/>
                    <a:pt x="58" y="385"/>
                  </a:cubicBezTo>
                  <a:cubicBezTo>
                    <a:pt x="47" y="365"/>
                    <a:pt x="41" y="341"/>
                    <a:pt x="35" y="317"/>
                  </a:cubicBezTo>
                  <a:cubicBezTo>
                    <a:pt x="22" y="318"/>
                    <a:pt x="12" y="316"/>
                    <a:pt x="0" y="316"/>
                  </a:cubicBezTo>
                  <a:cubicBezTo>
                    <a:pt x="0" y="290"/>
                    <a:pt x="0" y="263"/>
                    <a:pt x="0" y="237"/>
                  </a:cubicBezTo>
                  <a:cubicBezTo>
                    <a:pt x="10" y="235"/>
                    <a:pt x="25" y="237"/>
                    <a:pt x="35" y="234"/>
                  </a:cubicBezTo>
                  <a:cubicBezTo>
                    <a:pt x="42" y="212"/>
                    <a:pt x="47" y="188"/>
                    <a:pt x="58" y="170"/>
                  </a:cubicBezTo>
                  <a:cubicBezTo>
                    <a:pt x="50" y="160"/>
                    <a:pt x="39" y="153"/>
                    <a:pt x="29" y="146"/>
                  </a:cubicBezTo>
                  <a:cubicBezTo>
                    <a:pt x="43" y="123"/>
                    <a:pt x="61" y="104"/>
                    <a:pt x="74" y="81"/>
                  </a:cubicBezTo>
                  <a:cubicBezTo>
                    <a:pt x="85" y="87"/>
                    <a:pt x="95" y="94"/>
                    <a:pt x="105" y="101"/>
                  </a:cubicBezTo>
                  <a:cubicBezTo>
                    <a:pt x="124" y="87"/>
                    <a:pt x="141" y="71"/>
                    <a:pt x="163" y="60"/>
                  </a:cubicBezTo>
                  <a:cubicBezTo>
                    <a:pt x="161" y="47"/>
                    <a:pt x="157" y="37"/>
                    <a:pt x="154" y="24"/>
                  </a:cubicBezTo>
                  <a:cubicBezTo>
                    <a:pt x="178" y="16"/>
                    <a:pt x="204" y="9"/>
                    <a:pt x="226" y="0"/>
                  </a:cubicBezTo>
                  <a:cubicBezTo>
                    <a:pt x="234" y="9"/>
                    <a:pt x="236" y="24"/>
                    <a:pt x="242" y="35"/>
                  </a:cubicBezTo>
                  <a:close/>
                  <a:moveTo>
                    <a:pt x="167" y="98"/>
                  </a:moveTo>
                  <a:cubicBezTo>
                    <a:pt x="97" y="141"/>
                    <a:pt x="40" y="241"/>
                    <a:pt x="81" y="351"/>
                  </a:cubicBezTo>
                  <a:cubicBezTo>
                    <a:pt x="103" y="407"/>
                    <a:pt x="147" y="452"/>
                    <a:pt x="204" y="473"/>
                  </a:cubicBezTo>
                  <a:cubicBezTo>
                    <a:pt x="270" y="498"/>
                    <a:pt x="345" y="485"/>
                    <a:pt x="397" y="448"/>
                  </a:cubicBezTo>
                  <a:cubicBezTo>
                    <a:pt x="444" y="415"/>
                    <a:pt x="481" y="363"/>
                    <a:pt x="486" y="292"/>
                  </a:cubicBezTo>
                  <a:cubicBezTo>
                    <a:pt x="491" y="221"/>
                    <a:pt x="459" y="163"/>
                    <a:pt x="426" y="129"/>
                  </a:cubicBezTo>
                  <a:cubicBezTo>
                    <a:pt x="389" y="93"/>
                    <a:pt x="330" y="63"/>
                    <a:pt x="261" y="69"/>
                  </a:cubicBezTo>
                  <a:cubicBezTo>
                    <a:pt x="224" y="72"/>
                    <a:pt x="192" y="83"/>
                    <a:pt x="167" y="98"/>
                  </a:cubicBezTo>
                  <a:close/>
                </a:path>
              </a:pathLst>
            </a:custGeom>
            <a:solidFill>
              <a:srgbClr val="F63C3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2" name="TextBox 611">
              <a:extLst>
                <a:ext uri="{FF2B5EF4-FFF2-40B4-BE49-F238E27FC236}">
                  <a16:creationId xmlns:a16="http://schemas.microsoft.com/office/drawing/2014/main" id="{33F5BF29-8BD2-406E-8A1C-57E8A74B46CC}"/>
                </a:ext>
              </a:extLst>
            </p:cNvPr>
            <p:cNvSpPr txBox="1"/>
            <p:nvPr/>
          </p:nvSpPr>
          <p:spPr>
            <a:xfrm>
              <a:off x="2546367" y="4470659"/>
              <a:ext cx="1138146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</a:rPr>
                <a:t>Д 1.2.</a:t>
              </a:r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endParaRPr>
            </a:p>
          </p:txBody>
        </p:sp>
        <p:sp>
          <p:nvSpPr>
            <p:cNvPr id="613" name="TextBox 612">
              <a:extLst>
                <a:ext uri="{FF2B5EF4-FFF2-40B4-BE49-F238E27FC236}">
                  <a16:creationId xmlns:a16="http://schemas.microsoft.com/office/drawing/2014/main" id="{12673DB6-980E-41D2-BA9E-9B815B330B10}"/>
                </a:ext>
              </a:extLst>
            </p:cNvPr>
            <p:cNvSpPr txBox="1"/>
            <p:nvPr/>
          </p:nvSpPr>
          <p:spPr>
            <a:xfrm>
              <a:off x="5309567" y="4208717"/>
              <a:ext cx="1138146" cy="6058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2000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r>
                <a:rPr lang="bg-BG" sz="1600" dirty="0">
                  <a:solidFill>
                    <a:srgbClr val="F63C3C"/>
                  </a:solidFill>
                  <a:latin typeface="+mn-lt"/>
                </a:rPr>
                <a:t>Д 2.3.</a:t>
              </a:r>
              <a:endParaRPr lang="en-US" sz="1600" dirty="0">
                <a:solidFill>
                  <a:srgbClr val="F63C3C"/>
                </a:solidFill>
                <a:latin typeface="+mn-lt"/>
              </a:endParaRPr>
            </a:p>
          </p:txBody>
        </p:sp>
        <p:sp>
          <p:nvSpPr>
            <p:cNvPr id="614" name="10-Point Star 2">
              <a:extLst>
                <a:ext uri="{FF2B5EF4-FFF2-40B4-BE49-F238E27FC236}">
                  <a16:creationId xmlns:a16="http://schemas.microsoft.com/office/drawing/2014/main" id="{1F579B3E-949D-4573-9566-07414F3B4573}"/>
                </a:ext>
              </a:extLst>
            </p:cNvPr>
            <p:cNvSpPr/>
            <p:nvPr/>
          </p:nvSpPr>
          <p:spPr>
            <a:xfrm>
              <a:off x="5401780" y="1244021"/>
              <a:ext cx="2240712" cy="2284862"/>
            </a:xfrm>
            <a:custGeom>
              <a:avLst/>
              <a:gdLst/>
              <a:ahLst/>
              <a:cxnLst/>
              <a:rect l="l" t="t" r="r" b="b"/>
              <a:pathLst>
                <a:path w="2240712" h="2284862">
                  <a:moveTo>
                    <a:pt x="1120356" y="502351"/>
                  </a:moveTo>
                  <a:cubicBezTo>
                    <a:pt x="766850" y="502351"/>
                    <a:pt x="480276" y="788925"/>
                    <a:pt x="480276" y="1142431"/>
                  </a:cubicBezTo>
                  <a:cubicBezTo>
                    <a:pt x="480276" y="1495937"/>
                    <a:pt x="766850" y="1782511"/>
                    <a:pt x="1120356" y="1782511"/>
                  </a:cubicBezTo>
                  <a:cubicBezTo>
                    <a:pt x="1473862" y="1782511"/>
                    <a:pt x="1760436" y="1495937"/>
                    <a:pt x="1760436" y="1142431"/>
                  </a:cubicBezTo>
                  <a:cubicBezTo>
                    <a:pt x="1760436" y="788925"/>
                    <a:pt x="1473862" y="502351"/>
                    <a:pt x="1120356" y="502351"/>
                  </a:cubicBezTo>
                  <a:close/>
                  <a:moveTo>
                    <a:pt x="1120356" y="0"/>
                  </a:moveTo>
                  <a:lnTo>
                    <a:pt x="1235916" y="5835"/>
                  </a:lnTo>
                  <a:lnTo>
                    <a:pt x="1272936" y="262306"/>
                  </a:lnTo>
                  <a:cubicBezTo>
                    <a:pt x="1366250" y="277385"/>
                    <a:pt x="1454469" y="307832"/>
                    <a:pt x="1535137" y="350778"/>
                  </a:cubicBezTo>
                  <a:lnTo>
                    <a:pt x="1717618" y="169909"/>
                  </a:lnTo>
                  <a:cubicBezTo>
                    <a:pt x="1784880" y="209765"/>
                    <a:pt x="1846933" y="257376"/>
                    <a:pt x="1902771" y="311520"/>
                  </a:cubicBezTo>
                  <a:lnTo>
                    <a:pt x="1776181" y="536209"/>
                  </a:lnTo>
                  <a:cubicBezTo>
                    <a:pt x="1832789" y="595961"/>
                    <a:pt x="1880432" y="664114"/>
                    <a:pt x="1917285" y="738603"/>
                  </a:cubicBezTo>
                  <a:lnTo>
                    <a:pt x="2171750" y="695132"/>
                  </a:lnTo>
                  <a:cubicBezTo>
                    <a:pt x="2202288" y="766468"/>
                    <a:pt x="2225640" y="841587"/>
                    <a:pt x="2240712" y="919627"/>
                  </a:cubicBezTo>
                  <a:lnTo>
                    <a:pt x="2006230" y="1027513"/>
                  </a:lnTo>
                  <a:cubicBezTo>
                    <a:pt x="2011939" y="1065062"/>
                    <a:pt x="2014433" y="1103455"/>
                    <a:pt x="2014433" y="1142431"/>
                  </a:cubicBezTo>
                  <a:cubicBezTo>
                    <a:pt x="2014433" y="1181407"/>
                    <a:pt x="2011939" y="1219801"/>
                    <a:pt x="2006230" y="1257349"/>
                  </a:cubicBezTo>
                  <a:lnTo>
                    <a:pt x="2240712" y="1365235"/>
                  </a:lnTo>
                  <a:cubicBezTo>
                    <a:pt x="2225640" y="1443275"/>
                    <a:pt x="2202288" y="1518394"/>
                    <a:pt x="2171750" y="1589731"/>
                  </a:cubicBezTo>
                  <a:lnTo>
                    <a:pt x="1917285" y="1546259"/>
                  </a:lnTo>
                  <a:cubicBezTo>
                    <a:pt x="1880432" y="1620748"/>
                    <a:pt x="1832789" y="1688902"/>
                    <a:pt x="1776181" y="1748654"/>
                  </a:cubicBezTo>
                  <a:lnTo>
                    <a:pt x="1902771" y="1973343"/>
                  </a:lnTo>
                  <a:cubicBezTo>
                    <a:pt x="1846933" y="2027487"/>
                    <a:pt x="1784879" y="2075098"/>
                    <a:pt x="1717617" y="2114954"/>
                  </a:cubicBezTo>
                  <a:lnTo>
                    <a:pt x="1535137" y="1934085"/>
                  </a:lnTo>
                  <a:cubicBezTo>
                    <a:pt x="1454469" y="1977030"/>
                    <a:pt x="1366250" y="2007478"/>
                    <a:pt x="1272936" y="2022557"/>
                  </a:cubicBezTo>
                  <a:lnTo>
                    <a:pt x="1235916" y="2279027"/>
                  </a:lnTo>
                  <a:cubicBezTo>
                    <a:pt x="1197918" y="2282907"/>
                    <a:pt x="1159366" y="2284862"/>
                    <a:pt x="1120356" y="2284862"/>
                  </a:cubicBezTo>
                  <a:lnTo>
                    <a:pt x="1004797" y="2279027"/>
                  </a:lnTo>
                  <a:lnTo>
                    <a:pt x="967776" y="2022557"/>
                  </a:lnTo>
                  <a:cubicBezTo>
                    <a:pt x="874463" y="2007478"/>
                    <a:pt x="786243" y="1977030"/>
                    <a:pt x="705576" y="1934085"/>
                  </a:cubicBezTo>
                  <a:lnTo>
                    <a:pt x="523095" y="2114954"/>
                  </a:lnTo>
                  <a:cubicBezTo>
                    <a:pt x="455833" y="2075098"/>
                    <a:pt x="393780" y="2027487"/>
                    <a:pt x="337942" y="1973343"/>
                  </a:cubicBezTo>
                  <a:lnTo>
                    <a:pt x="464531" y="1748654"/>
                  </a:lnTo>
                  <a:cubicBezTo>
                    <a:pt x="407924" y="1688902"/>
                    <a:pt x="360280" y="1620748"/>
                    <a:pt x="323426" y="1546259"/>
                  </a:cubicBezTo>
                  <a:lnTo>
                    <a:pt x="68962" y="1589731"/>
                  </a:lnTo>
                  <a:cubicBezTo>
                    <a:pt x="38425" y="1518394"/>
                    <a:pt x="15072" y="1443275"/>
                    <a:pt x="0" y="1365235"/>
                  </a:cubicBezTo>
                  <a:lnTo>
                    <a:pt x="234482" y="1257349"/>
                  </a:lnTo>
                  <a:cubicBezTo>
                    <a:pt x="228773" y="1219801"/>
                    <a:pt x="226279" y="1181407"/>
                    <a:pt x="226279" y="1142431"/>
                  </a:cubicBezTo>
                  <a:cubicBezTo>
                    <a:pt x="226279" y="1103455"/>
                    <a:pt x="228773" y="1065062"/>
                    <a:pt x="234482" y="1027513"/>
                  </a:cubicBezTo>
                  <a:lnTo>
                    <a:pt x="0" y="919627"/>
                  </a:lnTo>
                  <a:cubicBezTo>
                    <a:pt x="15072" y="841587"/>
                    <a:pt x="38425" y="766468"/>
                    <a:pt x="68962" y="695132"/>
                  </a:cubicBezTo>
                  <a:lnTo>
                    <a:pt x="323426" y="738603"/>
                  </a:lnTo>
                  <a:cubicBezTo>
                    <a:pt x="360280" y="664114"/>
                    <a:pt x="407924" y="595961"/>
                    <a:pt x="464531" y="536209"/>
                  </a:cubicBezTo>
                  <a:lnTo>
                    <a:pt x="337941" y="311520"/>
                  </a:lnTo>
                  <a:cubicBezTo>
                    <a:pt x="393779" y="257376"/>
                    <a:pt x="455833" y="209765"/>
                    <a:pt x="523094" y="169908"/>
                  </a:cubicBezTo>
                  <a:lnTo>
                    <a:pt x="705576" y="350778"/>
                  </a:lnTo>
                  <a:cubicBezTo>
                    <a:pt x="786243" y="307832"/>
                    <a:pt x="874463" y="277385"/>
                    <a:pt x="967776" y="262306"/>
                  </a:cubicBezTo>
                  <a:lnTo>
                    <a:pt x="1004797" y="5835"/>
                  </a:lnTo>
                  <a:cubicBezTo>
                    <a:pt x="1042794" y="1955"/>
                    <a:pt x="1081347" y="0"/>
                    <a:pt x="1120356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15" name="Text Placeholder 420">
            <a:extLst>
              <a:ext uri="{FF2B5EF4-FFF2-40B4-BE49-F238E27FC236}">
                <a16:creationId xmlns:a16="http://schemas.microsoft.com/office/drawing/2014/main" id="{40184AB4-3BCB-40DD-8DCA-4590F1C562AC}"/>
              </a:ext>
            </a:extLst>
          </p:cNvPr>
          <p:cNvSpPr txBox="1">
            <a:spLocks/>
          </p:cNvSpPr>
          <p:nvPr/>
        </p:nvSpPr>
        <p:spPr>
          <a:xfrm>
            <a:off x="4212252" y="4823845"/>
            <a:ext cx="3313461" cy="193630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bg-BG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Д.1. Интеркултурно образование в училище</a:t>
            </a:r>
          </a:p>
          <a:p>
            <a:pPr marL="0" indent="0" algn="just">
              <a:buNone/>
            </a:pPr>
            <a:r>
              <a:rPr lang="bg-BG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Д.1.1. занимания по интереси, съвместни дейности между училища за демократична култура</a:t>
            </a:r>
          </a:p>
          <a:p>
            <a:pPr marL="0" indent="0" algn="just">
              <a:buNone/>
            </a:pPr>
            <a:r>
              <a:rPr lang="bg-BG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Д.1.2.тематични срещи с професионалисти от различни съсловия</a:t>
            </a:r>
          </a:p>
          <a:p>
            <a:pPr marL="0" indent="0" algn="just">
              <a:buNone/>
            </a:pPr>
            <a:endParaRPr lang="bg-BG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bg-BG" sz="1600" b="1" dirty="0">
              <a:solidFill>
                <a:srgbClr val="00B05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bg-BG" sz="1600" b="1" dirty="0">
              <a:solidFill>
                <a:srgbClr val="C00000"/>
              </a:solidFill>
            </a:endParaRPr>
          </a:p>
        </p:txBody>
      </p:sp>
      <p:sp>
        <p:nvSpPr>
          <p:cNvPr id="617" name="TextBox 616">
            <a:extLst>
              <a:ext uri="{FF2B5EF4-FFF2-40B4-BE49-F238E27FC236}">
                <a16:creationId xmlns:a16="http://schemas.microsoft.com/office/drawing/2014/main" id="{435C211F-8BD4-4F57-8A36-F0D14F6F1A4D}"/>
              </a:ext>
            </a:extLst>
          </p:cNvPr>
          <p:cNvSpPr txBox="1"/>
          <p:nvPr/>
        </p:nvSpPr>
        <p:spPr>
          <a:xfrm>
            <a:off x="4932088" y="2545196"/>
            <a:ext cx="346356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bg-BG" sz="1600" b="1" dirty="0">
                <a:solidFill>
                  <a:srgbClr val="FF0000"/>
                </a:solidFill>
              </a:rPr>
              <a:t>Д.2. Учене чрез изнесени занимания</a:t>
            </a:r>
          </a:p>
          <a:p>
            <a:pPr marL="0" indent="0" algn="just">
              <a:buNone/>
            </a:pPr>
            <a:r>
              <a:rPr lang="bg-BG" sz="1600" b="1" dirty="0">
                <a:solidFill>
                  <a:srgbClr val="FF0000"/>
                </a:solidFill>
              </a:rPr>
              <a:t>Д.2.1.  учебен процес в реална среда в музеи, галерии, театри, др.</a:t>
            </a:r>
          </a:p>
          <a:p>
            <a:pPr marL="0" indent="0" algn="just">
              <a:buNone/>
            </a:pPr>
            <a:r>
              <a:rPr lang="bg-BG" sz="1600" b="1" dirty="0">
                <a:solidFill>
                  <a:srgbClr val="FF0000"/>
                </a:solidFill>
              </a:rPr>
              <a:t>Д.2.2.</a:t>
            </a:r>
            <a:r>
              <a:rPr lang="ru-RU" sz="1600" b="1" dirty="0">
                <a:solidFill>
                  <a:srgbClr val="FF0000"/>
                </a:solidFill>
              </a:rPr>
              <a:t> популяризиращи четенето и грамотността в библиотеки</a:t>
            </a:r>
          </a:p>
          <a:p>
            <a:pPr marL="0" indent="0" algn="just">
              <a:buNone/>
            </a:pPr>
            <a:r>
              <a:rPr lang="ru-RU" sz="1600" b="1" dirty="0">
                <a:solidFill>
                  <a:srgbClr val="FF0000"/>
                </a:solidFill>
              </a:rPr>
              <a:t>Д.2.3. знания относно културното наследство и творческото мислене и чрез изнесени занимания по интереси </a:t>
            </a:r>
            <a:endParaRPr lang="bg-BG" sz="16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bg-BG" sz="1600" b="1" dirty="0">
              <a:solidFill>
                <a:srgbClr val="FF0000"/>
              </a:solidFill>
            </a:endParaRPr>
          </a:p>
        </p:txBody>
      </p:sp>
      <p:sp>
        <p:nvSpPr>
          <p:cNvPr id="618" name="Text Placeholder 420">
            <a:extLst>
              <a:ext uri="{FF2B5EF4-FFF2-40B4-BE49-F238E27FC236}">
                <a16:creationId xmlns:a16="http://schemas.microsoft.com/office/drawing/2014/main" id="{711F8CEE-A00F-480B-A8B6-E8E258EB25EB}"/>
              </a:ext>
            </a:extLst>
          </p:cNvPr>
          <p:cNvSpPr txBox="1">
            <a:spLocks/>
          </p:cNvSpPr>
          <p:nvPr/>
        </p:nvSpPr>
        <p:spPr>
          <a:xfrm>
            <a:off x="6805294" y="1394463"/>
            <a:ext cx="3046084" cy="1266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b="1" dirty="0">
                <a:solidFill>
                  <a:srgbClr val="9900FF"/>
                </a:solidFill>
              </a:rPr>
              <a:t>Д.3.</a:t>
            </a:r>
            <a:r>
              <a:rPr lang="ru-RU" sz="1600" b="1" dirty="0">
                <a:solidFill>
                  <a:srgbClr val="9900FF"/>
                </a:solidFill>
              </a:rPr>
              <a:t> Изграждане на общност от активни родители – работа на </a:t>
            </a:r>
            <a:r>
              <a:rPr lang="ru-RU" sz="1800" b="1" dirty="0">
                <a:solidFill>
                  <a:srgbClr val="9900FF"/>
                </a:solidFill>
              </a:rPr>
              <a:t>образователни</a:t>
            </a:r>
            <a:r>
              <a:rPr lang="ru-RU" sz="1600" b="1" dirty="0">
                <a:solidFill>
                  <a:srgbClr val="9900FF"/>
                </a:solidFill>
              </a:rPr>
              <a:t> медиатори, обучения, участие в училищния живот</a:t>
            </a:r>
            <a:r>
              <a:rPr lang="bg-BG" sz="1600" b="1" dirty="0">
                <a:solidFill>
                  <a:srgbClr val="9900FF"/>
                </a:solidFill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bg-BG" sz="1600" b="1" dirty="0">
              <a:solidFill>
                <a:srgbClr val="00B05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bg-BG" sz="1600" b="1" dirty="0">
              <a:solidFill>
                <a:srgbClr val="C00000"/>
              </a:solidFill>
            </a:endParaRPr>
          </a:p>
        </p:txBody>
      </p:sp>
      <p:sp>
        <p:nvSpPr>
          <p:cNvPr id="621" name="Text Placeholder 420">
            <a:extLst>
              <a:ext uri="{FF2B5EF4-FFF2-40B4-BE49-F238E27FC236}">
                <a16:creationId xmlns:a16="http://schemas.microsoft.com/office/drawing/2014/main" id="{0BB27C0B-FB56-4B9E-ABEE-6E2B74527C06}"/>
              </a:ext>
            </a:extLst>
          </p:cNvPr>
          <p:cNvSpPr txBox="1">
            <a:spLocks/>
          </p:cNvSpPr>
          <p:nvPr/>
        </p:nvSpPr>
        <p:spPr>
          <a:xfrm>
            <a:off x="9851378" y="915464"/>
            <a:ext cx="2138365" cy="9629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b="1" dirty="0">
                <a:solidFill>
                  <a:schemeClr val="accent4">
                    <a:lumMod val="75000"/>
                  </a:schemeClr>
                </a:solidFill>
              </a:rPr>
              <a:t>Д.4.</a:t>
            </a:r>
            <a:r>
              <a:rPr lang="ru-RU" sz="1600" b="1" dirty="0">
                <a:solidFill>
                  <a:schemeClr val="accent4">
                    <a:lumMod val="75000"/>
                  </a:schemeClr>
                </a:solidFill>
              </a:rPr>
              <a:t> Информационни кампании, насочени към недопускане на дискриминация</a:t>
            </a:r>
            <a:endParaRPr lang="bg-BG" sz="16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bg-BG" sz="1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22" name="Right Arrow 38">
            <a:extLst>
              <a:ext uri="{FF2B5EF4-FFF2-40B4-BE49-F238E27FC236}">
                <a16:creationId xmlns:a16="http://schemas.microsoft.com/office/drawing/2014/main" id="{B0E661B0-0A7C-4F46-B145-F45682FE260E}"/>
              </a:ext>
            </a:extLst>
          </p:cNvPr>
          <p:cNvSpPr/>
          <p:nvPr/>
        </p:nvSpPr>
        <p:spPr>
          <a:xfrm rot="19590982">
            <a:off x="3759773" y="1571273"/>
            <a:ext cx="3051105" cy="1045020"/>
          </a:xfrm>
          <a:prstGeom prst="rightArrow">
            <a:avLst>
              <a:gd name="adj1" fmla="val 46416"/>
              <a:gd name="adj2" fmla="val 40253"/>
            </a:avLst>
          </a:prstGeom>
          <a:gradFill flip="none" rotWithShape="1">
            <a:gsLst>
              <a:gs pos="100000">
                <a:sysClr val="windowText" lastClr="000000">
                  <a:lumMod val="65000"/>
                  <a:lumOff val="35000"/>
                </a:sysClr>
              </a:gs>
              <a:gs pos="81000">
                <a:srgbClr val="9B9B9B"/>
              </a:gs>
              <a:gs pos="0">
                <a:sysClr val="window" lastClr="FFFFFF">
                  <a:alpha val="0"/>
                </a:sysClr>
              </a:gs>
            </a:gsLst>
            <a:lin ang="0" scaled="1"/>
            <a:tileRect/>
          </a:gradFill>
          <a:ln w="12700" cap="flat" cmpd="sng" algn="ctr">
            <a:noFill/>
            <a:prstDash val="solid"/>
          </a:ln>
          <a:effectLst/>
        </p:spPr>
        <p:txBody>
          <a:bodyPr wrap="none" lIns="129513" tIns="64755" rIns="457200" bIns="64755" rtlCol="0" anchor="ctr"/>
          <a:lstStyle/>
          <a:p>
            <a:pPr marL="0" marR="0" lvl="0" indent="0" defTabSz="1295129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bg-BG" sz="2400" b="1" kern="0" dirty="0">
                <a:solidFill>
                  <a:srgbClr val="C00000"/>
                </a:solidFill>
                <a:ea typeface="ヒラギノ角ゴ ProN W3" charset="-128"/>
              </a:rPr>
              <a:t>     ДЕЙНОСТИ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uLnTx/>
              <a:uFillTx/>
              <a:ea typeface="ヒラギノ角ゴ ProN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09541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3F7E89-BA66-49FB-96A7-9C55B6F88A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5FC735-E5C1-495F-A7F1-0E2527A0CCB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5029" y="790113"/>
            <a:ext cx="11680337" cy="5881032"/>
          </a:xfrm>
        </p:spPr>
        <p:txBody>
          <a:bodyPr/>
          <a:lstStyle/>
          <a:p>
            <a:pPr marL="0" indent="0" algn="ctr">
              <a:buNone/>
            </a:pPr>
            <a:r>
              <a:rPr lang="bg-BG" sz="2400" dirty="0">
                <a:solidFill>
                  <a:srgbClr val="C00000"/>
                </a:solidFill>
              </a:rPr>
              <a:t>Специфични изисквания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b="1" dirty="0">
                <a:solidFill>
                  <a:srgbClr val="00B0F0"/>
                </a:solidFill>
                <a:cs typeface="Times New Roman" panose="02020603050405020304" pitchFamily="18" charset="0"/>
              </a:rPr>
              <a:t>Компонент 1:По-слабо-развити региони</a:t>
            </a:r>
            <a:r>
              <a:rPr lang="en-GB" sz="2000" b="1" dirty="0">
                <a:solidFill>
                  <a:srgbClr val="00B0F0"/>
                </a:solidFill>
                <a:cs typeface="Times New Roman" panose="02020603050405020304" pitchFamily="18" charset="0"/>
              </a:rPr>
              <a:t> &gt; 25 000 000</a:t>
            </a:r>
            <a:r>
              <a:rPr lang="bg-BG" sz="2000" b="1" dirty="0">
                <a:solidFill>
                  <a:srgbClr val="00B0F0"/>
                </a:solidFill>
                <a:cs typeface="Times New Roman" panose="02020603050405020304" pitchFamily="18" charset="0"/>
              </a:rPr>
              <a:t> лв.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sz="2000" b="1" dirty="0">
                <a:solidFill>
                  <a:srgbClr val="10F8AB"/>
                </a:solidFill>
                <a:cs typeface="Times New Roman" panose="02020603050405020304" pitchFamily="18" charset="0"/>
              </a:rPr>
              <a:t>Компонент 2: Регион в преход</a:t>
            </a:r>
            <a:r>
              <a:rPr lang="en-GB" sz="2000" b="1" dirty="0">
                <a:solidFill>
                  <a:srgbClr val="10F8AB"/>
                </a:solidFill>
                <a:cs typeface="Times New Roman" panose="02020603050405020304" pitchFamily="18" charset="0"/>
              </a:rPr>
              <a:t> &gt; 6 000 000 </a:t>
            </a:r>
            <a:r>
              <a:rPr lang="bg-BG" sz="2000" b="1" dirty="0">
                <a:solidFill>
                  <a:srgbClr val="10F8AB"/>
                </a:solidFill>
                <a:cs typeface="Times New Roman" panose="02020603050405020304" pitchFamily="18" charset="0"/>
              </a:rPr>
              <a:t>лв.</a:t>
            </a:r>
            <a:endParaRPr lang="en-US" sz="2000" b="1" dirty="0">
              <a:solidFill>
                <a:srgbClr val="10F8AB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2400" dirty="0">
              <a:solidFill>
                <a:srgbClr val="C0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33A925-D71E-4B68-BCDD-AE2D75B3B24C}"/>
              </a:ext>
            </a:extLst>
          </p:cNvPr>
          <p:cNvPicPr/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518" y="1454149"/>
            <a:ext cx="7752521" cy="5443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D6E48E2C-40DE-4E67-BDE9-6D13E3BF944E}"/>
              </a:ext>
            </a:extLst>
          </p:cNvPr>
          <p:cNvSpPr/>
          <p:nvPr/>
        </p:nvSpPr>
        <p:spPr>
          <a:xfrm>
            <a:off x="3816950" y="3815564"/>
            <a:ext cx="485028" cy="343894"/>
          </a:xfrm>
          <a:prstGeom prst="ellipse">
            <a:avLst/>
          </a:prstGeom>
          <a:solidFill>
            <a:srgbClr val="E9EBF5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EBCA2C07-34F0-49EE-8F71-4CF2C5A5782B}"/>
              </a:ext>
            </a:extLst>
          </p:cNvPr>
          <p:cNvCxnSpPr>
            <a:cxnSpLocks/>
          </p:cNvCxnSpPr>
          <p:nvPr/>
        </p:nvCxnSpPr>
        <p:spPr>
          <a:xfrm>
            <a:off x="1924556" y="1466240"/>
            <a:ext cx="2057078" cy="1354510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ED4E05C-F07B-4850-90E7-8FFBA3FB5A0C}"/>
              </a:ext>
            </a:extLst>
          </p:cNvPr>
          <p:cNvCxnSpPr>
            <a:cxnSpLocks/>
          </p:cNvCxnSpPr>
          <p:nvPr/>
        </p:nvCxnSpPr>
        <p:spPr>
          <a:xfrm>
            <a:off x="1953087" y="1471345"/>
            <a:ext cx="4509857" cy="1438182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790ABD2-C118-4EF8-B331-8DCAF5A336AC}"/>
              </a:ext>
            </a:extLst>
          </p:cNvPr>
          <p:cNvCxnSpPr>
            <a:cxnSpLocks/>
          </p:cNvCxnSpPr>
          <p:nvPr/>
        </p:nvCxnSpPr>
        <p:spPr>
          <a:xfrm>
            <a:off x="1884941" y="1437631"/>
            <a:ext cx="5965794" cy="1635496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E61540A-DC0F-4950-A8E5-BBDB7ED311BF}"/>
              </a:ext>
            </a:extLst>
          </p:cNvPr>
          <p:cNvCxnSpPr>
            <a:cxnSpLocks/>
          </p:cNvCxnSpPr>
          <p:nvPr/>
        </p:nvCxnSpPr>
        <p:spPr>
          <a:xfrm>
            <a:off x="1971040" y="1466240"/>
            <a:ext cx="5068951" cy="2615140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40CAEFB-1A26-41A4-A095-41B9D5661A10}"/>
              </a:ext>
            </a:extLst>
          </p:cNvPr>
          <p:cNvCxnSpPr>
            <a:cxnSpLocks/>
          </p:cNvCxnSpPr>
          <p:nvPr/>
        </p:nvCxnSpPr>
        <p:spPr>
          <a:xfrm>
            <a:off x="1953087" y="1466240"/>
            <a:ext cx="3276401" cy="3164322"/>
          </a:xfrm>
          <a:prstGeom prst="straightConnector1">
            <a:avLst/>
          </a:prstGeom>
          <a:ln w="127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9292E6E-4926-4604-95B9-9DEFC45A88FA}"/>
              </a:ext>
            </a:extLst>
          </p:cNvPr>
          <p:cNvCxnSpPr>
            <a:cxnSpLocks/>
          </p:cNvCxnSpPr>
          <p:nvPr/>
        </p:nvCxnSpPr>
        <p:spPr>
          <a:xfrm>
            <a:off x="1971040" y="1803400"/>
            <a:ext cx="1837480" cy="2277980"/>
          </a:xfrm>
          <a:prstGeom prst="straightConnector1">
            <a:avLst/>
          </a:prstGeom>
          <a:ln>
            <a:solidFill>
              <a:srgbClr val="10F8AB"/>
            </a:solidFill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B13FFAF-CFC6-4EEF-9143-E70FC3752EED}"/>
              </a:ext>
            </a:extLst>
          </p:cNvPr>
          <p:cNvGrpSpPr/>
          <p:nvPr/>
        </p:nvGrpSpPr>
        <p:grpSpPr>
          <a:xfrm>
            <a:off x="26633" y="1855739"/>
            <a:ext cx="2524132" cy="4792360"/>
            <a:chOff x="8216460" y="799900"/>
            <a:chExt cx="2365375" cy="4829136"/>
          </a:xfrm>
          <a:solidFill>
            <a:schemeClr val="bg1">
              <a:lumMod val="85000"/>
            </a:schemeClr>
          </a:solidFill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1FB07DDF-0172-438C-B497-EA785CF03F33}"/>
                </a:ext>
              </a:extLst>
            </p:cNvPr>
            <p:cNvGrpSpPr/>
            <p:nvPr/>
          </p:nvGrpSpPr>
          <p:grpSpPr>
            <a:xfrm>
              <a:off x="8216460" y="799900"/>
              <a:ext cx="2365375" cy="4829136"/>
              <a:chOff x="1827213" y="1677988"/>
              <a:chExt cx="1831975" cy="3740150"/>
            </a:xfrm>
            <a:grpFill/>
          </p:grpSpPr>
          <p:sp>
            <p:nvSpPr>
              <p:cNvPr id="27" name="Freeform 6">
                <a:extLst>
                  <a:ext uri="{FF2B5EF4-FFF2-40B4-BE49-F238E27FC236}">
                    <a16:creationId xmlns:a16="http://schemas.microsoft.com/office/drawing/2014/main" id="{F9164C32-A52F-415C-A924-4708F7D17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7600" y="1677988"/>
                <a:ext cx="1038225" cy="3740150"/>
              </a:xfrm>
              <a:custGeom>
                <a:avLst/>
                <a:gdLst>
                  <a:gd name="T0" fmla="*/ 4 w 1306"/>
                  <a:gd name="T1" fmla="*/ 0 h 4711"/>
                  <a:gd name="T2" fmla="*/ 10 w 1306"/>
                  <a:gd name="T3" fmla="*/ 3 h 4711"/>
                  <a:gd name="T4" fmla="*/ 813 w 1306"/>
                  <a:gd name="T5" fmla="*/ 437 h 4711"/>
                  <a:gd name="T6" fmla="*/ 813 w 1306"/>
                  <a:gd name="T7" fmla="*/ 437 h 4711"/>
                  <a:gd name="T8" fmla="*/ 1306 w 1306"/>
                  <a:gd name="T9" fmla="*/ 717 h 4711"/>
                  <a:gd name="T10" fmla="*/ 1306 w 1306"/>
                  <a:gd name="T11" fmla="*/ 4270 h 4711"/>
                  <a:gd name="T12" fmla="*/ 1303 w 1306"/>
                  <a:gd name="T13" fmla="*/ 4271 h 4711"/>
                  <a:gd name="T14" fmla="*/ 0 w 1306"/>
                  <a:gd name="T15" fmla="*/ 4711 h 4711"/>
                  <a:gd name="T16" fmla="*/ 0 w 1306"/>
                  <a:gd name="T17" fmla="*/ 4705 h 4711"/>
                  <a:gd name="T18" fmla="*/ 4 w 1306"/>
                  <a:gd name="T19" fmla="*/ 717 h 4711"/>
                  <a:gd name="T20" fmla="*/ 4 w 1306"/>
                  <a:gd name="T21" fmla="*/ 437 h 4711"/>
                  <a:gd name="T22" fmla="*/ 4 w 1306"/>
                  <a:gd name="T23" fmla="*/ 0 h 4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06" h="4711">
                    <a:moveTo>
                      <a:pt x="4" y="0"/>
                    </a:moveTo>
                    <a:lnTo>
                      <a:pt x="10" y="3"/>
                    </a:lnTo>
                    <a:lnTo>
                      <a:pt x="813" y="437"/>
                    </a:lnTo>
                    <a:lnTo>
                      <a:pt x="813" y="437"/>
                    </a:lnTo>
                    <a:lnTo>
                      <a:pt x="1306" y="717"/>
                    </a:lnTo>
                    <a:lnTo>
                      <a:pt x="1306" y="4270"/>
                    </a:lnTo>
                    <a:lnTo>
                      <a:pt x="1303" y="4271"/>
                    </a:lnTo>
                    <a:lnTo>
                      <a:pt x="0" y="4711"/>
                    </a:lnTo>
                    <a:lnTo>
                      <a:pt x="0" y="4705"/>
                    </a:lnTo>
                    <a:lnTo>
                      <a:pt x="4" y="717"/>
                    </a:lnTo>
                    <a:lnTo>
                      <a:pt x="4" y="437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Arial" panose="020B0604020202020204" pitchFamily="34" charset="0"/>
                </a:endParaRPr>
              </a:p>
            </p:txBody>
          </p:sp>
          <p:grpSp>
            <p:nvGrpSpPr>
              <p:cNvPr id="28" name="Group 27">
                <a:extLst>
                  <a:ext uri="{FF2B5EF4-FFF2-40B4-BE49-F238E27FC236}">
                    <a16:creationId xmlns:a16="http://schemas.microsoft.com/office/drawing/2014/main" id="{C737C98F-0421-4846-98A8-15778628AF15}"/>
                  </a:ext>
                </a:extLst>
              </p:cNvPr>
              <p:cNvGrpSpPr/>
              <p:nvPr/>
            </p:nvGrpSpPr>
            <p:grpSpPr>
              <a:xfrm>
                <a:off x="1827213" y="2025650"/>
                <a:ext cx="1831975" cy="3049588"/>
                <a:chOff x="1827213" y="2025650"/>
                <a:chExt cx="1831975" cy="3049588"/>
              </a:xfrm>
              <a:grpFill/>
            </p:grpSpPr>
            <p:sp>
              <p:nvSpPr>
                <p:cNvPr id="29" name="Freeform 7">
                  <a:extLst>
                    <a:ext uri="{FF2B5EF4-FFF2-40B4-BE49-F238E27FC236}">
                      <a16:creationId xmlns:a16="http://schemas.microsoft.com/office/drawing/2014/main" id="{5CE087B8-2BE4-416F-A5CF-B89C70C078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27213" y="2025650"/>
                  <a:ext cx="563562" cy="3049588"/>
                </a:xfrm>
                <a:custGeom>
                  <a:avLst/>
                  <a:gdLst>
                    <a:gd name="T0" fmla="*/ 4 w 711"/>
                    <a:gd name="T1" fmla="*/ 0 h 3843"/>
                    <a:gd name="T2" fmla="*/ 711 w 711"/>
                    <a:gd name="T3" fmla="*/ 0 h 3843"/>
                    <a:gd name="T4" fmla="*/ 711 w 711"/>
                    <a:gd name="T5" fmla="*/ 280 h 3843"/>
                    <a:gd name="T6" fmla="*/ 280 w 711"/>
                    <a:gd name="T7" fmla="*/ 280 h 3843"/>
                    <a:gd name="T8" fmla="*/ 280 w 711"/>
                    <a:gd name="T9" fmla="*/ 3843 h 3843"/>
                    <a:gd name="T10" fmla="*/ 0 w 711"/>
                    <a:gd name="T11" fmla="*/ 3843 h 3843"/>
                    <a:gd name="T12" fmla="*/ 0 w 711"/>
                    <a:gd name="T13" fmla="*/ 4 h 3843"/>
                    <a:gd name="T14" fmla="*/ 4 w 711"/>
                    <a:gd name="T15" fmla="*/ 4 h 3843"/>
                    <a:gd name="T16" fmla="*/ 4 w 711"/>
                    <a:gd name="T17" fmla="*/ 0 h 38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11" h="3843">
                      <a:moveTo>
                        <a:pt x="4" y="0"/>
                      </a:moveTo>
                      <a:lnTo>
                        <a:pt x="711" y="0"/>
                      </a:lnTo>
                      <a:lnTo>
                        <a:pt x="711" y="280"/>
                      </a:lnTo>
                      <a:lnTo>
                        <a:pt x="280" y="280"/>
                      </a:lnTo>
                      <a:lnTo>
                        <a:pt x="280" y="3843"/>
                      </a:lnTo>
                      <a:lnTo>
                        <a:pt x="0" y="3843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0" name="Freeform 8">
                  <a:extLst>
                    <a:ext uri="{FF2B5EF4-FFF2-40B4-BE49-F238E27FC236}">
                      <a16:creationId xmlns:a16="http://schemas.microsoft.com/office/drawing/2014/main" id="{D2516092-5A89-4E70-88E6-F7CEC4FD67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713" y="2025650"/>
                  <a:ext cx="625475" cy="3046413"/>
                </a:xfrm>
                <a:custGeom>
                  <a:avLst/>
                  <a:gdLst>
                    <a:gd name="T0" fmla="*/ 0 w 787"/>
                    <a:gd name="T1" fmla="*/ 0 h 3838"/>
                    <a:gd name="T2" fmla="*/ 0 w 787"/>
                    <a:gd name="T3" fmla="*/ 0 h 3838"/>
                    <a:gd name="T4" fmla="*/ 787 w 787"/>
                    <a:gd name="T5" fmla="*/ 0 h 3838"/>
                    <a:gd name="T6" fmla="*/ 787 w 787"/>
                    <a:gd name="T7" fmla="*/ 3838 h 3838"/>
                    <a:gd name="T8" fmla="*/ 509 w 787"/>
                    <a:gd name="T9" fmla="*/ 3838 h 3838"/>
                    <a:gd name="T10" fmla="*/ 509 w 787"/>
                    <a:gd name="T11" fmla="*/ 874 h 3838"/>
                    <a:gd name="T12" fmla="*/ 493 w 787"/>
                    <a:gd name="T13" fmla="*/ 874 h 3838"/>
                    <a:gd name="T14" fmla="*/ 493 w 787"/>
                    <a:gd name="T15" fmla="*/ 280 h 3838"/>
                    <a:gd name="T16" fmla="*/ 0 w 787"/>
                    <a:gd name="T17" fmla="*/ 0 h 3838"/>
                    <a:gd name="T18" fmla="*/ 0 w 787"/>
                    <a:gd name="T19" fmla="*/ 0 h 38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87" h="38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787" y="0"/>
                      </a:lnTo>
                      <a:lnTo>
                        <a:pt x="787" y="3838"/>
                      </a:lnTo>
                      <a:lnTo>
                        <a:pt x="509" y="3838"/>
                      </a:lnTo>
                      <a:lnTo>
                        <a:pt x="509" y="874"/>
                      </a:lnTo>
                      <a:lnTo>
                        <a:pt x="493" y="874"/>
                      </a:lnTo>
                      <a:lnTo>
                        <a:pt x="493" y="28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68BF71A-EBA7-44E2-95C4-FBC20DB977BC}"/>
                </a:ext>
              </a:extLst>
            </p:cNvPr>
            <p:cNvSpPr/>
            <p:nvPr/>
          </p:nvSpPr>
          <p:spPr>
            <a:xfrm>
              <a:off x="9218612" y="3352800"/>
              <a:ext cx="95250" cy="381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Text Placeholder 420">
            <a:extLst>
              <a:ext uri="{FF2B5EF4-FFF2-40B4-BE49-F238E27FC236}">
                <a16:creationId xmlns:a16="http://schemas.microsoft.com/office/drawing/2014/main" id="{98546FD9-769F-4F65-84A2-43B82E55A5BB}"/>
              </a:ext>
            </a:extLst>
          </p:cNvPr>
          <p:cNvSpPr txBox="1">
            <a:spLocks/>
          </p:cNvSpPr>
          <p:nvPr/>
        </p:nvSpPr>
        <p:spPr>
          <a:xfrm>
            <a:off x="89695" y="2009600"/>
            <a:ext cx="2501655" cy="46110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b="1" dirty="0">
                <a:solidFill>
                  <a:schemeClr val="tx1"/>
                </a:solidFill>
              </a:rPr>
              <a:t>Кандидати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dirty="0">
                <a:solidFill>
                  <a:schemeClr val="tx1"/>
                </a:solidFill>
              </a:rPr>
              <a:t>Общини: в 1 проект и партньор в ≥ 1 проект само в 1 компонент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dirty="0">
                <a:solidFill>
                  <a:schemeClr val="tx1"/>
                </a:solidFill>
              </a:rPr>
              <a:t>ЮЛНЦ: в 1 проект и партньор в ≥ 1 проект и по 2 компонента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bg-BG" sz="1600" b="1" dirty="0">
                <a:solidFill>
                  <a:schemeClr val="tx1"/>
                </a:solidFill>
              </a:rPr>
              <a:t>Партньори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Държавни, общински, частни училища/детски градини ≤3 проекта по 1 компонент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 ЦПЛР в ≥ 1 проект само по 1 компонент</a:t>
            </a:r>
          </a:p>
          <a:p>
            <a:pPr marL="0" indent="0">
              <a:buNone/>
            </a:pPr>
            <a:r>
              <a:rPr lang="bg-BG" sz="1600" dirty="0">
                <a:solidFill>
                  <a:schemeClr val="tx1"/>
                </a:solidFill>
              </a:rPr>
              <a:t>НДД-София, НМО-Габрово в ≥ 1 проекта по 2 компонента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bg-BG" sz="1400" b="1" dirty="0">
              <a:solidFill>
                <a:schemeClr val="tx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9D3CF8C-41DE-4FC2-B9E1-5C9FD76799B5}"/>
              </a:ext>
            </a:extLst>
          </p:cNvPr>
          <p:cNvGrpSpPr/>
          <p:nvPr/>
        </p:nvGrpSpPr>
        <p:grpSpPr>
          <a:xfrm>
            <a:off x="6498454" y="2180950"/>
            <a:ext cx="1772412" cy="1340888"/>
            <a:chOff x="6555108" y="2317255"/>
            <a:chExt cx="1659103" cy="1068277"/>
          </a:xfrm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AC31BEC-B846-44D3-8369-6C6FEA700503}"/>
                </a:ext>
              </a:extLst>
            </p:cNvPr>
            <p:cNvSpPr/>
            <p:nvPr/>
          </p:nvSpPr>
          <p:spPr>
            <a:xfrm>
              <a:off x="6832806" y="2784332"/>
              <a:ext cx="614861" cy="480362"/>
            </a:xfrm>
            <a:custGeom>
              <a:avLst/>
              <a:gdLst>
                <a:gd name="connsiteX0" fmla="*/ 100228 w 200241"/>
                <a:gd name="connsiteY0" fmla="*/ 19077 h 200267"/>
                <a:gd name="connsiteX1" fmla="*/ 123783 w 200241"/>
                <a:gd name="connsiteY1" fmla="*/ 22592 h 200267"/>
                <a:gd name="connsiteX2" fmla="*/ 138652 w 200241"/>
                <a:gd name="connsiteY2" fmla="*/ 7733 h 200267"/>
                <a:gd name="connsiteX3" fmla="*/ 7733 w 200241"/>
                <a:gd name="connsiteY3" fmla="*/ 61616 h 200267"/>
                <a:gd name="connsiteX4" fmla="*/ 61616 w 200241"/>
                <a:gd name="connsiteY4" fmla="*/ 192535 h 200267"/>
                <a:gd name="connsiteX5" fmla="*/ 192535 w 200241"/>
                <a:gd name="connsiteY5" fmla="*/ 138652 h 200267"/>
                <a:gd name="connsiteX6" fmla="*/ 192535 w 200241"/>
                <a:gd name="connsiteY6" fmla="*/ 61616 h 200267"/>
                <a:gd name="connsiteX7" fmla="*/ 177676 w 200241"/>
                <a:gd name="connsiteY7" fmla="*/ 76485 h 200267"/>
                <a:gd name="connsiteX8" fmla="*/ 123771 w 200241"/>
                <a:gd name="connsiteY8" fmla="*/ 177500 h 200267"/>
                <a:gd name="connsiteX9" fmla="*/ 22755 w 200241"/>
                <a:gd name="connsiteY9" fmla="*/ 123595 h 200267"/>
                <a:gd name="connsiteX10" fmla="*/ 76660 w 200241"/>
                <a:gd name="connsiteY10" fmla="*/ 22580 h 200267"/>
                <a:gd name="connsiteX11" fmla="*/ 100228 w 200241"/>
                <a:gd name="connsiteY11" fmla="*/ 19077 h 200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0241" h="200267">
                  <a:moveTo>
                    <a:pt x="100228" y="19077"/>
                  </a:moveTo>
                  <a:cubicBezTo>
                    <a:pt x="108210" y="19080"/>
                    <a:pt x="116148" y="20264"/>
                    <a:pt x="123783" y="22592"/>
                  </a:cubicBezTo>
                  <a:lnTo>
                    <a:pt x="138652" y="7733"/>
                  </a:lnTo>
                  <a:cubicBezTo>
                    <a:pt x="87620" y="-13540"/>
                    <a:pt x="29006" y="10584"/>
                    <a:pt x="7733" y="61616"/>
                  </a:cubicBezTo>
                  <a:cubicBezTo>
                    <a:pt x="-13540" y="112648"/>
                    <a:pt x="10584" y="171262"/>
                    <a:pt x="61616" y="192535"/>
                  </a:cubicBezTo>
                  <a:cubicBezTo>
                    <a:pt x="112648" y="213807"/>
                    <a:pt x="171262" y="189683"/>
                    <a:pt x="192535" y="138652"/>
                  </a:cubicBezTo>
                  <a:cubicBezTo>
                    <a:pt x="202810" y="114002"/>
                    <a:pt x="202810" y="86267"/>
                    <a:pt x="192535" y="61616"/>
                  </a:cubicBezTo>
                  <a:lnTo>
                    <a:pt x="177676" y="76485"/>
                  </a:lnTo>
                  <a:cubicBezTo>
                    <a:pt x="190685" y="119264"/>
                    <a:pt x="166551" y="164491"/>
                    <a:pt x="123771" y="177500"/>
                  </a:cubicBezTo>
                  <a:cubicBezTo>
                    <a:pt x="80991" y="190509"/>
                    <a:pt x="35765" y="166375"/>
                    <a:pt x="22755" y="123595"/>
                  </a:cubicBezTo>
                  <a:cubicBezTo>
                    <a:pt x="9746" y="80816"/>
                    <a:pt x="33881" y="35589"/>
                    <a:pt x="76660" y="22580"/>
                  </a:cubicBezTo>
                  <a:cubicBezTo>
                    <a:pt x="84300" y="20257"/>
                    <a:pt x="92242" y="19076"/>
                    <a:pt x="100228" y="19077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r>
                <a:rPr lang="bg-BG" sz="1600" dirty="0">
                  <a:solidFill>
                    <a:srgbClr val="C00000"/>
                  </a:solidFill>
                  <a:cs typeface="Times New Roman" panose="02020603050405020304" pitchFamily="18" charset="0"/>
                </a:rPr>
                <a:t>2029</a:t>
              </a:r>
              <a:endParaRPr lang="es-UY" sz="1600" dirty="0">
                <a:solidFill>
                  <a:srgbClr val="C00000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9849530-4E66-43F3-9A3E-F125439F7049}"/>
                </a:ext>
              </a:extLst>
            </p:cNvPr>
            <p:cNvSpPr/>
            <p:nvPr/>
          </p:nvSpPr>
          <p:spPr>
            <a:xfrm>
              <a:off x="6555108" y="2632936"/>
              <a:ext cx="1106069" cy="752596"/>
            </a:xfrm>
            <a:custGeom>
              <a:avLst/>
              <a:gdLst>
                <a:gd name="connsiteX0" fmla="*/ 353481 w 448398"/>
                <a:gd name="connsiteY0" fmla="*/ 41043 h 448416"/>
                <a:gd name="connsiteX1" fmla="*/ 41043 w 448398"/>
                <a:gd name="connsiteY1" fmla="*/ 94935 h 448416"/>
                <a:gd name="connsiteX2" fmla="*/ 94936 w 448398"/>
                <a:gd name="connsiteY2" fmla="*/ 407373 h 448416"/>
                <a:gd name="connsiteX3" fmla="*/ 407374 w 448398"/>
                <a:gd name="connsiteY3" fmla="*/ 353481 h 448416"/>
                <a:gd name="connsiteX4" fmla="*/ 407374 w 448398"/>
                <a:gd name="connsiteY4" fmla="*/ 94935 h 448416"/>
                <a:gd name="connsiteX5" fmla="*/ 393696 w 448398"/>
                <a:gd name="connsiteY5" fmla="*/ 108604 h 448416"/>
                <a:gd name="connsiteX6" fmla="*/ 339813 w 448398"/>
                <a:gd name="connsiteY6" fmla="*/ 393599 h 448416"/>
                <a:gd name="connsiteX7" fmla="*/ 54817 w 448398"/>
                <a:gd name="connsiteY7" fmla="*/ 339716 h 448416"/>
                <a:gd name="connsiteX8" fmla="*/ 108700 w 448398"/>
                <a:gd name="connsiteY8" fmla="*/ 54721 h 448416"/>
                <a:gd name="connsiteX9" fmla="*/ 339813 w 448398"/>
                <a:gd name="connsiteY9" fmla="*/ 54721 h 448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8398" h="448416">
                  <a:moveTo>
                    <a:pt x="353481" y="41043"/>
                  </a:moveTo>
                  <a:cubicBezTo>
                    <a:pt x="252322" y="-30353"/>
                    <a:pt x="112438" y="-6224"/>
                    <a:pt x="41043" y="94935"/>
                  </a:cubicBezTo>
                  <a:cubicBezTo>
                    <a:pt x="-30352" y="196095"/>
                    <a:pt x="-6225" y="335979"/>
                    <a:pt x="94936" y="407373"/>
                  </a:cubicBezTo>
                  <a:cubicBezTo>
                    <a:pt x="196095" y="478769"/>
                    <a:pt x="335978" y="454641"/>
                    <a:pt x="407374" y="353481"/>
                  </a:cubicBezTo>
                  <a:cubicBezTo>
                    <a:pt x="462073" y="275979"/>
                    <a:pt x="462073" y="172438"/>
                    <a:pt x="407374" y="94935"/>
                  </a:cubicBezTo>
                  <a:lnTo>
                    <a:pt x="393696" y="108604"/>
                  </a:lnTo>
                  <a:cubicBezTo>
                    <a:pt x="457516" y="202182"/>
                    <a:pt x="433391" y="329779"/>
                    <a:pt x="339813" y="393599"/>
                  </a:cubicBezTo>
                  <a:cubicBezTo>
                    <a:pt x="246235" y="457419"/>
                    <a:pt x="118638" y="433295"/>
                    <a:pt x="54817" y="339716"/>
                  </a:cubicBezTo>
                  <a:cubicBezTo>
                    <a:pt x="-9002" y="246137"/>
                    <a:pt x="15122" y="118541"/>
                    <a:pt x="108700" y="54721"/>
                  </a:cubicBezTo>
                  <a:cubicBezTo>
                    <a:pt x="178404" y="7183"/>
                    <a:pt x="270109" y="7183"/>
                    <a:pt x="339813" y="54721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s-UY" sz="120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B5E414FA-AF67-4455-A5D5-E4741250F3DF}"/>
                </a:ext>
              </a:extLst>
            </p:cNvPr>
            <p:cNvSpPr/>
            <p:nvPr/>
          </p:nvSpPr>
          <p:spPr>
            <a:xfrm>
              <a:off x="7108142" y="2317255"/>
              <a:ext cx="1106069" cy="673849"/>
            </a:xfrm>
            <a:custGeom>
              <a:avLst/>
              <a:gdLst>
                <a:gd name="connsiteX0" fmla="*/ 404206 w 404931"/>
                <a:gd name="connsiteY0" fmla="*/ 91600 h 404927"/>
                <a:gd name="connsiteX1" fmla="*/ 395405 w 404931"/>
                <a:gd name="connsiteY1" fmla="*/ 85723 h 404927"/>
                <a:gd name="connsiteX2" fmla="*/ 319205 w 404931"/>
                <a:gd name="connsiteY2" fmla="*/ 85723 h 404927"/>
                <a:gd name="connsiteX3" fmla="*/ 319205 w 404931"/>
                <a:gd name="connsiteY3" fmla="*/ 9523 h 404927"/>
                <a:gd name="connsiteX4" fmla="*/ 309678 w 404931"/>
                <a:gd name="connsiteY4" fmla="*/ 0 h 404927"/>
                <a:gd name="connsiteX5" fmla="*/ 302946 w 404931"/>
                <a:gd name="connsiteY5" fmla="*/ 2789 h 404927"/>
                <a:gd name="connsiteX6" fmla="*/ 217221 w 404931"/>
                <a:gd name="connsiteY6" fmla="*/ 88514 h 404927"/>
                <a:gd name="connsiteX7" fmla="*/ 214430 w 404931"/>
                <a:gd name="connsiteY7" fmla="*/ 95248 h 404927"/>
                <a:gd name="connsiteX8" fmla="*/ 214430 w 404931"/>
                <a:gd name="connsiteY8" fmla="*/ 177030 h 404927"/>
                <a:gd name="connsiteX9" fmla="*/ 2908 w 404931"/>
                <a:gd name="connsiteY9" fmla="*/ 388551 h 404927"/>
                <a:gd name="connsiteX10" fmla="*/ 2674 w 404931"/>
                <a:gd name="connsiteY10" fmla="*/ 402020 h 404927"/>
                <a:gd name="connsiteX11" fmla="*/ 16142 w 404931"/>
                <a:gd name="connsiteY11" fmla="*/ 402254 h 404927"/>
                <a:gd name="connsiteX12" fmla="*/ 16377 w 404931"/>
                <a:gd name="connsiteY12" fmla="*/ 402020 h 404927"/>
                <a:gd name="connsiteX13" fmla="*/ 227898 w 404931"/>
                <a:gd name="connsiteY13" fmla="*/ 190498 h 404927"/>
                <a:gd name="connsiteX14" fmla="*/ 309680 w 404931"/>
                <a:gd name="connsiteY14" fmla="*/ 190498 h 404927"/>
                <a:gd name="connsiteX15" fmla="*/ 316414 w 404931"/>
                <a:gd name="connsiteY15" fmla="*/ 187707 h 404927"/>
                <a:gd name="connsiteX16" fmla="*/ 402139 w 404931"/>
                <a:gd name="connsiteY16" fmla="*/ 101982 h 404927"/>
                <a:gd name="connsiteX17" fmla="*/ 404206 w 404931"/>
                <a:gd name="connsiteY17" fmla="*/ 91600 h 404927"/>
                <a:gd name="connsiteX18" fmla="*/ 233480 w 404931"/>
                <a:gd name="connsiteY18" fmla="*/ 99191 h 404927"/>
                <a:gd name="connsiteX19" fmla="*/ 299993 w 404931"/>
                <a:gd name="connsiteY19" fmla="*/ 32678 h 404927"/>
                <a:gd name="connsiteX20" fmla="*/ 300155 w 404931"/>
                <a:gd name="connsiteY20" fmla="*/ 32745 h 404927"/>
                <a:gd name="connsiteX21" fmla="*/ 300155 w 404931"/>
                <a:gd name="connsiteY21" fmla="*/ 91305 h 404927"/>
                <a:gd name="connsiteX22" fmla="*/ 233480 w 404931"/>
                <a:gd name="connsiteY22" fmla="*/ 157980 h 404927"/>
                <a:gd name="connsiteX23" fmla="*/ 305737 w 404931"/>
                <a:gd name="connsiteY23" fmla="*/ 171448 h 404927"/>
                <a:gd name="connsiteX24" fmla="*/ 246948 w 404931"/>
                <a:gd name="connsiteY24" fmla="*/ 171448 h 404927"/>
                <a:gd name="connsiteX25" fmla="*/ 313623 w 404931"/>
                <a:gd name="connsiteY25" fmla="*/ 104773 h 404927"/>
                <a:gd name="connsiteX26" fmla="*/ 372183 w 404931"/>
                <a:gd name="connsiteY26" fmla="*/ 104773 h 404927"/>
                <a:gd name="connsiteX27" fmla="*/ 372250 w 404931"/>
                <a:gd name="connsiteY27" fmla="*/ 104935 h 40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404931" h="404927">
                  <a:moveTo>
                    <a:pt x="404206" y="91600"/>
                  </a:moveTo>
                  <a:cubicBezTo>
                    <a:pt x="402731" y="88041"/>
                    <a:pt x="399257" y="85722"/>
                    <a:pt x="395405" y="85723"/>
                  </a:cubicBezTo>
                  <a:lnTo>
                    <a:pt x="319205" y="85723"/>
                  </a:lnTo>
                  <a:lnTo>
                    <a:pt x="319205" y="9523"/>
                  </a:lnTo>
                  <a:cubicBezTo>
                    <a:pt x="319204" y="4262"/>
                    <a:pt x="314939" y="-1"/>
                    <a:pt x="309678" y="0"/>
                  </a:cubicBezTo>
                  <a:cubicBezTo>
                    <a:pt x="307153" y="1"/>
                    <a:pt x="304732" y="1004"/>
                    <a:pt x="302946" y="2789"/>
                  </a:cubicBezTo>
                  <a:lnTo>
                    <a:pt x="217221" y="88514"/>
                  </a:lnTo>
                  <a:cubicBezTo>
                    <a:pt x="215435" y="90300"/>
                    <a:pt x="214431" y="92722"/>
                    <a:pt x="214430" y="95248"/>
                  </a:cubicBezTo>
                  <a:lnTo>
                    <a:pt x="214430" y="177030"/>
                  </a:lnTo>
                  <a:lnTo>
                    <a:pt x="2908" y="388551"/>
                  </a:lnTo>
                  <a:cubicBezTo>
                    <a:pt x="-876" y="392206"/>
                    <a:pt x="-981" y="398235"/>
                    <a:pt x="2674" y="402020"/>
                  </a:cubicBezTo>
                  <a:cubicBezTo>
                    <a:pt x="6329" y="405804"/>
                    <a:pt x="12359" y="405909"/>
                    <a:pt x="16142" y="402254"/>
                  </a:cubicBezTo>
                  <a:cubicBezTo>
                    <a:pt x="16222" y="402177"/>
                    <a:pt x="16300" y="402099"/>
                    <a:pt x="16377" y="402020"/>
                  </a:cubicBezTo>
                  <a:lnTo>
                    <a:pt x="227898" y="190498"/>
                  </a:lnTo>
                  <a:lnTo>
                    <a:pt x="309680" y="190498"/>
                  </a:lnTo>
                  <a:cubicBezTo>
                    <a:pt x="312206" y="190497"/>
                    <a:pt x="314628" y="189494"/>
                    <a:pt x="316414" y="187707"/>
                  </a:cubicBezTo>
                  <a:lnTo>
                    <a:pt x="402139" y="101982"/>
                  </a:lnTo>
                  <a:cubicBezTo>
                    <a:pt x="404865" y="99258"/>
                    <a:pt x="405680" y="95160"/>
                    <a:pt x="404206" y="91600"/>
                  </a:cubicBezTo>
                  <a:close/>
                  <a:moveTo>
                    <a:pt x="233480" y="99191"/>
                  </a:moveTo>
                  <a:lnTo>
                    <a:pt x="299993" y="32678"/>
                  </a:lnTo>
                  <a:cubicBezTo>
                    <a:pt x="300079" y="32593"/>
                    <a:pt x="300155" y="32621"/>
                    <a:pt x="300155" y="32745"/>
                  </a:cubicBezTo>
                  <a:lnTo>
                    <a:pt x="300155" y="91305"/>
                  </a:lnTo>
                  <a:lnTo>
                    <a:pt x="233480" y="157980"/>
                  </a:lnTo>
                  <a:close/>
                  <a:moveTo>
                    <a:pt x="305737" y="171448"/>
                  </a:moveTo>
                  <a:lnTo>
                    <a:pt x="246948" y="171448"/>
                  </a:lnTo>
                  <a:lnTo>
                    <a:pt x="313623" y="104773"/>
                  </a:lnTo>
                  <a:lnTo>
                    <a:pt x="372183" y="104773"/>
                  </a:lnTo>
                  <a:cubicBezTo>
                    <a:pt x="372307" y="104773"/>
                    <a:pt x="372335" y="104849"/>
                    <a:pt x="372250" y="10493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s-UY" dirty="0">
                <a:solidFill>
                  <a:srgbClr val="FF0000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36" name="Text Placeholder 420">
              <a:extLst>
                <a:ext uri="{FF2B5EF4-FFF2-40B4-BE49-F238E27FC236}">
                  <a16:creationId xmlns:a16="http://schemas.microsoft.com/office/drawing/2014/main" id="{3481A713-C4D9-4B30-85F9-10957E528691}"/>
                </a:ext>
              </a:extLst>
            </p:cNvPr>
            <p:cNvSpPr txBox="1">
              <a:spLocks/>
            </p:cNvSpPr>
            <p:nvPr/>
          </p:nvSpPr>
          <p:spPr>
            <a:xfrm>
              <a:off x="6861764" y="2372743"/>
              <a:ext cx="673245" cy="319596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Clr>
                  <a:schemeClr val="accent2"/>
                </a:buClr>
                <a:buFont typeface="Arial" panose="020B0604020202020204" pitchFamily="34" charset="0"/>
                <a:buChar char="•"/>
                <a:defRPr sz="3200" kern="120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Font typeface="Arial" panose="020B0604020202020204" pitchFamily="34" charset="0"/>
                <a:buChar char="•"/>
                <a:defRPr sz="2800" kern="120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Font typeface="Arial" panose="020B0604020202020204" pitchFamily="34" charset="0"/>
                <a:buChar char="•"/>
                <a:defRPr sz="2400" kern="120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Font typeface="Arial" panose="020B0604020202020204" pitchFamily="34" charset="0"/>
                <a:buChar char="•"/>
                <a:defRPr sz="2000" kern="120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chemeClr val="accent2"/>
                </a:buClr>
                <a:buFont typeface="Arial" panose="020B0604020202020204" pitchFamily="34" charset="0"/>
                <a:buChar char="•"/>
                <a:defRPr sz="2000" kern="1200">
                  <a:solidFill>
                    <a:srgbClr val="002060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r>
                <a:rPr lang="bg-BG" sz="1600" dirty="0">
                  <a:solidFill>
                    <a:srgbClr val="C00000"/>
                  </a:solidFill>
                  <a:cs typeface="Times New Roman" panose="02020603050405020304" pitchFamily="18" charset="0"/>
                </a:rPr>
                <a:t>2024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BC0E6160-A6DC-47A5-8870-2229640FFEE4}"/>
              </a:ext>
            </a:extLst>
          </p:cNvPr>
          <p:cNvGrpSpPr/>
          <p:nvPr/>
        </p:nvGrpSpPr>
        <p:grpSpPr>
          <a:xfrm>
            <a:off x="9519821" y="2008937"/>
            <a:ext cx="2524132" cy="4792360"/>
            <a:chOff x="8216460" y="799900"/>
            <a:chExt cx="2365375" cy="4829136"/>
          </a:xfrm>
          <a:solidFill>
            <a:schemeClr val="bg1">
              <a:lumMod val="85000"/>
            </a:schemeClr>
          </a:solidFill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BA17CABA-BF0E-439F-A928-44B24488FE28}"/>
                </a:ext>
              </a:extLst>
            </p:cNvPr>
            <p:cNvGrpSpPr/>
            <p:nvPr/>
          </p:nvGrpSpPr>
          <p:grpSpPr>
            <a:xfrm>
              <a:off x="8216460" y="799900"/>
              <a:ext cx="2365375" cy="4829136"/>
              <a:chOff x="1827213" y="1677988"/>
              <a:chExt cx="1831975" cy="3740150"/>
            </a:xfrm>
            <a:grpFill/>
          </p:grpSpPr>
          <p:sp>
            <p:nvSpPr>
              <p:cNvPr id="42" name="Freeform 6">
                <a:extLst>
                  <a:ext uri="{FF2B5EF4-FFF2-40B4-BE49-F238E27FC236}">
                    <a16:creationId xmlns:a16="http://schemas.microsoft.com/office/drawing/2014/main" id="{2D87EB24-29FC-497E-80CC-FD08E445C5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7600" y="1677988"/>
                <a:ext cx="1038225" cy="3740150"/>
              </a:xfrm>
              <a:custGeom>
                <a:avLst/>
                <a:gdLst>
                  <a:gd name="T0" fmla="*/ 4 w 1306"/>
                  <a:gd name="T1" fmla="*/ 0 h 4711"/>
                  <a:gd name="T2" fmla="*/ 10 w 1306"/>
                  <a:gd name="T3" fmla="*/ 3 h 4711"/>
                  <a:gd name="T4" fmla="*/ 813 w 1306"/>
                  <a:gd name="T5" fmla="*/ 437 h 4711"/>
                  <a:gd name="T6" fmla="*/ 813 w 1306"/>
                  <a:gd name="T7" fmla="*/ 437 h 4711"/>
                  <a:gd name="T8" fmla="*/ 1306 w 1306"/>
                  <a:gd name="T9" fmla="*/ 717 h 4711"/>
                  <a:gd name="T10" fmla="*/ 1306 w 1306"/>
                  <a:gd name="T11" fmla="*/ 4270 h 4711"/>
                  <a:gd name="T12" fmla="*/ 1303 w 1306"/>
                  <a:gd name="T13" fmla="*/ 4271 h 4711"/>
                  <a:gd name="T14" fmla="*/ 0 w 1306"/>
                  <a:gd name="T15" fmla="*/ 4711 h 4711"/>
                  <a:gd name="T16" fmla="*/ 0 w 1306"/>
                  <a:gd name="T17" fmla="*/ 4705 h 4711"/>
                  <a:gd name="T18" fmla="*/ 4 w 1306"/>
                  <a:gd name="T19" fmla="*/ 717 h 4711"/>
                  <a:gd name="T20" fmla="*/ 4 w 1306"/>
                  <a:gd name="T21" fmla="*/ 437 h 4711"/>
                  <a:gd name="T22" fmla="*/ 4 w 1306"/>
                  <a:gd name="T23" fmla="*/ 0 h 47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06" h="4711">
                    <a:moveTo>
                      <a:pt x="4" y="0"/>
                    </a:moveTo>
                    <a:lnTo>
                      <a:pt x="10" y="3"/>
                    </a:lnTo>
                    <a:lnTo>
                      <a:pt x="813" y="437"/>
                    </a:lnTo>
                    <a:lnTo>
                      <a:pt x="813" y="437"/>
                    </a:lnTo>
                    <a:lnTo>
                      <a:pt x="1306" y="717"/>
                    </a:lnTo>
                    <a:lnTo>
                      <a:pt x="1306" y="4270"/>
                    </a:lnTo>
                    <a:lnTo>
                      <a:pt x="1303" y="4271"/>
                    </a:lnTo>
                    <a:lnTo>
                      <a:pt x="0" y="4711"/>
                    </a:lnTo>
                    <a:lnTo>
                      <a:pt x="0" y="4705"/>
                    </a:lnTo>
                    <a:lnTo>
                      <a:pt x="4" y="717"/>
                    </a:lnTo>
                    <a:lnTo>
                      <a:pt x="4" y="437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Arial" panose="020B0604020202020204" pitchFamily="34" charset="0"/>
                </a:endParaRPr>
              </a:p>
            </p:txBody>
          </p:sp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50FF70E4-D785-43D3-AC8F-11AF6FB17D9F}"/>
                  </a:ext>
                </a:extLst>
              </p:cNvPr>
              <p:cNvGrpSpPr/>
              <p:nvPr/>
            </p:nvGrpSpPr>
            <p:grpSpPr>
              <a:xfrm>
                <a:off x="1827213" y="2025650"/>
                <a:ext cx="1831975" cy="3049588"/>
                <a:chOff x="1827213" y="2025650"/>
                <a:chExt cx="1831975" cy="3049588"/>
              </a:xfrm>
              <a:grpFill/>
            </p:grpSpPr>
            <p:sp>
              <p:nvSpPr>
                <p:cNvPr id="44" name="Freeform 7">
                  <a:extLst>
                    <a:ext uri="{FF2B5EF4-FFF2-40B4-BE49-F238E27FC236}">
                      <a16:creationId xmlns:a16="http://schemas.microsoft.com/office/drawing/2014/main" id="{5D185C74-576D-4338-BCE2-2E32E06583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27213" y="2025650"/>
                  <a:ext cx="563562" cy="3049588"/>
                </a:xfrm>
                <a:custGeom>
                  <a:avLst/>
                  <a:gdLst>
                    <a:gd name="T0" fmla="*/ 4 w 711"/>
                    <a:gd name="T1" fmla="*/ 0 h 3843"/>
                    <a:gd name="T2" fmla="*/ 711 w 711"/>
                    <a:gd name="T3" fmla="*/ 0 h 3843"/>
                    <a:gd name="T4" fmla="*/ 711 w 711"/>
                    <a:gd name="T5" fmla="*/ 280 h 3843"/>
                    <a:gd name="T6" fmla="*/ 280 w 711"/>
                    <a:gd name="T7" fmla="*/ 280 h 3843"/>
                    <a:gd name="T8" fmla="*/ 280 w 711"/>
                    <a:gd name="T9" fmla="*/ 3843 h 3843"/>
                    <a:gd name="T10" fmla="*/ 0 w 711"/>
                    <a:gd name="T11" fmla="*/ 3843 h 3843"/>
                    <a:gd name="T12" fmla="*/ 0 w 711"/>
                    <a:gd name="T13" fmla="*/ 4 h 3843"/>
                    <a:gd name="T14" fmla="*/ 4 w 711"/>
                    <a:gd name="T15" fmla="*/ 4 h 3843"/>
                    <a:gd name="T16" fmla="*/ 4 w 711"/>
                    <a:gd name="T17" fmla="*/ 0 h 38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11" h="3843">
                      <a:moveTo>
                        <a:pt x="4" y="0"/>
                      </a:moveTo>
                      <a:lnTo>
                        <a:pt x="711" y="0"/>
                      </a:lnTo>
                      <a:lnTo>
                        <a:pt x="711" y="280"/>
                      </a:lnTo>
                      <a:lnTo>
                        <a:pt x="280" y="280"/>
                      </a:lnTo>
                      <a:lnTo>
                        <a:pt x="280" y="3843"/>
                      </a:lnTo>
                      <a:lnTo>
                        <a:pt x="0" y="3843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" name="Freeform 8">
                  <a:extLst>
                    <a:ext uri="{FF2B5EF4-FFF2-40B4-BE49-F238E27FC236}">
                      <a16:creationId xmlns:a16="http://schemas.microsoft.com/office/drawing/2014/main" id="{78C80B21-1D32-4D8E-BAB2-A09DAF7787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33713" y="2025650"/>
                  <a:ext cx="625475" cy="3046413"/>
                </a:xfrm>
                <a:custGeom>
                  <a:avLst/>
                  <a:gdLst>
                    <a:gd name="T0" fmla="*/ 0 w 787"/>
                    <a:gd name="T1" fmla="*/ 0 h 3838"/>
                    <a:gd name="T2" fmla="*/ 0 w 787"/>
                    <a:gd name="T3" fmla="*/ 0 h 3838"/>
                    <a:gd name="T4" fmla="*/ 787 w 787"/>
                    <a:gd name="T5" fmla="*/ 0 h 3838"/>
                    <a:gd name="T6" fmla="*/ 787 w 787"/>
                    <a:gd name="T7" fmla="*/ 3838 h 3838"/>
                    <a:gd name="T8" fmla="*/ 509 w 787"/>
                    <a:gd name="T9" fmla="*/ 3838 h 3838"/>
                    <a:gd name="T10" fmla="*/ 509 w 787"/>
                    <a:gd name="T11" fmla="*/ 874 h 3838"/>
                    <a:gd name="T12" fmla="*/ 493 w 787"/>
                    <a:gd name="T13" fmla="*/ 874 h 3838"/>
                    <a:gd name="T14" fmla="*/ 493 w 787"/>
                    <a:gd name="T15" fmla="*/ 280 h 3838"/>
                    <a:gd name="T16" fmla="*/ 0 w 787"/>
                    <a:gd name="T17" fmla="*/ 0 h 3838"/>
                    <a:gd name="T18" fmla="*/ 0 w 787"/>
                    <a:gd name="T19" fmla="*/ 0 h 38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787" h="383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787" y="0"/>
                      </a:lnTo>
                      <a:lnTo>
                        <a:pt x="787" y="3838"/>
                      </a:lnTo>
                      <a:lnTo>
                        <a:pt x="509" y="3838"/>
                      </a:lnTo>
                      <a:lnTo>
                        <a:pt x="509" y="874"/>
                      </a:lnTo>
                      <a:lnTo>
                        <a:pt x="493" y="874"/>
                      </a:lnTo>
                      <a:lnTo>
                        <a:pt x="493" y="28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F5EDE3A-7088-4C9C-87FF-E027ABA37798}"/>
                </a:ext>
              </a:extLst>
            </p:cNvPr>
            <p:cNvSpPr/>
            <p:nvPr/>
          </p:nvSpPr>
          <p:spPr>
            <a:xfrm>
              <a:off x="9218612" y="3352800"/>
              <a:ext cx="95250" cy="381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Text Placeholder 420">
            <a:extLst>
              <a:ext uri="{FF2B5EF4-FFF2-40B4-BE49-F238E27FC236}">
                <a16:creationId xmlns:a16="http://schemas.microsoft.com/office/drawing/2014/main" id="{DA7B9879-DDCC-4371-9C3F-F388228F226F}"/>
              </a:ext>
            </a:extLst>
          </p:cNvPr>
          <p:cNvSpPr txBox="1">
            <a:spLocks/>
          </p:cNvSpPr>
          <p:nvPr/>
        </p:nvSpPr>
        <p:spPr>
          <a:xfrm>
            <a:off x="9046838" y="904247"/>
            <a:ext cx="2897271" cy="54536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8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bg-BG" sz="1600" b="1" dirty="0">
                <a:solidFill>
                  <a:schemeClr val="tx1"/>
                </a:solidFill>
              </a:rPr>
              <a:t>Проектно предложение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-поне 1 ДГ/У с висока концентрация и 1 с по-ниска или без концентрация на уязвими групи; 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-задължителни дейности: Д.1.1,Д.2.1.,Д.2.2.,Д.3;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-място на изпълнение на територията на един К: за ДГ, У, ЦПЛР, община- регистрацията им; за ЮЛНЦ, НДД и НМО – от регистрацията на ДГ/У и по К1 и по К2;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-разходите са по място на изпълнение;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-партньорство от различни региони само по Компонент 1;</a:t>
            </a:r>
          </a:p>
          <a:p>
            <a:pPr marL="0" indent="0" algn="just">
              <a:buNone/>
            </a:pPr>
            <a:r>
              <a:rPr lang="bg-BG" sz="1600" dirty="0">
                <a:solidFill>
                  <a:schemeClr val="tx1"/>
                </a:solidFill>
              </a:rPr>
              <a:t>-Механизъм за ХОП на ЕС и КПХУ на ООН, механизъм за съвместна работа и мотивиране, ежегоден мониторинг на резултатите </a:t>
            </a:r>
          </a:p>
          <a:p>
            <a:pPr marL="0" indent="0" algn="just">
              <a:buNone/>
            </a:pPr>
            <a:endParaRPr lang="bg-BG" sz="1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bg-BG" sz="1800" dirty="0">
                <a:solidFill>
                  <a:schemeClr val="tx1"/>
                </a:solidFill>
              </a:rPr>
              <a:t> </a:t>
            </a:r>
          </a:p>
          <a:p>
            <a:pPr marL="0" indent="0" algn="just">
              <a:buNone/>
            </a:pPr>
            <a:endParaRPr lang="bg-BG" sz="1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bg-BG" sz="1800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bg-BG" sz="1800" dirty="0">
              <a:solidFill>
                <a:schemeClr val="tx1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bg-BG" sz="1600" b="1" dirty="0">
              <a:solidFill>
                <a:schemeClr val="tx1"/>
              </a:solidFill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A4CF0E9-32D5-4EE6-8269-431B4AD45FC6}"/>
              </a:ext>
            </a:extLst>
          </p:cNvPr>
          <p:cNvGrpSpPr/>
          <p:nvPr/>
        </p:nvGrpSpPr>
        <p:grpSpPr>
          <a:xfrm>
            <a:off x="3498125" y="4883912"/>
            <a:ext cx="1106069" cy="1120718"/>
            <a:chOff x="2743201" y="1318146"/>
            <a:chExt cx="1066800" cy="891654"/>
          </a:xfrm>
        </p:grpSpPr>
        <p:sp>
          <p:nvSpPr>
            <p:cNvPr id="48" name="Flowchart: Process 42">
              <a:extLst>
                <a:ext uri="{FF2B5EF4-FFF2-40B4-BE49-F238E27FC236}">
                  <a16:creationId xmlns:a16="http://schemas.microsoft.com/office/drawing/2014/main" id="{BD174FB7-BC49-4099-B641-AEDFED471732}"/>
                </a:ext>
              </a:extLst>
            </p:cNvPr>
            <p:cNvSpPr/>
            <p:nvPr/>
          </p:nvSpPr>
          <p:spPr>
            <a:xfrm>
              <a:off x="2743201" y="1318146"/>
              <a:ext cx="1066800" cy="891654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71"/>
                <a:gd name="connsiteY0" fmla="*/ 0 h 10000"/>
                <a:gd name="connsiteX1" fmla="*/ 10000 w 10071"/>
                <a:gd name="connsiteY1" fmla="*/ 0 h 10000"/>
                <a:gd name="connsiteX2" fmla="*/ 10000 w 10071"/>
                <a:gd name="connsiteY2" fmla="*/ 10000 h 10000"/>
                <a:gd name="connsiteX3" fmla="*/ 0 w 10071"/>
                <a:gd name="connsiteY3" fmla="*/ 10000 h 10000"/>
                <a:gd name="connsiteX4" fmla="*/ 0 w 10071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64" h="10000">
                  <a:moveTo>
                    <a:pt x="0" y="0"/>
                  </a:moveTo>
                  <a:cubicBezTo>
                    <a:pt x="3333" y="0"/>
                    <a:pt x="8406" y="267"/>
                    <a:pt x="10000" y="0"/>
                  </a:cubicBezTo>
                  <a:cubicBezTo>
                    <a:pt x="9688" y="2171"/>
                    <a:pt x="10246" y="7979"/>
                    <a:pt x="10000" y="10000"/>
                  </a:cubicBezTo>
                  <a:cubicBezTo>
                    <a:pt x="5499" y="9946"/>
                    <a:pt x="1007" y="9753"/>
                    <a:pt x="0" y="10000"/>
                  </a:cubicBezTo>
                  <a:cubicBezTo>
                    <a:pt x="115" y="8212"/>
                    <a:pt x="0" y="3333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  <a:miter lim="800000"/>
            </a:ln>
            <a:effectLst>
              <a:outerShdw blurRad="88900" sx="103000" sy="103000" algn="ctr" rotWithShape="0">
                <a:prstClr val="black">
                  <a:alpha val="40000"/>
                </a:prstClr>
              </a:outerShdw>
            </a:effectLst>
            <a:scene3d>
              <a:camera prst="isometricOffAxis1Righ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D9C3E93B-ED2F-43CF-8B72-14CEED5DE54A}"/>
                </a:ext>
              </a:extLst>
            </p:cNvPr>
            <p:cNvGrpSpPr/>
            <p:nvPr/>
          </p:nvGrpSpPr>
          <p:grpSpPr>
            <a:xfrm>
              <a:off x="3200400" y="1341120"/>
              <a:ext cx="182880" cy="182880"/>
              <a:chOff x="4917745" y="2286000"/>
              <a:chExt cx="2558303" cy="2438399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E2AD42CF-572C-4FD6-AF26-3E8C169A45D0}"/>
                  </a:ext>
                </a:extLst>
              </p:cNvPr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gradFill>
                <a:gsLst>
                  <a:gs pos="86000">
                    <a:srgbClr val="F8CC0C"/>
                  </a:gs>
                  <a:gs pos="0">
                    <a:srgbClr val="EEB000"/>
                  </a:gs>
                  <a:gs pos="100000">
                    <a:srgbClr val="EEB000"/>
                  </a:gs>
                </a:gsLst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491837E2-6BC4-444F-8CE5-70F380B4FF18}"/>
                  </a:ext>
                </a:extLst>
              </p:cNvPr>
              <p:cNvSpPr/>
              <p:nvPr/>
            </p:nvSpPr>
            <p:spPr>
              <a:xfrm>
                <a:off x="5945828" y="2286000"/>
                <a:ext cx="1530220" cy="1530222"/>
              </a:xfrm>
              <a:prstGeom prst="ellipse">
                <a:avLst/>
              </a:prstGeom>
              <a:gradFill>
                <a:gsLst>
                  <a:gs pos="86000">
                    <a:srgbClr val="F8CC0C"/>
                  </a:gs>
                  <a:gs pos="0">
                    <a:srgbClr val="EEB000"/>
                  </a:gs>
                  <a:gs pos="100000">
                    <a:srgbClr val="EEB000"/>
                  </a:gs>
                </a:gsLst>
                <a:lin ang="16200000" scaled="0"/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53" name="Oval 10">
                <a:extLst>
                  <a:ext uri="{FF2B5EF4-FFF2-40B4-BE49-F238E27FC236}">
                    <a16:creationId xmlns:a16="http://schemas.microsoft.com/office/drawing/2014/main" id="{75D3B1FA-F671-4E56-8DC2-7922961D45DE}"/>
                  </a:ext>
                </a:extLst>
              </p:cNvPr>
              <p:cNvSpPr/>
              <p:nvPr/>
            </p:nvSpPr>
            <p:spPr>
              <a:xfrm>
                <a:off x="6054828" y="2667000"/>
                <a:ext cx="1107972" cy="1023687"/>
              </a:xfrm>
              <a:custGeom>
                <a:avLst/>
                <a:gdLst>
                  <a:gd name="connsiteX0" fmla="*/ 189017 w 1045863"/>
                  <a:gd name="connsiteY0" fmla="*/ 0 h 1103312"/>
                  <a:gd name="connsiteX1" fmla="*/ 97056 w 1045863"/>
                  <a:gd name="connsiteY1" fmla="*/ 259496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1045863 w 1045863"/>
                  <a:gd name="connsiteY2" fmla="*/ 954468 h 1103312"/>
                  <a:gd name="connsiteX3" fmla="*/ 640080 w 1045863"/>
                  <a:gd name="connsiteY3" fmla="*/ 1103312 h 1103312"/>
                  <a:gd name="connsiteX4" fmla="*/ 0 w 1045863"/>
                  <a:gd name="connsiteY4" fmla="*/ 463232 h 1103312"/>
                  <a:gd name="connsiteX5" fmla="*/ 189017 w 1045863"/>
                  <a:gd name="connsiteY5" fmla="*/ 0 h 1103312"/>
                  <a:gd name="connsiteX0" fmla="*/ 189017 w 1178210"/>
                  <a:gd name="connsiteY0" fmla="*/ 0 h 1103312"/>
                  <a:gd name="connsiteX1" fmla="*/ 482067 w 1178210"/>
                  <a:gd name="connsiteY1" fmla="*/ 800917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189017 w 1178210"/>
                  <a:gd name="connsiteY0" fmla="*/ 0 h 1103312"/>
                  <a:gd name="connsiteX1" fmla="*/ 494099 w 1178210"/>
                  <a:gd name="connsiteY1" fmla="*/ 596381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2404 w 991597"/>
                  <a:gd name="connsiteY0" fmla="*/ 8836 h 1112148"/>
                  <a:gd name="connsiteX1" fmla="*/ 307486 w 991597"/>
                  <a:gd name="connsiteY1" fmla="*/ 605217 h 1112148"/>
                  <a:gd name="connsiteX2" fmla="*/ 991597 w 991597"/>
                  <a:gd name="connsiteY2" fmla="*/ 818925 h 1112148"/>
                  <a:gd name="connsiteX3" fmla="*/ 453467 w 991597"/>
                  <a:gd name="connsiteY3" fmla="*/ 1112148 h 1112148"/>
                  <a:gd name="connsiteX4" fmla="*/ 2404 w 991597"/>
                  <a:gd name="connsiteY4" fmla="*/ 8836 h 1112148"/>
                  <a:gd name="connsiteX0" fmla="*/ 2404 w 991597"/>
                  <a:gd name="connsiteY0" fmla="*/ 8836 h 887846"/>
                  <a:gd name="connsiteX1" fmla="*/ 307486 w 991597"/>
                  <a:gd name="connsiteY1" fmla="*/ 605217 h 887846"/>
                  <a:gd name="connsiteX2" fmla="*/ 991597 w 991597"/>
                  <a:gd name="connsiteY2" fmla="*/ 818925 h 887846"/>
                  <a:gd name="connsiteX3" fmla="*/ 104551 w 991597"/>
                  <a:gd name="connsiteY3" fmla="*/ 883548 h 887846"/>
                  <a:gd name="connsiteX4" fmla="*/ 2404 w 991597"/>
                  <a:gd name="connsiteY4" fmla="*/ 8836 h 887846"/>
                  <a:gd name="connsiteX0" fmla="*/ 118779 w 1107972"/>
                  <a:gd name="connsiteY0" fmla="*/ 8836 h 1021343"/>
                  <a:gd name="connsiteX1" fmla="*/ 423861 w 1107972"/>
                  <a:gd name="connsiteY1" fmla="*/ 605217 h 1021343"/>
                  <a:gd name="connsiteX2" fmla="*/ 1107972 w 1107972"/>
                  <a:gd name="connsiteY2" fmla="*/ 818925 h 1021343"/>
                  <a:gd name="connsiteX3" fmla="*/ 220926 w 1107972"/>
                  <a:gd name="connsiteY3" fmla="*/ 883548 h 1021343"/>
                  <a:gd name="connsiteX4" fmla="*/ 118779 w 1107972"/>
                  <a:gd name="connsiteY4" fmla="*/ 8836 h 1021343"/>
                  <a:gd name="connsiteX0" fmla="*/ 118779 w 1107972"/>
                  <a:gd name="connsiteY0" fmla="*/ 11180 h 1023687"/>
                  <a:gd name="connsiteX1" fmla="*/ 423861 w 1107972"/>
                  <a:gd name="connsiteY1" fmla="*/ 607561 h 1023687"/>
                  <a:gd name="connsiteX2" fmla="*/ 1107972 w 1107972"/>
                  <a:gd name="connsiteY2" fmla="*/ 821269 h 1023687"/>
                  <a:gd name="connsiteX3" fmla="*/ 220926 w 1107972"/>
                  <a:gd name="connsiteY3" fmla="*/ 885892 h 1023687"/>
                  <a:gd name="connsiteX4" fmla="*/ 118779 w 1107972"/>
                  <a:gd name="connsiteY4" fmla="*/ 11180 h 1023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7972" h="1023687">
                    <a:moveTo>
                      <a:pt x="118779" y="11180"/>
                    </a:moveTo>
                    <a:cubicBezTo>
                      <a:pt x="94449" y="-73308"/>
                      <a:pt x="114617" y="340199"/>
                      <a:pt x="423861" y="607561"/>
                    </a:cubicBezTo>
                    <a:cubicBezTo>
                      <a:pt x="733105" y="874923"/>
                      <a:pt x="1081637" y="770870"/>
                      <a:pt x="1107972" y="821269"/>
                    </a:cubicBezTo>
                    <a:cubicBezTo>
                      <a:pt x="999127" y="915094"/>
                      <a:pt x="664577" y="1186681"/>
                      <a:pt x="220926" y="885892"/>
                    </a:cubicBezTo>
                    <a:cubicBezTo>
                      <a:pt x="-222725" y="585103"/>
                      <a:pt x="143109" y="95668"/>
                      <a:pt x="118779" y="11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23FE4B5D-4F8A-4D12-989E-A9618950430A}"/>
                </a:ext>
              </a:extLst>
            </p:cNvPr>
            <p:cNvSpPr txBox="1"/>
            <p:nvPr/>
          </p:nvSpPr>
          <p:spPr>
            <a:xfrm>
              <a:off x="2784157" y="1478861"/>
              <a:ext cx="914401" cy="685636"/>
            </a:xfrm>
            <a:prstGeom prst="rect">
              <a:avLst/>
            </a:prstGeom>
            <a:noFill/>
            <a:scene3d>
              <a:camera prst="isometricOffAxis1Right"/>
              <a:lightRig rig="threePt" dir="t"/>
            </a:scene3d>
          </p:spPr>
          <p:txBody>
            <a:bodyPr wrap="square" lIns="0" tIns="0" rIns="0" bIns="0" rtlCol="0">
              <a:spAutoFit/>
            </a:bodyPr>
            <a:lstStyle/>
            <a:p>
              <a:r>
                <a:rPr lang="bg-BG" sz="1400" dirty="0">
                  <a:solidFill>
                    <a:schemeClr val="accent5">
                      <a:lumMod val="75000"/>
                    </a:schemeClr>
                  </a:solidFill>
                </a:rPr>
                <a:t>Минимална помощ –ЮЛНЦ, частни ДГ/У</a:t>
              </a:r>
              <a:endParaRPr lang="en-US" sz="14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C562F716-573F-48B2-BE3E-034022DFD66A}"/>
              </a:ext>
            </a:extLst>
          </p:cNvPr>
          <p:cNvGrpSpPr/>
          <p:nvPr/>
        </p:nvGrpSpPr>
        <p:grpSpPr>
          <a:xfrm>
            <a:off x="5348880" y="4950530"/>
            <a:ext cx="1914959" cy="776482"/>
            <a:chOff x="6869680" y="3528533"/>
            <a:chExt cx="1083791" cy="919954"/>
          </a:xfrm>
        </p:grpSpPr>
        <p:sp>
          <p:nvSpPr>
            <p:cNvPr id="55" name="Flowchart: Process 42">
              <a:extLst>
                <a:ext uri="{FF2B5EF4-FFF2-40B4-BE49-F238E27FC236}">
                  <a16:creationId xmlns:a16="http://schemas.microsoft.com/office/drawing/2014/main" id="{CF857735-F583-4AE1-96BB-4417C7154DD5}"/>
                </a:ext>
              </a:extLst>
            </p:cNvPr>
            <p:cNvSpPr/>
            <p:nvPr/>
          </p:nvSpPr>
          <p:spPr>
            <a:xfrm>
              <a:off x="6869680" y="3538176"/>
              <a:ext cx="1066800" cy="891654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18"/>
                <a:gd name="connsiteY0" fmla="*/ 0 h 10000"/>
                <a:gd name="connsiteX1" fmla="*/ 10000 w 10018"/>
                <a:gd name="connsiteY1" fmla="*/ 0 h 10000"/>
                <a:gd name="connsiteX2" fmla="*/ 10000 w 10018"/>
                <a:gd name="connsiteY2" fmla="*/ 10000 h 10000"/>
                <a:gd name="connsiteX3" fmla="*/ 0 w 10018"/>
                <a:gd name="connsiteY3" fmla="*/ 10000 h 10000"/>
                <a:gd name="connsiteX4" fmla="*/ 0 w 10018"/>
                <a:gd name="connsiteY4" fmla="*/ 0 h 10000"/>
                <a:gd name="connsiteX0" fmla="*/ 0 w 10071"/>
                <a:gd name="connsiteY0" fmla="*/ 0 h 10000"/>
                <a:gd name="connsiteX1" fmla="*/ 10000 w 10071"/>
                <a:gd name="connsiteY1" fmla="*/ 0 h 10000"/>
                <a:gd name="connsiteX2" fmla="*/ 10000 w 10071"/>
                <a:gd name="connsiteY2" fmla="*/ 10000 h 10000"/>
                <a:gd name="connsiteX3" fmla="*/ 0 w 10071"/>
                <a:gd name="connsiteY3" fmla="*/ 10000 h 10000"/>
                <a:gd name="connsiteX4" fmla="*/ 0 w 10071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  <a:gd name="connsiteX0" fmla="*/ 0 w 10064"/>
                <a:gd name="connsiteY0" fmla="*/ 0 h 10000"/>
                <a:gd name="connsiteX1" fmla="*/ 10000 w 10064"/>
                <a:gd name="connsiteY1" fmla="*/ 0 h 10000"/>
                <a:gd name="connsiteX2" fmla="*/ 10000 w 10064"/>
                <a:gd name="connsiteY2" fmla="*/ 10000 h 10000"/>
                <a:gd name="connsiteX3" fmla="*/ 0 w 10064"/>
                <a:gd name="connsiteY3" fmla="*/ 10000 h 10000"/>
                <a:gd name="connsiteX4" fmla="*/ 0 w 10064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64" h="10000">
                  <a:moveTo>
                    <a:pt x="0" y="0"/>
                  </a:moveTo>
                  <a:cubicBezTo>
                    <a:pt x="3333" y="0"/>
                    <a:pt x="8406" y="267"/>
                    <a:pt x="10000" y="0"/>
                  </a:cubicBezTo>
                  <a:cubicBezTo>
                    <a:pt x="9688" y="2171"/>
                    <a:pt x="10246" y="7979"/>
                    <a:pt x="10000" y="10000"/>
                  </a:cubicBezTo>
                  <a:cubicBezTo>
                    <a:pt x="5499" y="9946"/>
                    <a:pt x="1007" y="9753"/>
                    <a:pt x="0" y="10000"/>
                  </a:cubicBezTo>
                  <a:cubicBezTo>
                    <a:pt x="115" y="8212"/>
                    <a:pt x="0" y="3333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76200">
              <a:solidFill>
                <a:schemeClr val="bg1"/>
              </a:solidFill>
              <a:miter lim="800000"/>
            </a:ln>
            <a:effectLst>
              <a:outerShdw blurRad="88900" sx="103000" sy="103000" algn="ctr" rotWithShape="0">
                <a:prstClr val="black">
                  <a:alpha val="40000"/>
                </a:prstClr>
              </a:outerShdw>
            </a:effectLst>
            <a:scene3d>
              <a:camera prst="isometricOffAxis1Righ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600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5A48FD3-CC7D-482C-B0A4-24A2681B5370}"/>
                </a:ext>
              </a:extLst>
            </p:cNvPr>
            <p:cNvSpPr txBox="1"/>
            <p:nvPr/>
          </p:nvSpPr>
          <p:spPr>
            <a:xfrm>
              <a:off x="6960609" y="3682733"/>
              <a:ext cx="992862" cy="765754"/>
            </a:xfrm>
            <a:prstGeom prst="rect">
              <a:avLst/>
            </a:prstGeom>
            <a:noFill/>
            <a:scene3d>
              <a:camera prst="isometricOffAxis1Right"/>
              <a:lightRig rig="threePt" dir="t"/>
            </a:scene3d>
          </p:spPr>
          <p:txBody>
            <a:bodyPr wrap="square" lIns="0" tIns="0" rIns="0" bIns="0" rtlCol="0">
              <a:spAutoFit/>
            </a:bodyPr>
            <a:lstStyle/>
            <a:p>
              <a:r>
                <a:rPr lang="bg-BG" sz="1400" dirty="0">
                  <a:solidFill>
                    <a:srgbClr val="C00000"/>
                  </a:solidFill>
                </a:rPr>
                <a:t>БФП – мин.100 000 лв., </a:t>
              </a:r>
              <a:r>
                <a:rPr lang="bg-BG" sz="1400" dirty="0" err="1">
                  <a:solidFill>
                    <a:srgbClr val="C00000"/>
                  </a:solidFill>
                </a:rPr>
                <a:t>макс</a:t>
              </a:r>
              <a:r>
                <a:rPr lang="bg-BG" sz="1400" dirty="0">
                  <a:solidFill>
                    <a:srgbClr val="C00000"/>
                  </a:solidFill>
                </a:rPr>
                <a:t>. – 500 000 лв.</a:t>
              </a:r>
              <a:r>
                <a:rPr lang="en-US" sz="1400" dirty="0">
                  <a:solidFill>
                    <a:srgbClr val="C00000"/>
                  </a:solidFill>
                </a:rPr>
                <a:t> </a:t>
              </a:r>
              <a:r>
                <a:rPr lang="bg-BG" sz="1400" dirty="0">
                  <a:solidFill>
                    <a:srgbClr val="C00000"/>
                  </a:solidFill>
                </a:rPr>
                <a:t>до 40 месеца</a:t>
              </a:r>
              <a:endParaRPr lang="en-US" sz="1400" dirty="0">
                <a:solidFill>
                  <a:srgbClr val="C00000"/>
                </a:solidFill>
              </a:endParaRP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E121158F-2467-42CF-BC57-699FEF35602D}"/>
                </a:ext>
              </a:extLst>
            </p:cNvPr>
            <p:cNvGrpSpPr/>
            <p:nvPr/>
          </p:nvGrpSpPr>
          <p:grpSpPr>
            <a:xfrm>
              <a:off x="7319259" y="3528533"/>
              <a:ext cx="182880" cy="215997"/>
              <a:chOff x="4917745" y="1844444"/>
              <a:chExt cx="2558303" cy="287995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9B1616F9-9059-4438-8416-4DF661A2CD59}"/>
                  </a:ext>
                </a:extLst>
              </p:cNvPr>
              <p:cNvSpPr/>
              <p:nvPr/>
            </p:nvSpPr>
            <p:spPr>
              <a:xfrm>
                <a:off x="4917745" y="1844444"/>
                <a:ext cx="2295333" cy="2879955"/>
              </a:xfrm>
              <a:prstGeom prst="ellipse">
                <a:avLst/>
              </a:prstGeom>
              <a:solidFill>
                <a:srgbClr val="118002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B939323A-8A11-43F1-A51C-7AC0F441EAC2}"/>
                  </a:ext>
                </a:extLst>
              </p:cNvPr>
              <p:cNvSpPr/>
              <p:nvPr/>
            </p:nvSpPr>
            <p:spPr>
              <a:xfrm>
                <a:off x="5945826" y="2214487"/>
                <a:ext cx="1530222" cy="1601730"/>
              </a:xfrm>
              <a:prstGeom prst="ellipse">
                <a:avLst/>
              </a:prstGeom>
              <a:solidFill>
                <a:srgbClr val="118002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  <p:sp>
            <p:nvSpPr>
              <p:cNvPr id="60" name="Oval 10">
                <a:extLst>
                  <a:ext uri="{FF2B5EF4-FFF2-40B4-BE49-F238E27FC236}">
                    <a16:creationId xmlns:a16="http://schemas.microsoft.com/office/drawing/2014/main" id="{225E8AD8-D769-4F04-A259-C88B9A4A1082}"/>
                  </a:ext>
                </a:extLst>
              </p:cNvPr>
              <p:cNvSpPr/>
              <p:nvPr/>
            </p:nvSpPr>
            <p:spPr>
              <a:xfrm>
                <a:off x="6054828" y="2667000"/>
                <a:ext cx="1107972" cy="1023687"/>
              </a:xfrm>
              <a:custGeom>
                <a:avLst/>
                <a:gdLst>
                  <a:gd name="connsiteX0" fmla="*/ 189017 w 1045863"/>
                  <a:gd name="connsiteY0" fmla="*/ 0 h 1103312"/>
                  <a:gd name="connsiteX1" fmla="*/ 97056 w 1045863"/>
                  <a:gd name="connsiteY1" fmla="*/ 259496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1045863 w 1045863"/>
                  <a:gd name="connsiteY2" fmla="*/ 954468 h 1103312"/>
                  <a:gd name="connsiteX3" fmla="*/ 640080 w 1045863"/>
                  <a:gd name="connsiteY3" fmla="*/ 1103312 h 1103312"/>
                  <a:gd name="connsiteX4" fmla="*/ 0 w 1045863"/>
                  <a:gd name="connsiteY4" fmla="*/ 463232 h 1103312"/>
                  <a:gd name="connsiteX5" fmla="*/ 189017 w 1045863"/>
                  <a:gd name="connsiteY5" fmla="*/ 0 h 1103312"/>
                  <a:gd name="connsiteX0" fmla="*/ 189017 w 1178210"/>
                  <a:gd name="connsiteY0" fmla="*/ 0 h 1103312"/>
                  <a:gd name="connsiteX1" fmla="*/ 482067 w 1178210"/>
                  <a:gd name="connsiteY1" fmla="*/ 800917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189017 w 1178210"/>
                  <a:gd name="connsiteY0" fmla="*/ 0 h 1103312"/>
                  <a:gd name="connsiteX1" fmla="*/ 494099 w 1178210"/>
                  <a:gd name="connsiteY1" fmla="*/ 596381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2404 w 991597"/>
                  <a:gd name="connsiteY0" fmla="*/ 8836 h 1112148"/>
                  <a:gd name="connsiteX1" fmla="*/ 307486 w 991597"/>
                  <a:gd name="connsiteY1" fmla="*/ 605217 h 1112148"/>
                  <a:gd name="connsiteX2" fmla="*/ 991597 w 991597"/>
                  <a:gd name="connsiteY2" fmla="*/ 818925 h 1112148"/>
                  <a:gd name="connsiteX3" fmla="*/ 453467 w 991597"/>
                  <a:gd name="connsiteY3" fmla="*/ 1112148 h 1112148"/>
                  <a:gd name="connsiteX4" fmla="*/ 2404 w 991597"/>
                  <a:gd name="connsiteY4" fmla="*/ 8836 h 1112148"/>
                  <a:gd name="connsiteX0" fmla="*/ 2404 w 991597"/>
                  <a:gd name="connsiteY0" fmla="*/ 8836 h 887846"/>
                  <a:gd name="connsiteX1" fmla="*/ 307486 w 991597"/>
                  <a:gd name="connsiteY1" fmla="*/ 605217 h 887846"/>
                  <a:gd name="connsiteX2" fmla="*/ 991597 w 991597"/>
                  <a:gd name="connsiteY2" fmla="*/ 818925 h 887846"/>
                  <a:gd name="connsiteX3" fmla="*/ 104551 w 991597"/>
                  <a:gd name="connsiteY3" fmla="*/ 883548 h 887846"/>
                  <a:gd name="connsiteX4" fmla="*/ 2404 w 991597"/>
                  <a:gd name="connsiteY4" fmla="*/ 8836 h 887846"/>
                  <a:gd name="connsiteX0" fmla="*/ 118779 w 1107972"/>
                  <a:gd name="connsiteY0" fmla="*/ 8836 h 1021343"/>
                  <a:gd name="connsiteX1" fmla="*/ 423861 w 1107972"/>
                  <a:gd name="connsiteY1" fmla="*/ 605217 h 1021343"/>
                  <a:gd name="connsiteX2" fmla="*/ 1107972 w 1107972"/>
                  <a:gd name="connsiteY2" fmla="*/ 818925 h 1021343"/>
                  <a:gd name="connsiteX3" fmla="*/ 220926 w 1107972"/>
                  <a:gd name="connsiteY3" fmla="*/ 883548 h 1021343"/>
                  <a:gd name="connsiteX4" fmla="*/ 118779 w 1107972"/>
                  <a:gd name="connsiteY4" fmla="*/ 8836 h 1021343"/>
                  <a:gd name="connsiteX0" fmla="*/ 118779 w 1107972"/>
                  <a:gd name="connsiteY0" fmla="*/ 11180 h 1023687"/>
                  <a:gd name="connsiteX1" fmla="*/ 423861 w 1107972"/>
                  <a:gd name="connsiteY1" fmla="*/ 607561 h 1023687"/>
                  <a:gd name="connsiteX2" fmla="*/ 1107972 w 1107972"/>
                  <a:gd name="connsiteY2" fmla="*/ 821269 h 1023687"/>
                  <a:gd name="connsiteX3" fmla="*/ 220926 w 1107972"/>
                  <a:gd name="connsiteY3" fmla="*/ 885892 h 1023687"/>
                  <a:gd name="connsiteX4" fmla="*/ 118779 w 1107972"/>
                  <a:gd name="connsiteY4" fmla="*/ 11180 h 1023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7972" h="1023687">
                    <a:moveTo>
                      <a:pt x="118779" y="11180"/>
                    </a:moveTo>
                    <a:cubicBezTo>
                      <a:pt x="94449" y="-73308"/>
                      <a:pt x="114617" y="340199"/>
                      <a:pt x="423861" y="607561"/>
                    </a:cubicBezTo>
                    <a:cubicBezTo>
                      <a:pt x="733105" y="874923"/>
                      <a:pt x="1081637" y="770870"/>
                      <a:pt x="1107972" y="821269"/>
                    </a:cubicBezTo>
                    <a:cubicBezTo>
                      <a:pt x="999127" y="915094"/>
                      <a:pt x="664577" y="1186681"/>
                      <a:pt x="220926" y="885892"/>
                    </a:cubicBezTo>
                    <a:cubicBezTo>
                      <a:pt x="-222725" y="585103"/>
                      <a:pt x="143109" y="95668"/>
                      <a:pt x="118779" y="11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600"/>
              </a:p>
            </p:txBody>
          </p:sp>
        </p:grp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FEEB59C-2C11-46CA-9419-4D36D31E44AE}"/>
              </a:ext>
            </a:extLst>
          </p:cNvPr>
          <p:cNvGrpSpPr/>
          <p:nvPr/>
        </p:nvGrpSpPr>
        <p:grpSpPr>
          <a:xfrm>
            <a:off x="7404060" y="3708693"/>
            <a:ext cx="1685253" cy="1027779"/>
            <a:chOff x="1021080" y="5311659"/>
            <a:chExt cx="1337965" cy="1195494"/>
          </a:xfrm>
        </p:grpSpPr>
        <p:sp>
          <p:nvSpPr>
            <p:cNvPr id="66" name="Rectangle 1">
              <a:extLst>
                <a:ext uri="{FF2B5EF4-FFF2-40B4-BE49-F238E27FC236}">
                  <a16:creationId xmlns:a16="http://schemas.microsoft.com/office/drawing/2014/main" id="{14A2F83B-B06F-41AC-BBA5-3B789EBAC848}"/>
                </a:ext>
              </a:extLst>
            </p:cNvPr>
            <p:cNvSpPr/>
            <p:nvPr/>
          </p:nvSpPr>
          <p:spPr>
            <a:xfrm>
              <a:off x="1021080" y="5318433"/>
              <a:ext cx="1280160" cy="1188720"/>
            </a:xfrm>
            <a:custGeom>
              <a:avLst/>
              <a:gdLst/>
              <a:ahLst/>
              <a:cxnLst/>
              <a:rect l="l" t="t" r="r" b="b"/>
              <a:pathLst>
                <a:path w="4235395" h="4162644">
                  <a:moveTo>
                    <a:pt x="4235395" y="0"/>
                  </a:moveTo>
                  <a:lnTo>
                    <a:pt x="4235395" y="4019636"/>
                  </a:lnTo>
                  <a:lnTo>
                    <a:pt x="140197" y="4162644"/>
                  </a:lnTo>
                  <a:lnTo>
                    <a:pt x="0" y="147903"/>
                  </a:lnTo>
                  <a:close/>
                </a:path>
              </a:pathLst>
            </a:custGeom>
            <a:solidFill>
              <a:srgbClr val="E9EBF5"/>
            </a:solidFill>
            <a:ln>
              <a:noFill/>
            </a:ln>
            <a:effectLst>
              <a:outerShdw blurRad="76200" dist="38100" dir="8100000" algn="tr" rotWithShape="0">
                <a:prstClr val="black">
                  <a:alpha val="40000"/>
                </a:prstClr>
              </a:outerShdw>
              <a:reflection blurRad="6350" stA="52000" endA="300" endPos="35000" dir="5400000" sy="-100000" algn="bl" rotWithShape="0"/>
            </a:effectLst>
            <a:scene3d>
              <a:camera prst="isometricOffAxis2Lef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72BF9C9-2500-4CBE-85FF-9BF18109A7B5}"/>
                </a:ext>
              </a:extLst>
            </p:cNvPr>
            <p:cNvSpPr txBox="1"/>
            <p:nvPr/>
          </p:nvSpPr>
          <p:spPr>
            <a:xfrm>
              <a:off x="1168422" y="5481351"/>
              <a:ext cx="1190623" cy="1002400"/>
            </a:xfrm>
            <a:prstGeom prst="rect">
              <a:avLst/>
            </a:prstGeom>
            <a:noFill/>
            <a:scene3d>
              <a:camera prst="isometricOffAxis2Left"/>
              <a:lightRig rig="threePt" dir="t"/>
            </a:scene3d>
          </p:spPr>
          <p:txBody>
            <a:bodyPr wrap="square" lIns="0" tIns="0" rIns="0" bIns="0" rtlCol="0">
              <a:spAutoFit/>
            </a:bodyPr>
            <a:lstStyle/>
            <a:p>
              <a:r>
                <a:rPr lang="bg-BG" sz="1400" dirty="0">
                  <a:solidFill>
                    <a:srgbClr val="9900FF"/>
                  </a:solidFill>
                </a:rPr>
                <a:t>Дейностите: съвместно от  всички целеви групи</a:t>
              </a:r>
              <a:endParaRPr lang="en-US" sz="1400" dirty="0">
                <a:solidFill>
                  <a:srgbClr val="9900FF"/>
                </a:solidFill>
              </a:endParaRPr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625BA734-5926-4A29-8FBE-F02BDDC7FA10}"/>
                </a:ext>
              </a:extLst>
            </p:cNvPr>
            <p:cNvGrpSpPr/>
            <p:nvPr/>
          </p:nvGrpSpPr>
          <p:grpSpPr>
            <a:xfrm>
              <a:off x="1608161" y="5311659"/>
              <a:ext cx="182880" cy="182880"/>
              <a:chOff x="4917745" y="2286000"/>
              <a:chExt cx="2558303" cy="2438399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E508CFFA-D90D-4D0E-BB5D-256C2A14918D}"/>
                  </a:ext>
                </a:extLst>
              </p:cNvPr>
              <p:cNvSpPr/>
              <p:nvPr/>
            </p:nvSpPr>
            <p:spPr>
              <a:xfrm>
                <a:off x="4917745" y="2429067"/>
                <a:ext cx="2295331" cy="2295332"/>
              </a:xfrm>
              <a:prstGeom prst="ellipse">
                <a:avLst/>
              </a:prstGeom>
              <a:gradFill>
                <a:gsLst>
                  <a:gs pos="0">
                    <a:srgbClr val="DA0000"/>
                  </a:gs>
                  <a:gs pos="80000">
                    <a:srgbClr val="D60000"/>
                  </a:gs>
                  <a:gs pos="100000">
                    <a:srgbClr val="AC0000"/>
                  </a:gs>
                </a:gsLst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7734F4F6-D1C2-48F7-AF1F-CC3DCE575EFC}"/>
                  </a:ext>
                </a:extLst>
              </p:cNvPr>
              <p:cNvSpPr/>
              <p:nvPr/>
            </p:nvSpPr>
            <p:spPr>
              <a:xfrm>
                <a:off x="5945828" y="2286000"/>
                <a:ext cx="1530220" cy="1530222"/>
              </a:xfrm>
              <a:prstGeom prst="ellipse">
                <a:avLst/>
              </a:prstGeom>
              <a:gradFill>
                <a:gsLst>
                  <a:gs pos="0">
                    <a:srgbClr val="DA0000"/>
                  </a:gs>
                  <a:gs pos="80000">
                    <a:srgbClr val="D60000"/>
                  </a:gs>
                  <a:gs pos="100000">
                    <a:srgbClr val="AC0000"/>
                  </a:gs>
                </a:gsLst>
              </a:gra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1" name="Oval 10">
                <a:extLst>
                  <a:ext uri="{FF2B5EF4-FFF2-40B4-BE49-F238E27FC236}">
                    <a16:creationId xmlns:a16="http://schemas.microsoft.com/office/drawing/2014/main" id="{08B81B3F-E5CB-4B5B-8ECE-684C81DAF021}"/>
                  </a:ext>
                </a:extLst>
              </p:cNvPr>
              <p:cNvSpPr/>
              <p:nvPr/>
            </p:nvSpPr>
            <p:spPr>
              <a:xfrm>
                <a:off x="6054828" y="2667000"/>
                <a:ext cx="1107972" cy="1023687"/>
              </a:xfrm>
              <a:custGeom>
                <a:avLst/>
                <a:gdLst>
                  <a:gd name="connsiteX0" fmla="*/ 189017 w 1045863"/>
                  <a:gd name="connsiteY0" fmla="*/ 0 h 1103312"/>
                  <a:gd name="connsiteX1" fmla="*/ 97056 w 1045863"/>
                  <a:gd name="connsiteY1" fmla="*/ 259496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828576 w 1045863"/>
                  <a:gd name="connsiteY2" fmla="*/ 991016 h 1103312"/>
                  <a:gd name="connsiteX3" fmla="*/ 1045863 w 1045863"/>
                  <a:gd name="connsiteY3" fmla="*/ 954468 h 1103312"/>
                  <a:gd name="connsiteX4" fmla="*/ 640080 w 1045863"/>
                  <a:gd name="connsiteY4" fmla="*/ 1103312 h 1103312"/>
                  <a:gd name="connsiteX5" fmla="*/ 0 w 1045863"/>
                  <a:gd name="connsiteY5" fmla="*/ 463232 h 1103312"/>
                  <a:gd name="connsiteX6" fmla="*/ 189017 w 1045863"/>
                  <a:gd name="connsiteY6" fmla="*/ 0 h 1103312"/>
                  <a:gd name="connsiteX0" fmla="*/ 189017 w 1045863"/>
                  <a:gd name="connsiteY0" fmla="*/ 0 h 1103312"/>
                  <a:gd name="connsiteX1" fmla="*/ 482067 w 1045863"/>
                  <a:gd name="connsiteY1" fmla="*/ 800917 h 1103312"/>
                  <a:gd name="connsiteX2" fmla="*/ 1045863 w 1045863"/>
                  <a:gd name="connsiteY2" fmla="*/ 954468 h 1103312"/>
                  <a:gd name="connsiteX3" fmla="*/ 640080 w 1045863"/>
                  <a:gd name="connsiteY3" fmla="*/ 1103312 h 1103312"/>
                  <a:gd name="connsiteX4" fmla="*/ 0 w 1045863"/>
                  <a:gd name="connsiteY4" fmla="*/ 463232 h 1103312"/>
                  <a:gd name="connsiteX5" fmla="*/ 189017 w 1045863"/>
                  <a:gd name="connsiteY5" fmla="*/ 0 h 1103312"/>
                  <a:gd name="connsiteX0" fmla="*/ 189017 w 1178210"/>
                  <a:gd name="connsiteY0" fmla="*/ 0 h 1103312"/>
                  <a:gd name="connsiteX1" fmla="*/ 482067 w 1178210"/>
                  <a:gd name="connsiteY1" fmla="*/ 800917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189017 w 1178210"/>
                  <a:gd name="connsiteY0" fmla="*/ 0 h 1103312"/>
                  <a:gd name="connsiteX1" fmla="*/ 494099 w 1178210"/>
                  <a:gd name="connsiteY1" fmla="*/ 596381 h 1103312"/>
                  <a:gd name="connsiteX2" fmla="*/ 1178210 w 1178210"/>
                  <a:gd name="connsiteY2" fmla="*/ 810089 h 1103312"/>
                  <a:gd name="connsiteX3" fmla="*/ 640080 w 1178210"/>
                  <a:gd name="connsiteY3" fmla="*/ 1103312 h 1103312"/>
                  <a:gd name="connsiteX4" fmla="*/ 0 w 1178210"/>
                  <a:gd name="connsiteY4" fmla="*/ 463232 h 1103312"/>
                  <a:gd name="connsiteX5" fmla="*/ 189017 w 1178210"/>
                  <a:gd name="connsiteY5" fmla="*/ 0 h 1103312"/>
                  <a:gd name="connsiteX0" fmla="*/ 2404 w 991597"/>
                  <a:gd name="connsiteY0" fmla="*/ 8836 h 1112148"/>
                  <a:gd name="connsiteX1" fmla="*/ 307486 w 991597"/>
                  <a:gd name="connsiteY1" fmla="*/ 605217 h 1112148"/>
                  <a:gd name="connsiteX2" fmla="*/ 991597 w 991597"/>
                  <a:gd name="connsiteY2" fmla="*/ 818925 h 1112148"/>
                  <a:gd name="connsiteX3" fmla="*/ 453467 w 991597"/>
                  <a:gd name="connsiteY3" fmla="*/ 1112148 h 1112148"/>
                  <a:gd name="connsiteX4" fmla="*/ 2404 w 991597"/>
                  <a:gd name="connsiteY4" fmla="*/ 8836 h 1112148"/>
                  <a:gd name="connsiteX0" fmla="*/ 2404 w 991597"/>
                  <a:gd name="connsiteY0" fmla="*/ 8836 h 887846"/>
                  <a:gd name="connsiteX1" fmla="*/ 307486 w 991597"/>
                  <a:gd name="connsiteY1" fmla="*/ 605217 h 887846"/>
                  <a:gd name="connsiteX2" fmla="*/ 991597 w 991597"/>
                  <a:gd name="connsiteY2" fmla="*/ 818925 h 887846"/>
                  <a:gd name="connsiteX3" fmla="*/ 104551 w 991597"/>
                  <a:gd name="connsiteY3" fmla="*/ 883548 h 887846"/>
                  <a:gd name="connsiteX4" fmla="*/ 2404 w 991597"/>
                  <a:gd name="connsiteY4" fmla="*/ 8836 h 887846"/>
                  <a:gd name="connsiteX0" fmla="*/ 118779 w 1107972"/>
                  <a:gd name="connsiteY0" fmla="*/ 8836 h 1021343"/>
                  <a:gd name="connsiteX1" fmla="*/ 423861 w 1107972"/>
                  <a:gd name="connsiteY1" fmla="*/ 605217 h 1021343"/>
                  <a:gd name="connsiteX2" fmla="*/ 1107972 w 1107972"/>
                  <a:gd name="connsiteY2" fmla="*/ 818925 h 1021343"/>
                  <a:gd name="connsiteX3" fmla="*/ 220926 w 1107972"/>
                  <a:gd name="connsiteY3" fmla="*/ 883548 h 1021343"/>
                  <a:gd name="connsiteX4" fmla="*/ 118779 w 1107972"/>
                  <a:gd name="connsiteY4" fmla="*/ 8836 h 1021343"/>
                  <a:gd name="connsiteX0" fmla="*/ 118779 w 1107972"/>
                  <a:gd name="connsiteY0" fmla="*/ 11180 h 1023687"/>
                  <a:gd name="connsiteX1" fmla="*/ 423861 w 1107972"/>
                  <a:gd name="connsiteY1" fmla="*/ 607561 h 1023687"/>
                  <a:gd name="connsiteX2" fmla="*/ 1107972 w 1107972"/>
                  <a:gd name="connsiteY2" fmla="*/ 821269 h 1023687"/>
                  <a:gd name="connsiteX3" fmla="*/ 220926 w 1107972"/>
                  <a:gd name="connsiteY3" fmla="*/ 885892 h 1023687"/>
                  <a:gd name="connsiteX4" fmla="*/ 118779 w 1107972"/>
                  <a:gd name="connsiteY4" fmla="*/ 11180 h 10236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7972" h="1023687">
                    <a:moveTo>
                      <a:pt x="118779" y="11180"/>
                    </a:moveTo>
                    <a:cubicBezTo>
                      <a:pt x="94449" y="-73308"/>
                      <a:pt x="114617" y="340199"/>
                      <a:pt x="423861" y="607561"/>
                    </a:cubicBezTo>
                    <a:cubicBezTo>
                      <a:pt x="733105" y="874923"/>
                      <a:pt x="1081637" y="770870"/>
                      <a:pt x="1107972" y="821269"/>
                    </a:cubicBezTo>
                    <a:cubicBezTo>
                      <a:pt x="999127" y="915094"/>
                      <a:pt x="664577" y="1186681"/>
                      <a:pt x="220926" y="885892"/>
                    </a:cubicBezTo>
                    <a:cubicBezTo>
                      <a:pt x="-222725" y="585103"/>
                      <a:pt x="143109" y="95668"/>
                      <a:pt x="118779" y="111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1557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18112</TotalTime>
  <Words>572</Words>
  <Application>Microsoft Office PowerPoint</Application>
  <PresentationFormat>Widescreen</PresentationFormat>
  <Paragraphs>101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Times New Roman</vt:lpstr>
      <vt:lpstr>Wingdings</vt:lpstr>
      <vt:lpstr>ヒラギノ角ゴ ProN W3</vt:lpstr>
      <vt:lpstr>Office Theme</vt:lpstr>
      <vt:lpstr>„Утвърждаване на интеркултурното образование, чрез култура, наука и спорт”  Приоритет 1. Приобщаващо образование  и образователна интеграция   Програма „Образование“ 2021-2027 г.  23 ноември 2022 г.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GD SFMOP</cp:lastModifiedBy>
  <cp:revision>683</cp:revision>
  <cp:lastPrinted>2022-03-17T15:48:13Z</cp:lastPrinted>
  <dcterms:created xsi:type="dcterms:W3CDTF">2021-08-17T08:00:04Z</dcterms:created>
  <dcterms:modified xsi:type="dcterms:W3CDTF">2022-11-22T13:53:15Z</dcterms:modified>
</cp:coreProperties>
</file>