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6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4" r:id="rId11"/>
    <p:sldId id="266" r:id="rId12"/>
  </p:sldIdLst>
  <p:sldSz cx="12192000" cy="6858000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1BCBBD0-65D0-4A5D-8C25-5D56D25AB5BC}" type="doc">
      <dgm:prSet loTypeId="urn:microsoft.com/office/officeart/2005/8/layout/gear1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40E4152F-BA27-473D-B443-DCA35864512C}">
      <dgm:prSet phldrT="[Text]" custT="1"/>
      <dgm:spPr/>
      <dgm:t>
        <a:bodyPr/>
        <a:lstStyle/>
        <a:p>
          <a:r>
            <a:rPr lang="bg-BG" sz="2800" dirty="0" smtClean="0"/>
            <a:t>Планирани седем оценки</a:t>
          </a:r>
          <a:endParaRPr lang="bg-BG" sz="2800" dirty="0"/>
        </a:p>
      </dgm:t>
    </dgm:pt>
    <dgm:pt modelId="{E25483E9-B399-407D-9C20-0B65CF51AEB8}" type="parTrans" cxnId="{4EBCE486-DB5F-487A-9B86-158A5720C4AF}">
      <dgm:prSet/>
      <dgm:spPr/>
      <dgm:t>
        <a:bodyPr/>
        <a:lstStyle/>
        <a:p>
          <a:endParaRPr lang="bg-BG"/>
        </a:p>
      </dgm:t>
    </dgm:pt>
    <dgm:pt modelId="{80B4BD63-0DE4-438B-8836-C82C1B8C04D7}" type="sibTrans" cxnId="{4EBCE486-DB5F-487A-9B86-158A5720C4AF}">
      <dgm:prSet/>
      <dgm:spPr/>
      <dgm:t>
        <a:bodyPr/>
        <a:lstStyle/>
        <a:p>
          <a:endParaRPr lang="bg-BG"/>
        </a:p>
      </dgm:t>
    </dgm:pt>
    <dgm:pt modelId="{E1364D81-A378-42C3-8143-20459B13B16B}">
      <dgm:prSet phldrT="[Text]"/>
      <dgm:spPr/>
      <dgm:t>
        <a:bodyPr/>
        <a:lstStyle/>
        <a:p>
          <a:r>
            <a:rPr lang="bg-BG" dirty="0" smtClean="0"/>
            <a:t>Бюджет- </a:t>
          </a:r>
        </a:p>
        <a:p>
          <a:r>
            <a:rPr lang="bg-BG" dirty="0" smtClean="0"/>
            <a:t>2 млн. лв</a:t>
          </a:r>
          <a:r>
            <a:rPr lang="bg-BG" dirty="0" smtClean="0"/>
            <a:t>.</a:t>
          </a:r>
        </a:p>
        <a:p>
          <a:r>
            <a:rPr lang="bg-BG" dirty="0" smtClean="0"/>
            <a:t>Без ДДС</a:t>
          </a:r>
          <a:endParaRPr lang="bg-BG" dirty="0"/>
        </a:p>
      </dgm:t>
    </dgm:pt>
    <dgm:pt modelId="{2517B5FA-BECA-4F93-BCD2-9E31CBFA5716}" type="parTrans" cxnId="{2050F06E-BA87-4692-A2DE-F059569B826E}">
      <dgm:prSet/>
      <dgm:spPr/>
      <dgm:t>
        <a:bodyPr/>
        <a:lstStyle/>
        <a:p>
          <a:endParaRPr lang="bg-BG"/>
        </a:p>
      </dgm:t>
    </dgm:pt>
    <dgm:pt modelId="{0671C8D5-8F53-48AC-B9FC-B84E73CA2A3A}" type="sibTrans" cxnId="{2050F06E-BA87-4692-A2DE-F059569B826E}">
      <dgm:prSet/>
      <dgm:spPr/>
      <dgm:t>
        <a:bodyPr/>
        <a:lstStyle/>
        <a:p>
          <a:endParaRPr lang="bg-BG"/>
        </a:p>
      </dgm:t>
    </dgm:pt>
    <dgm:pt modelId="{7C681766-1041-48A9-A309-ADB76F924E3E}">
      <dgm:prSet phldrT="[Text]"/>
      <dgm:spPr/>
      <dgm:t>
        <a:bodyPr/>
        <a:lstStyle/>
        <a:p>
          <a:r>
            <a:rPr lang="bg-BG" dirty="0" smtClean="0"/>
            <a:t>Тематични</a:t>
          </a:r>
          <a:r>
            <a:rPr lang="bg-BG" baseline="0" dirty="0" smtClean="0"/>
            <a:t> области</a:t>
          </a:r>
          <a:endParaRPr lang="bg-BG" dirty="0"/>
        </a:p>
      </dgm:t>
    </dgm:pt>
    <dgm:pt modelId="{5402B401-FCBE-439E-B049-7E4916E6119F}" type="sibTrans" cxnId="{97D596B3-DD3F-4128-9506-B6C493D2F80E}">
      <dgm:prSet/>
      <dgm:spPr/>
      <dgm:t>
        <a:bodyPr/>
        <a:lstStyle/>
        <a:p>
          <a:endParaRPr lang="bg-BG"/>
        </a:p>
      </dgm:t>
    </dgm:pt>
    <dgm:pt modelId="{A33F3509-BB17-41AE-88CE-70118898BBF4}" type="parTrans" cxnId="{97D596B3-DD3F-4128-9506-B6C493D2F80E}">
      <dgm:prSet/>
      <dgm:spPr/>
      <dgm:t>
        <a:bodyPr/>
        <a:lstStyle/>
        <a:p>
          <a:endParaRPr lang="bg-BG"/>
        </a:p>
      </dgm:t>
    </dgm:pt>
    <dgm:pt modelId="{F7BC423D-C466-4496-BAD9-CE48FF878072}" type="pres">
      <dgm:prSet presAssocID="{91BCBBD0-65D0-4A5D-8C25-5D56D25AB5BC}" presName="composite" presStyleCnt="0">
        <dgm:presLayoutVars>
          <dgm:chMax val="3"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C9EE9FC9-1E5C-4EFE-8BA3-A6CDCFF54831}" type="pres">
      <dgm:prSet presAssocID="{40E4152F-BA27-473D-B443-DCA35864512C}" presName="gear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9C8B780-C7F7-4E4A-A6E2-C6FC2A4B29A5}" type="pres">
      <dgm:prSet presAssocID="{40E4152F-BA27-473D-B443-DCA35864512C}" presName="gear1srcNode" presStyleLbl="node1" presStyleIdx="0" presStyleCnt="3"/>
      <dgm:spPr/>
      <dgm:t>
        <a:bodyPr/>
        <a:lstStyle/>
        <a:p>
          <a:endParaRPr lang="bg-BG"/>
        </a:p>
      </dgm:t>
    </dgm:pt>
    <dgm:pt modelId="{F892D1DE-CA9E-44AB-A2C7-18D3A1831C98}" type="pres">
      <dgm:prSet presAssocID="{40E4152F-BA27-473D-B443-DCA35864512C}" presName="gear1dstNode" presStyleLbl="node1" presStyleIdx="0" presStyleCnt="3"/>
      <dgm:spPr/>
      <dgm:t>
        <a:bodyPr/>
        <a:lstStyle/>
        <a:p>
          <a:endParaRPr lang="bg-BG"/>
        </a:p>
      </dgm:t>
    </dgm:pt>
    <dgm:pt modelId="{8A52B95B-EE11-4B68-8A75-2E364D722479}" type="pres">
      <dgm:prSet presAssocID="{7C681766-1041-48A9-A309-ADB76F924E3E}" presName="gear2" presStyleLbl="node1" presStyleIdx="1" presStyleCnt="3" custLinFactNeighborX="-8636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434E1131-4791-4C70-925F-49FBE1D0DAA6}" type="pres">
      <dgm:prSet presAssocID="{7C681766-1041-48A9-A309-ADB76F924E3E}" presName="gear2srcNode" presStyleLbl="node1" presStyleIdx="1" presStyleCnt="3"/>
      <dgm:spPr/>
      <dgm:t>
        <a:bodyPr/>
        <a:lstStyle/>
        <a:p>
          <a:endParaRPr lang="bg-BG"/>
        </a:p>
      </dgm:t>
    </dgm:pt>
    <dgm:pt modelId="{22847BED-595F-4CE8-9328-15B1A7ACD0C9}" type="pres">
      <dgm:prSet presAssocID="{7C681766-1041-48A9-A309-ADB76F924E3E}" presName="gear2dstNode" presStyleLbl="node1" presStyleIdx="1" presStyleCnt="3"/>
      <dgm:spPr/>
      <dgm:t>
        <a:bodyPr/>
        <a:lstStyle/>
        <a:p>
          <a:endParaRPr lang="bg-BG"/>
        </a:p>
      </dgm:t>
    </dgm:pt>
    <dgm:pt modelId="{81F3A688-E471-4282-B9B6-9E9459FF08DB}" type="pres">
      <dgm:prSet presAssocID="{E1364D81-A378-42C3-8143-20459B13B16B}" presName="gear3" presStyleLbl="node1" presStyleIdx="2" presStyleCnt="3"/>
      <dgm:spPr/>
      <dgm:t>
        <a:bodyPr/>
        <a:lstStyle/>
        <a:p>
          <a:endParaRPr lang="bg-BG"/>
        </a:p>
      </dgm:t>
    </dgm:pt>
    <dgm:pt modelId="{D4600EF5-E390-4ED5-9B47-626A0A662593}" type="pres">
      <dgm:prSet presAssocID="{E1364D81-A378-42C3-8143-20459B13B16B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AE86D830-4785-48C5-909B-BF342E7DF072}" type="pres">
      <dgm:prSet presAssocID="{E1364D81-A378-42C3-8143-20459B13B16B}" presName="gear3srcNode" presStyleLbl="node1" presStyleIdx="2" presStyleCnt="3"/>
      <dgm:spPr/>
      <dgm:t>
        <a:bodyPr/>
        <a:lstStyle/>
        <a:p>
          <a:endParaRPr lang="bg-BG"/>
        </a:p>
      </dgm:t>
    </dgm:pt>
    <dgm:pt modelId="{4F697CE9-F690-4152-BD47-FA113D86914F}" type="pres">
      <dgm:prSet presAssocID="{E1364D81-A378-42C3-8143-20459B13B16B}" presName="gear3dstNode" presStyleLbl="node1" presStyleIdx="2" presStyleCnt="3"/>
      <dgm:spPr/>
      <dgm:t>
        <a:bodyPr/>
        <a:lstStyle/>
        <a:p>
          <a:endParaRPr lang="bg-BG"/>
        </a:p>
      </dgm:t>
    </dgm:pt>
    <dgm:pt modelId="{DC169EDE-CD55-4EDF-B4B1-EC222AE994E4}" type="pres">
      <dgm:prSet presAssocID="{80B4BD63-0DE4-438B-8836-C82C1B8C04D7}" presName="connector1" presStyleLbl="sibTrans2D1" presStyleIdx="0" presStyleCnt="3"/>
      <dgm:spPr/>
      <dgm:t>
        <a:bodyPr/>
        <a:lstStyle/>
        <a:p>
          <a:endParaRPr lang="bg-BG"/>
        </a:p>
      </dgm:t>
    </dgm:pt>
    <dgm:pt modelId="{851A3C6E-2E3A-4863-BB7D-BB06D6F8423F}" type="pres">
      <dgm:prSet presAssocID="{5402B401-FCBE-439E-B049-7E4916E6119F}" presName="connector2" presStyleLbl="sibTrans2D1" presStyleIdx="1" presStyleCnt="3"/>
      <dgm:spPr/>
      <dgm:t>
        <a:bodyPr/>
        <a:lstStyle/>
        <a:p>
          <a:endParaRPr lang="bg-BG"/>
        </a:p>
      </dgm:t>
    </dgm:pt>
    <dgm:pt modelId="{AABC3B3D-7F61-4116-8EFA-804AB9EFBE6D}" type="pres">
      <dgm:prSet presAssocID="{0671C8D5-8F53-48AC-B9FC-B84E73CA2A3A}" presName="connector3" presStyleLbl="sibTrans2D1" presStyleIdx="2" presStyleCnt="3"/>
      <dgm:spPr/>
      <dgm:t>
        <a:bodyPr/>
        <a:lstStyle/>
        <a:p>
          <a:endParaRPr lang="bg-BG"/>
        </a:p>
      </dgm:t>
    </dgm:pt>
  </dgm:ptLst>
  <dgm:cxnLst>
    <dgm:cxn modelId="{EAEFED8C-8A88-41C0-A3B3-0DEFB7D2C158}" type="presOf" srcId="{E1364D81-A378-42C3-8143-20459B13B16B}" destId="{81F3A688-E471-4282-B9B6-9E9459FF08DB}" srcOrd="0" destOrd="0" presId="urn:microsoft.com/office/officeart/2005/8/layout/gear1"/>
    <dgm:cxn modelId="{26BA3F40-45C1-41A6-9AC7-D8595A095982}" type="presOf" srcId="{E1364D81-A378-42C3-8143-20459B13B16B}" destId="{D4600EF5-E390-4ED5-9B47-626A0A662593}" srcOrd="1" destOrd="0" presId="urn:microsoft.com/office/officeart/2005/8/layout/gear1"/>
    <dgm:cxn modelId="{2339D5F5-B61C-45AA-914F-67D38AFABB4E}" type="presOf" srcId="{E1364D81-A378-42C3-8143-20459B13B16B}" destId="{AE86D830-4785-48C5-909B-BF342E7DF072}" srcOrd="2" destOrd="0" presId="urn:microsoft.com/office/officeart/2005/8/layout/gear1"/>
    <dgm:cxn modelId="{9E240D89-B550-4998-B97B-153848DAC151}" type="presOf" srcId="{7C681766-1041-48A9-A309-ADB76F924E3E}" destId="{22847BED-595F-4CE8-9328-15B1A7ACD0C9}" srcOrd="2" destOrd="0" presId="urn:microsoft.com/office/officeart/2005/8/layout/gear1"/>
    <dgm:cxn modelId="{37C122F0-B3B0-49A2-B61F-FA1CF275F9A2}" type="presOf" srcId="{40E4152F-BA27-473D-B443-DCA35864512C}" destId="{C9EE9FC9-1E5C-4EFE-8BA3-A6CDCFF54831}" srcOrd="0" destOrd="0" presId="urn:microsoft.com/office/officeart/2005/8/layout/gear1"/>
    <dgm:cxn modelId="{F322768F-FC14-4BC2-8CC1-DCAD70052343}" type="presOf" srcId="{E1364D81-A378-42C3-8143-20459B13B16B}" destId="{4F697CE9-F690-4152-BD47-FA113D86914F}" srcOrd="3" destOrd="0" presId="urn:microsoft.com/office/officeart/2005/8/layout/gear1"/>
    <dgm:cxn modelId="{9073B776-003C-4EE9-AE2A-EB79403C5633}" type="presOf" srcId="{40E4152F-BA27-473D-B443-DCA35864512C}" destId="{F892D1DE-CA9E-44AB-A2C7-18D3A1831C98}" srcOrd="2" destOrd="0" presId="urn:microsoft.com/office/officeart/2005/8/layout/gear1"/>
    <dgm:cxn modelId="{2C315FC5-FF9E-4092-90BC-0D433DB50EDE}" type="presOf" srcId="{0671C8D5-8F53-48AC-B9FC-B84E73CA2A3A}" destId="{AABC3B3D-7F61-4116-8EFA-804AB9EFBE6D}" srcOrd="0" destOrd="0" presId="urn:microsoft.com/office/officeart/2005/8/layout/gear1"/>
    <dgm:cxn modelId="{4EBCE486-DB5F-487A-9B86-158A5720C4AF}" srcId="{91BCBBD0-65D0-4A5D-8C25-5D56D25AB5BC}" destId="{40E4152F-BA27-473D-B443-DCA35864512C}" srcOrd="0" destOrd="0" parTransId="{E25483E9-B399-407D-9C20-0B65CF51AEB8}" sibTransId="{80B4BD63-0DE4-438B-8836-C82C1B8C04D7}"/>
    <dgm:cxn modelId="{2050F06E-BA87-4692-A2DE-F059569B826E}" srcId="{91BCBBD0-65D0-4A5D-8C25-5D56D25AB5BC}" destId="{E1364D81-A378-42C3-8143-20459B13B16B}" srcOrd="2" destOrd="0" parTransId="{2517B5FA-BECA-4F93-BCD2-9E31CBFA5716}" sibTransId="{0671C8D5-8F53-48AC-B9FC-B84E73CA2A3A}"/>
    <dgm:cxn modelId="{97D596B3-DD3F-4128-9506-B6C493D2F80E}" srcId="{91BCBBD0-65D0-4A5D-8C25-5D56D25AB5BC}" destId="{7C681766-1041-48A9-A309-ADB76F924E3E}" srcOrd="1" destOrd="0" parTransId="{A33F3509-BB17-41AE-88CE-70118898BBF4}" sibTransId="{5402B401-FCBE-439E-B049-7E4916E6119F}"/>
    <dgm:cxn modelId="{258C718E-A7BA-46CE-A39A-7446654CA656}" type="presOf" srcId="{40E4152F-BA27-473D-B443-DCA35864512C}" destId="{09C8B780-C7F7-4E4A-A6E2-C6FC2A4B29A5}" srcOrd="1" destOrd="0" presId="urn:microsoft.com/office/officeart/2005/8/layout/gear1"/>
    <dgm:cxn modelId="{CD167A14-0C37-4357-9595-82B42B9F70C3}" type="presOf" srcId="{80B4BD63-0DE4-438B-8836-C82C1B8C04D7}" destId="{DC169EDE-CD55-4EDF-B4B1-EC222AE994E4}" srcOrd="0" destOrd="0" presId="urn:microsoft.com/office/officeart/2005/8/layout/gear1"/>
    <dgm:cxn modelId="{91C8F574-AAFE-46D8-83EB-DD47C076314A}" type="presOf" srcId="{5402B401-FCBE-439E-B049-7E4916E6119F}" destId="{851A3C6E-2E3A-4863-BB7D-BB06D6F8423F}" srcOrd="0" destOrd="0" presId="urn:microsoft.com/office/officeart/2005/8/layout/gear1"/>
    <dgm:cxn modelId="{FAA474BE-9583-4D9A-AF2A-773157E30858}" type="presOf" srcId="{7C681766-1041-48A9-A309-ADB76F924E3E}" destId="{434E1131-4791-4C70-925F-49FBE1D0DAA6}" srcOrd="1" destOrd="0" presId="urn:microsoft.com/office/officeart/2005/8/layout/gear1"/>
    <dgm:cxn modelId="{2DCA685E-2565-477E-AB0F-72924E033143}" type="presOf" srcId="{91BCBBD0-65D0-4A5D-8C25-5D56D25AB5BC}" destId="{F7BC423D-C466-4496-BAD9-CE48FF878072}" srcOrd="0" destOrd="0" presId="urn:microsoft.com/office/officeart/2005/8/layout/gear1"/>
    <dgm:cxn modelId="{E8831792-3A8B-4EA6-AEAC-9E3913FC53DA}" type="presOf" srcId="{7C681766-1041-48A9-A309-ADB76F924E3E}" destId="{8A52B95B-EE11-4B68-8A75-2E364D722479}" srcOrd="0" destOrd="0" presId="urn:microsoft.com/office/officeart/2005/8/layout/gear1"/>
    <dgm:cxn modelId="{01C1DBCF-7BBE-4276-B614-8C746F4047BC}" type="presParOf" srcId="{F7BC423D-C466-4496-BAD9-CE48FF878072}" destId="{C9EE9FC9-1E5C-4EFE-8BA3-A6CDCFF54831}" srcOrd="0" destOrd="0" presId="urn:microsoft.com/office/officeart/2005/8/layout/gear1"/>
    <dgm:cxn modelId="{15F2C91A-CA1C-4E99-835B-B27ED2BE72AF}" type="presParOf" srcId="{F7BC423D-C466-4496-BAD9-CE48FF878072}" destId="{09C8B780-C7F7-4E4A-A6E2-C6FC2A4B29A5}" srcOrd="1" destOrd="0" presId="urn:microsoft.com/office/officeart/2005/8/layout/gear1"/>
    <dgm:cxn modelId="{E4F6F9A2-197E-4658-BB95-4295911BD367}" type="presParOf" srcId="{F7BC423D-C466-4496-BAD9-CE48FF878072}" destId="{F892D1DE-CA9E-44AB-A2C7-18D3A1831C98}" srcOrd="2" destOrd="0" presId="urn:microsoft.com/office/officeart/2005/8/layout/gear1"/>
    <dgm:cxn modelId="{DEAD6E07-E796-41D4-86C6-951A6F4A00DC}" type="presParOf" srcId="{F7BC423D-C466-4496-BAD9-CE48FF878072}" destId="{8A52B95B-EE11-4B68-8A75-2E364D722479}" srcOrd="3" destOrd="0" presId="urn:microsoft.com/office/officeart/2005/8/layout/gear1"/>
    <dgm:cxn modelId="{561CC88D-D366-4CDC-A43E-C6AA43EDF35E}" type="presParOf" srcId="{F7BC423D-C466-4496-BAD9-CE48FF878072}" destId="{434E1131-4791-4C70-925F-49FBE1D0DAA6}" srcOrd="4" destOrd="0" presId="urn:microsoft.com/office/officeart/2005/8/layout/gear1"/>
    <dgm:cxn modelId="{8E7EE8C9-553D-4AA6-8880-F9FB17120E14}" type="presParOf" srcId="{F7BC423D-C466-4496-BAD9-CE48FF878072}" destId="{22847BED-595F-4CE8-9328-15B1A7ACD0C9}" srcOrd="5" destOrd="0" presId="urn:microsoft.com/office/officeart/2005/8/layout/gear1"/>
    <dgm:cxn modelId="{6DF581C9-9299-4AE4-87BB-895A1DB253D7}" type="presParOf" srcId="{F7BC423D-C466-4496-BAD9-CE48FF878072}" destId="{81F3A688-E471-4282-B9B6-9E9459FF08DB}" srcOrd="6" destOrd="0" presId="urn:microsoft.com/office/officeart/2005/8/layout/gear1"/>
    <dgm:cxn modelId="{9E3BD120-6C24-426F-8CF5-AE9456C42C91}" type="presParOf" srcId="{F7BC423D-C466-4496-BAD9-CE48FF878072}" destId="{D4600EF5-E390-4ED5-9B47-626A0A662593}" srcOrd="7" destOrd="0" presId="urn:microsoft.com/office/officeart/2005/8/layout/gear1"/>
    <dgm:cxn modelId="{CF3A72C4-A186-463A-A156-15EC9AEB9EEE}" type="presParOf" srcId="{F7BC423D-C466-4496-BAD9-CE48FF878072}" destId="{AE86D830-4785-48C5-909B-BF342E7DF072}" srcOrd="8" destOrd="0" presId="urn:microsoft.com/office/officeart/2005/8/layout/gear1"/>
    <dgm:cxn modelId="{074477D4-FB1B-46DD-90A8-DD2BF70244D9}" type="presParOf" srcId="{F7BC423D-C466-4496-BAD9-CE48FF878072}" destId="{4F697CE9-F690-4152-BD47-FA113D86914F}" srcOrd="9" destOrd="0" presId="urn:microsoft.com/office/officeart/2005/8/layout/gear1"/>
    <dgm:cxn modelId="{12580C2E-6D0E-4A5D-9CEB-9448ECD59CCE}" type="presParOf" srcId="{F7BC423D-C466-4496-BAD9-CE48FF878072}" destId="{DC169EDE-CD55-4EDF-B4B1-EC222AE994E4}" srcOrd="10" destOrd="0" presId="urn:microsoft.com/office/officeart/2005/8/layout/gear1"/>
    <dgm:cxn modelId="{75AF5F74-A890-40D4-A9DD-5ECB96F92E9D}" type="presParOf" srcId="{F7BC423D-C466-4496-BAD9-CE48FF878072}" destId="{851A3C6E-2E3A-4863-BB7D-BB06D6F8423F}" srcOrd="11" destOrd="0" presId="urn:microsoft.com/office/officeart/2005/8/layout/gear1"/>
    <dgm:cxn modelId="{2E57FD0D-A11F-41E2-9DFA-03871988E076}" type="presParOf" srcId="{F7BC423D-C466-4496-BAD9-CE48FF878072}" destId="{AABC3B3D-7F61-4116-8EFA-804AB9EFBE6D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4CF060-CF9E-4029-B760-DCE70730B535}" type="doc">
      <dgm:prSet loTypeId="urn:microsoft.com/office/officeart/2005/8/layout/hierarchy2" loCatId="hierarchy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6A5C795C-0157-40E8-A3E5-74DD7E164EFF}">
      <dgm:prSet phldrT="[Text]" custT="1"/>
      <dgm:spPr/>
      <dgm:t>
        <a:bodyPr/>
        <a:lstStyle/>
        <a:p>
          <a:r>
            <a:rPr lang="bg-BG" sz="2800" dirty="0" smtClean="0"/>
            <a:t>Средносрочна оценка</a:t>
          </a:r>
          <a:endParaRPr lang="bg-BG" sz="2800" dirty="0"/>
        </a:p>
      </dgm:t>
    </dgm:pt>
    <dgm:pt modelId="{46617892-0AD7-4921-BB22-9F7EDCE035A7}" type="parTrans" cxnId="{2EA13B58-37FB-40FC-B4A8-6121DF1C25FD}">
      <dgm:prSet/>
      <dgm:spPr/>
      <dgm:t>
        <a:bodyPr/>
        <a:lstStyle/>
        <a:p>
          <a:endParaRPr lang="bg-BG"/>
        </a:p>
      </dgm:t>
    </dgm:pt>
    <dgm:pt modelId="{6F114E5A-98CC-4B4B-928A-9D08F5DB9A6E}" type="sibTrans" cxnId="{2EA13B58-37FB-40FC-B4A8-6121DF1C25FD}">
      <dgm:prSet/>
      <dgm:spPr/>
      <dgm:t>
        <a:bodyPr/>
        <a:lstStyle/>
        <a:p>
          <a:endParaRPr lang="bg-BG"/>
        </a:p>
      </dgm:t>
    </dgm:pt>
    <dgm:pt modelId="{B1DC6BC8-4A1D-4F19-BEF3-6B8E1FF4BF4F}">
      <dgm:prSet phldrT="[Text]" custT="1"/>
      <dgm:spPr/>
      <dgm:t>
        <a:bodyPr/>
        <a:lstStyle/>
        <a:p>
          <a:r>
            <a:rPr lang="bg-BG" sz="2800" dirty="0" smtClean="0"/>
            <a:t>Оценка на хоризонталните принципи</a:t>
          </a:r>
          <a:endParaRPr lang="bg-BG" sz="2800" dirty="0"/>
        </a:p>
      </dgm:t>
    </dgm:pt>
    <dgm:pt modelId="{7F31B3A7-C59F-4B88-ABDE-C8573A484FD0}" type="parTrans" cxnId="{E90D9FB4-446F-4538-B9D8-448BD1DAE3D9}">
      <dgm:prSet/>
      <dgm:spPr/>
      <dgm:t>
        <a:bodyPr/>
        <a:lstStyle/>
        <a:p>
          <a:endParaRPr lang="bg-BG"/>
        </a:p>
      </dgm:t>
    </dgm:pt>
    <dgm:pt modelId="{09CDF1DF-2AC5-4AF6-B588-D790709D0587}" type="sibTrans" cxnId="{E90D9FB4-446F-4538-B9D8-448BD1DAE3D9}">
      <dgm:prSet/>
      <dgm:spPr/>
      <dgm:t>
        <a:bodyPr/>
        <a:lstStyle/>
        <a:p>
          <a:endParaRPr lang="bg-BG"/>
        </a:p>
      </dgm:t>
    </dgm:pt>
    <dgm:pt modelId="{69EE529E-5FE5-45D6-889B-CC50511C141A}">
      <dgm:prSet phldrT="[Text]" custT="1"/>
      <dgm:spPr/>
      <dgm:t>
        <a:bodyPr/>
        <a:lstStyle/>
        <a:p>
          <a:r>
            <a:rPr lang="bg-BG" sz="2800" dirty="0" smtClean="0"/>
            <a:t>Оценка на въздействието</a:t>
          </a:r>
          <a:endParaRPr lang="bg-BG" sz="2800" dirty="0"/>
        </a:p>
      </dgm:t>
    </dgm:pt>
    <dgm:pt modelId="{F4E442DC-4DD2-43B5-9B13-7E7F3483517C}" type="parTrans" cxnId="{11036D92-64C7-461B-90A8-7053CAF1418E}">
      <dgm:prSet/>
      <dgm:spPr/>
      <dgm:t>
        <a:bodyPr/>
        <a:lstStyle/>
        <a:p>
          <a:endParaRPr lang="bg-BG"/>
        </a:p>
      </dgm:t>
    </dgm:pt>
    <dgm:pt modelId="{EC06297F-7624-4D22-A7A0-318EBDDE73D2}" type="sibTrans" cxnId="{11036D92-64C7-461B-90A8-7053CAF1418E}">
      <dgm:prSet/>
      <dgm:spPr/>
      <dgm:t>
        <a:bodyPr/>
        <a:lstStyle/>
        <a:p>
          <a:endParaRPr lang="bg-BG"/>
        </a:p>
      </dgm:t>
    </dgm:pt>
    <dgm:pt modelId="{D1B840C3-91EB-4A26-8672-DE467706EEB1}">
      <dgm:prSet phldrT="[Text]" custT="1"/>
      <dgm:spPr/>
      <dgm:t>
        <a:bodyPr/>
        <a:lstStyle/>
        <a:p>
          <a:r>
            <a:rPr lang="bg-BG" sz="2800" dirty="0" smtClean="0"/>
            <a:t>Последваща оценка</a:t>
          </a:r>
          <a:endParaRPr lang="bg-BG" sz="2800" dirty="0"/>
        </a:p>
      </dgm:t>
    </dgm:pt>
    <dgm:pt modelId="{CD41BD04-EDDC-4560-9417-FF0672C4B625}" type="parTrans" cxnId="{0E5E62F1-70CB-4441-992C-C412397E98CC}">
      <dgm:prSet/>
      <dgm:spPr/>
      <dgm:t>
        <a:bodyPr/>
        <a:lstStyle/>
        <a:p>
          <a:endParaRPr lang="bg-BG"/>
        </a:p>
      </dgm:t>
    </dgm:pt>
    <dgm:pt modelId="{3C1D588E-61AD-45F4-B61D-422780505496}" type="sibTrans" cxnId="{0E5E62F1-70CB-4441-992C-C412397E98CC}">
      <dgm:prSet/>
      <dgm:spPr/>
      <dgm:t>
        <a:bodyPr/>
        <a:lstStyle/>
        <a:p>
          <a:endParaRPr lang="bg-BG"/>
        </a:p>
      </dgm:t>
    </dgm:pt>
    <dgm:pt modelId="{6EC5272E-6E02-4ECA-BFD1-E52690BD1C46}">
      <dgm:prSet phldrT="[Text]"/>
      <dgm:spPr/>
      <dgm:t>
        <a:bodyPr/>
        <a:lstStyle/>
        <a:p>
          <a:r>
            <a:rPr lang="bg-BG" dirty="0" smtClean="0"/>
            <a:t>Оценка на партньорството по програмата</a:t>
          </a:r>
          <a:endParaRPr lang="bg-BG" dirty="0"/>
        </a:p>
      </dgm:t>
    </dgm:pt>
    <dgm:pt modelId="{79DC62B9-DCAF-489E-8874-E527D4711802}" type="parTrans" cxnId="{4E33F7D7-BF84-402B-9155-AFE901AE744E}">
      <dgm:prSet/>
      <dgm:spPr/>
      <dgm:t>
        <a:bodyPr/>
        <a:lstStyle/>
        <a:p>
          <a:endParaRPr lang="bg-BG"/>
        </a:p>
      </dgm:t>
    </dgm:pt>
    <dgm:pt modelId="{31DF7894-A21D-4FC0-B6BC-17DA12D1D820}" type="sibTrans" cxnId="{4E33F7D7-BF84-402B-9155-AFE901AE744E}">
      <dgm:prSet/>
      <dgm:spPr/>
      <dgm:t>
        <a:bodyPr/>
        <a:lstStyle/>
        <a:p>
          <a:endParaRPr lang="bg-BG"/>
        </a:p>
      </dgm:t>
    </dgm:pt>
    <dgm:pt modelId="{AAAA4C2F-1777-462B-8779-958A092E957B}">
      <dgm:prSet phldrT="[Text]" custT="1"/>
      <dgm:spPr/>
      <dgm:t>
        <a:bodyPr/>
        <a:lstStyle/>
        <a:p>
          <a:r>
            <a:rPr lang="bg-BG" sz="2600" dirty="0" smtClean="0"/>
            <a:t>Предварителна оценка за ОПНОИР 2021-2027 г.</a:t>
          </a:r>
          <a:endParaRPr lang="bg-BG" sz="2600" dirty="0"/>
        </a:p>
      </dgm:t>
    </dgm:pt>
    <dgm:pt modelId="{0257D313-867A-4B3D-9131-735BBEB06E9C}" type="parTrans" cxnId="{55167FCC-EFEE-4510-996D-2F29B5D63818}">
      <dgm:prSet/>
      <dgm:spPr/>
      <dgm:t>
        <a:bodyPr/>
        <a:lstStyle/>
        <a:p>
          <a:endParaRPr lang="bg-BG"/>
        </a:p>
      </dgm:t>
    </dgm:pt>
    <dgm:pt modelId="{508BC865-2625-41E9-B0C2-AB404A494379}" type="sibTrans" cxnId="{55167FCC-EFEE-4510-996D-2F29B5D63818}">
      <dgm:prSet/>
      <dgm:spPr/>
      <dgm:t>
        <a:bodyPr/>
        <a:lstStyle/>
        <a:p>
          <a:endParaRPr lang="bg-BG"/>
        </a:p>
      </dgm:t>
    </dgm:pt>
    <dgm:pt modelId="{73040644-DEF6-49A8-BED4-34ED6C53CBDF}" type="pres">
      <dgm:prSet presAssocID="{C04CF060-CF9E-4029-B760-DCE70730B53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8BE9CCDF-B512-41D6-8BF1-DF8C01C87D2A}" type="pres">
      <dgm:prSet presAssocID="{6A5C795C-0157-40E8-A3E5-74DD7E164EFF}" presName="root1" presStyleCnt="0"/>
      <dgm:spPr/>
      <dgm:t>
        <a:bodyPr/>
        <a:lstStyle/>
        <a:p>
          <a:endParaRPr lang="bg-BG"/>
        </a:p>
      </dgm:t>
    </dgm:pt>
    <dgm:pt modelId="{0498E845-B668-4522-BD72-838238A57339}" type="pres">
      <dgm:prSet presAssocID="{6A5C795C-0157-40E8-A3E5-74DD7E164EFF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6BBD65A9-CEFC-4C53-861B-1F0A192CD2DE}" type="pres">
      <dgm:prSet presAssocID="{6A5C795C-0157-40E8-A3E5-74DD7E164EFF}" presName="level2hierChild" presStyleCnt="0"/>
      <dgm:spPr/>
      <dgm:t>
        <a:bodyPr/>
        <a:lstStyle/>
        <a:p>
          <a:endParaRPr lang="bg-BG"/>
        </a:p>
      </dgm:t>
    </dgm:pt>
    <dgm:pt modelId="{B47F1B39-3FCA-4D7E-B134-4AB5C97D6B87}" type="pres">
      <dgm:prSet presAssocID="{7F31B3A7-C59F-4B88-ABDE-C8573A484FD0}" presName="conn2-1" presStyleLbl="parChTrans1D2" presStyleIdx="0" presStyleCnt="2"/>
      <dgm:spPr/>
      <dgm:t>
        <a:bodyPr/>
        <a:lstStyle/>
        <a:p>
          <a:endParaRPr lang="bg-BG"/>
        </a:p>
      </dgm:t>
    </dgm:pt>
    <dgm:pt modelId="{F653C81D-C5D0-4110-BCFA-024B5A3FF2B6}" type="pres">
      <dgm:prSet presAssocID="{7F31B3A7-C59F-4B88-ABDE-C8573A484FD0}" presName="connTx" presStyleLbl="parChTrans1D2" presStyleIdx="0" presStyleCnt="2"/>
      <dgm:spPr/>
      <dgm:t>
        <a:bodyPr/>
        <a:lstStyle/>
        <a:p>
          <a:endParaRPr lang="bg-BG"/>
        </a:p>
      </dgm:t>
    </dgm:pt>
    <dgm:pt modelId="{70982A33-0405-44B7-98A1-600AFB5533B9}" type="pres">
      <dgm:prSet presAssocID="{B1DC6BC8-4A1D-4F19-BEF3-6B8E1FF4BF4F}" presName="root2" presStyleCnt="0"/>
      <dgm:spPr/>
      <dgm:t>
        <a:bodyPr/>
        <a:lstStyle/>
        <a:p>
          <a:endParaRPr lang="bg-BG"/>
        </a:p>
      </dgm:t>
    </dgm:pt>
    <dgm:pt modelId="{AC093D23-F050-4AEC-8C6C-91E0DB3F8D41}" type="pres">
      <dgm:prSet presAssocID="{B1DC6BC8-4A1D-4F19-BEF3-6B8E1FF4BF4F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8771E5F8-F993-415C-A801-449CB7714DFF}" type="pres">
      <dgm:prSet presAssocID="{B1DC6BC8-4A1D-4F19-BEF3-6B8E1FF4BF4F}" presName="level3hierChild" presStyleCnt="0"/>
      <dgm:spPr/>
      <dgm:t>
        <a:bodyPr/>
        <a:lstStyle/>
        <a:p>
          <a:endParaRPr lang="bg-BG"/>
        </a:p>
      </dgm:t>
    </dgm:pt>
    <dgm:pt modelId="{EE85F83C-06A3-41CE-A0A7-60A7F4332329}" type="pres">
      <dgm:prSet presAssocID="{F4E442DC-4DD2-43B5-9B13-7E7F3483517C}" presName="conn2-1" presStyleLbl="parChTrans1D3" presStyleIdx="0" presStyleCnt="3"/>
      <dgm:spPr/>
      <dgm:t>
        <a:bodyPr/>
        <a:lstStyle/>
        <a:p>
          <a:endParaRPr lang="bg-BG"/>
        </a:p>
      </dgm:t>
    </dgm:pt>
    <dgm:pt modelId="{C6B3D85C-C77D-4CD7-B1FE-35CD52B267DD}" type="pres">
      <dgm:prSet presAssocID="{F4E442DC-4DD2-43B5-9B13-7E7F3483517C}" presName="connTx" presStyleLbl="parChTrans1D3" presStyleIdx="0" presStyleCnt="3"/>
      <dgm:spPr/>
      <dgm:t>
        <a:bodyPr/>
        <a:lstStyle/>
        <a:p>
          <a:endParaRPr lang="bg-BG"/>
        </a:p>
      </dgm:t>
    </dgm:pt>
    <dgm:pt modelId="{A8BF7799-CE62-4655-ADA9-D33497AF01B1}" type="pres">
      <dgm:prSet presAssocID="{69EE529E-5FE5-45D6-889B-CC50511C141A}" presName="root2" presStyleCnt="0"/>
      <dgm:spPr/>
      <dgm:t>
        <a:bodyPr/>
        <a:lstStyle/>
        <a:p>
          <a:endParaRPr lang="bg-BG"/>
        </a:p>
      </dgm:t>
    </dgm:pt>
    <dgm:pt modelId="{AB6D7D95-39F4-42FF-8393-03C58FAE2DA2}" type="pres">
      <dgm:prSet presAssocID="{69EE529E-5FE5-45D6-889B-CC50511C141A}" presName="LevelTwoTextNod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771A9780-1A8B-44D4-B93E-3CB3E59F114C}" type="pres">
      <dgm:prSet presAssocID="{69EE529E-5FE5-45D6-889B-CC50511C141A}" presName="level3hierChild" presStyleCnt="0"/>
      <dgm:spPr/>
      <dgm:t>
        <a:bodyPr/>
        <a:lstStyle/>
        <a:p>
          <a:endParaRPr lang="bg-BG"/>
        </a:p>
      </dgm:t>
    </dgm:pt>
    <dgm:pt modelId="{951C4AD5-5CC7-4815-8429-715CA729AB84}" type="pres">
      <dgm:prSet presAssocID="{CD41BD04-EDDC-4560-9417-FF0672C4B625}" presName="conn2-1" presStyleLbl="parChTrans1D3" presStyleIdx="1" presStyleCnt="3"/>
      <dgm:spPr/>
      <dgm:t>
        <a:bodyPr/>
        <a:lstStyle/>
        <a:p>
          <a:endParaRPr lang="bg-BG"/>
        </a:p>
      </dgm:t>
    </dgm:pt>
    <dgm:pt modelId="{2AAA4D72-0E79-40B7-A64C-B9F763CE2616}" type="pres">
      <dgm:prSet presAssocID="{CD41BD04-EDDC-4560-9417-FF0672C4B625}" presName="connTx" presStyleLbl="parChTrans1D3" presStyleIdx="1" presStyleCnt="3"/>
      <dgm:spPr/>
      <dgm:t>
        <a:bodyPr/>
        <a:lstStyle/>
        <a:p>
          <a:endParaRPr lang="bg-BG"/>
        </a:p>
      </dgm:t>
    </dgm:pt>
    <dgm:pt modelId="{3B349699-C102-44F1-9F2E-5BDD0D24114D}" type="pres">
      <dgm:prSet presAssocID="{D1B840C3-91EB-4A26-8672-DE467706EEB1}" presName="root2" presStyleCnt="0"/>
      <dgm:spPr/>
      <dgm:t>
        <a:bodyPr/>
        <a:lstStyle/>
        <a:p>
          <a:endParaRPr lang="bg-BG"/>
        </a:p>
      </dgm:t>
    </dgm:pt>
    <dgm:pt modelId="{A76F8EB8-EE74-481D-BA20-32DAEB4CB287}" type="pres">
      <dgm:prSet presAssocID="{D1B840C3-91EB-4A26-8672-DE467706EEB1}" presName="LevelTwoTextNod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1D222719-3911-46CF-878E-6A667F979ADA}" type="pres">
      <dgm:prSet presAssocID="{D1B840C3-91EB-4A26-8672-DE467706EEB1}" presName="level3hierChild" presStyleCnt="0"/>
      <dgm:spPr/>
      <dgm:t>
        <a:bodyPr/>
        <a:lstStyle/>
        <a:p>
          <a:endParaRPr lang="bg-BG"/>
        </a:p>
      </dgm:t>
    </dgm:pt>
    <dgm:pt modelId="{7310485E-255F-4897-BB3E-6EB826CF6F70}" type="pres">
      <dgm:prSet presAssocID="{79DC62B9-DCAF-489E-8874-E527D4711802}" presName="conn2-1" presStyleLbl="parChTrans1D2" presStyleIdx="1" presStyleCnt="2"/>
      <dgm:spPr/>
      <dgm:t>
        <a:bodyPr/>
        <a:lstStyle/>
        <a:p>
          <a:endParaRPr lang="bg-BG"/>
        </a:p>
      </dgm:t>
    </dgm:pt>
    <dgm:pt modelId="{6364B318-B07E-444D-8511-F8979B1FFABF}" type="pres">
      <dgm:prSet presAssocID="{79DC62B9-DCAF-489E-8874-E527D4711802}" presName="connTx" presStyleLbl="parChTrans1D2" presStyleIdx="1" presStyleCnt="2"/>
      <dgm:spPr/>
      <dgm:t>
        <a:bodyPr/>
        <a:lstStyle/>
        <a:p>
          <a:endParaRPr lang="bg-BG"/>
        </a:p>
      </dgm:t>
    </dgm:pt>
    <dgm:pt modelId="{86ADAEFF-8267-4C85-9207-240CA964E5FC}" type="pres">
      <dgm:prSet presAssocID="{6EC5272E-6E02-4ECA-BFD1-E52690BD1C46}" presName="root2" presStyleCnt="0"/>
      <dgm:spPr/>
      <dgm:t>
        <a:bodyPr/>
        <a:lstStyle/>
        <a:p>
          <a:endParaRPr lang="bg-BG"/>
        </a:p>
      </dgm:t>
    </dgm:pt>
    <dgm:pt modelId="{D6808A7F-ECBC-447A-8F23-B7FD4177AD78}" type="pres">
      <dgm:prSet presAssocID="{6EC5272E-6E02-4ECA-BFD1-E52690BD1C46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F918673A-0548-4E5B-8CFF-210117C41914}" type="pres">
      <dgm:prSet presAssocID="{6EC5272E-6E02-4ECA-BFD1-E52690BD1C46}" presName="level3hierChild" presStyleCnt="0"/>
      <dgm:spPr/>
      <dgm:t>
        <a:bodyPr/>
        <a:lstStyle/>
        <a:p>
          <a:endParaRPr lang="bg-BG"/>
        </a:p>
      </dgm:t>
    </dgm:pt>
    <dgm:pt modelId="{707D0F05-C6CD-4816-A231-5F8C560CF704}" type="pres">
      <dgm:prSet presAssocID="{0257D313-867A-4B3D-9131-735BBEB06E9C}" presName="conn2-1" presStyleLbl="parChTrans1D3" presStyleIdx="2" presStyleCnt="3"/>
      <dgm:spPr/>
      <dgm:t>
        <a:bodyPr/>
        <a:lstStyle/>
        <a:p>
          <a:endParaRPr lang="bg-BG"/>
        </a:p>
      </dgm:t>
    </dgm:pt>
    <dgm:pt modelId="{2704B4C1-E24A-4554-9580-14772D9AD501}" type="pres">
      <dgm:prSet presAssocID="{0257D313-867A-4B3D-9131-735BBEB06E9C}" presName="connTx" presStyleLbl="parChTrans1D3" presStyleIdx="2" presStyleCnt="3"/>
      <dgm:spPr/>
      <dgm:t>
        <a:bodyPr/>
        <a:lstStyle/>
        <a:p>
          <a:endParaRPr lang="bg-BG"/>
        </a:p>
      </dgm:t>
    </dgm:pt>
    <dgm:pt modelId="{B8109F49-7A54-4521-BEA4-8F15F428A2BB}" type="pres">
      <dgm:prSet presAssocID="{AAAA4C2F-1777-462B-8779-958A092E957B}" presName="root2" presStyleCnt="0"/>
      <dgm:spPr/>
      <dgm:t>
        <a:bodyPr/>
        <a:lstStyle/>
        <a:p>
          <a:endParaRPr lang="bg-BG"/>
        </a:p>
      </dgm:t>
    </dgm:pt>
    <dgm:pt modelId="{FCAC1332-046C-4BA4-9E80-C2B41AB7BCE3}" type="pres">
      <dgm:prSet presAssocID="{AAAA4C2F-1777-462B-8779-958A092E957B}" presName="LevelTwoTextNod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bg-BG"/>
        </a:p>
      </dgm:t>
    </dgm:pt>
    <dgm:pt modelId="{3C2E90BF-6D1B-4F2B-96E1-3808124E013F}" type="pres">
      <dgm:prSet presAssocID="{AAAA4C2F-1777-462B-8779-958A092E957B}" presName="level3hierChild" presStyleCnt="0"/>
      <dgm:spPr/>
      <dgm:t>
        <a:bodyPr/>
        <a:lstStyle/>
        <a:p>
          <a:endParaRPr lang="bg-BG"/>
        </a:p>
      </dgm:t>
    </dgm:pt>
  </dgm:ptLst>
  <dgm:cxnLst>
    <dgm:cxn modelId="{A1D8F1F1-F9D2-4932-B698-10D6B05C7EF4}" type="presOf" srcId="{AAAA4C2F-1777-462B-8779-958A092E957B}" destId="{FCAC1332-046C-4BA4-9E80-C2B41AB7BCE3}" srcOrd="0" destOrd="0" presId="urn:microsoft.com/office/officeart/2005/8/layout/hierarchy2"/>
    <dgm:cxn modelId="{D8F64E89-A787-4C6D-94AB-49A153C92DCA}" type="presOf" srcId="{CD41BD04-EDDC-4560-9417-FF0672C4B625}" destId="{951C4AD5-5CC7-4815-8429-715CA729AB84}" srcOrd="0" destOrd="0" presId="urn:microsoft.com/office/officeart/2005/8/layout/hierarchy2"/>
    <dgm:cxn modelId="{77E72603-1D84-4E43-885E-B55979A0CCF0}" type="presOf" srcId="{69EE529E-5FE5-45D6-889B-CC50511C141A}" destId="{AB6D7D95-39F4-42FF-8393-03C58FAE2DA2}" srcOrd="0" destOrd="0" presId="urn:microsoft.com/office/officeart/2005/8/layout/hierarchy2"/>
    <dgm:cxn modelId="{11036D92-64C7-461B-90A8-7053CAF1418E}" srcId="{B1DC6BC8-4A1D-4F19-BEF3-6B8E1FF4BF4F}" destId="{69EE529E-5FE5-45D6-889B-CC50511C141A}" srcOrd="0" destOrd="0" parTransId="{F4E442DC-4DD2-43B5-9B13-7E7F3483517C}" sibTransId="{EC06297F-7624-4D22-A7A0-318EBDDE73D2}"/>
    <dgm:cxn modelId="{55167FCC-EFEE-4510-996D-2F29B5D63818}" srcId="{6EC5272E-6E02-4ECA-BFD1-E52690BD1C46}" destId="{AAAA4C2F-1777-462B-8779-958A092E957B}" srcOrd="0" destOrd="0" parTransId="{0257D313-867A-4B3D-9131-735BBEB06E9C}" sibTransId="{508BC865-2625-41E9-B0C2-AB404A494379}"/>
    <dgm:cxn modelId="{0E5E62F1-70CB-4441-992C-C412397E98CC}" srcId="{B1DC6BC8-4A1D-4F19-BEF3-6B8E1FF4BF4F}" destId="{D1B840C3-91EB-4A26-8672-DE467706EEB1}" srcOrd="1" destOrd="0" parTransId="{CD41BD04-EDDC-4560-9417-FF0672C4B625}" sibTransId="{3C1D588E-61AD-45F4-B61D-422780505496}"/>
    <dgm:cxn modelId="{44E563DE-D385-47B3-A7F4-86772CBE64B4}" type="presOf" srcId="{F4E442DC-4DD2-43B5-9B13-7E7F3483517C}" destId="{EE85F83C-06A3-41CE-A0A7-60A7F4332329}" srcOrd="0" destOrd="0" presId="urn:microsoft.com/office/officeart/2005/8/layout/hierarchy2"/>
    <dgm:cxn modelId="{AAD5DBC8-5035-44FB-823F-0B0BDE1C5DC2}" type="presOf" srcId="{CD41BD04-EDDC-4560-9417-FF0672C4B625}" destId="{2AAA4D72-0E79-40B7-A64C-B9F763CE2616}" srcOrd="1" destOrd="0" presId="urn:microsoft.com/office/officeart/2005/8/layout/hierarchy2"/>
    <dgm:cxn modelId="{697EBA71-B998-40C8-A6A5-E777722397FD}" type="presOf" srcId="{79DC62B9-DCAF-489E-8874-E527D4711802}" destId="{7310485E-255F-4897-BB3E-6EB826CF6F70}" srcOrd="0" destOrd="0" presId="urn:microsoft.com/office/officeart/2005/8/layout/hierarchy2"/>
    <dgm:cxn modelId="{2EA13B58-37FB-40FC-B4A8-6121DF1C25FD}" srcId="{C04CF060-CF9E-4029-B760-DCE70730B535}" destId="{6A5C795C-0157-40E8-A3E5-74DD7E164EFF}" srcOrd="0" destOrd="0" parTransId="{46617892-0AD7-4921-BB22-9F7EDCE035A7}" sibTransId="{6F114E5A-98CC-4B4B-928A-9D08F5DB9A6E}"/>
    <dgm:cxn modelId="{76F2CC13-1940-48A9-9838-9EAA4D332AA9}" type="presOf" srcId="{79DC62B9-DCAF-489E-8874-E527D4711802}" destId="{6364B318-B07E-444D-8511-F8979B1FFABF}" srcOrd="1" destOrd="0" presId="urn:microsoft.com/office/officeart/2005/8/layout/hierarchy2"/>
    <dgm:cxn modelId="{8774FD94-7A04-4F4B-901E-458B3576D1AB}" type="presOf" srcId="{F4E442DC-4DD2-43B5-9B13-7E7F3483517C}" destId="{C6B3D85C-C77D-4CD7-B1FE-35CD52B267DD}" srcOrd="1" destOrd="0" presId="urn:microsoft.com/office/officeart/2005/8/layout/hierarchy2"/>
    <dgm:cxn modelId="{4E33F7D7-BF84-402B-9155-AFE901AE744E}" srcId="{6A5C795C-0157-40E8-A3E5-74DD7E164EFF}" destId="{6EC5272E-6E02-4ECA-BFD1-E52690BD1C46}" srcOrd="1" destOrd="0" parTransId="{79DC62B9-DCAF-489E-8874-E527D4711802}" sibTransId="{31DF7894-A21D-4FC0-B6BC-17DA12D1D820}"/>
    <dgm:cxn modelId="{1B63A943-655C-487C-9EFF-30982D52E722}" type="presOf" srcId="{D1B840C3-91EB-4A26-8672-DE467706EEB1}" destId="{A76F8EB8-EE74-481D-BA20-32DAEB4CB287}" srcOrd="0" destOrd="0" presId="urn:microsoft.com/office/officeart/2005/8/layout/hierarchy2"/>
    <dgm:cxn modelId="{873A1BB9-9BD0-45FB-B77D-8D914C884D9B}" type="presOf" srcId="{B1DC6BC8-4A1D-4F19-BEF3-6B8E1FF4BF4F}" destId="{AC093D23-F050-4AEC-8C6C-91E0DB3F8D41}" srcOrd="0" destOrd="0" presId="urn:microsoft.com/office/officeart/2005/8/layout/hierarchy2"/>
    <dgm:cxn modelId="{E90D9FB4-446F-4538-B9D8-448BD1DAE3D9}" srcId="{6A5C795C-0157-40E8-A3E5-74DD7E164EFF}" destId="{B1DC6BC8-4A1D-4F19-BEF3-6B8E1FF4BF4F}" srcOrd="0" destOrd="0" parTransId="{7F31B3A7-C59F-4B88-ABDE-C8573A484FD0}" sibTransId="{09CDF1DF-2AC5-4AF6-B588-D790709D0587}"/>
    <dgm:cxn modelId="{18150F99-93E8-42F6-95E2-7B927EC4BC06}" type="presOf" srcId="{C04CF060-CF9E-4029-B760-DCE70730B535}" destId="{73040644-DEF6-49A8-BED4-34ED6C53CBDF}" srcOrd="0" destOrd="0" presId="urn:microsoft.com/office/officeart/2005/8/layout/hierarchy2"/>
    <dgm:cxn modelId="{415C326C-2380-4412-9AC0-22A0611A37A4}" type="presOf" srcId="{6EC5272E-6E02-4ECA-BFD1-E52690BD1C46}" destId="{D6808A7F-ECBC-447A-8F23-B7FD4177AD78}" srcOrd="0" destOrd="0" presId="urn:microsoft.com/office/officeart/2005/8/layout/hierarchy2"/>
    <dgm:cxn modelId="{BACBD984-8E18-48E9-8A85-20C97CF589BE}" type="presOf" srcId="{0257D313-867A-4B3D-9131-735BBEB06E9C}" destId="{707D0F05-C6CD-4816-A231-5F8C560CF704}" srcOrd="0" destOrd="0" presId="urn:microsoft.com/office/officeart/2005/8/layout/hierarchy2"/>
    <dgm:cxn modelId="{8CCC41B0-7B99-4A4A-830B-7CC5041E94ED}" type="presOf" srcId="{6A5C795C-0157-40E8-A3E5-74DD7E164EFF}" destId="{0498E845-B668-4522-BD72-838238A57339}" srcOrd="0" destOrd="0" presId="urn:microsoft.com/office/officeart/2005/8/layout/hierarchy2"/>
    <dgm:cxn modelId="{66DA8CFA-C37B-48DD-BC3A-17A032EF51AF}" type="presOf" srcId="{7F31B3A7-C59F-4B88-ABDE-C8573A484FD0}" destId="{F653C81D-C5D0-4110-BCFA-024B5A3FF2B6}" srcOrd="1" destOrd="0" presId="urn:microsoft.com/office/officeart/2005/8/layout/hierarchy2"/>
    <dgm:cxn modelId="{A379165D-5990-4821-A07A-0CFD3E129074}" type="presOf" srcId="{0257D313-867A-4B3D-9131-735BBEB06E9C}" destId="{2704B4C1-E24A-4554-9580-14772D9AD501}" srcOrd="1" destOrd="0" presId="urn:microsoft.com/office/officeart/2005/8/layout/hierarchy2"/>
    <dgm:cxn modelId="{9B57E0D6-9A94-47C1-B2CD-9FA024A47BD8}" type="presOf" srcId="{7F31B3A7-C59F-4B88-ABDE-C8573A484FD0}" destId="{B47F1B39-3FCA-4D7E-B134-4AB5C97D6B87}" srcOrd="0" destOrd="0" presId="urn:microsoft.com/office/officeart/2005/8/layout/hierarchy2"/>
    <dgm:cxn modelId="{1B9EEE52-F533-415B-9B0F-A7672ECD1888}" type="presParOf" srcId="{73040644-DEF6-49A8-BED4-34ED6C53CBDF}" destId="{8BE9CCDF-B512-41D6-8BF1-DF8C01C87D2A}" srcOrd="0" destOrd="0" presId="urn:microsoft.com/office/officeart/2005/8/layout/hierarchy2"/>
    <dgm:cxn modelId="{3CECCE5E-06B6-465D-982B-C5CCB7CC54B2}" type="presParOf" srcId="{8BE9CCDF-B512-41D6-8BF1-DF8C01C87D2A}" destId="{0498E845-B668-4522-BD72-838238A57339}" srcOrd="0" destOrd="0" presId="urn:microsoft.com/office/officeart/2005/8/layout/hierarchy2"/>
    <dgm:cxn modelId="{678038FE-0890-4E50-9947-B9670DCC35CE}" type="presParOf" srcId="{8BE9CCDF-B512-41D6-8BF1-DF8C01C87D2A}" destId="{6BBD65A9-CEFC-4C53-861B-1F0A192CD2DE}" srcOrd="1" destOrd="0" presId="urn:microsoft.com/office/officeart/2005/8/layout/hierarchy2"/>
    <dgm:cxn modelId="{4AF50B95-4D35-4D20-B30F-C0AA37974474}" type="presParOf" srcId="{6BBD65A9-CEFC-4C53-861B-1F0A192CD2DE}" destId="{B47F1B39-3FCA-4D7E-B134-4AB5C97D6B87}" srcOrd="0" destOrd="0" presId="urn:microsoft.com/office/officeart/2005/8/layout/hierarchy2"/>
    <dgm:cxn modelId="{845F992D-FF54-4829-898D-9E39DD195983}" type="presParOf" srcId="{B47F1B39-3FCA-4D7E-B134-4AB5C97D6B87}" destId="{F653C81D-C5D0-4110-BCFA-024B5A3FF2B6}" srcOrd="0" destOrd="0" presId="urn:microsoft.com/office/officeart/2005/8/layout/hierarchy2"/>
    <dgm:cxn modelId="{CBDD243E-E21F-4918-8917-FADF13070BFA}" type="presParOf" srcId="{6BBD65A9-CEFC-4C53-861B-1F0A192CD2DE}" destId="{70982A33-0405-44B7-98A1-600AFB5533B9}" srcOrd="1" destOrd="0" presId="urn:microsoft.com/office/officeart/2005/8/layout/hierarchy2"/>
    <dgm:cxn modelId="{43E221BA-83E1-4076-AA71-6FA98433E913}" type="presParOf" srcId="{70982A33-0405-44B7-98A1-600AFB5533B9}" destId="{AC093D23-F050-4AEC-8C6C-91E0DB3F8D41}" srcOrd="0" destOrd="0" presId="urn:microsoft.com/office/officeart/2005/8/layout/hierarchy2"/>
    <dgm:cxn modelId="{5828552D-F1A2-4B86-993D-44BFCA6AC05E}" type="presParOf" srcId="{70982A33-0405-44B7-98A1-600AFB5533B9}" destId="{8771E5F8-F993-415C-A801-449CB7714DFF}" srcOrd="1" destOrd="0" presId="urn:microsoft.com/office/officeart/2005/8/layout/hierarchy2"/>
    <dgm:cxn modelId="{0999B4FB-F1BF-4389-89A1-012D95A42A3E}" type="presParOf" srcId="{8771E5F8-F993-415C-A801-449CB7714DFF}" destId="{EE85F83C-06A3-41CE-A0A7-60A7F4332329}" srcOrd="0" destOrd="0" presId="urn:microsoft.com/office/officeart/2005/8/layout/hierarchy2"/>
    <dgm:cxn modelId="{E52CF067-31F3-42A7-AF61-FE8ECA00C62C}" type="presParOf" srcId="{EE85F83C-06A3-41CE-A0A7-60A7F4332329}" destId="{C6B3D85C-C77D-4CD7-B1FE-35CD52B267DD}" srcOrd="0" destOrd="0" presId="urn:microsoft.com/office/officeart/2005/8/layout/hierarchy2"/>
    <dgm:cxn modelId="{F0396044-5497-40EC-8EAD-6DFF0E4A3BA0}" type="presParOf" srcId="{8771E5F8-F993-415C-A801-449CB7714DFF}" destId="{A8BF7799-CE62-4655-ADA9-D33497AF01B1}" srcOrd="1" destOrd="0" presId="urn:microsoft.com/office/officeart/2005/8/layout/hierarchy2"/>
    <dgm:cxn modelId="{60140F18-CF7A-4713-AFE3-5B29EEAEF2EC}" type="presParOf" srcId="{A8BF7799-CE62-4655-ADA9-D33497AF01B1}" destId="{AB6D7D95-39F4-42FF-8393-03C58FAE2DA2}" srcOrd="0" destOrd="0" presId="urn:microsoft.com/office/officeart/2005/8/layout/hierarchy2"/>
    <dgm:cxn modelId="{7C369808-C802-485F-A3FB-9F88D67F6FAB}" type="presParOf" srcId="{A8BF7799-CE62-4655-ADA9-D33497AF01B1}" destId="{771A9780-1A8B-44D4-B93E-3CB3E59F114C}" srcOrd="1" destOrd="0" presId="urn:microsoft.com/office/officeart/2005/8/layout/hierarchy2"/>
    <dgm:cxn modelId="{38C85AB3-B3DD-40E5-9A86-0D2CEB0D7057}" type="presParOf" srcId="{8771E5F8-F993-415C-A801-449CB7714DFF}" destId="{951C4AD5-5CC7-4815-8429-715CA729AB84}" srcOrd="2" destOrd="0" presId="urn:microsoft.com/office/officeart/2005/8/layout/hierarchy2"/>
    <dgm:cxn modelId="{19CA02EC-D9E7-4921-B8C2-78DAB9DA1C6C}" type="presParOf" srcId="{951C4AD5-5CC7-4815-8429-715CA729AB84}" destId="{2AAA4D72-0E79-40B7-A64C-B9F763CE2616}" srcOrd="0" destOrd="0" presId="urn:microsoft.com/office/officeart/2005/8/layout/hierarchy2"/>
    <dgm:cxn modelId="{4B32B39D-A9A8-47E9-83D7-9C2C2E68E841}" type="presParOf" srcId="{8771E5F8-F993-415C-A801-449CB7714DFF}" destId="{3B349699-C102-44F1-9F2E-5BDD0D24114D}" srcOrd="3" destOrd="0" presId="urn:microsoft.com/office/officeart/2005/8/layout/hierarchy2"/>
    <dgm:cxn modelId="{DF3E6A6B-50D0-4730-A18B-664496A7FD5D}" type="presParOf" srcId="{3B349699-C102-44F1-9F2E-5BDD0D24114D}" destId="{A76F8EB8-EE74-481D-BA20-32DAEB4CB287}" srcOrd="0" destOrd="0" presId="urn:microsoft.com/office/officeart/2005/8/layout/hierarchy2"/>
    <dgm:cxn modelId="{4A0A99A2-A7F0-4D66-9FC8-370ADE9EF80A}" type="presParOf" srcId="{3B349699-C102-44F1-9F2E-5BDD0D24114D}" destId="{1D222719-3911-46CF-878E-6A667F979ADA}" srcOrd="1" destOrd="0" presId="urn:microsoft.com/office/officeart/2005/8/layout/hierarchy2"/>
    <dgm:cxn modelId="{78F3366C-4DFC-4F62-85A4-01DC3A284FF8}" type="presParOf" srcId="{6BBD65A9-CEFC-4C53-861B-1F0A192CD2DE}" destId="{7310485E-255F-4897-BB3E-6EB826CF6F70}" srcOrd="2" destOrd="0" presId="urn:microsoft.com/office/officeart/2005/8/layout/hierarchy2"/>
    <dgm:cxn modelId="{F37DFE3B-5A77-43B2-ABA0-A2A3F7974B4E}" type="presParOf" srcId="{7310485E-255F-4897-BB3E-6EB826CF6F70}" destId="{6364B318-B07E-444D-8511-F8979B1FFABF}" srcOrd="0" destOrd="0" presId="urn:microsoft.com/office/officeart/2005/8/layout/hierarchy2"/>
    <dgm:cxn modelId="{A6DA1025-E9BE-4844-87DC-0A71AE520F13}" type="presParOf" srcId="{6BBD65A9-CEFC-4C53-861B-1F0A192CD2DE}" destId="{86ADAEFF-8267-4C85-9207-240CA964E5FC}" srcOrd="3" destOrd="0" presId="urn:microsoft.com/office/officeart/2005/8/layout/hierarchy2"/>
    <dgm:cxn modelId="{D5E17A98-8961-4F2C-A15D-89D66F26C60F}" type="presParOf" srcId="{86ADAEFF-8267-4C85-9207-240CA964E5FC}" destId="{D6808A7F-ECBC-447A-8F23-B7FD4177AD78}" srcOrd="0" destOrd="0" presId="urn:microsoft.com/office/officeart/2005/8/layout/hierarchy2"/>
    <dgm:cxn modelId="{8F9F34FF-EDE9-414A-AFAD-3491C6AD8648}" type="presParOf" srcId="{86ADAEFF-8267-4C85-9207-240CA964E5FC}" destId="{F918673A-0548-4E5B-8CFF-210117C41914}" srcOrd="1" destOrd="0" presId="urn:microsoft.com/office/officeart/2005/8/layout/hierarchy2"/>
    <dgm:cxn modelId="{DC752528-9DA3-4130-9263-0DBEE3C9AA03}" type="presParOf" srcId="{F918673A-0548-4E5B-8CFF-210117C41914}" destId="{707D0F05-C6CD-4816-A231-5F8C560CF704}" srcOrd="0" destOrd="0" presId="urn:microsoft.com/office/officeart/2005/8/layout/hierarchy2"/>
    <dgm:cxn modelId="{3C33425C-802A-47DF-A917-2A5F874A8A25}" type="presParOf" srcId="{707D0F05-C6CD-4816-A231-5F8C560CF704}" destId="{2704B4C1-E24A-4554-9580-14772D9AD501}" srcOrd="0" destOrd="0" presId="urn:microsoft.com/office/officeart/2005/8/layout/hierarchy2"/>
    <dgm:cxn modelId="{443412FB-D99D-428B-8637-F6FC51825777}" type="presParOf" srcId="{F918673A-0548-4E5B-8CFF-210117C41914}" destId="{B8109F49-7A54-4521-BEA4-8F15F428A2BB}" srcOrd="1" destOrd="0" presId="urn:microsoft.com/office/officeart/2005/8/layout/hierarchy2"/>
    <dgm:cxn modelId="{B2254BF7-5A77-4C72-A1AA-9142D37625E2}" type="presParOf" srcId="{B8109F49-7A54-4521-BEA4-8F15F428A2BB}" destId="{FCAC1332-046C-4BA4-9E80-C2B41AB7BCE3}" srcOrd="0" destOrd="0" presId="urn:microsoft.com/office/officeart/2005/8/layout/hierarchy2"/>
    <dgm:cxn modelId="{BB5A72F7-8825-4350-AC2C-363366999804}" type="presParOf" srcId="{B8109F49-7A54-4521-BEA4-8F15F428A2BB}" destId="{3C2E90BF-6D1B-4F2B-96E1-3808124E013F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EE9FC9-1E5C-4EFE-8BA3-A6CDCFF54831}">
      <dsp:nvSpPr>
        <dsp:cNvPr id="0" name=""/>
        <dsp:cNvSpPr/>
      </dsp:nvSpPr>
      <dsp:spPr>
        <a:xfrm>
          <a:off x="5117461" y="2146368"/>
          <a:ext cx="2623339" cy="2623339"/>
        </a:xfrm>
        <a:prstGeom prst="gear9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Планирани седем оценки</a:t>
          </a:r>
          <a:endParaRPr lang="bg-BG" sz="2800" kern="1200" dirty="0"/>
        </a:p>
      </dsp:txBody>
      <dsp:txXfrm>
        <a:off x="5644869" y="2760873"/>
        <a:ext cx="1568523" cy="1348450"/>
      </dsp:txXfrm>
    </dsp:sp>
    <dsp:sp modelId="{8A52B95B-EE11-4B68-8A75-2E364D722479}">
      <dsp:nvSpPr>
        <dsp:cNvPr id="0" name=""/>
        <dsp:cNvSpPr/>
      </dsp:nvSpPr>
      <dsp:spPr>
        <a:xfrm>
          <a:off x="3426389" y="1526306"/>
          <a:ext cx="1907883" cy="1907883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Тематични</a:t>
          </a:r>
          <a:r>
            <a:rPr lang="bg-BG" sz="1500" kern="1200" baseline="0" dirty="0" smtClean="0"/>
            <a:t> области</a:t>
          </a:r>
          <a:endParaRPr lang="bg-BG" sz="1500" kern="1200" dirty="0"/>
        </a:p>
      </dsp:txBody>
      <dsp:txXfrm>
        <a:off x="3906704" y="2009524"/>
        <a:ext cx="947253" cy="941447"/>
      </dsp:txXfrm>
    </dsp:sp>
    <dsp:sp modelId="{81F3A688-E471-4282-B9B6-9E9459FF08DB}">
      <dsp:nvSpPr>
        <dsp:cNvPr id="0" name=""/>
        <dsp:cNvSpPr/>
      </dsp:nvSpPr>
      <dsp:spPr>
        <a:xfrm rot="20700000">
          <a:off x="4659763" y="210061"/>
          <a:ext cx="1869336" cy="1869336"/>
        </a:xfrm>
        <a:prstGeom prst="gear6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Бюджет- 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2 млн. лв</a:t>
          </a:r>
          <a:r>
            <a:rPr lang="bg-BG" sz="1500" kern="1200" dirty="0" smtClean="0"/>
            <a:t>.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1500" kern="1200" dirty="0" smtClean="0"/>
            <a:t>Без ДДС</a:t>
          </a:r>
          <a:endParaRPr lang="bg-BG" sz="1500" kern="1200" dirty="0"/>
        </a:p>
      </dsp:txBody>
      <dsp:txXfrm rot="-20700000">
        <a:off x="5069764" y="620062"/>
        <a:ext cx="1049335" cy="1049335"/>
      </dsp:txXfrm>
    </dsp:sp>
    <dsp:sp modelId="{DC169EDE-CD55-4EDF-B4B1-EC222AE994E4}">
      <dsp:nvSpPr>
        <dsp:cNvPr id="0" name=""/>
        <dsp:cNvSpPr/>
      </dsp:nvSpPr>
      <dsp:spPr>
        <a:xfrm>
          <a:off x="4922109" y="1746881"/>
          <a:ext cx="3357874" cy="3357874"/>
        </a:xfrm>
        <a:prstGeom prst="circularArrow">
          <a:avLst>
            <a:gd name="adj1" fmla="val 4688"/>
            <a:gd name="adj2" fmla="val 299029"/>
            <a:gd name="adj3" fmla="val 2528382"/>
            <a:gd name="adj4" fmla="val 15835206"/>
            <a:gd name="adj5" fmla="val 5469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1A3C6E-2E3A-4863-BB7D-BB06D6F8423F}">
      <dsp:nvSpPr>
        <dsp:cNvPr id="0" name=""/>
        <dsp:cNvSpPr/>
      </dsp:nvSpPr>
      <dsp:spPr>
        <a:xfrm>
          <a:off x="3253272" y="1101694"/>
          <a:ext cx="2439705" cy="243970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C3B3D-7F61-4116-8EFA-804AB9EFBE6D}">
      <dsp:nvSpPr>
        <dsp:cNvPr id="0" name=""/>
        <dsp:cNvSpPr/>
      </dsp:nvSpPr>
      <dsp:spPr>
        <a:xfrm>
          <a:off x="4227367" y="-201862"/>
          <a:ext cx="2630493" cy="2630493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98E845-B668-4522-BD72-838238A57339}">
      <dsp:nvSpPr>
        <dsp:cNvPr id="0" name=""/>
        <dsp:cNvSpPr/>
      </dsp:nvSpPr>
      <dsp:spPr>
        <a:xfrm>
          <a:off x="437618" y="2085191"/>
          <a:ext cx="2897884" cy="1448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Средносрочна оценка</a:t>
          </a:r>
          <a:endParaRPr lang="bg-BG" sz="2800" kern="1200" dirty="0"/>
        </a:p>
      </dsp:txBody>
      <dsp:txXfrm>
        <a:off x="480056" y="2127629"/>
        <a:ext cx="2813008" cy="1364066"/>
      </dsp:txXfrm>
    </dsp:sp>
    <dsp:sp modelId="{B47F1B39-3FCA-4D7E-B134-4AB5C97D6B87}">
      <dsp:nvSpPr>
        <dsp:cNvPr id="0" name=""/>
        <dsp:cNvSpPr/>
      </dsp:nvSpPr>
      <dsp:spPr>
        <a:xfrm rot="18770822">
          <a:off x="3062815" y="2157560"/>
          <a:ext cx="170452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04529" y="272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600" kern="1200"/>
        </a:p>
      </dsp:txBody>
      <dsp:txXfrm>
        <a:off x="3872467" y="2142193"/>
        <a:ext cx="85226" cy="85226"/>
      </dsp:txXfrm>
    </dsp:sp>
    <dsp:sp modelId="{AC093D23-F050-4AEC-8C6C-91E0DB3F8D41}">
      <dsp:nvSpPr>
        <dsp:cNvPr id="0" name=""/>
        <dsp:cNvSpPr/>
      </dsp:nvSpPr>
      <dsp:spPr>
        <a:xfrm>
          <a:off x="4494657" y="835478"/>
          <a:ext cx="2897884" cy="1448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Оценка на хоризонталните принципи</a:t>
          </a:r>
          <a:endParaRPr lang="bg-BG" sz="2800" kern="1200" dirty="0"/>
        </a:p>
      </dsp:txBody>
      <dsp:txXfrm>
        <a:off x="4537095" y="877916"/>
        <a:ext cx="2813008" cy="1364066"/>
      </dsp:txXfrm>
    </dsp:sp>
    <dsp:sp modelId="{EE85F83C-06A3-41CE-A0A7-60A7F4332329}">
      <dsp:nvSpPr>
        <dsp:cNvPr id="0" name=""/>
        <dsp:cNvSpPr/>
      </dsp:nvSpPr>
      <dsp:spPr>
        <a:xfrm rot="19457599">
          <a:off x="7258368" y="1116133"/>
          <a:ext cx="142750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427502" y="2724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500" kern="1200"/>
        </a:p>
      </dsp:txBody>
      <dsp:txXfrm>
        <a:off x="7936431" y="1107691"/>
        <a:ext cx="71375" cy="71375"/>
      </dsp:txXfrm>
    </dsp:sp>
    <dsp:sp modelId="{AB6D7D95-39F4-42FF-8393-03C58FAE2DA2}">
      <dsp:nvSpPr>
        <dsp:cNvPr id="0" name=""/>
        <dsp:cNvSpPr/>
      </dsp:nvSpPr>
      <dsp:spPr>
        <a:xfrm>
          <a:off x="8551696" y="2337"/>
          <a:ext cx="2897884" cy="1448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Оценка на въздействието</a:t>
          </a:r>
          <a:endParaRPr lang="bg-BG" sz="2800" kern="1200" dirty="0"/>
        </a:p>
      </dsp:txBody>
      <dsp:txXfrm>
        <a:off x="8594134" y="44775"/>
        <a:ext cx="2813008" cy="1364066"/>
      </dsp:txXfrm>
    </dsp:sp>
    <dsp:sp modelId="{951C4AD5-5CC7-4815-8429-715CA729AB84}">
      <dsp:nvSpPr>
        <dsp:cNvPr id="0" name=""/>
        <dsp:cNvSpPr/>
      </dsp:nvSpPr>
      <dsp:spPr>
        <a:xfrm rot="2142401">
          <a:off x="7258368" y="1949274"/>
          <a:ext cx="1427502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427502" y="2724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500" kern="1200"/>
        </a:p>
      </dsp:txBody>
      <dsp:txXfrm>
        <a:off x="7936431" y="1940833"/>
        <a:ext cx="71375" cy="71375"/>
      </dsp:txXfrm>
    </dsp:sp>
    <dsp:sp modelId="{A76F8EB8-EE74-481D-BA20-32DAEB4CB287}">
      <dsp:nvSpPr>
        <dsp:cNvPr id="0" name=""/>
        <dsp:cNvSpPr/>
      </dsp:nvSpPr>
      <dsp:spPr>
        <a:xfrm>
          <a:off x="8551696" y="1668620"/>
          <a:ext cx="2897884" cy="1448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800" kern="1200" dirty="0" smtClean="0"/>
            <a:t>Последваща оценка</a:t>
          </a:r>
          <a:endParaRPr lang="bg-BG" sz="2800" kern="1200" dirty="0"/>
        </a:p>
      </dsp:txBody>
      <dsp:txXfrm>
        <a:off x="8594134" y="1711058"/>
        <a:ext cx="2813008" cy="1364066"/>
      </dsp:txXfrm>
    </dsp:sp>
    <dsp:sp modelId="{7310485E-255F-4897-BB3E-6EB826CF6F70}">
      <dsp:nvSpPr>
        <dsp:cNvPr id="0" name=""/>
        <dsp:cNvSpPr/>
      </dsp:nvSpPr>
      <dsp:spPr>
        <a:xfrm rot="2829178">
          <a:off x="3062815" y="3407273"/>
          <a:ext cx="1704529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04529" y="2724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600" kern="1200"/>
        </a:p>
      </dsp:txBody>
      <dsp:txXfrm>
        <a:off x="3872467" y="3391906"/>
        <a:ext cx="85226" cy="85226"/>
      </dsp:txXfrm>
    </dsp:sp>
    <dsp:sp modelId="{D6808A7F-ECBC-447A-8F23-B7FD4177AD78}">
      <dsp:nvSpPr>
        <dsp:cNvPr id="0" name=""/>
        <dsp:cNvSpPr/>
      </dsp:nvSpPr>
      <dsp:spPr>
        <a:xfrm>
          <a:off x="4494657" y="3334904"/>
          <a:ext cx="2897884" cy="1448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3100" kern="1200" dirty="0" smtClean="0"/>
            <a:t>Оценка на партньорството по програмата</a:t>
          </a:r>
          <a:endParaRPr lang="bg-BG" sz="3100" kern="1200" dirty="0"/>
        </a:p>
      </dsp:txBody>
      <dsp:txXfrm>
        <a:off x="4537095" y="3377342"/>
        <a:ext cx="2813008" cy="1364066"/>
      </dsp:txXfrm>
    </dsp:sp>
    <dsp:sp modelId="{707D0F05-C6CD-4816-A231-5F8C560CF704}">
      <dsp:nvSpPr>
        <dsp:cNvPr id="0" name=""/>
        <dsp:cNvSpPr/>
      </dsp:nvSpPr>
      <dsp:spPr>
        <a:xfrm>
          <a:off x="7392542" y="4032129"/>
          <a:ext cx="1159153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159153" y="27246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500" kern="1200"/>
        </a:p>
      </dsp:txBody>
      <dsp:txXfrm>
        <a:off x="7943140" y="4030396"/>
        <a:ext cx="57957" cy="57957"/>
      </dsp:txXfrm>
    </dsp:sp>
    <dsp:sp modelId="{FCAC1332-046C-4BA4-9E80-C2B41AB7BCE3}">
      <dsp:nvSpPr>
        <dsp:cNvPr id="0" name=""/>
        <dsp:cNvSpPr/>
      </dsp:nvSpPr>
      <dsp:spPr>
        <a:xfrm>
          <a:off x="8551696" y="3334904"/>
          <a:ext cx="2897884" cy="14489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600" kern="1200" dirty="0" smtClean="0"/>
            <a:t>Предварителна оценка за ОПНОИР 2021-2027 г.</a:t>
          </a:r>
          <a:endParaRPr lang="bg-BG" sz="2600" kern="1200" dirty="0"/>
        </a:p>
      </dsp:txBody>
      <dsp:txXfrm>
        <a:off x="8594134" y="3377342"/>
        <a:ext cx="2813008" cy="13640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242852">
                    <a:lumMod val="75000"/>
                  </a:srgbClr>
                </a:solidFill>
              </a:rPr>
              <a:pPr/>
              <a:t>‹#›</a:t>
            </a:fld>
            <a:endParaRPr lang="en-GB" dirty="0">
              <a:solidFill>
                <a:srgbClr val="242852">
                  <a:lumMod val="75000"/>
                </a:srgb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6541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242852">
                    <a:lumMod val="75000"/>
                  </a:srgbClr>
                </a:solidFill>
              </a:rPr>
              <a:pPr/>
              <a:t>‹#›</a:t>
            </a:fld>
            <a:endParaRPr lang="en-GB" dirty="0">
              <a:solidFill>
                <a:srgbClr val="242852">
                  <a:lumMod val="75000"/>
                </a:srgb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5434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3615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155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46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242852">
                    <a:lumMod val="75000"/>
                  </a:srgbClr>
                </a:solidFill>
              </a:rPr>
              <a:pPr/>
              <a:t>‹#›</a:t>
            </a:fld>
            <a:endParaRPr lang="en-GB" dirty="0">
              <a:solidFill>
                <a:srgbClr val="242852">
                  <a:lumMod val="75000"/>
                </a:srgb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 smtClean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99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242852">
                    <a:lumMod val="75000"/>
                  </a:srgbClr>
                </a:solidFill>
              </a:rPr>
              <a:pPr/>
              <a:t>‹#›</a:t>
            </a:fld>
            <a:endParaRPr lang="en-GB" dirty="0">
              <a:solidFill>
                <a:srgbClr val="242852">
                  <a:lumMod val="75000"/>
                </a:srgb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 smtClean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9385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246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 smtClean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633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036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0.xml"/><Relationship Id="rId4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defTabSz="457200"/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 defTabSz="457200"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defTabSz="457200"/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defTabSz="457200"/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9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defTabSz="457200"/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 defTabSz="457200"/>
              <a:t>14/11/2018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defTabSz="457200"/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defTabSz="457200"/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 defTabSz="457200"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GB">
              <a:solidFill>
                <a:prstClr val="white"/>
              </a:solidFill>
            </a:endParaRPr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=""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ИА „Оперативна програма</a:t>
            </a:r>
            <a:endParaRPr lang="en-US" sz="2000" dirty="0" smtClean="0">
              <a:solidFill>
                <a:prstClr val="black"/>
              </a:solidFill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pPr defTabSz="457200"/>
            <a:r>
              <a:rPr lang="ru-RU" b="1" cap="all" dirty="0" smtClean="0">
                <a:solidFill>
                  <a:srgbClr val="0A304A"/>
                </a:solidFill>
                <a:latin typeface="Candara" panose="020E0502030303020204" pitchFamily="34" charset="0"/>
              </a:rPr>
              <a:t>„Наука и образование за интелигентен растеж”</a:t>
            </a:r>
            <a:endParaRPr lang="en-US" dirty="0">
              <a:solidFill>
                <a:prstClr val="black"/>
              </a:solidFill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665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4212" y="1789471"/>
            <a:ext cx="10925402" cy="4347963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2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>План за оценка на ОПНОИР</a:t>
            </a:r>
            <a:br>
              <a:rPr lang="bg-BG" sz="28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  <a:t/>
            </a:r>
            <a:br>
              <a:rPr lang="bg-BG" sz="2600" b="1" dirty="0" smtClean="0">
                <a:ln/>
                <a:solidFill>
                  <a:srgbClr val="A51321"/>
                </a:solidFill>
                <a:cs typeface="Courier New" panose="02070309020205020404" pitchFamily="49" charset="0"/>
              </a:rPr>
            </a:b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10-то заседание на Комитета за наблюдение</a:t>
            </a:r>
            <a: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bg-BG" sz="18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/>
            </a:r>
            <a:br>
              <a:rPr lang="ru-RU" sz="18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гр.София</a:t>
            </a:r>
            <a:r>
              <a:rPr lang="en-GB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,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29</a:t>
            </a:r>
            <a:r>
              <a:rPr lang="en-GB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 </a:t>
            </a:r>
            <a:r>
              <a:rPr lang="bg-BG" sz="2200" b="1" dirty="0" smtClean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ноември </a:t>
            </a:r>
            <a: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  <a:t>2018 г.</a:t>
            </a:r>
            <a:br>
              <a:rPr lang="ru-RU" sz="2200" b="1" dirty="0">
                <a:ln/>
                <a:solidFill>
                  <a:schemeClr val="accent1"/>
                </a:solidFill>
                <a:cs typeface="Courier New" panose="02070309020205020404" pitchFamily="49" charset="0"/>
              </a:rPr>
            </a:br>
            <a:endParaRPr lang="ru-RU" sz="2200" b="1" dirty="0">
              <a:ln/>
              <a:solidFill>
                <a:schemeClr val="accent1"/>
              </a:solidFill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13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7763" y="1159722"/>
            <a:ext cx="10058400" cy="676883"/>
          </a:xfrm>
        </p:spPr>
        <p:txBody>
          <a:bodyPr/>
          <a:lstStyle/>
          <a:p>
            <a:pPr algn="ctr"/>
            <a:r>
              <a:rPr lang="bg-BG" b="1" dirty="0" smtClean="0">
                <a:solidFill>
                  <a:srgbClr val="C00000"/>
                </a:solidFill>
              </a:rPr>
              <a:t>Съдържание</a:t>
            </a:r>
            <a:endParaRPr lang="bg-BG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747521"/>
              </p:ext>
            </p:extLst>
          </p:nvPr>
        </p:nvGraphicFramePr>
        <p:xfrm>
          <a:off x="494270" y="1968843"/>
          <a:ext cx="10711893" cy="47697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0981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919" y="1242100"/>
            <a:ext cx="10058400" cy="676883"/>
          </a:xfrm>
        </p:spPr>
        <p:txBody>
          <a:bodyPr/>
          <a:lstStyle/>
          <a:p>
            <a:pPr algn="ctr"/>
            <a:r>
              <a:rPr lang="bg-BG" b="1" dirty="0" smtClean="0">
                <a:solidFill>
                  <a:srgbClr val="C00000"/>
                </a:solidFill>
              </a:rPr>
              <a:t>Планирани оценки</a:t>
            </a:r>
            <a:endParaRPr lang="bg-BG" b="1" dirty="0">
              <a:solidFill>
                <a:srgbClr val="C00000"/>
              </a:solidFill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4631738"/>
              </p:ext>
            </p:extLst>
          </p:nvPr>
        </p:nvGraphicFramePr>
        <p:xfrm>
          <a:off x="156519" y="1993557"/>
          <a:ext cx="11887200" cy="478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417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>
                <a:solidFill>
                  <a:srgbClr val="C00000"/>
                </a:solidFill>
              </a:rPr>
              <a:t>Средносрочна оценка – бюджет 450 000 лв</a:t>
            </a:r>
            <a:r>
              <a:rPr lang="bg-BG" b="1" dirty="0" smtClean="0">
                <a:solidFill>
                  <a:srgbClr val="C00000"/>
                </a:solidFill>
              </a:rPr>
              <a:t>. без ДДС</a:t>
            </a:r>
            <a:endParaRPr lang="bg-B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 smtClean="0"/>
              <a:t>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Тематични области: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съответствието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процедурите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процес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завършили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, с целите на ОП НОИР,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както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принос 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целите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програмата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съответствието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процедурите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процес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тези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при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които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е приключило, с целите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нормативните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стратегическите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документи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финансовото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ОП НОИР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адекватността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индикаторите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за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резултат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, вкл. в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рамката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за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програмата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Методологията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за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изчисление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индикаторите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по приоритетна ос 1 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приоритетни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оси 2 и 3</a:t>
            </a:r>
          </a:p>
          <a:p>
            <a:pPr>
              <a:buFont typeface="Wingdings" panose="05000000000000000000" pitchFamily="2" charset="2"/>
              <a:buChar char="v"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3397005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bg-BG" b="1" dirty="0" smtClean="0">
                <a:solidFill>
                  <a:srgbClr val="C00000"/>
                </a:solidFill>
              </a:rPr>
              <a:t>Средносрочна </a:t>
            </a:r>
            <a:r>
              <a:rPr lang="bg-BG" b="1" dirty="0" smtClean="0">
                <a:solidFill>
                  <a:srgbClr val="C00000"/>
                </a:solidFill>
              </a:rPr>
              <a:t>оценка</a:t>
            </a:r>
            <a:endParaRPr lang="bg-B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b="1" dirty="0" smtClean="0">
                <a:solidFill>
                  <a:schemeClr val="accent1">
                    <a:lumMod val="75000"/>
                  </a:schemeClr>
                </a:solidFill>
              </a:rPr>
              <a:t>Тематични области: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регионалния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обхват на 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програмата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подготовката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УО за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следващия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програмен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период 2021-2027 г.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процедурите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по приоритетна ос 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</a:p>
          <a:p>
            <a:pPr algn="ctr">
              <a:buFont typeface="Wingdings" panose="05000000000000000000" pitchFamily="2" charset="2"/>
              <a:buChar char="v"/>
            </a:pP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Методи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Оценка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процесите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processes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evaluation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),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err="1" smtClean="0">
                <a:solidFill>
                  <a:schemeClr val="accent1">
                    <a:lumMod val="75000"/>
                  </a:schemeClr>
                </a:solidFill>
              </a:rPr>
              <a:t>провеждане</a:t>
            </a: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интервюта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/фокус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групи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с УО/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и посещения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място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Метод 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триангулацията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</a:rPr>
              <a:t>Кабинетно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преглед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документи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конкретни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случаи (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case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b="1" dirty="0" err="1">
                <a:solidFill>
                  <a:schemeClr val="accent1">
                    <a:lumMod val="75000"/>
                  </a:schemeClr>
                </a:solidFill>
              </a:rPr>
              <a:t>studies</a:t>
            </a:r>
            <a:r>
              <a:rPr lang="ru-RU" b="1" dirty="0">
                <a:solidFill>
                  <a:schemeClr val="accent1">
                    <a:lumMod val="75000"/>
                  </a:schemeClr>
                </a:solidFill>
              </a:rPr>
              <a:t>);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362692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648" y="1967462"/>
            <a:ext cx="10058400" cy="67688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Оценка на  </a:t>
            </a:r>
            <a:r>
              <a:rPr lang="ru-RU" b="1" dirty="0" err="1">
                <a:solidFill>
                  <a:srgbClr val="C00000"/>
                </a:solidFill>
              </a:rPr>
              <a:t>хоризонталните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принципи</a:t>
            </a:r>
            <a:r>
              <a:rPr lang="ru-RU" b="1" dirty="0">
                <a:solidFill>
                  <a:srgbClr val="C00000"/>
                </a:solidFill>
              </a:rPr>
              <a:t> и  </a:t>
            </a:r>
            <a:r>
              <a:rPr lang="ru-RU" b="1" dirty="0" err="1">
                <a:solidFill>
                  <a:srgbClr val="C00000"/>
                </a:solidFill>
              </a:rPr>
              <a:t>образователната</a:t>
            </a:r>
            <a:r>
              <a:rPr lang="ru-RU" b="1" dirty="0">
                <a:solidFill>
                  <a:srgbClr val="C00000"/>
                </a:solidFill>
              </a:rPr>
              <a:t> интеграция на </a:t>
            </a:r>
            <a:r>
              <a:rPr lang="ru-RU" b="1" dirty="0" err="1">
                <a:solidFill>
                  <a:srgbClr val="C00000"/>
                </a:solidFill>
              </a:rPr>
              <a:t>деца</a:t>
            </a:r>
            <a:r>
              <a:rPr lang="ru-RU" b="1" dirty="0">
                <a:solidFill>
                  <a:srgbClr val="C00000"/>
                </a:solidFill>
              </a:rPr>
              <a:t> и </a:t>
            </a:r>
            <a:r>
              <a:rPr lang="ru-RU" b="1" dirty="0" err="1">
                <a:solidFill>
                  <a:srgbClr val="C00000"/>
                </a:solidFill>
              </a:rPr>
              <a:t>ученици</a:t>
            </a:r>
            <a:r>
              <a:rPr lang="ru-RU" b="1" dirty="0">
                <a:solidFill>
                  <a:srgbClr val="C00000"/>
                </a:solidFill>
              </a:rPr>
              <a:t> от </a:t>
            </a:r>
            <a:r>
              <a:rPr lang="ru-RU" b="1" dirty="0" err="1">
                <a:solidFill>
                  <a:srgbClr val="C00000"/>
                </a:solidFill>
              </a:rPr>
              <a:t>етническите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малцинства</a:t>
            </a:r>
            <a:r>
              <a:rPr lang="ru-RU" b="1" dirty="0">
                <a:solidFill>
                  <a:srgbClr val="C00000"/>
                </a:solidFill>
              </a:rPr>
              <a:t> и лица </a:t>
            </a:r>
            <a:r>
              <a:rPr lang="ru-RU" b="1" dirty="0" err="1">
                <a:solidFill>
                  <a:srgbClr val="C00000"/>
                </a:solidFill>
              </a:rPr>
              <a:t>търсещи</a:t>
            </a:r>
            <a:r>
              <a:rPr lang="ru-RU" b="1" dirty="0">
                <a:solidFill>
                  <a:srgbClr val="C00000"/>
                </a:solidFill>
              </a:rPr>
              <a:t> и/или получили </a:t>
            </a:r>
            <a:r>
              <a:rPr lang="ru-RU" b="1" dirty="0" err="1">
                <a:solidFill>
                  <a:srgbClr val="C00000"/>
                </a:solidFill>
              </a:rPr>
              <a:t>международна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 smtClean="0">
                <a:solidFill>
                  <a:srgbClr val="C00000"/>
                </a:solidFill>
              </a:rPr>
              <a:t>закрила</a:t>
            </a:r>
            <a:r>
              <a:rPr lang="bg-BG" b="1" dirty="0" smtClean="0">
                <a:solidFill>
                  <a:srgbClr val="C00000"/>
                </a:solidFill>
              </a:rPr>
              <a:t> </a:t>
            </a:r>
            <a:endParaRPr lang="bg-B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812" y="2973858"/>
            <a:ext cx="10058400" cy="332736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</a:rPr>
              <a:t>Бюджет: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200 000 </a:t>
            </a:r>
            <a:r>
              <a:rPr lang="ru-RU" sz="3200" b="1" dirty="0" err="1" smtClean="0">
                <a:solidFill>
                  <a:schemeClr val="accent1">
                    <a:lumMod val="75000"/>
                  </a:schemeClr>
                </a:solidFill>
              </a:rPr>
              <a:t>лв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. Без ДДС</a:t>
            </a:r>
            <a:endParaRPr lang="ru-RU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</a:rPr>
              <a:t>Методи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Оценка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процесите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processes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evaluation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),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провеждане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интервюта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/фокус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групи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с УО/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и посещения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място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Метод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триангулацията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Кабинетно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преглед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документи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конкретни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случаи (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case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studies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);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1247262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643" y="1761516"/>
            <a:ext cx="10382972" cy="67688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Оценка на </a:t>
            </a:r>
            <a:r>
              <a:rPr lang="ru-RU" b="1" dirty="0" err="1">
                <a:solidFill>
                  <a:srgbClr val="C00000"/>
                </a:solidFill>
              </a:rPr>
              <a:t>партньорството</a:t>
            </a:r>
            <a:r>
              <a:rPr lang="ru-RU" b="1" dirty="0">
                <a:solidFill>
                  <a:srgbClr val="C00000"/>
                </a:solidFill>
              </a:rPr>
              <a:t> в </a:t>
            </a:r>
            <a:r>
              <a:rPr lang="ru-RU" b="1" dirty="0" err="1">
                <a:solidFill>
                  <a:srgbClr val="C00000"/>
                </a:solidFill>
              </a:rPr>
              <a:t>изпълнението</a:t>
            </a:r>
            <a:r>
              <a:rPr lang="ru-RU" b="1" dirty="0">
                <a:solidFill>
                  <a:srgbClr val="C00000"/>
                </a:solidFill>
              </a:rPr>
              <a:t> на ОПНОИР (по Приоритетна ос 1, Приоритетна ос 2 и по Приоритетна ос 3</a:t>
            </a:r>
            <a:r>
              <a:rPr lang="ru-RU" b="1" dirty="0" smtClean="0">
                <a:solidFill>
                  <a:srgbClr val="C00000"/>
                </a:solidFill>
              </a:rPr>
              <a:t>)</a:t>
            </a:r>
            <a:r>
              <a:rPr lang="bg-BG" b="1" dirty="0" smtClean="0">
                <a:solidFill>
                  <a:srgbClr val="C00000"/>
                </a:solidFill>
              </a:rPr>
              <a:t> </a:t>
            </a:r>
            <a:endParaRPr lang="bg-B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812" y="2973858"/>
            <a:ext cx="10058400" cy="332736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</a:rPr>
              <a:t>Бюджет:  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150 000 </a:t>
            </a:r>
            <a:r>
              <a:rPr lang="ru-RU" sz="3200" b="1" dirty="0" err="1" smtClean="0">
                <a:solidFill>
                  <a:schemeClr val="accent1">
                    <a:lumMod val="75000"/>
                  </a:schemeClr>
                </a:solidFill>
              </a:rPr>
              <a:t>лв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Без ДДС</a:t>
            </a:r>
            <a:endParaRPr lang="ru-RU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</a:rPr>
              <a:t>Методи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Оценка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процесите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processes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evaluation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),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err="1" smtClean="0">
                <a:solidFill>
                  <a:schemeClr val="accent1">
                    <a:lumMod val="75000"/>
                  </a:schemeClr>
                </a:solidFill>
              </a:rPr>
              <a:t>провеждане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интервюта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/фокус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групи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с УО/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и посещения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място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Метод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триангулацията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Кабинетно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преглед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документи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конкретни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случаи (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case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studies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); </a:t>
            </a:r>
          </a:p>
          <a:p>
            <a:pPr>
              <a:buFont typeface="Wingdings" panose="05000000000000000000" pitchFamily="2" charset="2"/>
              <a:buChar char="v"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369415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5618" y="1291959"/>
            <a:ext cx="10382972" cy="676883"/>
          </a:xfrm>
        </p:spPr>
        <p:txBody>
          <a:bodyPr>
            <a:norm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</a:rPr>
              <a:t>Оценка на </a:t>
            </a:r>
            <a:r>
              <a:rPr lang="ru-RU" b="1" dirty="0" err="1" smtClean="0">
                <a:solidFill>
                  <a:srgbClr val="C00000"/>
                </a:solidFill>
              </a:rPr>
              <a:t>въздействието</a:t>
            </a:r>
            <a:r>
              <a:rPr lang="bg-BG" b="1" dirty="0" smtClean="0">
                <a:solidFill>
                  <a:srgbClr val="C00000"/>
                </a:solidFill>
              </a:rPr>
              <a:t> </a:t>
            </a:r>
            <a:endParaRPr lang="bg-B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9026" y="2125361"/>
            <a:ext cx="11112843" cy="466261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2800" b="1" dirty="0" smtClean="0">
                <a:solidFill>
                  <a:schemeClr val="accent1">
                    <a:lumMod val="75000"/>
                  </a:schemeClr>
                </a:solidFill>
              </a:rPr>
              <a:t>Бюджет: 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650 000 </a:t>
            </a:r>
            <a:r>
              <a:rPr lang="ru-RU" sz="3200" b="1" dirty="0" err="1" smtClean="0">
                <a:solidFill>
                  <a:schemeClr val="accent1">
                    <a:lumMod val="75000"/>
                  </a:schemeClr>
                </a:solidFill>
              </a:rPr>
              <a:t>лв</a:t>
            </a:r>
            <a:r>
              <a:rPr lang="ru-RU" sz="3200" b="1" dirty="0" smtClean="0">
                <a:solidFill>
                  <a:schemeClr val="accent1">
                    <a:lumMod val="75000"/>
                  </a:schemeClr>
                </a:solidFill>
              </a:rPr>
              <a:t>. Без ДДС</a:t>
            </a:r>
            <a:endParaRPr lang="ru-RU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</a:rPr>
              <a:t>Методи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Оценка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процесите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и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изпълнението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(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processes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evaluation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),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err="1" smtClean="0">
                <a:solidFill>
                  <a:schemeClr val="accent1">
                    <a:lumMod val="75000"/>
                  </a:schemeClr>
                </a:solidFill>
              </a:rPr>
              <a:t>провеждане</a:t>
            </a: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интервюта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/фокус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групи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с УО/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и посещения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място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Метод 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триангулацията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Кабинетно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-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преглед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документи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на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конкретни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случаи (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case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accent1">
                    <a:lumMod val="75000"/>
                  </a:schemeClr>
                </a:solidFill>
              </a:rPr>
              <a:t>studies</a:t>
            </a: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</a:rPr>
              <a:t>); </a:t>
            </a:r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</a:rPr>
              <a:t>Randomised</a:t>
            </a:r>
            <a:r>
              <a:rPr lang="en-US" sz="24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Control Trial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Matching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 Counterfactual</a:t>
            </a:r>
          </a:p>
          <a:p>
            <a:pPr>
              <a:buFont typeface="Wingdings" panose="05000000000000000000" pitchFamily="2" charset="2"/>
              <a:buChar char="v"/>
            </a:pP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603936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454" y="1242533"/>
            <a:ext cx="10382972" cy="676883"/>
          </a:xfrm>
        </p:spPr>
        <p:txBody>
          <a:bodyPr>
            <a:normAutofit/>
          </a:bodyPr>
          <a:lstStyle/>
          <a:p>
            <a:pPr algn="ctr"/>
            <a:r>
              <a:rPr lang="ru-RU" b="1" dirty="0" err="1">
                <a:solidFill>
                  <a:srgbClr val="C00000"/>
                </a:solidFill>
              </a:rPr>
              <a:t>Предварителна</a:t>
            </a:r>
            <a:r>
              <a:rPr lang="ru-RU" b="1" dirty="0">
                <a:solidFill>
                  <a:srgbClr val="C00000"/>
                </a:solidFill>
              </a:rPr>
              <a:t> оценка за ОПНОИР 2021 – </a:t>
            </a:r>
            <a:r>
              <a:rPr lang="ru-RU" b="1" dirty="0" smtClean="0">
                <a:solidFill>
                  <a:srgbClr val="C00000"/>
                </a:solidFill>
              </a:rPr>
              <a:t>2027</a:t>
            </a:r>
            <a:endParaRPr lang="bg-BG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812" y="2075934"/>
            <a:ext cx="10058400" cy="4621427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bg-BG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bg-BG" sz="4600" b="1" dirty="0" smtClean="0">
                <a:solidFill>
                  <a:schemeClr val="accent1">
                    <a:lumMod val="75000"/>
                  </a:schemeClr>
                </a:solidFill>
              </a:rPr>
              <a:t>Бюджет:  </a:t>
            </a:r>
            <a:r>
              <a:rPr lang="ru-RU" sz="4600" b="1" dirty="0" smtClean="0">
                <a:solidFill>
                  <a:schemeClr val="accent1">
                    <a:lumMod val="75000"/>
                  </a:schemeClr>
                </a:solidFill>
              </a:rPr>
              <a:t>300 000 </a:t>
            </a:r>
            <a:r>
              <a:rPr lang="ru-RU" sz="4600" b="1" dirty="0" err="1" smtClean="0">
                <a:solidFill>
                  <a:schemeClr val="accent1">
                    <a:lumMod val="75000"/>
                  </a:schemeClr>
                </a:solidFill>
              </a:rPr>
              <a:t>лв</a:t>
            </a:r>
            <a:r>
              <a:rPr lang="ru-RU" sz="4600" b="1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sz="4600" b="1" dirty="0" smtClean="0">
                <a:solidFill>
                  <a:schemeClr val="accent1">
                    <a:lumMod val="75000"/>
                  </a:schemeClr>
                </a:solidFill>
              </a:rPr>
              <a:t>Без ДДС</a:t>
            </a:r>
            <a:endParaRPr lang="ru-RU" sz="46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4600" b="1" dirty="0" err="1" smtClean="0">
                <a:solidFill>
                  <a:schemeClr val="accent1">
                    <a:lumMod val="75000"/>
                  </a:schemeClr>
                </a:solidFill>
              </a:rPr>
              <a:t>Методи</a:t>
            </a:r>
            <a:r>
              <a:rPr lang="ru-RU" sz="4600" b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Кабинетно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проучване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; </a:t>
            </a:r>
            <a:endParaRPr lang="ru-RU" sz="31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Анализ 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на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заинтересованите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страни</a:t>
            </a: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Интервюта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; </a:t>
            </a:r>
            <a:endParaRPr lang="ru-RU" sz="31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Онлайн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въпросници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до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настоящи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по ОПНОИР 2014 – 2020 и до ИА ОПНОИР; </a:t>
            </a:r>
            <a:endParaRPr lang="ru-RU" sz="31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Фокус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групи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с представители на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работната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група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за подготовка на ОПНОИР 2021 – 2027, с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бенефициенти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по ОПНОИР 2014 – 2020</a:t>
            </a: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;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Анализ на </a:t>
            </a:r>
            <a:r>
              <a:rPr lang="ru-RU" sz="3100" b="1" dirty="0" err="1">
                <a:solidFill>
                  <a:schemeClr val="accent1">
                    <a:lumMod val="75000"/>
                  </a:schemeClr>
                </a:solidFill>
              </a:rPr>
              <a:t>логиката</a:t>
            </a:r>
            <a:r>
              <a:rPr lang="ru-RU" sz="3100" b="1" dirty="0">
                <a:solidFill>
                  <a:schemeClr val="accent1">
                    <a:lumMod val="75000"/>
                  </a:schemeClr>
                </a:solidFill>
              </a:rPr>
              <a:t> на интервенция; </a:t>
            </a:r>
            <a:endParaRPr lang="ru-RU" sz="31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Финансово-</a:t>
            </a:r>
            <a:r>
              <a:rPr lang="ru-RU" sz="3100" b="1" dirty="0" err="1" smtClean="0">
                <a:solidFill>
                  <a:schemeClr val="accent1">
                    <a:lumMod val="75000"/>
                  </a:schemeClr>
                </a:solidFill>
              </a:rPr>
              <a:t>правен</a:t>
            </a:r>
            <a:r>
              <a:rPr lang="ru-RU" sz="3100" b="1" dirty="0" smtClean="0">
                <a:solidFill>
                  <a:schemeClr val="accent1">
                    <a:lumMod val="75000"/>
                  </a:schemeClr>
                </a:solidFill>
              </a:rPr>
              <a:t> анализ</a:t>
            </a:r>
          </a:p>
          <a:p>
            <a:pPr>
              <a:buFont typeface="Wingdings" panose="05000000000000000000" pitchFamily="2" charset="2"/>
              <a:buChar char="v"/>
            </a:pPr>
            <a:endParaRPr lang="bg-BG" b="1" dirty="0"/>
          </a:p>
        </p:txBody>
      </p:sp>
    </p:spTree>
    <p:extLst>
      <p:ext uri="{BB962C8B-B14F-4D97-AF65-F5344CB8AC3E}">
        <p14:creationId xmlns:p14="http://schemas.microsoft.com/office/powerpoint/2010/main" val="381877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465614"/>
            <a:ext cx="11821886" cy="3802954"/>
          </a:xfrm>
        </p:spPr>
        <p:txBody>
          <a:bodyPr>
            <a:normAutofit/>
          </a:bodyPr>
          <a:lstStyle/>
          <a:p>
            <a:pPr marL="285750" indent="-285750">
              <a:spcBef>
                <a:spcPts val="600"/>
              </a:spcBef>
              <a:buFont typeface="Arial" panose="020B0604020202020204" pitchFamily="34" charset="0"/>
              <a:buChar char="•"/>
            </a:pPr>
            <a:endParaRPr lang="bg-BG" u="sng" dirty="0" smtClean="0">
              <a:solidFill>
                <a:srgbClr val="002060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110343" y="3690208"/>
            <a:ext cx="10058400" cy="676883"/>
          </a:xfrm>
        </p:spPr>
        <p:txBody>
          <a:bodyPr>
            <a:normAutofit/>
          </a:bodyPr>
          <a:lstStyle/>
          <a:p>
            <a:pPr algn="ctr"/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Благодаря </a:t>
            </a:r>
            <a:r>
              <a:rPr lang="bg-BG" sz="3000" b="1" cap="small" dirty="0" smtClean="0">
                <a:solidFill>
                  <a:srgbClr val="A51321"/>
                </a:solidFill>
                <a:cs typeface="Arial" panose="020B0604020202020204" pitchFamily="34" charset="0"/>
              </a:rPr>
              <a:t>Ви за </a:t>
            </a:r>
            <a:r>
              <a:rPr lang="bg-BG" sz="3000" b="1" cap="small" dirty="0">
                <a:solidFill>
                  <a:srgbClr val="A51321"/>
                </a:solidFill>
                <a:cs typeface="Arial" panose="020B0604020202020204" pitchFamily="34" charset="0"/>
              </a:rPr>
              <a:t>вниманието!</a:t>
            </a:r>
            <a:endParaRPr lang="en-US" sz="3000" b="1" cap="small" dirty="0">
              <a:solidFill>
                <a:srgbClr val="A5132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75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1_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513</Words>
  <Application>Microsoft Office PowerPoint</Application>
  <PresentationFormat>Widescreen</PresentationFormat>
  <Paragraphs>66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Calibri</vt:lpstr>
      <vt:lpstr>Candara</vt:lpstr>
      <vt:lpstr>Courier New</vt:lpstr>
      <vt:lpstr>Times New Roman</vt:lpstr>
      <vt:lpstr>Wingdings</vt:lpstr>
      <vt:lpstr>Retrospect</vt:lpstr>
      <vt:lpstr>1_Retrospect</vt:lpstr>
      <vt:lpstr>План за оценка на ОПНОИР  10-то заседание на Комитета за наблюдение  гр.София, 29 ноември 2018 г. </vt:lpstr>
      <vt:lpstr>Съдържание</vt:lpstr>
      <vt:lpstr>Планирани оценки</vt:lpstr>
      <vt:lpstr>Средносрочна оценка – бюджет 450 000 лв. без ДДС</vt:lpstr>
      <vt:lpstr>Средносрочна оценка</vt:lpstr>
      <vt:lpstr>Оценка на  хоризонталните принципи и  образователната интеграция на деца и ученици от етническите малцинства и лица търсещи и/или получили международна закрила </vt:lpstr>
      <vt:lpstr>Оценка на партньорството в изпълнението на ОПНОИР (по Приоритетна ос 1, Приоритетна ос 2 и по Приоритетна ос 3) </vt:lpstr>
      <vt:lpstr>Оценка на въздействието </vt:lpstr>
      <vt:lpstr>Предварителна оценка за ОПНОИР 2021 – 2027</vt:lpstr>
      <vt:lpstr>Благодаря Ви за вниманието!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План за оценка на ОПНОИР  10-то заседание на Комитета за наблюдение  гр.София, 29 ноември 2018 г.</dc:title>
  <dc:creator>Asparuh Dikov</dc:creator>
  <cp:lastModifiedBy>Ivan Popov</cp:lastModifiedBy>
  <cp:revision>10</cp:revision>
  <dcterms:created xsi:type="dcterms:W3CDTF">2018-11-13T09:43:39Z</dcterms:created>
  <dcterms:modified xsi:type="dcterms:W3CDTF">2018-11-14T16:05:35Z</dcterms:modified>
</cp:coreProperties>
</file>