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18"/>
  </p:notesMasterIdLst>
  <p:handoutMasterIdLst>
    <p:handoutMasterId r:id="rId19"/>
  </p:handoutMasterIdLst>
  <p:sldIdLst>
    <p:sldId id="257" r:id="rId2"/>
    <p:sldId id="291" r:id="rId3"/>
    <p:sldId id="368" r:id="rId4"/>
    <p:sldId id="369" r:id="rId5"/>
    <p:sldId id="370" r:id="rId6"/>
    <p:sldId id="371" r:id="rId7"/>
    <p:sldId id="372" r:id="rId8"/>
    <p:sldId id="373" r:id="rId9"/>
    <p:sldId id="374" r:id="rId10"/>
    <p:sldId id="375" r:id="rId11"/>
    <p:sldId id="376" r:id="rId12"/>
    <p:sldId id="377" r:id="rId13"/>
    <p:sldId id="366" r:id="rId14"/>
    <p:sldId id="379" r:id="rId15"/>
    <p:sldId id="378" r:id="rId16"/>
    <p:sldId id="290" r:id="rId17"/>
  </p:sldIdLst>
  <p:sldSz cx="12192000" cy="6858000"/>
  <p:notesSz cx="6797675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FFFFFF"/>
    <a:srgbClr val="A51321"/>
    <a:srgbClr val="008000"/>
    <a:srgbClr val="CC3300"/>
    <a:srgbClr val="6699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9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67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9" d="100"/>
          <a:sy n="49" d="100"/>
        </p:scale>
        <p:origin x="29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bg-BG" dirty="0">
                <a:latin typeface="Candara" panose="020E0502030303020204" pitchFamily="34" charset="0"/>
              </a:rPr>
              <a:t>Общ размер на допустимите разходи</a:t>
            </a:r>
            <a:endParaRPr lang="en-US" dirty="0">
              <a:latin typeface="Candara" panose="020E0502030303020204" pitchFamily="34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371-4BE4-9B43-531CC36197D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0FA-4AEE-A98F-3C1805A29F23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0FA-4AEE-A98F-3C1805A29F23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60FA-4AEE-A98F-3C1805A29F23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1"/>
                <c:pt idx="0">
                  <c:v>инвестиции в инфраструктура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74</c:v>
                </c:pt>
                <c:pt idx="1">
                  <c:v>26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371-4BE4-9B43-531CC36197D6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t"/>
      <c:legendEntry>
        <c:idx val="1"/>
        <c:delete val="1"/>
      </c:legendEntry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59405866353763248"/>
          <c:y val="0.17569199249402856"/>
          <c:w val="0.36002430902528348"/>
          <c:h val="0.1989508022973709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bg-BG" dirty="0">
                <a:latin typeface="Candara" panose="020E0502030303020204" pitchFamily="34" charset="0"/>
              </a:rPr>
              <a:t>Разходи за СМР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Разходи за СМР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C1D-4AAA-8966-995134787CFF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C1D-4AAA-8966-995134787CFF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C1D-4AAA-8966-995134787CFF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C1D-4AAA-8966-995134787CFF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съпътстваща инфраструктура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90</c:v>
                </c:pt>
                <c:pt idx="1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1F1-4959-8897-BAD3C5412FCF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t"/>
      <c:legendEntry>
        <c:idx val="0"/>
        <c:delete val="1"/>
      </c:legendEntry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18532100885715827"/>
          <c:y val="0.26095303552905658"/>
          <c:w val="0.27093552887959071"/>
          <c:h val="0.1577817320098837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1BF0DB0-D0E1-4185-AD7F-79B6DCBDE1C8}" type="doc">
      <dgm:prSet loTypeId="urn:microsoft.com/office/officeart/2009/3/layout/RandomtoResult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79A7430-AFC3-4F75-9631-56D54D571A7A}">
      <dgm:prSet phldrT="[Text]"/>
      <dgm:spPr/>
      <dgm:t>
        <a:bodyPr/>
        <a:lstStyle/>
        <a:p>
          <a:r>
            <a:rPr lang="en-US" dirty="0" err="1" smtClean="0">
              <a:latin typeface="Candara" panose="020E0502030303020204" pitchFamily="34" charset="0"/>
            </a:rPr>
            <a:t>Хоризонт</a:t>
          </a:r>
          <a:r>
            <a:rPr lang="en-US" dirty="0" smtClean="0">
              <a:latin typeface="Candara" panose="020E0502030303020204" pitchFamily="34" charset="0"/>
            </a:rPr>
            <a:t> 2020 - WIDESPREAD-Teaming, </a:t>
          </a:r>
          <a:r>
            <a:rPr lang="en-US" dirty="0" err="1" smtClean="0">
              <a:latin typeface="Candara" panose="020E0502030303020204" pitchFamily="34" charset="0"/>
            </a:rPr>
            <a:t>фаза</a:t>
          </a:r>
          <a:r>
            <a:rPr lang="en-US" dirty="0" smtClean="0">
              <a:latin typeface="Candara" panose="020E0502030303020204" pitchFamily="34" charset="0"/>
            </a:rPr>
            <a:t> 2</a:t>
          </a:r>
          <a:endParaRPr lang="en-US" dirty="0">
            <a:latin typeface="Candara" panose="020E0502030303020204" pitchFamily="34" charset="0"/>
          </a:endParaRPr>
        </a:p>
      </dgm:t>
    </dgm:pt>
    <dgm:pt modelId="{B5792B8F-D855-4597-9071-025942C09DDD}" type="parTrans" cxnId="{332871EA-46D3-4D0C-9281-AB181784ED3F}">
      <dgm:prSet/>
      <dgm:spPr/>
      <dgm:t>
        <a:bodyPr/>
        <a:lstStyle/>
        <a:p>
          <a:endParaRPr lang="en-US"/>
        </a:p>
      </dgm:t>
    </dgm:pt>
    <dgm:pt modelId="{C033F49D-93B2-4AB7-9508-C6BFA085D843}" type="sibTrans" cxnId="{332871EA-46D3-4D0C-9281-AB181784ED3F}">
      <dgm:prSet/>
      <dgm:spPr/>
      <dgm:t>
        <a:bodyPr/>
        <a:lstStyle/>
        <a:p>
          <a:endParaRPr lang="en-US"/>
        </a:p>
      </dgm:t>
    </dgm:pt>
    <dgm:pt modelId="{726E0C76-F236-4C5A-9256-BC43860E3881}">
      <dgm:prSet phldrT="[Text]"/>
      <dgm:spPr/>
      <dgm:t>
        <a:bodyPr/>
        <a:lstStyle/>
        <a:p>
          <a:pPr algn="just"/>
          <a:r>
            <a:rPr lang="ru-RU" b="1" dirty="0" err="1" smtClean="0">
              <a:solidFill>
                <a:srgbClr val="002060"/>
              </a:solidFill>
              <a:latin typeface="Candara" panose="020E0502030303020204" pitchFamily="34" charset="0"/>
            </a:rPr>
            <a:t>Oдобрени</a:t>
          </a:r>
          <a:r>
            <a:rPr lang="ru-RU" b="1" dirty="0" smtClean="0">
              <a:solidFill>
                <a:srgbClr val="002060"/>
              </a:solidFill>
              <a:latin typeface="Candara" panose="020E0502030303020204" pitchFamily="34" charset="0"/>
            </a:rPr>
            <a:t> </a:t>
          </a:r>
          <a:r>
            <a:rPr lang="ru-RU" b="1" dirty="0" err="1" smtClean="0">
              <a:solidFill>
                <a:srgbClr val="002060"/>
              </a:solidFill>
              <a:latin typeface="Candara" panose="020E0502030303020204" pitchFamily="34" charset="0"/>
            </a:rPr>
            <a:t>проекти</a:t>
          </a:r>
          <a:r>
            <a:rPr lang="ru-RU" b="1" dirty="0" smtClean="0">
              <a:solidFill>
                <a:srgbClr val="002060"/>
              </a:solidFill>
              <a:latin typeface="Candara" panose="020E0502030303020204" pitchFamily="34" charset="0"/>
            </a:rPr>
            <a:t> по </a:t>
          </a:r>
          <a:r>
            <a:rPr lang="ru-RU" b="1" dirty="0" err="1" smtClean="0">
              <a:solidFill>
                <a:srgbClr val="002060"/>
              </a:solidFill>
              <a:latin typeface="Candara" panose="020E0502030303020204" pitchFamily="34" charset="0"/>
            </a:rPr>
            <a:t>Програма</a:t>
          </a:r>
          <a:r>
            <a:rPr lang="ru-RU" b="1" dirty="0" smtClean="0">
              <a:solidFill>
                <a:srgbClr val="002060"/>
              </a:solidFill>
              <a:latin typeface="Candara" panose="020E0502030303020204" pitchFamily="34" charset="0"/>
            </a:rPr>
            <a:t> </a:t>
          </a:r>
          <a:r>
            <a:rPr lang="ru-RU" b="1" dirty="0" err="1" smtClean="0">
              <a:solidFill>
                <a:srgbClr val="002060"/>
              </a:solidFill>
              <a:latin typeface="Candara" panose="020E0502030303020204" pitchFamily="34" charset="0"/>
            </a:rPr>
            <a:t>Хоризонт</a:t>
          </a:r>
          <a:r>
            <a:rPr lang="ru-RU" b="1" dirty="0" smtClean="0">
              <a:solidFill>
                <a:srgbClr val="002060"/>
              </a:solidFill>
              <a:latin typeface="Candara" panose="020E0502030303020204" pitchFamily="34" charset="0"/>
            </a:rPr>
            <a:t> 2020 - WIDESPREAD-</a:t>
          </a:r>
          <a:r>
            <a:rPr lang="ru-RU" b="1" dirty="0" err="1" smtClean="0">
              <a:solidFill>
                <a:srgbClr val="002060"/>
              </a:solidFill>
              <a:latin typeface="Candara" panose="020E0502030303020204" pitchFamily="34" charset="0"/>
            </a:rPr>
            <a:t>Teaming</a:t>
          </a:r>
          <a:r>
            <a:rPr lang="ru-RU" b="1" dirty="0" smtClean="0">
              <a:solidFill>
                <a:srgbClr val="002060"/>
              </a:solidFill>
              <a:latin typeface="Candara" panose="020E0502030303020204" pitchFamily="34" charset="0"/>
            </a:rPr>
            <a:t>, фаза 2“ се </a:t>
          </a:r>
          <a:r>
            <a:rPr lang="ru-RU" b="1" dirty="0" err="1" smtClean="0">
              <a:solidFill>
                <a:srgbClr val="002060"/>
              </a:solidFill>
              <a:latin typeface="Candara" panose="020E0502030303020204" pitchFamily="34" charset="0"/>
            </a:rPr>
            <a:t>считат</a:t>
          </a:r>
          <a:r>
            <a:rPr lang="ru-RU" b="1" dirty="0" smtClean="0">
              <a:solidFill>
                <a:srgbClr val="002060"/>
              </a:solidFill>
              <a:latin typeface="Candara" panose="020E0502030303020204" pitchFamily="34" charset="0"/>
            </a:rPr>
            <a:t> </a:t>
          </a:r>
          <a:r>
            <a:rPr lang="ru-RU" b="1" dirty="0" err="1" smtClean="0">
              <a:solidFill>
                <a:srgbClr val="002060"/>
              </a:solidFill>
              <a:latin typeface="Candara" panose="020E0502030303020204" pitchFamily="34" charset="0"/>
            </a:rPr>
            <a:t>всички</a:t>
          </a:r>
          <a:r>
            <a:rPr lang="ru-RU" b="1" dirty="0" smtClean="0">
              <a:solidFill>
                <a:srgbClr val="002060"/>
              </a:solidFill>
              <a:latin typeface="Candara" panose="020E0502030303020204" pitchFamily="34" charset="0"/>
            </a:rPr>
            <a:t> </a:t>
          </a:r>
          <a:r>
            <a:rPr lang="ru-RU" b="1" dirty="0" err="1" smtClean="0">
              <a:solidFill>
                <a:srgbClr val="002060"/>
              </a:solidFill>
              <a:latin typeface="Candara" panose="020E0502030303020204" pitchFamily="34" charset="0"/>
            </a:rPr>
            <a:t>проекти</a:t>
          </a:r>
          <a:r>
            <a:rPr lang="ru-RU" b="1" dirty="0" smtClean="0">
              <a:solidFill>
                <a:srgbClr val="002060"/>
              </a:solidFill>
              <a:latin typeface="Candara" panose="020E0502030303020204" pitchFamily="34" charset="0"/>
            </a:rPr>
            <a:t>, </a:t>
          </a:r>
          <a:r>
            <a:rPr lang="ru-RU" b="1" dirty="0" err="1" smtClean="0">
              <a:solidFill>
                <a:srgbClr val="002060"/>
              </a:solidFill>
              <a:latin typeface="Candara" panose="020E0502030303020204" pitchFamily="34" charset="0"/>
            </a:rPr>
            <a:t>които</a:t>
          </a:r>
          <a:r>
            <a:rPr lang="ru-RU" b="1" dirty="0" smtClean="0">
              <a:solidFill>
                <a:srgbClr val="002060"/>
              </a:solidFill>
              <a:latin typeface="Candara" panose="020E0502030303020204" pitchFamily="34" charset="0"/>
            </a:rPr>
            <a:t> </a:t>
          </a:r>
          <a:r>
            <a:rPr lang="ru-RU" b="1" dirty="0" err="1" smtClean="0">
              <a:solidFill>
                <a:srgbClr val="002060"/>
              </a:solidFill>
              <a:latin typeface="Candara" panose="020E0502030303020204" pitchFamily="34" charset="0"/>
            </a:rPr>
            <a:t>са</a:t>
          </a:r>
          <a:r>
            <a:rPr lang="ru-RU" b="1" dirty="0" smtClean="0">
              <a:solidFill>
                <a:srgbClr val="002060"/>
              </a:solidFill>
              <a:latin typeface="Candara" panose="020E0502030303020204" pitchFamily="34" charset="0"/>
            </a:rPr>
            <a:t> </a:t>
          </a:r>
          <a:r>
            <a:rPr lang="ru-RU" b="1" dirty="0" err="1" smtClean="0">
              <a:solidFill>
                <a:srgbClr val="002060"/>
              </a:solidFill>
              <a:latin typeface="Candara" panose="020E0502030303020204" pitchFamily="34" charset="0"/>
            </a:rPr>
            <a:t>преминали</a:t>
          </a:r>
          <a:r>
            <a:rPr lang="ru-RU" b="1" dirty="0" smtClean="0">
              <a:solidFill>
                <a:srgbClr val="002060"/>
              </a:solidFill>
              <a:latin typeface="Candara" panose="020E0502030303020204" pitchFamily="34" charset="0"/>
            </a:rPr>
            <a:t> </a:t>
          </a:r>
          <a:r>
            <a:rPr lang="ru-RU" b="1" dirty="0" err="1" smtClean="0">
              <a:solidFill>
                <a:srgbClr val="002060"/>
              </a:solidFill>
              <a:latin typeface="Candara" panose="020E0502030303020204" pitchFamily="34" charset="0"/>
            </a:rPr>
            <a:t>минималния</a:t>
          </a:r>
          <a:r>
            <a:rPr lang="ru-RU" b="1" dirty="0" smtClean="0">
              <a:solidFill>
                <a:srgbClr val="002060"/>
              </a:solidFill>
              <a:latin typeface="Candara" panose="020E0502030303020204" pitchFamily="34" charset="0"/>
            </a:rPr>
            <a:t> </a:t>
          </a:r>
          <a:r>
            <a:rPr lang="ru-RU" b="1" dirty="0" err="1" smtClean="0">
              <a:solidFill>
                <a:srgbClr val="002060"/>
              </a:solidFill>
              <a:latin typeface="Candara" panose="020E0502030303020204" pitchFamily="34" charset="0"/>
            </a:rPr>
            <a:t>праг</a:t>
          </a:r>
          <a:r>
            <a:rPr lang="ru-RU" b="1" dirty="0" smtClean="0">
              <a:solidFill>
                <a:srgbClr val="002060"/>
              </a:solidFill>
              <a:latin typeface="Candara" panose="020E0502030303020204" pitchFamily="34" charset="0"/>
            </a:rPr>
            <a:t> за оценка по </a:t>
          </a:r>
          <a:r>
            <a:rPr lang="ru-RU" b="1" dirty="0" err="1" smtClean="0">
              <a:solidFill>
                <a:srgbClr val="002060"/>
              </a:solidFill>
              <a:latin typeface="Candara" panose="020E0502030303020204" pitchFamily="34" charset="0"/>
            </a:rPr>
            <a:t>съответната</a:t>
          </a:r>
          <a:r>
            <a:rPr lang="ru-RU" b="1" dirty="0" smtClean="0">
              <a:solidFill>
                <a:srgbClr val="002060"/>
              </a:solidFill>
              <a:latin typeface="Candara" panose="020E0502030303020204" pitchFamily="34" charset="0"/>
            </a:rPr>
            <a:t> </a:t>
          </a:r>
          <a:r>
            <a:rPr lang="ru-RU" b="1" dirty="0" err="1" smtClean="0">
              <a:solidFill>
                <a:srgbClr val="002060"/>
              </a:solidFill>
              <a:latin typeface="Candara" panose="020E0502030303020204" pitchFamily="34" charset="0"/>
            </a:rPr>
            <a:t>покана</a:t>
          </a:r>
          <a:r>
            <a:rPr lang="ru-RU" b="1" dirty="0" smtClean="0">
              <a:solidFill>
                <a:srgbClr val="002060"/>
              </a:solidFill>
              <a:latin typeface="Candara" panose="020E0502030303020204" pitchFamily="34" charset="0"/>
            </a:rPr>
            <a:t> на </a:t>
          </a:r>
          <a:r>
            <a:rPr lang="ru-RU" b="1" dirty="0" err="1" smtClean="0">
              <a:solidFill>
                <a:srgbClr val="002060"/>
              </a:solidFill>
              <a:latin typeface="Candara" panose="020E0502030303020204" pitchFamily="34" charset="0"/>
            </a:rPr>
            <a:t>подпрограма</a:t>
          </a:r>
          <a:r>
            <a:rPr lang="ru-RU" b="1" dirty="0" smtClean="0">
              <a:solidFill>
                <a:srgbClr val="002060"/>
              </a:solidFill>
              <a:latin typeface="Candara" panose="020E0502030303020204" pitchFamily="34" charset="0"/>
            </a:rPr>
            <a:t> WIDESPREAD - </a:t>
          </a:r>
          <a:r>
            <a:rPr lang="ru-RU" b="1" dirty="0" err="1" smtClean="0">
              <a:solidFill>
                <a:srgbClr val="002060"/>
              </a:solidFill>
              <a:latin typeface="Candara" panose="020E0502030303020204" pitchFamily="34" charset="0"/>
            </a:rPr>
            <a:t>Teaming</a:t>
          </a:r>
          <a:r>
            <a:rPr lang="ru-RU" b="1" dirty="0" smtClean="0">
              <a:solidFill>
                <a:srgbClr val="002060"/>
              </a:solidFill>
              <a:latin typeface="Candara" panose="020E0502030303020204" pitchFamily="34" charset="0"/>
            </a:rPr>
            <a:t>, фаза 2 и с </a:t>
          </a:r>
          <a:r>
            <a:rPr lang="ru-RU" b="1" dirty="0" err="1" smtClean="0">
              <a:solidFill>
                <a:srgbClr val="002060"/>
              </a:solidFill>
              <a:latin typeface="Candara" panose="020E0502030303020204" pitchFamily="34" charset="0"/>
            </a:rPr>
            <a:t>които</a:t>
          </a:r>
          <a:r>
            <a:rPr lang="ru-RU" b="1" dirty="0" smtClean="0">
              <a:solidFill>
                <a:srgbClr val="002060"/>
              </a:solidFill>
              <a:latin typeface="Candara" panose="020E0502030303020204" pitchFamily="34" charset="0"/>
            </a:rPr>
            <a:t> е </a:t>
          </a:r>
          <a:r>
            <a:rPr lang="ru-RU" b="1" dirty="0" err="1" smtClean="0">
              <a:solidFill>
                <a:srgbClr val="002060"/>
              </a:solidFill>
              <a:latin typeface="Candara" panose="020E0502030303020204" pitchFamily="34" charset="0"/>
            </a:rPr>
            <a:t>сключено</a:t>
          </a:r>
          <a:r>
            <a:rPr lang="ru-RU" b="1" dirty="0" smtClean="0">
              <a:solidFill>
                <a:srgbClr val="002060"/>
              </a:solidFill>
              <a:latin typeface="Candara" panose="020E0502030303020204" pitchFamily="34" charset="0"/>
            </a:rPr>
            <a:t> </a:t>
          </a:r>
          <a:r>
            <a:rPr lang="ru-RU" b="1" dirty="0" err="1" smtClean="0">
              <a:solidFill>
                <a:srgbClr val="002060"/>
              </a:solidFill>
              <a:latin typeface="Candara" panose="020E0502030303020204" pitchFamily="34" charset="0"/>
            </a:rPr>
            <a:t>споразумение</a:t>
          </a:r>
          <a:r>
            <a:rPr lang="ru-RU" b="1" dirty="0" smtClean="0">
              <a:solidFill>
                <a:srgbClr val="002060"/>
              </a:solidFill>
              <a:latin typeface="Candara" panose="020E0502030303020204" pitchFamily="34" charset="0"/>
            </a:rPr>
            <a:t> за </a:t>
          </a:r>
          <a:r>
            <a:rPr lang="ru-RU" b="1" dirty="0" err="1" smtClean="0">
              <a:solidFill>
                <a:srgbClr val="002060"/>
              </a:solidFill>
              <a:latin typeface="Candara" panose="020E0502030303020204" pitchFamily="34" charset="0"/>
            </a:rPr>
            <a:t>финансиране</a:t>
          </a:r>
          <a:r>
            <a:rPr lang="ru-RU" b="1" dirty="0" smtClean="0">
              <a:solidFill>
                <a:srgbClr val="002060"/>
              </a:solidFill>
              <a:latin typeface="Candara" panose="020E0502030303020204" pitchFamily="34" charset="0"/>
            </a:rPr>
            <a:t> по </a:t>
          </a:r>
          <a:r>
            <a:rPr lang="ru-RU" b="1" dirty="0" err="1" smtClean="0">
              <a:solidFill>
                <a:srgbClr val="002060"/>
              </a:solidFill>
              <a:latin typeface="Candara" panose="020E0502030303020204" pitchFamily="34" charset="0"/>
            </a:rPr>
            <a:t>програма</a:t>
          </a:r>
          <a:r>
            <a:rPr lang="ru-RU" b="1" dirty="0" smtClean="0">
              <a:solidFill>
                <a:srgbClr val="002060"/>
              </a:solidFill>
              <a:latin typeface="Candara" panose="020E0502030303020204" pitchFamily="34" charset="0"/>
            </a:rPr>
            <a:t> </a:t>
          </a:r>
          <a:r>
            <a:rPr lang="ru-RU" b="1" dirty="0" err="1" smtClean="0">
              <a:solidFill>
                <a:srgbClr val="002060"/>
              </a:solidFill>
              <a:latin typeface="Candara" panose="020E0502030303020204" pitchFamily="34" charset="0"/>
            </a:rPr>
            <a:t>Хоризонт</a:t>
          </a:r>
          <a:r>
            <a:rPr lang="ru-RU" b="1" dirty="0" smtClean="0">
              <a:solidFill>
                <a:srgbClr val="002060"/>
              </a:solidFill>
              <a:latin typeface="Candara" panose="020E0502030303020204" pitchFamily="34" charset="0"/>
            </a:rPr>
            <a:t> 2020</a:t>
          </a:r>
          <a:endParaRPr lang="en-US" b="1" dirty="0">
            <a:solidFill>
              <a:srgbClr val="002060"/>
            </a:solidFill>
            <a:latin typeface="Candara" panose="020E0502030303020204" pitchFamily="34" charset="0"/>
          </a:endParaRPr>
        </a:p>
      </dgm:t>
    </dgm:pt>
    <dgm:pt modelId="{5A7A2A55-E7C5-47DE-8F00-9DF340AEF793}" type="parTrans" cxnId="{9F82DCED-8182-44FA-BF11-891C3B01DB2B}">
      <dgm:prSet/>
      <dgm:spPr/>
      <dgm:t>
        <a:bodyPr/>
        <a:lstStyle/>
        <a:p>
          <a:endParaRPr lang="en-US"/>
        </a:p>
      </dgm:t>
    </dgm:pt>
    <dgm:pt modelId="{A35E4507-8C85-45EB-A5A7-7101EA5BD280}" type="sibTrans" cxnId="{9F82DCED-8182-44FA-BF11-891C3B01DB2B}">
      <dgm:prSet/>
      <dgm:spPr/>
      <dgm:t>
        <a:bodyPr/>
        <a:lstStyle/>
        <a:p>
          <a:endParaRPr lang="en-US"/>
        </a:p>
      </dgm:t>
    </dgm:pt>
    <dgm:pt modelId="{AF4728F4-A94D-4693-9321-18FF515ED28C}">
      <dgm:prSet phldrT="[Text]"/>
      <dgm:spPr/>
      <dgm:t>
        <a:bodyPr/>
        <a:lstStyle/>
        <a:p>
          <a:r>
            <a:rPr lang="bg-BG" dirty="0" smtClean="0">
              <a:solidFill>
                <a:schemeClr val="bg1"/>
              </a:solidFill>
              <a:latin typeface="Candara" panose="020E0502030303020204" pitchFamily="34" charset="0"/>
            </a:rPr>
            <a:t>ОП НОИР </a:t>
          </a:r>
        </a:p>
        <a:p>
          <a:r>
            <a:rPr lang="bg-BG" dirty="0" smtClean="0">
              <a:solidFill>
                <a:schemeClr val="bg1"/>
              </a:solidFill>
              <a:latin typeface="Candara" panose="020E0502030303020204" pitchFamily="34" charset="0"/>
            </a:rPr>
            <a:t>ПО 1 </a:t>
          </a:r>
        </a:p>
        <a:p>
          <a:r>
            <a:rPr lang="bg-BG" dirty="0" smtClean="0">
              <a:solidFill>
                <a:schemeClr val="bg1"/>
              </a:solidFill>
              <a:latin typeface="Candara" panose="020E0502030303020204" pitchFamily="34" charset="0"/>
            </a:rPr>
            <a:t>СЦ 2</a:t>
          </a:r>
          <a:endParaRPr lang="en-US" dirty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4D06D92A-A367-43A7-9A70-A085DF55525D}" type="parTrans" cxnId="{775E89C6-607B-4201-9E7C-D57896390475}">
      <dgm:prSet/>
      <dgm:spPr/>
      <dgm:t>
        <a:bodyPr/>
        <a:lstStyle/>
        <a:p>
          <a:endParaRPr lang="en-US"/>
        </a:p>
      </dgm:t>
    </dgm:pt>
    <dgm:pt modelId="{BB7E9DC8-2F7F-4C04-B16F-76DD897C772F}" type="sibTrans" cxnId="{775E89C6-607B-4201-9E7C-D57896390475}">
      <dgm:prSet/>
      <dgm:spPr/>
      <dgm:t>
        <a:bodyPr/>
        <a:lstStyle/>
        <a:p>
          <a:endParaRPr lang="en-US"/>
        </a:p>
      </dgm:t>
    </dgm:pt>
    <dgm:pt modelId="{A901229A-8626-43C7-BEDB-332FBD7B091F}">
      <dgm:prSet phldrT="[Text]"/>
      <dgm:spPr/>
      <dgm:t>
        <a:bodyPr/>
        <a:lstStyle/>
        <a:p>
          <a:pPr algn="just"/>
          <a:r>
            <a:rPr lang="bg-BG" b="1" dirty="0" smtClean="0">
              <a:solidFill>
                <a:srgbClr val="002060"/>
              </a:solidFill>
              <a:latin typeface="Candara" panose="020E0502030303020204" pitchFamily="34" charset="0"/>
            </a:rPr>
            <a:t>Цел на операцията:</a:t>
          </a:r>
        </a:p>
        <a:p>
          <a:pPr algn="just"/>
          <a:r>
            <a:rPr lang="bg-BG" b="1" dirty="0" smtClean="0">
              <a:solidFill>
                <a:srgbClr val="002060"/>
              </a:solidFill>
              <a:latin typeface="Candara" panose="020E0502030303020204" pitchFamily="34" charset="0"/>
            </a:rPr>
            <a:t>Осигуряване на допълваща подкрепа на български научни организации и висши училища за проекти, одобрени по програма Хоризонт 2020 </a:t>
          </a:r>
          <a:r>
            <a:rPr lang="en-US" b="1" dirty="0" smtClean="0">
              <a:solidFill>
                <a:srgbClr val="002060"/>
              </a:solidFill>
              <a:latin typeface="Candara" panose="020E0502030303020204" pitchFamily="34" charset="0"/>
            </a:rPr>
            <a:t>WIDESPREAD Teaming </a:t>
          </a:r>
          <a:r>
            <a:rPr lang="bg-BG" b="1" dirty="0" smtClean="0">
              <a:solidFill>
                <a:srgbClr val="002060"/>
              </a:solidFill>
              <a:latin typeface="Candara" panose="020E0502030303020204" pitchFamily="34" charset="0"/>
            </a:rPr>
            <a:t>фаза 2</a:t>
          </a:r>
          <a:endParaRPr lang="en-US" b="1" dirty="0">
            <a:solidFill>
              <a:srgbClr val="002060"/>
            </a:solidFill>
            <a:latin typeface="Candara" panose="020E0502030303020204" pitchFamily="34" charset="0"/>
          </a:endParaRPr>
        </a:p>
      </dgm:t>
    </dgm:pt>
    <dgm:pt modelId="{BFD20317-A931-4A24-B5A9-3E45199820DB}" type="sibTrans" cxnId="{E1B83595-D75A-4B37-8226-F44716A9276D}">
      <dgm:prSet/>
      <dgm:spPr/>
      <dgm:t>
        <a:bodyPr/>
        <a:lstStyle/>
        <a:p>
          <a:endParaRPr lang="en-US"/>
        </a:p>
      </dgm:t>
    </dgm:pt>
    <dgm:pt modelId="{B565C95F-A5C8-48ED-BF8B-86E0DFAC616D}" type="parTrans" cxnId="{E1B83595-D75A-4B37-8226-F44716A9276D}">
      <dgm:prSet/>
      <dgm:spPr/>
      <dgm:t>
        <a:bodyPr/>
        <a:lstStyle/>
        <a:p>
          <a:endParaRPr lang="en-US"/>
        </a:p>
      </dgm:t>
    </dgm:pt>
    <dgm:pt modelId="{5DE04171-AEFA-418D-BA44-30A791DE83EB}" type="pres">
      <dgm:prSet presAssocID="{31BF0DB0-D0E1-4185-AD7F-79B6DCBDE1C8}" presName="Name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F4F277E9-4D65-4C30-A385-7C09EDBC9683}" type="pres">
      <dgm:prSet presAssocID="{A79A7430-AFC3-4F75-9631-56D54D571A7A}" presName="chaos" presStyleCnt="0"/>
      <dgm:spPr/>
    </dgm:pt>
    <dgm:pt modelId="{5465CEFC-5A11-483D-89A0-9076EE456C49}" type="pres">
      <dgm:prSet presAssocID="{A79A7430-AFC3-4F75-9631-56D54D571A7A}" presName="parTx1" presStyleLbl="revTx" presStyleIdx="0" presStyleCnt="3"/>
      <dgm:spPr/>
      <dgm:t>
        <a:bodyPr/>
        <a:lstStyle/>
        <a:p>
          <a:endParaRPr lang="en-US"/>
        </a:p>
      </dgm:t>
    </dgm:pt>
    <dgm:pt modelId="{C6964FD6-49FA-4D3B-8320-E8941F713A84}" type="pres">
      <dgm:prSet presAssocID="{A79A7430-AFC3-4F75-9631-56D54D571A7A}" presName="desTx1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DD9FF06-57C5-4EB3-9DFF-B3086B6E8C68}" type="pres">
      <dgm:prSet presAssocID="{A79A7430-AFC3-4F75-9631-56D54D571A7A}" presName="c1" presStyleLbl="node1" presStyleIdx="0" presStyleCnt="19"/>
      <dgm:spPr/>
    </dgm:pt>
    <dgm:pt modelId="{A119A613-EA61-4B50-A640-30880B449E85}" type="pres">
      <dgm:prSet presAssocID="{A79A7430-AFC3-4F75-9631-56D54D571A7A}" presName="c2" presStyleLbl="node1" presStyleIdx="1" presStyleCnt="19"/>
      <dgm:spPr/>
    </dgm:pt>
    <dgm:pt modelId="{09F8DC9B-976D-4BE2-8FB7-351E114E720D}" type="pres">
      <dgm:prSet presAssocID="{A79A7430-AFC3-4F75-9631-56D54D571A7A}" presName="c3" presStyleLbl="node1" presStyleIdx="2" presStyleCnt="19"/>
      <dgm:spPr/>
    </dgm:pt>
    <dgm:pt modelId="{C29E3406-06B2-4C62-929D-04B38E4D4EAF}" type="pres">
      <dgm:prSet presAssocID="{A79A7430-AFC3-4F75-9631-56D54D571A7A}" presName="c4" presStyleLbl="node1" presStyleIdx="3" presStyleCnt="19"/>
      <dgm:spPr/>
    </dgm:pt>
    <dgm:pt modelId="{8772978A-2E9C-4B51-9CD4-62D890D76C83}" type="pres">
      <dgm:prSet presAssocID="{A79A7430-AFC3-4F75-9631-56D54D571A7A}" presName="c5" presStyleLbl="node1" presStyleIdx="4" presStyleCnt="19"/>
      <dgm:spPr/>
    </dgm:pt>
    <dgm:pt modelId="{37743DF8-DA20-4A7E-8289-DA076FCF7BE5}" type="pres">
      <dgm:prSet presAssocID="{A79A7430-AFC3-4F75-9631-56D54D571A7A}" presName="c6" presStyleLbl="node1" presStyleIdx="5" presStyleCnt="19"/>
      <dgm:spPr/>
    </dgm:pt>
    <dgm:pt modelId="{4EE35B1B-1FBF-4F34-82CC-36E5FDFBEAAD}" type="pres">
      <dgm:prSet presAssocID="{A79A7430-AFC3-4F75-9631-56D54D571A7A}" presName="c7" presStyleLbl="node1" presStyleIdx="6" presStyleCnt="19"/>
      <dgm:spPr/>
    </dgm:pt>
    <dgm:pt modelId="{211571A6-EDA7-47CD-A93A-737992CC2B07}" type="pres">
      <dgm:prSet presAssocID="{A79A7430-AFC3-4F75-9631-56D54D571A7A}" presName="c8" presStyleLbl="node1" presStyleIdx="7" presStyleCnt="19"/>
      <dgm:spPr/>
    </dgm:pt>
    <dgm:pt modelId="{F2F022CC-75B0-4617-890A-BEC03EC551CB}" type="pres">
      <dgm:prSet presAssocID="{A79A7430-AFC3-4F75-9631-56D54D571A7A}" presName="c9" presStyleLbl="node1" presStyleIdx="8" presStyleCnt="19"/>
      <dgm:spPr/>
    </dgm:pt>
    <dgm:pt modelId="{C70A553C-0D22-41E3-87EE-D2D9A20A01BA}" type="pres">
      <dgm:prSet presAssocID="{A79A7430-AFC3-4F75-9631-56D54D571A7A}" presName="c10" presStyleLbl="node1" presStyleIdx="9" presStyleCnt="19"/>
      <dgm:spPr/>
    </dgm:pt>
    <dgm:pt modelId="{395D69AF-F16A-46A9-8292-52350D76AE2E}" type="pres">
      <dgm:prSet presAssocID="{A79A7430-AFC3-4F75-9631-56D54D571A7A}" presName="c11" presStyleLbl="node1" presStyleIdx="10" presStyleCnt="19"/>
      <dgm:spPr/>
    </dgm:pt>
    <dgm:pt modelId="{E442D0C5-EB9B-4CCF-8F52-1D4EDD763AE9}" type="pres">
      <dgm:prSet presAssocID="{A79A7430-AFC3-4F75-9631-56D54D571A7A}" presName="c12" presStyleLbl="node1" presStyleIdx="11" presStyleCnt="19"/>
      <dgm:spPr/>
    </dgm:pt>
    <dgm:pt modelId="{BD85C6DE-C6D5-4594-8053-EE227AB3DBFB}" type="pres">
      <dgm:prSet presAssocID="{A79A7430-AFC3-4F75-9631-56D54D571A7A}" presName="c13" presStyleLbl="node1" presStyleIdx="12" presStyleCnt="19"/>
      <dgm:spPr/>
    </dgm:pt>
    <dgm:pt modelId="{D50D464B-732F-469E-8D79-6CB8F1227CEE}" type="pres">
      <dgm:prSet presAssocID="{A79A7430-AFC3-4F75-9631-56D54D571A7A}" presName="c14" presStyleLbl="node1" presStyleIdx="13" presStyleCnt="19"/>
      <dgm:spPr/>
    </dgm:pt>
    <dgm:pt modelId="{54DA33ED-8588-43C2-8193-643AEEF86D6A}" type="pres">
      <dgm:prSet presAssocID="{A79A7430-AFC3-4F75-9631-56D54D571A7A}" presName="c15" presStyleLbl="node1" presStyleIdx="14" presStyleCnt="19"/>
      <dgm:spPr/>
    </dgm:pt>
    <dgm:pt modelId="{25886671-764E-49B0-ACDB-DEC7D05565B5}" type="pres">
      <dgm:prSet presAssocID="{A79A7430-AFC3-4F75-9631-56D54D571A7A}" presName="c16" presStyleLbl="node1" presStyleIdx="15" presStyleCnt="19"/>
      <dgm:spPr/>
    </dgm:pt>
    <dgm:pt modelId="{A95151DA-A866-47A1-9F75-2FB40A599138}" type="pres">
      <dgm:prSet presAssocID="{A79A7430-AFC3-4F75-9631-56D54D571A7A}" presName="c17" presStyleLbl="node1" presStyleIdx="16" presStyleCnt="19"/>
      <dgm:spPr/>
    </dgm:pt>
    <dgm:pt modelId="{FB6AEDBF-73E3-41D6-B6EE-D74060711485}" type="pres">
      <dgm:prSet presAssocID="{A79A7430-AFC3-4F75-9631-56D54D571A7A}" presName="c18" presStyleLbl="node1" presStyleIdx="17" presStyleCnt="19"/>
      <dgm:spPr/>
    </dgm:pt>
    <dgm:pt modelId="{FF6138DD-B893-4390-8312-8FDB78A7CBE7}" type="pres">
      <dgm:prSet presAssocID="{C033F49D-93B2-4AB7-9508-C6BFA085D843}" presName="chevronComposite1" presStyleCnt="0"/>
      <dgm:spPr/>
    </dgm:pt>
    <dgm:pt modelId="{AA3F6079-A716-420C-9ADA-0CE7738C4622}" type="pres">
      <dgm:prSet presAssocID="{C033F49D-93B2-4AB7-9508-C6BFA085D843}" presName="chevron1" presStyleLbl="sibTrans2D1" presStyleIdx="0" presStyleCnt="2"/>
      <dgm:spPr/>
    </dgm:pt>
    <dgm:pt modelId="{70E88938-72A9-494B-98A0-C4ADA32E868B}" type="pres">
      <dgm:prSet presAssocID="{C033F49D-93B2-4AB7-9508-C6BFA085D843}" presName="spChevron1" presStyleCnt="0"/>
      <dgm:spPr/>
    </dgm:pt>
    <dgm:pt modelId="{42B6EB60-E567-4FB2-BD33-E15FE1EA3377}" type="pres">
      <dgm:prSet presAssocID="{C033F49D-93B2-4AB7-9508-C6BFA085D843}" presName="overlap" presStyleCnt="0"/>
      <dgm:spPr/>
    </dgm:pt>
    <dgm:pt modelId="{ADB991B4-F4DA-4EC0-8521-11D6215E4C0D}" type="pres">
      <dgm:prSet presAssocID="{C033F49D-93B2-4AB7-9508-C6BFA085D843}" presName="chevronComposite2" presStyleCnt="0"/>
      <dgm:spPr/>
    </dgm:pt>
    <dgm:pt modelId="{0D688C00-D75D-472F-B8D6-F134FDDBAD7B}" type="pres">
      <dgm:prSet presAssocID="{C033F49D-93B2-4AB7-9508-C6BFA085D843}" presName="chevron2" presStyleLbl="sibTrans2D1" presStyleIdx="1" presStyleCnt="2"/>
      <dgm:spPr/>
    </dgm:pt>
    <dgm:pt modelId="{F2CB2603-3865-4D8B-816B-4DA78F37E1E4}" type="pres">
      <dgm:prSet presAssocID="{C033F49D-93B2-4AB7-9508-C6BFA085D843}" presName="spChevron2" presStyleCnt="0"/>
      <dgm:spPr/>
    </dgm:pt>
    <dgm:pt modelId="{E43A35A0-0A51-48EF-A2AC-3C3673361BE0}" type="pres">
      <dgm:prSet presAssocID="{AF4728F4-A94D-4693-9321-18FF515ED28C}" presName="last" presStyleCnt="0"/>
      <dgm:spPr/>
    </dgm:pt>
    <dgm:pt modelId="{A0AB07E8-0C42-44F4-B069-D0522C3C9E26}" type="pres">
      <dgm:prSet presAssocID="{AF4728F4-A94D-4693-9321-18FF515ED28C}" presName="circleTx" presStyleLbl="node1" presStyleIdx="18" presStyleCnt="19"/>
      <dgm:spPr/>
      <dgm:t>
        <a:bodyPr/>
        <a:lstStyle/>
        <a:p>
          <a:endParaRPr lang="en-US"/>
        </a:p>
      </dgm:t>
    </dgm:pt>
    <dgm:pt modelId="{74CFC7F0-39BA-4F1D-A333-7CB022CF84D7}" type="pres">
      <dgm:prSet presAssocID="{AF4728F4-A94D-4693-9321-18FF515ED28C}" presName="desTxN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6429AC9-2837-47E0-9726-C8755191BEDB}" type="pres">
      <dgm:prSet presAssocID="{AF4728F4-A94D-4693-9321-18FF515ED28C}" presName="spN" presStyleCnt="0"/>
      <dgm:spPr/>
    </dgm:pt>
  </dgm:ptLst>
  <dgm:cxnLst>
    <dgm:cxn modelId="{B0CF4D5B-2F01-49BD-8550-021F06212945}" type="presOf" srcId="{AF4728F4-A94D-4693-9321-18FF515ED28C}" destId="{A0AB07E8-0C42-44F4-B069-D0522C3C9E26}" srcOrd="0" destOrd="0" presId="urn:microsoft.com/office/officeart/2009/3/layout/RandomtoResultProcess"/>
    <dgm:cxn modelId="{8B0AF6ED-C52C-4EBD-A706-8D7A9E3261BA}" type="presOf" srcId="{726E0C76-F236-4C5A-9256-BC43860E3881}" destId="{C6964FD6-49FA-4D3B-8320-E8941F713A84}" srcOrd="0" destOrd="0" presId="urn:microsoft.com/office/officeart/2009/3/layout/RandomtoResultProcess"/>
    <dgm:cxn modelId="{E1B83595-D75A-4B37-8226-F44716A9276D}" srcId="{AF4728F4-A94D-4693-9321-18FF515ED28C}" destId="{A901229A-8626-43C7-BEDB-332FBD7B091F}" srcOrd="0" destOrd="0" parTransId="{B565C95F-A5C8-48ED-BF8B-86E0DFAC616D}" sibTransId="{BFD20317-A931-4A24-B5A9-3E45199820DB}"/>
    <dgm:cxn modelId="{332871EA-46D3-4D0C-9281-AB181784ED3F}" srcId="{31BF0DB0-D0E1-4185-AD7F-79B6DCBDE1C8}" destId="{A79A7430-AFC3-4F75-9631-56D54D571A7A}" srcOrd="0" destOrd="0" parTransId="{B5792B8F-D855-4597-9071-025942C09DDD}" sibTransId="{C033F49D-93B2-4AB7-9508-C6BFA085D843}"/>
    <dgm:cxn modelId="{D3290CE9-FCB9-421A-B7C1-A0EDB799BD22}" type="presOf" srcId="{A901229A-8626-43C7-BEDB-332FBD7B091F}" destId="{74CFC7F0-39BA-4F1D-A333-7CB022CF84D7}" srcOrd="0" destOrd="0" presId="urn:microsoft.com/office/officeart/2009/3/layout/RandomtoResultProcess"/>
    <dgm:cxn modelId="{3559A3FE-31A3-4756-B0EE-766BE8B2CAE5}" type="presOf" srcId="{A79A7430-AFC3-4F75-9631-56D54D571A7A}" destId="{5465CEFC-5A11-483D-89A0-9076EE456C49}" srcOrd="0" destOrd="0" presId="urn:microsoft.com/office/officeart/2009/3/layout/RandomtoResultProcess"/>
    <dgm:cxn modelId="{8F5C1044-723C-4499-97B0-4650B81E2BAA}" type="presOf" srcId="{31BF0DB0-D0E1-4185-AD7F-79B6DCBDE1C8}" destId="{5DE04171-AEFA-418D-BA44-30A791DE83EB}" srcOrd="0" destOrd="0" presId="urn:microsoft.com/office/officeart/2009/3/layout/RandomtoResultProcess"/>
    <dgm:cxn modelId="{9F82DCED-8182-44FA-BF11-891C3B01DB2B}" srcId="{A79A7430-AFC3-4F75-9631-56D54D571A7A}" destId="{726E0C76-F236-4C5A-9256-BC43860E3881}" srcOrd="0" destOrd="0" parTransId="{5A7A2A55-E7C5-47DE-8F00-9DF340AEF793}" sibTransId="{A35E4507-8C85-45EB-A5A7-7101EA5BD280}"/>
    <dgm:cxn modelId="{775E89C6-607B-4201-9E7C-D57896390475}" srcId="{31BF0DB0-D0E1-4185-AD7F-79B6DCBDE1C8}" destId="{AF4728F4-A94D-4693-9321-18FF515ED28C}" srcOrd="1" destOrd="0" parTransId="{4D06D92A-A367-43A7-9A70-A085DF55525D}" sibTransId="{BB7E9DC8-2F7F-4C04-B16F-76DD897C772F}"/>
    <dgm:cxn modelId="{63C86B89-99C0-45A2-AD59-E44A6ACE9DB3}" type="presParOf" srcId="{5DE04171-AEFA-418D-BA44-30A791DE83EB}" destId="{F4F277E9-4D65-4C30-A385-7C09EDBC9683}" srcOrd="0" destOrd="0" presId="urn:microsoft.com/office/officeart/2009/3/layout/RandomtoResultProcess"/>
    <dgm:cxn modelId="{3A2FFA38-6A39-401E-861E-5899085DDA91}" type="presParOf" srcId="{F4F277E9-4D65-4C30-A385-7C09EDBC9683}" destId="{5465CEFC-5A11-483D-89A0-9076EE456C49}" srcOrd="0" destOrd="0" presId="urn:microsoft.com/office/officeart/2009/3/layout/RandomtoResultProcess"/>
    <dgm:cxn modelId="{28BB5625-996F-4E19-ABBD-AB9054B3EC0C}" type="presParOf" srcId="{F4F277E9-4D65-4C30-A385-7C09EDBC9683}" destId="{C6964FD6-49FA-4D3B-8320-E8941F713A84}" srcOrd="1" destOrd="0" presId="urn:microsoft.com/office/officeart/2009/3/layout/RandomtoResultProcess"/>
    <dgm:cxn modelId="{F6C236B2-1F97-4E7C-9326-FCDC24D45097}" type="presParOf" srcId="{F4F277E9-4D65-4C30-A385-7C09EDBC9683}" destId="{6DD9FF06-57C5-4EB3-9DFF-B3086B6E8C68}" srcOrd="2" destOrd="0" presId="urn:microsoft.com/office/officeart/2009/3/layout/RandomtoResultProcess"/>
    <dgm:cxn modelId="{A7D48375-D9B5-479E-AB5E-33921E1D6E6E}" type="presParOf" srcId="{F4F277E9-4D65-4C30-A385-7C09EDBC9683}" destId="{A119A613-EA61-4B50-A640-30880B449E85}" srcOrd="3" destOrd="0" presId="urn:microsoft.com/office/officeart/2009/3/layout/RandomtoResultProcess"/>
    <dgm:cxn modelId="{321054DB-8E88-4A8E-9311-19B428F5E2CB}" type="presParOf" srcId="{F4F277E9-4D65-4C30-A385-7C09EDBC9683}" destId="{09F8DC9B-976D-4BE2-8FB7-351E114E720D}" srcOrd="4" destOrd="0" presId="urn:microsoft.com/office/officeart/2009/3/layout/RandomtoResultProcess"/>
    <dgm:cxn modelId="{490BA928-1BFB-460E-BB86-7BCFA109642E}" type="presParOf" srcId="{F4F277E9-4D65-4C30-A385-7C09EDBC9683}" destId="{C29E3406-06B2-4C62-929D-04B38E4D4EAF}" srcOrd="5" destOrd="0" presId="urn:microsoft.com/office/officeart/2009/3/layout/RandomtoResultProcess"/>
    <dgm:cxn modelId="{624F71C9-C1B5-4917-9235-84FA29EA7B57}" type="presParOf" srcId="{F4F277E9-4D65-4C30-A385-7C09EDBC9683}" destId="{8772978A-2E9C-4B51-9CD4-62D890D76C83}" srcOrd="6" destOrd="0" presId="urn:microsoft.com/office/officeart/2009/3/layout/RandomtoResultProcess"/>
    <dgm:cxn modelId="{8D753AD3-33F5-4205-9C7D-2B60A21086B4}" type="presParOf" srcId="{F4F277E9-4D65-4C30-A385-7C09EDBC9683}" destId="{37743DF8-DA20-4A7E-8289-DA076FCF7BE5}" srcOrd="7" destOrd="0" presId="urn:microsoft.com/office/officeart/2009/3/layout/RandomtoResultProcess"/>
    <dgm:cxn modelId="{027EE12D-B9A3-4D90-B968-C3DD29F4FE52}" type="presParOf" srcId="{F4F277E9-4D65-4C30-A385-7C09EDBC9683}" destId="{4EE35B1B-1FBF-4F34-82CC-36E5FDFBEAAD}" srcOrd="8" destOrd="0" presId="urn:microsoft.com/office/officeart/2009/3/layout/RandomtoResultProcess"/>
    <dgm:cxn modelId="{A3AEC60D-7362-4677-9A07-31FE1FEAC3F9}" type="presParOf" srcId="{F4F277E9-4D65-4C30-A385-7C09EDBC9683}" destId="{211571A6-EDA7-47CD-A93A-737992CC2B07}" srcOrd="9" destOrd="0" presId="urn:microsoft.com/office/officeart/2009/3/layout/RandomtoResultProcess"/>
    <dgm:cxn modelId="{19BA4904-22F9-4E8D-A841-0C77937544D3}" type="presParOf" srcId="{F4F277E9-4D65-4C30-A385-7C09EDBC9683}" destId="{F2F022CC-75B0-4617-890A-BEC03EC551CB}" srcOrd="10" destOrd="0" presId="urn:microsoft.com/office/officeart/2009/3/layout/RandomtoResultProcess"/>
    <dgm:cxn modelId="{8A14BE6C-F66A-4743-A9D2-E287F579DFE1}" type="presParOf" srcId="{F4F277E9-4D65-4C30-A385-7C09EDBC9683}" destId="{C70A553C-0D22-41E3-87EE-D2D9A20A01BA}" srcOrd="11" destOrd="0" presId="urn:microsoft.com/office/officeart/2009/3/layout/RandomtoResultProcess"/>
    <dgm:cxn modelId="{A3696D50-B325-41CC-92A4-700BD9FEB32D}" type="presParOf" srcId="{F4F277E9-4D65-4C30-A385-7C09EDBC9683}" destId="{395D69AF-F16A-46A9-8292-52350D76AE2E}" srcOrd="12" destOrd="0" presId="urn:microsoft.com/office/officeart/2009/3/layout/RandomtoResultProcess"/>
    <dgm:cxn modelId="{2CFDDF1E-633E-45D6-B7D6-376DA093018A}" type="presParOf" srcId="{F4F277E9-4D65-4C30-A385-7C09EDBC9683}" destId="{E442D0C5-EB9B-4CCF-8F52-1D4EDD763AE9}" srcOrd="13" destOrd="0" presId="urn:microsoft.com/office/officeart/2009/3/layout/RandomtoResultProcess"/>
    <dgm:cxn modelId="{9FEB9AE8-E305-4F85-ACC4-54D40F681D82}" type="presParOf" srcId="{F4F277E9-4D65-4C30-A385-7C09EDBC9683}" destId="{BD85C6DE-C6D5-4594-8053-EE227AB3DBFB}" srcOrd="14" destOrd="0" presId="urn:microsoft.com/office/officeart/2009/3/layout/RandomtoResultProcess"/>
    <dgm:cxn modelId="{0F293189-2ACB-47DD-AC7D-97BBCAD22F4C}" type="presParOf" srcId="{F4F277E9-4D65-4C30-A385-7C09EDBC9683}" destId="{D50D464B-732F-469E-8D79-6CB8F1227CEE}" srcOrd="15" destOrd="0" presId="urn:microsoft.com/office/officeart/2009/3/layout/RandomtoResultProcess"/>
    <dgm:cxn modelId="{05B06836-F1F3-4906-A611-5937D6A1FF72}" type="presParOf" srcId="{F4F277E9-4D65-4C30-A385-7C09EDBC9683}" destId="{54DA33ED-8588-43C2-8193-643AEEF86D6A}" srcOrd="16" destOrd="0" presId="urn:microsoft.com/office/officeart/2009/3/layout/RandomtoResultProcess"/>
    <dgm:cxn modelId="{A2E8C2F6-DB69-4D1A-90B6-F25F44934EFF}" type="presParOf" srcId="{F4F277E9-4D65-4C30-A385-7C09EDBC9683}" destId="{25886671-764E-49B0-ACDB-DEC7D05565B5}" srcOrd="17" destOrd="0" presId="urn:microsoft.com/office/officeart/2009/3/layout/RandomtoResultProcess"/>
    <dgm:cxn modelId="{2E701A0D-311F-4B1F-B548-3C1ADFBBABBE}" type="presParOf" srcId="{F4F277E9-4D65-4C30-A385-7C09EDBC9683}" destId="{A95151DA-A866-47A1-9F75-2FB40A599138}" srcOrd="18" destOrd="0" presId="urn:microsoft.com/office/officeart/2009/3/layout/RandomtoResultProcess"/>
    <dgm:cxn modelId="{B18A3382-3B43-4313-BBAA-36CA553C0715}" type="presParOf" srcId="{F4F277E9-4D65-4C30-A385-7C09EDBC9683}" destId="{FB6AEDBF-73E3-41D6-B6EE-D74060711485}" srcOrd="19" destOrd="0" presId="urn:microsoft.com/office/officeart/2009/3/layout/RandomtoResultProcess"/>
    <dgm:cxn modelId="{29333CC6-6AF1-4A17-8A36-21F18409A091}" type="presParOf" srcId="{5DE04171-AEFA-418D-BA44-30A791DE83EB}" destId="{FF6138DD-B893-4390-8312-8FDB78A7CBE7}" srcOrd="1" destOrd="0" presId="urn:microsoft.com/office/officeart/2009/3/layout/RandomtoResultProcess"/>
    <dgm:cxn modelId="{C49B2AC3-79F8-4F22-BCCA-04C74A78242E}" type="presParOf" srcId="{FF6138DD-B893-4390-8312-8FDB78A7CBE7}" destId="{AA3F6079-A716-420C-9ADA-0CE7738C4622}" srcOrd="0" destOrd="0" presId="urn:microsoft.com/office/officeart/2009/3/layout/RandomtoResultProcess"/>
    <dgm:cxn modelId="{28DFDD68-6C3D-4702-B3D9-E75E3439AB80}" type="presParOf" srcId="{FF6138DD-B893-4390-8312-8FDB78A7CBE7}" destId="{70E88938-72A9-494B-98A0-C4ADA32E868B}" srcOrd="1" destOrd="0" presId="urn:microsoft.com/office/officeart/2009/3/layout/RandomtoResultProcess"/>
    <dgm:cxn modelId="{7092E809-2A27-4F41-A5A2-5338208C1095}" type="presParOf" srcId="{5DE04171-AEFA-418D-BA44-30A791DE83EB}" destId="{42B6EB60-E567-4FB2-BD33-E15FE1EA3377}" srcOrd="2" destOrd="0" presId="urn:microsoft.com/office/officeart/2009/3/layout/RandomtoResultProcess"/>
    <dgm:cxn modelId="{B0249D28-3D9B-49E5-8059-F980F72A7F81}" type="presParOf" srcId="{5DE04171-AEFA-418D-BA44-30A791DE83EB}" destId="{ADB991B4-F4DA-4EC0-8521-11D6215E4C0D}" srcOrd="3" destOrd="0" presId="urn:microsoft.com/office/officeart/2009/3/layout/RandomtoResultProcess"/>
    <dgm:cxn modelId="{36CD4BB3-EBE5-4BF4-97AA-16CAFF1248C9}" type="presParOf" srcId="{ADB991B4-F4DA-4EC0-8521-11D6215E4C0D}" destId="{0D688C00-D75D-472F-B8D6-F134FDDBAD7B}" srcOrd="0" destOrd="0" presId="urn:microsoft.com/office/officeart/2009/3/layout/RandomtoResultProcess"/>
    <dgm:cxn modelId="{AABDA714-0074-4517-B5B7-DD5B17979C01}" type="presParOf" srcId="{ADB991B4-F4DA-4EC0-8521-11D6215E4C0D}" destId="{F2CB2603-3865-4D8B-816B-4DA78F37E1E4}" srcOrd="1" destOrd="0" presId="urn:microsoft.com/office/officeart/2009/3/layout/RandomtoResultProcess"/>
    <dgm:cxn modelId="{C2A4E16C-CF99-498F-86B4-4DD1B6F2A1F3}" type="presParOf" srcId="{5DE04171-AEFA-418D-BA44-30A791DE83EB}" destId="{E43A35A0-0A51-48EF-A2AC-3C3673361BE0}" srcOrd="4" destOrd="0" presId="urn:microsoft.com/office/officeart/2009/3/layout/RandomtoResultProcess"/>
    <dgm:cxn modelId="{2C094960-F252-4F81-A156-B83CDDF73AA5}" type="presParOf" srcId="{E43A35A0-0A51-48EF-A2AC-3C3673361BE0}" destId="{A0AB07E8-0C42-44F4-B069-D0522C3C9E26}" srcOrd="0" destOrd="0" presId="urn:microsoft.com/office/officeart/2009/3/layout/RandomtoResultProcess"/>
    <dgm:cxn modelId="{DAB5D7B9-9605-4265-8490-7DF4A88C4DC6}" type="presParOf" srcId="{E43A35A0-0A51-48EF-A2AC-3C3673361BE0}" destId="{74CFC7F0-39BA-4F1D-A333-7CB022CF84D7}" srcOrd="1" destOrd="0" presId="urn:microsoft.com/office/officeart/2009/3/layout/RandomtoResultProcess"/>
    <dgm:cxn modelId="{6C9D58E9-CF3E-465C-A668-1476DCB51A49}" type="presParOf" srcId="{E43A35A0-0A51-48EF-A2AC-3C3673361BE0}" destId="{F6429AC9-2837-47E0-9726-C8755191BEDB}" srcOrd="2" destOrd="0" presId="urn:microsoft.com/office/officeart/2009/3/layout/RandomtoResult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6259ED1-0B5E-4123-B14C-23A4DEA938E7}" type="doc">
      <dgm:prSet loTypeId="urn:microsoft.com/office/officeart/2005/8/layout/StepDown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4CD04DE-1F27-4AD6-BD55-A78D2BEE1353}" type="pres">
      <dgm:prSet presAssocID="{D6259ED1-0B5E-4123-B14C-23A4DEA938E7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1F3E83AC-4291-4786-B67B-1A231CA18E83}" type="presOf" srcId="{D6259ED1-0B5E-4123-B14C-23A4DEA938E7}" destId="{A4CD04DE-1F27-4AD6-BD55-A78D2BEE1353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A6CB129-65F0-4242-8FA8-B630C2DA730F}" type="doc">
      <dgm:prSet loTypeId="urn:microsoft.com/office/officeart/2009/3/layout/IncreasingArrows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4C49465-93E7-446C-9EC7-81FBE3490BF5}">
      <dgm:prSet phldrT="[Text]"/>
      <dgm:spPr/>
      <dgm:t>
        <a:bodyPr/>
        <a:lstStyle/>
        <a:p>
          <a:r>
            <a:rPr lang="bg-BG" b="1" dirty="0" smtClean="0">
              <a:latin typeface="Candara" panose="020E0502030303020204" pitchFamily="34" charset="0"/>
            </a:rPr>
            <a:t>Хоризонт 2020</a:t>
          </a:r>
          <a:endParaRPr lang="en-US" b="1" dirty="0">
            <a:latin typeface="Candara" panose="020E0502030303020204" pitchFamily="34" charset="0"/>
          </a:endParaRPr>
        </a:p>
      </dgm:t>
    </dgm:pt>
    <dgm:pt modelId="{96DF044D-800F-4471-8C72-6B7568AF77C3}" type="parTrans" cxnId="{CD977331-BFF4-4888-8DB2-9CD03B1C76EA}">
      <dgm:prSet/>
      <dgm:spPr/>
      <dgm:t>
        <a:bodyPr/>
        <a:lstStyle/>
        <a:p>
          <a:endParaRPr lang="en-US"/>
        </a:p>
      </dgm:t>
    </dgm:pt>
    <dgm:pt modelId="{9EB33E5C-E668-4410-9589-EEAE022C91F4}" type="sibTrans" cxnId="{CD977331-BFF4-4888-8DB2-9CD03B1C76EA}">
      <dgm:prSet/>
      <dgm:spPr/>
      <dgm:t>
        <a:bodyPr/>
        <a:lstStyle/>
        <a:p>
          <a:endParaRPr lang="en-US"/>
        </a:p>
      </dgm:t>
    </dgm:pt>
    <dgm:pt modelId="{EAE82FA8-7142-4FE4-91F0-09259B017673}">
      <dgm:prSet phldrT="[Text]"/>
      <dgm:spPr/>
      <dgm:t>
        <a:bodyPr/>
        <a:lstStyle/>
        <a:p>
          <a:r>
            <a:rPr lang="bg-BG" i="1" dirty="0" smtClean="0">
              <a:latin typeface="Candara" panose="020E0502030303020204" pitchFamily="34" charset="0"/>
            </a:rPr>
            <a:t>Регламент 1290/2014</a:t>
          </a:r>
        </a:p>
        <a:p>
          <a:r>
            <a:rPr lang="bg-BG" dirty="0" smtClean="0">
              <a:latin typeface="Candara" panose="020E0502030303020204" pitchFamily="34" charset="0"/>
            </a:rPr>
            <a:t>Чл. 37  </a:t>
          </a:r>
        </a:p>
        <a:p>
          <a:r>
            <a:rPr lang="bg-BG" dirty="0" smtClean="0">
              <a:latin typeface="Candara" panose="020E0502030303020204" pitchFamily="34" charset="0"/>
            </a:rPr>
            <a:t>Кумулативно финансиране, ясна </a:t>
          </a:r>
          <a:r>
            <a:rPr lang="bg-BG" dirty="0" err="1" smtClean="0">
              <a:latin typeface="Candara" panose="020E0502030303020204" pitchFamily="34" charset="0"/>
            </a:rPr>
            <a:t>демаркация</a:t>
          </a:r>
          <a:r>
            <a:rPr lang="bg-BG" dirty="0" smtClean="0">
              <a:latin typeface="Candara" panose="020E0502030303020204" pitchFamily="34" charset="0"/>
            </a:rPr>
            <a:t> на дейности и разходи</a:t>
          </a:r>
          <a:endParaRPr lang="en-US" dirty="0">
            <a:latin typeface="Candara" panose="020E0502030303020204" pitchFamily="34" charset="0"/>
          </a:endParaRPr>
        </a:p>
      </dgm:t>
    </dgm:pt>
    <dgm:pt modelId="{38CBB95D-2012-4511-9D38-3232E53B6F00}" type="parTrans" cxnId="{08AEE3CD-614A-489C-9118-CFD05F8373DB}">
      <dgm:prSet/>
      <dgm:spPr/>
      <dgm:t>
        <a:bodyPr/>
        <a:lstStyle/>
        <a:p>
          <a:endParaRPr lang="en-US"/>
        </a:p>
      </dgm:t>
    </dgm:pt>
    <dgm:pt modelId="{332A5D95-836D-4E7C-81AA-AB6E18F2BCC5}" type="sibTrans" cxnId="{08AEE3CD-614A-489C-9118-CFD05F8373DB}">
      <dgm:prSet/>
      <dgm:spPr/>
      <dgm:t>
        <a:bodyPr/>
        <a:lstStyle/>
        <a:p>
          <a:endParaRPr lang="en-US"/>
        </a:p>
      </dgm:t>
    </dgm:pt>
    <dgm:pt modelId="{8554F116-C1D9-4FB6-A823-C59BB70B2565}">
      <dgm:prSet phldrT="[Text]"/>
      <dgm:spPr/>
      <dgm:t>
        <a:bodyPr/>
        <a:lstStyle/>
        <a:p>
          <a:r>
            <a:rPr lang="bg-BG" b="1" dirty="0" smtClean="0">
              <a:latin typeface="Candara" panose="020E0502030303020204" pitchFamily="34" charset="0"/>
            </a:rPr>
            <a:t>ЕСИФ</a:t>
          </a:r>
          <a:endParaRPr lang="en-US" b="1" dirty="0">
            <a:latin typeface="Candara" panose="020E0502030303020204" pitchFamily="34" charset="0"/>
          </a:endParaRPr>
        </a:p>
      </dgm:t>
    </dgm:pt>
    <dgm:pt modelId="{847BCCD0-6719-401E-A170-AF5CB8BC6345}" type="parTrans" cxnId="{E5D92419-0944-4A2B-8715-6D3844E76CD1}">
      <dgm:prSet/>
      <dgm:spPr/>
      <dgm:t>
        <a:bodyPr/>
        <a:lstStyle/>
        <a:p>
          <a:endParaRPr lang="en-US"/>
        </a:p>
      </dgm:t>
    </dgm:pt>
    <dgm:pt modelId="{022130FA-FC1D-40EE-9E1A-49E6E7B3C6CB}" type="sibTrans" cxnId="{E5D92419-0944-4A2B-8715-6D3844E76CD1}">
      <dgm:prSet/>
      <dgm:spPr/>
      <dgm:t>
        <a:bodyPr/>
        <a:lstStyle/>
        <a:p>
          <a:endParaRPr lang="en-US"/>
        </a:p>
      </dgm:t>
    </dgm:pt>
    <dgm:pt modelId="{9E0B5B0D-0FE3-4CBF-9436-83BC04B90851}">
      <dgm:prSet phldrT="[Text]"/>
      <dgm:spPr/>
      <dgm:t>
        <a:bodyPr/>
        <a:lstStyle/>
        <a:p>
          <a:r>
            <a:rPr lang="bg-BG" i="1" dirty="0" smtClean="0">
              <a:latin typeface="Candara" panose="020E0502030303020204" pitchFamily="34" charset="0"/>
            </a:rPr>
            <a:t>Регламент 1303/2013</a:t>
          </a:r>
        </a:p>
        <a:p>
          <a:r>
            <a:rPr lang="bg-BG" dirty="0" smtClean="0">
              <a:latin typeface="Candara" panose="020E0502030303020204" pitchFamily="34" charset="0"/>
            </a:rPr>
            <a:t>Чл. 65, </a:t>
          </a:r>
          <a:r>
            <a:rPr lang="bg-BG" dirty="0" err="1" smtClean="0">
              <a:latin typeface="Candara" panose="020E0502030303020204" pitchFamily="34" charset="0"/>
            </a:rPr>
            <a:t>пар</a:t>
          </a:r>
          <a:r>
            <a:rPr lang="bg-BG" dirty="0" smtClean="0">
              <a:latin typeface="Candara" panose="020E0502030303020204" pitchFamily="34" charset="0"/>
            </a:rPr>
            <a:t>. 11</a:t>
          </a:r>
        </a:p>
        <a:p>
          <a:r>
            <a:rPr lang="bg-BG" dirty="0" smtClean="0">
              <a:latin typeface="Candara" panose="020E0502030303020204" pitchFamily="34" charset="0"/>
            </a:rPr>
            <a:t>Подкрепа от различни фондове и инструменти,  ясна </a:t>
          </a:r>
          <a:r>
            <a:rPr lang="bg-BG" dirty="0" err="1" smtClean="0">
              <a:latin typeface="Candara" panose="020E0502030303020204" pitchFamily="34" charset="0"/>
            </a:rPr>
            <a:t>демаркация</a:t>
          </a:r>
          <a:r>
            <a:rPr lang="bg-BG" dirty="0" smtClean="0">
              <a:latin typeface="Candara" panose="020E0502030303020204" pitchFamily="34" charset="0"/>
            </a:rPr>
            <a:t> на дейности и разходи</a:t>
          </a:r>
        </a:p>
        <a:p>
          <a:endParaRPr lang="en-US" dirty="0">
            <a:latin typeface="Candara" panose="020E0502030303020204" pitchFamily="34" charset="0"/>
          </a:endParaRPr>
        </a:p>
      </dgm:t>
    </dgm:pt>
    <dgm:pt modelId="{A02703CD-E436-4EBD-B144-11FDF12AE2C7}" type="parTrans" cxnId="{FD8EAD37-30FD-4C5A-9565-6178466E261E}">
      <dgm:prSet/>
      <dgm:spPr/>
      <dgm:t>
        <a:bodyPr/>
        <a:lstStyle/>
        <a:p>
          <a:endParaRPr lang="en-US"/>
        </a:p>
      </dgm:t>
    </dgm:pt>
    <dgm:pt modelId="{C955702F-AB6D-46FB-97E0-BD8E7F8149D7}" type="sibTrans" cxnId="{FD8EAD37-30FD-4C5A-9565-6178466E261E}">
      <dgm:prSet/>
      <dgm:spPr/>
      <dgm:t>
        <a:bodyPr/>
        <a:lstStyle/>
        <a:p>
          <a:endParaRPr lang="en-US"/>
        </a:p>
      </dgm:t>
    </dgm:pt>
    <dgm:pt modelId="{48BD6AE4-1EAD-4D4D-8C83-5D938BA17608}">
      <dgm:prSet phldrT="[Text]"/>
      <dgm:spPr/>
      <dgm:t>
        <a:bodyPr/>
        <a:lstStyle/>
        <a:p>
          <a:r>
            <a:rPr lang="bg-BG" b="1" dirty="0" smtClean="0">
              <a:latin typeface="Candara" panose="020E0502030303020204" pitchFamily="34" charset="0"/>
            </a:rPr>
            <a:t>ОПНОИР</a:t>
          </a:r>
          <a:endParaRPr lang="en-US" b="1" dirty="0">
            <a:latin typeface="Candara" panose="020E0502030303020204" pitchFamily="34" charset="0"/>
          </a:endParaRPr>
        </a:p>
      </dgm:t>
    </dgm:pt>
    <dgm:pt modelId="{9BF3DF93-278A-4C5E-9B2D-B6C4C3922A6C}" type="parTrans" cxnId="{D7E5A86D-BC61-4B5E-8B36-9A9B97E678D7}">
      <dgm:prSet/>
      <dgm:spPr/>
      <dgm:t>
        <a:bodyPr/>
        <a:lstStyle/>
        <a:p>
          <a:endParaRPr lang="en-US"/>
        </a:p>
      </dgm:t>
    </dgm:pt>
    <dgm:pt modelId="{C01B7894-4B53-4E6C-8464-FCB44AB5699E}" type="sibTrans" cxnId="{D7E5A86D-BC61-4B5E-8B36-9A9B97E678D7}">
      <dgm:prSet/>
      <dgm:spPr/>
      <dgm:t>
        <a:bodyPr/>
        <a:lstStyle/>
        <a:p>
          <a:endParaRPr lang="en-US"/>
        </a:p>
      </dgm:t>
    </dgm:pt>
    <dgm:pt modelId="{AD8A5510-5397-40B7-9B91-E08996E6FD02}">
      <dgm:prSet phldrT="[Text]"/>
      <dgm:spPr/>
      <dgm:t>
        <a:bodyPr/>
        <a:lstStyle/>
        <a:p>
          <a:r>
            <a:rPr lang="bg-BG" i="1" dirty="0" smtClean="0">
              <a:latin typeface="Candara" panose="020E0502030303020204" pitchFamily="34" charset="0"/>
            </a:rPr>
            <a:t>Приоритетна ос 1</a:t>
          </a:r>
        </a:p>
        <a:p>
          <a:r>
            <a:rPr lang="bg-BG" i="1" dirty="0" smtClean="0">
              <a:latin typeface="Candara" panose="020E0502030303020204" pitchFamily="34" charset="0"/>
            </a:rPr>
            <a:t>Специфична цел 2</a:t>
          </a:r>
        </a:p>
        <a:p>
          <a:r>
            <a:rPr lang="bg-BG" dirty="0" smtClean="0">
              <a:latin typeface="Candara" panose="020E0502030303020204" pitchFamily="34" charset="0"/>
            </a:rPr>
            <a:t>Операция „Допълваща подкрепа  за български научни организации и ВУ с одобрени проекти по програма Хоризонт 2020 </a:t>
          </a:r>
          <a:r>
            <a:rPr lang="en-US" dirty="0" smtClean="0">
              <a:latin typeface="Candara" panose="020E0502030303020204" pitchFamily="34" charset="0"/>
            </a:rPr>
            <a:t>WIDESPREAD Teaming </a:t>
          </a:r>
          <a:r>
            <a:rPr lang="bg-BG" dirty="0" smtClean="0">
              <a:latin typeface="Candara" panose="020E0502030303020204" pitchFamily="34" charset="0"/>
            </a:rPr>
            <a:t>фаза 2</a:t>
          </a:r>
        </a:p>
        <a:p>
          <a:r>
            <a:rPr lang="bg-BG" dirty="0" smtClean="0"/>
            <a:t> </a:t>
          </a:r>
          <a:endParaRPr lang="en-US" dirty="0"/>
        </a:p>
      </dgm:t>
    </dgm:pt>
    <dgm:pt modelId="{C1C0B54E-A567-419A-B191-0C238BFFEA75}" type="parTrans" cxnId="{69D8E467-2ED8-41B9-BB0A-7322FA89BA50}">
      <dgm:prSet/>
      <dgm:spPr/>
      <dgm:t>
        <a:bodyPr/>
        <a:lstStyle/>
        <a:p>
          <a:endParaRPr lang="en-US"/>
        </a:p>
      </dgm:t>
    </dgm:pt>
    <dgm:pt modelId="{78BEFD86-9471-4563-BBEF-B0C56C04A91C}" type="sibTrans" cxnId="{69D8E467-2ED8-41B9-BB0A-7322FA89BA50}">
      <dgm:prSet/>
      <dgm:spPr/>
      <dgm:t>
        <a:bodyPr/>
        <a:lstStyle/>
        <a:p>
          <a:endParaRPr lang="en-US"/>
        </a:p>
      </dgm:t>
    </dgm:pt>
    <dgm:pt modelId="{13BF1DCF-6535-49AE-A5F2-20B2395722C5}" type="pres">
      <dgm:prSet presAssocID="{DA6CB129-65F0-4242-8FA8-B630C2DA730F}" presName="Name0" presStyleCnt="0">
        <dgm:presLayoutVars>
          <dgm:chMax val="5"/>
          <dgm:chPref val="5"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3F1CD163-941E-45BD-99D8-D96259DCFD91}" type="pres">
      <dgm:prSet presAssocID="{94C49465-93E7-446C-9EC7-81FBE3490BF5}" presName="parentText1" presStyleLbl="node1" presStyleIdx="0" presStyleCnt="3" custScaleY="106902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724896-D5E0-4AA5-B04B-5C3309EBC3C9}" type="pres">
      <dgm:prSet presAssocID="{94C49465-93E7-446C-9EC7-81FBE3490BF5}" presName="childText1" presStyleLbl="solidAlignAcc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94728B-B31F-440B-9579-790192A6EFA7}" type="pres">
      <dgm:prSet presAssocID="{8554F116-C1D9-4FB6-A823-C59BB70B2565}" presName="parentText2" presStyleLbl="node1" presStyleIdx="1" presStyleCnt="3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D1A844-FFB5-4110-B8F9-79D568FD8EB0}" type="pres">
      <dgm:prSet presAssocID="{8554F116-C1D9-4FB6-A823-C59BB70B2565}" presName="childText2" presStyleLbl="solidAlignAcc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2D5353-5144-4204-9696-EAB57D0ACB9F}" type="pres">
      <dgm:prSet presAssocID="{48BD6AE4-1EAD-4D4D-8C83-5D938BA17608}" presName="parentText3" presStyleLbl="node1" presStyleIdx="2" presStyleCnt="3" custLinFactNeighborX="845" custLinFactNeighborY="-743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E9394C-58B3-4DBB-B150-CF7A1BE4B3A3}" type="pres">
      <dgm:prSet presAssocID="{48BD6AE4-1EAD-4D4D-8C83-5D938BA17608}" presName="childText3" presStyleLbl="solidAlignAcc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23E22B5-E15C-4E0D-A6A9-855EB1E92E93}" type="presOf" srcId="{48BD6AE4-1EAD-4D4D-8C83-5D938BA17608}" destId="{A92D5353-5144-4204-9696-EAB57D0ACB9F}" srcOrd="0" destOrd="0" presId="urn:microsoft.com/office/officeart/2009/3/layout/IncreasingArrowsProcess"/>
    <dgm:cxn modelId="{CD977331-BFF4-4888-8DB2-9CD03B1C76EA}" srcId="{DA6CB129-65F0-4242-8FA8-B630C2DA730F}" destId="{94C49465-93E7-446C-9EC7-81FBE3490BF5}" srcOrd="0" destOrd="0" parTransId="{96DF044D-800F-4471-8C72-6B7568AF77C3}" sibTransId="{9EB33E5C-E668-4410-9589-EEAE022C91F4}"/>
    <dgm:cxn modelId="{08AEE3CD-614A-489C-9118-CFD05F8373DB}" srcId="{94C49465-93E7-446C-9EC7-81FBE3490BF5}" destId="{EAE82FA8-7142-4FE4-91F0-09259B017673}" srcOrd="0" destOrd="0" parTransId="{38CBB95D-2012-4511-9D38-3232E53B6F00}" sibTransId="{332A5D95-836D-4E7C-81AA-AB6E18F2BCC5}"/>
    <dgm:cxn modelId="{31FD1EA7-215B-4503-A365-469838C2E328}" type="presOf" srcId="{EAE82FA8-7142-4FE4-91F0-09259B017673}" destId="{BE724896-D5E0-4AA5-B04B-5C3309EBC3C9}" srcOrd="0" destOrd="0" presId="urn:microsoft.com/office/officeart/2009/3/layout/IncreasingArrowsProcess"/>
    <dgm:cxn modelId="{D7E5A86D-BC61-4B5E-8B36-9A9B97E678D7}" srcId="{DA6CB129-65F0-4242-8FA8-B630C2DA730F}" destId="{48BD6AE4-1EAD-4D4D-8C83-5D938BA17608}" srcOrd="2" destOrd="0" parTransId="{9BF3DF93-278A-4C5E-9B2D-B6C4C3922A6C}" sibTransId="{C01B7894-4B53-4E6C-8464-FCB44AB5699E}"/>
    <dgm:cxn modelId="{D67581F3-37E8-4A7B-962D-FF099A19CA07}" type="presOf" srcId="{8554F116-C1D9-4FB6-A823-C59BB70B2565}" destId="{2594728B-B31F-440B-9579-790192A6EFA7}" srcOrd="0" destOrd="0" presId="urn:microsoft.com/office/officeart/2009/3/layout/IncreasingArrowsProcess"/>
    <dgm:cxn modelId="{E5D92419-0944-4A2B-8715-6D3844E76CD1}" srcId="{DA6CB129-65F0-4242-8FA8-B630C2DA730F}" destId="{8554F116-C1D9-4FB6-A823-C59BB70B2565}" srcOrd="1" destOrd="0" parTransId="{847BCCD0-6719-401E-A170-AF5CB8BC6345}" sibTransId="{022130FA-FC1D-40EE-9E1A-49E6E7B3C6CB}"/>
    <dgm:cxn modelId="{038129D9-7D53-4847-B424-3D1D242D2B51}" type="presOf" srcId="{9E0B5B0D-0FE3-4CBF-9436-83BC04B90851}" destId="{2BD1A844-FFB5-4110-B8F9-79D568FD8EB0}" srcOrd="0" destOrd="0" presId="urn:microsoft.com/office/officeart/2009/3/layout/IncreasingArrowsProcess"/>
    <dgm:cxn modelId="{2F04F540-7B86-4B97-9E03-3DA107F3085E}" type="presOf" srcId="{DA6CB129-65F0-4242-8FA8-B630C2DA730F}" destId="{13BF1DCF-6535-49AE-A5F2-20B2395722C5}" srcOrd="0" destOrd="0" presId="urn:microsoft.com/office/officeart/2009/3/layout/IncreasingArrowsProcess"/>
    <dgm:cxn modelId="{69D8E467-2ED8-41B9-BB0A-7322FA89BA50}" srcId="{48BD6AE4-1EAD-4D4D-8C83-5D938BA17608}" destId="{AD8A5510-5397-40B7-9B91-E08996E6FD02}" srcOrd="0" destOrd="0" parTransId="{C1C0B54E-A567-419A-B191-0C238BFFEA75}" sibTransId="{78BEFD86-9471-4563-BBEF-B0C56C04A91C}"/>
    <dgm:cxn modelId="{7F06144A-0D14-45E6-860C-8B8B194F2985}" type="presOf" srcId="{94C49465-93E7-446C-9EC7-81FBE3490BF5}" destId="{3F1CD163-941E-45BD-99D8-D96259DCFD91}" srcOrd="0" destOrd="0" presId="urn:microsoft.com/office/officeart/2009/3/layout/IncreasingArrowsProcess"/>
    <dgm:cxn modelId="{8CC8B662-0513-467A-8027-4C07DA7A375E}" type="presOf" srcId="{AD8A5510-5397-40B7-9B91-E08996E6FD02}" destId="{A9E9394C-58B3-4DBB-B150-CF7A1BE4B3A3}" srcOrd="0" destOrd="0" presId="urn:microsoft.com/office/officeart/2009/3/layout/IncreasingArrowsProcess"/>
    <dgm:cxn modelId="{FD8EAD37-30FD-4C5A-9565-6178466E261E}" srcId="{8554F116-C1D9-4FB6-A823-C59BB70B2565}" destId="{9E0B5B0D-0FE3-4CBF-9436-83BC04B90851}" srcOrd="0" destOrd="0" parTransId="{A02703CD-E436-4EBD-B144-11FDF12AE2C7}" sibTransId="{C955702F-AB6D-46FB-97E0-BD8E7F8149D7}"/>
    <dgm:cxn modelId="{6514E5E9-71AE-4184-B297-2C983DBC3A3F}" type="presParOf" srcId="{13BF1DCF-6535-49AE-A5F2-20B2395722C5}" destId="{3F1CD163-941E-45BD-99D8-D96259DCFD91}" srcOrd="0" destOrd="0" presId="urn:microsoft.com/office/officeart/2009/3/layout/IncreasingArrowsProcess"/>
    <dgm:cxn modelId="{6C5F9A13-4D68-4C1D-A2EF-0D48EB7CB3D6}" type="presParOf" srcId="{13BF1DCF-6535-49AE-A5F2-20B2395722C5}" destId="{BE724896-D5E0-4AA5-B04B-5C3309EBC3C9}" srcOrd="1" destOrd="0" presId="urn:microsoft.com/office/officeart/2009/3/layout/IncreasingArrowsProcess"/>
    <dgm:cxn modelId="{31518D3A-83A2-4861-A52C-7798D3D8F258}" type="presParOf" srcId="{13BF1DCF-6535-49AE-A5F2-20B2395722C5}" destId="{2594728B-B31F-440B-9579-790192A6EFA7}" srcOrd="2" destOrd="0" presId="urn:microsoft.com/office/officeart/2009/3/layout/IncreasingArrowsProcess"/>
    <dgm:cxn modelId="{23603590-49EB-46CC-B253-B30CB7687F5E}" type="presParOf" srcId="{13BF1DCF-6535-49AE-A5F2-20B2395722C5}" destId="{2BD1A844-FFB5-4110-B8F9-79D568FD8EB0}" srcOrd="3" destOrd="0" presId="urn:microsoft.com/office/officeart/2009/3/layout/IncreasingArrowsProcess"/>
    <dgm:cxn modelId="{2162175C-72C1-499F-86F9-D8FD0F3F71B2}" type="presParOf" srcId="{13BF1DCF-6535-49AE-A5F2-20B2395722C5}" destId="{A92D5353-5144-4204-9696-EAB57D0ACB9F}" srcOrd="4" destOrd="0" presId="urn:microsoft.com/office/officeart/2009/3/layout/IncreasingArrowsProcess"/>
    <dgm:cxn modelId="{87691298-5351-42EC-BD09-EE847AF807C9}" type="presParOf" srcId="{13BF1DCF-6535-49AE-A5F2-20B2395722C5}" destId="{A9E9394C-58B3-4DBB-B150-CF7A1BE4B3A3}" srcOrd="5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11914B9-86A1-47B3-936D-8666F4A70A3A}" type="doc">
      <dgm:prSet loTypeId="urn:microsoft.com/office/officeart/2008/layout/Picture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CC9473A-29B1-4757-AAF4-491976D77D2E}">
      <dgm:prSet phldrT="[Text]" custT="1"/>
      <dgm:spPr/>
      <dgm:t>
        <a:bodyPr/>
        <a:lstStyle/>
        <a:p>
          <a:r>
            <a:rPr lang="bg-BG" sz="2400" dirty="0" smtClean="0"/>
            <a:t>Научноизследователски организации </a:t>
          </a:r>
        </a:p>
        <a:p>
          <a:r>
            <a:rPr lang="ru-RU" sz="1400" dirty="0" smtClean="0"/>
            <a:t>(по </a:t>
          </a:r>
          <a:r>
            <a:rPr lang="ru-RU" sz="1400" dirty="0" err="1" smtClean="0"/>
            <a:t>смисъла</a:t>
          </a:r>
          <a:r>
            <a:rPr lang="ru-RU" sz="1400" dirty="0" smtClean="0"/>
            <a:t> на т.15, буква </a:t>
          </a:r>
          <a:r>
            <a:rPr lang="ru-RU" sz="1400" dirty="0" err="1" smtClean="0"/>
            <a:t>бб</a:t>
          </a:r>
          <a:r>
            <a:rPr lang="ru-RU" sz="1400" dirty="0" smtClean="0"/>
            <a:t>) от </a:t>
          </a:r>
          <a:r>
            <a:rPr lang="ru-RU" sz="1400" dirty="0" err="1" smtClean="0"/>
            <a:t>Рамката</a:t>
          </a:r>
          <a:r>
            <a:rPr lang="ru-RU" sz="1400" dirty="0" smtClean="0"/>
            <a:t>,  </a:t>
          </a:r>
          <a:r>
            <a:rPr lang="ru-RU" sz="1400" dirty="0" err="1" smtClean="0"/>
            <a:t>съответно</a:t>
          </a:r>
          <a:r>
            <a:rPr lang="ru-RU" sz="1400" dirty="0" smtClean="0"/>
            <a:t> по чл. 2, т. 83 от Регламент (ЕС) № 651/2014 г.)</a:t>
          </a:r>
          <a:endParaRPr lang="en-US" sz="1400" dirty="0"/>
        </a:p>
      </dgm:t>
    </dgm:pt>
    <dgm:pt modelId="{B7608F93-36AE-411D-BF5F-43A3B3218459}" type="parTrans" cxnId="{EE3570E2-7AE1-4A18-8343-5A53D0625DD2}">
      <dgm:prSet/>
      <dgm:spPr/>
      <dgm:t>
        <a:bodyPr/>
        <a:lstStyle/>
        <a:p>
          <a:endParaRPr lang="en-US"/>
        </a:p>
      </dgm:t>
    </dgm:pt>
    <dgm:pt modelId="{ACE5DEA9-DE33-4159-8DAC-10A7A26CCFE4}" type="sibTrans" cxnId="{EE3570E2-7AE1-4A18-8343-5A53D0625DD2}">
      <dgm:prSet/>
      <dgm:spPr/>
      <dgm:t>
        <a:bodyPr/>
        <a:lstStyle/>
        <a:p>
          <a:endParaRPr lang="en-US"/>
        </a:p>
      </dgm:t>
    </dgm:pt>
    <dgm:pt modelId="{04CEBD29-C0C5-455E-9D19-9ACD9E60A0E5}">
      <dgm:prSet phldrT="[Text]" custT="1"/>
      <dgm:spPr/>
      <dgm:t>
        <a:bodyPr/>
        <a:lstStyle/>
        <a:p>
          <a:pPr algn="just"/>
          <a:r>
            <a:rPr lang="bg-BG" sz="2000" dirty="0" smtClean="0"/>
            <a:t>Регистрирани на територията на Република България</a:t>
          </a:r>
          <a:endParaRPr lang="en-US" sz="2000" dirty="0"/>
        </a:p>
      </dgm:t>
    </dgm:pt>
    <dgm:pt modelId="{A23B6CF2-0578-41D8-B2C5-5FC6FBDEDD95}" type="parTrans" cxnId="{8CD633AA-EAE2-49A6-877B-50FE6EDC7950}">
      <dgm:prSet/>
      <dgm:spPr/>
      <dgm:t>
        <a:bodyPr/>
        <a:lstStyle/>
        <a:p>
          <a:endParaRPr lang="en-US"/>
        </a:p>
      </dgm:t>
    </dgm:pt>
    <dgm:pt modelId="{DE539059-5916-49E5-9664-01BA57A1EA50}" type="sibTrans" cxnId="{8CD633AA-EAE2-49A6-877B-50FE6EDC7950}">
      <dgm:prSet/>
      <dgm:spPr/>
      <dgm:t>
        <a:bodyPr/>
        <a:lstStyle/>
        <a:p>
          <a:endParaRPr lang="en-US"/>
        </a:p>
      </dgm:t>
    </dgm:pt>
    <dgm:pt modelId="{B160B000-F408-4B03-89E7-F158A336D137}">
      <dgm:prSet phldrT="[Text]" custT="1"/>
      <dgm:spPr/>
      <dgm:t>
        <a:bodyPr/>
        <a:lstStyle/>
        <a:p>
          <a:pPr algn="just"/>
          <a:r>
            <a:rPr lang="ru-RU" sz="1600" dirty="0" smtClean="0"/>
            <a:t>Подписали </a:t>
          </a:r>
          <a:r>
            <a:rPr lang="ru-RU" sz="1600" dirty="0" err="1" smtClean="0"/>
            <a:t>споразумение</a:t>
          </a:r>
          <a:r>
            <a:rPr lang="ru-RU" sz="1600" dirty="0" smtClean="0"/>
            <a:t> за </a:t>
          </a:r>
          <a:r>
            <a:rPr lang="ru-RU" sz="1600" dirty="0" err="1" smtClean="0"/>
            <a:t>финансиране</a:t>
          </a:r>
          <a:r>
            <a:rPr lang="ru-RU" sz="1600" dirty="0" smtClean="0"/>
            <a:t> по </a:t>
          </a:r>
          <a:r>
            <a:rPr lang="ru-RU" sz="1600" dirty="0" err="1" smtClean="0"/>
            <a:t>работна</a:t>
          </a:r>
          <a:r>
            <a:rPr lang="ru-RU" sz="1600" dirty="0" smtClean="0"/>
            <a:t> </a:t>
          </a:r>
          <a:r>
            <a:rPr lang="ru-RU" sz="1600" dirty="0" err="1" smtClean="0"/>
            <a:t>програма</a:t>
          </a:r>
          <a:r>
            <a:rPr lang="ru-RU" sz="1600" dirty="0" smtClean="0"/>
            <a:t> WIDESPREAD-01-2016-2017-Teaming </a:t>
          </a:r>
          <a:r>
            <a:rPr lang="ru-RU" sz="1600" dirty="0" err="1" smtClean="0"/>
            <a:t>Phase</a:t>
          </a:r>
          <a:r>
            <a:rPr lang="ru-RU" sz="1600" dirty="0" smtClean="0"/>
            <a:t> 2 или по </a:t>
          </a:r>
          <a:r>
            <a:rPr lang="ru-RU" sz="1600" dirty="0" err="1" smtClean="0"/>
            <a:t>работна</a:t>
          </a:r>
          <a:r>
            <a:rPr lang="ru-RU" sz="1600" dirty="0" smtClean="0"/>
            <a:t> </a:t>
          </a:r>
          <a:r>
            <a:rPr lang="ru-RU" sz="1600" dirty="0" err="1" smtClean="0"/>
            <a:t>програма</a:t>
          </a:r>
          <a:r>
            <a:rPr lang="ru-RU" sz="1600" dirty="0" smtClean="0"/>
            <a:t> WIDESPREAD-01-2018-2019-Teaming </a:t>
          </a:r>
          <a:r>
            <a:rPr lang="ru-RU" sz="1600" dirty="0" err="1" smtClean="0"/>
            <a:t>Phase</a:t>
          </a:r>
          <a:r>
            <a:rPr lang="ru-RU" sz="1600" dirty="0" smtClean="0"/>
            <a:t> 2 на </a:t>
          </a:r>
          <a:r>
            <a:rPr lang="ru-RU" sz="1600" dirty="0" err="1" smtClean="0"/>
            <a:t>програма</a:t>
          </a:r>
          <a:r>
            <a:rPr lang="ru-RU" sz="1600" dirty="0" smtClean="0"/>
            <a:t> </a:t>
          </a:r>
          <a:r>
            <a:rPr lang="ru-RU" sz="1600" dirty="0" err="1" smtClean="0"/>
            <a:t>Хоризонт</a:t>
          </a:r>
          <a:r>
            <a:rPr lang="ru-RU" sz="1600" dirty="0" smtClean="0"/>
            <a:t> 2020</a:t>
          </a:r>
          <a:endParaRPr lang="en-US" sz="1600" dirty="0"/>
        </a:p>
      </dgm:t>
    </dgm:pt>
    <dgm:pt modelId="{6888C8CE-20A2-4139-8B5E-A97C5D66CD96}" type="sibTrans" cxnId="{27A072BB-5796-4646-B098-67E88A4F795F}">
      <dgm:prSet/>
      <dgm:spPr/>
      <dgm:t>
        <a:bodyPr/>
        <a:lstStyle/>
        <a:p>
          <a:endParaRPr lang="en-US"/>
        </a:p>
      </dgm:t>
    </dgm:pt>
    <dgm:pt modelId="{A47970F9-959A-457A-A089-A7A48209943C}" type="parTrans" cxnId="{27A072BB-5796-4646-B098-67E88A4F795F}">
      <dgm:prSet/>
      <dgm:spPr/>
      <dgm:t>
        <a:bodyPr/>
        <a:lstStyle/>
        <a:p>
          <a:endParaRPr lang="en-US"/>
        </a:p>
      </dgm:t>
    </dgm:pt>
    <dgm:pt modelId="{5D7CD20E-FC9E-44C0-8D85-A403AFD98963}" type="pres">
      <dgm:prSet presAssocID="{D11914B9-86A1-47B3-936D-8666F4A70A3A}" presName="layout" presStyleCnt="0">
        <dgm:presLayoutVars>
          <dgm:chMax/>
          <dgm:chPref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38DF3DC6-56D4-472A-94BB-182EA1F38180}" type="pres">
      <dgm:prSet presAssocID="{0CC9473A-29B1-4757-AAF4-491976D77D2E}" presName="root" presStyleCnt="0">
        <dgm:presLayoutVars>
          <dgm:chMax/>
          <dgm:chPref val="4"/>
        </dgm:presLayoutVars>
      </dgm:prSet>
      <dgm:spPr/>
    </dgm:pt>
    <dgm:pt modelId="{30C3B01F-0F3D-4857-9501-DE46FD61A203}" type="pres">
      <dgm:prSet presAssocID="{0CC9473A-29B1-4757-AAF4-491976D77D2E}" presName="rootComposite" presStyleCnt="0">
        <dgm:presLayoutVars/>
      </dgm:prSet>
      <dgm:spPr/>
    </dgm:pt>
    <dgm:pt modelId="{6B32D793-D469-41BC-8694-EFB3B2C0247E}" type="pres">
      <dgm:prSet presAssocID="{0CC9473A-29B1-4757-AAF4-491976D77D2E}" presName="rootText" presStyleLbl="node0" presStyleIdx="0" presStyleCnt="1" custScaleX="103644" custScaleY="156152">
        <dgm:presLayoutVars>
          <dgm:chMax/>
          <dgm:chPref val="4"/>
        </dgm:presLayoutVars>
      </dgm:prSet>
      <dgm:spPr/>
      <dgm:t>
        <a:bodyPr/>
        <a:lstStyle/>
        <a:p>
          <a:endParaRPr lang="en-US"/>
        </a:p>
      </dgm:t>
    </dgm:pt>
    <dgm:pt modelId="{4D3FCB2E-4950-4E46-AA8B-88A797280916}" type="pres">
      <dgm:prSet presAssocID="{0CC9473A-29B1-4757-AAF4-491976D77D2E}" presName="childShape" presStyleCnt="0">
        <dgm:presLayoutVars>
          <dgm:chMax val="0"/>
          <dgm:chPref val="0"/>
        </dgm:presLayoutVars>
      </dgm:prSet>
      <dgm:spPr/>
    </dgm:pt>
    <dgm:pt modelId="{4AB4FCCB-1750-4011-9CED-CAE315077945}" type="pres">
      <dgm:prSet presAssocID="{04CEBD29-C0C5-455E-9D19-9ACD9E60A0E5}" presName="childComposite" presStyleCnt="0">
        <dgm:presLayoutVars>
          <dgm:chMax val="0"/>
          <dgm:chPref val="0"/>
        </dgm:presLayoutVars>
      </dgm:prSet>
      <dgm:spPr/>
    </dgm:pt>
    <dgm:pt modelId="{E41711C3-E77C-4D1A-AF32-D04C57CA6700}" type="pres">
      <dgm:prSet presAssocID="{04CEBD29-C0C5-455E-9D19-9ACD9E60A0E5}" presName="Image" presStyleLbl="node1" presStyleIdx="0" presStyleCnt="2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9D354F6A-8C00-4178-BEA1-17528C78B8E0}" type="pres">
      <dgm:prSet presAssocID="{04CEBD29-C0C5-455E-9D19-9ACD9E60A0E5}" presName="childText" presStyleLbl="lnNode1" presStyleIdx="0" presStyleCnt="2" custScaleY="12806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A53E627-3196-481F-A9B8-ACE426CF4647}" type="pres">
      <dgm:prSet presAssocID="{B160B000-F408-4B03-89E7-F158A336D137}" presName="childComposite" presStyleCnt="0">
        <dgm:presLayoutVars>
          <dgm:chMax val="0"/>
          <dgm:chPref val="0"/>
        </dgm:presLayoutVars>
      </dgm:prSet>
      <dgm:spPr/>
    </dgm:pt>
    <dgm:pt modelId="{7BE53421-3B43-4837-8126-4DF669C059D4}" type="pres">
      <dgm:prSet presAssocID="{B160B000-F408-4B03-89E7-F158A336D137}" presName="Image" presStyleLbl="node1" presStyleIdx="1" presStyleCnt="2" custLinFactNeighborX="-7740" custLinFactNeighborY="-3906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8F6B034E-7E93-4511-A92A-7A96F33AE4F3}" type="pres">
      <dgm:prSet presAssocID="{B160B000-F408-4B03-89E7-F158A336D137}" presName="childText" presStyleLbl="l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CD633AA-EAE2-49A6-877B-50FE6EDC7950}" srcId="{0CC9473A-29B1-4757-AAF4-491976D77D2E}" destId="{04CEBD29-C0C5-455E-9D19-9ACD9E60A0E5}" srcOrd="0" destOrd="0" parTransId="{A23B6CF2-0578-41D8-B2C5-5FC6FBDEDD95}" sibTransId="{DE539059-5916-49E5-9664-01BA57A1EA50}"/>
    <dgm:cxn modelId="{ECD6F230-A4F3-4465-B35B-089B0FBAEE4A}" type="presOf" srcId="{04CEBD29-C0C5-455E-9D19-9ACD9E60A0E5}" destId="{9D354F6A-8C00-4178-BEA1-17528C78B8E0}" srcOrd="0" destOrd="0" presId="urn:microsoft.com/office/officeart/2008/layout/PictureAccentList"/>
    <dgm:cxn modelId="{EE3570E2-7AE1-4A18-8343-5A53D0625DD2}" srcId="{D11914B9-86A1-47B3-936D-8666F4A70A3A}" destId="{0CC9473A-29B1-4757-AAF4-491976D77D2E}" srcOrd="0" destOrd="0" parTransId="{B7608F93-36AE-411D-BF5F-43A3B3218459}" sibTransId="{ACE5DEA9-DE33-4159-8DAC-10A7A26CCFE4}"/>
    <dgm:cxn modelId="{A83FA326-5882-4641-ABF5-733EBA793241}" type="presOf" srcId="{0CC9473A-29B1-4757-AAF4-491976D77D2E}" destId="{6B32D793-D469-41BC-8694-EFB3B2C0247E}" srcOrd="0" destOrd="0" presId="urn:microsoft.com/office/officeart/2008/layout/PictureAccentList"/>
    <dgm:cxn modelId="{01CA866B-8A2E-40FA-BA7A-D5C682A01DDC}" type="presOf" srcId="{B160B000-F408-4B03-89E7-F158A336D137}" destId="{8F6B034E-7E93-4511-A92A-7A96F33AE4F3}" srcOrd="0" destOrd="0" presId="urn:microsoft.com/office/officeart/2008/layout/PictureAccentList"/>
    <dgm:cxn modelId="{96CA8416-8115-422C-93F0-4A865276005A}" type="presOf" srcId="{D11914B9-86A1-47B3-936D-8666F4A70A3A}" destId="{5D7CD20E-FC9E-44C0-8D85-A403AFD98963}" srcOrd="0" destOrd="0" presId="urn:microsoft.com/office/officeart/2008/layout/PictureAccentList"/>
    <dgm:cxn modelId="{27A072BB-5796-4646-B098-67E88A4F795F}" srcId="{0CC9473A-29B1-4757-AAF4-491976D77D2E}" destId="{B160B000-F408-4B03-89E7-F158A336D137}" srcOrd="1" destOrd="0" parTransId="{A47970F9-959A-457A-A089-A7A48209943C}" sibTransId="{6888C8CE-20A2-4139-8B5E-A97C5D66CD96}"/>
    <dgm:cxn modelId="{EAF4314C-B7CA-40D4-8282-81062868CCE6}" type="presParOf" srcId="{5D7CD20E-FC9E-44C0-8D85-A403AFD98963}" destId="{38DF3DC6-56D4-472A-94BB-182EA1F38180}" srcOrd="0" destOrd="0" presId="urn:microsoft.com/office/officeart/2008/layout/PictureAccentList"/>
    <dgm:cxn modelId="{BC49F6EE-27BE-4425-B278-123CE8479BD7}" type="presParOf" srcId="{38DF3DC6-56D4-472A-94BB-182EA1F38180}" destId="{30C3B01F-0F3D-4857-9501-DE46FD61A203}" srcOrd="0" destOrd="0" presId="urn:microsoft.com/office/officeart/2008/layout/PictureAccentList"/>
    <dgm:cxn modelId="{D151E7FB-7B20-4C01-890F-AA7C669FA854}" type="presParOf" srcId="{30C3B01F-0F3D-4857-9501-DE46FD61A203}" destId="{6B32D793-D469-41BC-8694-EFB3B2C0247E}" srcOrd="0" destOrd="0" presId="urn:microsoft.com/office/officeart/2008/layout/PictureAccentList"/>
    <dgm:cxn modelId="{CD38D8A3-80A0-4D60-B11E-2B424308751E}" type="presParOf" srcId="{38DF3DC6-56D4-472A-94BB-182EA1F38180}" destId="{4D3FCB2E-4950-4E46-AA8B-88A797280916}" srcOrd="1" destOrd="0" presId="urn:microsoft.com/office/officeart/2008/layout/PictureAccentList"/>
    <dgm:cxn modelId="{811CB6B6-0C5A-42E9-8AFB-B2D38131EBFB}" type="presParOf" srcId="{4D3FCB2E-4950-4E46-AA8B-88A797280916}" destId="{4AB4FCCB-1750-4011-9CED-CAE315077945}" srcOrd="0" destOrd="0" presId="urn:microsoft.com/office/officeart/2008/layout/PictureAccentList"/>
    <dgm:cxn modelId="{1CC237E9-8595-4620-A00B-953442141C77}" type="presParOf" srcId="{4AB4FCCB-1750-4011-9CED-CAE315077945}" destId="{E41711C3-E77C-4D1A-AF32-D04C57CA6700}" srcOrd="0" destOrd="0" presId="urn:microsoft.com/office/officeart/2008/layout/PictureAccentList"/>
    <dgm:cxn modelId="{0DD6F468-02D3-4BAE-97F3-FD64BD5D945B}" type="presParOf" srcId="{4AB4FCCB-1750-4011-9CED-CAE315077945}" destId="{9D354F6A-8C00-4178-BEA1-17528C78B8E0}" srcOrd="1" destOrd="0" presId="urn:microsoft.com/office/officeart/2008/layout/PictureAccentList"/>
    <dgm:cxn modelId="{E76F5FA7-6EBF-4700-8E52-655471A4249B}" type="presParOf" srcId="{4D3FCB2E-4950-4E46-AA8B-88A797280916}" destId="{DA53E627-3196-481F-A9B8-ACE426CF4647}" srcOrd="1" destOrd="0" presId="urn:microsoft.com/office/officeart/2008/layout/PictureAccentList"/>
    <dgm:cxn modelId="{E338003D-8A93-4F02-9A9F-7768B64B3763}" type="presParOf" srcId="{DA53E627-3196-481F-A9B8-ACE426CF4647}" destId="{7BE53421-3B43-4837-8126-4DF669C059D4}" srcOrd="0" destOrd="0" presId="urn:microsoft.com/office/officeart/2008/layout/PictureAccentList"/>
    <dgm:cxn modelId="{45539045-AB51-45D0-9C6C-39F5F336BC91}" type="presParOf" srcId="{DA53E627-3196-481F-A9B8-ACE426CF4647}" destId="{8F6B034E-7E93-4511-A92A-7A96F33AE4F3}" srcOrd="1" destOrd="0" presId="urn:microsoft.com/office/officeart/2008/layout/Picture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293A62F-66DE-443B-99ED-D09DCE618667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88AFD9F-61D3-451A-A771-29A3338AC7D5}">
      <dgm:prSet phldrT="[Text]"/>
      <dgm:spPr/>
      <dgm:t>
        <a:bodyPr/>
        <a:lstStyle/>
        <a:p>
          <a:r>
            <a:rPr lang="bg-BG" b="1" dirty="0" smtClean="0">
              <a:latin typeface="Candara" panose="020E0502030303020204" pitchFamily="34" charset="0"/>
            </a:rPr>
            <a:t>Собственост</a:t>
          </a:r>
          <a:endParaRPr lang="en-US" b="1" dirty="0">
            <a:latin typeface="Candara" panose="020E0502030303020204" pitchFamily="34" charset="0"/>
          </a:endParaRPr>
        </a:p>
      </dgm:t>
    </dgm:pt>
    <dgm:pt modelId="{A34D803D-9FA4-49C3-B978-CB41C04810DD}" type="parTrans" cxnId="{0080252A-B643-4339-8EE6-2A0470E61291}">
      <dgm:prSet/>
      <dgm:spPr/>
      <dgm:t>
        <a:bodyPr/>
        <a:lstStyle/>
        <a:p>
          <a:endParaRPr lang="en-US"/>
        </a:p>
      </dgm:t>
    </dgm:pt>
    <dgm:pt modelId="{FDC4B3AE-713D-4E20-84E0-91FB216ADC28}" type="sibTrans" cxnId="{0080252A-B643-4339-8EE6-2A0470E61291}">
      <dgm:prSet/>
      <dgm:spPr/>
      <dgm:t>
        <a:bodyPr/>
        <a:lstStyle/>
        <a:p>
          <a:endParaRPr lang="en-US"/>
        </a:p>
      </dgm:t>
    </dgm:pt>
    <dgm:pt modelId="{A3BB4E1D-DB75-45A6-A2D0-C617B6C79369}">
      <dgm:prSet phldrT="[Text]"/>
      <dgm:spPr/>
      <dgm:t>
        <a:bodyPr/>
        <a:lstStyle/>
        <a:p>
          <a:r>
            <a:rPr lang="bg-BG" b="1" dirty="0" smtClean="0">
              <a:latin typeface="Candara" panose="020E0502030303020204" pitchFamily="34" charset="0"/>
            </a:rPr>
            <a:t>Предоставено право на ползване на имота</a:t>
          </a:r>
          <a:endParaRPr lang="en-US" b="1" dirty="0">
            <a:latin typeface="Candara" panose="020E0502030303020204" pitchFamily="34" charset="0"/>
          </a:endParaRPr>
        </a:p>
      </dgm:t>
    </dgm:pt>
    <dgm:pt modelId="{A8464C64-DBEF-48F0-9B0C-3C0A6D1CFE39}" type="parTrans" cxnId="{3EC9BE78-5F94-454C-9AA3-1F8FDC1502C2}">
      <dgm:prSet/>
      <dgm:spPr/>
      <dgm:t>
        <a:bodyPr/>
        <a:lstStyle/>
        <a:p>
          <a:endParaRPr lang="en-US"/>
        </a:p>
      </dgm:t>
    </dgm:pt>
    <dgm:pt modelId="{E91753DF-68DF-43D0-8105-B4200DEAA604}" type="sibTrans" cxnId="{3EC9BE78-5F94-454C-9AA3-1F8FDC1502C2}">
      <dgm:prSet/>
      <dgm:spPr/>
      <dgm:t>
        <a:bodyPr/>
        <a:lstStyle/>
        <a:p>
          <a:endParaRPr lang="en-US"/>
        </a:p>
      </dgm:t>
    </dgm:pt>
    <dgm:pt modelId="{647DF7EB-51E5-4042-B678-9C05D685BA68}">
      <dgm:prSet phldrT="[Text]"/>
      <dgm:spPr/>
      <dgm:t>
        <a:bodyPr/>
        <a:lstStyle/>
        <a:p>
          <a:r>
            <a:rPr lang="bg-BG" b="1" dirty="0" smtClean="0">
              <a:latin typeface="Candara" panose="020E0502030303020204" pitchFamily="34" charset="0"/>
            </a:rPr>
            <a:t>Да представи един от следните документи </a:t>
          </a:r>
          <a:endParaRPr lang="en-US" b="1" dirty="0">
            <a:latin typeface="Candara" panose="020E0502030303020204" pitchFamily="34" charset="0"/>
          </a:endParaRPr>
        </a:p>
      </dgm:t>
    </dgm:pt>
    <dgm:pt modelId="{92A28A37-C387-492A-B495-D01F218D25B3}" type="parTrans" cxnId="{AF61D6B9-ADC1-436B-8972-A5A5770034A6}">
      <dgm:prSet/>
      <dgm:spPr/>
      <dgm:t>
        <a:bodyPr/>
        <a:lstStyle/>
        <a:p>
          <a:endParaRPr lang="en-US"/>
        </a:p>
      </dgm:t>
    </dgm:pt>
    <dgm:pt modelId="{6D5390E2-B480-4CCC-80C7-296F956CDAB8}" type="sibTrans" cxnId="{AF61D6B9-ADC1-436B-8972-A5A5770034A6}">
      <dgm:prSet/>
      <dgm:spPr/>
      <dgm:t>
        <a:bodyPr/>
        <a:lstStyle/>
        <a:p>
          <a:endParaRPr lang="en-US"/>
        </a:p>
      </dgm:t>
    </dgm:pt>
    <dgm:pt modelId="{C324BAC4-B8BF-476D-A551-97F8F099C777}">
      <dgm:prSet phldrT="[Text]"/>
      <dgm:spPr/>
      <dgm:t>
        <a:bodyPr/>
        <a:lstStyle/>
        <a:p>
          <a:r>
            <a:rPr lang="bg-BG" b="1" dirty="0" smtClean="0">
              <a:latin typeface="Candara" panose="020E0502030303020204" pitchFamily="34" charset="0"/>
            </a:rPr>
            <a:t>Инвестиционен проект, вкл. Разрешение за строеж или</a:t>
          </a:r>
          <a:endParaRPr lang="en-US" b="1" dirty="0">
            <a:latin typeface="Candara" panose="020E0502030303020204" pitchFamily="34" charset="0"/>
          </a:endParaRPr>
        </a:p>
      </dgm:t>
    </dgm:pt>
    <dgm:pt modelId="{AA7DE7B6-F0E7-49C6-A2FD-C09E334BA84B}" type="parTrans" cxnId="{F5FB35F9-F13A-4D7F-A944-3BD559752338}">
      <dgm:prSet/>
      <dgm:spPr/>
      <dgm:t>
        <a:bodyPr/>
        <a:lstStyle/>
        <a:p>
          <a:endParaRPr lang="en-US"/>
        </a:p>
      </dgm:t>
    </dgm:pt>
    <dgm:pt modelId="{8E6AE799-D618-497A-B1E8-6F4DBD8C4280}" type="sibTrans" cxnId="{F5FB35F9-F13A-4D7F-A944-3BD559752338}">
      <dgm:prSet/>
      <dgm:spPr/>
      <dgm:t>
        <a:bodyPr/>
        <a:lstStyle/>
        <a:p>
          <a:endParaRPr lang="en-US"/>
        </a:p>
      </dgm:t>
    </dgm:pt>
    <dgm:pt modelId="{B3C1005B-225A-447B-AAAC-F9C657981E4F}">
      <dgm:prSet phldrT="[Text]"/>
      <dgm:spPr/>
      <dgm:t>
        <a:bodyPr/>
        <a:lstStyle/>
        <a:p>
          <a:r>
            <a:rPr lang="bg-BG" b="1" dirty="0" smtClean="0">
              <a:latin typeface="Candara" panose="020E0502030303020204" pitchFamily="34" charset="0"/>
            </a:rPr>
            <a:t>Учредено право на строеж</a:t>
          </a:r>
          <a:endParaRPr lang="en-US" b="1" dirty="0">
            <a:latin typeface="Candara" panose="020E0502030303020204" pitchFamily="34" charset="0"/>
          </a:endParaRPr>
        </a:p>
      </dgm:t>
    </dgm:pt>
    <dgm:pt modelId="{CDC1F066-DCDA-4BD9-8A79-FADD18638FB4}" type="parTrans" cxnId="{61CECEB6-FD15-4F51-8BCB-75285B1A0B96}">
      <dgm:prSet/>
      <dgm:spPr/>
      <dgm:t>
        <a:bodyPr/>
        <a:lstStyle/>
        <a:p>
          <a:endParaRPr lang="en-US"/>
        </a:p>
      </dgm:t>
    </dgm:pt>
    <dgm:pt modelId="{6EF06383-A186-4263-AA19-E0C9306CBB3E}" type="sibTrans" cxnId="{61CECEB6-FD15-4F51-8BCB-75285B1A0B96}">
      <dgm:prSet/>
      <dgm:spPr/>
      <dgm:t>
        <a:bodyPr/>
        <a:lstStyle/>
        <a:p>
          <a:endParaRPr lang="en-US"/>
        </a:p>
      </dgm:t>
    </dgm:pt>
    <dgm:pt modelId="{61598CCC-C95D-4DD9-A26E-836403044701}">
      <dgm:prSet phldrT="[Text]"/>
      <dgm:spPr/>
      <dgm:t>
        <a:bodyPr/>
        <a:lstStyle/>
        <a:p>
          <a:r>
            <a:rPr lang="bg-BG" b="1" dirty="0" smtClean="0">
              <a:latin typeface="Candara" panose="020E0502030303020204" pitchFamily="34" charset="0"/>
            </a:rPr>
            <a:t>Обосновка за избор на инженеринг + идеен проект </a:t>
          </a:r>
          <a:endParaRPr lang="en-US" b="1" dirty="0">
            <a:latin typeface="Candara" panose="020E0502030303020204" pitchFamily="34" charset="0"/>
          </a:endParaRPr>
        </a:p>
      </dgm:t>
    </dgm:pt>
    <dgm:pt modelId="{3FFD2E41-BE72-46A1-96BC-2F670EDEB6EE}" type="parTrans" cxnId="{5E716036-0948-4671-B73A-F8DA4C54DFFE}">
      <dgm:prSet/>
      <dgm:spPr/>
      <dgm:t>
        <a:bodyPr/>
        <a:lstStyle/>
        <a:p>
          <a:endParaRPr lang="en-US"/>
        </a:p>
      </dgm:t>
    </dgm:pt>
    <dgm:pt modelId="{2107A0B2-6266-40C7-B451-7F9A5AC76FA9}" type="sibTrans" cxnId="{5E716036-0948-4671-B73A-F8DA4C54DFFE}">
      <dgm:prSet/>
      <dgm:spPr/>
      <dgm:t>
        <a:bodyPr/>
        <a:lstStyle/>
        <a:p>
          <a:endParaRPr lang="en-US"/>
        </a:p>
      </dgm:t>
    </dgm:pt>
    <dgm:pt modelId="{F54CC0AF-5093-4FCD-8444-8FCB9D012922}">
      <dgm:prSet phldrT="[Text]"/>
      <dgm:spPr/>
      <dgm:t>
        <a:bodyPr/>
        <a:lstStyle/>
        <a:p>
          <a:r>
            <a:rPr lang="bg-BG" b="1" dirty="0" smtClean="0">
              <a:latin typeface="Candara" panose="020E0502030303020204" pitchFamily="34" charset="0"/>
            </a:rPr>
            <a:t>Да представи един от следните документи</a:t>
          </a:r>
          <a:endParaRPr lang="en-US" b="1" dirty="0">
            <a:latin typeface="Candara" panose="020E0502030303020204" pitchFamily="34" charset="0"/>
          </a:endParaRPr>
        </a:p>
      </dgm:t>
    </dgm:pt>
    <dgm:pt modelId="{4ECCC025-3314-4354-8AF5-755F2C0378AC}" type="sibTrans" cxnId="{5C489224-9CA1-4B1E-BD8D-3801C2F32964}">
      <dgm:prSet/>
      <dgm:spPr/>
      <dgm:t>
        <a:bodyPr/>
        <a:lstStyle/>
        <a:p>
          <a:endParaRPr lang="en-US"/>
        </a:p>
      </dgm:t>
    </dgm:pt>
    <dgm:pt modelId="{9BDF5BB0-F64F-4F97-B631-DC30370DA028}" type="parTrans" cxnId="{5C489224-9CA1-4B1E-BD8D-3801C2F32964}">
      <dgm:prSet/>
      <dgm:spPr/>
      <dgm:t>
        <a:bodyPr/>
        <a:lstStyle/>
        <a:p>
          <a:endParaRPr lang="en-US"/>
        </a:p>
      </dgm:t>
    </dgm:pt>
    <dgm:pt modelId="{68BECE7C-B28C-426C-8F1A-9C093EDC04EB}" type="pres">
      <dgm:prSet presAssocID="{1293A62F-66DE-443B-99ED-D09DCE618667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FEDDEBD9-2219-4AA6-A416-043A01DFC198}" type="pres">
      <dgm:prSet presAssocID="{F54CC0AF-5093-4FCD-8444-8FCB9D012922}" presName="root" presStyleCnt="0"/>
      <dgm:spPr/>
    </dgm:pt>
    <dgm:pt modelId="{1A578AD0-8290-49DA-B185-EA8CE8FB2A9B}" type="pres">
      <dgm:prSet presAssocID="{F54CC0AF-5093-4FCD-8444-8FCB9D012922}" presName="rootComposite" presStyleCnt="0"/>
      <dgm:spPr/>
    </dgm:pt>
    <dgm:pt modelId="{3C5A82ED-B9CB-4A8F-A99E-157D8C5156C2}" type="pres">
      <dgm:prSet presAssocID="{F54CC0AF-5093-4FCD-8444-8FCB9D012922}" presName="rootText" presStyleLbl="node1" presStyleIdx="0" presStyleCnt="2"/>
      <dgm:spPr/>
      <dgm:t>
        <a:bodyPr/>
        <a:lstStyle/>
        <a:p>
          <a:endParaRPr lang="en-US"/>
        </a:p>
      </dgm:t>
    </dgm:pt>
    <dgm:pt modelId="{098C8841-560A-4EBA-8814-E53606C71692}" type="pres">
      <dgm:prSet presAssocID="{F54CC0AF-5093-4FCD-8444-8FCB9D012922}" presName="rootConnector" presStyleLbl="node1" presStyleIdx="0" presStyleCnt="2"/>
      <dgm:spPr/>
      <dgm:t>
        <a:bodyPr/>
        <a:lstStyle/>
        <a:p>
          <a:endParaRPr lang="en-US"/>
        </a:p>
      </dgm:t>
    </dgm:pt>
    <dgm:pt modelId="{1B77B0CB-0915-4FCC-A1C4-169EBECBA8B5}" type="pres">
      <dgm:prSet presAssocID="{F54CC0AF-5093-4FCD-8444-8FCB9D012922}" presName="childShape" presStyleCnt="0"/>
      <dgm:spPr/>
    </dgm:pt>
    <dgm:pt modelId="{245464B3-3EF6-409D-A50A-F13899770CD1}" type="pres">
      <dgm:prSet presAssocID="{A34D803D-9FA4-49C3-B978-CB41C04810DD}" presName="Name13" presStyleLbl="parChTrans1D2" presStyleIdx="0" presStyleCnt="5"/>
      <dgm:spPr/>
      <dgm:t>
        <a:bodyPr/>
        <a:lstStyle/>
        <a:p>
          <a:endParaRPr lang="en-US"/>
        </a:p>
      </dgm:t>
    </dgm:pt>
    <dgm:pt modelId="{492CD58B-2867-460A-890D-D1BE621A6A1F}" type="pres">
      <dgm:prSet presAssocID="{788AFD9F-61D3-451A-A771-29A3338AC7D5}" presName="childText" presStyleLbl="bgAcc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DEE63A-A676-43AE-BBAB-5F76B4072B64}" type="pres">
      <dgm:prSet presAssocID="{CDC1F066-DCDA-4BD9-8A79-FADD18638FB4}" presName="Name13" presStyleLbl="parChTrans1D2" presStyleIdx="1" presStyleCnt="5"/>
      <dgm:spPr/>
      <dgm:t>
        <a:bodyPr/>
        <a:lstStyle/>
        <a:p>
          <a:endParaRPr lang="en-US"/>
        </a:p>
      </dgm:t>
    </dgm:pt>
    <dgm:pt modelId="{9656E94C-616B-4B48-8C76-02A648924461}" type="pres">
      <dgm:prSet presAssocID="{B3C1005B-225A-447B-AAAC-F9C657981E4F}" presName="childText" presStyleLbl="bgAcc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91CED7F-ADDE-4020-BEB1-5DF9B7B376EF}" type="pres">
      <dgm:prSet presAssocID="{A8464C64-DBEF-48F0-9B0C-3C0A6D1CFE39}" presName="Name13" presStyleLbl="parChTrans1D2" presStyleIdx="2" presStyleCnt="5"/>
      <dgm:spPr/>
      <dgm:t>
        <a:bodyPr/>
        <a:lstStyle/>
        <a:p>
          <a:endParaRPr lang="en-US"/>
        </a:p>
      </dgm:t>
    </dgm:pt>
    <dgm:pt modelId="{156F9AFF-67F8-49CB-AC0B-6EE0290A4D65}" type="pres">
      <dgm:prSet presAssocID="{A3BB4E1D-DB75-45A6-A2D0-C617B6C79369}" presName="childText" presStyleLbl="bgAcc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3AF7378-5E52-4C18-A31D-2D6F1CFA0EDE}" type="pres">
      <dgm:prSet presAssocID="{647DF7EB-51E5-4042-B678-9C05D685BA68}" presName="root" presStyleCnt="0"/>
      <dgm:spPr/>
    </dgm:pt>
    <dgm:pt modelId="{173EE18D-D681-4B5C-B546-987EA6C6B7C5}" type="pres">
      <dgm:prSet presAssocID="{647DF7EB-51E5-4042-B678-9C05D685BA68}" presName="rootComposite" presStyleCnt="0"/>
      <dgm:spPr/>
    </dgm:pt>
    <dgm:pt modelId="{38F7A410-A94D-415C-B3FC-EDF62A3FE16D}" type="pres">
      <dgm:prSet presAssocID="{647DF7EB-51E5-4042-B678-9C05D685BA68}" presName="rootText" presStyleLbl="node1" presStyleIdx="1" presStyleCnt="2"/>
      <dgm:spPr/>
      <dgm:t>
        <a:bodyPr/>
        <a:lstStyle/>
        <a:p>
          <a:endParaRPr lang="en-US"/>
        </a:p>
      </dgm:t>
    </dgm:pt>
    <dgm:pt modelId="{1A996CA7-8C2F-4739-AF31-0D9A6585E4B6}" type="pres">
      <dgm:prSet presAssocID="{647DF7EB-51E5-4042-B678-9C05D685BA68}" presName="rootConnector" presStyleLbl="node1" presStyleIdx="1" presStyleCnt="2"/>
      <dgm:spPr/>
      <dgm:t>
        <a:bodyPr/>
        <a:lstStyle/>
        <a:p>
          <a:endParaRPr lang="en-US"/>
        </a:p>
      </dgm:t>
    </dgm:pt>
    <dgm:pt modelId="{8F8C852D-F947-4610-B6A7-B7D19F9F62C7}" type="pres">
      <dgm:prSet presAssocID="{647DF7EB-51E5-4042-B678-9C05D685BA68}" presName="childShape" presStyleCnt="0"/>
      <dgm:spPr/>
    </dgm:pt>
    <dgm:pt modelId="{D8B3C66E-1864-47DB-8471-CBE92095F528}" type="pres">
      <dgm:prSet presAssocID="{AA7DE7B6-F0E7-49C6-A2FD-C09E334BA84B}" presName="Name13" presStyleLbl="parChTrans1D2" presStyleIdx="3" presStyleCnt="5"/>
      <dgm:spPr/>
      <dgm:t>
        <a:bodyPr/>
        <a:lstStyle/>
        <a:p>
          <a:endParaRPr lang="en-US"/>
        </a:p>
      </dgm:t>
    </dgm:pt>
    <dgm:pt modelId="{F7A029BF-C36F-4F21-879D-067C589AD17A}" type="pres">
      <dgm:prSet presAssocID="{C324BAC4-B8BF-476D-A551-97F8F099C777}" presName="childText" presStyleLbl="bgAcc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0527359-47C6-42FE-BCBD-5EAC23A676BB}" type="pres">
      <dgm:prSet presAssocID="{3FFD2E41-BE72-46A1-96BC-2F670EDEB6EE}" presName="Name13" presStyleLbl="parChTrans1D2" presStyleIdx="4" presStyleCnt="5"/>
      <dgm:spPr/>
      <dgm:t>
        <a:bodyPr/>
        <a:lstStyle/>
        <a:p>
          <a:endParaRPr lang="en-US"/>
        </a:p>
      </dgm:t>
    </dgm:pt>
    <dgm:pt modelId="{B348B78F-FACC-48AD-BD3D-76AADA568D77}" type="pres">
      <dgm:prSet presAssocID="{61598CCC-C95D-4DD9-A26E-836403044701}" presName="childText" presStyleLbl="bgAcc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A46AF68-AC72-4942-B041-92E6417B310C}" type="presOf" srcId="{C324BAC4-B8BF-476D-A551-97F8F099C777}" destId="{F7A029BF-C36F-4F21-879D-067C589AD17A}" srcOrd="0" destOrd="0" presId="urn:microsoft.com/office/officeart/2005/8/layout/hierarchy3"/>
    <dgm:cxn modelId="{DC2EE2E1-2796-4293-BEE3-08BAC5E7FDBB}" type="presOf" srcId="{A34D803D-9FA4-49C3-B978-CB41C04810DD}" destId="{245464B3-3EF6-409D-A50A-F13899770CD1}" srcOrd="0" destOrd="0" presId="urn:microsoft.com/office/officeart/2005/8/layout/hierarchy3"/>
    <dgm:cxn modelId="{2446891C-B4BE-405B-8C41-2692575966A5}" type="presOf" srcId="{CDC1F066-DCDA-4BD9-8A79-FADD18638FB4}" destId="{70DEE63A-A676-43AE-BBAB-5F76B4072B64}" srcOrd="0" destOrd="0" presId="urn:microsoft.com/office/officeart/2005/8/layout/hierarchy3"/>
    <dgm:cxn modelId="{F5FB35F9-F13A-4D7F-A944-3BD559752338}" srcId="{647DF7EB-51E5-4042-B678-9C05D685BA68}" destId="{C324BAC4-B8BF-476D-A551-97F8F099C777}" srcOrd="0" destOrd="0" parTransId="{AA7DE7B6-F0E7-49C6-A2FD-C09E334BA84B}" sibTransId="{8E6AE799-D618-497A-B1E8-6F4DBD8C4280}"/>
    <dgm:cxn modelId="{3EC9BE78-5F94-454C-9AA3-1F8FDC1502C2}" srcId="{F54CC0AF-5093-4FCD-8444-8FCB9D012922}" destId="{A3BB4E1D-DB75-45A6-A2D0-C617B6C79369}" srcOrd="2" destOrd="0" parTransId="{A8464C64-DBEF-48F0-9B0C-3C0A6D1CFE39}" sibTransId="{E91753DF-68DF-43D0-8105-B4200DEAA604}"/>
    <dgm:cxn modelId="{901F95D6-870D-4EDE-A917-85CE3D321315}" type="presOf" srcId="{647DF7EB-51E5-4042-B678-9C05D685BA68}" destId="{38F7A410-A94D-415C-B3FC-EDF62A3FE16D}" srcOrd="0" destOrd="0" presId="urn:microsoft.com/office/officeart/2005/8/layout/hierarchy3"/>
    <dgm:cxn modelId="{0080252A-B643-4339-8EE6-2A0470E61291}" srcId="{F54CC0AF-5093-4FCD-8444-8FCB9D012922}" destId="{788AFD9F-61D3-451A-A771-29A3338AC7D5}" srcOrd="0" destOrd="0" parTransId="{A34D803D-9FA4-49C3-B978-CB41C04810DD}" sibTransId="{FDC4B3AE-713D-4E20-84E0-91FB216ADC28}"/>
    <dgm:cxn modelId="{5E51B4C2-D1C7-4F62-B7B5-B00A1F9AACBF}" type="presOf" srcId="{AA7DE7B6-F0E7-49C6-A2FD-C09E334BA84B}" destId="{D8B3C66E-1864-47DB-8471-CBE92095F528}" srcOrd="0" destOrd="0" presId="urn:microsoft.com/office/officeart/2005/8/layout/hierarchy3"/>
    <dgm:cxn modelId="{DB9C7BDD-11E1-4D48-95C8-2B2C0F20CC81}" type="presOf" srcId="{F54CC0AF-5093-4FCD-8444-8FCB9D012922}" destId="{098C8841-560A-4EBA-8814-E53606C71692}" srcOrd="1" destOrd="0" presId="urn:microsoft.com/office/officeart/2005/8/layout/hierarchy3"/>
    <dgm:cxn modelId="{A9E1768D-2FA1-4D30-93FB-AEB50C1E18D9}" type="presOf" srcId="{F54CC0AF-5093-4FCD-8444-8FCB9D012922}" destId="{3C5A82ED-B9CB-4A8F-A99E-157D8C5156C2}" srcOrd="0" destOrd="0" presId="urn:microsoft.com/office/officeart/2005/8/layout/hierarchy3"/>
    <dgm:cxn modelId="{60AB6D0E-C27E-4729-9F7E-C27C3898BCA7}" type="presOf" srcId="{B3C1005B-225A-447B-AAAC-F9C657981E4F}" destId="{9656E94C-616B-4B48-8C76-02A648924461}" srcOrd="0" destOrd="0" presId="urn:microsoft.com/office/officeart/2005/8/layout/hierarchy3"/>
    <dgm:cxn modelId="{09FCAE1D-7B5A-43F9-95A3-BF31FA4FB67B}" type="presOf" srcId="{788AFD9F-61D3-451A-A771-29A3338AC7D5}" destId="{492CD58B-2867-460A-890D-D1BE621A6A1F}" srcOrd="0" destOrd="0" presId="urn:microsoft.com/office/officeart/2005/8/layout/hierarchy3"/>
    <dgm:cxn modelId="{49280D4F-66BD-4B57-BAB6-3749B4BBB18B}" type="presOf" srcId="{61598CCC-C95D-4DD9-A26E-836403044701}" destId="{B348B78F-FACC-48AD-BD3D-76AADA568D77}" srcOrd="0" destOrd="0" presId="urn:microsoft.com/office/officeart/2005/8/layout/hierarchy3"/>
    <dgm:cxn modelId="{78BD1A17-41DC-4FF2-BA3B-339B979F0DFB}" type="presOf" srcId="{3FFD2E41-BE72-46A1-96BC-2F670EDEB6EE}" destId="{60527359-47C6-42FE-BCBD-5EAC23A676BB}" srcOrd="0" destOrd="0" presId="urn:microsoft.com/office/officeart/2005/8/layout/hierarchy3"/>
    <dgm:cxn modelId="{5C489224-9CA1-4B1E-BD8D-3801C2F32964}" srcId="{1293A62F-66DE-443B-99ED-D09DCE618667}" destId="{F54CC0AF-5093-4FCD-8444-8FCB9D012922}" srcOrd="0" destOrd="0" parTransId="{9BDF5BB0-F64F-4F97-B631-DC30370DA028}" sibTransId="{4ECCC025-3314-4354-8AF5-755F2C0378AC}"/>
    <dgm:cxn modelId="{46276652-4FD3-4E95-97ED-47F305EF9F19}" type="presOf" srcId="{647DF7EB-51E5-4042-B678-9C05D685BA68}" destId="{1A996CA7-8C2F-4739-AF31-0D9A6585E4B6}" srcOrd="1" destOrd="0" presId="urn:microsoft.com/office/officeart/2005/8/layout/hierarchy3"/>
    <dgm:cxn modelId="{61CECEB6-FD15-4F51-8BCB-75285B1A0B96}" srcId="{F54CC0AF-5093-4FCD-8444-8FCB9D012922}" destId="{B3C1005B-225A-447B-AAAC-F9C657981E4F}" srcOrd="1" destOrd="0" parTransId="{CDC1F066-DCDA-4BD9-8A79-FADD18638FB4}" sibTransId="{6EF06383-A186-4263-AA19-E0C9306CBB3E}"/>
    <dgm:cxn modelId="{5E716036-0948-4671-B73A-F8DA4C54DFFE}" srcId="{647DF7EB-51E5-4042-B678-9C05D685BA68}" destId="{61598CCC-C95D-4DD9-A26E-836403044701}" srcOrd="1" destOrd="0" parTransId="{3FFD2E41-BE72-46A1-96BC-2F670EDEB6EE}" sibTransId="{2107A0B2-6266-40C7-B451-7F9A5AC76FA9}"/>
    <dgm:cxn modelId="{AF61D6B9-ADC1-436B-8972-A5A5770034A6}" srcId="{1293A62F-66DE-443B-99ED-D09DCE618667}" destId="{647DF7EB-51E5-4042-B678-9C05D685BA68}" srcOrd="1" destOrd="0" parTransId="{92A28A37-C387-492A-B495-D01F218D25B3}" sibTransId="{6D5390E2-B480-4CCC-80C7-296F956CDAB8}"/>
    <dgm:cxn modelId="{164DBA6B-7A85-4FB6-9370-DC9A00E7BD79}" type="presOf" srcId="{A3BB4E1D-DB75-45A6-A2D0-C617B6C79369}" destId="{156F9AFF-67F8-49CB-AC0B-6EE0290A4D65}" srcOrd="0" destOrd="0" presId="urn:microsoft.com/office/officeart/2005/8/layout/hierarchy3"/>
    <dgm:cxn modelId="{CADCFFFE-D10C-4ABF-9E33-4327606679AD}" type="presOf" srcId="{A8464C64-DBEF-48F0-9B0C-3C0A6D1CFE39}" destId="{091CED7F-ADDE-4020-BEB1-5DF9B7B376EF}" srcOrd="0" destOrd="0" presId="urn:microsoft.com/office/officeart/2005/8/layout/hierarchy3"/>
    <dgm:cxn modelId="{F9B9AE88-9D82-42A7-84F1-D7185156BE34}" type="presOf" srcId="{1293A62F-66DE-443B-99ED-D09DCE618667}" destId="{68BECE7C-B28C-426C-8F1A-9C093EDC04EB}" srcOrd="0" destOrd="0" presId="urn:microsoft.com/office/officeart/2005/8/layout/hierarchy3"/>
    <dgm:cxn modelId="{919F1909-91C1-40BE-87E7-802F7045F570}" type="presParOf" srcId="{68BECE7C-B28C-426C-8F1A-9C093EDC04EB}" destId="{FEDDEBD9-2219-4AA6-A416-043A01DFC198}" srcOrd="0" destOrd="0" presId="urn:microsoft.com/office/officeart/2005/8/layout/hierarchy3"/>
    <dgm:cxn modelId="{AE82C77E-76B4-4BE1-A7C6-2FEE2C98B734}" type="presParOf" srcId="{FEDDEBD9-2219-4AA6-A416-043A01DFC198}" destId="{1A578AD0-8290-49DA-B185-EA8CE8FB2A9B}" srcOrd="0" destOrd="0" presId="urn:microsoft.com/office/officeart/2005/8/layout/hierarchy3"/>
    <dgm:cxn modelId="{49667551-FC14-4616-9A8C-66D93B5FAF0A}" type="presParOf" srcId="{1A578AD0-8290-49DA-B185-EA8CE8FB2A9B}" destId="{3C5A82ED-B9CB-4A8F-A99E-157D8C5156C2}" srcOrd="0" destOrd="0" presId="urn:microsoft.com/office/officeart/2005/8/layout/hierarchy3"/>
    <dgm:cxn modelId="{028197EB-1F51-400D-B0F2-5313A3FE77EA}" type="presParOf" srcId="{1A578AD0-8290-49DA-B185-EA8CE8FB2A9B}" destId="{098C8841-560A-4EBA-8814-E53606C71692}" srcOrd="1" destOrd="0" presId="urn:microsoft.com/office/officeart/2005/8/layout/hierarchy3"/>
    <dgm:cxn modelId="{F57C7B97-5DAA-43D8-BD00-4D0EAEA44716}" type="presParOf" srcId="{FEDDEBD9-2219-4AA6-A416-043A01DFC198}" destId="{1B77B0CB-0915-4FCC-A1C4-169EBECBA8B5}" srcOrd="1" destOrd="0" presId="urn:microsoft.com/office/officeart/2005/8/layout/hierarchy3"/>
    <dgm:cxn modelId="{8BD63996-E49D-4339-9778-E971FF2CB360}" type="presParOf" srcId="{1B77B0CB-0915-4FCC-A1C4-169EBECBA8B5}" destId="{245464B3-3EF6-409D-A50A-F13899770CD1}" srcOrd="0" destOrd="0" presId="urn:microsoft.com/office/officeart/2005/8/layout/hierarchy3"/>
    <dgm:cxn modelId="{0BD1AF3A-2FC1-455B-8E20-075E37AB2774}" type="presParOf" srcId="{1B77B0CB-0915-4FCC-A1C4-169EBECBA8B5}" destId="{492CD58B-2867-460A-890D-D1BE621A6A1F}" srcOrd="1" destOrd="0" presId="urn:microsoft.com/office/officeart/2005/8/layout/hierarchy3"/>
    <dgm:cxn modelId="{5BDEFDEF-8345-4B04-80A8-32C0CF87A9A3}" type="presParOf" srcId="{1B77B0CB-0915-4FCC-A1C4-169EBECBA8B5}" destId="{70DEE63A-A676-43AE-BBAB-5F76B4072B64}" srcOrd="2" destOrd="0" presId="urn:microsoft.com/office/officeart/2005/8/layout/hierarchy3"/>
    <dgm:cxn modelId="{25436B86-D3B0-4032-8466-DFA585D31F34}" type="presParOf" srcId="{1B77B0CB-0915-4FCC-A1C4-169EBECBA8B5}" destId="{9656E94C-616B-4B48-8C76-02A648924461}" srcOrd="3" destOrd="0" presId="urn:microsoft.com/office/officeart/2005/8/layout/hierarchy3"/>
    <dgm:cxn modelId="{51A88480-9EE4-4781-AD87-358935CCAF0A}" type="presParOf" srcId="{1B77B0CB-0915-4FCC-A1C4-169EBECBA8B5}" destId="{091CED7F-ADDE-4020-BEB1-5DF9B7B376EF}" srcOrd="4" destOrd="0" presId="urn:microsoft.com/office/officeart/2005/8/layout/hierarchy3"/>
    <dgm:cxn modelId="{DD4AD28D-DE3E-4ED7-8BB4-41D76E0174FF}" type="presParOf" srcId="{1B77B0CB-0915-4FCC-A1C4-169EBECBA8B5}" destId="{156F9AFF-67F8-49CB-AC0B-6EE0290A4D65}" srcOrd="5" destOrd="0" presId="urn:microsoft.com/office/officeart/2005/8/layout/hierarchy3"/>
    <dgm:cxn modelId="{0407514D-28CC-4DE5-BF32-8C75F4458DF8}" type="presParOf" srcId="{68BECE7C-B28C-426C-8F1A-9C093EDC04EB}" destId="{83AF7378-5E52-4C18-A31D-2D6F1CFA0EDE}" srcOrd="1" destOrd="0" presId="urn:microsoft.com/office/officeart/2005/8/layout/hierarchy3"/>
    <dgm:cxn modelId="{2C06F3DE-F374-485C-8B76-425B4CFC0482}" type="presParOf" srcId="{83AF7378-5E52-4C18-A31D-2D6F1CFA0EDE}" destId="{173EE18D-D681-4B5C-B546-987EA6C6B7C5}" srcOrd="0" destOrd="0" presId="urn:microsoft.com/office/officeart/2005/8/layout/hierarchy3"/>
    <dgm:cxn modelId="{E6BF3900-F252-4B9F-B98C-0B28F186627B}" type="presParOf" srcId="{173EE18D-D681-4B5C-B546-987EA6C6B7C5}" destId="{38F7A410-A94D-415C-B3FC-EDF62A3FE16D}" srcOrd="0" destOrd="0" presId="urn:microsoft.com/office/officeart/2005/8/layout/hierarchy3"/>
    <dgm:cxn modelId="{2D514DC5-0C7C-45AC-9AC4-49340D9E5AD5}" type="presParOf" srcId="{173EE18D-D681-4B5C-B546-987EA6C6B7C5}" destId="{1A996CA7-8C2F-4739-AF31-0D9A6585E4B6}" srcOrd="1" destOrd="0" presId="urn:microsoft.com/office/officeart/2005/8/layout/hierarchy3"/>
    <dgm:cxn modelId="{DA3FA272-6FCC-422B-BBE1-1DF0D86E64D4}" type="presParOf" srcId="{83AF7378-5E52-4C18-A31D-2D6F1CFA0EDE}" destId="{8F8C852D-F947-4610-B6A7-B7D19F9F62C7}" srcOrd="1" destOrd="0" presId="urn:microsoft.com/office/officeart/2005/8/layout/hierarchy3"/>
    <dgm:cxn modelId="{E7307C9A-803C-42C4-9EF3-B91AC208A783}" type="presParOf" srcId="{8F8C852D-F947-4610-B6A7-B7D19F9F62C7}" destId="{D8B3C66E-1864-47DB-8471-CBE92095F528}" srcOrd="0" destOrd="0" presId="urn:microsoft.com/office/officeart/2005/8/layout/hierarchy3"/>
    <dgm:cxn modelId="{CB7FE258-3E5A-4F67-B9FC-FE0F88A9FB16}" type="presParOf" srcId="{8F8C852D-F947-4610-B6A7-B7D19F9F62C7}" destId="{F7A029BF-C36F-4F21-879D-067C589AD17A}" srcOrd="1" destOrd="0" presId="urn:microsoft.com/office/officeart/2005/8/layout/hierarchy3"/>
    <dgm:cxn modelId="{B9DA0F36-8C92-404C-994D-3208305D4C9F}" type="presParOf" srcId="{8F8C852D-F947-4610-B6A7-B7D19F9F62C7}" destId="{60527359-47C6-42FE-BCBD-5EAC23A676BB}" srcOrd="2" destOrd="0" presId="urn:microsoft.com/office/officeart/2005/8/layout/hierarchy3"/>
    <dgm:cxn modelId="{C61CF9BD-DD05-4D8D-89EF-B1B7C07F5B07}" type="presParOf" srcId="{8F8C852D-F947-4610-B6A7-B7D19F9F62C7}" destId="{B348B78F-FACC-48AD-BD3D-76AADA568D77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CB85F5D-44D5-42FE-B92C-2AC8ECB93048}" type="doc">
      <dgm:prSet loTypeId="urn:microsoft.com/office/officeart/2005/8/layout/hProcess3" loCatId="process" qsTypeId="urn:microsoft.com/office/officeart/2005/8/quickstyle/simple1" qsCatId="simple" csTypeId="urn:microsoft.com/office/officeart/2005/8/colors/accent1_2" csCatId="accent1" phldr="1"/>
      <dgm:spPr/>
    </dgm:pt>
    <dgm:pt modelId="{D11860BE-49A4-4CB9-BDB6-0FFA1FDA8B66}">
      <dgm:prSet phldrT="[Text]"/>
      <dgm:spPr/>
      <dgm:t>
        <a:bodyPr/>
        <a:lstStyle/>
        <a:p>
          <a:r>
            <a:rPr lang="bg-BG" dirty="0" smtClean="0">
              <a:solidFill>
                <a:schemeClr val="bg1"/>
              </a:solidFill>
            </a:rPr>
            <a:t>Конкретният демонстрира </a:t>
          </a:r>
          <a:endParaRPr lang="en-US" dirty="0">
            <a:solidFill>
              <a:schemeClr val="bg1"/>
            </a:solidFill>
          </a:endParaRPr>
        </a:p>
      </dgm:t>
    </dgm:pt>
    <dgm:pt modelId="{D9AD2340-8B7A-455B-B4E0-347082B8132F}" type="parTrans" cxnId="{769999B2-ECE3-448A-A0AA-A608BDF7FD11}">
      <dgm:prSet/>
      <dgm:spPr/>
      <dgm:t>
        <a:bodyPr/>
        <a:lstStyle/>
        <a:p>
          <a:endParaRPr lang="en-US"/>
        </a:p>
      </dgm:t>
    </dgm:pt>
    <dgm:pt modelId="{1ADF2CBC-CFF8-48C6-B3EB-96B57727FADA}" type="sibTrans" cxnId="{769999B2-ECE3-448A-A0AA-A608BDF7FD11}">
      <dgm:prSet/>
      <dgm:spPr/>
      <dgm:t>
        <a:bodyPr/>
        <a:lstStyle/>
        <a:p>
          <a:endParaRPr lang="en-US"/>
        </a:p>
      </dgm:t>
    </dgm:pt>
    <dgm:pt modelId="{0C4DD96A-9C8C-4FD2-AF86-E789BDB74B40}">
      <dgm:prSet phldrT="[Text]"/>
      <dgm:spPr/>
      <dgm:t>
        <a:bodyPr/>
        <a:lstStyle/>
        <a:p>
          <a:r>
            <a:rPr lang="bg-BG" dirty="0" smtClean="0">
              <a:solidFill>
                <a:schemeClr val="bg1"/>
              </a:solidFill>
            </a:rPr>
            <a:t>бенефициент проектна</a:t>
          </a:r>
          <a:endParaRPr lang="en-US" dirty="0">
            <a:solidFill>
              <a:schemeClr val="bg1"/>
            </a:solidFill>
          </a:endParaRPr>
        </a:p>
      </dgm:t>
    </dgm:pt>
    <dgm:pt modelId="{B5ED3C4D-5090-4DC7-AFDD-C22794557E7C}" type="parTrans" cxnId="{9FC8D859-74ED-40BB-8AFD-CC2A4D6E4A17}">
      <dgm:prSet/>
      <dgm:spPr/>
      <dgm:t>
        <a:bodyPr/>
        <a:lstStyle/>
        <a:p>
          <a:endParaRPr lang="en-US"/>
        </a:p>
      </dgm:t>
    </dgm:pt>
    <dgm:pt modelId="{94BDCE0F-B4B2-4291-82E1-BF815308B487}" type="sibTrans" cxnId="{9FC8D859-74ED-40BB-8AFD-CC2A4D6E4A17}">
      <dgm:prSet/>
      <dgm:spPr/>
      <dgm:t>
        <a:bodyPr/>
        <a:lstStyle/>
        <a:p>
          <a:endParaRPr lang="en-US"/>
        </a:p>
      </dgm:t>
    </dgm:pt>
    <dgm:pt modelId="{06C87E24-5A53-4553-AF51-8A96EC1FA68B}">
      <dgm:prSet phldrT="[Text]"/>
      <dgm:spPr/>
      <dgm:t>
        <a:bodyPr/>
        <a:lstStyle/>
        <a:p>
          <a:r>
            <a:rPr lang="bg-BG" dirty="0" smtClean="0">
              <a:solidFill>
                <a:schemeClr val="bg1"/>
              </a:solidFill>
            </a:rPr>
            <a:t>трябва да готовност </a:t>
          </a:r>
          <a:endParaRPr lang="en-US" dirty="0">
            <a:solidFill>
              <a:schemeClr val="bg1"/>
            </a:solidFill>
          </a:endParaRPr>
        </a:p>
      </dgm:t>
    </dgm:pt>
    <dgm:pt modelId="{A4E6198D-DCAD-42F1-9A36-89FAE612D80A}" type="parTrans" cxnId="{4C94B612-EF7E-4CE6-8219-42D68E533C69}">
      <dgm:prSet/>
      <dgm:spPr/>
      <dgm:t>
        <a:bodyPr/>
        <a:lstStyle/>
        <a:p>
          <a:endParaRPr lang="en-US"/>
        </a:p>
      </dgm:t>
    </dgm:pt>
    <dgm:pt modelId="{9323668D-82FE-4594-8516-FAA6D0F97A96}" type="sibTrans" cxnId="{4C94B612-EF7E-4CE6-8219-42D68E533C69}">
      <dgm:prSet/>
      <dgm:spPr/>
      <dgm:t>
        <a:bodyPr/>
        <a:lstStyle/>
        <a:p>
          <a:endParaRPr lang="en-US"/>
        </a:p>
      </dgm:t>
    </dgm:pt>
    <dgm:pt modelId="{B7D7E414-0C40-498B-9907-1F83809FA2C6}" type="pres">
      <dgm:prSet presAssocID="{2CB85F5D-44D5-42FE-B92C-2AC8ECB93048}" presName="Name0" presStyleCnt="0">
        <dgm:presLayoutVars>
          <dgm:dir/>
          <dgm:animLvl val="lvl"/>
          <dgm:resizeHandles val="exact"/>
        </dgm:presLayoutVars>
      </dgm:prSet>
      <dgm:spPr/>
    </dgm:pt>
    <dgm:pt modelId="{85396F8D-9C78-4741-A99E-5445C38712EA}" type="pres">
      <dgm:prSet presAssocID="{2CB85F5D-44D5-42FE-B92C-2AC8ECB93048}" presName="dummy" presStyleCnt="0"/>
      <dgm:spPr/>
    </dgm:pt>
    <dgm:pt modelId="{692C2A5C-A36B-45F7-B29D-ECDC1E22CFC4}" type="pres">
      <dgm:prSet presAssocID="{2CB85F5D-44D5-42FE-B92C-2AC8ECB93048}" presName="linH" presStyleCnt="0"/>
      <dgm:spPr/>
    </dgm:pt>
    <dgm:pt modelId="{7C5135DF-A078-43EB-8628-138E113C1470}" type="pres">
      <dgm:prSet presAssocID="{2CB85F5D-44D5-42FE-B92C-2AC8ECB93048}" presName="padding1" presStyleCnt="0"/>
      <dgm:spPr/>
    </dgm:pt>
    <dgm:pt modelId="{E11CFF86-3991-489F-AA01-4389AD589366}" type="pres">
      <dgm:prSet presAssocID="{D11860BE-49A4-4CB9-BDB6-0FFA1FDA8B66}" presName="linV" presStyleCnt="0"/>
      <dgm:spPr/>
    </dgm:pt>
    <dgm:pt modelId="{AD9C3F7A-FC8F-432C-85FB-20263A0573CB}" type="pres">
      <dgm:prSet presAssocID="{D11860BE-49A4-4CB9-BDB6-0FFA1FDA8B66}" presName="spVertical1" presStyleCnt="0"/>
      <dgm:spPr/>
    </dgm:pt>
    <dgm:pt modelId="{4198102D-587D-457E-BEC3-A9FBF6F7C14B}" type="pres">
      <dgm:prSet presAssocID="{D11860BE-49A4-4CB9-BDB6-0FFA1FDA8B66}" presName="parTx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550A7B-62B3-482C-AD7F-BCBC67AE10AA}" type="pres">
      <dgm:prSet presAssocID="{D11860BE-49A4-4CB9-BDB6-0FFA1FDA8B66}" presName="spVertical2" presStyleCnt="0"/>
      <dgm:spPr/>
    </dgm:pt>
    <dgm:pt modelId="{665E79DF-E324-4E33-9633-B1F514A793EA}" type="pres">
      <dgm:prSet presAssocID="{D11860BE-49A4-4CB9-BDB6-0FFA1FDA8B66}" presName="spVertical3" presStyleCnt="0"/>
      <dgm:spPr/>
    </dgm:pt>
    <dgm:pt modelId="{985288ED-D949-4A91-BEBC-8A5CE55827C9}" type="pres">
      <dgm:prSet presAssocID="{1ADF2CBC-CFF8-48C6-B3EB-96B57727FADA}" presName="space" presStyleCnt="0"/>
      <dgm:spPr/>
    </dgm:pt>
    <dgm:pt modelId="{6EF3411E-2F43-484B-8AA8-F70043AA403F}" type="pres">
      <dgm:prSet presAssocID="{0C4DD96A-9C8C-4FD2-AF86-E789BDB74B40}" presName="linV" presStyleCnt="0"/>
      <dgm:spPr/>
    </dgm:pt>
    <dgm:pt modelId="{48537CE9-6B50-456F-B178-3648D087848D}" type="pres">
      <dgm:prSet presAssocID="{0C4DD96A-9C8C-4FD2-AF86-E789BDB74B40}" presName="spVertical1" presStyleCnt="0"/>
      <dgm:spPr/>
    </dgm:pt>
    <dgm:pt modelId="{936F2983-3D74-495A-8D9C-F29F548F7435}" type="pres">
      <dgm:prSet presAssocID="{0C4DD96A-9C8C-4FD2-AF86-E789BDB74B40}" presName="parTx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10497E9-6C79-4D29-99B1-052BF738CEDF}" type="pres">
      <dgm:prSet presAssocID="{0C4DD96A-9C8C-4FD2-AF86-E789BDB74B40}" presName="spVertical2" presStyleCnt="0"/>
      <dgm:spPr/>
    </dgm:pt>
    <dgm:pt modelId="{483582E2-8F45-4667-A936-AAA87A6F22CA}" type="pres">
      <dgm:prSet presAssocID="{0C4DD96A-9C8C-4FD2-AF86-E789BDB74B40}" presName="spVertical3" presStyleCnt="0"/>
      <dgm:spPr/>
    </dgm:pt>
    <dgm:pt modelId="{F1784969-1C02-4E58-8979-A5F3C9026EC6}" type="pres">
      <dgm:prSet presAssocID="{94BDCE0F-B4B2-4291-82E1-BF815308B487}" presName="space" presStyleCnt="0"/>
      <dgm:spPr/>
    </dgm:pt>
    <dgm:pt modelId="{2A1110E2-2F47-46AD-8080-A993639BBD6A}" type="pres">
      <dgm:prSet presAssocID="{06C87E24-5A53-4553-AF51-8A96EC1FA68B}" presName="linV" presStyleCnt="0"/>
      <dgm:spPr/>
    </dgm:pt>
    <dgm:pt modelId="{65E60F68-D06D-4164-B87B-DD285BC4862B}" type="pres">
      <dgm:prSet presAssocID="{06C87E24-5A53-4553-AF51-8A96EC1FA68B}" presName="spVertical1" presStyleCnt="0"/>
      <dgm:spPr/>
    </dgm:pt>
    <dgm:pt modelId="{905651DA-7F83-43CE-B24D-06234E0A4A6B}" type="pres">
      <dgm:prSet presAssocID="{06C87E24-5A53-4553-AF51-8A96EC1FA68B}" presName="parTx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30A77B-3100-45E5-9ED8-7B25E87F1EE7}" type="pres">
      <dgm:prSet presAssocID="{06C87E24-5A53-4553-AF51-8A96EC1FA68B}" presName="spVertical2" presStyleCnt="0"/>
      <dgm:spPr/>
    </dgm:pt>
    <dgm:pt modelId="{B24BE3FF-038C-45B6-9B9F-B7D451800378}" type="pres">
      <dgm:prSet presAssocID="{06C87E24-5A53-4553-AF51-8A96EC1FA68B}" presName="spVertical3" presStyleCnt="0"/>
      <dgm:spPr/>
    </dgm:pt>
    <dgm:pt modelId="{73C44B8E-A9A1-4592-BBF6-B371E1C4D735}" type="pres">
      <dgm:prSet presAssocID="{2CB85F5D-44D5-42FE-B92C-2AC8ECB93048}" presName="padding2" presStyleCnt="0"/>
      <dgm:spPr/>
    </dgm:pt>
    <dgm:pt modelId="{C3135ABD-7837-459B-AF60-C93BBD4817DE}" type="pres">
      <dgm:prSet presAssocID="{2CB85F5D-44D5-42FE-B92C-2AC8ECB93048}" presName="negArrow" presStyleCnt="0"/>
      <dgm:spPr/>
    </dgm:pt>
    <dgm:pt modelId="{F41FDA21-0168-41E9-87F2-EDF5D1325AB7}" type="pres">
      <dgm:prSet presAssocID="{2CB85F5D-44D5-42FE-B92C-2AC8ECB93048}" presName="backgroundArrow" presStyleLbl="node1" presStyleIdx="0" presStyleCnt="1" custScaleX="86224" custScaleY="129516"/>
      <dgm:spPr/>
    </dgm:pt>
  </dgm:ptLst>
  <dgm:cxnLst>
    <dgm:cxn modelId="{E55E7990-0129-4469-AEDC-99E0CAE45D4A}" type="presOf" srcId="{06C87E24-5A53-4553-AF51-8A96EC1FA68B}" destId="{905651DA-7F83-43CE-B24D-06234E0A4A6B}" srcOrd="0" destOrd="0" presId="urn:microsoft.com/office/officeart/2005/8/layout/hProcess3"/>
    <dgm:cxn modelId="{769999B2-ECE3-448A-A0AA-A608BDF7FD11}" srcId="{2CB85F5D-44D5-42FE-B92C-2AC8ECB93048}" destId="{D11860BE-49A4-4CB9-BDB6-0FFA1FDA8B66}" srcOrd="0" destOrd="0" parTransId="{D9AD2340-8B7A-455B-B4E0-347082B8132F}" sibTransId="{1ADF2CBC-CFF8-48C6-B3EB-96B57727FADA}"/>
    <dgm:cxn modelId="{4C94B612-EF7E-4CE6-8219-42D68E533C69}" srcId="{2CB85F5D-44D5-42FE-B92C-2AC8ECB93048}" destId="{06C87E24-5A53-4553-AF51-8A96EC1FA68B}" srcOrd="2" destOrd="0" parTransId="{A4E6198D-DCAD-42F1-9A36-89FAE612D80A}" sibTransId="{9323668D-82FE-4594-8516-FAA6D0F97A96}"/>
    <dgm:cxn modelId="{059237B1-6129-44E7-BDBF-C937EC12355F}" type="presOf" srcId="{2CB85F5D-44D5-42FE-B92C-2AC8ECB93048}" destId="{B7D7E414-0C40-498B-9907-1F83809FA2C6}" srcOrd="0" destOrd="0" presId="urn:microsoft.com/office/officeart/2005/8/layout/hProcess3"/>
    <dgm:cxn modelId="{9FC8D859-74ED-40BB-8AFD-CC2A4D6E4A17}" srcId="{2CB85F5D-44D5-42FE-B92C-2AC8ECB93048}" destId="{0C4DD96A-9C8C-4FD2-AF86-E789BDB74B40}" srcOrd="1" destOrd="0" parTransId="{B5ED3C4D-5090-4DC7-AFDD-C22794557E7C}" sibTransId="{94BDCE0F-B4B2-4291-82E1-BF815308B487}"/>
    <dgm:cxn modelId="{34711C6E-68E5-4293-8C17-3E8F21C29946}" type="presOf" srcId="{D11860BE-49A4-4CB9-BDB6-0FFA1FDA8B66}" destId="{4198102D-587D-457E-BEC3-A9FBF6F7C14B}" srcOrd="0" destOrd="0" presId="urn:microsoft.com/office/officeart/2005/8/layout/hProcess3"/>
    <dgm:cxn modelId="{9D06774D-3524-4A33-B824-AB51C79208AA}" type="presOf" srcId="{0C4DD96A-9C8C-4FD2-AF86-E789BDB74B40}" destId="{936F2983-3D74-495A-8D9C-F29F548F7435}" srcOrd="0" destOrd="0" presId="urn:microsoft.com/office/officeart/2005/8/layout/hProcess3"/>
    <dgm:cxn modelId="{DCE1E11E-6CAB-4DEB-8CD9-E4A0BE965B82}" type="presParOf" srcId="{B7D7E414-0C40-498B-9907-1F83809FA2C6}" destId="{85396F8D-9C78-4741-A99E-5445C38712EA}" srcOrd="0" destOrd="0" presId="urn:microsoft.com/office/officeart/2005/8/layout/hProcess3"/>
    <dgm:cxn modelId="{5079FB6C-DF71-49BB-A36B-7746D938925A}" type="presParOf" srcId="{B7D7E414-0C40-498B-9907-1F83809FA2C6}" destId="{692C2A5C-A36B-45F7-B29D-ECDC1E22CFC4}" srcOrd="1" destOrd="0" presId="urn:microsoft.com/office/officeart/2005/8/layout/hProcess3"/>
    <dgm:cxn modelId="{8993FE99-0BD9-4276-B593-312C513AABE4}" type="presParOf" srcId="{692C2A5C-A36B-45F7-B29D-ECDC1E22CFC4}" destId="{7C5135DF-A078-43EB-8628-138E113C1470}" srcOrd="0" destOrd="0" presId="urn:microsoft.com/office/officeart/2005/8/layout/hProcess3"/>
    <dgm:cxn modelId="{C09BC73B-E456-42A6-8B0E-8998E19F6753}" type="presParOf" srcId="{692C2A5C-A36B-45F7-B29D-ECDC1E22CFC4}" destId="{E11CFF86-3991-489F-AA01-4389AD589366}" srcOrd="1" destOrd="0" presId="urn:microsoft.com/office/officeart/2005/8/layout/hProcess3"/>
    <dgm:cxn modelId="{933B8F0B-4C05-4BA7-8CB5-2909EEAF84ED}" type="presParOf" srcId="{E11CFF86-3991-489F-AA01-4389AD589366}" destId="{AD9C3F7A-FC8F-432C-85FB-20263A0573CB}" srcOrd="0" destOrd="0" presId="urn:microsoft.com/office/officeart/2005/8/layout/hProcess3"/>
    <dgm:cxn modelId="{8CAC1117-9928-4482-B2FA-9F3C069AE037}" type="presParOf" srcId="{E11CFF86-3991-489F-AA01-4389AD589366}" destId="{4198102D-587D-457E-BEC3-A9FBF6F7C14B}" srcOrd="1" destOrd="0" presId="urn:microsoft.com/office/officeart/2005/8/layout/hProcess3"/>
    <dgm:cxn modelId="{25C0387F-8184-4D2A-88C9-A15A1A526225}" type="presParOf" srcId="{E11CFF86-3991-489F-AA01-4389AD589366}" destId="{AB550A7B-62B3-482C-AD7F-BCBC67AE10AA}" srcOrd="2" destOrd="0" presId="urn:microsoft.com/office/officeart/2005/8/layout/hProcess3"/>
    <dgm:cxn modelId="{F7D5B6BC-42D0-4D58-8478-CD8671EC826E}" type="presParOf" srcId="{E11CFF86-3991-489F-AA01-4389AD589366}" destId="{665E79DF-E324-4E33-9633-B1F514A793EA}" srcOrd="3" destOrd="0" presId="urn:microsoft.com/office/officeart/2005/8/layout/hProcess3"/>
    <dgm:cxn modelId="{19053763-E162-4D7D-8D43-20FB3CD2548B}" type="presParOf" srcId="{692C2A5C-A36B-45F7-B29D-ECDC1E22CFC4}" destId="{985288ED-D949-4A91-BEBC-8A5CE55827C9}" srcOrd="2" destOrd="0" presId="urn:microsoft.com/office/officeart/2005/8/layout/hProcess3"/>
    <dgm:cxn modelId="{9C32B39B-64FD-42F9-AC0F-D00BFFE57E79}" type="presParOf" srcId="{692C2A5C-A36B-45F7-B29D-ECDC1E22CFC4}" destId="{6EF3411E-2F43-484B-8AA8-F70043AA403F}" srcOrd="3" destOrd="0" presId="urn:microsoft.com/office/officeart/2005/8/layout/hProcess3"/>
    <dgm:cxn modelId="{06900F36-4EC8-43E6-893B-7E193A64AD44}" type="presParOf" srcId="{6EF3411E-2F43-484B-8AA8-F70043AA403F}" destId="{48537CE9-6B50-456F-B178-3648D087848D}" srcOrd="0" destOrd="0" presId="urn:microsoft.com/office/officeart/2005/8/layout/hProcess3"/>
    <dgm:cxn modelId="{C0B4B6C2-FAE1-4CD7-8705-688249F29079}" type="presParOf" srcId="{6EF3411E-2F43-484B-8AA8-F70043AA403F}" destId="{936F2983-3D74-495A-8D9C-F29F548F7435}" srcOrd="1" destOrd="0" presId="urn:microsoft.com/office/officeart/2005/8/layout/hProcess3"/>
    <dgm:cxn modelId="{C93DD2DE-8D82-46A3-A42B-358D33DFA241}" type="presParOf" srcId="{6EF3411E-2F43-484B-8AA8-F70043AA403F}" destId="{B10497E9-6C79-4D29-99B1-052BF738CEDF}" srcOrd="2" destOrd="0" presId="urn:microsoft.com/office/officeart/2005/8/layout/hProcess3"/>
    <dgm:cxn modelId="{9359BEB3-8168-47EE-A12D-02071D99E76B}" type="presParOf" srcId="{6EF3411E-2F43-484B-8AA8-F70043AA403F}" destId="{483582E2-8F45-4667-A936-AAA87A6F22CA}" srcOrd="3" destOrd="0" presId="urn:microsoft.com/office/officeart/2005/8/layout/hProcess3"/>
    <dgm:cxn modelId="{A783E8EF-C146-4AC6-938F-CC70C7E864E7}" type="presParOf" srcId="{692C2A5C-A36B-45F7-B29D-ECDC1E22CFC4}" destId="{F1784969-1C02-4E58-8979-A5F3C9026EC6}" srcOrd="4" destOrd="0" presId="urn:microsoft.com/office/officeart/2005/8/layout/hProcess3"/>
    <dgm:cxn modelId="{C116E8BC-7854-40C7-980A-AF1F89B362A5}" type="presParOf" srcId="{692C2A5C-A36B-45F7-B29D-ECDC1E22CFC4}" destId="{2A1110E2-2F47-46AD-8080-A993639BBD6A}" srcOrd="5" destOrd="0" presId="urn:microsoft.com/office/officeart/2005/8/layout/hProcess3"/>
    <dgm:cxn modelId="{4669C5BF-EFC8-4940-BB03-2785A5EFCDAA}" type="presParOf" srcId="{2A1110E2-2F47-46AD-8080-A993639BBD6A}" destId="{65E60F68-D06D-4164-B87B-DD285BC4862B}" srcOrd="0" destOrd="0" presId="urn:microsoft.com/office/officeart/2005/8/layout/hProcess3"/>
    <dgm:cxn modelId="{66695830-8B33-4F95-A3F6-B4E181F1526F}" type="presParOf" srcId="{2A1110E2-2F47-46AD-8080-A993639BBD6A}" destId="{905651DA-7F83-43CE-B24D-06234E0A4A6B}" srcOrd="1" destOrd="0" presId="urn:microsoft.com/office/officeart/2005/8/layout/hProcess3"/>
    <dgm:cxn modelId="{C30ABB79-70A1-44A1-97BF-A2394BA7D520}" type="presParOf" srcId="{2A1110E2-2F47-46AD-8080-A993639BBD6A}" destId="{8130A77B-3100-45E5-9ED8-7B25E87F1EE7}" srcOrd="2" destOrd="0" presId="urn:microsoft.com/office/officeart/2005/8/layout/hProcess3"/>
    <dgm:cxn modelId="{87B26CA5-A0E1-4872-911D-B4535D4AD1DD}" type="presParOf" srcId="{2A1110E2-2F47-46AD-8080-A993639BBD6A}" destId="{B24BE3FF-038C-45B6-9B9F-B7D451800378}" srcOrd="3" destOrd="0" presId="urn:microsoft.com/office/officeart/2005/8/layout/hProcess3"/>
    <dgm:cxn modelId="{C8693CC7-81AD-46FD-9BFF-6C60795FC6A6}" type="presParOf" srcId="{692C2A5C-A36B-45F7-B29D-ECDC1E22CFC4}" destId="{73C44B8E-A9A1-4592-BBF6-B371E1C4D735}" srcOrd="6" destOrd="0" presId="urn:microsoft.com/office/officeart/2005/8/layout/hProcess3"/>
    <dgm:cxn modelId="{28AC394B-28EF-4819-889C-E074C871C5E8}" type="presParOf" srcId="{692C2A5C-A36B-45F7-B29D-ECDC1E22CFC4}" destId="{C3135ABD-7837-459B-AF60-C93BBD4817DE}" srcOrd="7" destOrd="0" presId="urn:microsoft.com/office/officeart/2005/8/layout/hProcess3"/>
    <dgm:cxn modelId="{5D910D60-96B2-4B3F-BBA6-7AD908EED4E2}" type="presParOf" srcId="{692C2A5C-A36B-45F7-B29D-ECDC1E22CFC4}" destId="{F41FDA21-0168-41E9-87F2-EDF5D1325AB7}" srcOrd="8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CEB944B-FA5C-49A4-AE8C-8A7C3E9DE455}" type="doc">
      <dgm:prSet loTypeId="urn:microsoft.com/office/officeart/2011/layout/RadialPictureList" loCatId="picture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2C698A9-6048-4C8C-89C7-6DF0CD383A9A}">
      <dgm:prSet phldrT="[Text]" custT="1"/>
      <dgm:spPr/>
      <dgm:t>
        <a:bodyPr/>
        <a:lstStyle/>
        <a:p>
          <a:r>
            <a:rPr lang="bg-BG" sz="1600" b="1" dirty="0" smtClean="0">
              <a:latin typeface="Candara" panose="020E0502030303020204" pitchFamily="34" charset="0"/>
            </a:rPr>
            <a:t>Не помощ по реда на т. 20 от Рамка за държавна помощ за научни изследвания, развитие и иновации </a:t>
          </a:r>
          <a:endParaRPr lang="en-US" sz="1600" b="1" dirty="0">
            <a:latin typeface="Candara" panose="020E0502030303020204" pitchFamily="34" charset="0"/>
          </a:endParaRPr>
        </a:p>
      </dgm:t>
    </dgm:pt>
    <dgm:pt modelId="{F14AB2C8-3BB3-47F6-81DF-965804DE7ECB}" type="parTrans" cxnId="{9AF62AA2-F974-4FA3-9769-E36EC83700F0}">
      <dgm:prSet/>
      <dgm:spPr/>
      <dgm:t>
        <a:bodyPr/>
        <a:lstStyle/>
        <a:p>
          <a:endParaRPr lang="en-US"/>
        </a:p>
      </dgm:t>
    </dgm:pt>
    <dgm:pt modelId="{ED0A0B92-D705-4722-857E-D8D811A849C9}" type="sibTrans" cxnId="{9AF62AA2-F974-4FA3-9769-E36EC83700F0}">
      <dgm:prSet/>
      <dgm:spPr/>
      <dgm:t>
        <a:bodyPr/>
        <a:lstStyle/>
        <a:p>
          <a:endParaRPr lang="en-US"/>
        </a:p>
      </dgm:t>
    </dgm:pt>
    <dgm:pt modelId="{F2C05577-EC2F-4CA9-B5FB-3F09938F976E}">
      <dgm:prSet phldrT="[Text]" custT="1"/>
      <dgm:spPr/>
      <dgm:t>
        <a:bodyPr/>
        <a:lstStyle/>
        <a:p>
          <a:pPr algn="l"/>
          <a:r>
            <a:rPr lang="bg-BG" sz="1400" b="1" dirty="0" smtClean="0">
              <a:latin typeface="Candara" panose="020E0502030303020204" pitchFamily="34" charset="0"/>
            </a:rPr>
            <a:t>Инфраструктурата се използва почти изключително за нестопански дейности</a:t>
          </a:r>
          <a:endParaRPr lang="en-US" sz="1400" b="1" dirty="0">
            <a:latin typeface="Candara" panose="020E0502030303020204" pitchFamily="34" charset="0"/>
          </a:endParaRPr>
        </a:p>
      </dgm:t>
    </dgm:pt>
    <dgm:pt modelId="{BBEDEEE9-AD1B-4049-BF98-355EB04BF643}" type="parTrans" cxnId="{E1719C80-B906-428E-96C5-C0EBAF6E0A40}">
      <dgm:prSet/>
      <dgm:spPr/>
      <dgm:t>
        <a:bodyPr/>
        <a:lstStyle/>
        <a:p>
          <a:endParaRPr lang="en-US"/>
        </a:p>
      </dgm:t>
    </dgm:pt>
    <dgm:pt modelId="{0439E04F-1E87-4984-BB55-6EBCFDED7B6F}" type="sibTrans" cxnId="{E1719C80-B906-428E-96C5-C0EBAF6E0A40}">
      <dgm:prSet/>
      <dgm:spPr/>
      <dgm:t>
        <a:bodyPr/>
        <a:lstStyle/>
        <a:p>
          <a:endParaRPr lang="en-US"/>
        </a:p>
      </dgm:t>
    </dgm:pt>
    <dgm:pt modelId="{6CBBCD42-CA93-4A75-BE2C-DFF29984EDDE}">
      <dgm:prSet phldrT="[Text]" custT="1"/>
      <dgm:spPr/>
      <dgm:t>
        <a:bodyPr/>
        <a:lstStyle/>
        <a:p>
          <a:r>
            <a:rPr lang="bg-BG" sz="1400" b="1" dirty="0" smtClean="0">
              <a:latin typeface="Candara" panose="020E0502030303020204" pitchFamily="34" charset="0"/>
            </a:rPr>
            <a:t>Стопанската дейност с научната инфраструктура – с чисто допълващ характер  </a:t>
          </a:r>
          <a:endParaRPr lang="en-US" sz="1400" b="1" dirty="0">
            <a:latin typeface="Candara" panose="020E0502030303020204" pitchFamily="34" charset="0"/>
          </a:endParaRPr>
        </a:p>
      </dgm:t>
    </dgm:pt>
    <dgm:pt modelId="{F6D47E25-CDA2-48E8-A9CF-4E22D152E4A3}" type="parTrans" cxnId="{71ECE246-FB3B-4B3D-8E4B-840F6D6D10DB}">
      <dgm:prSet/>
      <dgm:spPr/>
      <dgm:t>
        <a:bodyPr/>
        <a:lstStyle/>
        <a:p>
          <a:endParaRPr lang="en-US"/>
        </a:p>
      </dgm:t>
    </dgm:pt>
    <dgm:pt modelId="{0A40E7B8-8214-4807-AFE1-7746EEF673F0}" type="sibTrans" cxnId="{71ECE246-FB3B-4B3D-8E4B-840F6D6D10DB}">
      <dgm:prSet/>
      <dgm:spPr/>
      <dgm:t>
        <a:bodyPr/>
        <a:lstStyle/>
        <a:p>
          <a:endParaRPr lang="en-US"/>
        </a:p>
      </dgm:t>
    </dgm:pt>
    <dgm:pt modelId="{74F9A1EA-292A-4432-B68D-D01A3D2A5C0A}">
      <dgm:prSet phldrT="[Text]" custT="1"/>
      <dgm:spPr/>
      <dgm:t>
        <a:bodyPr/>
        <a:lstStyle/>
        <a:p>
          <a:r>
            <a:rPr lang="bg-BG" sz="1400" b="1" dirty="0" smtClean="0">
              <a:latin typeface="Candara" panose="020E0502030303020204" pitchFamily="34" charset="0"/>
            </a:rPr>
            <a:t>Размер на БФП</a:t>
          </a:r>
        </a:p>
        <a:p>
          <a:r>
            <a:rPr lang="bg-BG" sz="1400" b="1" dirty="0" smtClean="0">
              <a:latin typeface="Candara" panose="020E0502030303020204" pitchFamily="34" charset="0"/>
            </a:rPr>
            <a:t>100 % от допустимите разходи</a:t>
          </a:r>
          <a:endParaRPr lang="en-US" sz="1400" b="1" dirty="0">
            <a:latin typeface="Candara" panose="020E0502030303020204" pitchFamily="34" charset="0"/>
          </a:endParaRPr>
        </a:p>
      </dgm:t>
    </dgm:pt>
    <dgm:pt modelId="{77F25579-22C4-4F8A-B392-1DBEB1D974E4}" type="parTrans" cxnId="{8DCA9BB1-403A-4C30-B5B0-6A98D0D6C61D}">
      <dgm:prSet/>
      <dgm:spPr/>
      <dgm:t>
        <a:bodyPr/>
        <a:lstStyle/>
        <a:p>
          <a:endParaRPr lang="en-US"/>
        </a:p>
      </dgm:t>
    </dgm:pt>
    <dgm:pt modelId="{8D82F157-C857-483C-9422-620A18AB5A26}" type="sibTrans" cxnId="{8DCA9BB1-403A-4C30-B5B0-6A98D0D6C61D}">
      <dgm:prSet/>
      <dgm:spPr/>
      <dgm:t>
        <a:bodyPr/>
        <a:lstStyle/>
        <a:p>
          <a:endParaRPr lang="en-US"/>
        </a:p>
      </dgm:t>
    </dgm:pt>
    <dgm:pt modelId="{DA6E6CE8-D044-4E4B-92AA-0CA8AE19F093}" type="pres">
      <dgm:prSet presAssocID="{BCEB944B-FA5C-49A4-AE8C-8A7C3E9DE455}" presName="Name0" presStyleCnt="0">
        <dgm:presLayoutVars>
          <dgm:chMax val="1"/>
          <dgm:chPref val="1"/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0F633791-C935-42AF-B59D-8C86DC4D2630}" type="pres">
      <dgm:prSet presAssocID="{B2C698A9-6048-4C8C-89C7-6DF0CD383A9A}" presName="Parent" presStyleLbl="node1" presStyleIdx="0" presStyleCnt="2" custScaleX="116833">
        <dgm:presLayoutVars>
          <dgm:chMax val="4"/>
          <dgm:chPref val="3"/>
        </dgm:presLayoutVars>
      </dgm:prSet>
      <dgm:spPr/>
      <dgm:t>
        <a:bodyPr/>
        <a:lstStyle/>
        <a:p>
          <a:endParaRPr lang="en-US"/>
        </a:p>
      </dgm:t>
    </dgm:pt>
    <dgm:pt modelId="{CD416FD7-218F-4867-84C4-DD8B7B8FF592}" type="pres">
      <dgm:prSet presAssocID="{F2C05577-EC2F-4CA9-B5FB-3F09938F976E}" presName="Accent" presStyleLbl="node1" presStyleIdx="1" presStyleCnt="2"/>
      <dgm:spPr/>
    </dgm:pt>
    <dgm:pt modelId="{B6FA76F1-48BE-4C40-97E0-AAEC066C53FF}" type="pres">
      <dgm:prSet presAssocID="{F2C05577-EC2F-4CA9-B5FB-3F09938F976E}" presName="Image1" presStyleLbl="fgImgPlace1" presStyleIdx="0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E9EF88D6-87B8-485B-A097-9F30C6FEACC7}" type="pres">
      <dgm:prSet presAssocID="{F2C05577-EC2F-4CA9-B5FB-3F09938F976E}" presName="Child1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D1D9022-B526-43D0-926E-283FBA624E02}" type="pres">
      <dgm:prSet presAssocID="{6CBBCD42-CA93-4A75-BE2C-DFF29984EDDE}" presName="Image2" presStyleCnt="0"/>
      <dgm:spPr/>
    </dgm:pt>
    <dgm:pt modelId="{40C928D1-6ECB-481D-B5CE-042FDFED333D}" type="pres">
      <dgm:prSet presAssocID="{6CBBCD42-CA93-4A75-BE2C-DFF29984EDDE}" presName="Image" presStyleLbl="fgImgPlace1" presStyleIdx="1" presStyleCnt="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6AABFA5B-934E-47D7-BB17-78F590E17E5F}" type="pres">
      <dgm:prSet presAssocID="{6CBBCD42-CA93-4A75-BE2C-DFF29984EDDE}" presName="Child2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2326C1-556B-4C0F-B426-AE1747A31BC5}" type="pres">
      <dgm:prSet presAssocID="{74F9A1EA-292A-4432-B68D-D01A3D2A5C0A}" presName="Image3" presStyleCnt="0"/>
      <dgm:spPr/>
    </dgm:pt>
    <dgm:pt modelId="{0F067618-88A8-49F9-8A55-9B75A37F0AB9}" type="pres">
      <dgm:prSet presAssocID="{74F9A1EA-292A-4432-B68D-D01A3D2A5C0A}" presName="Image" presStyleLbl="fgImgPlace1" presStyleIdx="2" presStyleCnt="3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B89D3636-D902-4890-A549-BCE0B0A577C1}" type="pres">
      <dgm:prSet presAssocID="{74F9A1EA-292A-4432-B68D-D01A3D2A5C0A}" presName="Child3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AF62AA2-F974-4FA3-9769-E36EC83700F0}" srcId="{BCEB944B-FA5C-49A4-AE8C-8A7C3E9DE455}" destId="{B2C698A9-6048-4C8C-89C7-6DF0CD383A9A}" srcOrd="0" destOrd="0" parTransId="{F14AB2C8-3BB3-47F6-81DF-965804DE7ECB}" sibTransId="{ED0A0B92-D705-4722-857E-D8D811A849C9}"/>
    <dgm:cxn modelId="{71ECE246-FB3B-4B3D-8E4B-840F6D6D10DB}" srcId="{B2C698A9-6048-4C8C-89C7-6DF0CD383A9A}" destId="{6CBBCD42-CA93-4A75-BE2C-DFF29984EDDE}" srcOrd="1" destOrd="0" parTransId="{F6D47E25-CDA2-48E8-A9CF-4E22D152E4A3}" sibTransId="{0A40E7B8-8214-4807-AFE1-7746EEF673F0}"/>
    <dgm:cxn modelId="{C2A15106-ACC4-4B10-B835-11318A05ADAA}" type="presOf" srcId="{BCEB944B-FA5C-49A4-AE8C-8A7C3E9DE455}" destId="{DA6E6CE8-D044-4E4B-92AA-0CA8AE19F093}" srcOrd="0" destOrd="0" presId="urn:microsoft.com/office/officeart/2011/layout/RadialPictureList"/>
    <dgm:cxn modelId="{02872B31-896D-4A05-9DED-76B712FAC550}" type="presOf" srcId="{6CBBCD42-CA93-4A75-BE2C-DFF29984EDDE}" destId="{6AABFA5B-934E-47D7-BB17-78F590E17E5F}" srcOrd="0" destOrd="0" presId="urn:microsoft.com/office/officeart/2011/layout/RadialPictureList"/>
    <dgm:cxn modelId="{E1719C80-B906-428E-96C5-C0EBAF6E0A40}" srcId="{B2C698A9-6048-4C8C-89C7-6DF0CD383A9A}" destId="{F2C05577-EC2F-4CA9-B5FB-3F09938F976E}" srcOrd="0" destOrd="0" parTransId="{BBEDEEE9-AD1B-4049-BF98-355EB04BF643}" sibTransId="{0439E04F-1E87-4984-BB55-6EBCFDED7B6F}"/>
    <dgm:cxn modelId="{8DCA9BB1-403A-4C30-B5B0-6A98D0D6C61D}" srcId="{B2C698A9-6048-4C8C-89C7-6DF0CD383A9A}" destId="{74F9A1EA-292A-4432-B68D-D01A3D2A5C0A}" srcOrd="2" destOrd="0" parTransId="{77F25579-22C4-4F8A-B392-1DBEB1D974E4}" sibTransId="{8D82F157-C857-483C-9422-620A18AB5A26}"/>
    <dgm:cxn modelId="{1B9024FE-584E-4FD0-B2BC-7CAC50A6852C}" type="presOf" srcId="{74F9A1EA-292A-4432-B68D-D01A3D2A5C0A}" destId="{B89D3636-D902-4890-A549-BCE0B0A577C1}" srcOrd="0" destOrd="0" presId="urn:microsoft.com/office/officeart/2011/layout/RadialPictureList"/>
    <dgm:cxn modelId="{2E2E8C13-7C92-495C-A81E-124A5FBD6BD7}" type="presOf" srcId="{B2C698A9-6048-4C8C-89C7-6DF0CD383A9A}" destId="{0F633791-C935-42AF-B59D-8C86DC4D2630}" srcOrd="0" destOrd="0" presId="urn:microsoft.com/office/officeart/2011/layout/RadialPictureList"/>
    <dgm:cxn modelId="{DEC0C18F-602B-4110-8A17-03CB3C58B789}" type="presOf" srcId="{F2C05577-EC2F-4CA9-B5FB-3F09938F976E}" destId="{E9EF88D6-87B8-485B-A097-9F30C6FEACC7}" srcOrd="0" destOrd="0" presId="urn:microsoft.com/office/officeart/2011/layout/RadialPictureList"/>
    <dgm:cxn modelId="{3883F04D-5F97-48B4-BEC3-17A95BD54FEC}" type="presParOf" srcId="{DA6E6CE8-D044-4E4B-92AA-0CA8AE19F093}" destId="{0F633791-C935-42AF-B59D-8C86DC4D2630}" srcOrd="0" destOrd="0" presId="urn:microsoft.com/office/officeart/2011/layout/RadialPictureList"/>
    <dgm:cxn modelId="{10EF71CB-D23F-4813-94A9-4352316FD517}" type="presParOf" srcId="{DA6E6CE8-D044-4E4B-92AA-0CA8AE19F093}" destId="{CD416FD7-218F-4867-84C4-DD8B7B8FF592}" srcOrd="1" destOrd="0" presId="urn:microsoft.com/office/officeart/2011/layout/RadialPictureList"/>
    <dgm:cxn modelId="{08BB544C-EAD1-4734-8ECB-733DE3A4CB24}" type="presParOf" srcId="{DA6E6CE8-D044-4E4B-92AA-0CA8AE19F093}" destId="{B6FA76F1-48BE-4C40-97E0-AAEC066C53FF}" srcOrd="2" destOrd="0" presId="urn:microsoft.com/office/officeart/2011/layout/RadialPictureList"/>
    <dgm:cxn modelId="{6EA7B446-DD96-476C-90B5-CFD06CF0634B}" type="presParOf" srcId="{DA6E6CE8-D044-4E4B-92AA-0CA8AE19F093}" destId="{E9EF88D6-87B8-485B-A097-9F30C6FEACC7}" srcOrd="3" destOrd="0" presId="urn:microsoft.com/office/officeart/2011/layout/RadialPictureList"/>
    <dgm:cxn modelId="{8A3DB387-E8A3-42CB-AF40-3CD1393FB03A}" type="presParOf" srcId="{DA6E6CE8-D044-4E4B-92AA-0CA8AE19F093}" destId="{CD1D9022-B526-43D0-926E-283FBA624E02}" srcOrd="4" destOrd="0" presId="urn:microsoft.com/office/officeart/2011/layout/RadialPictureList"/>
    <dgm:cxn modelId="{9B909712-092A-48C2-AAD9-22639729D5C4}" type="presParOf" srcId="{CD1D9022-B526-43D0-926E-283FBA624E02}" destId="{40C928D1-6ECB-481D-B5CE-042FDFED333D}" srcOrd="0" destOrd="0" presId="urn:microsoft.com/office/officeart/2011/layout/RadialPictureList"/>
    <dgm:cxn modelId="{8B4FE4A8-A7E8-4256-8B73-30A3A59332B4}" type="presParOf" srcId="{DA6E6CE8-D044-4E4B-92AA-0CA8AE19F093}" destId="{6AABFA5B-934E-47D7-BB17-78F590E17E5F}" srcOrd="5" destOrd="0" presId="urn:microsoft.com/office/officeart/2011/layout/RadialPictureList"/>
    <dgm:cxn modelId="{F841B911-7CB3-496A-BBB3-6E89C5BC6984}" type="presParOf" srcId="{DA6E6CE8-D044-4E4B-92AA-0CA8AE19F093}" destId="{A22326C1-556B-4C0F-B426-AE1747A31BC5}" srcOrd="6" destOrd="0" presId="urn:microsoft.com/office/officeart/2011/layout/RadialPictureList"/>
    <dgm:cxn modelId="{8DE1C481-1A7D-4B5C-AFEA-7FFF166C998D}" type="presParOf" srcId="{A22326C1-556B-4C0F-B426-AE1747A31BC5}" destId="{0F067618-88A8-49F9-8A55-9B75A37F0AB9}" srcOrd="0" destOrd="0" presId="urn:microsoft.com/office/officeart/2011/layout/RadialPictureList"/>
    <dgm:cxn modelId="{CD533707-6787-43A9-86DD-02BF11E3EFE7}" type="presParOf" srcId="{DA6E6CE8-D044-4E4B-92AA-0CA8AE19F093}" destId="{B89D3636-D902-4890-A549-BCE0B0A577C1}" srcOrd="7" destOrd="0" presId="urn:microsoft.com/office/officeart/2011/layout/RadialPictur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FFD26BC-E8D3-497A-A670-D6D0D70C5C32}" type="doc">
      <dgm:prSet loTypeId="urn:microsoft.com/office/officeart/2005/8/layout/matrix2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243E8CE-D886-4EC5-BD89-FA728D5474BD}">
      <dgm:prSet phldrT="[Text]"/>
      <dgm:spPr/>
      <dgm:t>
        <a:bodyPr/>
        <a:lstStyle/>
        <a:p>
          <a:r>
            <a:rPr lang="bg-BG" b="1" dirty="0" smtClean="0">
              <a:latin typeface="Candara" panose="020E0502030303020204" pitchFamily="34" charset="0"/>
            </a:rPr>
            <a:t>Организационно разделяне на стопанската дейност с инфраструктурата</a:t>
          </a:r>
          <a:endParaRPr lang="en-US" b="1" dirty="0">
            <a:latin typeface="Candara" panose="020E0502030303020204" pitchFamily="34" charset="0"/>
          </a:endParaRPr>
        </a:p>
      </dgm:t>
    </dgm:pt>
    <dgm:pt modelId="{FABD4ABF-CC46-44B7-8217-3B7574285466}" type="parTrans" cxnId="{3F22BC0D-AE66-4093-8756-8CF362334ACF}">
      <dgm:prSet/>
      <dgm:spPr/>
      <dgm:t>
        <a:bodyPr/>
        <a:lstStyle/>
        <a:p>
          <a:endParaRPr lang="en-US"/>
        </a:p>
      </dgm:t>
    </dgm:pt>
    <dgm:pt modelId="{495F7E9A-45DA-475F-964F-E48FD1A7A87C}" type="sibTrans" cxnId="{3F22BC0D-AE66-4093-8756-8CF362334ACF}">
      <dgm:prSet/>
      <dgm:spPr/>
      <dgm:t>
        <a:bodyPr/>
        <a:lstStyle/>
        <a:p>
          <a:endParaRPr lang="en-US"/>
        </a:p>
      </dgm:t>
    </dgm:pt>
    <dgm:pt modelId="{F4DB9DC9-1AAF-4F06-97DD-2845D3C6FA8C}">
      <dgm:prSet phldrT="[Text]"/>
      <dgm:spPr/>
      <dgm:t>
        <a:bodyPr/>
        <a:lstStyle/>
        <a:p>
          <a:r>
            <a:rPr lang="bg-BG" b="1" dirty="0" smtClean="0">
              <a:latin typeface="Candara" panose="020E0502030303020204" pitchFamily="34" charset="0"/>
            </a:rPr>
            <a:t>Счетоводно разделяне на стопанската дейност с инфраструктурата</a:t>
          </a:r>
          <a:endParaRPr lang="en-US" b="1" dirty="0">
            <a:latin typeface="Candara" panose="020E0502030303020204" pitchFamily="34" charset="0"/>
          </a:endParaRPr>
        </a:p>
      </dgm:t>
    </dgm:pt>
    <dgm:pt modelId="{82B6380F-9717-4EFC-AD46-D347929607EA}" type="parTrans" cxnId="{D80E9403-7DEA-43B3-B4F0-CB8E34FC3713}">
      <dgm:prSet/>
      <dgm:spPr/>
      <dgm:t>
        <a:bodyPr/>
        <a:lstStyle/>
        <a:p>
          <a:endParaRPr lang="en-US"/>
        </a:p>
      </dgm:t>
    </dgm:pt>
    <dgm:pt modelId="{1BECB0C8-0548-41CA-A962-178082B4FCAE}" type="sibTrans" cxnId="{D80E9403-7DEA-43B3-B4F0-CB8E34FC3713}">
      <dgm:prSet/>
      <dgm:spPr/>
      <dgm:t>
        <a:bodyPr/>
        <a:lstStyle/>
        <a:p>
          <a:endParaRPr lang="en-US"/>
        </a:p>
      </dgm:t>
    </dgm:pt>
    <dgm:pt modelId="{EC5FFC79-CC86-4133-83E8-C20DF161FCC5}">
      <dgm:prSet phldrT="[Text]"/>
      <dgm:spPr/>
      <dgm:t>
        <a:bodyPr/>
        <a:lstStyle/>
        <a:p>
          <a:r>
            <a:rPr lang="bg-BG" b="1" dirty="0" smtClean="0">
              <a:latin typeface="Candara" panose="020E0502030303020204" pitchFamily="34" charset="0"/>
            </a:rPr>
            <a:t>Организационно разделяне на нестопанската дейност с инфраструктурата</a:t>
          </a:r>
          <a:endParaRPr lang="en-US" b="1" dirty="0">
            <a:latin typeface="Candara" panose="020E0502030303020204" pitchFamily="34" charset="0"/>
          </a:endParaRPr>
        </a:p>
      </dgm:t>
    </dgm:pt>
    <dgm:pt modelId="{0BAA4CB0-AD74-4149-BB89-7009D1163E6F}" type="parTrans" cxnId="{2FE5EFAA-25EB-4BA0-9D22-82C9C2329B84}">
      <dgm:prSet/>
      <dgm:spPr/>
      <dgm:t>
        <a:bodyPr/>
        <a:lstStyle/>
        <a:p>
          <a:endParaRPr lang="en-US"/>
        </a:p>
      </dgm:t>
    </dgm:pt>
    <dgm:pt modelId="{078E3BFD-2170-451A-ABCD-A1567E821F89}" type="sibTrans" cxnId="{2FE5EFAA-25EB-4BA0-9D22-82C9C2329B84}">
      <dgm:prSet/>
      <dgm:spPr/>
      <dgm:t>
        <a:bodyPr/>
        <a:lstStyle/>
        <a:p>
          <a:endParaRPr lang="en-US"/>
        </a:p>
      </dgm:t>
    </dgm:pt>
    <dgm:pt modelId="{7B0947E2-3751-4C01-ABAE-999018D2E36E}">
      <dgm:prSet phldrT="[Text]"/>
      <dgm:spPr/>
      <dgm:t>
        <a:bodyPr/>
        <a:lstStyle/>
        <a:p>
          <a:r>
            <a:rPr lang="bg-BG" b="1" dirty="0" smtClean="0">
              <a:latin typeface="Candara" panose="020E0502030303020204" pitchFamily="34" charset="0"/>
            </a:rPr>
            <a:t>Счетоводно отделяне на нестопанската дейност с инфраструктурата</a:t>
          </a:r>
          <a:endParaRPr lang="en-US" b="1" dirty="0">
            <a:latin typeface="Candara" panose="020E0502030303020204" pitchFamily="34" charset="0"/>
          </a:endParaRPr>
        </a:p>
      </dgm:t>
    </dgm:pt>
    <dgm:pt modelId="{9382FD02-7061-4094-BD0A-DCCAA5380FA7}" type="parTrans" cxnId="{17776321-554F-4FFC-B601-0DD11CB83360}">
      <dgm:prSet/>
      <dgm:spPr/>
      <dgm:t>
        <a:bodyPr/>
        <a:lstStyle/>
        <a:p>
          <a:endParaRPr lang="en-US"/>
        </a:p>
      </dgm:t>
    </dgm:pt>
    <dgm:pt modelId="{58978CEF-0152-4F53-A233-74A5576A24C2}" type="sibTrans" cxnId="{17776321-554F-4FFC-B601-0DD11CB83360}">
      <dgm:prSet/>
      <dgm:spPr/>
      <dgm:t>
        <a:bodyPr/>
        <a:lstStyle/>
        <a:p>
          <a:endParaRPr lang="en-US"/>
        </a:p>
      </dgm:t>
    </dgm:pt>
    <dgm:pt modelId="{4DE61DB8-9CB4-445C-8CDD-4F1E96545BCA}" type="pres">
      <dgm:prSet presAssocID="{7FFD26BC-E8D3-497A-A670-D6D0D70C5C32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E6C73CB-6BF8-499F-A505-A52A7E7B7474}" type="pres">
      <dgm:prSet presAssocID="{7FFD26BC-E8D3-497A-A670-D6D0D70C5C32}" presName="axisShape" presStyleLbl="bgShp" presStyleIdx="0" presStyleCnt="1"/>
      <dgm:spPr/>
    </dgm:pt>
    <dgm:pt modelId="{2E6274B5-16B5-439D-B60A-D6386A309F4B}" type="pres">
      <dgm:prSet presAssocID="{7FFD26BC-E8D3-497A-A670-D6D0D70C5C32}" presName="rect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6458FD-CBB8-401A-9107-61136BC9BB75}" type="pres">
      <dgm:prSet presAssocID="{7FFD26BC-E8D3-497A-A670-D6D0D70C5C32}" presName="rect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B7CC32-EB29-4F90-B1D0-19709CA20D07}" type="pres">
      <dgm:prSet presAssocID="{7FFD26BC-E8D3-497A-A670-D6D0D70C5C32}" presName="rect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8A9391-C99C-463E-8B58-2D63B33F7A17}" type="pres">
      <dgm:prSet presAssocID="{7FFD26BC-E8D3-497A-A670-D6D0D70C5C32}" presName="rect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4124CB0-735D-4FB4-80CD-6F2D7463F740}" type="presOf" srcId="{F4DB9DC9-1AAF-4F06-97DD-2845D3C6FA8C}" destId="{D86458FD-CBB8-401A-9107-61136BC9BB75}" srcOrd="0" destOrd="0" presId="urn:microsoft.com/office/officeart/2005/8/layout/matrix2"/>
    <dgm:cxn modelId="{6D6EAA30-BAA1-4855-8182-A711C64F3EB4}" type="presOf" srcId="{7FFD26BC-E8D3-497A-A670-D6D0D70C5C32}" destId="{4DE61DB8-9CB4-445C-8CDD-4F1E96545BCA}" srcOrd="0" destOrd="0" presId="urn:microsoft.com/office/officeart/2005/8/layout/matrix2"/>
    <dgm:cxn modelId="{2FE5EFAA-25EB-4BA0-9D22-82C9C2329B84}" srcId="{7FFD26BC-E8D3-497A-A670-D6D0D70C5C32}" destId="{EC5FFC79-CC86-4133-83E8-C20DF161FCC5}" srcOrd="2" destOrd="0" parTransId="{0BAA4CB0-AD74-4149-BB89-7009D1163E6F}" sibTransId="{078E3BFD-2170-451A-ABCD-A1567E821F89}"/>
    <dgm:cxn modelId="{17776321-554F-4FFC-B601-0DD11CB83360}" srcId="{7FFD26BC-E8D3-497A-A670-D6D0D70C5C32}" destId="{7B0947E2-3751-4C01-ABAE-999018D2E36E}" srcOrd="3" destOrd="0" parTransId="{9382FD02-7061-4094-BD0A-DCCAA5380FA7}" sibTransId="{58978CEF-0152-4F53-A233-74A5576A24C2}"/>
    <dgm:cxn modelId="{D80E9403-7DEA-43B3-B4F0-CB8E34FC3713}" srcId="{7FFD26BC-E8D3-497A-A670-D6D0D70C5C32}" destId="{F4DB9DC9-1AAF-4F06-97DD-2845D3C6FA8C}" srcOrd="1" destOrd="0" parTransId="{82B6380F-9717-4EFC-AD46-D347929607EA}" sibTransId="{1BECB0C8-0548-41CA-A962-178082B4FCAE}"/>
    <dgm:cxn modelId="{839A3328-D91B-43D6-B0E1-D6C676CE057E}" type="presOf" srcId="{EC5FFC79-CC86-4133-83E8-C20DF161FCC5}" destId="{9DB7CC32-EB29-4F90-B1D0-19709CA20D07}" srcOrd="0" destOrd="0" presId="urn:microsoft.com/office/officeart/2005/8/layout/matrix2"/>
    <dgm:cxn modelId="{3F22BC0D-AE66-4093-8756-8CF362334ACF}" srcId="{7FFD26BC-E8D3-497A-A670-D6D0D70C5C32}" destId="{1243E8CE-D886-4EC5-BD89-FA728D5474BD}" srcOrd="0" destOrd="0" parTransId="{FABD4ABF-CC46-44B7-8217-3B7574285466}" sibTransId="{495F7E9A-45DA-475F-964F-E48FD1A7A87C}"/>
    <dgm:cxn modelId="{2A60CF6D-3842-49EA-AC9B-2E0A4CC9F452}" type="presOf" srcId="{1243E8CE-D886-4EC5-BD89-FA728D5474BD}" destId="{2E6274B5-16B5-439D-B60A-D6386A309F4B}" srcOrd="0" destOrd="0" presId="urn:microsoft.com/office/officeart/2005/8/layout/matrix2"/>
    <dgm:cxn modelId="{7B1B2026-43C4-4294-AD15-B45AC3C39D06}" type="presOf" srcId="{7B0947E2-3751-4C01-ABAE-999018D2E36E}" destId="{988A9391-C99C-463E-8B58-2D63B33F7A17}" srcOrd="0" destOrd="0" presId="urn:microsoft.com/office/officeart/2005/8/layout/matrix2"/>
    <dgm:cxn modelId="{E33657F5-5086-4A50-8571-38EC08D09627}" type="presParOf" srcId="{4DE61DB8-9CB4-445C-8CDD-4F1E96545BCA}" destId="{0E6C73CB-6BF8-499F-A505-A52A7E7B7474}" srcOrd="0" destOrd="0" presId="urn:microsoft.com/office/officeart/2005/8/layout/matrix2"/>
    <dgm:cxn modelId="{2BB4E211-4B99-4ED3-A2AF-C342BD285161}" type="presParOf" srcId="{4DE61DB8-9CB4-445C-8CDD-4F1E96545BCA}" destId="{2E6274B5-16B5-439D-B60A-D6386A309F4B}" srcOrd="1" destOrd="0" presId="urn:microsoft.com/office/officeart/2005/8/layout/matrix2"/>
    <dgm:cxn modelId="{4EEB4724-2912-4ECD-9378-16F02FA891F5}" type="presParOf" srcId="{4DE61DB8-9CB4-445C-8CDD-4F1E96545BCA}" destId="{D86458FD-CBB8-401A-9107-61136BC9BB75}" srcOrd="2" destOrd="0" presId="urn:microsoft.com/office/officeart/2005/8/layout/matrix2"/>
    <dgm:cxn modelId="{E402444E-7DE9-4858-830B-BE8D0788D834}" type="presParOf" srcId="{4DE61DB8-9CB4-445C-8CDD-4F1E96545BCA}" destId="{9DB7CC32-EB29-4F90-B1D0-19709CA20D07}" srcOrd="3" destOrd="0" presId="urn:microsoft.com/office/officeart/2005/8/layout/matrix2"/>
    <dgm:cxn modelId="{6C887079-61EC-4BC7-9C11-B2C853BCB392}" type="presParOf" srcId="{4DE61DB8-9CB4-445C-8CDD-4F1E96545BCA}" destId="{988A9391-C99C-463E-8B58-2D63B33F7A17}" srcOrd="4" destOrd="0" presId="urn:microsoft.com/office/officeart/2005/8/layout/matrix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626A1F9-B500-4A1E-AE23-96DD72C74928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3220DA7-F4F3-4598-B368-E9B78FBE171C}">
      <dgm:prSet phldrT="[Text]" custT="1"/>
      <dgm:spPr/>
      <dgm:t>
        <a:bodyPr/>
        <a:lstStyle/>
        <a:p>
          <a:r>
            <a:rPr lang="bg-BG" sz="1600" b="1" dirty="0" smtClean="0">
              <a:latin typeface="Candara" panose="020E0502030303020204" pitchFamily="34" charset="0"/>
            </a:rPr>
            <a:t>Режим на държавна помощ – Регламент 651/2014</a:t>
          </a:r>
          <a:endParaRPr lang="en-US" sz="1600" b="1" dirty="0">
            <a:latin typeface="Candara" panose="020E0502030303020204" pitchFamily="34" charset="0"/>
          </a:endParaRPr>
        </a:p>
      </dgm:t>
    </dgm:pt>
    <dgm:pt modelId="{5AB07E81-E0AC-4B25-AADD-B01D3513B971}" type="parTrans" cxnId="{885E9CAD-2640-4B2C-B703-9B646645D31B}">
      <dgm:prSet/>
      <dgm:spPr/>
      <dgm:t>
        <a:bodyPr/>
        <a:lstStyle/>
        <a:p>
          <a:endParaRPr lang="en-US"/>
        </a:p>
      </dgm:t>
    </dgm:pt>
    <dgm:pt modelId="{9B67D4B1-5FE4-4954-AA66-0C1736D1BA23}" type="sibTrans" cxnId="{885E9CAD-2640-4B2C-B703-9B646645D31B}">
      <dgm:prSet/>
      <dgm:spPr/>
      <dgm:t>
        <a:bodyPr/>
        <a:lstStyle/>
        <a:p>
          <a:endParaRPr lang="en-US"/>
        </a:p>
      </dgm:t>
    </dgm:pt>
    <dgm:pt modelId="{90B51318-CFED-4213-A3DD-7DE316F13CBB}">
      <dgm:prSet phldrT="[Text]" custT="1"/>
      <dgm:spPr/>
      <dgm:t>
        <a:bodyPr/>
        <a:lstStyle/>
        <a:p>
          <a:pPr algn="ctr"/>
          <a:r>
            <a:rPr lang="bg-BG" sz="1400" dirty="0" smtClean="0">
              <a:latin typeface="Candara" panose="020E0502030303020204" pitchFamily="34" charset="0"/>
            </a:rPr>
            <a:t>Чл. 25 Помощи за проекти за научноизследователска и развойна дейност</a:t>
          </a:r>
          <a:endParaRPr lang="en-US" sz="1400" dirty="0">
            <a:latin typeface="Candara" panose="020E0502030303020204" pitchFamily="34" charset="0"/>
          </a:endParaRPr>
        </a:p>
      </dgm:t>
    </dgm:pt>
    <dgm:pt modelId="{E86ECF24-5066-4B01-B874-2348838B665F}" type="parTrans" cxnId="{F1D96AC7-58CF-471B-BBFA-DE42B722C4C7}">
      <dgm:prSet/>
      <dgm:spPr/>
      <dgm:t>
        <a:bodyPr/>
        <a:lstStyle/>
        <a:p>
          <a:endParaRPr lang="en-US"/>
        </a:p>
      </dgm:t>
    </dgm:pt>
    <dgm:pt modelId="{B7921B67-E4A4-423C-A0FD-6AB8A96A5BC5}" type="sibTrans" cxnId="{F1D96AC7-58CF-471B-BBFA-DE42B722C4C7}">
      <dgm:prSet/>
      <dgm:spPr/>
      <dgm:t>
        <a:bodyPr/>
        <a:lstStyle/>
        <a:p>
          <a:endParaRPr lang="en-US"/>
        </a:p>
      </dgm:t>
    </dgm:pt>
    <dgm:pt modelId="{0266B01B-4307-4973-A9FF-A02E54F7B764}">
      <dgm:prSet phldrT="[Text]" custT="1"/>
      <dgm:spPr/>
      <dgm:t>
        <a:bodyPr/>
        <a:lstStyle/>
        <a:p>
          <a:pPr algn="ctr"/>
          <a:r>
            <a:rPr lang="bg-BG" sz="1400" dirty="0" smtClean="0">
              <a:latin typeface="Candara" panose="020E0502030303020204" pitchFamily="34" charset="0"/>
            </a:rPr>
            <a:t>Интензитет на помощта – 100 % за фундаментални изследвания</a:t>
          </a:r>
          <a:endParaRPr lang="en-US" sz="1400" dirty="0">
            <a:latin typeface="Candara" panose="020E0502030303020204" pitchFamily="34" charset="0"/>
          </a:endParaRPr>
        </a:p>
      </dgm:t>
    </dgm:pt>
    <dgm:pt modelId="{DC0E22D8-AFF6-4146-A5CB-A64301C3040E}" type="parTrans" cxnId="{D8BACD14-521D-45EB-BC58-6ABB0D70CB94}">
      <dgm:prSet/>
      <dgm:spPr/>
      <dgm:t>
        <a:bodyPr/>
        <a:lstStyle/>
        <a:p>
          <a:endParaRPr lang="en-US"/>
        </a:p>
      </dgm:t>
    </dgm:pt>
    <dgm:pt modelId="{0A66C8BA-6040-43D9-9A7E-C7723209D029}" type="sibTrans" cxnId="{D8BACD14-521D-45EB-BC58-6ABB0D70CB94}">
      <dgm:prSet/>
      <dgm:spPr/>
      <dgm:t>
        <a:bodyPr/>
        <a:lstStyle/>
        <a:p>
          <a:endParaRPr lang="en-US"/>
        </a:p>
      </dgm:t>
    </dgm:pt>
    <dgm:pt modelId="{A338BE0E-F5AA-476A-AAF8-1EFFCEFFA1B8}">
      <dgm:prSet phldrT="[Text]" custT="1"/>
      <dgm:spPr/>
      <dgm:t>
        <a:bodyPr/>
        <a:lstStyle/>
        <a:p>
          <a:r>
            <a:rPr lang="bg-BG" sz="1400" dirty="0" smtClean="0">
              <a:latin typeface="Candara" panose="020E0502030303020204" pitchFamily="34" charset="0"/>
            </a:rPr>
            <a:t>Интензитет на помощта – 50 % за индустриални научни изследвания</a:t>
          </a:r>
          <a:endParaRPr lang="en-US" sz="1400" dirty="0">
            <a:latin typeface="Candara" panose="020E0502030303020204" pitchFamily="34" charset="0"/>
          </a:endParaRPr>
        </a:p>
      </dgm:t>
    </dgm:pt>
    <dgm:pt modelId="{A1FE2585-1755-4956-9616-DB947208DB78}" type="parTrans" cxnId="{FBD74B15-57E0-449A-92D8-95FA6200BBAB}">
      <dgm:prSet/>
      <dgm:spPr/>
      <dgm:t>
        <a:bodyPr/>
        <a:lstStyle/>
        <a:p>
          <a:endParaRPr lang="en-US"/>
        </a:p>
      </dgm:t>
    </dgm:pt>
    <dgm:pt modelId="{DD8A9E8D-DDA3-4435-8FFE-9EFDB229E774}" type="sibTrans" cxnId="{FBD74B15-57E0-449A-92D8-95FA6200BBAB}">
      <dgm:prSet/>
      <dgm:spPr/>
      <dgm:t>
        <a:bodyPr/>
        <a:lstStyle/>
        <a:p>
          <a:endParaRPr lang="en-US"/>
        </a:p>
      </dgm:t>
    </dgm:pt>
    <dgm:pt modelId="{D916B58A-D05C-4096-A10A-3172A7E334EE}">
      <dgm:prSet phldrT="[Text]" custT="1"/>
      <dgm:spPr/>
      <dgm:t>
        <a:bodyPr/>
        <a:lstStyle/>
        <a:p>
          <a:pPr algn="ctr"/>
          <a:r>
            <a:rPr lang="bg-BG" sz="1400" dirty="0" smtClean="0">
              <a:latin typeface="Candara" panose="020E0502030303020204" pitchFamily="34" charset="0"/>
            </a:rPr>
            <a:t>Чл. 26 Инвестиционни помощи за научноизследователски инфраструктури</a:t>
          </a:r>
          <a:endParaRPr lang="en-US" sz="1400" dirty="0">
            <a:latin typeface="Candara" panose="020E0502030303020204" pitchFamily="34" charset="0"/>
          </a:endParaRPr>
        </a:p>
      </dgm:t>
    </dgm:pt>
    <dgm:pt modelId="{09663C08-6D4D-46A7-B903-EA0378EF68F8}" type="parTrans" cxnId="{6B8A0FB1-38FD-41B4-9153-CD7F37F5A825}">
      <dgm:prSet/>
      <dgm:spPr/>
      <dgm:t>
        <a:bodyPr/>
        <a:lstStyle/>
        <a:p>
          <a:endParaRPr lang="en-US"/>
        </a:p>
      </dgm:t>
    </dgm:pt>
    <dgm:pt modelId="{641F2D57-522D-459A-ADEB-71ECE948E37D}" type="sibTrans" cxnId="{6B8A0FB1-38FD-41B4-9153-CD7F37F5A825}">
      <dgm:prSet/>
      <dgm:spPr/>
      <dgm:t>
        <a:bodyPr/>
        <a:lstStyle/>
        <a:p>
          <a:endParaRPr lang="en-US"/>
        </a:p>
      </dgm:t>
    </dgm:pt>
    <dgm:pt modelId="{9433A17E-BD42-4C1D-BE88-7E2557FDD00E}">
      <dgm:prSet phldrT="[Text]" custT="1"/>
      <dgm:spPr/>
      <dgm:t>
        <a:bodyPr/>
        <a:lstStyle/>
        <a:p>
          <a:r>
            <a:rPr lang="bg-BG" sz="1400" dirty="0" smtClean="0">
              <a:latin typeface="Candara" panose="020E0502030303020204" pitchFamily="34" charset="0"/>
            </a:rPr>
            <a:t>Интензитет на помощта - 50% от допустимите разходи</a:t>
          </a:r>
          <a:endParaRPr lang="en-US" sz="1400" dirty="0">
            <a:latin typeface="Candara" panose="020E0502030303020204" pitchFamily="34" charset="0"/>
          </a:endParaRPr>
        </a:p>
      </dgm:t>
    </dgm:pt>
    <dgm:pt modelId="{32800713-4125-41C6-89CB-E61E84FDC5F1}" type="sibTrans" cxnId="{943F1FA8-7E00-4735-B976-A6AA0BB6840E}">
      <dgm:prSet/>
      <dgm:spPr/>
      <dgm:t>
        <a:bodyPr/>
        <a:lstStyle/>
        <a:p>
          <a:endParaRPr lang="en-US"/>
        </a:p>
      </dgm:t>
    </dgm:pt>
    <dgm:pt modelId="{BEA2183B-F418-4BEA-A377-FEB33F2F9229}" type="parTrans" cxnId="{943F1FA8-7E00-4735-B976-A6AA0BB6840E}">
      <dgm:prSet/>
      <dgm:spPr/>
      <dgm:t>
        <a:bodyPr/>
        <a:lstStyle/>
        <a:p>
          <a:endParaRPr lang="en-US"/>
        </a:p>
      </dgm:t>
    </dgm:pt>
    <dgm:pt modelId="{4B7BD523-EC72-4B1A-BC7D-3D8142025FA6}">
      <dgm:prSet phldrT="[Text]" custT="1"/>
      <dgm:spPr/>
      <dgm:t>
        <a:bodyPr/>
        <a:lstStyle/>
        <a:p>
          <a:pPr algn="ctr"/>
          <a:r>
            <a:rPr lang="bg-BG" sz="1400" dirty="0" smtClean="0">
              <a:latin typeface="Candara" panose="020E0502030303020204" pitchFamily="34" charset="0"/>
            </a:rPr>
            <a:t>Интензитет на помощта – 25 % за експериментално развитие</a:t>
          </a:r>
        </a:p>
        <a:p>
          <a:pPr algn="l"/>
          <a:endParaRPr lang="en-US" sz="1000" dirty="0"/>
        </a:p>
      </dgm:t>
    </dgm:pt>
    <dgm:pt modelId="{2567B9E1-B256-48EA-ADC8-60DBFD379F05}" type="parTrans" cxnId="{07A1CAC3-347A-45EC-91A8-79C3453451F6}">
      <dgm:prSet/>
      <dgm:spPr/>
      <dgm:t>
        <a:bodyPr/>
        <a:lstStyle/>
        <a:p>
          <a:endParaRPr lang="en-US"/>
        </a:p>
      </dgm:t>
    </dgm:pt>
    <dgm:pt modelId="{80E1DC17-6A5F-4652-B6C9-E679EDAC89A1}" type="sibTrans" cxnId="{07A1CAC3-347A-45EC-91A8-79C3453451F6}">
      <dgm:prSet/>
      <dgm:spPr/>
      <dgm:t>
        <a:bodyPr/>
        <a:lstStyle/>
        <a:p>
          <a:endParaRPr lang="en-US"/>
        </a:p>
      </dgm:t>
    </dgm:pt>
    <dgm:pt modelId="{AC845FE5-01E5-42DA-A41E-EFFAB7A655C2}" type="pres">
      <dgm:prSet presAssocID="{4626A1F9-B500-4A1E-AE23-96DD72C74928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B99838DC-9B0E-4252-A120-C24738FCE5A7}" type="pres">
      <dgm:prSet presAssocID="{33220DA7-F4F3-4598-B368-E9B78FBE171C}" presName="hierRoot1" presStyleCnt="0"/>
      <dgm:spPr/>
    </dgm:pt>
    <dgm:pt modelId="{BAA162D0-A9E5-439D-AC9E-40750F512316}" type="pres">
      <dgm:prSet presAssocID="{33220DA7-F4F3-4598-B368-E9B78FBE171C}" presName="composite" presStyleCnt="0"/>
      <dgm:spPr/>
    </dgm:pt>
    <dgm:pt modelId="{740165F7-867D-4F86-B1DD-1827D15AB5BA}" type="pres">
      <dgm:prSet presAssocID="{33220DA7-F4F3-4598-B368-E9B78FBE171C}" presName="background" presStyleLbl="node0" presStyleIdx="0" presStyleCnt="1"/>
      <dgm:spPr/>
    </dgm:pt>
    <dgm:pt modelId="{1F194B75-634F-4455-B545-4C607D24275C}" type="pres">
      <dgm:prSet presAssocID="{33220DA7-F4F3-4598-B368-E9B78FBE171C}" presName="text" presStyleLbl="fgAcc0" presStyleIdx="0" presStyleCnt="1" custScaleX="14883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515A5D2-E125-466F-B888-18C45A330AE0}" type="pres">
      <dgm:prSet presAssocID="{33220DA7-F4F3-4598-B368-E9B78FBE171C}" presName="hierChild2" presStyleCnt="0"/>
      <dgm:spPr/>
    </dgm:pt>
    <dgm:pt modelId="{53BC5D8C-E904-4CA5-8449-D9B70EAB1584}" type="pres">
      <dgm:prSet presAssocID="{E86ECF24-5066-4B01-B874-2348838B665F}" presName="Name10" presStyleLbl="parChTrans1D2" presStyleIdx="0" presStyleCnt="2"/>
      <dgm:spPr/>
      <dgm:t>
        <a:bodyPr/>
        <a:lstStyle/>
        <a:p>
          <a:endParaRPr lang="en-US"/>
        </a:p>
      </dgm:t>
    </dgm:pt>
    <dgm:pt modelId="{7BBBDBF9-460E-43BA-968E-05E882A841E4}" type="pres">
      <dgm:prSet presAssocID="{90B51318-CFED-4213-A3DD-7DE316F13CBB}" presName="hierRoot2" presStyleCnt="0"/>
      <dgm:spPr/>
    </dgm:pt>
    <dgm:pt modelId="{A60C8B11-C0EC-4283-A5F5-C881F71F0568}" type="pres">
      <dgm:prSet presAssocID="{90B51318-CFED-4213-A3DD-7DE316F13CBB}" presName="composite2" presStyleCnt="0"/>
      <dgm:spPr/>
    </dgm:pt>
    <dgm:pt modelId="{4398F721-D258-4C80-A8E1-1DB1720CBEA6}" type="pres">
      <dgm:prSet presAssocID="{90B51318-CFED-4213-A3DD-7DE316F13CBB}" presName="background2" presStyleLbl="node2" presStyleIdx="0" presStyleCnt="2"/>
      <dgm:spPr/>
    </dgm:pt>
    <dgm:pt modelId="{8A7FA5DC-9839-4C57-ABEB-BCFF78EAB5E0}" type="pres">
      <dgm:prSet presAssocID="{90B51318-CFED-4213-A3DD-7DE316F13CBB}" presName="text2" presStyleLbl="fgAcc2" presStyleIdx="0" presStyleCnt="2" custScaleX="15161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9CDBE75-8347-43E7-8507-3C75CB7D74A2}" type="pres">
      <dgm:prSet presAssocID="{90B51318-CFED-4213-A3DD-7DE316F13CBB}" presName="hierChild3" presStyleCnt="0"/>
      <dgm:spPr/>
    </dgm:pt>
    <dgm:pt modelId="{6ECD6AE7-6CDC-4047-9BF9-490E7C995822}" type="pres">
      <dgm:prSet presAssocID="{DC0E22D8-AFF6-4146-A5CB-A64301C3040E}" presName="Name17" presStyleLbl="parChTrans1D3" presStyleIdx="0" presStyleCnt="4"/>
      <dgm:spPr/>
      <dgm:t>
        <a:bodyPr/>
        <a:lstStyle/>
        <a:p>
          <a:endParaRPr lang="en-US"/>
        </a:p>
      </dgm:t>
    </dgm:pt>
    <dgm:pt modelId="{926BDA82-43AC-4C53-A6B9-1736627483AE}" type="pres">
      <dgm:prSet presAssocID="{0266B01B-4307-4973-A9FF-A02E54F7B764}" presName="hierRoot3" presStyleCnt="0"/>
      <dgm:spPr/>
    </dgm:pt>
    <dgm:pt modelId="{71A1E653-780E-42C4-96FE-9146AFD4164B}" type="pres">
      <dgm:prSet presAssocID="{0266B01B-4307-4973-A9FF-A02E54F7B764}" presName="composite3" presStyleCnt="0"/>
      <dgm:spPr/>
    </dgm:pt>
    <dgm:pt modelId="{EEE1169E-93C6-4C40-A62B-4F6C9B561918}" type="pres">
      <dgm:prSet presAssocID="{0266B01B-4307-4973-A9FF-A02E54F7B764}" presName="background3" presStyleLbl="node3" presStyleIdx="0" presStyleCnt="4"/>
      <dgm:spPr/>
    </dgm:pt>
    <dgm:pt modelId="{A0785C09-7EA0-4713-9DC4-628BF49FAFA0}" type="pres">
      <dgm:prSet presAssocID="{0266B01B-4307-4973-A9FF-A02E54F7B764}" presName="text3" presStyleLbl="fgAcc3" presStyleIdx="0" presStyleCnt="4" custScaleX="11373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E94F22D-044B-46F1-8715-5A6C43C77856}" type="pres">
      <dgm:prSet presAssocID="{0266B01B-4307-4973-A9FF-A02E54F7B764}" presName="hierChild4" presStyleCnt="0"/>
      <dgm:spPr/>
    </dgm:pt>
    <dgm:pt modelId="{7F0FEDAC-8BA9-4D62-828C-232AA599C237}" type="pres">
      <dgm:prSet presAssocID="{A1FE2585-1755-4956-9616-DB947208DB78}" presName="Name17" presStyleLbl="parChTrans1D3" presStyleIdx="1" presStyleCnt="4"/>
      <dgm:spPr/>
      <dgm:t>
        <a:bodyPr/>
        <a:lstStyle/>
        <a:p>
          <a:endParaRPr lang="en-US"/>
        </a:p>
      </dgm:t>
    </dgm:pt>
    <dgm:pt modelId="{2F466F01-5A3C-478B-9502-44875377D35C}" type="pres">
      <dgm:prSet presAssocID="{A338BE0E-F5AA-476A-AAF8-1EFFCEFFA1B8}" presName="hierRoot3" presStyleCnt="0"/>
      <dgm:spPr/>
    </dgm:pt>
    <dgm:pt modelId="{4879AED5-DB4D-4694-8817-B06BA73102DD}" type="pres">
      <dgm:prSet presAssocID="{A338BE0E-F5AA-476A-AAF8-1EFFCEFFA1B8}" presName="composite3" presStyleCnt="0"/>
      <dgm:spPr/>
    </dgm:pt>
    <dgm:pt modelId="{3655D760-3C09-475A-B4DF-EAFB1EB9A900}" type="pres">
      <dgm:prSet presAssocID="{A338BE0E-F5AA-476A-AAF8-1EFFCEFFA1B8}" presName="background3" presStyleLbl="node3" presStyleIdx="1" presStyleCnt="4"/>
      <dgm:spPr/>
    </dgm:pt>
    <dgm:pt modelId="{32364C52-62B0-45B5-A695-AF48DC60A7DF}" type="pres">
      <dgm:prSet presAssocID="{A338BE0E-F5AA-476A-AAF8-1EFFCEFFA1B8}" presName="text3" presStyleLbl="fgAcc3" presStyleIdx="1" presStyleCnt="4" custScaleX="11613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9AA2D68-3902-4071-BA49-52FD87161944}" type="pres">
      <dgm:prSet presAssocID="{A338BE0E-F5AA-476A-AAF8-1EFFCEFFA1B8}" presName="hierChild4" presStyleCnt="0"/>
      <dgm:spPr/>
    </dgm:pt>
    <dgm:pt modelId="{73247480-BC04-4A05-9A85-A31D8E51AAAC}" type="pres">
      <dgm:prSet presAssocID="{2567B9E1-B256-48EA-ADC8-60DBFD379F05}" presName="Name17" presStyleLbl="parChTrans1D3" presStyleIdx="2" presStyleCnt="4"/>
      <dgm:spPr/>
      <dgm:t>
        <a:bodyPr/>
        <a:lstStyle/>
        <a:p>
          <a:endParaRPr lang="en-US"/>
        </a:p>
      </dgm:t>
    </dgm:pt>
    <dgm:pt modelId="{47A7D28D-4607-40A5-9D48-1636808AFBFA}" type="pres">
      <dgm:prSet presAssocID="{4B7BD523-EC72-4B1A-BC7D-3D8142025FA6}" presName="hierRoot3" presStyleCnt="0"/>
      <dgm:spPr/>
    </dgm:pt>
    <dgm:pt modelId="{27EE8744-77E1-4871-85DC-57316F8066C3}" type="pres">
      <dgm:prSet presAssocID="{4B7BD523-EC72-4B1A-BC7D-3D8142025FA6}" presName="composite3" presStyleCnt="0"/>
      <dgm:spPr/>
    </dgm:pt>
    <dgm:pt modelId="{5DFC7919-BC8F-4428-9B18-11240C0464D7}" type="pres">
      <dgm:prSet presAssocID="{4B7BD523-EC72-4B1A-BC7D-3D8142025FA6}" presName="background3" presStyleLbl="node3" presStyleIdx="2" presStyleCnt="4"/>
      <dgm:spPr/>
    </dgm:pt>
    <dgm:pt modelId="{48F64BEB-42DA-4CF9-A6E1-951DF1F0BCF9}" type="pres">
      <dgm:prSet presAssocID="{4B7BD523-EC72-4B1A-BC7D-3D8142025FA6}" presName="text3" presStyleLbl="fgAcc3" presStyleIdx="2" presStyleCnt="4" custScaleX="10819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20E8319-2F89-4C47-BB0A-297C56954C7B}" type="pres">
      <dgm:prSet presAssocID="{4B7BD523-EC72-4B1A-BC7D-3D8142025FA6}" presName="hierChild4" presStyleCnt="0"/>
      <dgm:spPr/>
    </dgm:pt>
    <dgm:pt modelId="{0DCEAF63-C1F7-4615-A7A6-6976B34DD0A1}" type="pres">
      <dgm:prSet presAssocID="{09663C08-6D4D-46A7-B903-EA0378EF68F8}" presName="Name10" presStyleLbl="parChTrans1D2" presStyleIdx="1" presStyleCnt="2"/>
      <dgm:spPr/>
      <dgm:t>
        <a:bodyPr/>
        <a:lstStyle/>
        <a:p>
          <a:endParaRPr lang="en-US"/>
        </a:p>
      </dgm:t>
    </dgm:pt>
    <dgm:pt modelId="{57ECDE9E-7D6D-447C-9F08-F11364316BA2}" type="pres">
      <dgm:prSet presAssocID="{D916B58A-D05C-4096-A10A-3172A7E334EE}" presName="hierRoot2" presStyleCnt="0"/>
      <dgm:spPr/>
    </dgm:pt>
    <dgm:pt modelId="{F310B3C8-C48C-4EED-BDF7-59F98EEA2162}" type="pres">
      <dgm:prSet presAssocID="{D916B58A-D05C-4096-A10A-3172A7E334EE}" presName="composite2" presStyleCnt="0"/>
      <dgm:spPr/>
    </dgm:pt>
    <dgm:pt modelId="{1A08420A-23D3-405B-8E88-1EA1B0D25969}" type="pres">
      <dgm:prSet presAssocID="{D916B58A-D05C-4096-A10A-3172A7E334EE}" presName="background2" presStyleLbl="node2" presStyleIdx="1" presStyleCnt="2"/>
      <dgm:spPr/>
    </dgm:pt>
    <dgm:pt modelId="{4F76EACE-267F-4E24-AF8C-9CE1923D36AA}" type="pres">
      <dgm:prSet presAssocID="{D916B58A-D05C-4096-A10A-3172A7E334EE}" presName="text2" presStyleLbl="fgAcc2" presStyleIdx="1" presStyleCnt="2" custScaleX="17903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8E39758-6D76-4CA4-A41E-0C990F16401E}" type="pres">
      <dgm:prSet presAssocID="{D916B58A-D05C-4096-A10A-3172A7E334EE}" presName="hierChild3" presStyleCnt="0"/>
      <dgm:spPr/>
    </dgm:pt>
    <dgm:pt modelId="{0491C7FF-C8E6-44F3-B0CB-11BA6AB2FFFA}" type="pres">
      <dgm:prSet presAssocID="{BEA2183B-F418-4BEA-A377-FEB33F2F9229}" presName="Name17" presStyleLbl="parChTrans1D3" presStyleIdx="3" presStyleCnt="4"/>
      <dgm:spPr/>
      <dgm:t>
        <a:bodyPr/>
        <a:lstStyle/>
        <a:p>
          <a:endParaRPr lang="en-US"/>
        </a:p>
      </dgm:t>
    </dgm:pt>
    <dgm:pt modelId="{7D67E201-273C-4F49-9853-6E05779B14CD}" type="pres">
      <dgm:prSet presAssocID="{9433A17E-BD42-4C1D-BE88-7E2557FDD00E}" presName="hierRoot3" presStyleCnt="0"/>
      <dgm:spPr/>
    </dgm:pt>
    <dgm:pt modelId="{5E21820C-BC57-436D-8B79-5FC784F1C134}" type="pres">
      <dgm:prSet presAssocID="{9433A17E-BD42-4C1D-BE88-7E2557FDD00E}" presName="composite3" presStyleCnt="0"/>
      <dgm:spPr/>
    </dgm:pt>
    <dgm:pt modelId="{D1559346-3BF6-43ED-B7D0-DA5AE7E9AB37}" type="pres">
      <dgm:prSet presAssocID="{9433A17E-BD42-4C1D-BE88-7E2557FDD00E}" presName="background3" presStyleLbl="node3" presStyleIdx="3" presStyleCnt="4"/>
      <dgm:spPr/>
    </dgm:pt>
    <dgm:pt modelId="{8408234D-1C91-41CD-A3A1-16EF7FF5A0BD}" type="pres">
      <dgm:prSet presAssocID="{9433A17E-BD42-4C1D-BE88-7E2557FDD00E}" presName="text3" presStyleLbl="fgAcc3" presStyleIdx="3" presStyleCnt="4" custScaleX="11917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6427789-723C-43CA-A469-066473E17753}" type="pres">
      <dgm:prSet presAssocID="{9433A17E-BD42-4C1D-BE88-7E2557FDD00E}" presName="hierChild4" presStyleCnt="0"/>
      <dgm:spPr/>
    </dgm:pt>
  </dgm:ptLst>
  <dgm:cxnLst>
    <dgm:cxn modelId="{F1D96AC7-58CF-471B-BBFA-DE42B722C4C7}" srcId="{33220DA7-F4F3-4598-B368-E9B78FBE171C}" destId="{90B51318-CFED-4213-A3DD-7DE316F13CBB}" srcOrd="0" destOrd="0" parTransId="{E86ECF24-5066-4B01-B874-2348838B665F}" sibTransId="{B7921B67-E4A4-423C-A0FD-6AB8A96A5BC5}"/>
    <dgm:cxn modelId="{1B7F53F2-1AE7-4838-87EA-1B23614751C1}" type="presOf" srcId="{09663C08-6D4D-46A7-B903-EA0378EF68F8}" destId="{0DCEAF63-C1F7-4615-A7A6-6976B34DD0A1}" srcOrd="0" destOrd="0" presId="urn:microsoft.com/office/officeart/2005/8/layout/hierarchy1"/>
    <dgm:cxn modelId="{932869C4-1962-4C02-BCCB-9BE29CBD32BB}" type="presOf" srcId="{90B51318-CFED-4213-A3DD-7DE316F13CBB}" destId="{8A7FA5DC-9839-4C57-ABEB-BCFF78EAB5E0}" srcOrd="0" destOrd="0" presId="urn:microsoft.com/office/officeart/2005/8/layout/hierarchy1"/>
    <dgm:cxn modelId="{D689DB86-5153-45F3-A57E-3E439110042C}" type="presOf" srcId="{E86ECF24-5066-4B01-B874-2348838B665F}" destId="{53BC5D8C-E904-4CA5-8449-D9B70EAB1584}" srcOrd="0" destOrd="0" presId="urn:microsoft.com/office/officeart/2005/8/layout/hierarchy1"/>
    <dgm:cxn modelId="{FB99AE5D-72A1-478C-A175-5CC0BB986292}" type="presOf" srcId="{4B7BD523-EC72-4B1A-BC7D-3D8142025FA6}" destId="{48F64BEB-42DA-4CF9-A6E1-951DF1F0BCF9}" srcOrd="0" destOrd="0" presId="urn:microsoft.com/office/officeart/2005/8/layout/hierarchy1"/>
    <dgm:cxn modelId="{6C2A864D-2091-4F08-8B30-53EFAE7DC1B2}" type="presOf" srcId="{A338BE0E-F5AA-476A-AAF8-1EFFCEFFA1B8}" destId="{32364C52-62B0-45B5-A695-AF48DC60A7DF}" srcOrd="0" destOrd="0" presId="urn:microsoft.com/office/officeart/2005/8/layout/hierarchy1"/>
    <dgm:cxn modelId="{49CCF149-D00C-4C42-96F5-E137681A796E}" type="presOf" srcId="{A1FE2585-1755-4956-9616-DB947208DB78}" destId="{7F0FEDAC-8BA9-4D62-828C-232AA599C237}" srcOrd="0" destOrd="0" presId="urn:microsoft.com/office/officeart/2005/8/layout/hierarchy1"/>
    <dgm:cxn modelId="{7A77929C-2D55-413A-92A8-0746BA7EA14A}" type="presOf" srcId="{4626A1F9-B500-4A1E-AE23-96DD72C74928}" destId="{AC845FE5-01E5-42DA-A41E-EFFAB7A655C2}" srcOrd="0" destOrd="0" presId="urn:microsoft.com/office/officeart/2005/8/layout/hierarchy1"/>
    <dgm:cxn modelId="{A575F93B-955E-4D0A-98FB-63406F99968D}" type="presOf" srcId="{9433A17E-BD42-4C1D-BE88-7E2557FDD00E}" destId="{8408234D-1C91-41CD-A3A1-16EF7FF5A0BD}" srcOrd="0" destOrd="0" presId="urn:microsoft.com/office/officeart/2005/8/layout/hierarchy1"/>
    <dgm:cxn modelId="{6014ABBA-831F-4EF3-BA7C-90D395ABAEAC}" type="presOf" srcId="{D916B58A-D05C-4096-A10A-3172A7E334EE}" destId="{4F76EACE-267F-4E24-AF8C-9CE1923D36AA}" srcOrd="0" destOrd="0" presId="urn:microsoft.com/office/officeart/2005/8/layout/hierarchy1"/>
    <dgm:cxn modelId="{07A1CAC3-347A-45EC-91A8-79C3453451F6}" srcId="{90B51318-CFED-4213-A3DD-7DE316F13CBB}" destId="{4B7BD523-EC72-4B1A-BC7D-3D8142025FA6}" srcOrd="2" destOrd="0" parTransId="{2567B9E1-B256-48EA-ADC8-60DBFD379F05}" sibTransId="{80E1DC17-6A5F-4652-B6C9-E679EDAC89A1}"/>
    <dgm:cxn modelId="{5C5B0E9D-271E-4095-A8C2-7CBD4F7493B7}" type="presOf" srcId="{DC0E22D8-AFF6-4146-A5CB-A64301C3040E}" destId="{6ECD6AE7-6CDC-4047-9BF9-490E7C995822}" srcOrd="0" destOrd="0" presId="urn:microsoft.com/office/officeart/2005/8/layout/hierarchy1"/>
    <dgm:cxn modelId="{943F1FA8-7E00-4735-B976-A6AA0BB6840E}" srcId="{D916B58A-D05C-4096-A10A-3172A7E334EE}" destId="{9433A17E-BD42-4C1D-BE88-7E2557FDD00E}" srcOrd="0" destOrd="0" parTransId="{BEA2183B-F418-4BEA-A377-FEB33F2F9229}" sibTransId="{32800713-4125-41C6-89CB-E61E84FDC5F1}"/>
    <dgm:cxn modelId="{D8BACD14-521D-45EB-BC58-6ABB0D70CB94}" srcId="{90B51318-CFED-4213-A3DD-7DE316F13CBB}" destId="{0266B01B-4307-4973-A9FF-A02E54F7B764}" srcOrd="0" destOrd="0" parTransId="{DC0E22D8-AFF6-4146-A5CB-A64301C3040E}" sibTransId="{0A66C8BA-6040-43D9-9A7E-C7723209D029}"/>
    <dgm:cxn modelId="{6B8A0FB1-38FD-41B4-9153-CD7F37F5A825}" srcId="{33220DA7-F4F3-4598-B368-E9B78FBE171C}" destId="{D916B58A-D05C-4096-A10A-3172A7E334EE}" srcOrd="1" destOrd="0" parTransId="{09663C08-6D4D-46A7-B903-EA0378EF68F8}" sibTransId="{641F2D57-522D-459A-ADEB-71ECE948E37D}"/>
    <dgm:cxn modelId="{FBD74B15-57E0-449A-92D8-95FA6200BBAB}" srcId="{90B51318-CFED-4213-A3DD-7DE316F13CBB}" destId="{A338BE0E-F5AA-476A-AAF8-1EFFCEFFA1B8}" srcOrd="1" destOrd="0" parTransId="{A1FE2585-1755-4956-9616-DB947208DB78}" sibTransId="{DD8A9E8D-DDA3-4435-8FFE-9EFDB229E774}"/>
    <dgm:cxn modelId="{3C294CDC-E37C-4190-B49F-31455F33BF59}" type="presOf" srcId="{BEA2183B-F418-4BEA-A377-FEB33F2F9229}" destId="{0491C7FF-C8E6-44F3-B0CB-11BA6AB2FFFA}" srcOrd="0" destOrd="0" presId="urn:microsoft.com/office/officeart/2005/8/layout/hierarchy1"/>
    <dgm:cxn modelId="{ECAC8016-2D66-4CE3-B28A-F5D24B574E74}" type="presOf" srcId="{2567B9E1-B256-48EA-ADC8-60DBFD379F05}" destId="{73247480-BC04-4A05-9A85-A31D8E51AAAC}" srcOrd="0" destOrd="0" presId="urn:microsoft.com/office/officeart/2005/8/layout/hierarchy1"/>
    <dgm:cxn modelId="{B7652D3F-20D8-4B5B-826D-F1BFC4B87E34}" type="presOf" srcId="{0266B01B-4307-4973-A9FF-A02E54F7B764}" destId="{A0785C09-7EA0-4713-9DC4-628BF49FAFA0}" srcOrd="0" destOrd="0" presId="urn:microsoft.com/office/officeart/2005/8/layout/hierarchy1"/>
    <dgm:cxn modelId="{ACB7A22A-C810-4965-83B9-231D602544B8}" type="presOf" srcId="{33220DA7-F4F3-4598-B368-E9B78FBE171C}" destId="{1F194B75-634F-4455-B545-4C607D24275C}" srcOrd="0" destOrd="0" presId="urn:microsoft.com/office/officeart/2005/8/layout/hierarchy1"/>
    <dgm:cxn modelId="{885E9CAD-2640-4B2C-B703-9B646645D31B}" srcId="{4626A1F9-B500-4A1E-AE23-96DD72C74928}" destId="{33220DA7-F4F3-4598-B368-E9B78FBE171C}" srcOrd="0" destOrd="0" parTransId="{5AB07E81-E0AC-4B25-AADD-B01D3513B971}" sibTransId="{9B67D4B1-5FE4-4954-AA66-0C1736D1BA23}"/>
    <dgm:cxn modelId="{F10D75F1-BD93-4328-BCD2-ABDA7F0B458A}" type="presParOf" srcId="{AC845FE5-01E5-42DA-A41E-EFFAB7A655C2}" destId="{B99838DC-9B0E-4252-A120-C24738FCE5A7}" srcOrd="0" destOrd="0" presId="urn:microsoft.com/office/officeart/2005/8/layout/hierarchy1"/>
    <dgm:cxn modelId="{13C0DE25-594A-4827-8EE9-1CFDD8450920}" type="presParOf" srcId="{B99838DC-9B0E-4252-A120-C24738FCE5A7}" destId="{BAA162D0-A9E5-439D-AC9E-40750F512316}" srcOrd="0" destOrd="0" presId="urn:microsoft.com/office/officeart/2005/8/layout/hierarchy1"/>
    <dgm:cxn modelId="{3371962A-A708-4311-BDF8-DDBBA007E458}" type="presParOf" srcId="{BAA162D0-A9E5-439D-AC9E-40750F512316}" destId="{740165F7-867D-4F86-B1DD-1827D15AB5BA}" srcOrd="0" destOrd="0" presId="urn:microsoft.com/office/officeart/2005/8/layout/hierarchy1"/>
    <dgm:cxn modelId="{641FC73F-43A1-4DF3-BDE2-E685F824F344}" type="presParOf" srcId="{BAA162D0-A9E5-439D-AC9E-40750F512316}" destId="{1F194B75-634F-4455-B545-4C607D24275C}" srcOrd="1" destOrd="0" presId="urn:microsoft.com/office/officeart/2005/8/layout/hierarchy1"/>
    <dgm:cxn modelId="{1557AF30-C2F2-4B57-98FC-DA39B4D7A904}" type="presParOf" srcId="{B99838DC-9B0E-4252-A120-C24738FCE5A7}" destId="{4515A5D2-E125-466F-B888-18C45A330AE0}" srcOrd="1" destOrd="0" presId="urn:microsoft.com/office/officeart/2005/8/layout/hierarchy1"/>
    <dgm:cxn modelId="{89FDEC1D-D71D-40F7-BAAE-7D28261C2EB6}" type="presParOf" srcId="{4515A5D2-E125-466F-B888-18C45A330AE0}" destId="{53BC5D8C-E904-4CA5-8449-D9B70EAB1584}" srcOrd="0" destOrd="0" presId="urn:microsoft.com/office/officeart/2005/8/layout/hierarchy1"/>
    <dgm:cxn modelId="{9E4FC1CB-9F77-4CDC-A493-B7E73AB2D819}" type="presParOf" srcId="{4515A5D2-E125-466F-B888-18C45A330AE0}" destId="{7BBBDBF9-460E-43BA-968E-05E882A841E4}" srcOrd="1" destOrd="0" presId="urn:microsoft.com/office/officeart/2005/8/layout/hierarchy1"/>
    <dgm:cxn modelId="{0DDD7093-6A7A-4774-9B29-FAD930ACFB92}" type="presParOf" srcId="{7BBBDBF9-460E-43BA-968E-05E882A841E4}" destId="{A60C8B11-C0EC-4283-A5F5-C881F71F0568}" srcOrd="0" destOrd="0" presId="urn:microsoft.com/office/officeart/2005/8/layout/hierarchy1"/>
    <dgm:cxn modelId="{0FCE34F1-9A1D-4622-948D-0BC6C9D0BE47}" type="presParOf" srcId="{A60C8B11-C0EC-4283-A5F5-C881F71F0568}" destId="{4398F721-D258-4C80-A8E1-1DB1720CBEA6}" srcOrd="0" destOrd="0" presId="urn:microsoft.com/office/officeart/2005/8/layout/hierarchy1"/>
    <dgm:cxn modelId="{27C68EC1-E11F-43DD-AA52-02CF66550564}" type="presParOf" srcId="{A60C8B11-C0EC-4283-A5F5-C881F71F0568}" destId="{8A7FA5DC-9839-4C57-ABEB-BCFF78EAB5E0}" srcOrd="1" destOrd="0" presId="urn:microsoft.com/office/officeart/2005/8/layout/hierarchy1"/>
    <dgm:cxn modelId="{3554B9F3-2A2F-4A1C-86D5-992128A62A1E}" type="presParOf" srcId="{7BBBDBF9-460E-43BA-968E-05E882A841E4}" destId="{49CDBE75-8347-43E7-8507-3C75CB7D74A2}" srcOrd="1" destOrd="0" presId="urn:microsoft.com/office/officeart/2005/8/layout/hierarchy1"/>
    <dgm:cxn modelId="{D36A1243-9ED5-439B-B9F6-DDD4EB8A8D93}" type="presParOf" srcId="{49CDBE75-8347-43E7-8507-3C75CB7D74A2}" destId="{6ECD6AE7-6CDC-4047-9BF9-490E7C995822}" srcOrd="0" destOrd="0" presId="urn:microsoft.com/office/officeart/2005/8/layout/hierarchy1"/>
    <dgm:cxn modelId="{685EF2A7-C0F9-434C-A82E-FC197E86428A}" type="presParOf" srcId="{49CDBE75-8347-43E7-8507-3C75CB7D74A2}" destId="{926BDA82-43AC-4C53-A6B9-1736627483AE}" srcOrd="1" destOrd="0" presId="urn:microsoft.com/office/officeart/2005/8/layout/hierarchy1"/>
    <dgm:cxn modelId="{5C0CB8E6-1A5E-4D5E-9A91-B1015F802653}" type="presParOf" srcId="{926BDA82-43AC-4C53-A6B9-1736627483AE}" destId="{71A1E653-780E-42C4-96FE-9146AFD4164B}" srcOrd="0" destOrd="0" presId="urn:microsoft.com/office/officeart/2005/8/layout/hierarchy1"/>
    <dgm:cxn modelId="{14311F90-254F-4D6D-B990-582DB1439202}" type="presParOf" srcId="{71A1E653-780E-42C4-96FE-9146AFD4164B}" destId="{EEE1169E-93C6-4C40-A62B-4F6C9B561918}" srcOrd="0" destOrd="0" presId="urn:microsoft.com/office/officeart/2005/8/layout/hierarchy1"/>
    <dgm:cxn modelId="{65B92AB9-B3DB-4BF6-ADCD-810D7F731E17}" type="presParOf" srcId="{71A1E653-780E-42C4-96FE-9146AFD4164B}" destId="{A0785C09-7EA0-4713-9DC4-628BF49FAFA0}" srcOrd="1" destOrd="0" presId="urn:microsoft.com/office/officeart/2005/8/layout/hierarchy1"/>
    <dgm:cxn modelId="{1F1D6214-AA57-4C45-AAB8-40F96CCF2D8E}" type="presParOf" srcId="{926BDA82-43AC-4C53-A6B9-1736627483AE}" destId="{CE94F22D-044B-46F1-8715-5A6C43C77856}" srcOrd="1" destOrd="0" presId="urn:microsoft.com/office/officeart/2005/8/layout/hierarchy1"/>
    <dgm:cxn modelId="{6D6F0A97-F04F-4A19-A7C3-3CB098461C4B}" type="presParOf" srcId="{49CDBE75-8347-43E7-8507-3C75CB7D74A2}" destId="{7F0FEDAC-8BA9-4D62-828C-232AA599C237}" srcOrd="2" destOrd="0" presId="urn:microsoft.com/office/officeart/2005/8/layout/hierarchy1"/>
    <dgm:cxn modelId="{3313B4C3-78CA-405C-87A2-7E9E5E14EA98}" type="presParOf" srcId="{49CDBE75-8347-43E7-8507-3C75CB7D74A2}" destId="{2F466F01-5A3C-478B-9502-44875377D35C}" srcOrd="3" destOrd="0" presId="urn:microsoft.com/office/officeart/2005/8/layout/hierarchy1"/>
    <dgm:cxn modelId="{8A854F23-FFFF-425B-A883-DFAA5CE4D2DF}" type="presParOf" srcId="{2F466F01-5A3C-478B-9502-44875377D35C}" destId="{4879AED5-DB4D-4694-8817-B06BA73102DD}" srcOrd="0" destOrd="0" presId="urn:microsoft.com/office/officeart/2005/8/layout/hierarchy1"/>
    <dgm:cxn modelId="{5714F61E-40B2-4D1B-AC05-C69B2F3E3893}" type="presParOf" srcId="{4879AED5-DB4D-4694-8817-B06BA73102DD}" destId="{3655D760-3C09-475A-B4DF-EAFB1EB9A900}" srcOrd="0" destOrd="0" presId="urn:microsoft.com/office/officeart/2005/8/layout/hierarchy1"/>
    <dgm:cxn modelId="{A600CF53-089C-444F-96A9-0ECECB264E3C}" type="presParOf" srcId="{4879AED5-DB4D-4694-8817-B06BA73102DD}" destId="{32364C52-62B0-45B5-A695-AF48DC60A7DF}" srcOrd="1" destOrd="0" presId="urn:microsoft.com/office/officeart/2005/8/layout/hierarchy1"/>
    <dgm:cxn modelId="{C2DD58BD-6315-492E-93AC-579A8A2A140B}" type="presParOf" srcId="{2F466F01-5A3C-478B-9502-44875377D35C}" destId="{A9AA2D68-3902-4071-BA49-52FD87161944}" srcOrd="1" destOrd="0" presId="urn:microsoft.com/office/officeart/2005/8/layout/hierarchy1"/>
    <dgm:cxn modelId="{D6140DE7-0631-4A5C-B754-A1D2FD0B7D7B}" type="presParOf" srcId="{49CDBE75-8347-43E7-8507-3C75CB7D74A2}" destId="{73247480-BC04-4A05-9A85-A31D8E51AAAC}" srcOrd="4" destOrd="0" presId="urn:microsoft.com/office/officeart/2005/8/layout/hierarchy1"/>
    <dgm:cxn modelId="{57056418-F70C-4B0F-B62F-363CE670EC8E}" type="presParOf" srcId="{49CDBE75-8347-43E7-8507-3C75CB7D74A2}" destId="{47A7D28D-4607-40A5-9D48-1636808AFBFA}" srcOrd="5" destOrd="0" presId="urn:microsoft.com/office/officeart/2005/8/layout/hierarchy1"/>
    <dgm:cxn modelId="{B546AE16-1FC2-4175-943A-28BB971BF5F1}" type="presParOf" srcId="{47A7D28D-4607-40A5-9D48-1636808AFBFA}" destId="{27EE8744-77E1-4871-85DC-57316F8066C3}" srcOrd="0" destOrd="0" presId="urn:microsoft.com/office/officeart/2005/8/layout/hierarchy1"/>
    <dgm:cxn modelId="{33C6ABC8-14E3-4B1A-AEFA-C2DFCC932C6D}" type="presParOf" srcId="{27EE8744-77E1-4871-85DC-57316F8066C3}" destId="{5DFC7919-BC8F-4428-9B18-11240C0464D7}" srcOrd="0" destOrd="0" presId="urn:microsoft.com/office/officeart/2005/8/layout/hierarchy1"/>
    <dgm:cxn modelId="{4DADC08C-4A00-4039-84F6-E58867A621FB}" type="presParOf" srcId="{27EE8744-77E1-4871-85DC-57316F8066C3}" destId="{48F64BEB-42DA-4CF9-A6E1-951DF1F0BCF9}" srcOrd="1" destOrd="0" presId="urn:microsoft.com/office/officeart/2005/8/layout/hierarchy1"/>
    <dgm:cxn modelId="{091FDE1E-3DB4-49DF-9566-CAF5E722E55F}" type="presParOf" srcId="{47A7D28D-4607-40A5-9D48-1636808AFBFA}" destId="{820E8319-2F89-4C47-BB0A-297C56954C7B}" srcOrd="1" destOrd="0" presId="urn:microsoft.com/office/officeart/2005/8/layout/hierarchy1"/>
    <dgm:cxn modelId="{28AD25DE-D9DD-42DF-85D8-FF1B16E31F01}" type="presParOf" srcId="{4515A5D2-E125-466F-B888-18C45A330AE0}" destId="{0DCEAF63-C1F7-4615-A7A6-6976B34DD0A1}" srcOrd="2" destOrd="0" presId="urn:microsoft.com/office/officeart/2005/8/layout/hierarchy1"/>
    <dgm:cxn modelId="{EFEBFF0B-E737-4CAE-8425-24CD837C56CC}" type="presParOf" srcId="{4515A5D2-E125-466F-B888-18C45A330AE0}" destId="{57ECDE9E-7D6D-447C-9F08-F11364316BA2}" srcOrd="3" destOrd="0" presId="urn:microsoft.com/office/officeart/2005/8/layout/hierarchy1"/>
    <dgm:cxn modelId="{27BE74C9-BFAD-4646-9A46-19921BF23C9E}" type="presParOf" srcId="{57ECDE9E-7D6D-447C-9F08-F11364316BA2}" destId="{F310B3C8-C48C-4EED-BDF7-59F98EEA2162}" srcOrd="0" destOrd="0" presId="urn:microsoft.com/office/officeart/2005/8/layout/hierarchy1"/>
    <dgm:cxn modelId="{A38E45A8-B815-4FB7-B477-E4C4F3D5D136}" type="presParOf" srcId="{F310B3C8-C48C-4EED-BDF7-59F98EEA2162}" destId="{1A08420A-23D3-405B-8E88-1EA1B0D25969}" srcOrd="0" destOrd="0" presId="urn:microsoft.com/office/officeart/2005/8/layout/hierarchy1"/>
    <dgm:cxn modelId="{94C0DA92-3D55-4AD7-920E-0C884C89BE8B}" type="presParOf" srcId="{F310B3C8-C48C-4EED-BDF7-59F98EEA2162}" destId="{4F76EACE-267F-4E24-AF8C-9CE1923D36AA}" srcOrd="1" destOrd="0" presId="urn:microsoft.com/office/officeart/2005/8/layout/hierarchy1"/>
    <dgm:cxn modelId="{B6D6F290-9522-421E-92CD-94C1C1D62175}" type="presParOf" srcId="{57ECDE9E-7D6D-447C-9F08-F11364316BA2}" destId="{98E39758-6D76-4CA4-A41E-0C990F16401E}" srcOrd="1" destOrd="0" presId="urn:microsoft.com/office/officeart/2005/8/layout/hierarchy1"/>
    <dgm:cxn modelId="{9E8FB0C9-2ACD-40C4-B4E4-FB85280915AC}" type="presParOf" srcId="{98E39758-6D76-4CA4-A41E-0C990F16401E}" destId="{0491C7FF-C8E6-44F3-B0CB-11BA6AB2FFFA}" srcOrd="0" destOrd="0" presId="urn:microsoft.com/office/officeart/2005/8/layout/hierarchy1"/>
    <dgm:cxn modelId="{136A2A51-680C-458A-BB44-F6D7D55D06FB}" type="presParOf" srcId="{98E39758-6D76-4CA4-A41E-0C990F16401E}" destId="{7D67E201-273C-4F49-9853-6E05779B14CD}" srcOrd="1" destOrd="0" presId="urn:microsoft.com/office/officeart/2005/8/layout/hierarchy1"/>
    <dgm:cxn modelId="{B7AF56C2-5E9C-4B29-BABB-884F04D3F11E}" type="presParOf" srcId="{7D67E201-273C-4F49-9853-6E05779B14CD}" destId="{5E21820C-BC57-436D-8B79-5FC784F1C134}" srcOrd="0" destOrd="0" presId="urn:microsoft.com/office/officeart/2005/8/layout/hierarchy1"/>
    <dgm:cxn modelId="{242E37F2-C82F-4FE8-8B9E-006BCDC8AB75}" type="presParOf" srcId="{5E21820C-BC57-436D-8B79-5FC784F1C134}" destId="{D1559346-3BF6-43ED-B7D0-DA5AE7E9AB37}" srcOrd="0" destOrd="0" presId="urn:microsoft.com/office/officeart/2005/8/layout/hierarchy1"/>
    <dgm:cxn modelId="{53CF121A-2D9F-474C-9D87-4A9F6C3B9CFA}" type="presParOf" srcId="{5E21820C-BC57-436D-8B79-5FC784F1C134}" destId="{8408234D-1C91-41CD-A3A1-16EF7FF5A0BD}" srcOrd="1" destOrd="0" presId="urn:microsoft.com/office/officeart/2005/8/layout/hierarchy1"/>
    <dgm:cxn modelId="{C04FC987-8AF4-4E82-9184-396EA9ACE861}" type="presParOf" srcId="{7D67E201-273C-4F49-9853-6E05779B14CD}" destId="{46427789-723C-43CA-A469-066473E17753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C5DE7FFC-DA65-425D-9C79-307486A0BEAB}" type="doc">
      <dgm:prSet loTypeId="urn:microsoft.com/office/officeart/2005/8/layout/vProcess5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7C468E9-0497-411F-911A-501FC781B9E0}">
      <dgm:prSet phldrT="[Text]" custT="1"/>
      <dgm:spPr>
        <a:solidFill>
          <a:schemeClr val="accent3">
            <a:lumMod val="75000"/>
          </a:schemeClr>
        </a:solidFill>
      </dgm:spPr>
      <dgm:t>
        <a:bodyPr/>
        <a:lstStyle/>
        <a:p>
          <a:pPr algn="ctr"/>
          <a:r>
            <a:rPr lang="bg-BG" sz="2800" dirty="0" smtClean="0">
              <a:solidFill>
                <a:schemeClr val="bg1"/>
              </a:solidFill>
              <a:latin typeface="Candara" panose="020E0502030303020204" pitchFamily="34" charset="0"/>
            </a:rPr>
            <a:t>Бюджет на операцията – 60 000 000 лева  </a:t>
          </a:r>
          <a:endParaRPr lang="en-US" sz="2800" dirty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B1984310-3D38-4098-A1E3-7778F1983DB3}" type="parTrans" cxnId="{FEBE48CB-5E31-4F67-8ABA-8E788C000C3C}">
      <dgm:prSet/>
      <dgm:spPr/>
      <dgm:t>
        <a:bodyPr/>
        <a:lstStyle/>
        <a:p>
          <a:endParaRPr lang="en-US"/>
        </a:p>
      </dgm:t>
    </dgm:pt>
    <dgm:pt modelId="{4659285C-72F4-4259-BBD5-7CBAC7009532}" type="sibTrans" cxnId="{FEBE48CB-5E31-4F67-8ABA-8E788C000C3C}">
      <dgm:prSet/>
      <dgm:spPr/>
      <dgm:t>
        <a:bodyPr/>
        <a:lstStyle/>
        <a:p>
          <a:endParaRPr lang="en-US"/>
        </a:p>
      </dgm:t>
    </dgm:pt>
    <dgm:pt modelId="{B5A4D412-E2A9-4FAD-939D-120938246DDB}">
      <dgm:prSet phldrT="[Text]" custT="1"/>
      <dgm:spPr>
        <a:solidFill>
          <a:schemeClr val="accent3">
            <a:lumMod val="75000"/>
          </a:schemeClr>
        </a:solidFill>
      </dgm:spPr>
      <dgm:t>
        <a:bodyPr/>
        <a:lstStyle/>
        <a:p>
          <a:pPr algn="ctr"/>
          <a:r>
            <a:rPr lang="bg-BG" sz="2000" b="1" i="0" dirty="0" smtClean="0">
              <a:solidFill>
                <a:schemeClr val="bg1"/>
              </a:solidFill>
              <a:effectLst/>
              <a:latin typeface="Candara" panose="020E0502030303020204" pitchFamily="34" charset="0"/>
            </a:rPr>
            <a:t>Индикатори за изпълнение </a:t>
          </a:r>
          <a:r>
            <a:rPr lang="ru-RU" sz="2000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	</a:t>
          </a:r>
        </a:p>
        <a:p>
          <a:pPr algn="l"/>
          <a:r>
            <a:rPr lang="ru-RU" sz="1800" dirty="0" err="1" smtClean="0">
              <a:solidFill>
                <a:schemeClr val="bg1"/>
              </a:solidFill>
              <a:latin typeface="Candara" panose="020E0502030303020204" pitchFamily="34" charset="0"/>
            </a:rPr>
            <a:t>Изследователи</a:t>
          </a:r>
          <a:r>
            <a:rPr lang="ru-RU" sz="1800" dirty="0" smtClean="0">
              <a:solidFill>
                <a:schemeClr val="bg1"/>
              </a:solidFill>
              <a:latin typeface="Candara" panose="020E0502030303020204" pitchFamily="34" charset="0"/>
            </a:rPr>
            <a:t>, </a:t>
          </a:r>
          <a:r>
            <a:rPr lang="ru-RU" sz="1800" dirty="0" err="1" smtClean="0">
              <a:solidFill>
                <a:schemeClr val="bg1"/>
              </a:solidFill>
              <a:latin typeface="Candara" panose="020E0502030303020204" pitchFamily="34" charset="0"/>
            </a:rPr>
            <a:t>обучени</a:t>
          </a:r>
          <a:r>
            <a:rPr lang="ru-RU" sz="1800" dirty="0" smtClean="0">
              <a:solidFill>
                <a:schemeClr val="bg1"/>
              </a:solidFill>
              <a:latin typeface="Candara" panose="020E0502030303020204" pitchFamily="34" charset="0"/>
            </a:rPr>
            <a:t> чрез </a:t>
          </a:r>
          <a:r>
            <a:rPr lang="ru-RU" sz="1800" dirty="0" err="1" smtClean="0">
              <a:solidFill>
                <a:schemeClr val="bg1"/>
              </a:solidFill>
              <a:latin typeface="Candara" panose="020E0502030303020204" pitchFamily="34" charset="0"/>
            </a:rPr>
            <a:t>международно</a:t>
          </a:r>
          <a:r>
            <a:rPr lang="ru-RU" sz="1800" dirty="0" smtClean="0">
              <a:solidFill>
                <a:schemeClr val="bg1"/>
              </a:solidFill>
              <a:latin typeface="Candara" panose="020E0502030303020204" pitchFamily="34" charset="0"/>
            </a:rPr>
            <a:t> </a:t>
          </a:r>
          <a:r>
            <a:rPr lang="ru-RU" sz="1800" dirty="0" err="1" smtClean="0">
              <a:solidFill>
                <a:schemeClr val="bg1"/>
              </a:solidFill>
              <a:latin typeface="Candara" panose="020E0502030303020204" pitchFamily="34" charset="0"/>
            </a:rPr>
            <a:t>сътрудничество</a:t>
          </a:r>
          <a:r>
            <a:rPr lang="ru-RU" sz="1800" dirty="0" smtClean="0">
              <a:solidFill>
                <a:schemeClr val="bg1"/>
              </a:solidFill>
              <a:latin typeface="Candara" panose="020E0502030303020204" pitchFamily="34" charset="0"/>
            </a:rPr>
            <a:t> - </a:t>
          </a:r>
          <a:r>
            <a:rPr lang="ru-RU" sz="2000" b="1" dirty="0" smtClean="0">
              <a:solidFill>
                <a:schemeClr val="bg1"/>
              </a:solidFill>
              <a:latin typeface="Candara" panose="020E0502030303020204" pitchFamily="34" charset="0"/>
            </a:rPr>
            <a:t>64 </a:t>
          </a:r>
          <a:r>
            <a:rPr lang="ru-RU" sz="1800" dirty="0" err="1" smtClean="0">
              <a:solidFill>
                <a:schemeClr val="bg1"/>
              </a:solidFill>
              <a:latin typeface="Candara" panose="020E0502030303020204" pitchFamily="34" charset="0"/>
            </a:rPr>
            <a:t>Научноизследователски</a:t>
          </a:r>
          <a:r>
            <a:rPr lang="ru-RU" sz="1800" dirty="0" smtClean="0">
              <a:solidFill>
                <a:schemeClr val="bg1"/>
              </a:solidFill>
              <a:latin typeface="Candara" panose="020E0502030303020204" pitchFamily="34" charset="0"/>
            </a:rPr>
            <a:t> организации и </a:t>
          </a:r>
          <a:r>
            <a:rPr lang="ru-RU" sz="1800" dirty="0" err="1" smtClean="0">
              <a:solidFill>
                <a:schemeClr val="bg1"/>
              </a:solidFill>
              <a:latin typeface="Candara" panose="020E0502030303020204" pitchFamily="34" charset="0"/>
            </a:rPr>
            <a:t>университети</a:t>
          </a:r>
          <a:r>
            <a:rPr lang="ru-RU" sz="1800" dirty="0" smtClean="0">
              <a:solidFill>
                <a:schemeClr val="bg1"/>
              </a:solidFill>
              <a:latin typeface="Candara" panose="020E0502030303020204" pitchFamily="34" charset="0"/>
            </a:rPr>
            <a:t>, </a:t>
          </a:r>
          <a:r>
            <a:rPr lang="ru-RU" sz="1800" dirty="0" err="1" smtClean="0">
              <a:solidFill>
                <a:schemeClr val="bg1"/>
              </a:solidFill>
              <a:latin typeface="Candara" panose="020E0502030303020204" pitchFamily="34" charset="0"/>
            </a:rPr>
            <a:t>участващи</a:t>
          </a:r>
          <a:r>
            <a:rPr lang="ru-RU" sz="1800" dirty="0" smtClean="0">
              <a:solidFill>
                <a:schemeClr val="bg1"/>
              </a:solidFill>
              <a:latin typeface="Candara" panose="020E0502030303020204" pitchFamily="34" charset="0"/>
            </a:rPr>
            <a:t> в </a:t>
          </a:r>
          <a:r>
            <a:rPr lang="ru-RU" sz="1800" dirty="0" err="1" smtClean="0">
              <a:solidFill>
                <a:schemeClr val="bg1"/>
              </a:solidFill>
              <a:latin typeface="Candara" panose="020E0502030303020204" pitchFamily="34" charset="0"/>
            </a:rPr>
            <a:t>международни</a:t>
          </a:r>
          <a:r>
            <a:rPr lang="ru-RU" sz="1800" dirty="0" smtClean="0">
              <a:solidFill>
                <a:schemeClr val="bg1"/>
              </a:solidFill>
              <a:latin typeface="Candara" panose="020E0502030303020204" pitchFamily="34" charset="0"/>
            </a:rPr>
            <a:t> </a:t>
          </a:r>
          <a:r>
            <a:rPr lang="ru-RU" sz="1800" dirty="0" err="1" smtClean="0">
              <a:solidFill>
                <a:schemeClr val="bg1"/>
              </a:solidFill>
              <a:latin typeface="Candara" panose="020E0502030303020204" pitchFamily="34" charset="0"/>
            </a:rPr>
            <a:t>технологични</a:t>
          </a:r>
          <a:r>
            <a:rPr lang="ru-RU" sz="1800" dirty="0" smtClean="0">
              <a:solidFill>
                <a:schemeClr val="bg1"/>
              </a:solidFill>
              <a:latin typeface="Candara" panose="020E0502030303020204" pitchFamily="34" charset="0"/>
            </a:rPr>
            <a:t> </a:t>
          </a:r>
          <a:r>
            <a:rPr lang="ru-RU" sz="1800" dirty="0" err="1" smtClean="0">
              <a:solidFill>
                <a:schemeClr val="bg1"/>
              </a:solidFill>
              <a:latin typeface="Candara" panose="020E0502030303020204" pitchFamily="34" charset="0"/>
            </a:rPr>
            <a:t>инициативи</a:t>
          </a:r>
          <a:r>
            <a:rPr lang="ru-RU" sz="1800" dirty="0" smtClean="0">
              <a:solidFill>
                <a:schemeClr val="bg1"/>
              </a:solidFill>
              <a:latin typeface="Candara" panose="020E0502030303020204" pitchFamily="34" charset="0"/>
            </a:rPr>
            <a:t> и мрежи за </a:t>
          </a:r>
          <a:r>
            <a:rPr lang="ru-RU" sz="1800" dirty="0" err="1" smtClean="0">
              <a:solidFill>
                <a:schemeClr val="bg1"/>
              </a:solidFill>
              <a:latin typeface="Candara" panose="020E0502030303020204" pitchFamily="34" charset="0"/>
            </a:rPr>
            <a:t>научни</a:t>
          </a:r>
          <a:r>
            <a:rPr lang="ru-RU" sz="1800" dirty="0" smtClean="0">
              <a:solidFill>
                <a:schemeClr val="bg1"/>
              </a:solidFill>
              <a:latin typeface="Candara" panose="020E0502030303020204" pitchFamily="34" charset="0"/>
            </a:rPr>
            <a:t> </a:t>
          </a:r>
          <a:r>
            <a:rPr lang="ru-RU" sz="1800" dirty="0" err="1" smtClean="0">
              <a:solidFill>
                <a:schemeClr val="bg1"/>
              </a:solidFill>
              <a:latin typeface="Candara" panose="020E0502030303020204" pitchFamily="34" charset="0"/>
            </a:rPr>
            <a:t>изследвания</a:t>
          </a:r>
          <a:r>
            <a:rPr lang="ru-RU" sz="1800" dirty="0" smtClean="0">
              <a:solidFill>
                <a:schemeClr val="bg1"/>
              </a:solidFill>
              <a:latin typeface="Candara" panose="020E0502030303020204" pitchFamily="34" charset="0"/>
            </a:rPr>
            <a:t> – </a:t>
          </a:r>
          <a:r>
            <a:rPr lang="ru-RU" sz="2000" b="1" dirty="0" smtClean="0">
              <a:solidFill>
                <a:schemeClr val="bg1"/>
              </a:solidFill>
              <a:latin typeface="Candara" panose="020E0502030303020204" pitchFamily="34" charset="0"/>
            </a:rPr>
            <a:t>16 </a:t>
          </a:r>
          <a:r>
            <a:rPr lang="ru-RU" sz="1800" dirty="0" err="1" smtClean="0">
              <a:solidFill>
                <a:schemeClr val="bg1"/>
              </a:solidFill>
              <a:latin typeface="Candara" panose="020E0502030303020204" pitchFamily="34" charset="0"/>
            </a:rPr>
            <a:t>Проекти</a:t>
          </a:r>
          <a:r>
            <a:rPr lang="ru-RU" sz="1800" dirty="0" smtClean="0">
              <a:solidFill>
                <a:schemeClr val="bg1"/>
              </a:solidFill>
              <a:latin typeface="Candara" panose="020E0502030303020204" pitchFamily="34" charset="0"/>
            </a:rPr>
            <a:t>, </a:t>
          </a:r>
          <a:r>
            <a:rPr lang="ru-RU" sz="1800" dirty="0" err="1" smtClean="0">
              <a:solidFill>
                <a:schemeClr val="bg1"/>
              </a:solidFill>
              <a:latin typeface="Candara" panose="020E0502030303020204" pitchFamily="34" charset="0"/>
            </a:rPr>
            <a:t>включващи</a:t>
          </a:r>
          <a:r>
            <a:rPr lang="ru-RU" sz="1800" dirty="0" smtClean="0">
              <a:solidFill>
                <a:schemeClr val="bg1"/>
              </a:solidFill>
              <a:latin typeface="Candara" panose="020E0502030303020204" pitchFamily="34" charset="0"/>
            </a:rPr>
            <a:t> </a:t>
          </a:r>
          <a:r>
            <a:rPr lang="ru-RU" sz="1800" dirty="0" err="1" smtClean="0">
              <a:solidFill>
                <a:schemeClr val="bg1"/>
              </a:solidFill>
              <a:latin typeface="Candara" panose="020E0502030303020204" pitchFamily="34" charset="0"/>
            </a:rPr>
            <a:t>международно</a:t>
          </a:r>
          <a:r>
            <a:rPr lang="ru-RU" sz="1800" dirty="0" smtClean="0">
              <a:solidFill>
                <a:schemeClr val="bg1"/>
              </a:solidFill>
              <a:latin typeface="Candara" panose="020E0502030303020204" pitchFamily="34" charset="0"/>
            </a:rPr>
            <a:t> </a:t>
          </a:r>
          <a:r>
            <a:rPr lang="ru-RU" sz="1800" dirty="0" err="1" smtClean="0">
              <a:solidFill>
                <a:schemeClr val="bg1"/>
              </a:solidFill>
              <a:latin typeface="Candara" panose="020E0502030303020204" pitchFamily="34" charset="0"/>
            </a:rPr>
            <a:t>сътрудничество</a:t>
          </a:r>
          <a:r>
            <a:rPr lang="ru-RU" sz="1800" dirty="0" smtClean="0">
              <a:solidFill>
                <a:schemeClr val="bg1"/>
              </a:solidFill>
              <a:latin typeface="Candara" panose="020E0502030303020204" pitchFamily="34" charset="0"/>
            </a:rPr>
            <a:t> – </a:t>
          </a:r>
          <a:r>
            <a:rPr lang="ru-RU" sz="2000" b="1" dirty="0" smtClean="0">
              <a:solidFill>
                <a:schemeClr val="bg1"/>
              </a:solidFill>
              <a:latin typeface="Candara" panose="020E0502030303020204" pitchFamily="34" charset="0"/>
            </a:rPr>
            <a:t>4</a:t>
          </a:r>
          <a:endParaRPr lang="en-US" sz="2000" b="1" dirty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F6074D07-C42B-4008-90EC-B6AD52A5E3D6}" type="parTrans" cxnId="{4F28E44D-7C99-4C43-9227-258F903BE698}">
      <dgm:prSet/>
      <dgm:spPr/>
      <dgm:t>
        <a:bodyPr/>
        <a:lstStyle/>
        <a:p>
          <a:endParaRPr lang="en-US"/>
        </a:p>
      </dgm:t>
    </dgm:pt>
    <dgm:pt modelId="{89270858-4D86-4A1D-ACBA-C3C3CEC64284}" type="sibTrans" cxnId="{4F28E44D-7C99-4C43-9227-258F903BE698}">
      <dgm:prSet/>
      <dgm:spPr/>
      <dgm:t>
        <a:bodyPr/>
        <a:lstStyle/>
        <a:p>
          <a:endParaRPr lang="en-US"/>
        </a:p>
      </dgm:t>
    </dgm:pt>
    <dgm:pt modelId="{9E095736-E426-419E-A914-989911C09FD4}">
      <dgm:prSet phldrT="[Text]" custT="1"/>
      <dgm:spPr>
        <a:solidFill>
          <a:schemeClr val="accent3">
            <a:lumMod val="75000"/>
          </a:schemeClr>
        </a:solidFill>
      </dgm:spPr>
      <dgm:t>
        <a:bodyPr/>
        <a:lstStyle/>
        <a:p>
          <a:pPr algn="ctr"/>
          <a:r>
            <a:rPr lang="bg-BG" sz="2000" b="1" i="0" dirty="0" smtClean="0">
              <a:solidFill>
                <a:schemeClr val="bg1"/>
              </a:solidFill>
              <a:effectLst/>
              <a:latin typeface="Candara" panose="020E0502030303020204" pitchFamily="34" charset="0"/>
            </a:rPr>
            <a:t>Индикатор за резултат </a:t>
          </a:r>
        </a:p>
        <a:p>
          <a:pPr algn="l"/>
          <a:r>
            <a:rPr lang="bg-BG" sz="2000" dirty="0" smtClean="0">
              <a:solidFill>
                <a:schemeClr val="bg1"/>
              </a:solidFill>
              <a:latin typeface="Candara" panose="020E0502030303020204" pitchFamily="34" charset="0"/>
            </a:rPr>
            <a:t>Международни научни съвместни публикации на 1 млн. население - 236</a:t>
          </a:r>
          <a:endParaRPr lang="en-US" sz="2000" dirty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E6B75C0B-4F29-4165-BEFB-3886CA35F36B}" type="parTrans" cxnId="{7D664435-F66A-4C09-A00A-8AD67B01DFA2}">
      <dgm:prSet/>
      <dgm:spPr/>
      <dgm:t>
        <a:bodyPr/>
        <a:lstStyle/>
        <a:p>
          <a:endParaRPr lang="en-US"/>
        </a:p>
      </dgm:t>
    </dgm:pt>
    <dgm:pt modelId="{BCBA46CE-E202-4645-A059-712DC3349095}" type="sibTrans" cxnId="{7D664435-F66A-4C09-A00A-8AD67B01DFA2}">
      <dgm:prSet/>
      <dgm:spPr/>
      <dgm:t>
        <a:bodyPr/>
        <a:lstStyle/>
        <a:p>
          <a:endParaRPr lang="en-US"/>
        </a:p>
      </dgm:t>
    </dgm:pt>
    <dgm:pt modelId="{A868C6BB-E957-42EB-9068-1FE7C7B70E2A}" type="pres">
      <dgm:prSet presAssocID="{C5DE7FFC-DA65-425D-9C79-307486A0BEAB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85A10D1-59F5-440C-B4E0-BA70EB45A62B}" type="pres">
      <dgm:prSet presAssocID="{C5DE7FFC-DA65-425D-9C79-307486A0BEAB}" presName="dummyMaxCanvas" presStyleCnt="0">
        <dgm:presLayoutVars/>
      </dgm:prSet>
      <dgm:spPr/>
    </dgm:pt>
    <dgm:pt modelId="{1D2776B9-048C-4E8F-9F33-C6B1693F8386}" type="pres">
      <dgm:prSet presAssocID="{C5DE7FFC-DA65-425D-9C79-307486A0BEAB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69FB6F-560C-4CD2-B8CB-2C8FE06B85AD}" type="pres">
      <dgm:prSet presAssocID="{C5DE7FFC-DA65-425D-9C79-307486A0BEAB}" presName="ThreeNodes_2" presStyleLbl="node1" presStyleIdx="1" presStyleCnt="3" custScaleY="14087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13CF30-303E-4007-88F8-3E7DD75611EB}" type="pres">
      <dgm:prSet presAssocID="{C5DE7FFC-DA65-425D-9C79-307486A0BEAB}" presName="ThreeNodes_3" presStyleLbl="node1" presStyleIdx="2" presStyleCnt="3" custScaleY="9368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F6B93F-EF46-453D-8586-36FF8E5163E3}" type="pres">
      <dgm:prSet presAssocID="{C5DE7FFC-DA65-425D-9C79-307486A0BEAB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79B9034-1A1E-4C9B-805F-48B64DC9CA2A}" type="pres">
      <dgm:prSet presAssocID="{C5DE7FFC-DA65-425D-9C79-307486A0BEAB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A3C6E7-146A-40D7-AE08-E3EF3729C9E0}" type="pres">
      <dgm:prSet presAssocID="{C5DE7FFC-DA65-425D-9C79-307486A0BEAB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4A9400-61BC-4906-9D31-716EB60A01DE}" type="pres">
      <dgm:prSet presAssocID="{C5DE7FFC-DA65-425D-9C79-307486A0BEAB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CBFA05-828A-4678-8F2A-0BCA2C51FE75}" type="pres">
      <dgm:prSet presAssocID="{C5DE7FFC-DA65-425D-9C79-307486A0BEAB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ECF7EDC-B157-46D1-B886-82530C8DB67C}" type="presOf" srcId="{37C468E9-0497-411F-911A-501FC781B9E0}" destId="{FEA3C6E7-146A-40D7-AE08-E3EF3729C9E0}" srcOrd="1" destOrd="0" presId="urn:microsoft.com/office/officeart/2005/8/layout/vProcess5"/>
    <dgm:cxn modelId="{4F28E44D-7C99-4C43-9227-258F903BE698}" srcId="{C5DE7FFC-DA65-425D-9C79-307486A0BEAB}" destId="{B5A4D412-E2A9-4FAD-939D-120938246DDB}" srcOrd="1" destOrd="0" parTransId="{F6074D07-C42B-4008-90EC-B6AD52A5E3D6}" sibTransId="{89270858-4D86-4A1D-ACBA-C3C3CEC64284}"/>
    <dgm:cxn modelId="{6FD5D4A8-5723-407C-9A79-494B38B0605C}" type="presOf" srcId="{9E095736-E426-419E-A914-989911C09FD4}" destId="{0CCBFA05-828A-4678-8F2A-0BCA2C51FE75}" srcOrd="1" destOrd="0" presId="urn:microsoft.com/office/officeart/2005/8/layout/vProcess5"/>
    <dgm:cxn modelId="{7D664435-F66A-4C09-A00A-8AD67B01DFA2}" srcId="{C5DE7FFC-DA65-425D-9C79-307486A0BEAB}" destId="{9E095736-E426-419E-A914-989911C09FD4}" srcOrd="2" destOrd="0" parTransId="{E6B75C0B-4F29-4165-BEFB-3886CA35F36B}" sibTransId="{BCBA46CE-E202-4645-A059-712DC3349095}"/>
    <dgm:cxn modelId="{834747C2-F065-4E1F-8138-EC52C1F49A22}" type="presOf" srcId="{B5A4D412-E2A9-4FAD-939D-120938246DDB}" destId="{5269FB6F-560C-4CD2-B8CB-2C8FE06B85AD}" srcOrd="0" destOrd="0" presId="urn:microsoft.com/office/officeart/2005/8/layout/vProcess5"/>
    <dgm:cxn modelId="{D749D5C5-18AF-4E40-BF8B-33A7F3A7EAE7}" type="presOf" srcId="{4659285C-72F4-4259-BBD5-7CBAC7009532}" destId="{81F6B93F-EF46-453D-8586-36FF8E5163E3}" srcOrd="0" destOrd="0" presId="urn:microsoft.com/office/officeart/2005/8/layout/vProcess5"/>
    <dgm:cxn modelId="{A9EFA009-D652-4AB8-BA3F-DCB720606FD3}" type="presOf" srcId="{89270858-4D86-4A1D-ACBA-C3C3CEC64284}" destId="{E79B9034-1A1E-4C9B-805F-48B64DC9CA2A}" srcOrd="0" destOrd="0" presId="urn:microsoft.com/office/officeart/2005/8/layout/vProcess5"/>
    <dgm:cxn modelId="{9B5E43CD-B1F3-44E3-84E1-44CD7F93DB2A}" type="presOf" srcId="{C5DE7FFC-DA65-425D-9C79-307486A0BEAB}" destId="{A868C6BB-E957-42EB-9068-1FE7C7B70E2A}" srcOrd="0" destOrd="0" presId="urn:microsoft.com/office/officeart/2005/8/layout/vProcess5"/>
    <dgm:cxn modelId="{47C7ADE9-A12C-4E9F-8A64-222BE9E60DE8}" type="presOf" srcId="{B5A4D412-E2A9-4FAD-939D-120938246DDB}" destId="{334A9400-61BC-4906-9D31-716EB60A01DE}" srcOrd="1" destOrd="0" presId="urn:microsoft.com/office/officeart/2005/8/layout/vProcess5"/>
    <dgm:cxn modelId="{197B28A1-A6FB-456A-82FA-0676DAA0D03E}" type="presOf" srcId="{9E095736-E426-419E-A914-989911C09FD4}" destId="{6913CF30-303E-4007-88F8-3E7DD75611EB}" srcOrd="0" destOrd="0" presId="urn:microsoft.com/office/officeart/2005/8/layout/vProcess5"/>
    <dgm:cxn modelId="{FEBE48CB-5E31-4F67-8ABA-8E788C000C3C}" srcId="{C5DE7FFC-DA65-425D-9C79-307486A0BEAB}" destId="{37C468E9-0497-411F-911A-501FC781B9E0}" srcOrd="0" destOrd="0" parTransId="{B1984310-3D38-4098-A1E3-7778F1983DB3}" sibTransId="{4659285C-72F4-4259-BBD5-7CBAC7009532}"/>
    <dgm:cxn modelId="{FC32C386-0BD6-4BA6-9E54-B25478B95647}" type="presOf" srcId="{37C468E9-0497-411F-911A-501FC781B9E0}" destId="{1D2776B9-048C-4E8F-9F33-C6B1693F8386}" srcOrd="0" destOrd="0" presId="urn:microsoft.com/office/officeart/2005/8/layout/vProcess5"/>
    <dgm:cxn modelId="{F95B10E0-88E0-49EA-80C4-940C08123695}" type="presParOf" srcId="{A868C6BB-E957-42EB-9068-1FE7C7B70E2A}" destId="{F85A10D1-59F5-440C-B4E0-BA70EB45A62B}" srcOrd="0" destOrd="0" presId="urn:microsoft.com/office/officeart/2005/8/layout/vProcess5"/>
    <dgm:cxn modelId="{4B8C4AF5-217A-4FDC-8BDF-7F00F154CA96}" type="presParOf" srcId="{A868C6BB-E957-42EB-9068-1FE7C7B70E2A}" destId="{1D2776B9-048C-4E8F-9F33-C6B1693F8386}" srcOrd="1" destOrd="0" presId="urn:microsoft.com/office/officeart/2005/8/layout/vProcess5"/>
    <dgm:cxn modelId="{166F0A46-4DE9-43C9-88B6-A0B2E351FE04}" type="presParOf" srcId="{A868C6BB-E957-42EB-9068-1FE7C7B70E2A}" destId="{5269FB6F-560C-4CD2-B8CB-2C8FE06B85AD}" srcOrd="2" destOrd="0" presId="urn:microsoft.com/office/officeart/2005/8/layout/vProcess5"/>
    <dgm:cxn modelId="{0AAACBB5-9F70-4F0B-A071-D0A363CDAE7D}" type="presParOf" srcId="{A868C6BB-E957-42EB-9068-1FE7C7B70E2A}" destId="{6913CF30-303E-4007-88F8-3E7DD75611EB}" srcOrd="3" destOrd="0" presId="urn:microsoft.com/office/officeart/2005/8/layout/vProcess5"/>
    <dgm:cxn modelId="{88B1F122-4469-4D34-B45B-F61741B679CB}" type="presParOf" srcId="{A868C6BB-E957-42EB-9068-1FE7C7B70E2A}" destId="{81F6B93F-EF46-453D-8586-36FF8E5163E3}" srcOrd="4" destOrd="0" presId="urn:microsoft.com/office/officeart/2005/8/layout/vProcess5"/>
    <dgm:cxn modelId="{F40FAAA8-B6FB-4CAE-A3A5-13ECB34491CA}" type="presParOf" srcId="{A868C6BB-E957-42EB-9068-1FE7C7B70E2A}" destId="{E79B9034-1A1E-4C9B-805F-48B64DC9CA2A}" srcOrd="5" destOrd="0" presId="urn:microsoft.com/office/officeart/2005/8/layout/vProcess5"/>
    <dgm:cxn modelId="{7DC3A108-F214-4E8B-8EE1-26AB8BF2985F}" type="presParOf" srcId="{A868C6BB-E957-42EB-9068-1FE7C7B70E2A}" destId="{FEA3C6E7-146A-40D7-AE08-E3EF3729C9E0}" srcOrd="6" destOrd="0" presId="urn:microsoft.com/office/officeart/2005/8/layout/vProcess5"/>
    <dgm:cxn modelId="{3494F2B4-7793-45B4-B63E-92C7BED5AFE8}" type="presParOf" srcId="{A868C6BB-E957-42EB-9068-1FE7C7B70E2A}" destId="{334A9400-61BC-4906-9D31-716EB60A01DE}" srcOrd="7" destOrd="0" presId="urn:microsoft.com/office/officeart/2005/8/layout/vProcess5"/>
    <dgm:cxn modelId="{5EAE276B-A074-4164-926D-EAA1E72DED05}" type="presParOf" srcId="{A868C6BB-E957-42EB-9068-1FE7C7B70E2A}" destId="{0CCBFA05-828A-4678-8F2A-0BCA2C51FE75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50BEDB61-08BD-4E37-A736-16DA13CE494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F633FDF-F152-4191-B2B3-2EBF3923E161}">
      <dgm:prSet phldrT="[Text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solidFill>
          <a:schemeClr val="accent3">
            <a:lumMod val="75000"/>
          </a:schemeClr>
        </a:solidFill>
      </dgm:spPr>
      <dgm:t>
        <a:bodyPr/>
        <a:lstStyle/>
        <a:p>
          <a:pPr algn="ctr"/>
          <a:r>
            <a:rPr lang="bg-BG" sz="2800" b="0" cap="none" spc="0" dirty="0" smtClean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ndara" panose="020E0502030303020204" pitchFamily="34" charset="0"/>
            </a:rPr>
            <a:t>Проект на решение</a:t>
          </a:r>
          <a:endParaRPr lang="en-US" sz="2800" b="0" cap="none" spc="0" dirty="0">
            <a:ln w="0"/>
            <a:solidFill>
              <a:schemeClr val="bg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Candara" panose="020E0502030303020204" pitchFamily="34" charset="0"/>
          </a:endParaRPr>
        </a:p>
      </dgm:t>
    </dgm:pt>
    <dgm:pt modelId="{3B5F8469-FE87-42C5-B29C-9F4EBBB42A94}" type="parTrans" cxnId="{0D253FBC-866E-4091-800B-E8A5C6DFA7E9}">
      <dgm:prSet/>
      <dgm:spPr/>
      <dgm:t>
        <a:bodyPr/>
        <a:lstStyle/>
        <a:p>
          <a:endParaRPr lang="en-US"/>
        </a:p>
      </dgm:t>
    </dgm:pt>
    <dgm:pt modelId="{92F5D4EB-87B4-4488-8718-77F6079844FF}" type="sibTrans" cxnId="{0D253FBC-866E-4091-800B-E8A5C6DFA7E9}">
      <dgm:prSet/>
      <dgm:spPr/>
      <dgm:t>
        <a:bodyPr/>
        <a:lstStyle/>
        <a:p>
          <a:endParaRPr lang="en-US"/>
        </a:p>
      </dgm:t>
    </dgm:pt>
    <dgm:pt modelId="{2657939F-9CF7-40F4-B513-3911DEC13753}">
      <dgm:prSet phldrT="[Text]"/>
      <dgm:spPr/>
      <dgm:t>
        <a:bodyPr anchor="ctr"/>
        <a:lstStyle/>
        <a:p>
          <a:pPr algn="just"/>
          <a:r>
            <a:rPr lang="ru-RU" dirty="0" smtClean="0">
              <a:latin typeface="Candara" panose="020E0502030303020204" pitchFamily="34" charset="0"/>
            </a:rPr>
            <a:t>Комитет </a:t>
          </a:r>
          <a:r>
            <a:rPr lang="ru-RU" dirty="0" smtClean="0">
              <a:latin typeface="Candara" panose="020E0502030303020204" pitchFamily="34" charset="0"/>
            </a:rPr>
            <a:t>за наблюдение </a:t>
          </a:r>
          <a:r>
            <a:rPr lang="ru-RU" dirty="0" err="1" smtClean="0">
              <a:latin typeface="Candara" panose="020E0502030303020204" pitchFamily="34" charset="0"/>
            </a:rPr>
            <a:t>одобрява</a:t>
          </a:r>
          <a:r>
            <a:rPr lang="ru-RU" dirty="0" smtClean="0">
              <a:latin typeface="Candara" panose="020E0502030303020204" pitchFamily="34" charset="0"/>
            </a:rPr>
            <a:t> </a:t>
          </a:r>
          <a:r>
            <a:rPr lang="ru-RU" dirty="0" err="1" smtClean="0">
              <a:latin typeface="Candara" panose="020E0502030303020204" pitchFamily="34" charset="0"/>
            </a:rPr>
            <a:t>предложените</a:t>
          </a:r>
          <a:r>
            <a:rPr lang="ru-RU" dirty="0" smtClean="0">
              <a:latin typeface="Candara" panose="020E0502030303020204" pitchFamily="34" charset="0"/>
            </a:rPr>
            <a:t> от </a:t>
          </a:r>
          <a:r>
            <a:rPr lang="ru-RU" dirty="0" err="1" smtClean="0">
              <a:latin typeface="Candara" panose="020E0502030303020204" pitchFamily="34" charset="0"/>
            </a:rPr>
            <a:t>Управляващия</a:t>
          </a:r>
          <a:r>
            <a:rPr lang="ru-RU" dirty="0" smtClean="0">
              <a:latin typeface="Candara" panose="020E0502030303020204" pitchFamily="34" charset="0"/>
            </a:rPr>
            <a:t> орган на Оперативна </a:t>
          </a:r>
          <a:r>
            <a:rPr lang="ru-RU" dirty="0" err="1" smtClean="0">
              <a:latin typeface="Candara" panose="020E0502030303020204" pitchFamily="34" charset="0"/>
            </a:rPr>
            <a:t>програма</a:t>
          </a:r>
          <a:r>
            <a:rPr lang="ru-RU" dirty="0" smtClean="0">
              <a:latin typeface="Candara" panose="020E0502030303020204" pitchFamily="34" charset="0"/>
            </a:rPr>
            <a:t> „Наука и образование за </a:t>
          </a:r>
          <a:r>
            <a:rPr lang="ru-RU" dirty="0" err="1" smtClean="0">
              <a:latin typeface="Candara" panose="020E0502030303020204" pitchFamily="34" charset="0"/>
            </a:rPr>
            <a:t>интелигентен</a:t>
          </a:r>
          <a:r>
            <a:rPr lang="ru-RU" dirty="0" smtClean="0">
              <a:latin typeface="Candara" panose="020E0502030303020204" pitchFamily="34" charset="0"/>
            </a:rPr>
            <a:t> </a:t>
          </a:r>
          <a:r>
            <a:rPr lang="ru-RU" dirty="0" err="1" smtClean="0">
              <a:latin typeface="Candara" panose="020E0502030303020204" pitchFamily="34" charset="0"/>
            </a:rPr>
            <a:t>растеж</a:t>
          </a:r>
          <a:r>
            <a:rPr lang="ru-RU" dirty="0" smtClean="0">
              <a:latin typeface="Candara" panose="020E0502030303020204" pitchFamily="34" charset="0"/>
            </a:rPr>
            <a:t>“ 2014-2020 г. методология и критерии за подбор на операция „</a:t>
          </a:r>
          <a:r>
            <a:rPr lang="ru-RU" dirty="0" err="1" smtClean="0">
              <a:latin typeface="Candara" panose="020E0502030303020204" pitchFamily="34" charset="0"/>
            </a:rPr>
            <a:t>Допълваща</a:t>
          </a:r>
          <a:r>
            <a:rPr lang="ru-RU" dirty="0" smtClean="0">
              <a:latin typeface="Candara" panose="020E0502030303020204" pitchFamily="34" charset="0"/>
            </a:rPr>
            <a:t> </a:t>
          </a:r>
          <a:r>
            <a:rPr lang="ru-RU" dirty="0" err="1" smtClean="0">
              <a:latin typeface="Candara" panose="020E0502030303020204" pitchFamily="34" charset="0"/>
            </a:rPr>
            <a:t>подкрепа</a:t>
          </a:r>
          <a:r>
            <a:rPr lang="ru-RU" dirty="0" smtClean="0">
              <a:latin typeface="Candara" panose="020E0502030303020204" pitchFamily="34" charset="0"/>
            </a:rPr>
            <a:t> за </a:t>
          </a:r>
          <a:r>
            <a:rPr lang="ru-RU" dirty="0" err="1" smtClean="0">
              <a:latin typeface="Candara" panose="020E0502030303020204" pitchFamily="34" charset="0"/>
            </a:rPr>
            <a:t>български</a:t>
          </a:r>
          <a:r>
            <a:rPr lang="ru-RU" dirty="0" smtClean="0">
              <a:latin typeface="Candara" panose="020E0502030303020204" pitchFamily="34" charset="0"/>
            </a:rPr>
            <a:t> </a:t>
          </a:r>
          <a:r>
            <a:rPr lang="ru-RU" dirty="0" err="1" smtClean="0">
              <a:latin typeface="Candara" panose="020E0502030303020204" pitchFamily="34" charset="0"/>
            </a:rPr>
            <a:t>научни</a:t>
          </a:r>
          <a:r>
            <a:rPr lang="ru-RU" dirty="0" smtClean="0">
              <a:latin typeface="Candara" panose="020E0502030303020204" pitchFamily="34" charset="0"/>
            </a:rPr>
            <a:t> организации с </a:t>
          </a:r>
          <a:r>
            <a:rPr lang="ru-RU" dirty="0" err="1" smtClean="0">
              <a:latin typeface="Candara" panose="020E0502030303020204" pitchFamily="34" charset="0"/>
            </a:rPr>
            <a:t>одобрени</a:t>
          </a:r>
          <a:r>
            <a:rPr lang="ru-RU" dirty="0" smtClean="0">
              <a:latin typeface="Candara" panose="020E0502030303020204" pitchFamily="34" charset="0"/>
            </a:rPr>
            <a:t> </a:t>
          </a:r>
          <a:r>
            <a:rPr lang="ru-RU" dirty="0" err="1" smtClean="0">
              <a:latin typeface="Candara" panose="020E0502030303020204" pitchFamily="34" charset="0"/>
            </a:rPr>
            <a:t>проекти</a:t>
          </a:r>
          <a:r>
            <a:rPr lang="ru-RU" dirty="0" smtClean="0">
              <a:latin typeface="Candara" panose="020E0502030303020204" pitchFamily="34" charset="0"/>
            </a:rPr>
            <a:t> по </a:t>
          </a:r>
          <a:r>
            <a:rPr lang="ru-RU" dirty="0" err="1" smtClean="0">
              <a:latin typeface="Candara" panose="020E0502030303020204" pitchFamily="34" charset="0"/>
            </a:rPr>
            <a:t>програма</a:t>
          </a:r>
          <a:r>
            <a:rPr lang="ru-RU" dirty="0" smtClean="0">
              <a:latin typeface="Candara" panose="020E0502030303020204" pitchFamily="34" charset="0"/>
            </a:rPr>
            <a:t> </a:t>
          </a:r>
          <a:r>
            <a:rPr lang="ru-RU" dirty="0" err="1" smtClean="0">
              <a:latin typeface="Candara" panose="020E0502030303020204" pitchFamily="34" charset="0"/>
            </a:rPr>
            <a:t>Хоризонт</a:t>
          </a:r>
          <a:r>
            <a:rPr lang="ru-RU" dirty="0" smtClean="0">
              <a:latin typeface="Candara" panose="020E0502030303020204" pitchFamily="34" charset="0"/>
            </a:rPr>
            <a:t> 2020 - </a:t>
          </a:r>
          <a:r>
            <a:rPr lang="ru-RU" dirty="0" err="1" smtClean="0">
              <a:latin typeface="Candara" panose="020E0502030303020204" pitchFamily="34" charset="0"/>
            </a:rPr>
            <a:t>Widespread-Teaming</a:t>
          </a:r>
          <a:r>
            <a:rPr lang="ru-RU" dirty="0" smtClean="0">
              <a:latin typeface="Candara" panose="020E0502030303020204" pitchFamily="34" charset="0"/>
            </a:rPr>
            <a:t>, фаза 2“ с </a:t>
          </a:r>
          <a:r>
            <a:rPr lang="ru-RU" dirty="0" err="1" smtClean="0">
              <a:latin typeface="Candara" panose="020E0502030303020204" pitchFamily="34" charset="0"/>
            </a:rPr>
            <a:t>допълнителната</a:t>
          </a:r>
          <a:r>
            <a:rPr lang="ru-RU" dirty="0" smtClean="0">
              <a:latin typeface="Candara" panose="020E0502030303020204" pitchFamily="34" charset="0"/>
            </a:rPr>
            <a:t> редакция в </a:t>
          </a:r>
          <a:r>
            <a:rPr lang="ru-RU" dirty="0" err="1" smtClean="0">
              <a:latin typeface="Candara" panose="020E0502030303020204" pitchFamily="34" charset="0"/>
            </a:rPr>
            <a:t>резултат</a:t>
          </a:r>
          <a:r>
            <a:rPr lang="ru-RU" dirty="0" smtClean="0">
              <a:latin typeface="Candara" panose="020E0502030303020204" pitchFamily="34" charset="0"/>
            </a:rPr>
            <a:t> на </a:t>
          </a:r>
          <a:r>
            <a:rPr lang="ru-RU" dirty="0" err="1" smtClean="0">
              <a:latin typeface="Candara" panose="020E0502030303020204" pitchFamily="34" charset="0"/>
            </a:rPr>
            <a:t>полученото</a:t>
          </a:r>
          <a:r>
            <a:rPr lang="ru-RU" dirty="0" smtClean="0">
              <a:latin typeface="Candara" panose="020E0502030303020204" pitchFamily="34" charset="0"/>
            </a:rPr>
            <a:t> </a:t>
          </a:r>
          <a:r>
            <a:rPr lang="ru-RU" dirty="0" err="1" smtClean="0">
              <a:latin typeface="Candara" panose="020E0502030303020204" pitchFamily="34" charset="0"/>
            </a:rPr>
            <a:t>писмено</a:t>
          </a:r>
          <a:r>
            <a:rPr lang="ru-RU" dirty="0" smtClean="0">
              <a:latin typeface="Candara" panose="020E0502030303020204" pitchFamily="34" charset="0"/>
            </a:rPr>
            <a:t> становище от Министерство на </a:t>
          </a:r>
          <a:r>
            <a:rPr lang="ru-RU" dirty="0" err="1" smtClean="0">
              <a:latin typeface="Candara" panose="020E0502030303020204" pitchFamily="34" charset="0"/>
            </a:rPr>
            <a:t>финансите</a:t>
          </a:r>
          <a:r>
            <a:rPr lang="ru-RU" dirty="0" smtClean="0">
              <a:latin typeface="Candara" panose="020E0502030303020204" pitchFamily="34" charset="0"/>
            </a:rPr>
            <a:t> по </a:t>
          </a:r>
          <a:r>
            <a:rPr lang="ru-RU" dirty="0" err="1" smtClean="0">
              <a:latin typeface="Candara" panose="020E0502030303020204" pitchFamily="34" charset="0"/>
            </a:rPr>
            <a:t>реда</a:t>
          </a:r>
          <a:r>
            <a:rPr lang="ru-RU" dirty="0" smtClean="0">
              <a:latin typeface="Candara" panose="020E0502030303020204" pitchFamily="34" charset="0"/>
            </a:rPr>
            <a:t> на чл. 5, т. 1 и чл. 6, ал. 1 от </a:t>
          </a:r>
          <a:r>
            <a:rPr lang="ru-RU" dirty="0" err="1" smtClean="0">
              <a:latin typeface="Candara" panose="020E0502030303020204" pitchFamily="34" charset="0"/>
            </a:rPr>
            <a:t>Наредба</a:t>
          </a:r>
          <a:r>
            <a:rPr lang="ru-RU" dirty="0" smtClean="0">
              <a:latin typeface="Candara" panose="020E0502030303020204" pitchFamily="34" charset="0"/>
            </a:rPr>
            <a:t> №4 от 22.07.2016 г.</a:t>
          </a:r>
          <a:endParaRPr lang="en-US" dirty="0">
            <a:latin typeface="Candara" panose="020E0502030303020204" pitchFamily="34" charset="0"/>
          </a:endParaRPr>
        </a:p>
      </dgm:t>
    </dgm:pt>
    <dgm:pt modelId="{63D6FB51-30C2-4C93-B78D-9389F7F6DF40}" type="parTrans" cxnId="{0A9B15B9-28D2-4DBC-B01B-521530FE7116}">
      <dgm:prSet/>
      <dgm:spPr/>
      <dgm:t>
        <a:bodyPr/>
        <a:lstStyle/>
        <a:p>
          <a:endParaRPr lang="en-US"/>
        </a:p>
      </dgm:t>
    </dgm:pt>
    <dgm:pt modelId="{18CAD5AC-4EBB-4895-A567-BDBFB0432B3B}" type="sibTrans" cxnId="{0A9B15B9-28D2-4DBC-B01B-521530FE7116}">
      <dgm:prSet/>
      <dgm:spPr/>
      <dgm:t>
        <a:bodyPr/>
        <a:lstStyle/>
        <a:p>
          <a:endParaRPr lang="en-US"/>
        </a:p>
      </dgm:t>
    </dgm:pt>
    <dgm:pt modelId="{57492415-D5D5-47C7-BFD3-EE7942221CB9}">
      <dgm:prSet/>
      <dgm:spPr/>
      <dgm:t>
        <a:bodyPr anchor="ctr"/>
        <a:lstStyle/>
        <a:p>
          <a:pPr algn="l"/>
          <a:endParaRPr lang="en-US" dirty="0"/>
        </a:p>
      </dgm:t>
    </dgm:pt>
    <dgm:pt modelId="{0CB4576F-3B8B-466B-8D96-F9EE5E468BD0}" type="parTrans" cxnId="{716BF38D-AE88-4812-A710-FC60042C7619}">
      <dgm:prSet/>
      <dgm:spPr/>
      <dgm:t>
        <a:bodyPr/>
        <a:lstStyle/>
        <a:p>
          <a:endParaRPr lang="en-US"/>
        </a:p>
      </dgm:t>
    </dgm:pt>
    <dgm:pt modelId="{9E7E10B7-2259-405B-9590-24802888B024}" type="sibTrans" cxnId="{716BF38D-AE88-4812-A710-FC60042C7619}">
      <dgm:prSet/>
      <dgm:spPr/>
      <dgm:t>
        <a:bodyPr/>
        <a:lstStyle/>
        <a:p>
          <a:endParaRPr lang="en-US"/>
        </a:p>
      </dgm:t>
    </dgm:pt>
    <dgm:pt modelId="{C1804992-C813-4734-8506-DAB5B0DA1C48}" type="pres">
      <dgm:prSet presAssocID="{50BEDB61-08BD-4E37-A736-16DA13CE494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AAA682F-37BD-45C7-A0E3-046C68949B26}" type="pres">
      <dgm:prSet presAssocID="{6F633FDF-F152-4191-B2B3-2EBF3923E16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58E8D5-F0AE-48B0-8A00-C282F39985CF}" type="pres">
      <dgm:prSet presAssocID="{6F633FDF-F152-4191-B2B3-2EBF3923E161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A9B15B9-28D2-4DBC-B01B-521530FE7116}" srcId="{6F633FDF-F152-4191-B2B3-2EBF3923E161}" destId="{2657939F-9CF7-40F4-B513-3911DEC13753}" srcOrd="0" destOrd="0" parTransId="{63D6FB51-30C2-4C93-B78D-9389F7F6DF40}" sibTransId="{18CAD5AC-4EBB-4895-A567-BDBFB0432B3B}"/>
    <dgm:cxn modelId="{0D253FBC-866E-4091-800B-E8A5C6DFA7E9}" srcId="{50BEDB61-08BD-4E37-A736-16DA13CE494A}" destId="{6F633FDF-F152-4191-B2B3-2EBF3923E161}" srcOrd="0" destOrd="0" parTransId="{3B5F8469-FE87-42C5-B29C-9F4EBBB42A94}" sibTransId="{92F5D4EB-87B4-4488-8718-77F6079844FF}"/>
    <dgm:cxn modelId="{E2ADB875-E083-4CFF-9A0D-A2B77D81F216}" type="presOf" srcId="{2657939F-9CF7-40F4-B513-3911DEC13753}" destId="{1958E8D5-F0AE-48B0-8A00-C282F39985CF}" srcOrd="0" destOrd="0" presId="urn:microsoft.com/office/officeart/2005/8/layout/vList2"/>
    <dgm:cxn modelId="{79309B70-97B9-4204-B532-18E1D5EF31DA}" type="presOf" srcId="{6F633FDF-F152-4191-B2B3-2EBF3923E161}" destId="{2AAA682F-37BD-45C7-A0E3-046C68949B26}" srcOrd="0" destOrd="0" presId="urn:microsoft.com/office/officeart/2005/8/layout/vList2"/>
    <dgm:cxn modelId="{716BF38D-AE88-4812-A710-FC60042C7619}" srcId="{6F633FDF-F152-4191-B2B3-2EBF3923E161}" destId="{57492415-D5D5-47C7-BFD3-EE7942221CB9}" srcOrd="1" destOrd="0" parTransId="{0CB4576F-3B8B-466B-8D96-F9EE5E468BD0}" sibTransId="{9E7E10B7-2259-405B-9590-24802888B024}"/>
    <dgm:cxn modelId="{46EB7E28-0DDA-4182-AF64-D35316FA63D1}" type="presOf" srcId="{57492415-D5D5-47C7-BFD3-EE7942221CB9}" destId="{1958E8D5-F0AE-48B0-8A00-C282F39985CF}" srcOrd="0" destOrd="1" presId="urn:microsoft.com/office/officeart/2005/8/layout/vList2"/>
    <dgm:cxn modelId="{01092AFD-7733-4AE4-9CE5-FF340C71C667}" type="presOf" srcId="{50BEDB61-08BD-4E37-A736-16DA13CE494A}" destId="{C1804992-C813-4734-8506-DAB5B0DA1C48}" srcOrd="0" destOrd="0" presId="urn:microsoft.com/office/officeart/2005/8/layout/vList2"/>
    <dgm:cxn modelId="{DF5479CC-3BB7-4766-9C0F-0FB075ADDCB3}" type="presParOf" srcId="{C1804992-C813-4734-8506-DAB5B0DA1C48}" destId="{2AAA682F-37BD-45C7-A0E3-046C68949B26}" srcOrd="0" destOrd="0" presId="urn:microsoft.com/office/officeart/2005/8/layout/vList2"/>
    <dgm:cxn modelId="{69CCB995-CF21-41B3-B012-ABC6E311935C}" type="presParOf" srcId="{C1804992-C813-4734-8506-DAB5B0DA1C48}" destId="{1958E8D5-F0AE-48B0-8A00-C282F39985CF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2776B9-048C-4E8F-9F33-C6B1693F8386}">
      <dsp:nvSpPr>
        <dsp:cNvPr id="0" name=""/>
        <dsp:cNvSpPr/>
      </dsp:nvSpPr>
      <dsp:spPr>
        <a:xfrm>
          <a:off x="0" y="0"/>
          <a:ext cx="9893617" cy="1316355"/>
        </a:xfrm>
        <a:prstGeom prst="roundRect">
          <a:avLst>
            <a:gd name="adj" fmla="val 10000"/>
          </a:avLst>
        </a:prstGeom>
        <a:solidFill>
          <a:schemeClr val="accent3">
            <a:lumMod val="75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800" kern="1200" dirty="0" smtClean="0">
              <a:solidFill>
                <a:schemeClr val="bg1"/>
              </a:solidFill>
              <a:latin typeface="Candara" panose="020E0502030303020204" pitchFamily="34" charset="0"/>
            </a:rPr>
            <a:t>Бюджет на операцията – 60 000 000 лева  </a:t>
          </a:r>
          <a:endParaRPr lang="en-US" sz="2800" kern="1200" dirty="0">
            <a:solidFill>
              <a:schemeClr val="bg1"/>
            </a:solidFill>
            <a:latin typeface="Candara" panose="020E0502030303020204" pitchFamily="34" charset="0"/>
          </a:endParaRPr>
        </a:p>
      </dsp:txBody>
      <dsp:txXfrm>
        <a:off x="38555" y="38555"/>
        <a:ext cx="8473167" cy="1239245"/>
      </dsp:txXfrm>
    </dsp:sp>
    <dsp:sp modelId="{5269FB6F-560C-4CD2-B8CB-2C8FE06B85AD}">
      <dsp:nvSpPr>
        <dsp:cNvPr id="0" name=""/>
        <dsp:cNvSpPr/>
      </dsp:nvSpPr>
      <dsp:spPr>
        <a:xfrm>
          <a:off x="872966" y="1266704"/>
          <a:ext cx="9893617" cy="1854441"/>
        </a:xfrm>
        <a:prstGeom prst="roundRect">
          <a:avLst>
            <a:gd name="adj" fmla="val 10000"/>
          </a:avLst>
        </a:prstGeom>
        <a:solidFill>
          <a:schemeClr val="accent3">
            <a:lumMod val="75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i="0" kern="1200" dirty="0" smtClean="0">
              <a:solidFill>
                <a:schemeClr val="bg1"/>
              </a:solidFill>
              <a:effectLst/>
              <a:latin typeface="Candara" panose="020E0502030303020204" pitchFamily="34" charset="0"/>
            </a:rPr>
            <a:t>Индикатори за изпълнение </a:t>
          </a:r>
          <a:r>
            <a:rPr lang="ru-RU" sz="2000" i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rPr>
            <a:t>	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err="1" smtClean="0">
              <a:solidFill>
                <a:schemeClr val="bg1"/>
              </a:solidFill>
              <a:latin typeface="Candara" panose="020E0502030303020204" pitchFamily="34" charset="0"/>
            </a:rPr>
            <a:t>Изследователи</a:t>
          </a:r>
          <a:r>
            <a:rPr lang="ru-RU" sz="1800" kern="1200" dirty="0" smtClean="0">
              <a:solidFill>
                <a:schemeClr val="bg1"/>
              </a:solidFill>
              <a:latin typeface="Candara" panose="020E0502030303020204" pitchFamily="34" charset="0"/>
            </a:rPr>
            <a:t>, </a:t>
          </a:r>
          <a:r>
            <a:rPr lang="ru-RU" sz="1800" kern="1200" dirty="0" err="1" smtClean="0">
              <a:solidFill>
                <a:schemeClr val="bg1"/>
              </a:solidFill>
              <a:latin typeface="Candara" panose="020E0502030303020204" pitchFamily="34" charset="0"/>
            </a:rPr>
            <a:t>обучени</a:t>
          </a:r>
          <a:r>
            <a:rPr lang="ru-RU" sz="1800" kern="1200" dirty="0" smtClean="0">
              <a:solidFill>
                <a:schemeClr val="bg1"/>
              </a:solidFill>
              <a:latin typeface="Candara" panose="020E0502030303020204" pitchFamily="34" charset="0"/>
            </a:rPr>
            <a:t> чрез </a:t>
          </a:r>
          <a:r>
            <a:rPr lang="ru-RU" sz="1800" kern="1200" dirty="0" err="1" smtClean="0">
              <a:solidFill>
                <a:schemeClr val="bg1"/>
              </a:solidFill>
              <a:latin typeface="Candara" panose="020E0502030303020204" pitchFamily="34" charset="0"/>
            </a:rPr>
            <a:t>международно</a:t>
          </a:r>
          <a:r>
            <a:rPr lang="ru-RU" sz="1800" kern="1200" dirty="0" smtClean="0">
              <a:solidFill>
                <a:schemeClr val="bg1"/>
              </a:solidFill>
              <a:latin typeface="Candara" panose="020E0502030303020204" pitchFamily="34" charset="0"/>
            </a:rPr>
            <a:t> </a:t>
          </a:r>
          <a:r>
            <a:rPr lang="ru-RU" sz="1800" kern="1200" dirty="0" err="1" smtClean="0">
              <a:solidFill>
                <a:schemeClr val="bg1"/>
              </a:solidFill>
              <a:latin typeface="Candara" panose="020E0502030303020204" pitchFamily="34" charset="0"/>
            </a:rPr>
            <a:t>сътрудничество</a:t>
          </a:r>
          <a:r>
            <a:rPr lang="ru-RU" sz="1800" kern="1200" dirty="0" smtClean="0">
              <a:solidFill>
                <a:schemeClr val="bg1"/>
              </a:solidFill>
              <a:latin typeface="Candara" panose="020E0502030303020204" pitchFamily="34" charset="0"/>
            </a:rPr>
            <a:t> - </a:t>
          </a:r>
          <a:r>
            <a:rPr lang="ru-RU" sz="2000" b="1" kern="1200" dirty="0" smtClean="0">
              <a:solidFill>
                <a:schemeClr val="bg1"/>
              </a:solidFill>
              <a:latin typeface="Candara" panose="020E0502030303020204" pitchFamily="34" charset="0"/>
            </a:rPr>
            <a:t>64 </a:t>
          </a:r>
          <a:r>
            <a:rPr lang="ru-RU" sz="1800" kern="1200" dirty="0" err="1" smtClean="0">
              <a:solidFill>
                <a:schemeClr val="bg1"/>
              </a:solidFill>
              <a:latin typeface="Candara" panose="020E0502030303020204" pitchFamily="34" charset="0"/>
            </a:rPr>
            <a:t>Научноизследователски</a:t>
          </a:r>
          <a:r>
            <a:rPr lang="ru-RU" sz="1800" kern="1200" dirty="0" smtClean="0">
              <a:solidFill>
                <a:schemeClr val="bg1"/>
              </a:solidFill>
              <a:latin typeface="Candara" panose="020E0502030303020204" pitchFamily="34" charset="0"/>
            </a:rPr>
            <a:t> организации и </a:t>
          </a:r>
          <a:r>
            <a:rPr lang="ru-RU" sz="1800" kern="1200" dirty="0" err="1" smtClean="0">
              <a:solidFill>
                <a:schemeClr val="bg1"/>
              </a:solidFill>
              <a:latin typeface="Candara" panose="020E0502030303020204" pitchFamily="34" charset="0"/>
            </a:rPr>
            <a:t>университети</a:t>
          </a:r>
          <a:r>
            <a:rPr lang="ru-RU" sz="1800" kern="1200" dirty="0" smtClean="0">
              <a:solidFill>
                <a:schemeClr val="bg1"/>
              </a:solidFill>
              <a:latin typeface="Candara" panose="020E0502030303020204" pitchFamily="34" charset="0"/>
            </a:rPr>
            <a:t>, </a:t>
          </a:r>
          <a:r>
            <a:rPr lang="ru-RU" sz="1800" kern="1200" dirty="0" err="1" smtClean="0">
              <a:solidFill>
                <a:schemeClr val="bg1"/>
              </a:solidFill>
              <a:latin typeface="Candara" panose="020E0502030303020204" pitchFamily="34" charset="0"/>
            </a:rPr>
            <a:t>участващи</a:t>
          </a:r>
          <a:r>
            <a:rPr lang="ru-RU" sz="1800" kern="1200" dirty="0" smtClean="0">
              <a:solidFill>
                <a:schemeClr val="bg1"/>
              </a:solidFill>
              <a:latin typeface="Candara" panose="020E0502030303020204" pitchFamily="34" charset="0"/>
            </a:rPr>
            <a:t> в </a:t>
          </a:r>
          <a:r>
            <a:rPr lang="ru-RU" sz="1800" kern="1200" dirty="0" err="1" smtClean="0">
              <a:solidFill>
                <a:schemeClr val="bg1"/>
              </a:solidFill>
              <a:latin typeface="Candara" panose="020E0502030303020204" pitchFamily="34" charset="0"/>
            </a:rPr>
            <a:t>международни</a:t>
          </a:r>
          <a:r>
            <a:rPr lang="ru-RU" sz="1800" kern="1200" dirty="0" smtClean="0">
              <a:solidFill>
                <a:schemeClr val="bg1"/>
              </a:solidFill>
              <a:latin typeface="Candara" panose="020E0502030303020204" pitchFamily="34" charset="0"/>
            </a:rPr>
            <a:t> </a:t>
          </a:r>
          <a:r>
            <a:rPr lang="ru-RU" sz="1800" kern="1200" dirty="0" err="1" smtClean="0">
              <a:solidFill>
                <a:schemeClr val="bg1"/>
              </a:solidFill>
              <a:latin typeface="Candara" panose="020E0502030303020204" pitchFamily="34" charset="0"/>
            </a:rPr>
            <a:t>технологични</a:t>
          </a:r>
          <a:r>
            <a:rPr lang="ru-RU" sz="1800" kern="1200" dirty="0" smtClean="0">
              <a:solidFill>
                <a:schemeClr val="bg1"/>
              </a:solidFill>
              <a:latin typeface="Candara" panose="020E0502030303020204" pitchFamily="34" charset="0"/>
            </a:rPr>
            <a:t> </a:t>
          </a:r>
          <a:r>
            <a:rPr lang="ru-RU" sz="1800" kern="1200" dirty="0" err="1" smtClean="0">
              <a:solidFill>
                <a:schemeClr val="bg1"/>
              </a:solidFill>
              <a:latin typeface="Candara" panose="020E0502030303020204" pitchFamily="34" charset="0"/>
            </a:rPr>
            <a:t>инициативи</a:t>
          </a:r>
          <a:r>
            <a:rPr lang="ru-RU" sz="1800" kern="1200" dirty="0" smtClean="0">
              <a:solidFill>
                <a:schemeClr val="bg1"/>
              </a:solidFill>
              <a:latin typeface="Candara" panose="020E0502030303020204" pitchFamily="34" charset="0"/>
            </a:rPr>
            <a:t> и мрежи за </a:t>
          </a:r>
          <a:r>
            <a:rPr lang="ru-RU" sz="1800" kern="1200" dirty="0" err="1" smtClean="0">
              <a:solidFill>
                <a:schemeClr val="bg1"/>
              </a:solidFill>
              <a:latin typeface="Candara" panose="020E0502030303020204" pitchFamily="34" charset="0"/>
            </a:rPr>
            <a:t>научни</a:t>
          </a:r>
          <a:r>
            <a:rPr lang="ru-RU" sz="1800" kern="1200" dirty="0" smtClean="0">
              <a:solidFill>
                <a:schemeClr val="bg1"/>
              </a:solidFill>
              <a:latin typeface="Candara" panose="020E0502030303020204" pitchFamily="34" charset="0"/>
            </a:rPr>
            <a:t> </a:t>
          </a:r>
          <a:r>
            <a:rPr lang="ru-RU" sz="1800" kern="1200" dirty="0" err="1" smtClean="0">
              <a:solidFill>
                <a:schemeClr val="bg1"/>
              </a:solidFill>
              <a:latin typeface="Candara" panose="020E0502030303020204" pitchFamily="34" charset="0"/>
            </a:rPr>
            <a:t>изследвания</a:t>
          </a:r>
          <a:r>
            <a:rPr lang="ru-RU" sz="1800" kern="1200" dirty="0" smtClean="0">
              <a:solidFill>
                <a:schemeClr val="bg1"/>
              </a:solidFill>
              <a:latin typeface="Candara" panose="020E0502030303020204" pitchFamily="34" charset="0"/>
            </a:rPr>
            <a:t> – </a:t>
          </a:r>
          <a:r>
            <a:rPr lang="ru-RU" sz="2000" b="1" kern="1200" dirty="0" smtClean="0">
              <a:solidFill>
                <a:schemeClr val="bg1"/>
              </a:solidFill>
              <a:latin typeface="Candara" panose="020E0502030303020204" pitchFamily="34" charset="0"/>
            </a:rPr>
            <a:t>16 </a:t>
          </a:r>
          <a:r>
            <a:rPr lang="ru-RU" sz="1800" kern="1200" dirty="0" err="1" smtClean="0">
              <a:solidFill>
                <a:schemeClr val="bg1"/>
              </a:solidFill>
              <a:latin typeface="Candara" panose="020E0502030303020204" pitchFamily="34" charset="0"/>
            </a:rPr>
            <a:t>Проекти</a:t>
          </a:r>
          <a:r>
            <a:rPr lang="ru-RU" sz="1800" kern="1200" dirty="0" smtClean="0">
              <a:solidFill>
                <a:schemeClr val="bg1"/>
              </a:solidFill>
              <a:latin typeface="Candara" panose="020E0502030303020204" pitchFamily="34" charset="0"/>
            </a:rPr>
            <a:t>, </a:t>
          </a:r>
          <a:r>
            <a:rPr lang="ru-RU" sz="1800" kern="1200" dirty="0" err="1" smtClean="0">
              <a:solidFill>
                <a:schemeClr val="bg1"/>
              </a:solidFill>
              <a:latin typeface="Candara" panose="020E0502030303020204" pitchFamily="34" charset="0"/>
            </a:rPr>
            <a:t>включващи</a:t>
          </a:r>
          <a:r>
            <a:rPr lang="ru-RU" sz="1800" kern="1200" dirty="0" smtClean="0">
              <a:solidFill>
                <a:schemeClr val="bg1"/>
              </a:solidFill>
              <a:latin typeface="Candara" panose="020E0502030303020204" pitchFamily="34" charset="0"/>
            </a:rPr>
            <a:t> </a:t>
          </a:r>
          <a:r>
            <a:rPr lang="ru-RU" sz="1800" kern="1200" dirty="0" err="1" smtClean="0">
              <a:solidFill>
                <a:schemeClr val="bg1"/>
              </a:solidFill>
              <a:latin typeface="Candara" panose="020E0502030303020204" pitchFamily="34" charset="0"/>
            </a:rPr>
            <a:t>международно</a:t>
          </a:r>
          <a:r>
            <a:rPr lang="ru-RU" sz="1800" kern="1200" dirty="0" smtClean="0">
              <a:solidFill>
                <a:schemeClr val="bg1"/>
              </a:solidFill>
              <a:latin typeface="Candara" panose="020E0502030303020204" pitchFamily="34" charset="0"/>
            </a:rPr>
            <a:t> </a:t>
          </a:r>
          <a:r>
            <a:rPr lang="ru-RU" sz="1800" kern="1200" dirty="0" err="1" smtClean="0">
              <a:solidFill>
                <a:schemeClr val="bg1"/>
              </a:solidFill>
              <a:latin typeface="Candara" panose="020E0502030303020204" pitchFamily="34" charset="0"/>
            </a:rPr>
            <a:t>сътрудничество</a:t>
          </a:r>
          <a:r>
            <a:rPr lang="ru-RU" sz="1800" kern="1200" dirty="0" smtClean="0">
              <a:solidFill>
                <a:schemeClr val="bg1"/>
              </a:solidFill>
              <a:latin typeface="Candara" panose="020E0502030303020204" pitchFamily="34" charset="0"/>
            </a:rPr>
            <a:t> – </a:t>
          </a:r>
          <a:r>
            <a:rPr lang="ru-RU" sz="2000" b="1" kern="1200" dirty="0" smtClean="0">
              <a:solidFill>
                <a:schemeClr val="bg1"/>
              </a:solidFill>
              <a:latin typeface="Candara" panose="020E0502030303020204" pitchFamily="34" charset="0"/>
            </a:rPr>
            <a:t>4</a:t>
          </a:r>
          <a:endParaRPr lang="en-US" sz="2000" b="1" kern="1200" dirty="0">
            <a:solidFill>
              <a:schemeClr val="bg1"/>
            </a:solidFill>
            <a:latin typeface="Candara" panose="020E0502030303020204" pitchFamily="34" charset="0"/>
          </a:endParaRPr>
        </a:p>
      </dsp:txBody>
      <dsp:txXfrm>
        <a:off x="927281" y="1321019"/>
        <a:ext cx="8056390" cy="1745811"/>
      </dsp:txXfrm>
    </dsp:sp>
    <dsp:sp modelId="{6913CF30-303E-4007-88F8-3E7DD75611EB}">
      <dsp:nvSpPr>
        <dsp:cNvPr id="0" name=""/>
        <dsp:cNvSpPr/>
      </dsp:nvSpPr>
      <dsp:spPr>
        <a:xfrm>
          <a:off x="1745932" y="3113085"/>
          <a:ext cx="9893617" cy="1233174"/>
        </a:xfrm>
        <a:prstGeom prst="roundRect">
          <a:avLst>
            <a:gd name="adj" fmla="val 10000"/>
          </a:avLst>
        </a:prstGeom>
        <a:solidFill>
          <a:schemeClr val="accent3">
            <a:lumMod val="75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i="0" kern="1200" dirty="0" smtClean="0">
              <a:solidFill>
                <a:schemeClr val="bg1"/>
              </a:solidFill>
              <a:effectLst/>
              <a:latin typeface="Candara" panose="020E0502030303020204" pitchFamily="34" charset="0"/>
            </a:rPr>
            <a:t>Индикатор за резултат 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kern="1200" dirty="0" smtClean="0">
              <a:solidFill>
                <a:schemeClr val="bg1"/>
              </a:solidFill>
              <a:latin typeface="Candara" panose="020E0502030303020204" pitchFamily="34" charset="0"/>
            </a:rPr>
            <a:t>Международни научни съвместни публикации на 1 млн. население - 236</a:t>
          </a:r>
          <a:endParaRPr lang="en-US" sz="2000" kern="1200" dirty="0">
            <a:solidFill>
              <a:schemeClr val="bg1"/>
            </a:solidFill>
            <a:latin typeface="Candara" panose="020E0502030303020204" pitchFamily="34" charset="0"/>
          </a:endParaRPr>
        </a:p>
      </dsp:txBody>
      <dsp:txXfrm>
        <a:off x="1782050" y="3149203"/>
        <a:ext cx="8092784" cy="1160938"/>
      </dsp:txXfrm>
    </dsp:sp>
    <dsp:sp modelId="{81F6B93F-EF46-453D-8586-36FF8E5163E3}">
      <dsp:nvSpPr>
        <dsp:cNvPr id="0" name=""/>
        <dsp:cNvSpPr/>
      </dsp:nvSpPr>
      <dsp:spPr>
        <a:xfrm>
          <a:off x="9037986" y="998235"/>
          <a:ext cx="855630" cy="85563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600" kern="1200"/>
        </a:p>
      </dsp:txBody>
      <dsp:txXfrm>
        <a:off x="9230503" y="998235"/>
        <a:ext cx="470596" cy="643862"/>
      </dsp:txXfrm>
    </dsp:sp>
    <dsp:sp modelId="{E79B9034-1A1E-4C9B-805F-48B64DC9CA2A}">
      <dsp:nvSpPr>
        <dsp:cNvPr id="0" name=""/>
        <dsp:cNvSpPr/>
      </dsp:nvSpPr>
      <dsp:spPr>
        <a:xfrm>
          <a:off x="9910953" y="2525207"/>
          <a:ext cx="855630" cy="85563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600" kern="1200"/>
        </a:p>
      </dsp:txBody>
      <dsp:txXfrm>
        <a:off x="10103470" y="2525207"/>
        <a:ext cx="470596" cy="64386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AA682F-37BD-45C7-A0E3-046C68949B26}">
      <dsp:nvSpPr>
        <dsp:cNvPr id="0" name=""/>
        <dsp:cNvSpPr/>
      </dsp:nvSpPr>
      <dsp:spPr>
        <a:xfrm>
          <a:off x="0" y="37594"/>
          <a:ext cx="9680331" cy="673920"/>
        </a:xfrm>
        <a:prstGeom prst="roundRect">
          <a:avLst/>
        </a:prstGeom>
        <a:solidFill>
          <a:schemeClr val="accent3">
            <a:lumMod val="75000"/>
          </a:schemeClr>
        </a:solidFill>
        <a:ln>
          <a:noFill/>
        </a:ln>
        <a:effectLst>
          <a:outerShdw blurRad="4445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800" b="0" kern="1200" cap="none" spc="0" dirty="0" smtClean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ndara" panose="020E0502030303020204" pitchFamily="34" charset="0"/>
            </a:rPr>
            <a:t>Проект на решение</a:t>
          </a:r>
          <a:endParaRPr lang="en-US" sz="2800" b="0" kern="1200" cap="none" spc="0" dirty="0">
            <a:ln w="0"/>
            <a:solidFill>
              <a:schemeClr val="bg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Candara" panose="020E0502030303020204" pitchFamily="34" charset="0"/>
          </a:endParaRPr>
        </a:p>
      </dsp:txBody>
      <dsp:txXfrm>
        <a:off x="32898" y="70492"/>
        <a:ext cx="9614535" cy="608124"/>
      </dsp:txXfrm>
    </dsp:sp>
    <dsp:sp modelId="{1958E8D5-F0AE-48B0-8A00-C282F39985CF}">
      <dsp:nvSpPr>
        <dsp:cNvPr id="0" name=""/>
        <dsp:cNvSpPr/>
      </dsp:nvSpPr>
      <dsp:spPr>
        <a:xfrm>
          <a:off x="0" y="711514"/>
          <a:ext cx="9680331" cy="3709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7351" tIns="40640" rIns="227584" bIns="40640" numCol="1" spcCol="1270" anchor="ctr" anchorCtr="0">
          <a:noAutofit/>
        </a:bodyPr>
        <a:lstStyle/>
        <a:p>
          <a:pPr marL="228600" lvl="1" indent="-228600" algn="just" defTabSz="11112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500" kern="1200" dirty="0" smtClean="0">
              <a:latin typeface="Candara" panose="020E0502030303020204" pitchFamily="34" charset="0"/>
            </a:rPr>
            <a:t>Комитет </a:t>
          </a:r>
          <a:r>
            <a:rPr lang="ru-RU" sz="2500" kern="1200" dirty="0" smtClean="0">
              <a:latin typeface="Candara" panose="020E0502030303020204" pitchFamily="34" charset="0"/>
            </a:rPr>
            <a:t>за наблюдение </a:t>
          </a:r>
          <a:r>
            <a:rPr lang="ru-RU" sz="2500" kern="1200" dirty="0" err="1" smtClean="0">
              <a:latin typeface="Candara" panose="020E0502030303020204" pitchFamily="34" charset="0"/>
            </a:rPr>
            <a:t>одобрява</a:t>
          </a:r>
          <a:r>
            <a:rPr lang="ru-RU" sz="2500" kern="1200" dirty="0" smtClean="0">
              <a:latin typeface="Candara" panose="020E0502030303020204" pitchFamily="34" charset="0"/>
            </a:rPr>
            <a:t> </a:t>
          </a:r>
          <a:r>
            <a:rPr lang="ru-RU" sz="2500" kern="1200" dirty="0" err="1" smtClean="0">
              <a:latin typeface="Candara" panose="020E0502030303020204" pitchFamily="34" charset="0"/>
            </a:rPr>
            <a:t>предложените</a:t>
          </a:r>
          <a:r>
            <a:rPr lang="ru-RU" sz="2500" kern="1200" dirty="0" smtClean="0">
              <a:latin typeface="Candara" panose="020E0502030303020204" pitchFamily="34" charset="0"/>
            </a:rPr>
            <a:t> от </a:t>
          </a:r>
          <a:r>
            <a:rPr lang="ru-RU" sz="2500" kern="1200" dirty="0" err="1" smtClean="0">
              <a:latin typeface="Candara" panose="020E0502030303020204" pitchFamily="34" charset="0"/>
            </a:rPr>
            <a:t>Управляващия</a:t>
          </a:r>
          <a:r>
            <a:rPr lang="ru-RU" sz="2500" kern="1200" dirty="0" smtClean="0">
              <a:latin typeface="Candara" panose="020E0502030303020204" pitchFamily="34" charset="0"/>
            </a:rPr>
            <a:t> орган на Оперативна </a:t>
          </a:r>
          <a:r>
            <a:rPr lang="ru-RU" sz="2500" kern="1200" dirty="0" err="1" smtClean="0">
              <a:latin typeface="Candara" panose="020E0502030303020204" pitchFamily="34" charset="0"/>
            </a:rPr>
            <a:t>програма</a:t>
          </a:r>
          <a:r>
            <a:rPr lang="ru-RU" sz="2500" kern="1200" dirty="0" smtClean="0">
              <a:latin typeface="Candara" panose="020E0502030303020204" pitchFamily="34" charset="0"/>
            </a:rPr>
            <a:t> „Наука и образование за </a:t>
          </a:r>
          <a:r>
            <a:rPr lang="ru-RU" sz="2500" kern="1200" dirty="0" err="1" smtClean="0">
              <a:latin typeface="Candara" panose="020E0502030303020204" pitchFamily="34" charset="0"/>
            </a:rPr>
            <a:t>интелигентен</a:t>
          </a:r>
          <a:r>
            <a:rPr lang="ru-RU" sz="2500" kern="1200" dirty="0" smtClean="0">
              <a:latin typeface="Candara" panose="020E0502030303020204" pitchFamily="34" charset="0"/>
            </a:rPr>
            <a:t> </a:t>
          </a:r>
          <a:r>
            <a:rPr lang="ru-RU" sz="2500" kern="1200" dirty="0" err="1" smtClean="0">
              <a:latin typeface="Candara" panose="020E0502030303020204" pitchFamily="34" charset="0"/>
            </a:rPr>
            <a:t>растеж</a:t>
          </a:r>
          <a:r>
            <a:rPr lang="ru-RU" sz="2500" kern="1200" dirty="0" smtClean="0">
              <a:latin typeface="Candara" panose="020E0502030303020204" pitchFamily="34" charset="0"/>
            </a:rPr>
            <a:t>“ 2014-2020 г. методология и критерии за подбор на операция „</a:t>
          </a:r>
          <a:r>
            <a:rPr lang="ru-RU" sz="2500" kern="1200" dirty="0" err="1" smtClean="0">
              <a:latin typeface="Candara" panose="020E0502030303020204" pitchFamily="34" charset="0"/>
            </a:rPr>
            <a:t>Допълваща</a:t>
          </a:r>
          <a:r>
            <a:rPr lang="ru-RU" sz="2500" kern="1200" dirty="0" smtClean="0">
              <a:latin typeface="Candara" panose="020E0502030303020204" pitchFamily="34" charset="0"/>
            </a:rPr>
            <a:t> </a:t>
          </a:r>
          <a:r>
            <a:rPr lang="ru-RU" sz="2500" kern="1200" dirty="0" err="1" smtClean="0">
              <a:latin typeface="Candara" panose="020E0502030303020204" pitchFamily="34" charset="0"/>
            </a:rPr>
            <a:t>подкрепа</a:t>
          </a:r>
          <a:r>
            <a:rPr lang="ru-RU" sz="2500" kern="1200" dirty="0" smtClean="0">
              <a:latin typeface="Candara" panose="020E0502030303020204" pitchFamily="34" charset="0"/>
            </a:rPr>
            <a:t> за </a:t>
          </a:r>
          <a:r>
            <a:rPr lang="ru-RU" sz="2500" kern="1200" dirty="0" err="1" smtClean="0">
              <a:latin typeface="Candara" panose="020E0502030303020204" pitchFamily="34" charset="0"/>
            </a:rPr>
            <a:t>български</a:t>
          </a:r>
          <a:r>
            <a:rPr lang="ru-RU" sz="2500" kern="1200" dirty="0" smtClean="0">
              <a:latin typeface="Candara" panose="020E0502030303020204" pitchFamily="34" charset="0"/>
            </a:rPr>
            <a:t> </a:t>
          </a:r>
          <a:r>
            <a:rPr lang="ru-RU" sz="2500" kern="1200" dirty="0" err="1" smtClean="0">
              <a:latin typeface="Candara" panose="020E0502030303020204" pitchFamily="34" charset="0"/>
            </a:rPr>
            <a:t>научни</a:t>
          </a:r>
          <a:r>
            <a:rPr lang="ru-RU" sz="2500" kern="1200" dirty="0" smtClean="0">
              <a:latin typeface="Candara" panose="020E0502030303020204" pitchFamily="34" charset="0"/>
            </a:rPr>
            <a:t> организации с </a:t>
          </a:r>
          <a:r>
            <a:rPr lang="ru-RU" sz="2500" kern="1200" dirty="0" err="1" smtClean="0">
              <a:latin typeface="Candara" panose="020E0502030303020204" pitchFamily="34" charset="0"/>
            </a:rPr>
            <a:t>одобрени</a:t>
          </a:r>
          <a:r>
            <a:rPr lang="ru-RU" sz="2500" kern="1200" dirty="0" smtClean="0">
              <a:latin typeface="Candara" panose="020E0502030303020204" pitchFamily="34" charset="0"/>
            </a:rPr>
            <a:t> </a:t>
          </a:r>
          <a:r>
            <a:rPr lang="ru-RU" sz="2500" kern="1200" dirty="0" err="1" smtClean="0">
              <a:latin typeface="Candara" panose="020E0502030303020204" pitchFamily="34" charset="0"/>
            </a:rPr>
            <a:t>проекти</a:t>
          </a:r>
          <a:r>
            <a:rPr lang="ru-RU" sz="2500" kern="1200" dirty="0" smtClean="0">
              <a:latin typeface="Candara" panose="020E0502030303020204" pitchFamily="34" charset="0"/>
            </a:rPr>
            <a:t> по </a:t>
          </a:r>
          <a:r>
            <a:rPr lang="ru-RU" sz="2500" kern="1200" dirty="0" err="1" smtClean="0">
              <a:latin typeface="Candara" panose="020E0502030303020204" pitchFamily="34" charset="0"/>
            </a:rPr>
            <a:t>програма</a:t>
          </a:r>
          <a:r>
            <a:rPr lang="ru-RU" sz="2500" kern="1200" dirty="0" smtClean="0">
              <a:latin typeface="Candara" panose="020E0502030303020204" pitchFamily="34" charset="0"/>
            </a:rPr>
            <a:t> </a:t>
          </a:r>
          <a:r>
            <a:rPr lang="ru-RU" sz="2500" kern="1200" dirty="0" err="1" smtClean="0">
              <a:latin typeface="Candara" panose="020E0502030303020204" pitchFamily="34" charset="0"/>
            </a:rPr>
            <a:t>Хоризонт</a:t>
          </a:r>
          <a:r>
            <a:rPr lang="ru-RU" sz="2500" kern="1200" dirty="0" smtClean="0">
              <a:latin typeface="Candara" panose="020E0502030303020204" pitchFamily="34" charset="0"/>
            </a:rPr>
            <a:t> 2020 - </a:t>
          </a:r>
          <a:r>
            <a:rPr lang="ru-RU" sz="2500" kern="1200" dirty="0" err="1" smtClean="0">
              <a:latin typeface="Candara" panose="020E0502030303020204" pitchFamily="34" charset="0"/>
            </a:rPr>
            <a:t>Widespread-Teaming</a:t>
          </a:r>
          <a:r>
            <a:rPr lang="ru-RU" sz="2500" kern="1200" dirty="0" smtClean="0">
              <a:latin typeface="Candara" panose="020E0502030303020204" pitchFamily="34" charset="0"/>
            </a:rPr>
            <a:t>, фаза 2“ с </a:t>
          </a:r>
          <a:r>
            <a:rPr lang="ru-RU" sz="2500" kern="1200" dirty="0" err="1" smtClean="0">
              <a:latin typeface="Candara" panose="020E0502030303020204" pitchFamily="34" charset="0"/>
            </a:rPr>
            <a:t>допълнителната</a:t>
          </a:r>
          <a:r>
            <a:rPr lang="ru-RU" sz="2500" kern="1200" dirty="0" smtClean="0">
              <a:latin typeface="Candara" panose="020E0502030303020204" pitchFamily="34" charset="0"/>
            </a:rPr>
            <a:t> редакция в </a:t>
          </a:r>
          <a:r>
            <a:rPr lang="ru-RU" sz="2500" kern="1200" dirty="0" err="1" smtClean="0">
              <a:latin typeface="Candara" panose="020E0502030303020204" pitchFamily="34" charset="0"/>
            </a:rPr>
            <a:t>резултат</a:t>
          </a:r>
          <a:r>
            <a:rPr lang="ru-RU" sz="2500" kern="1200" dirty="0" smtClean="0">
              <a:latin typeface="Candara" panose="020E0502030303020204" pitchFamily="34" charset="0"/>
            </a:rPr>
            <a:t> на </a:t>
          </a:r>
          <a:r>
            <a:rPr lang="ru-RU" sz="2500" kern="1200" dirty="0" err="1" smtClean="0">
              <a:latin typeface="Candara" panose="020E0502030303020204" pitchFamily="34" charset="0"/>
            </a:rPr>
            <a:t>полученото</a:t>
          </a:r>
          <a:r>
            <a:rPr lang="ru-RU" sz="2500" kern="1200" dirty="0" smtClean="0">
              <a:latin typeface="Candara" panose="020E0502030303020204" pitchFamily="34" charset="0"/>
            </a:rPr>
            <a:t> </a:t>
          </a:r>
          <a:r>
            <a:rPr lang="ru-RU" sz="2500" kern="1200" dirty="0" err="1" smtClean="0">
              <a:latin typeface="Candara" panose="020E0502030303020204" pitchFamily="34" charset="0"/>
            </a:rPr>
            <a:t>писмено</a:t>
          </a:r>
          <a:r>
            <a:rPr lang="ru-RU" sz="2500" kern="1200" dirty="0" smtClean="0">
              <a:latin typeface="Candara" panose="020E0502030303020204" pitchFamily="34" charset="0"/>
            </a:rPr>
            <a:t> становище от Министерство на </a:t>
          </a:r>
          <a:r>
            <a:rPr lang="ru-RU" sz="2500" kern="1200" dirty="0" err="1" smtClean="0">
              <a:latin typeface="Candara" panose="020E0502030303020204" pitchFamily="34" charset="0"/>
            </a:rPr>
            <a:t>финансите</a:t>
          </a:r>
          <a:r>
            <a:rPr lang="ru-RU" sz="2500" kern="1200" dirty="0" smtClean="0">
              <a:latin typeface="Candara" panose="020E0502030303020204" pitchFamily="34" charset="0"/>
            </a:rPr>
            <a:t> по </a:t>
          </a:r>
          <a:r>
            <a:rPr lang="ru-RU" sz="2500" kern="1200" dirty="0" err="1" smtClean="0">
              <a:latin typeface="Candara" panose="020E0502030303020204" pitchFamily="34" charset="0"/>
            </a:rPr>
            <a:t>реда</a:t>
          </a:r>
          <a:r>
            <a:rPr lang="ru-RU" sz="2500" kern="1200" dirty="0" smtClean="0">
              <a:latin typeface="Candara" panose="020E0502030303020204" pitchFamily="34" charset="0"/>
            </a:rPr>
            <a:t> на чл. 5, т. 1 и чл. 6, ал. 1 от </a:t>
          </a:r>
          <a:r>
            <a:rPr lang="ru-RU" sz="2500" kern="1200" dirty="0" err="1" smtClean="0">
              <a:latin typeface="Candara" panose="020E0502030303020204" pitchFamily="34" charset="0"/>
            </a:rPr>
            <a:t>Наредба</a:t>
          </a:r>
          <a:r>
            <a:rPr lang="ru-RU" sz="2500" kern="1200" dirty="0" smtClean="0">
              <a:latin typeface="Candara" panose="020E0502030303020204" pitchFamily="34" charset="0"/>
            </a:rPr>
            <a:t> №4 от 22.07.2016 г.</a:t>
          </a:r>
          <a:endParaRPr lang="en-US" sz="2500" kern="1200" dirty="0">
            <a:latin typeface="Candara" panose="020E0502030303020204" pitchFamily="34" charset="0"/>
          </a:endParaRP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en-US" sz="2500" kern="1200" dirty="0"/>
        </a:p>
      </dsp:txBody>
      <dsp:txXfrm>
        <a:off x="0" y="711514"/>
        <a:ext cx="9680331" cy="37094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RandomtoResultProcess">
  <dgm:title val=""/>
  <dgm:desc val=""/>
  <dgm:catLst>
    <dgm:cat type="process" pri="1275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Name0">
    <dgm:varLst>
      <dgm:dir/>
      <dgm:animOne val="branch"/>
      <dgm:animLvl val="lvl"/>
    </dgm:varLst>
    <dgm:choose name="Name1">
      <dgm:if name="Name2" func="var" arg="dir" op="equ" val="norm">
        <dgm:alg type="lin">
          <dgm:param type="fallback" val="2D"/>
          <dgm:param type="nodeVertAlign" val="t"/>
        </dgm:alg>
      </dgm:if>
      <dgm:else name="Name3">
        <dgm:alg type="lin">
          <dgm:param type="fallback" val="2D"/>
          <dgm:param type="nodeVertAlign" val="t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userH" refType="h" fact="2"/>
      <dgm:constr type="w" for="ch" forName="chaos" refType="userH" fact="0.681"/>
      <dgm:constr type="h" for="ch" forName="chaos" refType="userH"/>
      <dgm:constr type="w" for="ch" forName="middle" refType="userH" fact="0.6"/>
      <dgm:constr type="h" for="ch" forName="middle" refType="userH"/>
      <dgm:constr type="w" for="ch" forName="last" refType="userH" fact="0.6"/>
      <dgm:constr type="h" for="ch" forName="last" refType="userH"/>
      <dgm:constr type="w" for="ch" forName="chevronComposite1" refType="userH" fact="0.22"/>
      <dgm:constr type="h" for="ch" forName="chevronComposite1" refType="userH" fact="0.52"/>
      <dgm:constr type="w" for="ch" forName="chevronComposite2" refType="userH" fact="0.22"/>
      <dgm:constr type="h" for="ch" forName="chevronComposite2" refType="userH" fact="0.52"/>
      <dgm:constr type="w" for="ch" forName="overlap" refType="userH" fact="-0.04"/>
      <dgm:constr type="h" for="ch" forName="overlap" refType="userH" fact="0.06"/>
      <dgm:constr type="primFontSz" for="des" forName="parTx1" op="equ" val="65"/>
      <dgm:constr type="primFontSz" for="des" forName="parTxMid" refType="primFontSz" refFor="des" refForName="parTx1" op="equ"/>
      <dgm:constr type="primFontSz" for="des" forName="circleTx" refType="primFontSz" refFor="des" refForName="parTx1" op="equ"/>
      <dgm:constr type="primFontSz" for="des" forName="desTx1" op="equ" val="65"/>
      <dgm:constr type="primFontSz" for="des" forName="desTxMid" refType="primFontSz" refFor="des" refForName="desTx1" op="equ"/>
      <dgm:constr type="primFontSz" for="des" forName="desTxN" refType="primFontSz" refFor="des" refForName="desTx1" op="equ"/>
    </dgm:constrLst>
    <dgm:forEach name="Name4" axis="ch" ptType="node">
      <dgm:choose name="Name5">
        <dgm:if name="Name6" axis="self" ptType="node" func="pos" op="equ" val="1">
          <dgm:layoutNode name="chaos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parTx1" refType="w" fact="0.5"/>
              <dgm:constr type="t" for="ch" forName="parTx1" refType="w" fact="0.32"/>
              <dgm:constr type="w" for="ch" forName="parTx1" refType="w" fact="0.88"/>
              <dgm:constr type="h" for="ch" forName="parTx1" refType="w" fact="0.29"/>
              <dgm:constr type="ctrX" for="ch" forName="desTx1" refType="w" fact="0.5"/>
              <dgm:constr type="b" for="ch" forName="desTx1" refType="h"/>
              <dgm:constr type="w" for="ch" forName="desTx1" refType="w" fact="0.88"/>
              <dgm:constr type="h" for="ch" forName="desTx1" refType="h" fact="0.37"/>
              <dgm:constr type="l" for="ch" forName="c1" refType="w" fact="0.05"/>
              <dgm:constr type="t" for="ch" forName="c1" refType="w" fact="0.23"/>
              <dgm:constr type="w" for="ch" forName="c1" refType="w" fact="0.07"/>
              <dgm:constr type="h" for="ch" forName="c1" refType="w" refFor="ch" refForName="c1"/>
              <dgm:constr type="l" for="ch" forName="c2" refType="w" fact="0.1"/>
              <dgm:constr type="t" for="ch" forName="c2" refType="w" fact="0.13"/>
              <dgm:constr type="w" for="ch" forName="c2" refType="w" fact="0.07"/>
              <dgm:constr type="h" for="ch" forName="c2" refType="w" refFor="ch" refForName="c2"/>
              <dgm:constr type="l" for="ch" forName="c3" refType="w" fact="0.22"/>
              <dgm:constr type="t" for="ch" forName="c3" refType="w" fact="0.15"/>
              <dgm:constr type="w" for="ch" forName="c3" refType="w" fact="0.11"/>
              <dgm:constr type="h" for="ch" forName="c3" refType="w" refFor="ch" refForName="c3"/>
              <dgm:constr type="l" for="ch" forName="c4" refType="w" fact="0.32"/>
              <dgm:constr type="t" for="ch" forName="c4" refType="w" fact="0.04"/>
              <dgm:constr type="w" for="ch" forName="c4" refType="w" fact="0.07"/>
              <dgm:constr type="h" for="ch" forName="c4" refType="w" refFor="ch" refForName="c4"/>
              <dgm:constr type="l" for="ch" forName="c5" refType="w" fact="0.45"/>
              <dgm:constr type="t" for="ch" forName="c5" refType="w" fact="0"/>
              <dgm:constr type="w" for="ch" forName="c5" refType="w" fact="0.07"/>
              <dgm:constr type="h" for="ch" forName="c5" refType="w" refFor="ch" refForName="c5"/>
              <dgm:constr type="l" for="ch" forName="c6" refType="w" fact="0.61"/>
              <dgm:constr type="t" for="ch" forName="c6" refType="w" fact="0.07"/>
              <dgm:constr type="w" for="ch" forName="c6" refType="w" fact="0.07"/>
              <dgm:constr type="h" for="ch" forName="c6" refType="w" refFor="ch" refForName="c6"/>
              <dgm:constr type="l" for="ch" forName="c7" refType="w" fact="0.71"/>
              <dgm:constr type="t" for="ch" forName="c7" refType="w" fact="0.12"/>
              <dgm:constr type="w" for="ch" forName="c7" refType="w" fact="0.11"/>
              <dgm:constr type="h" for="ch" forName="c7" refType="w" refFor="ch" refForName="c7"/>
              <dgm:constr type="l" for="ch" forName="c8" refType="w" fact="0.85"/>
              <dgm:constr type="t" for="ch" forName="c8" refType="w" fact="0.23"/>
              <dgm:constr type="w" for="ch" forName="c8" refType="w" fact="0.07"/>
              <dgm:constr type="h" for="ch" forName="c8" refType="w" refFor="ch" refForName="c8"/>
              <dgm:constr type="l" for="ch" forName="c9" refType="w" fact="0.91"/>
              <dgm:constr type="t" for="ch" forName="c9" refType="w" fact="0.34"/>
              <dgm:constr type="w" for="ch" forName="c9" refType="w" fact="0.07"/>
              <dgm:constr type="h" for="ch" forName="c9" refType="w" refFor="ch" refForName="c9"/>
              <dgm:constr type="l" for="ch" forName="c10" refType="w" fact="0.39"/>
              <dgm:constr type="t" for="ch" forName="c10" refType="w" fact="0.13"/>
              <dgm:constr type="w" for="ch" forName="c10" refType="w" fact="0.18"/>
              <dgm:constr type="h" for="ch" forName="c10" refType="w" refFor="ch" refForName="c10"/>
              <dgm:constr type="l" for="ch" forName="c11" refType="w" fact="0"/>
              <dgm:constr type="t" for="ch" forName="c11" refType="w" fact="0.51"/>
              <dgm:constr type="w" for="ch" forName="c11" refType="w" fact="0.07"/>
              <dgm:constr type="h" for="ch" forName="c11" refType="w" refFor="ch" refForName="c11"/>
              <dgm:constr type="l" for="ch" forName="c12" refType="w" fact="0.06"/>
              <dgm:constr type="t" for="ch" forName="c12" refType="w" fact="0.6"/>
              <dgm:constr type="w" for="ch" forName="c12" refType="w" fact="0.11"/>
              <dgm:constr type="h" for="ch" forName="c12" refType="w" refFor="ch" refForName="c12"/>
              <dgm:constr type="l" for="ch" forName="c13" refType="w" fact="0.21"/>
              <dgm:constr type="t" for="ch" forName="c13" refType="w" fact="0.68"/>
              <dgm:constr type="w" for="ch" forName="c13" refType="w" fact="0.16"/>
              <dgm:constr type="h" for="ch" forName="c13" refType="w" refFor="ch" refForName="c13"/>
              <dgm:constr type="l" for="ch" forName="c14" refType="w" fact="0.42"/>
              <dgm:constr type="t" for="ch" forName="c14" refType="w" fact="0.81"/>
              <dgm:constr type="w" for="ch" forName="c14" refType="w" fact="0.07"/>
              <dgm:constr type="h" for="ch" forName="c14" refType="w" refFor="ch" refForName="c14"/>
              <dgm:constr type="l" for="ch" forName="c15" refType="w" fact="0.46"/>
              <dgm:constr type="t" for="ch" forName="c15" refType="w" fact="0.68"/>
              <dgm:constr type="w" for="ch" forName="c15" refType="w" fact="0.11"/>
              <dgm:constr type="h" for="ch" forName="c15" refType="w" refFor="ch" refForName="c15"/>
              <dgm:constr type="l" for="ch" forName="c16" refType="w" fact="0.56"/>
              <dgm:constr type="t" for="ch" forName="c16" refType="w" fact="0.82"/>
              <dgm:constr type="w" for="ch" forName="c16" refType="w" fact="0.07"/>
              <dgm:constr type="h" for="ch" forName="c16" refType="w" refFor="ch" refForName="c16"/>
              <dgm:constr type="l" for="ch" forName="c17" refType="w" fact="0.65"/>
              <dgm:constr type="t" for="ch" forName="c17" refType="w" fact="0.66"/>
              <dgm:constr type="w" for="ch" forName="c17" refType="w" fact="0.16"/>
              <dgm:constr type="h" for="ch" forName="c17" refType="w" refFor="ch" refForName="c17"/>
              <dgm:constr type="l" for="ch" forName="c18" refType="w" fact="0.87"/>
              <dgm:constr type="t" for="ch" forName="c18" refType="w" fact="0.62"/>
              <dgm:constr type="w" for="ch" forName="c18" refType="w" fact="0.11"/>
              <dgm:constr type="h" for="ch" forName="c18" refType="w" refFor="ch" refForName="c18"/>
            </dgm:constrLst>
            <dgm:layoutNode name="parTx1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7">
              <dgm:if name="Name8" axis="ch" ptType="node" func="cnt" op="gte" val="1">
                <dgm:layoutNode name="desTx1" styleLbl="revTx">
                  <dgm:varLst>
                    <dgm:bulletEnabled val="1"/>
                  </dgm:varLst>
                  <dgm:choose name="Name9">
                    <dgm:if name="Name10" axis="ch" ptType="node" func="cnt" op="equ" val="1">
                      <dgm:alg type="tx">
                        <dgm:param type="shpTxLTRAlignCh" val="l"/>
                      </dgm:alg>
                    </dgm:if>
                    <dgm:else name="Name11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2"/>
            </dgm:choose>
            <dgm:layoutNode name="c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9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0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layoutNode>
        </dgm:if>
        <dgm:if name="Name13" axis="self" ptType="node" func="revPos" op="equ" val="1">
          <dgm:layoutNode name="last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circleTx" refType="w" fact="0.5"/>
              <dgm:constr type="t" for="ch" forName="circleTx" refType="w" fact="0.117"/>
              <dgm:constr type="w" for="ch" forName="circleTx" refType="h" refFor="ch" refForName="circleTx"/>
              <dgm:constr type="h" for="ch" forName="circleTx" refType="w" fact="0.85"/>
              <dgm:constr type="l" for="ch" forName="desTxN"/>
              <dgm:constr type="b" for="ch" forName="desTxN" refType="h"/>
              <dgm:constr type="w" for="ch" forName="desTxN" refType="w"/>
              <dgm:constr type="h" for="ch" forName="desTxN" refType="h" fact="0.37"/>
              <dgm:constr type="ctrX" for="ch" forName="spN" refType="w" fact="0.5"/>
              <dgm:constr type="t" for="ch" forName="spN"/>
              <dgm:constr type="w" for="ch" forName="spN" refType="w" fact="0.93"/>
              <dgm:constr type="h" for="ch" forName="spN" refType="h" fact="0.01"/>
            </dgm:constrLst>
            <dgm:layoutNode name="circleTx" styleLbl="node1">
              <dgm:alg type="tx"/>
              <dgm:shape xmlns:r="http://schemas.openxmlformats.org/officeDocument/2006/relationships" type="ellipse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  <dgm:choose name="Name14">
              <dgm:if name="Name15" axis="ch" ptType="node" func="cnt" op="gte" val="1">
                <dgm:layoutNode name="desTxN" styleLbl="revTx">
                  <dgm:varLst>
                    <dgm:bulletEnabled val="1"/>
                  </dgm:varLst>
                  <dgm:choose name="Name16">
                    <dgm:if name="Name17" axis="ch" ptType="node" func="cnt" op="equ" val="1">
                      <dgm:alg type="tx">
                        <dgm:param type="shpTxLTRAlignCh" val="l"/>
                      </dgm:alg>
                    </dgm:if>
                    <dgm:else name="Name18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  <dgm:layoutNode name="spN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if>
        <dgm:else name="Name20">
          <dgm:layoutNode name="middl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l" for="ch" forName="parTxMid"/>
              <dgm:constr type="t" for="ch" forName="parTxMid" refType="w" fact="0.167"/>
              <dgm:constr type="w" for="ch" forName="parTxMid" refType="w"/>
              <dgm:constr type="h" for="ch" forName="parTxMid" refType="w" fact="0.7"/>
              <dgm:constr type="l" for="ch" forName="desTxMid"/>
              <dgm:constr type="b" for="ch" forName="desTxMid" refType="h"/>
              <dgm:constr type="w" for="ch" forName="desTxMid" refType="w"/>
              <dgm:constr type="h" for="ch" forName="desTxMid" refType="h" fact="0.37"/>
              <dgm:constr type="ctrX" for="ch" forName="spMid" refType="w" fact="0.5"/>
              <dgm:constr type="t" for="ch" forName="spMid"/>
              <dgm:constr type="w" for="ch" forName="spMid" refType="w" fact="0.01"/>
              <dgm:constr type="h" for="ch" forName="spMid" refType="h" fact="0.01"/>
            </dgm:constrLst>
            <dgm:layoutNode name="parTxMid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21">
              <dgm:if name="Name22" axis="ch" ptType="node" func="cnt" op="gte" val="1">
                <dgm:layoutNode name="desTxMid" styleLbl="revTx">
                  <dgm:varLst>
                    <dgm:bulletEnabled val="1"/>
                  </dgm:varLst>
                  <dgm:choose name="Name23">
                    <dgm:if name="Name24" axis="ch" ptType="node" func="cnt" op="equ" val="1">
                      <dgm:alg type="tx">
                        <dgm:param type="shpTxLTRAlignCh" val="l"/>
                      </dgm:alg>
                    </dgm:if>
                    <dgm:else name="Name25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26"/>
            </dgm:choose>
            <dgm:layoutNode name="spMid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else>
      </dgm:choose>
      <dgm:forEach name="Name27" axis="followSib" ptType="sibTrans" cnt="1">
        <dgm:layoutNode name="chevronComposite1" styleLbl="alignImgPlace1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chevron1"/>
            <dgm:constr type="t" for="ch" forName="chevron1" refType="h" fact="0.1923"/>
            <dgm:constr type="w" for="ch" forName="chevron1" refType="w"/>
            <dgm:constr type="b" for="ch" forName="chevron1" refType="h"/>
            <dgm:constr type="l" for="ch" forName="spChevron1"/>
            <dgm:constr type="t" for="ch" forName="spChevron1"/>
            <dgm:constr type="w" for="ch" forName="spChevron1" refType="w" fact="0.01"/>
            <dgm:constr type="h" for="ch" forName="spChevron1" refType="h" fact="0.01"/>
          </dgm:constrLst>
          <dgm:layoutNode name="chevron1">
            <dgm:alg type="sp"/>
            <dgm:choose name="Name28">
              <dgm:if name="Name29" func="var" arg="dir" op="equ" val="norm">
                <dgm:shape xmlns:r="http://schemas.openxmlformats.org/officeDocument/2006/relationships" type="chevron" r:blip="">
                  <dgm:adjLst>
                    <dgm:adj idx="1" val="0.6231"/>
                  </dgm:adjLst>
                </dgm:shape>
              </dgm:if>
              <dgm:else name="Name30">
                <dgm:shape xmlns:r="http://schemas.openxmlformats.org/officeDocument/2006/relationships" rot="180" type="chevron" r:blip="">
                  <dgm:adjLst>
                    <dgm:adj idx="1" val="0.6231"/>
                  </dgm:adjLst>
                </dgm:shape>
              </dgm:else>
            </dgm:choose>
            <dgm:presOf/>
          </dgm:layoutNode>
          <dgm:layoutNode name="spChevron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  <dgm:choose name="Name31">
          <dgm:if name="Name32" axis="root ch" ptType="all node" func="cnt" op="equ" val="2">
            <dgm:layoutNode name="overlap">
              <dgm:alg type="sp"/>
              <dgm:shape xmlns:r="http://schemas.openxmlformats.org/officeDocument/2006/relationships" r:blip="">
                <dgm:adjLst/>
              </dgm:shape>
              <dgm:presOf/>
            </dgm:layoutNode>
            <dgm:layoutNode name="chevronComposite2" styleLbl="alignImgPlace1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l" for="ch" forName="chevron2"/>
                <dgm:constr type="t" for="ch" forName="chevron2" refType="h" fact="0.1923"/>
                <dgm:constr type="w" for="ch" forName="chevron2" refType="w"/>
                <dgm:constr type="b" for="ch" forName="chevron2" refType="h"/>
                <dgm:constr type="l" for="ch" forName="spChevron2"/>
                <dgm:constr type="t" for="ch" forName="spChevron2"/>
                <dgm:constr type="w" for="ch" forName="spChevron2" refType="w" fact="0.01"/>
                <dgm:constr type="h" for="ch" forName="spChevron2" refType="h" fact="0.01"/>
              </dgm:constrLst>
              <dgm:layoutNode name="chevron2">
                <dgm:alg type="sp"/>
                <dgm:choose name="Name33">
                  <dgm:if name="Name34" func="var" arg="dir" op="equ" val="norm">
                    <dgm:shape xmlns:r="http://schemas.openxmlformats.org/officeDocument/2006/relationships" type="chevron" r:blip="">
                      <dgm:adjLst>
                        <dgm:adj idx="1" val="0.6231"/>
                      </dgm:adjLst>
                    </dgm:shape>
                  </dgm:if>
                  <dgm:else name="Name35">
                    <dgm:shape xmlns:r="http://schemas.openxmlformats.org/officeDocument/2006/relationships" rot="180" type="chevron" r:blip="">
                      <dgm:adjLst>
                        <dgm:adj idx="1" val="0.6231"/>
                      </dgm:adjLst>
                    </dgm:shape>
                  </dgm:else>
                </dgm:choose>
                <dgm:presOf/>
              </dgm:layoutNode>
              <dgm:layoutNode name="spChevron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layoutNode>
          </dgm:if>
          <dgm:else name="Name36"/>
        </dgm:choos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PictureAccentList">
  <dgm:title val=""/>
  <dgm:desc val=""/>
  <dgm:catLst>
    <dgm:cat type="picture" pri="14000"/>
    <dgm:cat type="list" pri="14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clrData>
  <dgm:layoutNode name="layout">
    <dgm:varLst>
      <dgm:chMax/>
      <dgm:chPref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L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primFontSz" for="des" forName="childText" refType="primFontSz" refFor="des" refForName="rootText" op="lte"/>
      <dgm:constr type="w" for="des" forName="rootComposite" refType="w" fact="4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/>
      <dgm:constr type="sibSp" refType="w" refFor="des" refForName="rootComposite" fact="0.1"/>
      <dgm:constr type="sibSp" for="des" forName="childShape" refType="h" refFor="des" refForName="rootComposite" fact="0.12"/>
      <dgm:constr type="sp" for="des" forName="root" refType="h" refFor="des" refForName="rootComposite" fact="0.18"/>
    </dgm:constrLst>
    <dgm:ruleLst/>
    <dgm:forEach name="Name3" axis="ch">
      <dgm:forEach name="Name4" axis="self" ptType="node" cnt="1">
        <dgm:layoutNode name="root">
          <dgm:varLst>
            <dgm:chMax/>
            <dgm:chPref val="4"/>
          </dgm:varLst>
          <dgm:alg type="hierRoot"/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onstrLst>
              <dgm:constr type="l" for="ch" forName="rootText"/>
              <dgm:constr type="t" for="ch" forName="rootText"/>
              <dgm:constr type="w" for="ch" forName="rootText" refType="w"/>
              <dgm:constr type="h" for="ch" forName="rootText" refType="h"/>
            </dgm:constrLst>
            <dgm:ruleLst/>
            <dgm:layoutNode name="rootText" styleLbl="node0">
              <dgm:varLst>
                <dgm:chMax/>
                <dgm:chPref val="4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5" axis="ch">
              <dgm:forEach name="Name6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7">
                    <dgm:if name="Name8" func="var" arg="dir" op="equ" val="norm">
                      <dgm:constrLst>
                        <dgm:constr type="w" for="ch" forName="Image" refType="h"/>
                        <dgm:constr type="h" for="ch" forName="Image" refType="h"/>
                        <dgm:constr type="l" for="ch" forName="Image"/>
                        <dgm:constr type="t" for="ch" forName="Image"/>
                        <dgm:constr type="h" for="ch" forName="childText" refType="h"/>
                        <dgm:constr type="l" for="ch" forName="childText" refType="w" refFor="ch" refForName="Image" fact="1.06"/>
                        <dgm:constr type="t" for="ch" forName="childText"/>
                      </dgm:constrLst>
                    </dgm:if>
                    <dgm:else name="Name9">
                      <dgm:constrLst>
                        <dgm:constr type="w" for="ch" forName="Image" refType="h"/>
                        <dgm:constr type="h" for="ch" forName="Image" refType="h"/>
                        <dgm:constr type="r" for="ch" forName="Image" refType="w"/>
                        <dgm:constr type="t" for="ch" forName="Image"/>
                        <dgm:constr type="h" for="ch" forName="childText" refType="h"/>
                        <dgm:constr type="t" for="ch" forName="childText"/>
                        <dgm:constr type="wOff" for="ch" forName="childText" refType="w" refFor="ch" refForName="Image" fact="-1.06"/>
                      </dgm:constrLst>
                    </dgm:else>
                  </dgm:choose>
                  <dgm:ruleLst/>
                  <dgm:layoutNode name="Image" styleLbl="node1">
                    <dgm:alg type="sp"/>
                    <dgm:shape xmlns:r="http://schemas.openxmlformats.org/officeDocument/2006/relationships" type="roundRect" r:blip="" blipPhldr="1">
                      <dgm:adjLst>
                        <dgm:adj idx="1" val="0.1667"/>
                      </dgm:adjLst>
                    </dgm:shape>
                    <dgm:presOf/>
                  </dgm:layoutNode>
                  <dgm:layoutNode name="childText" styleLbl="lnNode1">
                    <dgm:varLst>
                      <dgm:chMax val="0"/>
                      <dgm:chPref val="0"/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667"/>
                      </dgm:adjLst>
                    </dgm:shape>
                    <dgm:presOf axis="self desOrSelf" ptType="node node" st="1 1" cnt="1 0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1/layout/RadialPictureList">
  <dgm:title val="Radial Picture List"/>
  <dgm:desc val="Use to show relationships to a central idea. The Level 1 shape contains text and all Level 2 shapes contain a picture with corresponding text. Limited to four Level 2 pictures.  Unused pictures do not appear, but remain available if you switch layouts. Works best with a small amount of Level 2 text."/>
  <dgm:catLst>
    <dgm:cat type="picture" pri="2500"/>
    <dgm:cat type="officeonline" pri="2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10" destId="14" srcOrd="3" destOrd="0"/>
      </dgm:cxnLst>
      <dgm:bg/>
      <dgm:whole/>
    </dgm:dataModel>
  </dgm:clrData>
  <dgm:layoutNode name="Name0">
    <dgm:varLst>
      <dgm:chMax val="1"/>
      <dgm:chPref val="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equ" val="1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l" for="ch" forName="Accent" refType="w" fact="0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l" for="ch" forName="Child1" refType="w" fact="0.76"/>
              <dgm:constr type="t" for="ch" forName="Child1" refType="h" fact="0.3739"/>
              <dgm:constr type="w" for="ch" forName="Child1" refType="w" fact="0.24"/>
              <dgm:constr type="h" for="ch" forName="Child1" refType="h" fact="0.255"/>
              <dgm:constr type="l" for="ch" forName="Parent" refType="w" fact="0.1726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l" for="ch" forName="Image1" refType="w" fact="0.5661"/>
              <dgm:constr type="t" for="ch" forName="Image1" refType="h" fact="0.3744"/>
              <dgm:constr type="w" for="ch" forName="Image1" refType="w" fact="0.1793"/>
              <dgm:constr type="h" for="ch" forName="Image1" refType="h" fact="0.255"/>
            </dgm:constrLst>
          </dgm:if>
          <dgm:if name="Name6" axis="ch ch" ptType="node node" st="1 1" cnt="1 0" func="cnt" op="equ" val="2">
            <dgm:alg type="composite">
              <dgm:param type="ar" val="1.381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" refType="w" fact="0"/>
              <dgm:constr type="t" for="ch" forName="Accent" refType="h" fact="0"/>
              <dgm:constr type="w" for="ch" forName="Accent" refType="w" fact="0.6946"/>
              <dgm:constr type="h" for="ch" forName="Accent" refType="h"/>
              <dgm:constr type="l" for="ch" forName="Parent" refType="w" fact="0.1777"/>
              <dgm:constr type="t" for="ch" forName="Parent" refType="h" fact="0.2646"/>
              <dgm:constr type="w" for="ch" forName="Parent" refType="w" fact="0.3446"/>
              <dgm:constr type="h" for="ch" forName="Parent" refType="h" fact="0.4759"/>
              <dgm:constr type="l" for="ch" forName="Image1" refType="w" fact="0.5531"/>
              <dgm:constr type="t" for="ch" forName="Image1" refType="h" fact="0.1585"/>
              <dgm:constr type="w" for="ch" forName="Image1" refType="w" fact="0.1846"/>
              <dgm:constr type="h" for="ch" forName="Image1" refType="h" fact="0.255"/>
              <dgm:constr type="l" for="ch" forName="Image2" refType="w" fact="0.5531"/>
              <dgm:constr type="t" for="ch" forName="Image2" refType="h" fact="0.5624"/>
              <dgm:constr type="w" for="ch" forName="Image2" refType="w" fact="0.1846"/>
              <dgm:constr type="h" for="ch" forName="Image2" refType="h" fact="0.255"/>
              <dgm:constr type="l" for="ch" forName="Child1" refType="w" fact="0.7529"/>
              <dgm:constr type="t" for="ch" forName="Child1" refType="h" fact="0.1618"/>
              <dgm:constr type="w" for="ch" forName="Child1" refType="w" fact="0.2471"/>
              <dgm:constr type="h" for="ch" forName="Child1" refType="h" fact="0.2468"/>
              <dgm:constr type="l" for="ch" forName="Child2" refType="w" fact="0.7529"/>
              <dgm:constr type="t" for="ch" forName="Child2" refType="h" fact="0.5657"/>
              <dgm:constr type="w" for="ch" forName="Child2" refType="w" fact="0.2471"/>
              <dgm:constr type="h" for="ch" forName="Child2" refType="h" fact="0.2468"/>
            </dgm:constrLst>
          </dgm:if>
          <dgm:if name="Name7" axis="ch ch" ptType="node node" st="1 1" cnt="1 0" func="cnt" op="equ" val="3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" refType="w" fact="0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l" for="ch" forName="Parent" refType="w" fact="0.1726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l" for="ch" forName="Image1" refType="w" fact="0.4968"/>
              <dgm:constr type="t" for="ch" forName="Image1" refType="h" fact="0.0843"/>
              <dgm:constr type="w" for="ch" forName="Image1" refType="w" fact="0.1793"/>
              <dgm:constr type="h" for="ch" forName="Image1" refType="h" fact="0.255"/>
              <dgm:constr type="l" for="ch" forName="Image2" refType="w" fact="0.5661"/>
              <dgm:constr type="t" for="ch" forName="Image2" refType="h" fact="0.3744"/>
              <dgm:constr type="w" for="ch" forName="Image2" refType="w" fact="0.1793"/>
              <dgm:constr type="h" for="ch" forName="Image2" refType="h" fact="0.255"/>
              <dgm:constr type="l" for="ch" forName="Image3" refType="w" fact="0.4968"/>
              <dgm:constr type="t" for="ch" forName="Image3" refType="h" fact="0.6686"/>
              <dgm:constr type="w" for="ch" forName="Image3" refType="w" fact="0.1793"/>
              <dgm:constr type="h" for="ch" forName="Image3" refType="h" fact="0.255"/>
              <dgm:constr type="l" for="ch" forName="Child1" refType="w" fact="0.6897"/>
              <dgm:constr type="t" for="ch" forName="Child1" refType="h" fact="0.0884"/>
              <dgm:constr type="w" for="ch" forName="Child1" refType="w" fact="0.24"/>
              <dgm:constr type="h" for="ch" forName="Child1" refType="h" fact="0.2468"/>
              <dgm:constr type="l" for="ch" forName="Child2" refType="w" fact="0.76"/>
              <dgm:constr type="t" for="ch" forName="Child2" refType="h" fact="0.378"/>
              <dgm:constr type="w" for="ch" forName="Child2" refType="w" fact="0.24"/>
              <dgm:constr type="h" for="ch" forName="Child2" refType="h" fact="0.2468"/>
              <dgm:constr type="l" for="ch" forName="Child3" refType="w" fact="0.6897"/>
              <dgm:constr type="t" for="ch" forName="Child3" refType="h" fact="0.6738"/>
              <dgm:constr type="w" for="ch" forName="Child3" refType="w" fact="0.24"/>
              <dgm:constr type="h" for="ch" forName="Child3" refType="h" fact="0.2468"/>
            </dgm:constrLst>
          </dgm:if>
          <dgm:else name="Name8">
            <dgm:alg type="composite">
              <dgm:param type="ar" val="1.2852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" refType="w" fact="0"/>
              <dgm:constr type="t" for="ch" forName="Accent" refType="h" fact="0.0361"/>
              <dgm:constr type="w" for="ch" forName="Accent" refType="w" fact="0.6865"/>
              <dgm:constr type="h" for="ch" forName="Accent" refType="h" fact="0.9197"/>
              <dgm:constr type="l" for="ch" forName="Parent" refType="w" fact="0.1756"/>
              <dgm:constr type="t" for="ch" forName="Parent" refType="h" fact="0.2795"/>
              <dgm:constr type="w" for="ch" forName="Parent" refType="w" fact="0.3406"/>
              <dgm:constr type="h" for="ch" forName="Parent" refType="h" fact="0.4377"/>
              <dgm:constr type="l" for="ch" forName="Image1" refType="w" fact="0.425"/>
              <dgm:constr type="t" for="ch" forName="Image1" refType="h" fact="0"/>
              <dgm:constr type="w" for="ch" forName="Image1" refType="w" fact="0.1825"/>
              <dgm:constr type="h" for="ch" forName="Image1" refType="h" fact="0.2345"/>
              <dgm:constr type="l" for="ch" forName="Image2" refType="w" fact="0.5598"/>
              <dgm:constr type="t" for="ch" forName="Image2" refType="h" fact="0.2184"/>
              <dgm:constr type="w" for="ch" forName="Image2" refType="w" fact="0.1825"/>
              <dgm:constr type="h" for="ch" forName="Image2" refType="h" fact="0.2345"/>
              <dgm:constr type="l" for="ch" forName="Image3" refType="w" fact="0.5591"/>
              <dgm:constr type="t" for="ch" forName="Image3" refType="h" fact="0.5395"/>
              <dgm:constr type="w" for="ch" forName="Image3" refType="w" fact="0.1825"/>
              <dgm:constr type="h" for="ch" forName="Image3" refType="h" fact="0.2345"/>
              <dgm:constr type="l" for="ch" forName="Image4" refType="w" fact="0.425"/>
              <dgm:constr type="t" for="ch" forName="Image4" refType="h" fact="0.7655"/>
              <dgm:constr type="w" for="ch" forName="Image4" refType="w" fact="0.1825"/>
              <dgm:constr type="h" for="ch" forName="Image4" refType="h" fact="0.2345"/>
              <dgm:constr type="l" for="ch" forName="Child1" refType="w" fact="0.6214"/>
              <dgm:constr type="t" for="ch" forName="Child1" refType="h" fact="0.003"/>
              <dgm:constr type="w" for="ch" forName="Child1" refType="w" fact="0.2443"/>
              <dgm:constr type="h" for="ch" forName="Child1" refType="h" fact="0.227"/>
              <dgm:constr type="l" for="ch" forName="Child2" refType="w" fact="0.7557"/>
              <dgm:constr type="t" for="ch" forName="Child2" refType="h" fact="0.2225"/>
              <dgm:constr type="w" for="ch" forName="Child2" refType="w" fact="0.2443"/>
              <dgm:constr type="h" for="ch" forName="Child2" refType="h" fact="0.227"/>
              <dgm:constr type="l" for="ch" forName="Child3" refType="w" fact="0.7557"/>
              <dgm:constr type="t" for="ch" forName="Child3" refType="h" fact="0.5433"/>
              <dgm:constr type="w" for="ch" forName="Child3" refType="w" fact="0.2443"/>
              <dgm:constr type="h" for="ch" forName="Child3" refType="h" fact="0.227"/>
              <dgm:constr type="l" for="ch" forName="Child4" refType="w" fact="0.6214"/>
              <dgm:constr type="t" for="ch" forName="Child4" refType="h" fact="0.7703"/>
              <dgm:constr type="w" for="ch" forName="Child4" refType="w" fact="0.2443"/>
              <dgm:constr type="h" for="ch" forName="Child4" refType="h" fact="0.227"/>
            </dgm:constrLst>
          </dgm:else>
        </dgm:choose>
      </dgm:if>
      <dgm:else name="Name9">
        <dgm:choose name="Name10">
          <dgm:if name="Name11" axis="ch ch" ptType="node node" st="1 1" cnt="1 0" func="cnt" op="equ" val="0">
            <dgm:alg type="composite">
              <dgm:param type="ar" val="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2" axis="ch ch" ptType="node node" st="1 1" cnt="1 0" func="cnt" op="equ" val="1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r" for="ch" forName="Accent" refType="w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r" for="ch" forName="Child1" refType="w" fact="0.24"/>
              <dgm:constr type="t" for="ch" forName="Child1" refType="h" fact="0.3739"/>
              <dgm:constr type="w" for="ch" forName="Child1" refType="w" fact="0.24"/>
              <dgm:constr type="h" for="ch" forName="Child1" refType="h" fact="0.255"/>
              <dgm:constr type="r" for="ch" forName="Parent" refType="w" fact="0.8274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r" for="ch" forName="Image1" refType="w" fact="0.4339"/>
              <dgm:constr type="t" for="ch" forName="Image1" refType="h" fact="0.3744"/>
              <dgm:constr type="w" for="ch" forName="Image1" refType="w" fact="0.1793"/>
              <dgm:constr type="h" for="ch" forName="Image1" refType="h" fact="0.255"/>
            </dgm:constrLst>
          </dgm:if>
          <dgm:if name="Name13" axis="ch ch" ptType="node node" st="1 1" cnt="1 0" func="cnt" op="equ" val="2">
            <dgm:alg type="composite">
              <dgm:param type="ar" val="1.381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" refType="w"/>
              <dgm:constr type="t" for="ch" forName="Accent" refType="h" fact="0"/>
              <dgm:constr type="w" for="ch" forName="Accent" refType="w" fact="0.6946"/>
              <dgm:constr type="h" for="ch" forName="Accent" refType="h"/>
              <dgm:constr type="r" for="ch" forName="Parent" refType="w" fact="0.8223"/>
              <dgm:constr type="t" for="ch" forName="Parent" refType="h" fact="0.2646"/>
              <dgm:constr type="w" for="ch" forName="Parent" refType="w" fact="0.3446"/>
              <dgm:constr type="h" for="ch" forName="Parent" refType="h" fact="0.4759"/>
              <dgm:constr type="r" for="ch" forName="Image1" refType="w" fact="0.4469"/>
              <dgm:constr type="t" for="ch" forName="Image1" refType="h" fact="0.1585"/>
              <dgm:constr type="w" for="ch" forName="Image1" refType="w" fact="0.1846"/>
              <dgm:constr type="h" for="ch" forName="Image1" refType="h" fact="0.255"/>
              <dgm:constr type="r" for="ch" forName="Image2" refType="w" fact="0.4469"/>
              <dgm:constr type="t" for="ch" forName="Image2" refType="h" fact="0.5624"/>
              <dgm:constr type="w" for="ch" forName="Image2" refType="w" fact="0.1846"/>
              <dgm:constr type="h" for="ch" forName="Image2" refType="h" fact="0.255"/>
              <dgm:constr type="r" for="ch" forName="Child1" refType="w" fact="0.2471"/>
              <dgm:constr type="t" for="ch" forName="Child1" refType="h" fact="0.1618"/>
              <dgm:constr type="w" for="ch" forName="Child1" refType="w" fact="0.2471"/>
              <dgm:constr type="h" for="ch" forName="Child1" refType="h" fact="0.2468"/>
              <dgm:constr type="r" for="ch" forName="Child2" refType="w" fact="0.2471"/>
              <dgm:constr type="t" for="ch" forName="Child2" refType="h" fact="0.5657"/>
              <dgm:constr type="w" for="ch" forName="Child2" refType="w" fact="0.2471"/>
              <dgm:constr type="h" for="ch" forName="Child2" refType="h" fact="0.2468"/>
            </dgm:constrLst>
          </dgm:if>
          <dgm:if name="Name14" axis="ch ch" ptType="node node" st="1 1" cnt="1 0" func="cnt" op="equ" val="3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" refType="w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r" for="ch" forName="Parent" refType="w" fact="0.8274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r" for="ch" forName="Image1" refType="w" fact="0.5032"/>
              <dgm:constr type="t" for="ch" forName="Image1" refType="h" fact="0.0843"/>
              <dgm:constr type="w" for="ch" forName="Image1" refType="w" fact="0.1793"/>
              <dgm:constr type="h" for="ch" forName="Image1" refType="h" fact="0.255"/>
              <dgm:constr type="r" for="ch" forName="Image2" refType="w" fact="0.4339"/>
              <dgm:constr type="t" for="ch" forName="Image2" refType="h" fact="0.3744"/>
              <dgm:constr type="w" for="ch" forName="Image2" refType="w" fact="0.1793"/>
              <dgm:constr type="h" for="ch" forName="Image2" refType="h" fact="0.255"/>
              <dgm:constr type="r" for="ch" forName="Image3" refType="w" fact="0.5032"/>
              <dgm:constr type="t" for="ch" forName="Image3" refType="h" fact="0.6686"/>
              <dgm:constr type="w" for="ch" forName="Image3" refType="w" fact="0.1793"/>
              <dgm:constr type="h" for="ch" forName="Image3" refType="h" fact="0.255"/>
              <dgm:constr type="r" for="ch" forName="Child1" refType="w" fact="0.3103"/>
              <dgm:constr type="t" for="ch" forName="Child1" refType="h" fact="0.0884"/>
              <dgm:constr type="w" for="ch" forName="Child1" refType="w" fact="0.24"/>
              <dgm:constr type="h" for="ch" forName="Child1" refType="h" fact="0.2468"/>
              <dgm:constr type="r" for="ch" forName="Child2" refType="w" fact="0.24"/>
              <dgm:constr type="t" for="ch" forName="Child2" refType="h" fact="0.378"/>
              <dgm:constr type="w" for="ch" forName="Child2" refType="w" fact="0.24"/>
              <dgm:constr type="h" for="ch" forName="Child2" refType="h" fact="0.2468"/>
              <dgm:constr type="r" for="ch" forName="Child3" refType="w" fact="0.3103"/>
              <dgm:constr type="t" for="ch" forName="Child3" refType="h" fact="0.6738"/>
              <dgm:constr type="w" for="ch" forName="Child3" refType="w" fact="0.24"/>
              <dgm:constr type="h" for="ch" forName="Child3" refType="h" fact="0.2468"/>
            </dgm:constrLst>
          </dgm:if>
          <dgm:else name="Name15">
            <dgm:alg type="composite">
              <dgm:param type="ar" val="1.2852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" refType="w"/>
              <dgm:constr type="t" for="ch" forName="Accent" refType="h" fact="0.0361"/>
              <dgm:constr type="w" for="ch" forName="Accent" refType="w" fact="0.6865"/>
              <dgm:constr type="h" for="ch" forName="Accent" refType="h" fact="0.9197"/>
              <dgm:constr type="r" for="ch" forName="Parent" refType="w" fact="0.8244"/>
              <dgm:constr type="t" for="ch" forName="Parent" refType="h" fact="0.2795"/>
              <dgm:constr type="w" for="ch" forName="Parent" refType="w" fact="0.3406"/>
              <dgm:constr type="h" for="ch" forName="Parent" refType="h" fact="0.4377"/>
              <dgm:constr type="r" for="ch" forName="Image1" refType="w" fact="0.575"/>
              <dgm:constr type="t" for="ch" forName="Image1" refType="h" fact="0"/>
              <dgm:constr type="w" for="ch" forName="Image1" refType="w" fact="0.1825"/>
              <dgm:constr type="h" for="ch" forName="Image1" refType="h" fact="0.2345"/>
              <dgm:constr type="r" for="ch" forName="Image2" refType="w" fact="0.4402"/>
              <dgm:constr type="t" for="ch" forName="Image2" refType="h" fact="0.2184"/>
              <dgm:constr type="w" for="ch" forName="Image2" refType="w" fact="0.1825"/>
              <dgm:constr type="h" for="ch" forName="Image2" refType="h" fact="0.2345"/>
              <dgm:constr type="r" for="ch" forName="Image3" refType="w" fact="0.4409"/>
              <dgm:constr type="t" for="ch" forName="Image3" refType="h" fact="0.5395"/>
              <dgm:constr type="w" for="ch" forName="Image3" refType="w" fact="0.1825"/>
              <dgm:constr type="h" for="ch" forName="Image3" refType="h" fact="0.2345"/>
              <dgm:constr type="r" for="ch" forName="Image4" refType="w" fact="0.575"/>
              <dgm:constr type="t" for="ch" forName="Image4" refType="h" fact="0.7655"/>
              <dgm:constr type="w" for="ch" forName="Image4" refType="w" fact="0.1825"/>
              <dgm:constr type="h" for="ch" forName="Image4" refType="h" fact="0.2345"/>
              <dgm:constr type="r" for="ch" forName="Child1" refType="w" fact="0.3786"/>
              <dgm:constr type="t" for="ch" forName="Child1" refType="h" fact="0.003"/>
              <dgm:constr type="w" for="ch" forName="Child1" refType="w" fact="0.2443"/>
              <dgm:constr type="h" for="ch" forName="Child1" refType="h" fact="0.227"/>
              <dgm:constr type="r" for="ch" forName="Child2" refType="w" fact="0.2443"/>
              <dgm:constr type="t" for="ch" forName="Child2" refType="h" fact="0.2225"/>
              <dgm:constr type="w" for="ch" forName="Child2" refType="w" fact="0.2443"/>
              <dgm:constr type="h" for="ch" forName="Child2" refType="h" fact="0.227"/>
              <dgm:constr type="r" for="ch" forName="Child3" refType="w" fact="0.2443"/>
              <dgm:constr type="t" for="ch" forName="Child3" refType="h" fact="0.5433"/>
              <dgm:constr type="w" for="ch" forName="Child3" refType="w" fact="0.2443"/>
              <dgm:constr type="h" for="ch" forName="Child3" refType="h" fact="0.227"/>
              <dgm:constr type="r" for="ch" forName="Child4" refType="w" fact="0.3786"/>
              <dgm:constr type="t" for="ch" forName="Child4" refType="h" fact="0.7703"/>
              <dgm:constr type="w" for="ch" forName="Child4" refType="w" fact="0.2443"/>
              <dgm:constr type="h" for="ch" forName="Child4" refType="h" fact="0.227"/>
            </dgm:constrLst>
          </dgm:else>
        </dgm:choose>
      </dgm:else>
    </dgm:choose>
    <dgm:forEach name="wrapper" axis="self" ptType="parTrans">
      <dgm:forEach name="ImageRepeat" axis="self">
        <dgm:layoutNode name="Image" styleLbl="fgImgPlace1">
          <dgm:alg type="sp"/>
          <dgm:shape xmlns:r="http://schemas.openxmlformats.org/officeDocument/2006/relationships" type="ellipse" r:blip="" blipPhldr="1">
            <dgm:adjLst/>
          </dgm:shape>
          <dgm:presOf/>
        </dgm:layoutNode>
      </dgm:forEach>
    </dgm:forEach>
    <dgm:forEach name="Name16" axis="ch" ptType="node" cnt="1">
      <dgm:layoutNode name="Parent" styleLbl="node1">
        <dgm:varLst>
          <dgm:chMax val="4"/>
          <dgm:chPref val="3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17" axis="ch ch" ptType="node node" st="1 1" cnt="1 1">
      <dgm:layoutNode name="Accent" styleLbl="node1">
        <dgm:alg type="sp"/>
        <dgm:choose name="Name18">
          <dgm:if name="Name19" func="var" arg="dir" op="equ" val="norm">
            <dgm:choose name="Name20">
              <dgm:if name="Name21" axis="followSib" ptType="node" func="cnt" op="equ" val="0">
                <dgm:shape xmlns:r="http://schemas.openxmlformats.org/officeDocument/2006/relationships" type="blockArc" r:blip="">
                  <dgm:adjLst>
                    <dgm:adj idx="1" val="-49.0368"/>
                    <dgm:adj idx="2" val="49.4265"/>
                    <dgm:adj idx="3" val="0.0564"/>
                  </dgm:adjLst>
                </dgm:shape>
              </dgm:if>
              <dgm:if name="Name22" axis="followSib" ptType="node" func="cnt" op="equ" val="1">
                <dgm:shape xmlns:r="http://schemas.openxmlformats.org/officeDocument/2006/relationships" type="blockArc" r:blip="">
                  <dgm:adjLst>
                    <dgm:adj idx="1" val="-64.2028"/>
                    <dgm:adj idx="2" val="64.5456"/>
                    <dgm:adj idx="3" val="0.0558"/>
                  </dgm:adjLst>
                </dgm:shape>
              </dgm:if>
              <dgm:if name="Name23" axis="followSib" ptType="node" func="cnt" op="equ" val="2">
                <dgm:shape xmlns:r="http://schemas.openxmlformats.org/officeDocument/2006/relationships" type="blockArc" r:blip="">
                  <dgm:adjLst>
                    <dgm:adj idx="1" val="-67.8702"/>
                    <dgm:adj idx="2" val="68.6519"/>
                    <dgm:adj idx="3" val="0.0575"/>
                  </dgm:adjLst>
                </dgm:shape>
              </dgm:if>
              <dgm:else name="Name24">
                <dgm:shape xmlns:r="http://schemas.openxmlformats.org/officeDocument/2006/relationships" type="blockArc" r:blip="">
                  <dgm:adjLst>
                    <dgm:adj idx="1" val="-84.8426"/>
                    <dgm:adj idx="2" val="84.8009"/>
                    <dgm:adj idx="3" val="0.0524"/>
                  </dgm:adjLst>
                </dgm:shape>
              </dgm:else>
            </dgm:choose>
          </dgm:if>
          <dgm:else name="Name25">
            <dgm:choose name="Name26">
              <dgm:if name="Name27" axis="followSib" ptType="node" func="cnt" op="equ" val="0">
                <dgm:shape xmlns:r="http://schemas.openxmlformats.org/officeDocument/2006/relationships" rot="180" type="blockArc" r:blip="">
                  <dgm:adjLst>
                    <dgm:adj idx="1" val="-49.0368"/>
                    <dgm:adj idx="2" val="49.4265"/>
                    <dgm:adj idx="3" val="0.0564"/>
                  </dgm:adjLst>
                </dgm:shape>
              </dgm:if>
              <dgm:if name="Name28" axis="followSib" ptType="node" func="cnt" op="equ" val="1">
                <dgm:shape xmlns:r="http://schemas.openxmlformats.org/officeDocument/2006/relationships" rot="180" type="blockArc" r:blip="">
                  <dgm:adjLst>
                    <dgm:adj idx="1" val="-64.2028"/>
                    <dgm:adj idx="2" val="64.5456"/>
                    <dgm:adj idx="3" val="0.0558"/>
                  </dgm:adjLst>
                </dgm:shape>
              </dgm:if>
              <dgm:if name="Name29" axis="followSib" ptType="node" func="cnt" op="equ" val="2">
                <dgm:shape xmlns:r="http://schemas.openxmlformats.org/officeDocument/2006/relationships" rot="180" type="blockArc" r:blip="">
                  <dgm:adjLst>
                    <dgm:adj idx="1" val="-67.8702"/>
                    <dgm:adj idx="2" val="68.6519"/>
                    <dgm:adj idx="3" val="0.0575"/>
                  </dgm:adjLst>
                </dgm:shape>
              </dgm:if>
              <dgm:else name="Name30">
                <dgm:shape xmlns:r="http://schemas.openxmlformats.org/officeDocument/2006/relationships" rot="180" type="blockArc" r:blip="">
                  <dgm:adjLst>
                    <dgm:adj idx="1" val="-84.8426"/>
                    <dgm:adj idx="2" val="84.8009"/>
                    <dgm:adj idx="3" val="0.0524"/>
                  </dgm:adjLst>
                </dgm:shape>
              </dgm:else>
            </dgm:choose>
          </dgm:else>
        </dgm:choose>
        <dgm:presOf/>
      </dgm:layoutNode>
      <dgm:layoutNode name="Image1" styleLbl="fgImgPlace1">
        <dgm:alg type="sp"/>
        <dgm:shape xmlns:r="http://schemas.openxmlformats.org/officeDocument/2006/relationships" type="ellipse" r:blip="" blipPhldr="1">
          <dgm:adjLst/>
        </dgm:shape>
        <dgm:presOf/>
      </dgm:layoutNode>
      <dgm:layoutNode name="Child1" styleLbl="revTx">
        <dgm:varLst>
          <dgm:chMax val="0"/>
          <dgm:chPref val="0"/>
          <dgm:bulletEnabled val="1"/>
        </dgm:varLst>
        <dgm:choose name="Name31">
          <dgm:if name="Name32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33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4" axis="ch ch" ptType="node node" st="1 2" cnt="1 1">
      <dgm:layoutNode name="Image2">
        <dgm:alg type="sp"/>
        <dgm:shape xmlns:r="http://schemas.openxmlformats.org/officeDocument/2006/relationships" r:blip="">
          <dgm:adjLst/>
        </dgm:shape>
        <dgm:presOf/>
        <dgm:constrLst/>
        <dgm:forEach name="Name35" ref="ImageRepeat"/>
      </dgm:layoutNode>
      <dgm:layoutNode name="Child2" styleLbl="revTx">
        <dgm:varLst>
          <dgm:chMax val="0"/>
          <dgm:chPref val="0"/>
          <dgm:bulletEnabled val="1"/>
        </dgm:varLst>
        <dgm:choose name="Name36">
          <dgm:if name="Name37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38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9" axis="ch ch" ptType="node node" st="1 3" cnt="1 1">
      <dgm:layoutNode name="Image3">
        <dgm:alg type="sp"/>
        <dgm:shape xmlns:r="http://schemas.openxmlformats.org/officeDocument/2006/relationships" r:blip="">
          <dgm:adjLst/>
        </dgm:shape>
        <dgm:presOf/>
        <dgm:constrLst/>
        <dgm:forEach name="Name40" ref="ImageRepeat"/>
      </dgm:layoutNode>
      <dgm:layoutNode name="Child3" styleLbl="revTx">
        <dgm:varLst>
          <dgm:chMax val="0"/>
          <dgm:chPref val="0"/>
          <dgm:bulletEnabled val="1"/>
        </dgm:varLst>
        <dgm:choose name="Name41">
          <dgm:if name="Name42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43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4" axis="ch ch" ptType="node node" st="1 4" cnt="1 1">
      <dgm:layoutNode name="Image4">
        <dgm:alg type="sp"/>
        <dgm:shape xmlns:r="http://schemas.openxmlformats.org/officeDocument/2006/relationships" r:blip="">
          <dgm:adjLst/>
        </dgm:shape>
        <dgm:presOf/>
        <dgm:constrLst/>
        <dgm:forEach name="Name45" ref="ImageRepeat"/>
      </dgm:layoutNode>
      <dgm:layoutNode name="Child4" styleLbl="revTx">
        <dgm:varLst>
          <dgm:chMax val="0"/>
          <dgm:chPref val="0"/>
          <dgm:bulletEnabled val="1"/>
        </dgm:varLst>
        <dgm:choose name="Name46">
          <dgm:if name="Name47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48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matrix2">
  <dgm:title val=""/>
  <dgm:desc val=""/>
  <dgm:catLst>
    <dgm:cat type="matrix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l" for="ch" forName="rect1" refType="w" fact="0.065"/>
          <dgm:constr type="t" for="ch" forName="rect1" refType="h" fact="0.065"/>
          <dgm:constr type="w" for="ch" forName="rect2" refType="w" fact="0.4"/>
          <dgm:constr type="h" for="ch" forName="rect2" refType="h" fact="0.4"/>
          <dgm:constr type="r" for="ch" forName="rect2" refType="w" fact="0.935"/>
          <dgm:constr type="t" for="ch" forName="rect2" refType="h" fact="0.065"/>
          <dgm:constr type="w" for="ch" forName="rect3" refType="w" fact="0.4"/>
          <dgm:constr type="h" for="ch" forName="rect3" refType="w" fact="0.4"/>
          <dgm:constr type="l" for="ch" forName="rect3" refType="w" fact="0.065"/>
          <dgm:constr type="b" for="ch" forName="rect3" refType="h" fact="0.935"/>
          <dgm:constr type="w" for="ch" forName="rect4" refType="w" fact="0.4"/>
          <dgm:constr type="h" for="ch" forName="rect4" refType="h" fact="0.4"/>
          <dgm:constr type="r" for="ch" forName="rect4" refType="w" fact="0.935"/>
          <dgm:constr type="b" for="ch" forName="rect4" refType="h" fact="0.935"/>
        </dgm:constrLst>
      </dgm:if>
      <dgm:else name="Name2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r" for="ch" forName="rect1" refType="w" fact="0.935"/>
          <dgm:constr type="t" for="ch" forName="rect1" refType="h" fact="0.065"/>
          <dgm:constr type="w" for="ch" forName="rect2" refType="w" fact="0.4"/>
          <dgm:constr type="h" for="ch" forName="rect2" refType="h" fact="0.4"/>
          <dgm:constr type="l" for="ch" forName="rect2" refType="w" fact="0.065"/>
          <dgm:constr type="t" for="ch" forName="rect2" refType="h" fact="0.065"/>
          <dgm:constr type="w" for="ch" forName="rect3" refType="w" fact="0.4"/>
          <dgm:constr type="h" for="ch" forName="rect3" refType="w" fact="0.4"/>
          <dgm:constr type="r" for="ch" forName="rect3" refType="w" fact="0.935"/>
          <dgm:constr type="b" for="ch" forName="rect3" refType="h" fact="0.935"/>
          <dgm:constr type="w" for="ch" forName="rect4" refType="w" fact="0.4"/>
          <dgm:constr type="h" for="ch" forName="rect4" refType="h" fact="0.4"/>
          <dgm:constr type="l" for="ch" forName="rect4" refType="w" fact="0.065"/>
          <dgm:constr type="b" for="ch" forName="rect4" refType="h" fact="0.935"/>
        </dgm:constrLst>
      </dgm:else>
    </dgm:choose>
    <dgm:ruleLst/>
    <dgm:choose name="Name3">
      <dgm:if name="Name4" axis="ch" ptType="node" func="cnt" op="gte" val="1">
        <dgm:layoutNode name="axisShape" styleLbl="bgShp">
          <dgm:alg type="sp"/>
          <dgm:shape xmlns:r="http://schemas.openxmlformats.org/officeDocument/2006/relationships" type="quadArrow" r:blip="">
            <dgm:adjLst>
              <dgm:adj idx="1" val="0.02"/>
              <dgm:adj idx="2" val="0.04"/>
              <dgm:adj idx="3" val="0.05"/>
            </dgm:adjLst>
          </dgm:shape>
          <dgm:presOf/>
          <dgm:constrLst/>
          <dgm:ruleLst/>
        </dgm:layoutNode>
        <dgm:layoutNode name="rect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098" y="0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A6BC33-FAD3-4E6F-A682-9C26575FA0A4}" type="datetimeFigureOut">
              <a:rPr lang="bg-BG" smtClean="0"/>
              <a:pPr/>
              <a:t>28.11.2018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8477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098" y="9378477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55995-EF9C-4F5D-B838-4024C132AA5F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61028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CE274-A84B-4F85-83C8-C51214C27907}" type="datetimeFigureOut">
              <a:rPr lang="bg-BG" smtClean="0"/>
              <a:pPr/>
              <a:t>28.11.2018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5075"/>
            <a:ext cx="5921375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CBD5B-C827-4F3D-B7FB-3424B95E9FD5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9243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28/11/2018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237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28/11/2018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0437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28/11/2018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147812" y="2277866"/>
            <a:ext cx="1005840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0259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4987" y="2205938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222442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28/11/2018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75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1346801"/>
            <a:ext cx="10058400" cy="445975"/>
          </a:xfrm>
        </p:spPr>
        <p:txBody>
          <a:bodyPr>
            <a:no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28/11/2018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922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7812" y="2277866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28/11/2018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60D4C31A-B54F-422E-8621-A0F475D7D195}"/>
              </a:ext>
            </a:extLst>
          </p:cNvPr>
          <p:cNvSpPr/>
          <p:nvPr userDrawn="1"/>
        </p:nvSpPr>
        <p:spPr>
          <a:xfrm>
            <a:off x="0" y="0"/>
            <a:ext cx="12188825" cy="13581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http://sf.mon.bg/img/logo_eu_r_dva_fonda.png">
            <a:extLst>
              <a:ext uri="{FF2B5EF4-FFF2-40B4-BE49-F238E27FC236}">
                <a16:creationId xmlns:a16="http://schemas.microsoft.com/office/drawing/2014/main" xmlns="" id="{12F0A08F-CCB6-4D25-8AC0-0F7B8FAA1D7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6" y="272870"/>
            <a:ext cx="2547937" cy="820737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E3B81ACA-7A29-4F22-915C-0A3E969FE784}"/>
              </a:ext>
            </a:extLst>
          </p:cNvPr>
          <p:cNvCxnSpPr/>
          <p:nvPr userDrawn="1"/>
        </p:nvCxnSpPr>
        <p:spPr>
          <a:xfrm>
            <a:off x="0" y="1248229"/>
            <a:ext cx="12192000" cy="0"/>
          </a:xfrm>
          <a:prstGeom prst="line">
            <a:avLst/>
          </a:prstGeom>
          <a:ln w="476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xmlns="" id="{8F065F87-7C5C-45E6-958D-29763261AE3C}"/>
              </a:ext>
            </a:extLst>
          </p:cNvPr>
          <p:cNvCxnSpPr/>
          <p:nvPr userDrawn="1"/>
        </p:nvCxnSpPr>
        <p:spPr>
          <a:xfrm>
            <a:off x="6" y="1300739"/>
            <a:ext cx="12192000" cy="0"/>
          </a:xfrm>
          <a:prstGeom prst="line">
            <a:avLst/>
          </a:prstGeom>
          <a:ln w="476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7" name="Rectangle 1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5794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21" r:id="rId2"/>
    <p:sldLayoutId id="2147483720" r:id="rId3"/>
    <p:sldLayoutId id="2147483718" r:id="rId4"/>
    <p:sldLayoutId id="2147483719" r:id="rId5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3400" kern="1200" spc="-50" baseline="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6.xml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12" Type="http://schemas.microsoft.com/office/2007/relationships/diagramDrawing" Target="../diagrams/drawing6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5.xml"/><Relationship Id="rId11" Type="http://schemas.openxmlformats.org/officeDocument/2006/relationships/diagramColors" Target="../diagrams/colors6.xml"/><Relationship Id="rId5" Type="http://schemas.openxmlformats.org/officeDocument/2006/relationships/diagramQuickStyle" Target="../diagrams/quickStyle5.xml"/><Relationship Id="rId10" Type="http://schemas.openxmlformats.org/officeDocument/2006/relationships/diagramQuickStyle" Target="../diagrams/quickStyle6.xml"/><Relationship Id="rId4" Type="http://schemas.openxmlformats.org/officeDocument/2006/relationships/diagramLayout" Target="../diagrams/layout5.xml"/><Relationship Id="rId9" Type="http://schemas.openxmlformats.org/officeDocument/2006/relationships/diagramLayout" Target="../diagrams/layout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8.xml"/><Relationship Id="rId3" Type="http://schemas.openxmlformats.org/officeDocument/2006/relationships/diagramLayout" Target="../diagrams/layout7.xml"/><Relationship Id="rId7" Type="http://schemas.openxmlformats.org/officeDocument/2006/relationships/diagramData" Target="../diagrams/data8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7.xml"/><Relationship Id="rId11" Type="http://schemas.microsoft.com/office/2007/relationships/diagramDrawing" Target="../diagrams/drawing8.xml"/><Relationship Id="rId5" Type="http://schemas.openxmlformats.org/officeDocument/2006/relationships/diagramColors" Target="../diagrams/colors7.xml"/><Relationship Id="rId10" Type="http://schemas.openxmlformats.org/officeDocument/2006/relationships/diagramColors" Target="../diagrams/colors8.xml"/><Relationship Id="rId4" Type="http://schemas.openxmlformats.org/officeDocument/2006/relationships/diagramQuickStyle" Target="../diagrams/quickStyle7.xml"/><Relationship Id="rId9" Type="http://schemas.openxmlformats.org/officeDocument/2006/relationships/diagramQuickStyle" Target="../diagrams/quickStyle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4212" y="1789471"/>
            <a:ext cx="10925402" cy="4347963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2800" b="1" dirty="0" err="1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Допълваща</a:t>
            </a:r>
            <a:r>
              <a:rPr lang="ru-RU" sz="2800" b="1" dirty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подкрепа</a:t>
            </a:r>
            <a:r>
              <a:rPr lang="ru-RU" sz="2800" b="1" dirty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 за </a:t>
            </a:r>
            <a:r>
              <a:rPr lang="ru-RU" sz="2800" b="1" dirty="0" err="1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български</a:t>
            </a:r>
            <a:r>
              <a:rPr lang="ru-RU" sz="2800" b="1" dirty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научни</a:t>
            </a:r>
            <a:r>
              <a:rPr lang="ru-RU" sz="2800" b="1" dirty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 </a:t>
            </a:r>
            <a:r>
              <a:rPr lang="ru-RU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организации </a:t>
            </a:r>
            <a:r>
              <a:rPr lang="ru-RU" sz="2800" b="1" dirty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с </a:t>
            </a:r>
            <a:r>
              <a:rPr lang="ru-RU" sz="2800" b="1" dirty="0" err="1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одобрени</a:t>
            </a:r>
            <a:r>
              <a:rPr lang="ru-RU" sz="2800" b="1" dirty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 </a:t>
            </a:r>
            <a:r>
              <a:rPr lang="ru-RU" sz="2800" b="1" dirty="0" err="1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проекти</a:t>
            </a:r>
            <a:r>
              <a:rPr lang="ru-RU" sz="2800" b="1" dirty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 по </a:t>
            </a:r>
            <a:r>
              <a:rPr lang="ru-RU" sz="2800" b="1" dirty="0" err="1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програма</a:t>
            </a:r>
            <a:r>
              <a:rPr lang="ru-RU" sz="2800" b="1" dirty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 ХОРИЗОНТ 2020 - WIDESPREAD-</a:t>
            </a:r>
            <a:r>
              <a:rPr lang="ru-RU" sz="2800" b="1" dirty="0" err="1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Teaming</a:t>
            </a:r>
            <a:r>
              <a:rPr lang="ru-RU" sz="2800" b="1" dirty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, Фаза </a:t>
            </a:r>
            <a:r>
              <a:rPr lang="ru-RU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2</a:t>
            </a:r>
            <a:r>
              <a:rPr lang="en-US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/>
            </a:r>
            <a:br>
              <a:rPr lang="en-US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en-US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/>
            </a:r>
            <a:br>
              <a:rPr lang="en-US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en-US" sz="2800" b="1" dirty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/>
            </a:r>
            <a:br>
              <a:rPr lang="en-US" sz="2800" b="1" dirty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bg-BG" sz="22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10-то заседание на Комитета за наблюдение</a:t>
            </a:r>
            <a:r>
              <a:rPr lang="bg-BG" sz="18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/>
            </a:r>
            <a:br>
              <a:rPr lang="bg-BG" sz="18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</a:br>
            <a:r>
              <a:rPr lang="ru-RU" sz="2200" b="1" dirty="0" err="1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гр.София</a:t>
            </a:r>
            <a:r>
              <a:rPr lang="en-GB" sz="22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, </a:t>
            </a:r>
            <a:r>
              <a:rPr lang="bg-BG" sz="22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29</a:t>
            </a:r>
            <a:r>
              <a:rPr lang="en-GB" sz="22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 </a:t>
            </a:r>
            <a:r>
              <a:rPr lang="bg-BG" sz="22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ноември </a:t>
            </a:r>
            <a:r>
              <a:rPr lang="ru-RU" sz="22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2018 г.</a:t>
            </a:r>
            <a:br>
              <a:rPr lang="ru-RU" sz="22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</a:br>
            <a:endParaRPr lang="ru-RU" sz="2200" b="1" dirty="0">
              <a:ln/>
              <a:solidFill>
                <a:schemeClr val="accent1"/>
              </a:solidFill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196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195" y="1354015"/>
            <a:ext cx="11404857" cy="474785"/>
          </a:xfrm>
        </p:spPr>
        <p:txBody>
          <a:bodyPr>
            <a:normAutofit fontScale="90000"/>
          </a:bodyPr>
          <a:lstStyle/>
          <a:p>
            <a:pPr algn="ctr"/>
            <a:r>
              <a:rPr lang="bg-BG" sz="1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Приоритетна ос 1 </a:t>
            </a:r>
            <a:r>
              <a:rPr lang="ru-RU" sz="1800" b="1" i="1" cap="small" dirty="0" err="1" smtClean="0">
                <a:solidFill>
                  <a:srgbClr val="A51321"/>
                </a:solidFill>
                <a:cs typeface="Arial" panose="020B0604020202020204" pitchFamily="34" charset="0"/>
              </a:rPr>
              <a:t>Научни</a:t>
            </a:r>
            <a:r>
              <a:rPr lang="ru-RU" sz="1800" b="1" i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 </a:t>
            </a:r>
            <a:r>
              <a:rPr lang="ru-RU" sz="1800" b="1" i="1" cap="small" dirty="0" err="1" smtClean="0">
                <a:solidFill>
                  <a:srgbClr val="A51321"/>
                </a:solidFill>
                <a:cs typeface="Arial" panose="020B0604020202020204" pitchFamily="34" charset="0"/>
              </a:rPr>
              <a:t>изследвания</a:t>
            </a:r>
            <a:r>
              <a:rPr lang="ru-RU" sz="1800" b="1" i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 и технологично развитие</a:t>
            </a:r>
            <a:r>
              <a:rPr lang="ru-RU" sz="1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/>
            </a:r>
            <a:br>
              <a:rPr lang="ru-RU" sz="1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</a:br>
            <a:r>
              <a:rPr lang="ru-RU" sz="1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Специфична цел 2  </a:t>
            </a:r>
            <a:r>
              <a:rPr lang="ru-RU" sz="1800" b="1" i="1" cap="small" dirty="0" err="1" smtClean="0">
                <a:solidFill>
                  <a:srgbClr val="A51321"/>
                </a:solidFill>
                <a:cs typeface="Arial" panose="020B0604020202020204" pitchFamily="34" charset="0"/>
              </a:rPr>
              <a:t>Увеличаване</a:t>
            </a:r>
            <a:r>
              <a:rPr lang="ru-RU" sz="1800" b="1" i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 на </a:t>
            </a:r>
            <a:r>
              <a:rPr lang="ru-RU" sz="1800" b="1" i="1" cap="small" dirty="0" err="1" smtClean="0">
                <a:solidFill>
                  <a:srgbClr val="A51321"/>
                </a:solidFill>
                <a:cs typeface="Arial" panose="020B0604020202020204" pitchFamily="34" charset="0"/>
              </a:rPr>
              <a:t>участието</a:t>
            </a:r>
            <a:r>
              <a:rPr lang="ru-RU" sz="1800" b="1" i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 на </a:t>
            </a:r>
            <a:r>
              <a:rPr lang="ru-RU" sz="1800" b="1" i="1" cap="small" dirty="0" err="1" smtClean="0">
                <a:solidFill>
                  <a:srgbClr val="A51321"/>
                </a:solidFill>
                <a:cs typeface="Arial" panose="020B0604020202020204" pitchFamily="34" charset="0"/>
              </a:rPr>
              <a:t>български</a:t>
            </a:r>
            <a:r>
              <a:rPr lang="ru-RU" sz="1800" b="1" i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 </a:t>
            </a:r>
            <a:r>
              <a:rPr lang="ru-RU" sz="1800" b="1" i="1" cap="small" dirty="0" err="1" smtClean="0">
                <a:solidFill>
                  <a:srgbClr val="A51321"/>
                </a:solidFill>
                <a:cs typeface="Arial" panose="020B0604020202020204" pitchFamily="34" charset="0"/>
              </a:rPr>
              <a:t>изследователи</a:t>
            </a:r>
            <a:r>
              <a:rPr lang="ru-RU" sz="1800" b="1" i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 и </a:t>
            </a:r>
            <a:r>
              <a:rPr lang="ru-RU" sz="1800" b="1" i="1" cap="small" dirty="0" err="1" smtClean="0">
                <a:solidFill>
                  <a:srgbClr val="A51321"/>
                </a:solidFill>
                <a:cs typeface="Arial" panose="020B0604020202020204" pitchFamily="34" charset="0"/>
              </a:rPr>
              <a:t>научни</a:t>
            </a:r>
            <a:r>
              <a:rPr lang="ru-RU" sz="1800" b="1" i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 организации в </a:t>
            </a:r>
            <a:r>
              <a:rPr lang="ru-RU" sz="1800" b="1" i="1" cap="small" dirty="0" err="1" smtClean="0">
                <a:solidFill>
                  <a:srgbClr val="A51321"/>
                </a:solidFill>
                <a:cs typeface="Arial" panose="020B0604020202020204" pitchFamily="34" charset="0"/>
              </a:rPr>
              <a:t>международно</a:t>
            </a:r>
            <a:r>
              <a:rPr lang="ru-RU" sz="1800" b="1" i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 </a:t>
            </a:r>
            <a:r>
              <a:rPr lang="ru-RU" sz="1800" b="1" i="1" cap="small" dirty="0" err="1" smtClean="0">
                <a:solidFill>
                  <a:srgbClr val="A51321"/>
                </a:solidFill>
                <a:cs typeface="Arial" panose="020B0604020202020204" pitchFamily="34" charset="0"/>
              </a:rPr>
              <a:t>сътрудничество</a:t>
            </a:r>
            <a:endParaRPr lang="bg-BG" sz="1800" b="1" i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5806012"/>
              </p:ext>
            </p:extLst>
          </p:nvPr>
        </p:nvGraphicFramePr>
        <p:xfrm>
          <a:off x="315195" y="1916724"/>
          <a:ext cx="11639550" cy="46950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51018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195" y="1433147"/>
            <a:ext cx="11404857" cy="454759"/>
          </a:xfrm>
        </p:spPr>
        <p:txBody>
          <a:bodyPr>
            <a:normAutofit/>
          </a:bodyPr>
          <a:lstStyle/>
          <a:p>
            <a:pPr algn="ctr"/>
            <a:r>
              <a:rPr lang="ru-RU" sz="24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Координация и </a:t>
            </a:r>
            <a:r>
              <a:rPr lang="ru-RU" sz="2400" b="1" cap="small" dirty="0" err="1">
                <a:solidFill>
                  <a:srgbClr val="A51321"/>
                </a:solidFill>
                <a:cs typeface="Arial" panose="020B0604020202020204" pitchFamily="34" charset="0"/>
              </a:rPr>
              <a:t>допълняемост</a:t>
            </a:r>
            <a:r>
              <a:rPr lang="ru-RU" sz="24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 между </a:t>
            </a:r>
            <a:r>
              <a:rPr lang="ru-RU" sz="2400" b="1" cap="small" dirty="0" err="1">
                <a:solidFill>
                  <a:srgbClr val="A51321"/>
                </a:solidFill>
                <a:cs typeface="Arial" panose="020B0604020202020204" pitchFamily="34" charset="0"/>
              </a:rPr>
              <a:t>програма</a:t>
            </a:r>
            <a:r>
              <a:rPr lang="ru-RU" sz="24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 </a:t>
            </a:r>
            <a:r>
              <a:rPr lang="ru-RU" sz="2400" b="1" cap="small" dirty="0" err="1">
                <a:solidFill>
                  <a:srgbClr val="A51321"/>
                </a:solidFill>
                <a:cs typeface="Arial" panose="020B0604020202020204" pitchFamily="34" charset="0"/>
              </a:rPr>
              <a:t>Хоризонт</a:t>
            </a:r>
            <a:r>
              <a:rPr lang="ru-RU" sz="24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 2020 и ОПНОИР</a:t>
            </a:r>
            <a:endParaRPr lang="bg-BG" sz="2400" b="1" i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10" name="Content Placeholder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1003214"/>
              </p:ext>
            </p:extLst>
          </p:nvPr>
        </p:nvGraphicFramePr>
        <p:xfrm>
          <a:off x="1147763" y="1995855"/>
          <a:ext cx="10058400" cy="4695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6" name="Diagram 15"/>
          <p:cNvGraphicFramePr/>
          <p:nvPr>
            <p:extLst>
              <p:ext uri="{D42A27DB-BD31-4B8C-83A1-F6EECF244321}">
                <p14:modId xmlns:p14="http://schemas.microsoft.com/office/powerpoint/2010/main" val="1570720156"/>
              </p:ext>
            </p:extLst>
          </p:nvPr>
        </p:nvGraphicFramePr>
        <p:xfrm>
          <a:off x="1847362" y="1995855"/>
          <a:ext cx="8128000" cy="4695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033355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195" y="1433147"/>
            <a:ext cx="11404857" cy="641838"/>
          </a:xfrm>
        </p:spPr>
        <p:txBody>
          <a:bodyPr>
            <a:normAutofit fontScale="90000"/>
          </a:bodyPr>
          <a:lstStyle/>
          <a:p>
            <a:pPr algn="ctr"/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Допустими бенефициенти</a:t>
            </a:r>
            <a:b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</a:br>
            <a:endParaRPr lang="bg-BG" sz="24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2032000" y="2074985"/>
            <a:ext cx="8255000" cy="4448908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buNone/>
            </a:pPr>
            <a:endParaRPr lang="ru-RU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43903177"/>
              </p:ext>
            </p:extLst>
          </p:nvPr>
        </p:nvGraphicFramePr>
        <p:xfrm>
          <a:off x="2032000" y="2013439"/>
          <a:ext cx="8128000" cy="40633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37990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195" y="1433147"/>
            <a:ext cx="11404857" cy="492368"/>
          </a:xfrm>
        </p:spPr>
        <p:txBody>
          <a:bodyPr>
            <a:normAutofit/>
          </a:bodyPr>
          <a:lstStyle/>
          <a:p>
            <a:pPr algn="ctr"/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Допустими дейности (1)</a:t>
            </a:r>
            <a:endParaRPr lang="bg-BG" sz="24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43758655"/>
              </p:ext>
            </p:extLst>
          </p:nvPr>
        </p:nvGraphicFramePr>
        <p:xfrm>
          <a:off x="315195" y="1925515"/>
          <a:ext cx="11639550" cy="4693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88472">
                  <a:extLst>
                    <a:ext uri="{9D8B030D-6E8A-4147-A177-3AD203B41FA5}">
                      <a16:colId xmlns:a16="http://schemas.microsoft.com/office/drawing/2014/main" xmlns="" val="2327356031"/>
                    </a:ext>
                  </a:extLst>
                </a:gridCol>
                <a:gridCol w="3251078">
                  <a:extLst>
                    <a:ext uri="{9D8B030D-6E8A-4147-A177-3AD203B41FA5}">
                      <a16:colId xmlns:a16="http://schemas.microsoft.com/office/drawing/2014/main" xmlns="" val="1694408140"/>
                    </a:ext>
                  </a:extLst>
                </a:gridCol>
              </a:tblGrid>
              <a:tr h="361055"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Допустими дейности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Условия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6228054"/>
                  </a:ext>
                </a:extLst>
              </a:tr>
              <a:tr h="1143343">
                <a:tc>
                  <a:txBody>
                    <a:bodyPr/>
                    <a:lstStyle/>
                    <a:p>
                      <a:r>
                        <a:rPr lang="bg-BG" noProof="0" dirty="0" smtClean="0">
                          <a:latin typeface="Candara" panose="020E0502030303020204" pitchFamily="34" charset="0"/>
                        </a:rPr>
                        <a:t>Изграждане и/или модернизация на научноизследователски инфраструктури</a:t>
                      </a:r>
                      <a:endParaRPr lang="bg-BG" noProof="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z="1400" noProof="0" dirty="0" smtClean="0">
                          <a:latin typeface="Candara" panose="020E0502030303020204" pitchFamily="34" charset="0"/>
                        </a:rPr>
                        <a:t>Одобрени и предвидени в споразумението по програма Хоризонт 2020 WIDESPREAD - </a:t>
                      </a:r>
                      <a:r>
                        <a:rPr lang="bg-BG" sz="1400" noProof="0" dirty="0" err="1" smtClean="0">
                          <a:latin typeface="Candara" panose="020E0502030303020204" pitchFamily="34" charset="0"/>
                        </a:rPr>
                        <a:t>Teaming</a:t>
                      </a:r>
                      <a:r>
                        <a:rPr lang="bg-BG" sz="1400" noProof="0" dirty="0" smtClean="0">
                          <a:latin typeface="Candara" panose="020E0502030303020204" pitchFamily="34" charset="0"/>
                        </a:rPr>
                        <a:t>, фаза 2 – </a:t>
                      </a:r>
                      <a:r>
                        <a:rPr lang="bg-BG" sz="1400" i="1" noProof="0" dirty="0" smtClean="0">
                          <a:latin typeface="Candara" panose="020E0502030303020204" pitchFamily="34" charset="0"/>
                        </a:rPr>
                        <a:t>без финансиране по Хоризонт 2020</a:t>
                      </a:r>
                      <a:endParaRPr lang="bg-BG" sz="1400" i="1" noProof="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946116369"/>
                  </a:ext>
                </a:extLst>
              </a:tr>
              <a:tr h="1715014">
                <a:tc>
                  <a:txBody>
                    <a:bodyPr/>
                    <a:lstStyle/>
                    <a:p>
                      <a:pPr algn="just"/>
                      <a:r>
                        <a:rPr lang="bg-BG" noProof="0" dirty="0" smtClean="0">
                          <a:latin typeface="Candara" panose="020E0502030303020204" pitchFamily="34" charset="0"/>
                        </a:rPr>
                        <a:t>Ремонт, реконструкция или строителство на </a:t>
                      </a:r>
                      <a:r>
                        <a:rPr lang="bg-BG" noProof="0" dirty="0" err="1" smtClean="0">
                          <a:latin typeface="Candara" panose="020E0502030303020204" pitchFamily="34" charset="0"/>
                        </a:rPr>
                        <a:t>дребномащабна</a:t>
                      </a:r>
                      <a:r>
                        <a:rPr lang="bg-BG" noProof="0" dirty="0" smtClean="0">
                          <a:latin typeface="Candara" panose="020E0502030303020204" pitchFamily="34" charset="0"/>
                        </a:rPr>
                        <a:t> съпътстваща инфраструктура със спомагателни и допълващи функции към научноизследователската инфраструктура и която обслужва предимно ползвателите на изградената научноизследователска инфраструктура, като например зони за хранене, </a:t>
                      </a:r>
                      <a:r>
                        <a:rPr lang="bg-BG" noProof="0" dirty="0" err="1" smtClean="0">
                          <a:latin typeface="Candara" panose="020E0502030303020204" pitchFamily="34" charset="0"/>
                        </a:rPr>
                        <a:t>рекреация</a:t>
                      </a:r>
                      <a:r>
                        <a:rPr lang="bg-BG" noProof="0" dirty="0" smtClean="0">
                          <a:latin typeface="Candara" panose="020E0502030303020204" pitchFamily="34" charset="0"/>
                        </a:rPr>
                        <a:t>, паркиране и други подобни</a:t>
                      </a:r>
                    </a:p>
                    <a:p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z="1400" noProof="0" dirty="0" smtClean="0">
                          <a:latin typeface="Candara" panose="020E0502030303020204" pitchFamily="34" charset="0"/>
                        </a:rPr>
                        <a:t>Одобрени и предвидени в споразумението по програма Хоризонт 2020 (WIDESPREAD - </a:t>
                      </a:r>
                      <a:r>
                        <a:rPr lang="bg-BG" sz="1400" noProof="0" dirty="0" err="1" smtClean="0">
                          <a:latin typeface="Candara" panose="020E0502030303020204" pitchFamily="34" charset="0"/>
                        </a:rPr>
                        <a:t>Teaming</a:t>
                      </a:r>
                      <a:r>
                        <a:rPr lang="bg-BG" sz="1400" noProof="0" dirty="0" smtClean="0">
                          <a:latin typeface="Candara" panose="020E0502030303020204" pitchFamily="34" charset="0"/>
                        </a:rPr>
                        <a:t>, фаза 2) – </a:t>
                      </a:r>
                      <a:r>
                        <a:rPr lang="bg-BG" sz="1400" i="1" noProof="0" dirty="0" smtClean="0">
                          <a:latin typeface="Candara" panose="020E0502030303020204" pitchFamily="34" charset="0"/>
                        </a:rPr>
                        <a:t>без финансиране по Хоризонт 2020 </a:t>
                      </a:r>
                    </a:p>
                    <a:p>
                      <a:endParaRPr lang="bg-BG" sz="140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42394479"/>
                  </a:ext>
                </a:extLst>
              </a:tr>
              <a:tr h="1414135">
                <a:tc>
                  <a:txBody>
                    <a:bodyPr/>
                    <a:lstStyle/>
                    <a:p>
                      <a:r>
                        <a:rPr lang="bg-BG" noProof="0" dirty="0" smtClean="0">
                          <a:latin typeface="Candara" panose="020E0502030303020204" pitchFamily="34" charset="0"/>
                        </a:rPr>
                        <a:t>Закупуване и инсталиране на специално оборудване, необходимо за провеждане на научни изследвания</a:t>
                      </a:r>
                      <a:endParaRPr lang="bg-BG" noProof="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z="1400" noProof="0" dirty="0" smtClean="0">
                          <a:latin typeface="Candara" panose="020E0502030303020204" pitchFamily="34" charset="0"/>
                        </a:rPr>
                        <a:t>Одобрени и предвидени в споразумението по програма Хоризонт 2020 (WIDESPREAD - </a:t>
                      </a:r>
                      <a:r>
                        <a:rPr lang="bg-BG" sz="1400" noProof="0" dirty="0" err="1" smtClean="0">
                          <a:latin typeface="Candara" panose="020E0502030303020204" pitchFamily="34" charset="0"/>
                        </a:rPr>
                        <a:t>Teaming</a:t>
                      </a:r>
                      <a:r>
                        <a:rPr lang="bg-BG" sz="1400" noProof="0" dirty="0" smtClean="0">
                          <a:latin typeface="Candara" panose="020E0502030303020204" pitchFamily="34" charset="0"/>
                        </a:rPr>
                        <a:t>, фаза 2) – </a:t>
                      </a:r>
                      <a:r>
                        <a:rPr lang="bg-BG" sz="1400" i="1" noProof="0" dirty="0" smtClean="0">
                          <a:latin typeface="Candara" panose="020E0502030303020204" pitchFamily="34" charset="0"/>
                        </a:rPr>
                        <a:t>без финансиране по Хоризонт 2020</a:t>
                      </a:r>
                    </a:p>
                    <a:p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716414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778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195" y="1433147"/>
            <a:ext cx="11404857" cy="492368"/>
          </a:xfrm>
        </p:spPr>
        <p:txBody>
          <a:bodyPr>
            <a:normAutofit/>
          </a:bodyPr>
          <a:lstStyle/>
          <a:p>
            <a:pPr algn="ctr"/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Допустими дейности (2)</a:t>
            </a:r>
            <a:endParaRPr lang="bg-BG" sz="24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2852717"/>
              </p:ext>
            </p:extLst>
          </p:nvPr>
        </p:nvGraphicFramePr>
        <p:xfrm>
          <a:off x="315195" y="2066192"/>
          <a:ext cx="11639550" cy="43434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88472">
                  <a:extLst>
                    <a:ext uri="{9D8B030D-6E8A-4147-A177-3AD203B41FA5}">
                      <a16:colId xmlns:a16="http://schemas.microsoft.com/office/drawing/2014/main" xmlns="" val="2327356031"/>
                    </a:ext>
                  </a:extLst>
                </a:gridCol>
                <a:gridCol w="3251078">
                  <a:extLst>
                    <a:ext uri="{9D8B030D-6E8A-4147-A177-3AD203B41FA5}">
                      <a16:colId xmlns:a16="http://schemas.microsoft.com/office/drawing/2014/main" xmlns="" val="1694408140"/>
                    </a:ext>
                  </a:extLst>
                </a:gridCol>
              </a:tblGrid>
              <a:tr h="446575"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Допустими дейности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Условия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6228054"/>
                  </a:ext>
                </a:extLst>
              </a:tr>
              <a:tr h="770801">
                <a:tc>
                  <a:txBody>
                    <a:bodyPr/>
                    <a:lstStyle/>
                    <a:p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Научноизследователска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дейност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,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която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обхваща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фундаменталните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и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приложните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научни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изследвания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,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както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 и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разпространението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на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научните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резултати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algn="just"/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rPr>
                        <a:t>Финансират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rPr>
                        <a:t> се по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rPr>
                        <a:t>настоящата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rPr>
                        <a:t> операция само в случай, че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rPr>
                        <a:t>са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rPr>
                        <a:t>планирани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rPr>
                        <a:t> в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rPr>
                        <a:t>одобреното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rPr>
                        <a:t>проектно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rPr>
                        <a:t> предложение по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rPr>
                        <a:t>програма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rPr>
                        <a:t>Хоризонт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rPr>
                        <a:t> 2020 (WIDESPREAD-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rPr>
                        <a:t>Teaming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rPr>
                        <a:t>, фаза </a:t>
                      </a:r>
                      <a:r>
                        <a:rPr lang="ru-RU" sz="1600" smtClean="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rPr>
                        <a:t>2) 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rPr>
                        <a:t>и не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rPr>
                        <a:t>са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rPr>
                        <a:t> получили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rPr>
                        <a:t>финансиране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rPr>
                        <a:t> от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rPr>
                        <a:t>този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rPr>
                        <a:t> или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rPr>
                        <a:t>други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rPr>
                        <a:t>източници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rPr>
                        <a:t>.</a:t>
                      </a:r>
                      <a:endParaRPr lang="bg-BG" sz="1600" dirty="0">
                        <a:solidFill>
                          <a:schemeClr val="tx1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946116369"/>
                  </a:ext>
                </a:extLst>
              </a:tr>
              <a:tr h="446575">
                <a:tc>
                  <a:txBody>
                    <a:bodyPr/>
                    <a:lstStyle/>
                    <a:p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Осъществяване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на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развойна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и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иновационна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дейност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bg-BG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42394479"/>
                  </a:ext>
                </a:extLst>
              </a:tr>
              <a:tr h="446575">
                <a:tc>
                  <a:txBody>
                    <a:bodyPr/>
                    <a:lstStyle/>
                    <a:p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Събиране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на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масиви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от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данни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и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архиви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bg-B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71641404"/>
                  </a:ext>
                </a:extLst>
              </a:tr>
              <a:tr h="446575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Candara" panose="020E0502030303020204" pitchFamily="34" charset="0"/>
                        </a:rPr>
                        <a:t>Обучение и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мобилност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на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изследователите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bg-B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94373960"/>
                  </a:ext>
                </a:extLst>
              </a:tr>
              <a:tr h="1786300">
                <a:tc>
                  <a:txBody>
                    <a:bodyPr/>
                    <a:lstStyle/>
                    <a:p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Осигуряване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на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достъп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на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включените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в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проектите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български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изследователи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до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международни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бази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данни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и публикации (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отворени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бази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данни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и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инициативи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за отворен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достъп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на ЕК).</a:t>
                      </a:r>
                    </a:p>
                    <a:p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bg-B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968931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63728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195" y="1433147"/>
            <a:ext cx="11404857" cy="492368"/>
          </a:xfrm>
        </p:spPr>
        <p:txBody>
          <a:bodyPr>
            <a:normAutofit/>
          </a:bodyPr>
          <a:lstStyle/>
          <a:p>
            <a:pPr algn="ctr"/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Допустими разходи (1) </a:t>
            </a:r>
            <a:endParaRPr lang="bg-BG" sz="24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22365525"/>
              </p:ext>
            </p:extLst>
          </p:nvPr>
        </p:nvGraphicFramePr>
        <p:xfrm>
          <a:off x="315195" y="2136534"/>
          <a:ext cx="11633551" cy="44078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33551">
                  <a:extLst>
                    <a:ext uri="{9D8B030D-6E8A-4147-A177-3AD203B41FA5}">
                      <a16:colId xmlns:a16="http://schemas.microsoft.com/office/drawing/2014/main" xmlns="" val="2243753259"/>
                    </a:ext>
                  </a:extLst>
                </a:gridCol>
              </a:tblGrid>
              <a:tr h="487676">
                <a:tc>
                  <a:txBody>
                    <a:bodyPr/>
                    <a:lstStyle/>
                    <a:p>
                      <a:pPr algn="ctr"/>
                      <a:r>
                        <a:rPr lang="bg-BG" noProof="0" dirty="0" smtClean="0">
                          <a:latin typeface="Candara" panose="020E0502030303020204" pitchFamily="34" charset="0"/>
                        </a:rPr>
                        <a:t>Разходи за инвестиции в материални и нематериални активи, в т.ч. за:</a:t>
                      </a:r>
                      <a:endParaRPr lang="bg-BG" noProof="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69591192"/>
                  </a:ext>
                </a:extLst>
              </a:tr>
              <a:tr h="487676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bg-BG" noProof="0" dirty="0" smtClean="0">
                          <a:latin typeface="Candara" panose="020E0502030303020204" pitchFamily="34" charset="0"/>
                        </a:rPr>
                        <a:t>подготовка на инвестиционен проект и други документи, необходими за подаване на проектното предложение</a:t>
                      </a:r>
                      <a:endParaRPr lang="bg-BG" noProof="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33719015"/>
                  </a:ext>
                </a:extLst>
              </a:tr>
              <a:tr h="487676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bg-BG" noProof="0" dirty="0" smtClean="0">
                          <a:latin typeface="Candara" panose="020E0502030303020204" pitchFamily="34" charset="0"/>
                        </a:rPr>
                        <a:t>изготвяне на технически проект и набавяне на документи за издаване на разрешение за строеж</a:t>
                      </a:r>
                      <a:endParaRPr lang="bg-BG" noProof="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53410310"/>
                  </a:ext>
                </a:extLst>
              </a:tr>
              <a:tr h="487676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bg-BG" noProof="0" dirty="0" smtClean="0">
                          <a:latin typeface="Candara" panose="020E0502030303020204" pitchFamily="34" charset="0"/>
                        </a:rPr>
                        <a:t>инвеститорски и строителен надзор</a:t>
                      </a:r>
                      <a:endParaRPr lang="bg-BG" noProof="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95034456"/>
                  </a:ext>
                </a:extLst>
              </a:tr>
              <a:tr h="487676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bg-BG" dirty="0" smtClean="0">
                          <a:latin typeface="Candara" panose="020E0502030303020204" pitchFamily="34" charset="0"/>
                        </a:rPr>
                        <a:t>строително-монтажни работи (СМР)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62624041"/>
                  </a:ext>
                </a:extLst>
              </a:tr>
              <a:tr h="841742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bg-BG" noProof="0" dirty="0" smtClean="0">
                          <a:latin typeface="Candara" panose="020E0502030303020204" pitchFamily="34" charset="0"/>
                        </a:rPr>
                        <a:t>закупуване, доставка и монтаж на оборудване, необходимо за реализиране на научни изследвания, анализ, изпитване и дизайн</a:t>
                      </a:r>
                      <a:endParaRPr lang="bg-BG" noProof="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16564662"/>
                  </a:ext>
                </a:extLst>
              </a:tr>
              <a:tr h="487676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bg-BG" dirty="0" smtClean="0">
                          <a:latin typeface="Candara" panose="020E0502030303020204" pitchFamily="34" charset="0"/>
                        </a:rPr>
                        <a:t>невъзстановим ДДС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51295215"/>
                  </a:ext>
                </a:extLst>
              </a:tr>
              <a:tr h="487676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bg-BG" noProof="0" dirty="0" smtClean="0">
                          <a:latin typeface="Candara" panose="020E0502030303020204" pitchFamily="34" charset="0"/>
                        </a:rPr>
                        <a:t>застраховки на придобитите в резултат на дейността дълготрайни материални активи</a:t>
                      </a:r>
                      <a:endParaRPr lang="bg-BG" noProof="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717076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41544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195" y="1433147"/>
            <a:ext cx="11404857" cy="492368"/>
          </a:xfrm>
        </p:spPr>
        <p:txBody>
          <a:bodyPr>
            <a:normAutofit/>
          </a:bodyPr>
          <a:lstStyle/>
          <a:p>
            <a:pPr algn="ctr"/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Допустими разходи (2) </a:t>
            </a:r>
            <a:endParaRPr lang="bg-BG" sz="24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10029284"/>
              </p:ext>
            </p:extLst>
          </p:nvPr>
        </p:nvGraphicFramePr>
        <p:xfrm>
          <a:off x="315195" y="2189408"/>
          <a:ext cx="11639550" cy="39858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39550">
                  <a:extLst>
                    <a:ext uri="{9D8B030D-6E8A-4147-A177-3AD203B41FA5}">
                      <a16:colId xmlns:a16="http://schemas.microsoft.com/office/drawing/2014/main" xmlns="" val="3357488840"/>
                    </a:ext>
                  </a:extLst>
                </a:gridCol>
              </a:tblGrid>
              <a:tr h="584303">
                <a:tc>
                  <a:txBody>
                    <a:bodyPr/>
                    <a:lstStyle/>
                    <a:p>
                      <a:pPr algn="ctr"/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Административни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разходи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,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оперативни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разходи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и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разходи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за персонал на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центровете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, в т. ч. за: 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77263785"/>
                  </a:ext>
                </a:extLst>
              </a:tr>
              <a:tr h="584303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възнаграждения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, вкл.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осигурителни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вноски за сметка на работодателя,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съгласно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националното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законодателство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86910128"/>
                  </a:ext>
                </a:extLst>
              </a:tr>
              <a:tr h="584303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bg-BG" dirty="0" smtClean="0">
                          <a:latin typeface="Candara" panose="020E0502030303020204" pitchFamily="34" charset="0"/>
                        </a:rPr>
                        <a:t>командировки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8098593"/>
                  </a:ext>
                </a:extLst>
              </a:tr>
              <a:tr h="584303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bg-BG" dirty="0" smtClean="0">
                          <a:latin typeface="Candara" panose="020E0502030303020204" pitchFamily="34" charset="0"/>
                        </a:rPr>
                        <a:t>външни услуги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36584403"/>
                  </a:ext>
                </a:extLst>
              </a:tr>
              <a:tr h="1008523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допълнителни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режийни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разходи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и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други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оперативни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разходи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,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включително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разходи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за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материали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,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консумативи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,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необходими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за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извършване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на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научните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изследвания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22975961"/>
                  </a:ext>
                </a:extLst>
              </a:tr>
              <a:tr h="584303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разпространение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на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резултатите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, вкл. отворен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достъп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, защита на </a:t>
                      </a:r>
                      <a:r>
                        <a:rPr lang="ru-RU" dirty="0" err="1" smtClean="0">
                          <a:latin typeface="Candara" panose="020E0502030303020204" pitchFamily="34" charset="0"/>
                        </a:rPr>
                        <a:t>резултатите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и др.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596144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238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195" y="1433147"/>
            <a:ext cx="11404857" cy="492368"/>
          </a:xfrm>
        </p:spPr>
        <p:txBody>
          <a:bodyPr>
            <a:normAutofit/>
          </a:bodyPr>
          <a:lstStyle/>
          <a:p>
            <a:pPr algn="ctr"/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Допустими разходи – специални условия </a:t>
            </a:r>
            <a:endParaRPr lang="bg-BG" sz="24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42696354"/>
              </p:ext>
            </p:extLst>
          </p:nvPr>
        </p:nvGraphicFramePr>
        <p:xfrm>
          <a:off x="554182" y="2154238"/>
          <a:ext cx="5467928" cy="43703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Chart 11"/>
          <p:cNvGraphicFramePr/>
          <p:nvPr>
            <p:extLst>
              <p:ext uri="{D42A27DB-BD31-4B8C-83A1-F6EECF244321}">
                <p14:modId xmlns:p14="http://schemas.microsoft.com/office/powerpoint/2010/main" val="1763392706"/>
              </p:ext>
            </p:extLst>
          </p:nvPr>
        </p:nvGraphicFramePr>
        <p:xfrm>
          <a:off x="6022110" y="2154238"/>
          <a:ext cx="6059054" cy="2463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Rectangle 12"/>
          <p:cNvSpPr/>
          <p:nvPr/>
        </p:nvSpPr>
        <p:spPr>
          <a:xfrm>
            <a:off x="6017623" y="4617280"/>
            <a:ext cx="473825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600" dirty="0" err="1"/>
              <a:t>Инвестициите</a:t>
            </a:r>
            <a:r>
              <a:rPr lang="ru-RU" sz="1600" dirty="0"/>
              <a:t> в инфраструктура и </a:t>
            </a:r>
            <a:r>
              <a:rPr lang="ru-RU" sz="1600" dirty="0" err="1"/>
              <a:t>оборудване</a:t>
            </a:r>
            <a:r>
              <a:rPr lang="ru-RU" sz="1600" dirty="0"/>
              <a:t> </a:t>
            </a:r>
            <a:r>
              <a:rPr lang="ru-RU" sz="1600" dirty="0" err="1"/>
              <a:t>следва</a:t>
            </a:r>
            <a:r>
              <a:rPr lang="ru-RU" sz="1600" dirty="0"/>
              <a:t> да </a:t>
            </a:r>
            <a:r>
              <a:rPr lang="ru-RU" sz="1600" dirty="0" err="1"/>
              <a:t>бъдат</a:t>
            </a:r>
            <a:r>
              <a:rPr lang="ru-RU" sz="1600" dirty="0"/>
              <a:t> </a:t>
            </a:r>
            <a:r>
              <a:rPr lang="ru-RU" sz="1600" b="1" dirty="0" err="1"/>
              <a:t>най-малко</a:t>
            </a:r>
            <a:r>
              <a:rPr lang="ru-RU" sz="1600" b="1" dirty="0"/>
              <a:t> 74% </a:t>
            </a:r>
            <a:r>
              <a:rPr lang="ru-RU" sz="1600" dirty="0"/>
              <a:t>от </a:t>
            </a:r>
            <a:r>
              <a:rPr lang="ru-RU" sz="1600" dirty="0" err="1"/>
              <a:t>общия</a:t>
            </a:r>
            <a:r>
              <a:rPr lang="ru-RU" sz="1600" dirty="0"/>
              <a:t> размер на </a:t>
            </a:r>
            <a:r>
              <a:rPr lang="ru-RU" sz="1600" dirty="0" err="1"/>
              <a:t>подкрепата</a:t>
            </a:r>
            <a:r>
              <a:rPr lang="ru-RU" sz="1600" dirty="0"/>
              <a:t> от ЕФРР по ОП.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600" dirty="0"/>
              <a:t>При </a:t>
            </a:r>
            <a:r>
              <a:rPr lang="ru-RU" sz="1600" dirty="0" err="1"/>
              <a:t>предвидени</a:t>
            </a:r>
            <a:r>
              <a:rPr lang="ru-RU" sz="1600" dirty="0"/>
              <a:t> </a:t>
            </a:r>
            <a:r>
              <a:rPr lang="ru-RU" sz="1600" dirty="0" err="1"/>
              <a:t>разходи</a:t>
            </a:r>
            <a:r>
              <a:rPr lang="ru-RU" sz="1600" dirty="0"/>
              <a:t> за </a:t>
            </a:r>
            <a:r>
              <a:rPr lang="ru-RU" sz="1600" dirty="0" err="1"/>
              <a:t>дребномащабна</a:t>
            </a:r>
            <a:r>
              <a:rPr lang="ru-RU" sz="1600" dirty="0"/>
              <a:t> </a:t>
            </a:r>
            <a:r>
              <a:rPr lang="ru-RU" sz="1600" dirty="0" err="1"/>
              <a:t>съпътстваща</a:t>
            </a:r>
            <a:r>
              <a:rPr lang="ru-RU" sz="1600" dirty="0"/>
              <a:t> инфраструктура - </a:t>
            </a:r>
            <a:r>
              <a:rPr lang="ru-RU" sz="1600" b="1" dirty="0"/>
              <a:t>не </a:t>
            </a:r>
            <a:r>
              <a:rPr lang="ru-RU" sz="1600" b="1" dirty="0" err="1"/>
              <a:t>може</a:t>
            </a:r>
            <a:r>
              <a:rPr lang="ru-RU" sz="1600" b="1" dirty="0"/>
              <a:t> да </a:t>
            </a:r>
            <a:r>
              <a:rPr lang="ru-RU" sz="1600" b="1" dirty="0" err="1"/>
              <a:t>надвишават</a:t>
            </a:r>
            <a:r>
              <a:rPr lang="ru-RU" sz="1600" b="1" dirty="0"/>
              <a:t> 10% </a:t>
            </a:r>
            <a:r>
              <a:rPr lang="ru-RU" sz="1600" dirty="0"/>
              <a:t>от </a:t>
            </a:r>
            <a:r>
              <a:rPr lang="ru-RU" sz="1600" dirty="0" err="1"/>
              <a:t>общата</a:t>
            </a:r>
            <a:r>
              <a:rPr lang="ru-RU" sz="1600" dirty="0"/>
              <a:t> </a:t>
            </a:r>
            <a:r>
              <a:rPr lang="ru-RU" sz="1600" dirty="0" err="1"/>
              <a:t>стойност</a:t>
            </a:r>
            <a:r>
              <a:rPr lang="ru-RU" sz="1600" dirty="0"/>
              <a:t> на </a:t>
            </a:r>
            <a:r>
              <a:rPr lang="ru-RU" sz="1600" dirty="0" err="1"/>
              <a:t>заложените</a:t>
            </a:r>
            <a:r>
              <a:rPr lang="ru-RU" sz="1600" dirty="0"/>
              <a:t> </a:t>
            </a:r>
            <a:r>
              <a:rPr lang="ru-RU" sz="1600" dirty="0" err="1"/>
              <a:t>строително</a:t>
            </a:r>
            <a:r>
              <a:rPr lang="ru-RU" sz="1600" dirty="0"/>
              <a:t> </a:t>
            </a:r>
            <a:r>
              <a:rPr lang="ru-RU" sz="1600" dirty="0" err="1"/>
              <a:t>монтажни</a:t>
            </a:r>
            <a:r>
              <a:rPr lang="ru-RU" sz="1600" dirty="0"/>
              <a:t> </a:t>
            </a:r>
            <a:r>
              <a:rPr lang="ru-RU" sz="1600" dirty="0" err="1"/>
              <a:t>разходи</a:t>
            </a:r>
            <a:r>
              <a:rPr lang="ru-RU" sz="1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75109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195" y="1433147"/>
            <a:ext cx="11404857" cy="492368"/>
          </a:xfrm>
        </p:spPr>
        <p:txBody>
          <a:bodyPr>
            <a:normAutofit/>
          </a:bodyPr>
          <a:lstStyle/>
          <a:p>
            <a:pPr algn="ctr"/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Допустими разходи – специални условия </a:t>
            </a:r>
            <a:endParaRPr lang="bg-BG" sz="24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315195" y="2154115"/>
            <a:ext cx="11640831" cy="4369777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</p:txBody>
      </p:sp>
      <p:pic>
        <p:nvPicPr>
          <p:cNvPr id="3" name="Picture 2" descr="Free illustration: &lt;strong&gt;Meeting&lt;/strong&gt;, Relationship, &lt;strong&gt;Business&lt;/strong&gt; - Free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815" y="1881553"/>
            <a:ext cx="2455984" cy="2198077"/>
          </a:xfrm>
          <a:prstGeom prst="rect">
            <a:avLst/>
          </a:prstGeom>
        </p:spPr>
      </p:pic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1381229907"/>
              </p:ext>
            </p:extLst>
          </p:nvPr>
        </p:nvGraphicFramePr>
        <p:xfrm>
          <a:off x="4248509" y="2154115"/>
          <a:ext cx="7471543" cy="40802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3726175501"/>
              </p:ext>
            </p:extLst>
          </p:nvPr>
        </p:nvGraphicFramePr>
        <p:xfrm>
          <a:off x="315195" y="2980592"/>
          <a:ext cx="3933314" cy="31300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211889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195" y="1433147"/>
            <a:ext cx="11404857" cy="492368"/>
          </a:xfrm>
        </p:spPr>
        <p:txBody>
          <a:bodyPr>
            <a:normAutofit/>
          </a:bodyPr>
          <a:lstStyle/>
          <a:p>
            <a:pPr algn="ctr"/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Режими за отпускане на безвъзмездната финансова помощ (1)</a:t>
            </a:r>
            <a:endParaRPr lang="bg-BG" sz="24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0330464"/>
              </p:ext>
            </p:extLst>
          </p:nvPr>
        </p:nvGraphicFramePr>
        <p:xfrm>
          <a:off x="315195" y="2180491"/>
          <a:ext cx="7914406" cy="45900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291475153"/>
              </p:ext>
            </p:extLst>
          </p:nvPr>
        </p:nvGraphicFramePr>
        <p:xfrm>
          <a:off x="8229601" y="2655277"/>
          <a:ext cx="2866197" cy="34518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57899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195" y="1433147"/>
            <a:ext cx="11404857" cy="307730"/>
          </a:xfrm>
        </p:spPr>
        <p:txBody>
          <a:bodyPr>
            <a:normAutofit fontScale="90000"/>
          </a:bodyPr>
          <a:lstStyle/>
          <a:p>
            <a:pPr algn="ctr"/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Режими за отпускане на безвъзмездната финансова помощ (2)</a:t>
            </a:r>
            <a:endParaRPr lang="bg-BG" sz="24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315195" y="2057401"/>
            <a:ext cx="11640831" cy="4466492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Courier New" panose="02070309020205020404" pitchFamily="49" charset="0"/>
              <a:buChar char="o"/>
            </a:pPr>
            <a:endParaRPr lang="ru-RU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ru-RU" sz="24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438627339"/>
              </p:ext>
            </p:extLst>
          </p:nvPr>
        </p:nvGraphicFramePr>
        <p:xfrm>
          <a:off x="315194" y="1740877"/>
          <a:ext cx="10244367" cy="47038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88961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195" y="1433147"/>
            <a:ext cx="11404857" cy="668215"/>
          </a:xfrm>
        </p:spPr>
        <p:txBody>
          <a:bodyPr>
            <a:normAutofit fontScale="90000"/>
          </a:bodyPr>
          <a:lstStyle/>
          <a:p>
            <a:pPr algn="ctr"/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Бюджет и индикатори</a:t>
            </a:r>
            <a:b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</a:br>
            <a:endParaRPr lang="bg-BG" sz="24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86464343"/>
              </p:ext>
            </p:extLst>
          </p:nvPr>
        </p:nvGraphicFramePr>
        <p:xfrm>
          <a:off x="315913" y="2030413"/>
          <a:ext cx="11639550" cy="4387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24346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195" y="1433147"/>
            <a:ext cx="11404857" cy="492368"/>
          </a:xfrm>
        </p:spPr>
        <p:txBody>
          <a:bodyPr>
            <a:normAutofit/>
          </a:bodyPr>
          <a:lstStyle/>
          <a:p>
            <a:pPr algn="ctr"/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Предложение за редакция след становище от Министерство на финансите</a:t>
            </a:r>
            <a:endParaRPr lang="bg-BG" sz="24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15194" y="1925515"/>
            <a:ext cx="11000505" cy="4472427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bg-BG" dirty="0" smtClean="0"/>
              <a:t>Във връзка със </a:t>
            </a:r>
            <a:r>
              <a:rPr lang="bg-BG" dirty="0" err="1" smtClean="0"/>
              <a:t>съгласувателната</a:t>
            </a:r>
            <a:r>
              <a:rPr lang="bg-BG" dirty="0" smtClean="0"/>
              <a:t> процедура по реда на чл. 5, т. 1 и чл. 6, ал. 1 от Наредба № 4 от 22.07.2016 г.  на проекта на методология и критерии за подбор по операция „Допълваща подкрепа за български научни организации с одобрени проекти по програма Хоризонт 2020 – WIDESPREAD-</a:t>
            </a:r>
            <a:r>
              <a:rPr lang="bg-BG" dirty="0" err="1" smtClean="0"/>
              <a:t>Teaming</a:t>
            </a:r>
            <a:r>
              <a:rPr lang="bg-BG" dirty="0" smtClean="0"/>
              <a:t>, фаза 2“ е получено становище от МФ. В становището е посочено, че МФ съгласува проекта на методология и критерии за подбор. В допълнение МФ обръща внимание на заложеното в критериите изискване, научните организации да са регистрирани на територията на Република България. </a:t>
            </a:r>
          </a:p>
          <a:p>
            <a:pPr algn="just"/>
            <a:r>
              <a:rPr lang="bg-BG" dirty="0" smtClean="0"/>
              <a:t>МФ препоръчва на УО на ОПНОИР да прецени дали посоченото условие е в съответствие с разпоредбата на чл. 1, </a:t>
            </a:r>
            <a:r>
              <a:rPr lang="bg-BG" dirty="0" err="1" smtClean="0"/>
              <a:t>пар</a:t>
            </a:r>
            <a:r>
              <a:rPr lang="bg-BG" dirty="0" smtClean="0"/>
              <a:t>. 5 на ОРГО (Регламент 651/2014), според която „Регламентът не се прилага при мерки за помощ, при които предоставянето на помощта е обвързано със задължението седалището  или основното място на установяване на </a:t>
            </a:r>
            <a:r>
              <a:rPr lang="bg-BG" dirty="0" err="1" smtClean="0"/>
              <a:t>бенефициера</a:t>
            </a:r>
            <a:r>
              <a:rPr lang="bg-BG" dirty="0" smtClean="0"/>
              <a:t> да се намира в съответната държава членка“.</a:t>
            </a:r>
          </a:p>
          <a:p>
            <a:pPr algn="just"/>
            <a:r>
              <a:rPr lang="bg-BG" dirty="0" smtClean="0"/>
              <a:t>УО предлага на КН да одобри критериите с промяна в част „Допустими бенефициенти“ и част „Изисквания към бенефициентите“: да отпадне записаното условие „научни организации…регистрирани на територията на Република България“, да се допълни с  „български научни организации“. </a:t>
            </a:r>
          </a:p>
          <a:p>
            <a:pPr algn="just"/>
            <a:r>
              <a:rPr lang="bg-BG" dirty="0" smtClean="0"/>
              <a:t>Предвид, че процедурата е за конкретни бенефициенти, УО предлага да се допълни в част „Изисквания към бенефициентите“ следното изречение:</a:t>
            </a:r>
          </a:p>
          <a:p>
            <a:pPr algn="just"/>
            <a:r>
              <a:rPr lang="bg-BG" dirty="0" smtClean="0"/>
              <a:t>„По настоящата операция няма да бъдат допустими за финансиране дейности и разходи, извършени от чуждестранни организации.“</a:t>
            </a:r>
          </a:p>
          <a:p>
            <a:pPr algn="just"/>
            <a:endParaRPr lang="bg-BG" dirty="0" smtClean="0"/>
          </a:p>
          <a:p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888725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2584" y="1679783"/>
            <a:ext cx="11594970" cy="4726950"/>
          </a:xfrm>
        </p:spPr>
        <p:txBody>
          <a:bodyPr>
            <a:noAutofit/>
          </a:bodyPr>
          <a:lstStyle/>
          <a:p>
            <a:endParaRPr lang="bg-BG" sz="2400" b="1" u="sng" dirty="0" smtClean="0">
              <a:solidFill>
                <a:schemeClr val="tx1"/>
              </a:solidFill>
            </a:endParaRPr>
          </a:p>
          <a:p>
            <a:endParaRPr lang="en-US" sz="2400" dirty="0">
              <a:solidFill>
                <a:schemeClr val="tx1"/>
              </a:solidFill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83858815"/>
              </p:ext>
            </p:extLst>
          </p:nvPr>
        </p:nvGraphicFramePr>
        <p:xfrm>
          <a:off x="712177" y="1679783"/>
          <a:ext cx="9680331" cy="44585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42362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465614"/>
            <a:ext cx="11821886" cy="3802954"/>
          </a:xfrm>
        </p:spPr>
        <p:txBody>
          <a:bodyPr>
            <a:norm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bg-BG" u="sng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b="1" u="sng" dirty="0" smtClean="0">
                <a:solidFill>
                  <a:schemeClr val="accent1">
                    <a:lumMod val="75000"/>
                  </a:schemeClr>
                </a:solidFill>
              </a:rPr>
              <a:t>Координати за контакт:</a:t>
            </a:r>
          </a:p>
          <a:p>
            <a:pPr marL="0" indent="0" algn="ctr">
              <a:spcBef>
                <a:spcPts val="600"/>
              </a:spcBef>
              <a:buNone/>
            </a:pPr>
            <a:endParaRPr lang="bg-BG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гр.София, 1113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Бул.Цариградско шосе №125, блок 5, ет.1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Тел: 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+359 2 46 76 10</a:t>
            </a: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1</a:t>
            </a: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http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://opnoir.bg/</a:t>
            </a:r>
            <a:endParaRPr lang="bg-BG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bg-BG" sz="30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Благодаря </a:t>
            </a:r>
            <a:r>
              <a:rPr lang="bg-BG" sz="30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Ви за </a:t>
            </a:r>
            <a:r>
              <a:rPr lang="bg-BG" sz="30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вниманието!</a:t>
            </a:r>
            <a:endParaRPr lang="en-US" sz="30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1566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6775</TotalTime>
  <Words>1344</Words>
  <Application>Microsoft Office PowerPoint</Application>
  <PresentationFormat>Widescreen</PresentationFormat>
  <Paragraphs>120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Calibri</vt:lpstr>
      <vt:lpstr>Candara</vt:lpstr>
      <vt:lpstr>Courier New</vt:lpstr>
      <vt:lpstr>Times New Roman</vt:lpstr>
      <vt:lpstr>Wingdings</vt:lpstr>
      <vt:lpstr>Retrospect</vt:lpstr>
      <vt:lpstr>Допълваща подкрепа за български научни организации с одобрени проекти по програма ХОРИЗОНТ 2020 - WIDESPREAD-Teaming, Фаза 2   10-то заседание на Комитета за наблюдение гр.София, 29 ноември 2018 г. </vt:lpstr>
      <vt:lpstr>Приоритетна ос 1 Научни изследвания и технологично развитие Специфична цел 2  Увеличаване на участието на български изследователи и научни организации в международно сътрудничество</vt:lpstr>
      <vt:lpstr>Координация и допълняемост между програма Хоризонт 2020 и ОПНОИР</vt:lpstr>
      <vt:lpstr>Допустими бенефициенти </vt:lpstr>
      <vt:lpstr>Допустими дейности (1)</vt:lpstr>
      <vt:lpstr>Допустими дейности (2)</vt:lpstr>
      <vt:lpstr>Допустими разходи (1) </vt:lpstr>
      <vt:lpstr>Допустими разходи (2) </vt:lpstr>
      <vt:lpstr>Допустими разходи – специални условия </vt:lpstr>
      <vt:lpstr>Допустими разходи – специални условия </vt:lpstr>
      <vt:lpstr>Режими за отпускане на безвъзмездната финансова помощ (1)</vt:lpstr>
      <vt:lpstr>Режими за отпускане на безвъзмездната финансова помощ (2)</vt:lpstr>
      <vt:lpstr>Бюджет и индикатори </vt:lpstr>
      <vt:lpstr>Предложение за редакция след становище от Министерство на финансите</vt:lpstr>
      <vt:lpstr>PowerPoint Presentation</vt:lpstr>
      <vt:lpstr>Благодаря Ви за вниманието!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РАБОТНА СРЕЩА на УО на ОП НОИР</dc:title>
  <dc:creator>KG</dc:creator>
  <cp:lastModifiedBy>Ivan Popov</cp:lastModifiedBy>
  <cp:revision>563</cp:revision>
  <cp:lastPrinted>2018-11-21T12:44:03Z</cp:lastPrinted>
  <dcterms:created xsi:type="dcterms:W3CDTF">2016-05-13T12:08:51Z</dcterms:created>
  <dcterms:modified xsi:type="dcterms:W3CDTF">2018-11-28T15:41:33Z</dcterms:modified>
</cp:coreProperties>
</file>