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300" r:id="rId3"/>
    <p:sldId id="309" r:id="rId4"/>
    <p:sldId id="306" r:id="rId5"/>
    <p:sldId id="304" r:id="rId6"/>
    <p:sldId id="305" r:id="rId7"/>
    <p:sldId id="307" r:id="rId8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E24"/>
    <a:srgbClr val="009846"/>
    <a:srgbClr val="7D9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D67A00-98E6-4CAE-8C2F-7AE35A239B61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BA73567-7FEB-45A8-B53D-51D0E1C408E4}">
      <dgm:prSet phldrT="[Text]" custT="1"/>
      <dgm:spPr>
        <a:gradFill rotWithShape="0">
          <a:gsLst>
            <a:gs pos="0">
              <a:srgbClr val="FCF3BA"/>
            </a:gs>
            <a:gs pos="45000">
              <a:srgbClr val="FCF3BA"/>
            </a:gs>
            <a:gs pos="100000">
              <a:srgbClr val="FCF3BA"/>
            </a:gs>
          </a:gsLst>
        </a:gradFill>
      </dgm:spPr>
      <dgm:t>
        <a:bodyPr/>
        <a:lstStyle/>
        <a:p>
          <a:r>
            <a:rPr lang="bg-BG" sz="1400" b="1" u="sng" dirty="0">
              <a:solidFill>
                <a:schemeClr val="tx1">
                  <a:lumMod val="75000"/>
                  <a:lumOff val="25000"/>
                </a:schemeClr>
              </a:solidFill>
            </a:rPr>
            <a:t>Приоритет 2</a:t>
          </a:r>
        </a:p>
        <a:p>
          <a:r>
            <a:rPr lang="bg-BG" sz="1400" dirty="0">
              <a:solidFill>
                <a:schemeClr val="tx1">
                  <a:lumMod val="75000"/>
                  <a:lumOff val="25000"/>
                </a:schemeClr>
              </a:solidFill>
            </a:rPr>
            <a:t>Модернизация и качество на образованието</a:t>
          </a:r>
        </a:p>
        <a:p>
          <a:r>
            <a:rPr lang="bg-BG" sz="1400" b="1" dirty="0" smtClean="0">
              <a:solidFill>
                <a:schemeClr val="tx1">
                  <a:lumMod val="75000"/>
                  <a:lumOff val="25000"/>
                </a:schemeClr>
              </a:solidFill>
            </a:rPr>
            <a:t>198 337 025 </a:t>
          </a:r>
          <a:endParaRPr lang="bg-BG" sz="1400" b="1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r>
            <a:rPr lang="bg-BG" sz="1400" b="1" dirty="0">
              <a:solidFill>
                <a:schemeClr val="tx1">
                  <a:lumMod val="75000"/>
                  <a:lumOff val="25000"/>
                </a:schemeClr>
              </a:solidFill>
            </a:rPr>
            <a:t>евро (ЕС)</a:t>
          </a:r>
        </a:p>
        <a:p>
          <a:endParaRPr lang="bg-BG" sz="14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endParaRPr lang="en-US" sz="14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5629711A-B959-47C0-BC84-A94E6B4A8EA9}" type="parTrans" cxnId="{CE8135FE-6565-475A-ACE8-FB14F69BA685}">
      <dgm:prSet/>
      <dgm:spPr/>
      <dgm:t>
        <a:bodyPr/>
        <a:lstStyle/>
        <a:p>
          <a:endParaRPr lang="en-US"/>
        </a:p>
      </dgm:t>
    </dgm:pt>
    <dgm:pt modelId="{EDE4D78C-6C92-4EBF-A206-793AC10DB5BE}" type="sibTrans" cxnId="{CE8135FE-6565-475A-ACE8-FB14F69BA685}">
      <dgm:prSet/>
      <dgm:spPr/>
      <dgm:t>
        <a:bodyPr/>
        <a:lstStyle/>
        <a:p>
          <a:endParaRPr lang="en-US"/>
        </a:p>
      </dgm:t>
    </dgm:pt>
    <dgm:pt modelId="{084A7452-5864-4EF9-969F-23CDE7B63AC4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F9B073">
            <a:alpha val="49804"/>
          </a:srgbClr>
        </a:solidFill>
        <a:ln>
          <a:noFill/>
        </a:ln>
      </dgm:spPr>
      <dgm:t>
        <a:bodyPr/>
        <a:lstStyle/>
        <a:p>
          <a:r>
            <a:rPr lang="bg-BG" sz="1200" dirty="0">
              <a:solidFill>
                <a:schemeClr val="tx1"/>
              </a:solidFill>
            </a:rPr>
            <a:t>СЦ </a:t>
          </a:r>
          <a:r>
            <a:rPr lang="bg-BG" sz="1200" dirty="0" smtClean="0">
              <a:solidFill>
                <a:schemeClr val="tx1"/>
              </a:solidFill>
            </a:rPr>
            <a:t>(д)</a:t>
          </a:r>
          <a:endParaRPr lang="bg-BG" sz="1200" dirty="0">
            <a:solidFill>
              <a:schemeClr val="tx1"/>
            </a:solidFill>
          </a:endParaRPr>
        </a:p>
        <a:p>
          <a:r>
            <a:rPr lang="bg-BG" sz="1200" dirty="0">
              <a:solidFill>
                <a:schemeClr val="tx1"/>
              </a:solidFill>
            </a:rPr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  </a:t>
          </a:r>
          <a:endParaRPr lang="en-US" sz="1200" dirty="0">
            <a:solidFill>
              <a:schemeClr val="tx1"/>
            </a:solidFill>
          </a:endParaRPr>
        </a:p>
      </dgm:t>
    </dgm:pt>
    <dgm:pt modelId="{A6097491-85C5-46FD-BF51-BE891A7D0B09}" type="parTrans" cxnId="{9A4B0E2A-180C-4E2E-8B41-319765B45CC1}">
      <dgm:prSet/>
      <dgm:spPr/>
      <dgm:t>
        <a:bodyPr/>
        <a:lstStyle/>
        <a:p>
          <a:endParaRPr lang="en-US" dirty="0"/>
        </a:p>
      </dgm:t>
    </dgm:pt>
    <dgm:pt modelId="{EB1A8758-B165-4EA1-8B52-766E0EAC0887}" type="sibTrans" cxnId="{9A4B0E2A-180C-4E2E-8B41-319765B45CC1}">
      <dgm:prSet/>
      <dgm:spPr/>
      <dgm:t>
        <a:bodyPr/>
        <a:lstStyle/>
        <a:p>
          <a:endParaRPr lang="en-US"/>
        </a:p>
      </dgm:t>
    </dgm:pt>
    <dgm:pt modelId="{72D23B27-3B51-4A4B-AEBF-463901E2BF63}" type="pres">
      <dgm:prSet presAssocID="{B5D67A00-98E6-4CAE-8C2F-7AE35A239B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2701421-71DC-484D-86FB-C237D4CF0080}" type="pres">
      <dgm:prSet presAssocID="{9BA73567-7FEB-45A8-B53D-51D0E1C408E4}" presName="root1" presStyleCnt="0"/>
      <dgm:spPr/>
    </dgm:pt>
    <dgm:pt modelId="{CEDC1979-E99E-431F-BB86-4C7DA91E5CE9}" type="pres">
      <dgm:prSet presAssocID="{9BA73567-7FEB-45A8-B53D-51D0E1C408E4}" presName="LevelOneTextNode" presStyleLbl="node0" presStyleIdx="0" presStyleCnt="1" custScaleX="109260" custScaleY="775048" custLinFactNeighborX="-143" custLinFactNeighborY="72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CA639A3-114A-40FA-9340-68F31C1525EE}" type="pres">
      <dgm:prSet presAssocID="{9BA73567-7FEB-45A8-B53D-51D0E1C408E4}" presName="level2hierChild" presStyleCnt="0"/>
      <dgm:spPr/>
    </dgm:pt>
    <dgm:pt modelId="{028CC56C-611F-4A9B-8A05-40CFD18C1B28}" type="pres">
      <dgm:prSet presAssocID="{A6097491-85C5-46FD-BF51-BE891A7D0B09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E569895-C156-48EA-87A0-7932E20F794C}" type="pres">
      <dgm:prSet presAssocID="{A6097491-85C5-46FD-BF51-BE891A7D0B09}" presName="connTx" presStyleLbl="parChTrans1D2" presStyleIdx="0" presStyleCnt="1"/>
      <dgm:spPr/>
      <dgm:t>
        <a:bodyPr/>
        <a:lstStyle/>
        <a:p>
          <a:endParaRPr lang="en-US"/>
        </a:p>
      </dgm:t>
    </dgm:pt>
    <dgm:pt modelId="{C45C93B7-2641-4078-98E0-B24C06B0BDC8}" type="pres">
      <dgm:prSet presAssocID="{084A7452-5864-4EF9-969F-23CDE7B63AC4}" presName="root2" presStyleCnt="0"/>
      <dgm:spPr/>
    </dgm:pt>
    <dgm:pt modelId="{56074D8C-9358-4923-906A-F167ECBE54E5}" type="pres">
      <dgm:prSet presAssocID="{084A7452-5864-4EF9-969F-23CDE7B63AC4}" presName="LevelTwoTextNode" presStyleLbl="node2" presStyleIdx="0" presStyleCnt="1" custScaleX="89405" custScaleY="483628" custLinFactNeighborX="-16002" custLinFactNeighborY="72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4F2D87-06A5-4325-9B5B-36A30E12F90A}" type="pres">
      <dgm:prSet presAssocID="{084A7452-5864-4EF9-969F-23CDE7B63AC4}" presName="level3hierChild" presStyleCnt="0"/>
      <dgm:spPr/>
    </dgm:pt>
  </dgm:ptLst>
  <dgm:cxnLst>
    <dgm:cxn modelId="{BE9663E0-17FE-4814-9160-FA3C6BF3BCE0}" type="presOf" srcId="{9BA73567-7FEB-45A8-B53D-51D0E1C408E4}" destId="{CEDC1979-E99E-431F-BB86-4C7DA91E5CE9}" srcOrd="0" destOrd="0" presId="urn:microsoft.com/office/officeart/2005/8/layout/hierarchy2"/>
    <dgm:cxn modelId="{CA4F17A3-F439-464B-8B78-256A5031F92A}" type="presOf" srcId="{A6097491-85C5-46FD-BF51-BE891A7D0B09}" destId="{2E569895-C156-48EA-87A0-7932E20F794C}" srcOrd="1" destOrd="0" presId="urn:microsoft.com/office/officeart/2005/8/layout/hierarchy2"/>
    <dgm:cxn modelId="{3059F485-C8A3-4892-B794-FFCFCF809493}" type="presOf" srcId="{A6097491-85C5-46FD-BF51-BE891A7D0B09}" destId="{028CC56C-611F-4A9B-8A05-40CFD18C1B28}" srcOrd="0" destOrd="0" presId="urn:microsoft.com/office/officeart/2005/8/layout/hierarchy2"/>
    <dgm:cxn modelId="{F206E19D-CC0C-4432-97CA-DB4085734B55}" type="presOf" srcId="{084A7452-5864-4EF9-969F-23CDE7B63AC4}" destId="{56074D8C-9358-4923-906A-F167ECBE54E5}" srcOrd="0" destOrd="0" presId="urn:microsoft.com/office/officeart/2005/8/layout/hierarchy2"/>
    <dgm:cxn modelId="{6D22FAD7-0ABA-48A3-8783-04EF69A7300A}" type="presOf" srcId="{B5D67A00-98E6-4CAE-8C2F-7AE35A239B61}" destId="{72D23B27-3B51-4A4B-AEBF-463901E2BF63}" srcOrd="0" destOrd="0" presId="urn:microsoft.com/office/officeart/2005/8/layout/hierarchy2"/>
    <dgm:cxn modelId="{9A4B0E2A-180C-4E2E-8B41-319765B45CC1}" srcId="{9BA73567-7FEB-45A8-B53D-51D0E1C408E4}" destId="{084A7452-5864-4EF9-969F-23CDE7B63AC4}" srcOrd="0" destOrd="0" parTransId="{A6097491-85C5-46FD-BF51-BE891A7D0B09}" sibTransId="{EB1A8758-B165-4EA1-8B52-766E0EAC0887}"/>
    <dgm:cxn modelId="{CE8135FE-6565-475A-ACE8-FB14F69BA685}" srcId="{B5D67A00-98E6-4CAE-8C2F-7AE35A239B61}" destId="{9BA73567-7FEB-45A8-B53D-51D0E1C408E4}" srcOrd="0" destOrd="0" parTransId="{5629711A-B959-47C0-BC84-A94E6B4A8EA9}" sibTransId="{EDE4D78C-6C92-4EBF-A206-793AC10DB5BE}"/>
    <dgm:cxn modelId="{7668269A-2D52-4AEA-9846-564F75C7BE97}" type="presParOf" srcId="{72D23B27-3B51-4A4B-AEBF-463901E2BF63}" destId="{52701421-71DC-484D-86FB-C237D4CF0080}" srcOrd="0" destOrd="0" presId="urn:microsoft.com/office/officeart/2005/8/layout/hierarchy2"/>
    <dgm:cxn modelId="{EC73B469-D8AD-4129-92A5-34AF9F9536F9}" type="presParOf" srcId="{52701421-71DC-484D-86FB-C237D4CF0080}" destId="{CEDC1979-E99E-431F-BB86-4C7DA91E5CE9}" srcOrd="0" destOrd="0" presId="urn:microsoft.com/office/officeart/2005/8/layout/hierarchy2"/>
    <dgm:cxn modelId="{10DD4568-3EE5-45D8-B9E6-CFDD76BC8AED}" type="presParOf" srcId="{52701421-71DC-484D-86FB-C237D4CF0080}" destId="{6CA639A3-114A-40FA-9340-68F31C1525EE}" srcOrd="1" destOrd="0" presId="urn:microsoft.com/office/officeart/2005/8/layout/hierarchy2"/>
    <dgm:cxn modelId="{41DF1B06-F231-497F-AD9A-9B943E5F2DDF}" type="presParOf" srcId="{6CA639A3-114A-40FA-9340-68F31C1525EE}" destId="{028CC56C-611F-4A9B-8A05-40CFD18C1B28}" srcOrd="0" destOrd="0" presId="urn:microsoft.com/office/officeart/2005/8/layout/hierarchy2"/>
    <dgm:cxn modelId="{F8F3FC90-BE23-4467-9670-82AEF60BB2A8}" type="presParOf" srcId="{028CC56C-611F-4A9B-8A05-40CFD18C1B28}" destId="{2E569895-C156-48EA-87A0-7932E20F794C}" srcOrd="0" destOrd="0" presId="urn:microsoft.com/office/officeart/2005/8/layout/hierarchy2"/>
    <dgm:cxn modelId="{3FA4AC1C-BAB1-4FF8-A336-E567D0926703}" type="presParOf" srcId="{6CA639A3-114A-40FA-9340-68F31C1525EE}" destId="{C45C93B7-2641-4078-98E0-B24C06B0BDC8}" srcOrd="1" destOrd="0" presId="urn:microsoft.com/office/officeart/2005/8/layout/hierarchy2"/>
    <dgm:cxn modelId="{05CE6226-BC0C-4ADD-9538-87A4BE6B2D6F}" type="presParOf" srcId="{C45C93B7-2641-4078-98E0-B24C06B0BDC8}" destId="{56074D8C-9358-4923-906A-F167ECBE54E5}" srcOrd="0" destOrd="0" presId="urn:microsoft.com/office/officeart/2005/8/layout/hierarchy2"/>
    <dgm:cxn modelId="{3076E54B-5E96-46A7-96E9-42ABAF33617B}" type="presParOf" srcId="{C45C93B7-2641-4078-98E0-B24C06B0BDC8}" destId="{164F2D87-06A5-4325-9B5B-36A30E12F90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A07FBA-6136-4131-84BC-945AAF961C82}" type="doc">
      <dgm:prSet loTypeId="urn:microsoft.com/office/officeart/2005/8/layout/hierarchy2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EACF38-180B-4ABA-B75E-C32D28A9533F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D0EBA3"/>
            </a:gs>
            <a:gs pos="34000">
              <a:srgbClr val="D0EBA3"/>
            </a:gs>
            <a:gs pos="70000">
              <a:srgbClr val="D0EBA3"/>
            </a:gs>
            <a:gs pos="100000">
              <a:srgbClr val="D0EBA3"/>
            </a:gs>
          </a:gsLst>
        </a:gradFill>
        <a:ln/>
      </dgm:spPr>
      <dgm:t>
        <a:bodyPr/>
        <a:lstStyle/>
        <a:p>
          <a:r>
            <a:rPr lang="bg-BG" sz="1400" b="1" u="sng" dirty="0">
              <a:solidFill>
                <a:schemeClr val="tx1"/>
              </a:solidFill>
            </a:rPr>
            <a:t>Приоритет 1</a:t>
          </a:r>
        </a:p>
        <a:p>
          <a:r>
            <a:rPr lang="bg-BG" sz="1400" dirty="0">
              <a:solidFill>
                <a:schemeClr val="tx1"/>
              </a:solidFill>
            </a:rPr>
            <a:t>Приобщаващо образование и </a:t>
          </a:r>
          <a:r>
            <a:rPr lang="bg-BG" sz="1400" noProof="0" dirty="0" err="1">
              <a:solidFill>
                <a:schemeClr val="tx1"/>
              </a:solidFill>
            </a:rPr>
            <a:t>образовател</a:t>
          </a:r>
          <a:r>
            <a:rPr lang="bg-BG" sz="1400" noProof="0" dirty="0">
              <a:solidFill>
                <a:schemeClr val="tx1"/>
              </a:solidFill>
            </a:rPr>
            <a:t>-на</a:t>
          </a:r>
          <a:r>
            <a:rPr lang="bg-BG" sz="1400" dirty="0">
              <a:solidFill>
                <a:schemeClr val="tx1"/>
              </a:solidFill>
            </a:rPr>
            <a:t> интеграция</a:t>
          </a:r>
        </a:p>
        <a:p>
          <a:r>
            <a:rPr lang="bg-BG" sz="1400" b="1" i="0" u="none" dirty="0" smtClean="0">
              <a:solidFill>
                <a:schemeClr val="tx1"/>
              </a:solidFill>
            </a:rPr>
            <a:t>235 990 375</a:t>
          </a:r>
          <a:endParaRPr lang="bg-BG" sz="1400" b="1" dirty="0" smtClean="0">
            <a:solidFill>
              <a:schemeClr val="tx1"/>
            </a:solidFill>
          </a:endParaRPr>
        </a:p>
        <a:p>
          <a:r>
            <a:rPr lang="bg-BG" sz="1400" b="1" dirty="0" smtClean="0">
              <a:solidFill>
                <a:schemeClr val="tx1"/>
              </a:solidFill>
            </a:rPr>
            <a:t>евро (ЕС)</a:t>
          </a:r>
        </a:p>
        <a:p>
          <a:endParaRPr lang="bg-BG" sz="1400" dirty="0">
            <a:solidFill>
              <a:schemeClr val="accent6">
                <a:lumMod val="60000"/>
                <a:lumOff val="40000"/>
              </a:schemeClr>
            </a:solidFill>
          </a:endParaRPr>
        </a:p>
        <a:p>
          <a:endParaRPr lang="en-US" sz="1400" dirty="0">
            <a:solidFill>
              <a:schemeClr val="accent6">
                <a:lumMod val="60000"/>
                <a:lumOff val="40000"/>
              </a:schemeClr>
            </a:solidFill>
          </a:endParaRPr>
        </a:p>
      </dgm:t>
    </dgm:pt>
    <dgm:pt modelId="{4C3E399E-3899-4884-8898-B026DF9A8AF6}" type="parTrans" cxnId="{D749CD4D-5873-45E5-8223-9C062C9362AD}">
      <dgm:prSet/>
      <dgm:spPr/>
      <dgm:t>
        <a:bodyPr/>
        <a:lstStyle/>
        <a:p>
          <a:endParaRPr lang="en-US"/>
        </a:p>
      </dgm:t>
    </dgm:pt>
    <dgm:pt modelId="{92BB388A-1834-4000-AC9B-81403F52CFF3}" type="sibTrans" cxnId="{D749CD4D-5873-45E5-8223-9C062C9362AD}">
      <dgm:prSet/>
      <dgm:spPr/>
      <dgm:t>
        <a:bodyPr/>
        <a:lstStyle/>
        <a:p>
          <a:endParaRPr lang="en-US"/>
        </a:p>
      </dgm:t>
    </dgm:pt>
    <dgm:pt modelId="{846703DD-9592-4DED-8E05-9C1DBDC38EF5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</dgm:spPr>
      <dgm:t>
        <a:bodyPr/>
        <a:lstStyle/>
        <a:p>
          <a:r>
            <a:rPr lang="bg-BG" sz="1200" noProof="0" dirty="0" smtClean="0"/>
            <a:t>СЦ </a:t>
          </a:r>
          <a:r>
            <a:rPr lang="ru-RU" sz="1200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(ж) </a:t>
          </a:r>
          <a:r>
            <a:rPr lang="bg-BG" sz="1200" noProof="0" dirty="0" smtClean="0"/>
            <a:t>Насърчаване на ученето през целия живот</a:t>
          </a:r>
          <a:endParaRPr lang="bg-BG" sz="1200" noProof="0" dirty="0"/>
        </a:p>
      </dgm:t>
    </dgm:pt>
    <dgm:pt modelId="{FC9C0861-64D9-4EE7-8F1B-CC66CFCF96BE}" type="parTrans" cxnId="{9F726100-B25D-4AED-8DDC-85CEA6F99A19}">
      <dgm:prSet/>
      <dgm:spPr/>
      <dgm:t>
        <a:bodyPr/>
        <a:lstStyle/>
        <a:p>
          <a:endParaRPr lang="en-US" dirty="0"/>
        </a:p>
      </dgm:t>
    </dgm:pt>
    <dgm:pt modelId="{63DB9F64-4D53-442B-B310-0E6F893FF9DA}" type="sibTrans" cxnId="{9F726100-B25D-4AED-8DDC-85CEA6F99A19}">
      <dgm:prSet/>
      <dgm:spPr/>
      <dgm:t>
        <a:bodyPr/>
        <a:lstStyle/>
        <a:p>
          <a:endParaRPr lang="en-US"/>
        </a:p>
      </dgm:t>
    </dgm:pt>
    <dgm:pt modelId="{303AF9D3-955A-4253-B8DC-2D332AD0726E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ИТИ</a:t>
          </a:r>
        </a:p>
        <a:p>
          <a:r>
            <a:rPr lang="bg-BG" sz="1200" dirty="0" smtClean="0">
              <a:solidFill>
                <a:schemeClr val="tx2"/>
              </a:solidFill>
            </a:rPr>
            <a:t>27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354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700 </a:t>
          </a:r>
          <a:r>
            <a:rPr lang="bg-BG" sz="1200" dirty="0">
              <a:solidFill>
                <a:schemeClr val="tx2"/>
              </a:solidFill>
            </a:rPr>
            <a:t>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FCF717A0-B823-4CD2-BB74-E8C75CF25EA5}" type="parTrans" cxnId="{71045905-E0DC-47AF-941A-47648997C531}">
      <dgm:prSet/>
      <dgm:spPr/>
      <dgm:t>
        <a:bodyPr/>
        <a:lstStyle/>
        <a:p>
          <a:endParaRPr lang="en-US" dirty="0"/>
        </a:p>
      </dgm:t>
    </dgm:pt>
    <dgm:pt modelId="{C4E451E2-BB43-429D-BAD9-21D394CEA0DF}" type="sibTrans" cxnId="{71045905-E0DC-47AF-941A-47648997C531}">
      <dgm:prSet/>
      <dgm:spPr/>
      <dgm:t>
        <a:bodyPr/>
        <a:lstStyle/>
        <a:p>
          <a:endParaRPr lang="en-US"/>
        </a:p>
      </dgm:t>
    </dgm:pt>
    <dgm:pt modelId="{9800844E-7858-4F1B-8AED-9882535F06F8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</dgm:spPr>
      <dgm:t>
        <a:bodyPr/>
        <a:lstStyle/>
        <a:p>
          <a:endParaRPr lang="bg-BG" sz="1200" dirty="0"/>
        </a:p>
        <a:p>
          <a:r>
            <a:rPr lang="bg-BG" sz="1200" noProof="0" dirty="0" smtClean="0"/>
            <a:t>СЦ </a:t>
          </a:r>
          <a:r>
            <a:rPr lang="ru-RU" sz="1200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(й)</a:t>
          </a:r>
          <a:r>
            <a:rPr lang="bg-BG" sz="1200" noProof="0" dirty="0" smtClean="0"/>
            <a:t> Насърчаване на социално-икономическата интеграция на </a:t>
          </a:r>
          <a:r>
            <a:rPr lang="bg-BG" sz="1200" noProof="0" dirty="0" err="1" smtClean="0"/>
            <a:t>маргинализира</a:t>
          </a:r>
          <a:r>
            <a:rPr lang="bg-BG" sz="1200" noProof="0" dirty="0" smtClean="0"/>
            <a:t>-ни общности, като  ромите</a:t>
          </a:r>
        </a:p>
        <a:p>
          <a:endParaRPr lang="en-US" sz="3000" dirty="0"/>
        </a:p>
      </dgm:t>
    </dgm:pt>
    <dgm:pt modelId="{DE2472C1-E804-4B86-8B51-15C0067D4AF6}" type="parTrans" cxnId="{39F019D8-93F4-4ED8-AA60-FEBD6FBDB723}">
      <dgm:prSet/>
      <dgm:spPr/>
      <dgm:t>
        <a:bodyPr/>
        <a:lstStyle/>
        <a:p>
          <a:endParaRPr lang="en-US" dirty="0"/>
        </a:p>
      </dgm:t>
    </dgm:pt>
    <dgm:pt modelId="{AA115EC3-67FA-4EDF-AC2D-2AEF3A0A8076}" type="sibTrans" cxnId="{39F019D8-93F4-4ED8-AA60-FEBD6FBDB723}">
      <dgm:prSet/>
      <dgm:spPr/>
      <dgm:t>
        <a:bodyPr/>
        <a:lstStyle/>
        <a:p>
          <a:endParaRPr lang="en-US"/>
        </a:p>
      </dgm:t>
    </dgm:pt>
    <dgm:pt modelId="{10784162-A3F3-4133-A027-A9B019B08EAC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ВОМР</a:t>
          </a:r>
        </a:p>
        <a:p>
          <a:r>
            <a:rPr lang="bg-BG" sz="1200" dirty="0" smtClean="0">
              <a:solidFill>
                <a:schemeClr val="tx2"/>
              </a:solidFill>
            </a:rPr>
            <a:t>14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971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600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евро </a:t>
          </a:r>
          <a:r>
            <a:rPr lang="bg-BG" sz="1200" dirty="0">
              <a:solidFill>
                <a:schemeClr val="tx2"/>
              </a:solidFill>
            </a:rPr>
            <a:t>(ЕС)</a:t>
          </a:r>
          <a:endParaRPr lang="en-US" sz="1200" dirty="0">
            <a:solidFill>
              <a:schemeClr val="tx2"/>
            </a:solidFill>
          </a:endParaRPr>
        </a:p>
      </dgm:t>
    </dgm:pt>
    <dgm:pt modelId="{66C24B63-0EB9-414B-8DDE-7EFA20470750}" type="parTrans" cxnId="{F7077604-5AED-4E61-AFAA-EF12D10B8016}">
      <dgm:prSet/>
      <dgm:spPr/>
      <dgm:t>
        <a:bodyPr/>
        <a:lstStyle/>
        <a:p>
          <a:endParaRPr lang="en-US" dirty="0"/>
        </a:p>
      </dgm:t>
    </dgm:pt>
    <dgm:pt modelId="{8A6CAB65-F8DD-4612-8D30-83628BA33B18}" type="sibTrans" cxnId="{F7077604-5AED-4E61-AFAA-EF12D10B8016}">
      <dgm:prSet/>
      <dgm:spPr/>
      <dgm:t>
        <a:bodyPr/>
        <a:lstStyle/>
        <a:p>
          <a:endParaRPr lang="en-US"/>
        </a:p>
      </dgm:t>
    </dgm:pt>
    <dgm:pt modelId="{10D561F9-DA26-41C8-B2E7-8852BC1EDF4C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</dgm:spPr>
      <dgm:t>
        <a:bodyPr/>
        <a:lstStyle/>
        <a:p>
          <a:r>
            <a:rPr lang="bg-BG" sz="1200" dirty="0"/>
            <a:t>СЦ </a:t>
          </a:r>
          <a:r>
            <a:rPr lang="ru-RU" sz="1200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(е) </a:t>
          </a:r>
          <a:r>
            <a:rPr lang="bg-BG" sz="1200" noProof="0" dirty="0" smtClean="0"/>
            <a:t>Насърчаване </a:t>
          </a:r>
          <a:r>
            <a:rPr lang="bg-BG" sz="1200" noProof="0" dirty="0"/>
            <a:t>на равния достъп до качествено и приобщаващо образование и обучение</a:t>
          </a:r>
        </a:p>
      </dgm:t>
    </dgm:pt>
    <dgm:pt modelId="{DAD1D7BE-F834-4690-8760-0F600EF160A5}" type="parTrans" cxnId="{4356920C-61B3-47D0-B121-10F63F6E1CD7}">
      <dgm:prSet/>
      <dgm:spPr/>
      <dgm:t>
        <a:bodyPr/>
        <a:lstStyle/>
        <a:p>
          <a:endParaRPr lang="en-US" dirty="0"/>
        </a:p>
      </dgm:t>
    </dgm:pt>
    <dgm:pt modelId="{40F4211C-92C2-4A39-BAFB-6E60276BF4A8}" type="sibTrans" cxnId="{4356920C-61B3-47D0-B121-10F63F6E1CD7}">
      <dgm:prSet/>
      <dgm:spPr/>
      <dgm:t>
        <a:bodyPr/>
        <a:lstStyle/>
        <a:p>
          <a:endParaRPr lang="en-US"/>
        </a:p>
      </dgm:t>
    </dgm:pt>
    <dgm:pt modelId="{0CB007B6-5967-40F1-B211-A38287FF024F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ИТИ</a:t>
          </a:r>
        </a:p>
        <a:p>
          <a:r>
            <a:rPr lang="bg-BG" sz="1200" dirty="0" smtClean="0">
              <a:solidFill>
                <a:schemeClr val="tx2"/>
              </a:solidFill>
            </a:rPr>
            <a:t>10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962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300 </a:t>
          </a:r>
          <a:r>
            <a:rPr lang="bg-BG" sz="1200" dirty="0">
              <a:solidFill>
                <a:schemeClr val="tx2"/>
              </a:solidFill>
            </a:rPr>
            <a:t>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790BDD12-EBEA-4D0A-9D7D-7E0DF0DFF335}" type="parTrans" cxnId="{A0334985-E838-4337-8127-43D856D112E6}">
      <dgm:prSet/>
      <dgm:spPr/>
      <dgm:t>
        <a:bodyPr/>
        <a:lstStyle/>
        <a:p>
          <a:endParaRPr lang="en-US" dirty="0"/>
        </a:p>
      </dgm:t>
    </dgm:pt>
    <dgm:pt modelId="{5ABF8E78-69FB-4EED-95FD-E6E8F78D659A}" type="sibTrans" cxnId="{A0334985-E838-4337-8127-43D856D112E6}">
      <dgm:prSet/>
      <dgm:spPr/>
      <dgm:t>
        <a:bodyPr/>
        <a:lstStyle/>
        <a:p>
          <a:endParaRPr lang="en-US"/>
        </a:p>
      </dgm:t>
    </dgm:pt>
    <dgm:pt modelId="{0192BE22-45B8-4BB7-9CCD-ED6BC81D5B5B}" type="pres">
      <dgm:prSet presAssocID="{6CA07FBA-6136-4131-84BC-945AAF961C8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B7CCC8-F7D2-4D90-9EE9-A57A7623CA21}" type="pres">
      <dgm:prSet presAssocID="{ECEACF38-180B-4ABA-B75E-C32D28A9533F}" presName="root1" presStyleCnt="0"/>
      <dgm:spPr/>
    </dgm:pt>
    <dgm:pt modelId="{1D63CB2D-B89E-479C-9003-195817A3EC62}" type="pres">
      <dgm:prSet presAssocID="{ECEACF38-180B-4ABA-B75E-C32D28A9533F}" presName="LevelOneTextNode" presStyleLbl="node0" presStyleIdx="0" presStyleCnt="1" custScaleX="131947" custScaleY="999922" custLinFactNeighborX="-19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E3AE096-9406-4EB9-BE34-FF48BE88BE2D}" type="pres">
      <dgm:prSet presAssocID="{ECEACF38-180B-4ABA-B75E-C32D28A9533F}" presName="level2hierChild" presStyleCnt="0"/>
      <dgm:spPr/>
    </dgm:pt>
    <dgm:pt modelId="{F4740BA0-228D-4B8C-BD04-E97E0545B9BE}" type="pres">
      <dgm:prSet presAssocID="{FC9C0861-64D9-4EE7-8F1B-CC66CFCF96BE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0859CF9A-9D86-4A1E-A187-115F968B4156}" type="pres">
      <dgm:prSet presAssocID="{FC9C0861-64D9-4EE7-8F1B-CC66CFCF96BE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32D8042-6467-46D4-84D9-BCC9039C57BA}" type="pres">
      <dgm:prSet presAssocID="{846703DD-9592-4DED-8E05-9C1DBDC38EF5}" presName="root2" presStyleCnt="0"/>
      <dgm:spPr/>
    </dgm:pt>
    <dgm:pt modelId="{FDD8BBE3-910D-465A-9DAF-A9A0FC8B6557}" type="pres">
      <dgm:prSet presAssocID="{846703DD-9592-4DED-8E05-9C1DBDC38EF5}" presName="LevelTwoTextNode" presStyleLbl="node2" presStyleIdx="0" presStyleCnt="3" custScaleX="136010" custScaleY="176171" custLinFactY="123479" custLinFactNeighborX="-8171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467B11C-879B-49AA-924F-53BC46E0E99E}" type="pres">
      <dgm:prSet presAssocID="{846703DD-9592-4DED-8E05-9C1DBDC38EF5}" presName="level3hierChild" presStyleCnt="0"/>
      <dgm:spPr/>
    </dgm:pt>
    <dgm:pt modelId="{585BB2BB-CCD1-4698-B6B9-BAA53DA31836}" type="pres">
      <dgm:prSet presAssocID="{FCF717A0-B823-4CD2-BB74-E8C75CF25EA5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ED14E078-977E-498F-AB53-2A55ED19C3AA}" type="pres">
      <dgm:prSet presAssocID="{FCF717A0-B823-4CD2-BB74-E8C75CF25EA5}" presName="connTx" presStyleLbl="parChTrans1D3" presStyleIdx="0" presStyleCnt="3"/>
      <dgm:spPr/>
      <dgm:t>
        <a:bodyPr/>
        <a:lstStyle/>
        <a:p>
          <a:endParaRPr lang="en-US"/>
        </a:p>
      </dgm:t>
    </dgm:pt>
    <dgm:pt modelId="{E741DB3B-2353-426C-A7EC-8EDBDC770092}" type="pres">
      <dgm:prSet presAssocID="{303AF9D3-955A-4253-B8DC-2D332AD0726E}" presName="root2" presStyleCnt="0"/>
      <dgm:spPr/>
    </dgm:pt>
    <dgm:pt modelId="{4C55B3BB-8713-4043-99DF-555670B40E27}" type="pres">
      <dgm:prSet presAssocID="{303AF9D3-955A-4253-B8DC-2D332AD0726E}" presName="LevelTwoTextNode" presStyleLbl="node3" presStyleIdx="0" presStyleCnt="3" custScaleX="95593" custScaleY="175296" custLinFactY="125399" custLinFactNeighborX="-23054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104FCBE-64BB-4CB4-85EA-DCB6572752CA}" type="pres">
      <dgm:prSet presAssocID="{303AF9D3-955A-4253-B8DC-2D332AD0726E}" presName="level3hierChild" presStyleCnt="0"/>
      <dgm:spPr/>
    </dgm:pt>
    <dgm:pt modelId="{66D6701A-7B32-4D64-93C1-487C8E5FD2E8}" type="pres">
      <dgm:prSet presAssocID="{DE2472C1-E804-4B86-8B51-15C0067D4AF6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DCF8A0E6-F9FB-498A-9899-4E8A25E20213}" type="pres">
      <dgm:prSet presAssocID="{DE2472C1-E804-4B86-8B51-15C0067D4AF6}" presName="connTx" presStyleLbl="parChTrans1D2" presStyleIdx="1" presStyleCnt="3"/>
      <dgm:spPr/>
      <dgm:t>
        <a:bodyPr/>
        <a:lstStyle/>
        <a:p>
          <a:endParaRPr lang="en-US"/>
        </a:p>
      </dgm:t>
    </dgm:pt>
    <dgm:pt modelId="{92FDAACB-DCE2-477B-8B05-81220D84D9B6}" type="pres">
      <dgm:prSet presAssocID="{9800844E-7858-4F1B-8AED-9882535F06F8}" presName="root2" presStyleCnt="0"/>
      <dgm:spPr/>
    </dgm:pt>
    <dgm:pt modelId="{FD26F020-9FC4-471F-B4FC-5378638E5106}" type="pres">
      <dgm:prSet presAssocID="{9800844E-7858-4F1B-8AED-9882535F06F8}" presName="LevelTwoTextNode" presStyleLbl="node2" presStyleIdx="1" presStyleCnt="3" custScaleX="134983" custScaleY="446800" custLinFactY="126705" custLinFactNeighborX="-8234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FB2D379-A9E6-46C8-BD31-8A08C971E048}" type="pres">
      <dgm:prSet presAssocID="{9800844E-7858-4F1B-8AED-9882535F06F8}" presName="level3hierChild" presStyleCnt="0"/>
      <dgm:spPr/>
    </dgm:pt>
    <dgm:pt modelId="{BBB33557-ACBD-4F0D-B39B-E6E6F6BCF433}" type="pres">
      <dgm:prSet presAssocID="{790BDD12-EBEA-4D0A-9D7D-7E0DF0DFF335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48D21F8A-5D62-4E4A-9614-B0C8653FAA87}" type="pres">
      <dgm:prSet presAssocID="{790BDD12-EBEA-4D0A-9D7D-7E0DF0DFF335}" presName="connTx" presStyleLbl="parChTrans1D3" presStyleIdx="1" presStyleCnt="3"/>
      <dgm:spPr/>
      <dgm:t>
        <a:bodyPr/>
        <a:lstStyle/>
        <a:p>
          <a:endParaRPr lang="en-US"/>
        </a:p>
      </dgm:t>
    </dgm:pt>
    <dgm:pt modelId="{1A54CB7D-36DC-45D1-A23F-1B5F08A2A2DD}" type="pres">
      <dgm:prSet presAssocID="{0CB007B6-5967-40F1-B211-A38287FF024F}" presName="root2" presStyleCnt="0"/>
      <dgm:spPr/>
    </dgm:pt>
    <dgm:pt modelId="{8492FD79-3A14-40E0-AF61-4BD18FA4FEF1}" type="pres">
      <dgm:prSet presAssocID="{0CB007B6-5967-40F1-B211-A38287FF024F}" presName="LevelTwoTextNode" presStyleLbl="node3" presStyleIdx="1" presStyleCnt="3" custScaleY="180267" custLinFactY="116571" custLinFactNeighborX="-23048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73EC78-E1F8-4C3C-997E-DBEA1F1A191F}" type="pres">
      <dgm:prSet presAssocID="{0CB007B6-5967-40F1-B211-A38287FF024F}" presName="level3hierChild" presStyleCnt="0"/>
      <dgm:spPr/>
    </dgm:pt>
    <dgm:pt modelId="{8647822E-9C2A-429D-B803-F321271F769D}" type="pres">
      <dgm:prSet presAssocID="{66C24B63-0EB9-414B-8DDE-7EFA20470750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CEB1C925-2ABD-4652-863D-FD94528920B2}" type="pres">
      <dgm:prSet presAssocID="{66C24B63-0EB9-414B-8DDE-7EFA20470750}" presName="connTx" presStyleLbl="parChTrans1D3" presStyleIdx="2" presStyleCnt="3"/>
      <dgm:spPr/>
      <dgm:t>
        <a:bodyPr/>
        <a:lstStyle/>
        <a:p>
          <a:endParaRPr lang="en-US"/>
        </a:p>
      </dgm:t>
    </dgm:pt>
    <dgm:pt modelId="{CBEC99B3-B31D-43A9-829A-FC97BDE17471}" type="pres">
      <dgm:prSet presAssocID="{10784162-A3F3-4133-A027-A9B019B08EAC}" presName="root2" presStyleCnt="0"/>
      <dgm:spPr/>
    </dgm:pt>
    <dgm:pt modelId="{8085DDE7-BC3E-4CDE-A8EF-E4F8135309D5}" type="pres">
      <dgm:prSet presAssocID="{10784162-A3F3-4133-A027-A9B019B08EAC}" presName="LevelTwoTextNode" presStyleLbl="node3" presStyleIdx="2" presStyleCnt="3" custScaleY="203957" custLinFactY="112443" custLinFactNeighborX="-23048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3E5E9A-7E36-4A94-969E-E36C4A333768}" type="pres">
      <dgm:prSet presAssocID="{10784162-A3F3-4133-A027-A9B019B08EAC}" presName="level3hierChild" presStyleCnt="0"/>
      <dgm:spPr/>
    </dgm:pt>
    <dgm:pt modelId="{1F862A54-00AA-4D80-B8F2-7DC4B76C1C54}" type="pres">
      <dgm:prSet presAssocID="{DAD1D7BE-F834-4690-8760-0F600EF160A5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3D672DC-ABB1-4260-96B7-9028B87F0B40}" type="pres">
      <dgm:prSet presAssocID="{DAD1D7BE-F834-4690-8760-0F600EF160A5}" presName="connTx" presStyleLbl="parChTrans1D2" presStyleIdx="2" presStyleCnt="3"/>
      <dgm:spPr/>
      <dgm:t>
        <a:bodyPr/>
        <a:lstStyle/>
        <a:p>
          <a:endParaRPr lang="en-US"/>
        </a:p>
      </dgm:t>
    </dgm:pt>
    <dgm:pt modelId="{61194B07-A819-481F-B527-F33950C3DF9B}" type="pres">
      <dgm:prSet presAssocID="{10D561F9-DA26-41C8-B2E7-8852BC1EDF4C}" presName="root2" presStyleCnt="0"/>
      <dgm:spPr/>
    </dgm:pt>
    <dgm:pt modelId="{E9C3A343-2963-406F-A510-E92E3A69FB8D}" type="pres">
      <dgm:prSet presAssocID="{10D561F9-DA26-41C8-B2E7-8852BC1EDF4C}" presName="LevelTwoTextNode" presStyleLbl="node2" presStyleIdx="2" presStyleCnt="3" custScaleX="133025" custScaleY="308612" custLinFactY="-300000" custLinFactNeighborX="-8171" custLinFactNeighborY="-3557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5C7B37-74AD-48B8-AE27-B6C1654512EF}" type="pres">
      <dgm:prSet presAssocID="{10D561F9-DA26-41C8-B2E7-8852BC1EDF4C}" presName="level3hierChild" presStyleCnt="0"/>
      <dgm:spPr/>
    </dgm:pt>
  </dgm:ptLst>
  <dgm:cxnLst>
    <dgm:cxn modelId="{0470355D-FFEF-4072-99C0-F0A87118F663}" type="presOf" srcId="{ECEACF38-180B-4ABA-B75E-C32D28A9533F}" destId="{1D63CB2D-B89E-479C-9003-195817A3EC62}" srcOrd="0" destOrd="0" presId="urn:microsoft.com/office/officeart/2005/8/layout/hierarchy2"/>
    <dgm:cxn modelId="{1DA2F237-222F-4B5A-95F3-620DDB38B551}" type="presOf" srcId="{FC9C0861-64D9-4EE7-8F1B-CC66CFCF96BE}" destId="{0859CF9A-9D86-4A1E-A187-115F968B4156}" srcOrd="1" destOrd="0" presId="urn:microsoft.com/office/officeart/2005/8/layout/hierarchy2"/>
    <dgm:cxn modelId="{9F726100-B25D-4AED-8DDC-85CEA6F99A19}" srcId="{ECEACF38-180B-4ABA-B75E-C32D28A9533F}" destId="{846703DD-9592-4DED-8E05-9C1DBDC38EF5}" srcOrd="0" destOrd="0" parTransId="{FC9C0861-64D9-4EE7-8F1B-CC66CFCF96BE}" sibTransId="{63DB9F64-4D53-442B-B310-0E6F893FF9DA}"/>
    <dgm:cxn modelId="{D44D1C58-0C5D-4C2F-B1F6-B439C032D97B}" type="presOf" srcId="{66C24B63-0EB9-414B-8DDE-7EFA20470750}" destId="{8647822E-9C2A-429D-B803-F321271F769D}" srcOrd="0" destOrd="0" presId="urn:microsoft.com/office/officeart/2005/8/layout/hierarchy2"/>
    <dgm:cxn modelId="{C919C788-333F-4967-A7B4-F4FE61105B5B}" type="presOf" srcId="{DAD1D7BE-F834-4690-8760-0F600EF160A5}" destId="{B3D672DC-ABB1-4260-96B7-9028B87F0B40}" srcOrd="1" destOrd="0" presId="urn:microsoft.com/office/officeart/2005/8/layout/hierarchy2"/>
    <dgm:cxn modelId="{7F1E0081-F2DE-4C09-ACDE-1A3A46A55FED}" type="presOf" srcId="{0CB007B6-5967-40F1-B211-A38287FF024F}" destId="{8492FD79-3A14-40E0-AF61-4BD18FA4FEF1}" srcOrd="0" destOrd="0" presId="urn:microsoft.com/office/officeart/2005/8/layout/hierarchy2"/>
    <dgm:cxn modelId="{C1D4994E-0366-48DE-9558-E752E6F62689}" type="presOf" srcId="{9800844E-7858-4F1B-8AED-9882535F06F8}" destId="{FD26F020-9FC4-471F-B4FC-5378638E5106}" srcOrd="0" destOrd="0" presId="urn:microsoft.com/office/officeart/2005/8/layout/hierarchy2"/>
    <dgm:cxn modelId="{39F019D8-93F4-4ED8-AA60-FEBD6FBDB723}" srcId="{ECEACF38-180B-4ABA-B75E-C32D28A9533F}" destId="{9800844E-7858-4F1B-8AED-9882535F06F8}" srcOrd="1" destOrd="0" parTransId="{DE2472C1-E804-4B86-8B51-15C0067D4AF6}" sibTransId="{AA115EC3-67FA-4EDF-AC2D-2AEF3A0A8076}"/>
    <dgm:cxn modelId="{4356920C-61B3-47D0-B121-10F63F6E1CD7}" srcId="{ECEACF38-180B-4ABA-B75E-C32D28A9533F}" destId="{10D561F9-DA26-41C8-B2E7-8852BC1EDF4C}" srcOrd="2" destOrd="0" parTransId="{DAD1D7BE-F834-4690-8760-0F600EF160A5}" sibTransId="{40F4211C-92C2-4A39-BAFB-6E60276BF4A8}"/>
    <dgm:cxn modelId="{89A0EAB2-1AC9-4F18-85D9-DCA231FB3B57}" type="presOf" srcId="{DAD1D7BE-F834-4690-8760-0F600EF160A5}" destId="{1F862A54-00AA-4D80-B8F2-7DC4B76C1C54}" srcOrd="0" destOrd="0" presId="urn:microsoft.com/office/officeart/2005/8/layout/hierarchy2"/>
    <dgm:cxn modelId="{88D1E2F6-91E6-4DB2-8EE2-A585626A6FC5}" type="presOf" srcId="{DE2472C1-E804-4B86-8B51-15C0067D4AF6}" destId="{66D6701A-7B32-4D64-93C1-487C8E5FD2E8}" srcOrd="0" destOrd="0" presId="urn:microsoft.com/office/officeart/2005/8/layout/hierarchy2"/>
    <dgm:cxn modelId="{C7AAA73B-7C60-473A-93DE-CFB99CA57CE5}" type="presOf" srcId="{10784162-A3F3-4133-A027-A9B019B08EAC}" destId="{8085DDE7-BC3E-4CDE-A8EF-E4F8135309D5}" srcOrd="0" destOrd="0" presId="urn:microsoft.com/office/officeart/2005/8/layout/hierarchy2"/>
    <dgm:cxn modelId="{02B6ACDF-CFDA-4525-9F9B-3D657CBEE2BE}" type="presOf" srcId="{66C24B63-0EB9-414B-8DDE-7EFA20470750}" destId="{CEB1C925-2ABD-4652-863D-FD94528920B2}" srcOrd="1" destOrd="0" presId="urn:microsoft.com/office/officeart/2005/8/layout/hierarchy2"/>
    <dgm:cxn modelId="{F315BAE5-1133-4534-87C1-66E94DDD6ACE}" type="presOf" srcId="{FCF717A0-B823-4CD2-BB74-E8C75CF25EA5}" destId="{ED14E078-977E-498F-AB53-2A55ED19C3AA}" srcOrd="1" destOrd="0" presId="urn:microsoft.com/office/officeart/2005/8/layout/hierarchy2"/>
    <dgm:cxn modelId="{03F82CB3-C3D9-47FB-B037-B4F0E1C08656}" type="presOf" srcId="{FCF717A0-B823-4CD2-BB74-E8C75CF25EA5}" destId="{585BB2BB-CCD1-4698-B6B9-BAA53DA31836}" srcOrd="0" destOrd="0" presId="urn:microsoft.com/office/officeart/2005/8/layout/hierarchy2"/>
    <dgm:cxn modelId="{F3166B6E-8C28-479C-B699-48F5224F9EDD}" type="presOf" srcId="{6CA07FBA-6136-4131-84BC-945AAF961C82}" destId="{0192BE22-45B8-4BB7-9CCD-ED6BC81D5B5B}" srcOrd="0" destOrd="0" presId="urn:microsoft.com/office/officeart/2005/8/layout/hierarchy2"/>
    <dgm:cxn modelId="{F7077604-5AED-4E61-AFAA-EF12D10B8016}" srcId="{9800844E-7858-4F1B-8AED-9882535F06F8}" destId="{10784162-A3F3-4133-A027-A9B019B08EAC}" srcOrd="1" destOrd="0" parTransId="{66C24B63-0EB9-414B-8DDE-7EFA20470750}" sibTransId="{8A6CAB65-F8DD-4612-8D30-83628BA33B18}"/>
    <dgm:cxn modelId="{63A38F4D-745B-4490-AA00-A7A5C3D6BD35}" type="presOf" srcId="{846703DD-9592-4DED-8E05-9C1DBDC38EF5}" destId="{FDD8BBE3-910D-465A-9DAF-A9A0FC8B6557}" srcOrd="0" destOrd="0" presId="urn:microsoft.com/office/officeart/2005/8/layout/hierarchy2"/>
    <dgm:cxn modelId="{71045905-E0DC-47AF-941A-47648997C531}" srcId="{846703DD-9592-4DED-8E05-9C1DBDC38EF5}" destId="{303AF9D3-955A-4253-B8DC-2D332AD0726E}" srcOrd="0" destOrd="0" parTransId="{FCF717A0-B823-4CD2-BB74-E8C75CF25EA5}" sibTransId="{C4E451E2-BB43-429D-BAD9-21D394CEA0DF}"/>
    <dgm:cxn modelId="{B5D32FB7-14BA-403C-9BB5-3595B4A0E078}" type="presOf" srcId="{FC9C0861-64D9-4EE7-8F1B-CC66CFCF96BE}" destId="{F4740BA0-228D-4B8C-BD04-E97E0545B9BE}" srcOrd="0" destOrd="0" presId="urn:microsoft.com/office/officeart/2005/8/layout/hierarchy2"/>
    <dgm:cxn modelId="{D749CD4D-5873-45E5-8223-9C062C9362AD}" srcId="{6CA07FBA-6136-4131-84BC-945AAF961C82}" destId="{ECEACF38-180B-4ABA-B75E-C32D28A9533F}" srcOrd="0" destOrd="0" parTransId="{4C3E399E-3899-4884-8898-B026DF9A8AF6}" sibTransId="{92BB388A-1834-4000-AC9B-81403F52CFF3}"/>
    <dgm:cxn modelId="{30637628-BB91-4284-97B1-F782F902760C}" type="presOf" srcId="{10D561F9-DA26-41C8-B2E7-8852BC1EDF4C}" destId="{E9C3A343-2963-406F-A510-E92E3A69FB8D}" srcOrd="0" destOrd="0" presId="urn:microsoft.com/office/officeart/2005/8/layout/hierarchy2"/>
    <dgm:cxn modelId="{B73DB1E4-D456-488A-AAA5-BD0CAE1D1C31}" type="presOf" srcId="{DE2472C1-E804-4B86-8B51-15C0067D4AF6}" destId="{DCF8A0E6-F9FB-498A-9899-4E8A25E20213}" srcOrd="1" destOrd="0" presId="urn:microsoft.com/office/officeart/2005/8/layout/hierarchy2"/>
    <dgm:cxn modelId="{E309E590-3E1D-4CAE-A0DA-93DC0F31EB77}" type="presOf" srcId="{303AF9D3-955A-4253-B8DC-2D332AD0726E}" destId="{4C55B3BB-8713-4043-99DF-555670B40E27}" srcOrd="0" destOrd="0" presId="urn:microsoft.com/office/officeart/2005/8/layout/hierarchy2"/>
    <dgm:cxn modelId="{6EE2AC61-FE6A-4F39-A0BF-425947AEED53}" type="presOf" srcId="{790BDD12-EBEA-4D0A-9D7D-7E0DF0DFF335}" destId="{48D21F8A-5D62-4E4A-9614-B0C8653FAA87}" srcOrd="1" destOrd="0" presId="urn:microsoft.com/office/officeart/2005/8/layout/hierarchy2"/>
    <dgm:cxn modelId="{24268132-FAA6-4A03-B61A-E5200FD30AE0}" type="presOf" srcId="{790BDD12-EBEA-4D0A-9D7D-7E0DF0DFF335}" destId="{BBB33557-ACBD-4F0D-B39B-E6E6F6BCF433}" srcOrd="0" destOrd="0" presId="urn:microsoft.com/office/officeart/2005/8/layout/hierarchy2"/>
    <dgm:cxn modelId="{A0334985-E838-4337-8127-43D856D112E6}" srcId="{9800844E-7858-4F1B-8AED-9882535F06F8}" destId="{0CB007B6-5967-40F1-B211-A38287FF024F}" srcOrd="0" destOrd="0" parTransId="{790BDD12-EBEA-4D0A-9D7D-7E0DF0DFF335}" sibTransId="{5ABF8E78-69FB-4EED-95FD-E6E8F78D659A}"/>
    <dgm:cxn modelId="{6607AD66-0A2E-4DD2-B566-9A6530BA7916}" type="presParOf" srcId="{0192BE22-45B8-4BB7-9CCD-ED6BC81D5B5B}" destId="{03B7CCC8-F7D2-4D90-9EE9-A57A7623CA21}" srcOrd="0" destOrd="0" presId="urn:microsoft.com/office/officeart/2005/8/layout/hierarchy2"/>
    <dgm:cxn modelId="{170E3B6D-7B8E-41AA-8248-5D1977FB346D}" type="presParOf" srcId="{03B7CCC8-F7D2-4D90-9EE9-A57A7623CA21}" destId="{1D63CB2D-B89E-479C-9003-195817A3EC62}" srcOrd="0" destOrd="0" presId="urn:microsoft.com/office/officeart/2005/8/layout/hierarchy2"/>
    <dgm:cxn modelId="{B4DCBD1C-0066-4A16-94F7-B38CD08B16C5}" type="presParOf" srcId="{03B7CCC8-F7D2-4D90-9EE9-A57A7623CA21}" destId="{5E3AE096-9406-4EB9-BE34-FF48BE88BE2D}" srcOrd="1" destOrd="0" presId="urn:microsoft.com/office/officeart/2005/8/layout/hierarchy2"/>
    <dgm:cxn modelId="{E9A82DC9-76D5-47FD-9B0B-1F2366BF14A3}" type="presParOf" srcId="{5E3AE096-9406-4EB9-BE34-FF48BE88BE2D}" destId="{F4740BA0-228D-4B8C-BD04-E97E0545B9BE}" srcOrd="0" destOrd="0" presId="urn:microsoft.com/office/officeart/2005/8/layout/hierarchy2"/>
    <dgm:cxn modelId="{AB9A75F8-9C1F-4BEC-A5FB-90056ECECB94}" type="presParOf" srcId="{F4740BA0-228D-4B8C-BD04-E97E0545B9BE}" destId="{0859CF9A-9D86-4A1E-A187-115F968B4156}" srcOrd="0" destOrd="0" presId="urn:microsoft.com/office/officeart/2005/8/layout/hierarchy2"/>
    <dgm:cxn modelId="{3E2297F7-0244-494F-95C4-9D36F99C6594}" type="presParOf" srcId="{5E3AE096-9406-4EB9-BE34-FF48BE88BE2D}" destId="{732D8042-6467-46D4-84D9-BCC9039C57BA}" srcOrd="1" destOrd="0" presId="urn:microsoft.com/office/officeart/2005/8/layout/hierarchy2"/>
    <dgm:cxn modelId="{D0472941-CFC5-4A1F-8DBD-AA613F3A1599}" type="presParOf" srcId="{732D8042-6467-46D4-84D9-BCC9039C57BA}" destId="{FDD8BBE3-910D-465A-9DAF-A9A0FC8B6557}" srcOrd="0" destOrd="0" presId="urn:microsoft.com/office/officeart/2005/8/layout/hierarchy2"/>
    <dgm:cxn modelId="{C79BB4FA-893B-4F49-8D65-04DA4501A748}" type="presParOf" srcId="{732D8042-6467-46D4-84D9-BCC9039C57BA}" destId="{5467B11C-879B-49AA-924F-53BC46E0E99E}" srcOrd="1" destOrd="0" presId="urn:microsoft.com/office/officeart/2005/8/layout/hierarchy2"/>
    <dgm:cxn modelId="{9527135B-2F57-4E2A-8BD8-1F0DB08005CD}" type="presParOf" srcId="{5467B11C-879B-49AA-924F-53BC46E0E99E}" destId="{585BB2BB-CCD1-4698-B6B9-BAA53DA31836}" srcOrd="0" destOrd="0" presId="urn:microsoft.com/office/officeart/2005/8/layout/hierarchy2"/>
    <dgm:cxn modelId="{A1AA8F01-2E8F-4B06-BD1F-6357F7630C9F}" type="presParOf" srcId="{585BB2BB-CCD1-4698-B6B9-BAA53DA31836}" destId="{ED14E078-977E-498F-AB53-2A55ED19C3AA}" srcOrd="0" destOrd="0" presId="urn:microsoft.com/office/officeart/2005/8/layout/hierarchy2"/>
    <dgm:cxn modelId="{BCC2567A-70CB-4BCC-BE3E-E897644E2116}" type="presParOf" srcId="{5467B11C-879B-49AA-924F-53BC46E0E99E}" destId="{E741DB3B-2353-426C-A7EC-8EDBDC770092}" srcOrd="1" destOrd="0" presId="urn:microsoft.com/office/officeart/2005/8/layout/hierarchy2"/>
    <dgm:cxn modelId="{9AD8493B-710B-4B96-B5ED-8B13BACEE51A}" type="presParOf" srcId="{E741DB3B-2353-426C-A7EC-8EDBDC770092}" destId="{4C55B3BB-8713-4043-99DF-555670B40E27}" srcOrd="0" destOrd="0" presId="urn:microsoft.com/office/officeart/2005/8/layout/hierarchy2"/>
    <dgm:cxn modelId="{32663C22-5954-47D9-811E-2BF3D7FEA274}" type="presParOf" srcId="{E741DB3B-2353-426C-A7EC-8EDBDC770092}" destId="{0104FCBE-64BB-4CB4-85EA-DCB6572752CA}" srcOrd="1" destOrd="0" presId="urn:microsoft.com/office/officeart/2005/8/layout/hierarchy2"/>
    <dgm:cxn modelId="{11491A19-95F6-4FE3-971A-B84438A7C5EB}" type="presParOf" srcId="{5E3AE096-9406-4EB9-BE34-FF48BE88BE2D}" destId="{66D6701A-7B32-4D64-93C1-487C8E5FD2E8}" srcOrd="2" destOrd="0" presId="urn:microsoft.com/office/officeart/2005/8/layout/hierarchy2"/>
    <dgm:cxn modelId="{6D68D391-6CB3-4F8E-AB2D-D411B2BB4D8B}" type="presParOf" srcId="{66D6701A-7B32-4D64-93C1-487C8E5FD2E8}" destId="{DCF8A0E6-F9FB-498A-9899-4E8A25E20213}" srcOrd="0" destOrd="0" presId="urn:microsoft.com/office/officeart/2005/8/layout/hierarchy2"/>
    <dgm:cxn modelId="{B8E15F7B-1C57-44B8-9C09-3A5FDFA925B4}" type="presParOf" srcId="{5E3AE096-9406-4EB9-BE34-FF48BE88BE2D}" destId="{92FDAACB-DCE2-477B-8B05-81220D84D9B6}" srcOrd="3" destOrd="0" presId="urn:microsoft.com/office/officeart/2005/8/layout/hierarchy2"/>
    <dgm:cxn modelId="{742F6C8E-7697-417A-BFFF-C59089BF55FC}" type="presParOf" srcId="{92FDAACB-DCE2-477B-8B05-81220D84D9B6}" destId="{FD26F020-9FC4-471F-B4FC-5378638E5106}" srcOrd="0" destOrd="0" presId="urn:microsoft.com/office/officeart/2005/8/layout/hierarchy2"/>
    <dgm:cxn modelId="{2DE4FF86-181E-4985-A9A7-92B8B6C80180}" type="presParOf" srcId="{92FDAACB-DCE2-477B-8B05-81220D84D9B6}" destId="{2FB2D379-A9E6-46C8-BD31-8A08C971E048}" srcOrd="1" destOrd="0" presId="urn:microsoft.com/office/officeart/2005/8/layout/hierarchy2"/>
    <dgm:cxn modelId="{70B33B5E-0816-4AC6-8F28-8B9C59C28883}" type="presParOf" srcId="{2FB2D379-A9E6-46C8-BD31-8A08C971E048}" destId="{BBB33557-ACBD-4F0D-B39B-E6E6F6BCF433}" srcOrd="0" destOrd="0" presId="urn:microsoft.com/office/officeart/2005/8/layout/hierarchy2"/>
    <dgm:cxn modelId="{4BEA562D-2D03-4E58-98EB-B0069AB34A7A}" type="presParOf" srcId="{BBB33557-ACBD-4F0D-B39B-E6E6F6BCF433}" destId="{48D21F8A-5D62-4E4A-9614-B0C8653FAA87}" srcOrd="0" destOrd="0" presId="urn:microsoft.com/office/officeart/2005/8/layout/hierarchy2"/>
    <dgm:cxn modelId="{351431D1-64B2-438B-80F4-BA0176510733}" type="presParOf" srcId="{2FB2D379-A9E6-46C8-BD31-8A08C971E048}" destId="{1A54CB7D-36DC-45D1-A23F-1B5F08A2A2DD}" srcOrd="1" destOrd="0" presId="urn:microsoft.com/office/officeart/2005/8/layout/hierarchy2"/>
    <dgm:cxn modelId="{EDB01F88-AFB2-488B-9C82-88F8F4AE57E5}" type="presParOf" srcId="{1A54CB7D-36DC-45D1-A23F-1B5F08A2A2DD}" destId="{8492FD79-3A14-40E0-AF61-4BD18FA4FEF1}" srcOrd="0" destOrd="0" presId="urn:microsoft.com/office/officeart/2005/8/layout/hierarchy2"/>
    <dgm:cxn modelId="{E1D99B1C-9735-4324-837A-7568C86E9898}" type="presParOf" srcId="{1A54CB7D-36DC-45D1-A23F-1B5F08A2A2DD}" destId="{5773EC78-E1F8-4C3C-997E-DBEA1F1A191F}" srcOrd="1" destOrd="0" presId="urn:microsoft.com/office/officeart/2005/8/layout/hierarchy2"/>
    <dgm:cxn modelId="{19BEF44D-3DA7-4AD4-B873-CA7AE5A34075}" type="presParOf" srcId="{2FB2D379-A9E6-46C8-BD31-8A08C971E048}" destId="{8647822E-9C2A-429D-B803-F321271F769D}" srcOrd="2" destOrd="0" presId="urn:microsoft.com/office/officeart/2005/8/layout/hierarchy2"/>
    <dgm:cxn modelId="{36352B8D-6409-4EF9-99ED-254C9C11E7CD}" type="presParOf" srcId="{8647822E-9C2A-429D-B803-F321271F769D}" destId="{CEB1C925-2ABD-4652-863D-FD94528920B2}" srcOrd="0" destOrd="0" presId="urn:microsoft.com/office/officeart/2005/8/layout/hierarchy2"/>
    <dgm:cxn modelId="{5C631BC7-6099-4504-8C8E-8353474F3AD5}" type="presParOf" srcId="{2FB2D379-A9E6-46C8-BD31-8A08C971E048}" destId="{CBEC99B3-B31D-43A9-829A-FC97BDE17471}" srcOrd="3" destOrd="0" presId="urn:microsoft.com/office/officeart/2005/8/layout/hierarchy2"/>
    <dgm:cxn modelId="{44EAAD38-8E6F-41C2-96E6-23B875F68E70}" type="presParOf" srcId="{CBEC99B3-B31D-43A9-829A-FC97BDE17471}" destId="{8085DDE7-BC3E-4CDE-A8EF-E4F8135309D5}" srcOrd="0" destOrd="0" presId="urn:microsoft.com/office/officeart/2005/8/layout/hierarchy2"/>
    <dgm:cxn modelId="{5828DBD8-44CE-4157-9484-55EFE94500B8}" type="presParOf" srcId="{CBEC99B3-B31D-43A9-829A-FC97BDE17471}" destId="{D83E5E9A-7E36-4A94-969E-E36C4A333768}" srcOrd="1" destOrd="0" presId="urn:microsoft.com/office/officeart/2005/8/layout/hierarchy2"/>
    <dgm:cxn modelId="{83CCB214-BC38-4671-8791-65372894BF5A}" type="presParOf" srcId="{5E3AE096-9406-4EB9-BE34-FF48BE88BE2D}" destId="{1F862A54-00AA-4D80-B8F2-7DC4B76C1C54}" srcOrd="4" destOrd="0" presId="urn:microsoft.com/office/officeart/2005/8/layout/hierarchy2"/>
    <dgm:cxn modelId="{B60ED96E-E289-4320-88E6-9A509CBF2F04}" type="presParOf" srcId="{1F862A54-00AA-4D80-B8F2-7DC4B76C1C54}" destId="{B3D672DC-ABB1-4260-96B7-9028B87F0B40}" srcOrd="0" destOrd="0" presId="urn:microsoft.com/office/officeart/2005/8/layout/hierarchy2"/>
    <dgm:cxn modelId="{4F96FC3E-6B0A-4A79-A587-1AA75C67B068}" type="presParOf" srcId="{5E3AE096-9406-4EB9-BE34-FF48BE88BE2D}" destId="{61194B07-A819-481F-B527-F33950C3DF9B}" srcOrd="5" destOrd="0" presId="urn:microsoft.com/office/officeart/2005/8/layout/hierarchy2"/>
    <dgm:cxn modelId="{801DD599-E2BD-4198-9377-D9D8A7C4E674}" type="presParOf" srcId="{61194B07-A819-481F-B527-F33950C3DF9B}" destId="{E9C3A343-2963-406F-A510-E92E3A69FB8D}" srcOrd="0" destOrd="0" presId="urn:microsoft.com/office/officeart/2005/8/layout/hierarchy2"/>
    <dgm:cxn modelId="{4192956A-AE98-4880-BB67-52E689198133}" type="presParOf" srcId="{61194B07-A819-481F-B527-F33950C3DF9B}" destId="{755C7B37-74AD-48B8-AE27-B6C1654512E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77D2DB5-5170-4846-A06B-69F35791CA61}" type="doc">
      <dgm:prSet loTypeId="urn:microsoft.com/office/officeart/2005/8/layout/hierarchy2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00468B-EAF3-477D-B8E7-E0B9D5C4FBD4}">
      <dgm:prSet phldrT="[Text]" custT="1"/>
      <dgm:spPr/>
      <dgm:t>
        <a:bodyPr/>
        <a:lstStyle/>
        <a:p>
          <a:r>
            <a:rPr lang="bg-BG" sz="1400" b="1" u="sng" dirty="0">
              <a:solidFill>
                <a:schemeClr val="tx1"/>
              </a:solidFill>
            </a:rPr>
            <a:t>Приоритет 3</a:t>
          </a:r>
        </a:p>
        <a:p>
          <a:r>
            <a:rPr lang="bg-BG" sz="1400" dirty="0">
              <a:solidFill>
                <a:schemeClr val="tx1"/>
              </a:solidFill>
            </a:rPr>
            <a:t>Връзка на образованието с пазара на труда</a:t>
          </a:r>
        </a:p>
        <a:p>
          <a:r>
            <a:rPr lang="bg-BG" sz="1400" b="1" dirty="0">
              <a:solidFill>
                <a:schemeClr val="tx1"/>
              </a:solidFill>
            </a:rPr>
            <a:t>314 252 600 евро (ЕС)</a:t>
          </a:r>
        </a:p>
        <a:p>
          <a:endParaRPr lang="en-US" sz="1200" dirty="0"/>
        </a:p>
      </dgm:t>
    </dgm:pt>
    <dgm:pt modelId="{68CEA4F3-1393-4242-B0D1-BDB097E461C3}" type="parTrans" cxnId="{3ACBA5D8-D215-411E-AF6E-B5555D2215EB}">
      <dgm:prSet/>
      <dgm:spPr/>
      <dgm:t>
        <a:bodyPr/>
        <a:lstStyle/>
        <a:p>
          <a:endParaRPr lang="en-US"/>
        </a:p>
      </dgm:t>
    </dgm:pt>
    <dgm:pt modelId="{4CAA55BD-15C3-4263-89C0-E56FFA0BFFEA}" type="sibTrans" cxnId="{3ACBA5D8-D215-411E-AF6E-B5555D2215EB}">
      <dgm:prSet/>
      <dgm:spPr/>
      <dgm:t>
        <a:bodyPr/>
        <a:lstStyle/>
        <a:p>
          <a:endParaRPr lang="en-US"/>
        </a:p>
      </dgm:t>
    </dgm:pt>
    <dgm:pt modelId="{3E86EDFE-E5B2-46C8-BEBC-CC3B6A2ED06F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bg-BG" sz="1200" dirty="0"/>
            <a:t>СЦ </a:t>
          </a:r>
          <a:r>
            <a:rPr lang="bg-BG" sz="1200" dirty="0" smtClean="0"/>
            <a:t>(д)</a:t>
          </a:r>
          <a:endParaRPr lang="bg-BG" sz="1200" dirty="0"/>
        </a:p>
        <a:p>
          <a:r>
            <a:rPr lang="bg-BG" sz="1200" dirty="0"/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</a:t>
          </a:r>
        </a:p>
        <a:p>
          <a:r>
            <a:rPr lang="bg-BG" sz="1200" b="1" dirty="0"/>
            <a:t>ИТИ</a:t>
          </a:r>
          <a:r>
            <a:rPr lang="bg-BG" sz="1200" dirty="0"/>
            <a:t> – 36 541 000 евро (ЕС)</a:t>
          </a:r>
          <a:endParaRPr lang="en-US" sz="1200" dirty="0"/>
        </a:p>
      </dgm:t>
    </dgm:pt>
    <dgm:pt modelId="{72A065FF-8B3F-49D0-BF82-A332F30C5E04}" type="parTrans" cxnId="{C8A9C034-1343-42E2-BBB5-94F9E04F9D20}">
      <dgm:prSet/>
      <dgm:spPr/>
      <dgm:t>
        <a:bodyPr/>
        <a:lstStyle/>
        <a:p>
          <a:endParaRPr lang="en-US" dirty="0"/>
        </a:p>
      </dgm:t>
    </dgm:pt>
    <dgm:pt modelId="{47EC3EF4-D7B6-4A6F-8727-EE5C572FC45E}" type="sibTrans" cxnId="{C8A9C034-1343-42E2-BBB5-94F9E04F9D20}">
      <dgm:prSet/>
      <dgm:spPr/>
      <dgm:t>
        <a:bodyPr/>
        <a:lstStyle/>
        <a:p>
          <a:endParaRPr lang="en-US"/>
        </a:p>
      </dgm:t>
    </dgm:pt>
    <dgm:pt modelId="{CA56F2D4-607D-4856-A0E8-096289183633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</a:gradFill>
      </dgm:spPr>
      <dgm:t>
        <a:bodyPr/>
        <a:lstStyle/>
        <a:p>
          <a:r>
            <a:rPr lang="bg-BG" sz="1200" b="1" dirty="0">
              <a:solidFill>
                <a:schemeClr val="bg1"/>
              </a:solidFill>
            </a:rPr>
            <a:t>ПОО</a:t>
          </a:r>
        </a:p>
        <a:p>
          <a:r>
            <a:rPr lang="bg-BG" sz="1200" dirty="0">
              <a:solidFill>
                <a:schemeClr val="bg1"/>
              </a:solidFill>
            </a:rPr>
            <a:t>103 202 800 евро (ЕС)</a:t>
          </a:r>
          <a:endParaRPr lang="en-US" sz="1200" dirty="0">
            <a:solidFill>
              <a:schemeClr val="bg1"/>
            </a:solidFill>
          </a:endParaRPr>
        </a:p>
      </dgm:t>
    </dgm:pt>
    <dgm:pt modelId="{F015C785-1B34-42F0-8B0D-0BF3FE31E0DC}" type="parTrans" cxnId="{A49ABA85-2220-4212-BE36-13240EF8273D}">
      <dgm:prSet/>
      <dgm:spPr/>
      <dgm:t>
        <a:bodyPr/>
        <a:lstStyle/>
        <a:p>
          <a:endParaRPr lang="en-US" dirty="0"/>
        </a:p>
      </dgm:t>
    </dgm:pt>
    <dgm:pt modelId="{88BAAA1F-72AC-421A-ADB0-B9FCD5587CA1}" type="sibTrans" cxnId="{A49ABA85-2220-4212-BE36-13240EF8273D}">
      <dgm:prSet/>
      <dgm:spPr/>
      <dgm:t>
        <a:bodyPr/>
        <a:lstStyle/>
        <a:p>
          <a:endParaRPr lang="en-US"/>
        </a:p>
      </dgm:t>
    </dgm:pt>
    <dgm:pt modelId="{EFB5C3B4-276E-4D6A-8C35-49542B5B36A5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</a:gradFill>
      </dgm:spPr>
      <dgm:t>
        <a:bodyPr/>
        <a:lstStyle/>
        <a:p>
          <a:r>
            <a:rPr lang="bg-BG" sz="1200" b="1" dirty="0">
              <a:solidFill>
                <a:schemeClr val="bg1"/>
              </a:solidFill>
            </a:rPr>
            <a:t>Висше образование</a:t>
          </a:r>
        </a:p>
        <a:p>
          <a:r>
            <a:rPr lang="bg-BG" sz="1200" dirty="0">
              <a:solidFill>
                <a:schemeClr val="bg1"/>
              </a:solidFill>
            </a:rPr>
            <a:t>187 145 000 евро (ЕС)</a:t>
          </a:r>
          <a:endParaRPr lang="en-US" sz="1200" dirty="0">
            <a:solidFill>
              <a:schemeClr val="bg1"/>
            </a:solidFill>
          </a:endParaRPr>
        </a:p>
      </dgm:t>
    </dgm:pt>
    <dgm:pt modelId="{ACC8E7EC-D286-4408-BF23-64551127BEE2}" type="parTrans" cxnId="{568D4826-5545-427D-A4D9-319BAAE820F4}">
      <dgm:prSet/>
      <dgm:spPr/>
      <dgm:t>
        <a:bodyPr/>
        <a:lstStyle/>
        <a:p>
          <a:endParaRPr lang="en-US" dirty="0"/>
        </a:p>
      </dgm:t>
    </dgm:pt>
    <dgm:pt modelId="{8E9BCB00-8A5F-4801-BB20-BCFBF9B45AA5}" type="sibTrans" cxnId="{568D4826-5545-427D-A4D9-319BAAE820F4}">
      <dgm:prSet/>
      <dgm:spPr/>
      <dgm:t>
        <a:bodyPr/>
        <a:lstStyle/>
        <a:p>
          <a:endParaRPr lang="en-US"/>
        </a:p>
      </dgm:t>
    </dgm:pt>
    <dgm:pt modelId="{88679E4A-E7C0-4E6C-B7BB-5B9EA1825ECF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bg-BG" sz="1200" dirty="0" smtClean="0"/>
            <a:t>СЦ (ж)</a:t>
          </a:r>
          <a:endParaRPr lang="bg-BG" sz="1200" dirty="0"/>
        </a:p>
        <a:p>
          <a:r>
            <a:rPr lang="bg-BG" sz="1200" dirty="0"/>
            <a:t>Насърчаване на ученето през целия живот</a:t>
          </a:r>
          <a:endParaRPr lang="en-US" sz="1200" dirty="0"/>
        </a:p>
      </dgm:t>
    </dgm:pt>
    <dgm:pt modelId="{D00AE9ED-E08F-4BCA-9C7C-BF51D9B9C081}" type="parTrans" cxnId="{E708268B-B701-4407-90A8-7035984E09A1}">
      <dgm:prSet/>
      <dgm:spPr/>
      <dgm:t>
        <a:bodyPr/>
        <a:lstStyle/>
        <a:p>
          <a:endParaRPr lang="en-US" dirty="0"/>
        </a:p>
      </dgm:t>
    </dgm:pt>
    <dgm:pt modelId="{34F6B56D-C9A4-4E04-B3DC-F792F70EEBE4}" type="sibTrans" cxnId="{E708268B-B701-4407-90A8-7035984E09A1}">
      <dgm:prSet/>
      <dgm:spPr/>
      <dgm:t>
        <a:bodyPr/>
        <a:lstStyle/>
        <a:p>
          <a:endParaRPr lang="en-US"/>
        </a:p>
      </dgm:t>
    </dgm:pt>
    <dgm:pt modelId="{C24A2DCD-669E-4507-B3FA-791A584A0CCF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</a:gradFill>
      </dgm:spPr>
      <dgm:t>
        <a:bodyPr/>
        <a:lstStyle/>
        <a:p>
          <a:r>
            <a:rPr lang="bg-BG" sz="1200" b="1" dirty="0">
              <a:solidFill>
                <a:schemeClr val="bg1"/>
              </a:solidFill>
            </a:rPr>
            <a:t>Висше образование </a:t>
          </a:r>
        </a:p>
        <a:p>
          <a:r>
            <a:rPr lang="bg-BG" sz="1200" dirty="0">
              <a:solidFill>
                <a:schemeClr val="bg1"/>
              </a:solidFill>
            </a:rPr>
            <a:t>23 904 800 евро (ЕС)</a:t>
          </a:r>
          <a:endParaRPr lang="en-US" sz="1200" dirty="0">
            <a:solidFill>
              <a:schemeClr val="bg1"/>
            </a:solidFill>
          </a:endParaRPr>
        </a:p>
      </dgm:t>
    </dgm:pt>
    <dgm:pt modelId="{0DBBEA00-F17D-4384-8042-229A87259B24}" type="parTrans" cxnId="{C930A3A3-FCE2-4C47-B3B0-A6806299240A}">
      <dgm:prSet/>
      <dgm:spPr/>
      <dgm:t>
        <a:bodyPr/>
        <a:lstStyle/>
        <a:p>
          <a:endParaRPr lang="en-US" dirty="0"/>
        </a:p>
      </dgm:t>
    </dgm:pt>
    <dgm:pt modelId="{38294C91-E96B-448E-88C7-273445CE5913}" type="sibTrans" cxnId="{C930A3A3-FCE2-4C47-B3B0-A6806299240A}">
      <dgm:prSet/>
      <dgm:spPr/>
      <dgm:t>
        <a:bodyPr/>
        <a:lstStyle/>
        <a:p>
          <a:endParaRPr lang="en-US"/>
        </a:p>
      </dgm:t>
    </dgm:pt>
    <dgm:pt modelId="{981680EB-9B4C-4583-BABF-4BB878BD9F91}" type="pres">
      <dgm:prSet presAssocID="{877D2DB5-5170-4846-A06B-69F35791CA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DCE677-9AC3-48CD-84CF-1DB5E5A600A9}" type="pres">
      <dgm:prSet presAssocID="{7100468B-EAF3-477D-B8E7-E0B9D5C4FBD4}" presName="root1" presStyleCnt="0"/>
      <dgm:spPr/>
    </dgm:pt>
    <dgm:pt modelId="{D1DF6ABA-9035-40F8-8A26-160899B3F407}" type="pres">
      <dgm:prSet presAssocID="{7100468B-EAF3-477D-B8E7-E0B9D5C4FBD4}" presName="LevelOneTextNode" presStyleLbl="node0" presStyleIdx="0" presStyleCnt="1" custScaleX="150754" custScaleY="1021172" custLinFactNeighborX="1272" custLinFactNeighborY="-5729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54BFDA-6ED1-401F-B0B0-4C6AEF8AF199}" type="pres">
      <dgm:prSet presAssocID="{7100468B-EAF3-477D-B8E7-E0B9D5C4FBD4}" presName="level2hierChild" presStyleCnt="0"/>
      <dgm:spPr/>
    </dgm:pt>
    <dgm:pt modelId="{799F0D67-AD7A-49B4-A483-D37B196CD91F}" type="pres">
      <dgm:prSet presAssocID="{72A065FF-8B3F-49D0-BF82-A332F30C5E04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D167BD6E-1F76-4B98-91E0-B6AF962E6148}" type="pres">
      <dgm:prSet presAssocID="{72A065FF-8B3F-49D0-BF82-A332F30C5E04}" presName="connTx" presStyleLbl="parChTrans1D2" presStyleIdx="0" presStyleCnt="2"/>
      <dgm:spPr/>
      <dgm:t>
        <a:bodyPr/>
        <a:lstStyle/>
        <a:p>
          <a:endParaRPr lang="en-US"/>
        </a:p>
      </dgm:t>
    </dgm:pt>
    <dgm:pt modelId="{504278C3-3EDB-49C1-92CD-0CEB9042BEF9}" type="pres">
      <dgm:prSet presAssocID="{3E86EDFE-E5B2-46C8-BEBC-CC3B6A2ED06F}" presName="root2" presStyleCnt="0"/>
      <dgm:spPr/>
    </dgm:pt>
    <dgm:pt modelId="{C0D0A9D9-676A-4ACB-A673-1B6916C0599D}" type="pres">
      <dgm:prSet presAssocID="{3E86EDFE-E5B2-46C8-BEBC-CC3B6A2ED06F}" presName="LevelTwoTextNode" presStyleLbl="node2" presStyleIdx="0" presStyleCnt="2" custScaleX="128325" custScaleY="679689" custLinFactY="-7083" custLinFactNeighborX="-3937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987A5F5-F940-4B62-92C3-31CA160785D1}" type="pres">
      <dgm:prSet presAssocID="{3E86EDFE-E5B2-46C8-BEBC-CC3B6A2ED06F}" presName="level3hierChild" presStyleCnt="0"/>
      <dgm:spPr/>
    </dgm:pt>
    <dgm:pt modelId="{40949303-6E0B-48C9-AED9-C6625CD9D527}" type="pres">
      <dgm:prSet presAssocID="{F015C785-1B34-42F0-8B0D-0BF3FE31E0DC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41B7A44E-A662-4E4A-9FD3-2CCA12BB1604}" type="pres">
      <dgm:prSet presAssocID="{F015C785-1B34-42F0-8B0D-0BF3FE31E0DC}" presName="connTx" presStyleLbl="parChTrans1D3" presStyleIdx="0" presStyleCnt="3"/>
      <dgm:spPr/>
      <dgm:t>
        <a:bodyPr/>
        <a:lstStyle/>
        <a:p>
          <a:endParaRPr lang="en-US"/>
        </a:p>
      </dgm:t>
    </dgm:pt>
    <dgm:pt modelId="{E775A1E0-41A2-48B9-950B-DC4ACC6B50F7}" type="pres">
      <dgm:prSet presAssocID="{CA56F2D4-607D-4856-A0E8-096289183633}" presName="root2" presStyleCnt="0"/>
      <dgm:spPr/>
    </dgm:pt>
    <dgm:pt modelId="{8CE92584-6D7E-451F-AC1B-B28DDC92CCE6}" type="pres">
      <dgm:prSet presAssocID="{CA56F2D4-607D-4856-A0E8-096289183633}" presName="LevelTwoTextNode" presStyleLbl="node3" presStyleIdx="0" presStyleCnt="3" custScaleX="106645" custScaleY="221355" custLinFactNeighborX="66" custLinFactNeighborY="-960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CF0202-E88C-4578-853D-56A8DD0E24FB}" type="pres">
      <dgm:prSet presAssocID="{CA56F2D4-607D-4856-A0E8-096289183633}" presName="level3hierChild" presStyleCnt="0"/>
      <dgm:spPr/>
    </dgm:pt>
    <dgm:pt modelId="{40C1F07F-F6CE-4E0C-AC12-88DE826C2F34}" type="pres">
      <dgm:prSet presAssocID="{ACC8E7EC-D286-4408-BF23-64551127BEE2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F5BD1C68-E61C-429A-BF5E-9E5317DFC5CC}" type="pres">
      <dgm:prSet presAssocID="{ACC8E7EC-D286-4408-BF23-64551127BEE2}" presName="connTx" presStyleLbl="parChTrans1D3" presStyleIdx="1" presStyleCnt="3"/>
      <dgm:spPr/>
      <dgm:t>
        <a:bodyPr/>
        <a:lstStyle/>
        <a:p>
          <a:endParaRPr lang="en-US"/>
        </a:p>
      </dgm:t>
    </dgm:pt>
    <dgm:pt modelId="{958380BC-5112-4CA0-ABB0-039A70B778E9}" type="pres">
      <dgm:prSet presAssocID="{EFB5C3B4-276E-4D6A-8C35-49542B5B36A5}" presName="root2" presStyleCnt="0"/>
      <dgm:spPr/>
    </dgm:pt>
    <dgm:pt modelId="{1114EAE7-FE09-4CCF-A292-C33CB5BD8462}" type="pres">
      <dgm:prSet presAssocID="{EFB5C3B4-276E-4D6A-8C35-49542B5B36A5}" presName="LevelTwoTextNode" presStyleLbl="node3" presStyleIdx="1" presStyleCnt="3" custScaleX="106777" custScaleY="2622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8E423B9-BEB0-4CA2-97F7-B7CE5E6731D9}" type="pres">
      <dgm:prSet presAssocID="{EFB5C3B4-276E-4D6A-8C35-49542B5B36A5}" presName="level3hierChild" presStyleCnt="0"/>
      <dgm:spPr/>
    </dgm:pt>
    <dgm:pt modelId="{6D928BDA-66DD-433C-ABF0-9A822388072F}" type="pres">
      <dgm:prSet presAssocID="{D00AE9ED-E08F-4BCA-9C7C-BF51D9B9C081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4EA5D744-353B-4BA5-B689-AB54EE92EACD}" type="pres">
      <dgm:prSet presAssocID="{D00AE9ED-E08F-4BCA-9C7C-BF51D9B9C081}" presName="connTx" presStyleLbl="parChTrans1D2" presStyleIdx="1" presStyleCnt="2"/>
      <dgm:spPr/>
      <dgm:t>
        <a:bodyPr/>
        <a:lstStyle/>
        <a:p>
          <a:endParaRPr lang="en-US"/>
        </a:p>
      </dgm:t>
    </dgm:pt>
    <dgm:pt modelId="{C311959D-8CEF-4EE3-B13A-046D0313419D}" type="pres">
      <dgm:prSet presAssocID="{88679E4A-E7C0-4E6C-B7BB-5B9EA1825ECF}" presName="root2" presStyleCnt="0"/>
      <dgm:spPr/>
    </dgm:pt>
    <dgm:pt modelId="{B0619611-89AD-4668-91EA-D9CFB3CC2873}" type="pres">
      <dgm:prSet presAssocID="{88679E4A-E7C0-4E6C-B7BB-5B9EA1825ECF}" presName="LevelTwoTextNode" presStyleLbl="node2" presStyleIdx="1" presStyleCnt="2" custScaleX="125525" custScaleY="297733" custLinFactNeighborY="124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CD1A32-C640-430B-8318-6510E3B45F29}" type="pres">
      <dgm:prSet presAssocID="{88679E4A-E7C0-4E6C-B7BB-5B9EA1825ECF}" presName="level3hierChild" presStyleCnt="0"/>
      <dgm:spPr/>
    </dgm:pt>
    <dgm:pt modelId="{2C30F1E1-FB56-4416-A375-546540BCA1C3}" type="pres">
      <dgm:prSet presAssocID="{0DBBEA00-F17D-4384-8042-229A87259B24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F9B78192-6EC0-47BE-9FEE-A397B9125D0C}" type="pres">
      <dgm:prSet presAssocID="{0DBBEA00-F17D-4384-8042-229A87259B24}" presName="connTx" presStyleLbl="parChTrans1D3" presStyleIdx="2" presStyleCnt="3"/>
      <dgm:spPr/>
      <dgm:t>
        <a:bodyPr/>
        <a:lstStyle/>
        <a:p>
          <a:endParaRPr lang="en-US"/>
        </a:p>
      </dgm:t>
    </dgm:pt>
    <dgm:pt modelId="{C35DD8BC-8A0E-4E31-A166-E2E0EA05F4D6}" type="pres">
      <dgm:prSet presAssocID="{C24A2DCD-669E-4507-B3FA-791A584A0CCF}" presName="root2" presStyleCnt="0"/>
      <dgm:spPr/>
    </dgm:pt>
    <dgm:pt modelId="{BDFA8C6E-2DF4-4D94-8D79-27B7A1BE7955}" type="pres">
      <dgm:prSet presAssocID="{C24A2DCD-669E-4507-B3FA-791A584A0CCF}" presName="LevelTwoTextNode" presStyleLbl="node3" presStyleIdx="2" presStyleCnt="3" custScaleX="105846" custScaleY="238480" custLinFactNeighborX="-863" custLinFactNeighborY="1087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E2BA3C-18A5-4304-A9C8-1969236AC822}" type="pres">
      <dgm:prSet presAssocID="{C24A2DCD-669E-4507-B3FA-791A584A0CCF}" presName="level3hierChild" presStyleCnt="0"/>
      <dgm:spPr/>
    </dgm:pt>
  </dgm:ptLst>
  <dgm:cxnLst>
    <dgm:cxn modelId="{6B274383-0239-4FA7-86A0-A80F29EEEC35}" type="presOf" srcId="{CA56F2D4-607D-4856-A0E8-096289183633}" destId="{8CE92584-6D7E-451F-AC1B-B28DDC92CCE6}" srcOrd="0" destOrd="0" presId="urn:microsoft.com/office/officeart/2005/8/layout/hierarchy2"/>
    <dgm:cxn modelId="{5A431227-35A0-4DC9-BE55-EFEF5910674A}" type="presOf" srcId="{0DBBEA00-F17D-4384-8042-229A87259B24}" destId="{2C30F1E1-FB56-4416-A375-546540BCA1C3}" srcOrd="0" destOrd="0" presId="urn:microsoft.com/office/officeart/2005/8/layout/hierarchy2"/>
    <dgm:cxn modelId="{A49ABA85-2220-4212-BE36-13240EF8273D}" srcId="{3E86EDFE-E5B2-46C8-BEBC-CC3B6A2ED06F}" destId="{CA56F2D4-607D-4856-A0E8-096289183633}" srcOrd="0" destOrd="0" parTransId="{F015C785-1B34-42F0-8B0D-0BF3FE31E0DC}" sibTransId="{88BAAA1F-72AC-421A-ADB0-B9FCD5587CA1}"/>
    <dgm:cxn modelId="{3DE28029-7B1D-4D7B-BF7A-C30C2F991C37}" type="presOf" srcId="{0DBBEA00-F17D-4384-8042-229A87259B24}" destId="{F9B78192-6EC0-47BE-9FEE-A397B9125D0C}" srcOrd="1" destOrd="0" presId="urn:microsoft.com/office/officeart/2005/8/layout/hierarchy2"/>
    <dgm:cxn modelId="{48462C7A-5D19-499C-A1BC-527186D82155}" type="presOf" srcId="{88679E4A-E7C0-4E6C-B7BB-5B9EA1825ECF}" destId="{B0619611-89AD-4668-91EA-D9CFB3CC2873}" srcOrd="0" destOrd="0" presId="urn:microsoft.com/office/officeart/2005/8/layout/hierarchy2"/>
    <dgm:cxn modelId="{A72619FD-D969-4136-B231-6F2271F2FEA6}" type="presOf" srcId="{D00AE9ED-E08F-4BCA-9C7C-BF51D9B9C081}" destId="{6D928BDA-66DD-433C-ABF0-9A822388072F}" srcOrd="0" destOrd="0" presId="urn:microsoft.com/office/officeart/2005/8/layout/hierarchy2"/>
    <dgm:cxn modelId="{41871C10-2971-4C72-B0F6-102DE4829EE4}" type="presOf" srcId="{877D2DB5-5170-4846-A06B-69F35791CA61}" destId="{981680EB-9B4C-4583-BABF-4BB878BD9F91}" srcOrd="0" destOrd="0" presId="urn:microsoft.com/office/officeart/2005/8/layout/hierarchy2"/>
    <dgm:cxn modelId="{0C2BA6A2-48E5-4BB0-8A3C-8BEE63269260}" type="presOf" srcId="{7100468B-EAF3-477D-B8E7-E0B9D5C4FBD4}" destId="{D1DF6ABA-9035-40F8-8A26-160899B3F407}" srcOrd="0" destOrd="0" presId="urn:microsoft.com/office/officeart/2005/8/layout/hierarchy2"/>
    <dgm:cxn modelId="{224744D5-AD56-49BD-8425-B7B7E56C52E5}" type="presOf" srcId="{72A065FF-8B3F-49D0-BF82-A332F30C5E04}" destId="{799F0D67-AD7A-49B4-A483-D37B196CD91F}" srcOrd="0" destOrd="0" presId="urn:microsoft.com/office/officeart/2005/8/layout/hierarchy2"/>
    <dgm:cxn modelId="{8C09AF05-CA71-4204-A831-77A618987370}" type="presOf" srcId="{F015C785-1B34-42F0-8B0D-0BF3FE31E0DC}" destId="{40949303-6E0B-48C9-AED9-C6625CD9D527}" srcOrd="0" destOrd="0" presId="urn:microsoft.com/office/officeart/2005/8/layout/hierarchy2"/>
    <dgm:cxn modelId="{D03B3EE1-BFDA-4535-A6EE-9FBF574E7358}" type="presOf" srcId="{72A065FF-8B3F-49D0-BF82-A332F30C5E04}" destId="{D167BD6E-1F76-4B98-91E0-B6AF962E6148}" srcOrd="1" destOrd="0" presId="urn:microsoft.com/office/officeart/2005/8/layout/hierarchy2"/>
    <dgm:cxn modelId="{E708268B-B701-4407-90A8-7035984E09A1}" srcId="{7100468B-EAF3-477D-B8E7-E0B9D5C4FBD4}" destId="{88679E4A-E7C0-4E6C-B7BB-5B9EA1825ECF}" srcOrd="1" destOrd="0" parTransId="{D00AE9ED-E08F-4BCA-9C7C-BF51D9B9C081}" sibTransId="{34F6B56D-C9A4-4E04-B3DC-F792F70EEBE4}"/>
    <dgm:cxn modelId="{0792ACB3-F71B-44E5-B81D-86482129F614}" type="presOf" srcId="{F015C785-1B34-42F0-8B0D-0BF3FE31E0DC}" destId="{41B7A44E-A662-4E4A-9FD3-2CCA12BB1604}" srcOrd="1" destOrd="0" presId="urn:microsoft.com/office/officeart/2005/8/layout/hierarchy2"/>
    <dgm:cxn modelId="{C8A9C034-1343-42E2-BBB5-94F9E04F9D20}" srcId="{7100468B-EAF3-477D-B8E7-E0B9D5C4FBD4}" destId="{3E86EDFE-E5B2-46C8-BEBC-CC3B6A2ED06F}" srcOrd="0" destOrd="0" parTransId="{72A065FF-8B3F-49D0-BF82-A332F30C5E04}" sibTransId="{47EC3EF4-D7B6-4A6F-8727-EE5C572FC45E}"/>
    <dgm:cxn modelId="{E921DB2B-E970-403B-8A91-1348106B8B17}" type="presOf" srcId="{3E86EDFE-E5B2-46C8-BEBC-CC3B6A2ED06F}" destId="{C0D0A9D9-676A-4ACB-A673-1B6916C0599D}" srcOrd="0" destOrd="0" presId="urn:microsoft.com/office/officeart/2005/8/layout/hierarchy2"/>
    <dgm:cxn modelId="{8118CF0D-827B-4079-AAE8-15332FCC95D6}" type="presOf" srcId="{ACC8E7EC-D286-4408-BF23-64551127BEE2}" destId="{40C1F07F-F6CE-4E0C-AC12-88DE826C2F34}" srcOrd="0" destOrd="0" presId="urn:microsoft.com/office/officeart/2005/8/layout/hierarchy2"/>
    <dgm:cxn modelId="{3ACBA5D8-D215-411E-AF6E-B5555D2215EB}" srcId="{877D2DB5-5170-4846-A06B-69F35791CA61}" destId="{7100468B-EAF3-477D-B8E7-E0B9D5C4FBD4}" srcOrd="0" destOrd="0" parTransId="{68CEA4F3-1393-4242-B0D1-BDB097E461C3}" sibTransId="{4CAA55BD-15C3-4263-89C0-E56FFA0BFFEA}"/>
    <dgm:cxn modelId="{9407CBB3-F7DB-40E0-8FF0-E03479A4AF92}" type="presOf" srcId="{ACC8E7EC-D286-4408-BF23-64551127BEE2}" destId="{F5BD1C68-E61C-429A-BF5E-9E5317DFC5CC}" srcOrd="1" destOrd="0" presId="urn:microsoft.com/office/officeart/2005/8/layout/hierarchy2"/>
    <dgm:cxn modelId="{568D4826-5545-427D-A4D9-319BAAE820F4}" srcId="{3E86EDFE-E5B2-46C8-BEBC-CC3B6A2ED06F}" destId="{EFB5C3B4-276E-4D6A-8C35-49542B5B36A5}" srcOrd="1" destOrd="0" parTransId="{ACC8E7EC-D286-4408-BF23-64551127BEE2}" sibTransId="{8E9BCB00-8A5F-4801-BB20-BCFBF9B45AA5}"/>
    <dgm:cxn modelId="{E949D6F9-DAC4-40F6-967C-790D2310FB17}" type="presOf" srcId="{C24A2DCD-669E-4507-B3FA-791A584A0CCF}" destId="{BDFA8C6E-2DF4-4D94-8D79-27B7A1BE7955}" srcOrd="0" destOrd="0" presId="urn:microsoft.com/office/officeart/2005/8/layout/hierarchy2"/>
    <dgm:cxn modelId="{E53C4A78-654A-4408-B205-316ECAE18606}" type="presOf" srcId="{D00AE9ED-E08F-4BCA-9C7C-BF51D9B9C081}" destId="{4EA5D744-353B-4BA5-B689-AB54EE92EACD}" srcOrd="1" destOrd="0" presId="urn:microsoft.com/office/officeart/2005/8/layout/hierarchy2"/>
    <dgm:cxn modelId="{E64C24DA-DC99-4248-83E6-E7DD451318F2}" type="presOf" srcId="{EFB5C3B4-276E-4D6A-8C35-49542B5B36A5}" destId="{1114EAE7-FE09-4CCF-A292-C33CB5BD8462}" srcOrd="0" destOrd="0" presId="urn:microsoft.com/office/officeart/2005/8/layout/hierarchy2"/>
    <dgm:cxn modelId="{C930A3A3-FCE2-4C47-B3B0-A6806299240A}" srcId="{88679E4A-E7C0-4E6C-B7BB-5B9EA1825ECF}" destId="{C24A2DCD-669E-4507-B3FA-791A584A0CCF}" srcOrd="0" destOrd="0" parTransId="{0DBBEA00-F17D-4384-8042-229A87259B24}" sibTransId="{38294C91-E96B-448E-88C7-273445CE5913}"/>
    <dgm:cxn modelId="{54AF8CE7-6992-45CD-81CB-A42F3174F181}" type="presParOf" srcId="{981680EB-9B4C-4583-BABF-4BB878BD9F91}" destId="{2CDCE677-9AC3-48CD-84CF-1DB5E5A600A9}" srcOrd="0" destOrd="0" presId="urn:microsoft.com/office/officeart/2005/8/layout/hierarchy2"/>
    <dgm:cxn modelId="{1357F2AA-D373-4D92-94DE-AC866D0B6D42}" type="presParOf" srcId="{2CDCE677-9AC3-48CD-84CF-1DB5E5A600A9}" destId="{D1DF6ABA-9035-40F8-8A26-160899B3F407}" srcOrd="0" destOrd="0" presId="urn:microsoft.com/office/officeart/2005/8/layout/hierarchy2"/>
    <dgm:cxn modelId="{2375D009-991B-40E9-AB05-1A36F5E164AB}" type="presParOf" srcId="{2CDCE677-9AC3-48CD-84CF-1DB5E5A600A9}" destId="{9A54BFDA-6ED1-401F-B0B0-4C6AEF8AF199}" srcOrd="1" destOrd="0" presId="urn:microsoft.com/office/officeart/2005/8/layout/hierarchy2"/>
    <dgm:cxn modelId="{2D0941AB-2C02-4B82-937F-34C90F141A6C}" type="presParOf" srcId="{9A54BFDA-6ED1-401F-B0B0-4C6AEF8AF199}" destId="{799F0D67-AD7A-49B4-A483-D37B196CD91F}" srcOrd="0" destOrd="0" presId="urn:microsoft.com/office/officeart/2005/8/layout/hierarchy2"/>
    <dgm:cxn modelId="{AB904CDF-0860-4F81-8D82-233CB7C37AE9}" type="presParOf" srcId="{799F0D67-AD7A-49B4-A483-D37B196CD91F}" destId="{D167BD6E-1F76-4B98-91E0-B6AF962E6148}" srcOrd="0" destOrd="0" presId="urn:microsoft.com/office/officeart/2005/8/layout/hierarchy2"/>
    <dgm:cxn modelId="{58245182-3D8D-4DE3-8D00-B0CC41C4228F}" type="presParOf" srcId="{9A54BFDA-6ED1-401F-B0B0-4C6AEF8AF199}" destId="{504278C3-3EDB-49C1-92CD-0CEB9042BEF9}" srcOrd="1" destOrd="0" presId="urn:microsoft.com/office/officeart/2005/8/layout/hierarchy2"/>
    <dgm:cxn modelId="{BE3FCDA3-BB7E-48A0-9C23-002BE0E2F934}" type="presParOf" srcId="{504278C3-3EDB-49C1-92CD-0CEB9042BEF9}" destId="{C0D0A9D9-676A-4ACB-A673-1B6916C0599D}" srcOrd="0" destOrd="0" presId="urn:microsoft.com/office/officeart/2005/8/layout/hierarchy2"/>
    <dgm:cxn modelId="{F72E16A3-44EB-490B-A33C-38D96FE93FFE}" type="presParOf" srcId="{504278C3-3EDB-49C1-92CD-0CEB9042BEF9}" destId="{3987A5F5-F940-4B62-92C3-31CA160785D1}" srcOrd="1" destOrd="0" presId="urn:microsoft.com/office/officeart/2005/8/layout/hierarchy2"/>
    <dgm:cxn modelId="{E86FD297-DB10-44CD-A1E2-69D47D672BD9}" type="presParOf" srcId="{3987A5F5-F940-4B62-92C3-31CA160785D1}" destId="{40949303-6E0B-48C9-AED9-C6625CD9D527}" srcOrd="0" destOrd="0" presId="urn:microsoft.com/office/officeart/2005/8/layout/hierarchy2"/>
    <dgm:cxn modelId="{D3A4C2F2-6477-4F5C-8470-9D67FC9F5FED}" type="presParOf" srcId="{40949303-6E0B-48C9-AED9-C6625CD9D527}" destId="{41B7A44E-A662-4E4A-9FD3-2CCA12BB1604}" srcOrd="0" destOrd="0" presId="urn:microsoft.com/office/officeart/2005/8/layout/hierarchy2"/>
    <dgm:cxn modelId="{E6DFAB2A-23F0-435A-95C4-6C6A571DCF3E}" type="presParOf" srcId="{3987A5F5-F940-4B62-92C3-31CA160785D1}" destId="{E775A1E0-41A2-48B9-950B-DC4ACC6B50F7}" srcOrd="1" destOrd="0" presId="urn:microsoft.com/office/officeart/2005/8/layout/hierarchy2"/>
    <dgm:cxn modelId="{BD723C66-F682-4E46-809D-6C3332A03460}" type="presParOf" srcId="{E775A1E0-41A2-48B9-950B-DC4ACC6B50F7}" destId="{8CE92584-6D7E-451F-AC1B-B28DDC92CCE6}" srcOrd="0" destOrd="0" presId="urn:microsoft.com/office/officeart/2005/8/layout/hierarchy2"/>
    <dgm:cxn modelId="{3D4D49A6-6645-4250-B47E-FF3C5EF9F316}" type="presParOf" srcId="{E775A1E0-41A2-48B9-950B-DC4ACC6B50F7}" destId="{55CF0202-E88C-4578-853D-56A8DD0E24FB}" srcOrd="1" destOrd="0" presId="urn:microsoft.com/office/officeart/2005/8/layout/hierarchy2"/>
    <dgm:cxn modelId="{4047E899-B632-4CEB-9171-DB551075AE68}" type="presParOf" srcId="{3987A5F5-F940-4B62-92C3-31CA160785D1}" destId="{40C1F07F-F6CE-4E0C-AC12-88DE826C2F34}" srcOrd="2" destOrd="0" presId="urn:microsoft.com/office/officeart/2005/8/layout/hierarchy2"/>
    <dgm:cxn modelId="{67081A76-0886-4DB7-AA73-28F21A3A76C6}" type="presParOf" srcId="{40C1F07F-F6CE-4E0C-AC12-88DE826C2F34}" destId="{F5BD1C68-E61C-429A-BF5E-9E5317DFC5CC}" srcOrd="0" destOrd="0" presId="urn:microsoft.com/office/officeart/2005/8/layout/hierarchy2"/>
    <dgm:cxn modelId="{DD04AFDE-19DD-4D66-B503-9E7F813232D5}" type="presParOf" srcId="{3987A5F5-F940-4B62-92C3-31CA160785D1}" destId="{958380BC-5112-4CA0-ABB0-039A70B778E9}" srcOrd="3" destOrd="0" presId="urn:microsoft.com/office/officeart/2005/8/layout/hierarchy2"/>
    <dgm:cxn modelId="{A6C37E91-F362-44D1-B77A-C640F2BB80B5}" type="presParOf" srcId="{958380BC-5112-4CA0-ABB0-039A70B778E9}" destId="{1114EAE7-FE09-4CCF-A292-C33CB5BD8462}" srcOrd="0" destOrd="0" presId="urn:microsoft.com/office/officeart/2005/8/layout/hierarchy2"/>
    <dgm:cxn modelId="{5382D046-795B-46EB-B85F-4004125F990B}" type="presParOf" srcId="{958380BC-5112-4CA0-ABB0-039A70B778E9}" destId="{78E423B9-BEB0-4CA2-97F7-B7CE5E6731D9}" srcOrd="1" destOrd="0" presId="urn:microsoft.com/office/officeart/2005/8/layout/hierarchy2"/>
    <dgm:cxn modelId="{D5BBC095-E34C-4703-B6D4-A19E6ADBE2BA}" type="presParOf" srcId="{9A54BFDA-6ED1-401F-B0B0-4C6AEF8AF199}" destId="{6D928BDA-66DD-433C-ABF0-9A822388072F}" srcOrd="2" destOrd="0" presId="urn:microsoft.com/office/officeart/2005/8/layout/hierarchy2"/>
    <dgm:cxn modelId="{12C1A54B-AD9C-4A64-B4F7-972D7F678550}" type="presParOf" srcId="{6D928BDA-66DD-433C-ABF0-9A822388072F}" destId="{4EA5D744-353B-4BA5-B689-AB54EE92EACD}" srcOrd="0" destOrd="0" presId="urn:microsoft.com/office/officeart/2005/8/layout/hierarchy2"/>
    <dgm:cxn modelId="{9519F609-2452-4E1A-99DF-00D0F0D5E3EF}" type="presParOf" srcId="{9A54BFDA-6ED1-401F-B0B0-4C6AEF8AF199}" destId="{C311959D-8CEF-4EE3-B13A-046D0313419D}" srcOrd="3" destOrd="0" presId="urn:microsoft.com/office/officeart/2005/8/layout/hierarchy2"/>
    <dgm:cxn modelId="{2D8F0DF3-FEF2-49CC-90E4-1F93C7EE48E8}" type="presParOf" srcId="{C311959D-8CEF-4EE3-B13A-046D0313419D}" destId="{B0619611-89AD-4668-91EA-D9CFB3CC2873}" srcOrd="0" destOrd="0" presId="urn:microsoft.com/office/officeart/2005/8/layout/hierarchy2"/>
    <dgm:cxn modelId="{60509FE6-8BA5-402F-B500-C4346FB1A3D9}" type="presParOf" srcId="{C311959D-8CEF-4EE3-B13A-046D0313419D}" destId="{21CD1A32-C640-430B-8318-6510E3B45F29}" srcOrd="1" destOrd="0" presId="urn:microsoft.com/office/officeart/2005/8/layout/hierarchy2"/>
    <dgm:cxn modelId="{E3BE7E37-2D46-4826-ACBD-27F41A8C40D2}" type="presParOf" srcId="{21CD1A32-C640-430B-8318-6510E3B45F29}" destId="{2C30F1E1-FB56-4416-A375-546540BCA1C3}" srcOrd="0" destOrd="0" presId="urn:microsoft.com/office/officeart/2005/8/layout/hierarchy2"/>
    <dgm:cxn modelId="{C1745ED0-DD0E-4110-BA29-6339F1D50762}" type="presParOf" srcId="{2C30F1E1-FB56-4416-A375-546540BCA1C3}" destId="{F9B78192-6EC0-47BE-9FEE-A397B9125D0C}" srcOrd="0" destOrd="0" presId="urn:microsoft.com/office/officeart/2005/8/layout/hierarchy2"/>
    <dgm:cxn modelId="{A0E60526-64AF-4A20-8D91-18D13AFA42F9}" type="presParOf" srcId="{21CD1A32-C640-430B-8318-6510E3B45F29}" destId="{C35DD8BC-8A0E-4E31-A166-E2E0EA05F4D6}" srcOrd="1" destOrd="0" presId="urn:microsoft.com/office/officeart/2005/8/layout/hierarchy2"/>
    <dgm:cxn modelId="{BAF767ED-FE1C-45FF-BC1A-8237E8E80A03}" type="presParOf" srcId="{C35DD8BC-8A0E-4E31-A166-E2E0EA05F4D6}" destId="{BDFA8C6E-2DF4-4D94-8D79-27B7A1BE7955}" srcOrd="0" destOrd="0" presId="urn:microsoft.com/office/officeart/2005/8/layout/hierarchy2"/>
    <dgm:cxn modelId="{40A9420C-0C4E-4CB8-994B-7B3CE550865F}" type="presParOf" srcId="{C35DD8BC-8A0E-4E31-A166-E2E0EA05F4D6}" destId="{93E2BA3C-18A5-4304-A9C8-1969236AC82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35AEC9-2B55-444F-AC21-0825F16A720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CEB1302-3FEB-47D0-B7FE-3D7FB9DFD15C}">
      <dgm:prSet phldrT="[Text]" custT="1"/>
      <dgm:spPr/>
      <dgm:t>
        <a:bodyPr/>
        <a:lstStyle/>
        <a:p>
          <a:r>
            <a:rPr lang="bg-BG" sz="1600" dirty="0" err="1" smtClean="0"/>
            <a:t>Съгласувателна</a:t>
          </a:r>
          <a:r>
            <a:rPr lang="bg-BG" sz="1600" dirty="0" smtClean="0"/>
            <a:t> процедура по чл. 7, ал. 3 от ПМС № 70/14.04.2010 г. в Съвета за координация и управление на средствата от Европейския съюз </a:t>
          </a:r>
          <a:r>
            <a:rPr lang="en-US" sz="1600" dirty="0" smtClean="0"/>
            <a:t>(</a:t>
          </a:r>
          <a:r>
            <a:rPr lang="bg-BG" sz="1600" dirty="0" smtClean="0"/>
            <a:t>СКУСЕС</a:t>
          </a:r>
          <a:r>
            <a:rPr lang="en-US" sz="1600" dirty="0" smtClean="0"/>
            <a:t>)</a:t>
          </a:r>
          <a:r>
            <a:rPr lang="bg-BG" sz="1600" dirty="0" smtClean="0"/>
            <a:t> за разглеждане и одобрение на проекта на ПО 2021-2027</a:t>
          </a:r>
          <a:endParaRPr lang="en-US" sz="1600" dirty="0"/>
        </a:p>
      </dgm:t>
    </dgm:pt>
    <dgm:pt modelId="{F9ECE59A-5C22-4F77-AEC7-D41D565CD516}" type="parTrans" cxnId="{556253AD-859D-45BB-ACE5-78D5F0C2DB61}">
      <dgm:prSet/>
      <dgm:spPr/>
      <dgm:t>
        <a:bodyPr/>
        <a:lstStyle/>
        <a:p>
          <a:endParaRPr lang="en-US"/>
        </a:p>
      </dgm:t>
    </dgm:pt>
    <dgm:pt modelId="{3E13234E-5AE8-4846-BC42-BF9BEEECF319}" type="sibTrans" cxnId="{556253AD-859D-45BB-ACE5-78D5F0C2DB61}">
      <dgm:prSet/>
      <dgm:spPr/>
      <dgm:t>
        <a:bodyPr/>
        <a:lstStyle/>
        <a:p>
          <a:endParaRPr lang="en-US"/>
        </a:p>
      </dgm:t>
    </dgm:pt>
    <dgm:pt modelId="{C65B0EA9-C139-4406-A0EF-82611AA3F47F}">
      <dgm:prSet phldrT="[Text]" custT="1"/>
      <dgm:spPr/>
      <dgm:t>
        <a:bodyPr/>
        <a:lstStyle/>
        <a:p>
          <a:r>
            <a:rPr lang="bg-BG" sz="2000" dirty="0" smtClean="0"/>
            <a:t>След одобрение от СКУСЕС, проектът на ПО 2021-2027  ще бъде внесен за одобрение от Министерския съвет</a:t>
          </a:r>
          <a:endParaRPr lang="en-US" sz="2000" dirty="0"/>
        </a:p>
      </dgm:t>
    </dgm:pt>
    <dgm:pt modelId="{17A1CE87-E7ED-4575-9626-A72242F9CE56}" type="parTrans" cxnId="{B324E746-8FF7-407F-87E0-74B0552854C4}">
      <dgm:prSet/>
      <dgm:spPr/>
      <dgm:t>
        <a:bodyPr/>
        <a:lstStyle/>
        <a:p>
          <a:endParaRPr lang="en-US"/>
        </a:p>
      </dgm:t>
    </dgm:pt>
    <dgm:pt modelId="{31C8CF7B-8615-45AB-8608-8C3E4B56BCFB}" type="sibTrans" cxnId="{B324E746-8FF7-407F-87E0-74B0552854C4}">
      <dgm:prSet/>
      <dgm:spPr/>
      <dgm:t>
        <a:bodyPr/>
        <a:lstStyle/>
        <a:p>
          <a:endParaRPr lang="en-US"/>
        </a:p>
      </dgm:t>
    </dgm:pt>
    <dgm:pt modelId="{5EFB3188-E7AC-4BD7-AB79-486EF016A98F}">
      <dgm:prSet phldrT="[Text]" custT="1"/>
      <dgm:spPr/>
      <dgm:t>
        <a:bodyPr/>
        <a:lstStyle/>
        <a:p>
          <a:r>
            <a:rPr lang="bg-BG" sz="1800" dirty="0" smtClean="0">
              <a:solidFill>
                <a:srgbClr val="FFC000"/>
              </a:solidFill>
            </a:rPr>
            <a:t>М. януари 2022 г. </a:t>
          </a:r>
          <a:r>
            <a:rPr lang="bg-BG" sz="1800" dirty="0" smtClean="0"/>
            <a:t>готовност за изпращане на проекта на ПО 2021-2027 през системата </a:t>
          </a:r>
          <a:r>
            <a:rPr lang="en-US" sz="1800" dirty="0" smtClean="0"/>
            <a:t>SFC 2021 </a:t>
          </a:r>
          <a:r>
            <a:rPr lang="bg-BG" sz="1800" dirty="0" smtClean="0"/>
            <a:t>за одобрение от Европейската комисия</a:t>
          </a:r>
          <a:endParaRPr lang="en-US" sz="1800" dirty="0"/>
        </a:p>
      </dgm:t>
    </dgm:pt>
    <dgm:pt modelId="{6A56FB84-E00E-412A-926D-BDA50E1266CD}" type="parTrans" cxnId="{2C99B9D8-3992-471E-900A-ED85E86ECE25}">
      <dgm:prSet/>
      <dgm:spPr/>
      <dgm:t>
        <a:bodyPr/>
        <a:lstStyle/>
        <a:p>
          <a:endParaRPr lang="en-US"/>
        </a:p>
      </dgm:t>
    </dgm:pt>
    <dgm:pt modelId="{453CD6EB-63E7-440F-889F-C3A744D1A6A2}" type="sibTrans" cxnId="{2C99B9D8-3992-471E-900A-ED85E86ECE25}">
      <dgm:prSet/>
      <dgm:spPr/>
      <dgm:t>
        <a:bodyPr/>
        <a:lstStyle/>
        <a:p>
          <a:endParaRPr lang="en-US"/>
        </a:p>
      </dgm:t>
    </dgm:pt>
    <dgm:pt modelId="{249D6A20-0C1A-46B1-9191-9926939633D0}" type="pres">
      <dgm:prSet presAssocID="{1B35AEC9-2B55-444F-AC21-0825F16A720A}" presName="CompostProcess" presStyleCnt="0">
        <dgm:presLayoutVars>
          <dgm:dir/>
          <dgm:resizeHandles val="exact"/>
        </dgm:presLayoutVars>
      </dgm:prSet>
      <dgm:spPr/>
    </dgm:pt>
    <dgm:pt modelId="{1C05B7C5-8C30-4BED-BA8B-AA01E1B75FB1}" type="pres">
      <dgm:prSet presAssocID="{1B35AEC9-2B55-444F-AC21-0825F16A720A}" presName="arrow" presStyleLbl="bgShp" presStyleIdx="0" presStyleCnt="1"/>
      <dgm:spPr/>
    </dgm:pt>
    <dgm:pt modelId="{05087BED-B333-445C-8931-6FAB7AAEB150}" type="pres">
      <dgm:prSet presAssocID="{1B35AEC9-2B55-444F-AC21-0825F16A720A}" presName="linearProcess" presStyleCnt="0"/>
      <dgm:spPr/>
    </dgm:pt>
    <dgm:pt modelId="{82911618-686E-4338-9B2B-2888DA2C50B7}" type="pres">
      <dgm:prSet presAssocID="{FCEB1302-3FEB-47D0-B7FE-3D7FB9DFD15C}" presName="textNode" presStyleLbl="node1" presStyleIdx="0" presStyleCnt="3" custScaleY="1081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6A364D-4B38-4504-8ED6-14F5C5C7E6A7}" type="pres">
      <dgm:prSet presAssocID="{3E13234E-5AE8-4846-BC42-BF9BEEECF319}" presName="sibTrans" presStyleCnt="0"/>
      <dgm:spPr/>
    </dgm:pt>
    <dgm:pt modelId="{9D51A13A-C588-4554-81FD-7CEB629E439A}" type="pres">
      <dgm:prSet presAssocID="{C65B0EA9-C139-4406-A0EF-82611AA3F47F}" presName="textNode" presStyleLbl="node1" presStyleIdx="1" presStyleCnt="3" custScaleY="109825" custLinFactNeighborY="-12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A0E2C0-5A68-4B97-ACC5-1ED23BF6B4CB}" type="pres">
      <dgm:prSet presAssocID="{31C8CF7B-8615-45AB-8608-8C3E4B56BCFB}" presName="sibTrans" presStyleCnt="0"/>
      <dgm:spPr/>
    </dgm:pt>
    <dgm:pt modelId="{30D722F4-0614-413E-86E1-5CA1E7C98F2D}" type="pres">
      <dgm:prSet presAssocID="{5EFB3188-E7AC-4BD7-AB79-486EF016A98F}" presName="textNode" presStyleLbl="node1" presStyleIdx="2" presStyleCnt="3" custScaleY="1123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FDE6907-CCA2-4D31-ABC5-59ED761620CC}" type="presOf" srcId="{C65B0EA9-C139-4406-A0EF-82611AA3F47F}" destId="{9D51A13A-C588-4554-81FD-7CEB629E439A}" srcOrd="0" destOrd="0" presId="urn:microsoft.com/office/officeart/2005/8/layout/hProcess9"/>
    <dgm:cxn modelId="{B324E746-8FF7-407F-87E0-74B0552854C4}" srcId="{1B35AEC9-2B55-444F-AC21-0825F16A720A}" destId="{C65B0EA9-C139-4406-A0EF-82611AA3F47F}" srcOrd="1" destOrd="0" parTransId="{17A1CE87-E7ED-4575-9626-A72242F9CE56}" sibTransId="{31C8CF7B-8615-45AB-8608-8C3E4B56BCFB}"/>
    <dgm:cxn modelId="{80EFF623-B524-48CF-8826-72C6C994B045}" type="presOf" srcId="{FCEB1302-3FEB-47D0-B7FE-3D7FB9DFD15C}" destId="{82911618-686E-4338-9B2B-2888DA2C50B7}" srcOrd="0" destOrd="0" presId="urn:microsoft.com/office/officeart/2005/8/layout/hProcess9"/>
    <dgm:cxn modelId="{BB2BEC71-B141-445C-B6AF-3DA5486B3528}" type="presOf" srcId="{5EFB3188-E7AC-4BD7-AB79-486EF016A98F}" destId="{30D722F4-0614-413E-86E1-5CA1E7C98F2D}" srcOrd="0" destOrd="0" presId="urn:microsoft.com/office/officeart/2005/8/layout/hProcess9"/>
    <dgm:cxn modelId="{2B82089B-7662-49A6-8F36-05F306106596}" type="presOf" srcId="{1B35AEC9-2B55-444F-AC21-0825F16A720A}" destId="{249D6A20-0C1A-46B1-9191-9926939633D0}" srcOrd="0" destOrd="0" presId="urn:microsoft.com/office/officeart/2005/8/layout/hProcess9"/>
    <dgm:cxn modelId="{556253AD-859D-45BB-ACE5-78D5F0C2DB61}" srcId="{1B35AEC9-2B55-444F-AC21-0825F16A720A}" destId="{FCEB1302-3FEB-47D0-B7FE-3D7FB9DFD15C}" srcOrd="0" destOrd="0" parTransId="{F9ECE59A-5C22-4F77-AEC7-D41D565CD516}" sibTransId="{3E13234E-5AE8-4846-BC42-BF9BEEECF319}"/>
    <dgm:cxn modelId="{2C99B9D8-3992-471E-900A-ED85E86ECE25}" srcId="{1B35AEC9-2B55-444F-AC21-0825F16A720A}" destId="{5EFB3188-E7AC-4BD7-AB79-486EF016A98F}" srcOrd="2" destOrd="0" parTransId="{6A56FB84-E00E-412A-926D-BDA50E1266CD}" sibTransId="{453CD6EB-63E7-440F-889F-C3A744D1A6A2}"/>
    <dgm:cxn modelId="{33A473C6-1908-463C-8449-DC482450B950}" type="presParOf" srcId="{249D6A20-0C1A-46B1-9191-9926939633D0}" destId="{1C05B7C5-8C30-4BED-BA8B-AA01E1B75FB1}" srcOrd="0" destOrd="0" presId="urn:microsoft.com/office/officeart/2005/8/layout/hProcess9"/>
    <dgm:cxn modelId="{F5D4BF75-E80C-4039-90A8-DDB7B9F73536}" type="presParOf" srcId="{249D6A20-0C1A-46B1-9191-9926939633D0}" destId="{05087BED-B333-445C-8931-6FAB7AAEB150}" srcOrd="1" destOrd="0" presId="urn:microsoft.com/office/officeart/2005/8/layout/hProcess9"/>
    <dgm:cxn modelId="{DD53842A-5073-4F0E-B138-ABBB1D92837E}" type="presParOf" srcId="{05087BED-B333-445C-8931-6FAB7AAEB150}" destId="{82911618-686E-4338-9B2B-2888DA2C50B7}" srcOrd="0" destOrd="0" presId="urn:microsoft.com/office/officeart/2005/8/layout/hProcess9"/>
    <dgm:cxn modelId="{AC101B20-619A-42E7-8ABC-AFDD51C30A8D}" type="presParOf" srcId="{05087BED-B333-445C-8931-6FAB7AAEB150}" destId="{906A364D-4B38-4504-8ED6-14F5C5C7E6A7}" srcOrd="1" destOrd="0" presId="urn:microsoft.com/office/officeart/2005/8/layout/hProcess9"/>
    <dgm:cxn modelId="{AE851C88-2380-417F-B44B-FE71DB3FA0F6}" type="presParOf" srcId="{05087BED-B333-445C-8931-6FAB7AAEB150}" destId="{9D51A13A-C588-4554-81FD-7CEB629E439A}" srcOrd="2" destOrd="0" presId="urn:microsoft.com/office/officeart/2005/8/layout/hProcess9"/>
    <dgm:cxn modelId="{E46165D5-81B8-4732-9943-37CA2C380AE7}" type="presParOf" srcId="{05087BED-B333-445C-8931-6FAB7AAEB150}" destId="{22A0E2C0-5A68-4B97-ACC5-1ED23BF6B4CB}" srcOrd="3" destOrd="0" presId="urn:microsoft.com/office/officeart/2005/8/layout/hProcess9"/>
    <dgm:cxn modelId="{F4E23798-0F8C-4F4A-9C9A-3B5A77062F9F}" type="presParOf" srcId="{05087BED-B333-445C-8931-6FAB7AAEB150}" destId="{30D722F4-0614-413E-86E1-5CA1E7C98F2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4708CCD-C559-4713-9111-C32080954AEF}" type="doc">
      <dgm:prSet loTypeId="urn:microsoft.com/office/officeart/2009/3/layout/Phased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B9B899-D102-4092-A6BB-E3C137630536}">
      <dgm:prSet phldrT="[Text]" custT="1"/>
      <dgm:spPr/>
      <dgm:t>
        <a:bodyPr/>
        <a:lstStyle/>
        <a:p>
          <a:r>
            <a:rPr lang="bg-BG" sz="1600" b="1" dirty="0" smtClean="0"/>
            <a:t>Национален план за възстановяване и устойчивост</a:t>
          </a:r>
          <a:endParaRPr lang="en-US" sz="1600" b="1" dirty="0"/>
        </a:p>
      </dgm:t>
    </dgm:pt>
    <dgm:pt modelId="{119AF8BF-013D-431A-A319-A96FBC394741}" type="parTrans" cxnId="{25FA3308-6210-48BD-BE6C-D0036A172D5A}">
      <dgm:prSet/>
      <dgm:spPr/>
      <dgm:t>
        <a:bodyPr/>
        <a:lstStyle/>
        <a:p>
          <a:endParaRPr lang="en-US"/>
        </a:p>
      </dgm:t>
    </dgm:pt>
    <dgm:pt modelId="{C7FED25B-ED89-4817-B44B-CFC4C1328FE4}" type="sibTrans" cxnId="{25FA3308-6210-48BD-BE6C-D0036A172D5A}">
      <dgm:prSet/>
      <dgm:spPr/>
      <dgm:t>
        <a:bodyPr/>
        <a:lstStyle/>
        <a:p>
          <a:endParaRPr lang="en-US"/>
        </a:p>
      </dgm:t>
    </dgm:pt>
    <dgm:pt modelId="{54792656-137E-4F45-8E3B-CB822871E630}">
      <dgm:prSet phldrT="[Text]" custT="1"/>
      <dgm:spPr>
        <a:solidFill>
          <a:srgbClr val="92D050">
            <a:alpha val="50000"/>
          </a:srgbClr>
        </a:solidFill>
      </dgm:spPr>
      <dgm:t>
        <a:bodyPr/>
        <a:lstStyle/>
        <a:p>
          <a:r>
            <a:rPr lang="en-US" sz="1800" b="1" dirty="0" smtClean="0">
              <a:solidFill>
                <a:schemeClr val="tx1"/>
              </a:solidFill>
            </a:rPr>
            <a:t>STEM</a:t>
          </a:r>
          <a:r>
            <a:rPr lang="bg-BG" sz="1800" b="1" dirty="0" smtClean="0">
              <a:solidFill>
                <a:schemeClr val="tx1"/>
              </a:solidFill>
            </a:rPr>
            <a:t> центрове</a:t>
          </a:r>
          <a:endParaRPr lang="en-US" sz="1800" b="1" dirty="0">
            <a:solidFill>
              <a:schemeClr val="tx1"/>
            </a:solidFill>
          </a:endParaRPr>
        </a:p>
      </dgm:t>
    </dgm:pt>
    <dgm:pt modelId="{6A5EB886-9136-459A-B8A4-600790E1A8F2}" type="parTrans" cxnId="{F27336A3-7DED-4FF6-A5C9-83B417CE00D9}">
      <dgm:prSet/>
      <dgm:spPr/>
      <dgm:t>
        <a:bodyPr/>
        <a:lstStyle/>
        <a:p>
          <a:endParaRPr lang="en-US"/>
        </a:p>
      </dgm:t>
    </dgm:pt>
    <dgm:pt modelId="{4B40CAD1-F873-473B-9C7C-BA705724735C}" type="sibTrans" cxnId="{F27336A3-7DED-4FF6-A5C9-83B417CE00D9}">
      <dgm:prSet/>
      <dgm:spPr/>
      <dgm:t>
        <a:bodyPr/>
        <a:lstStyle/>
        <a:p>
          <a:endParaRPr lang="en-US"/>
        </a:p>
      </dgm:t>
    </dgm:pt>
    <dgm:pt modelId="{00243CF1-2C79-4D66-9282-C1B9B76D77A6}">
      <dgm:prSet phldrT="[Text]" custT="1"/>
      <dgm:spPr>
        <a:solidFill>
          <a:srgbClr val="92D050">
            <a:alpha val="50000"/>
          </a:srgbClr>
        </a:solidFill>
      </dgm:spPr>
      <dgm:t>
        <a:bodyPr/>
        <a:lstStyle/>
        <a:p>
          <a:r>
            <a:rPr lang="bg-BG" sz="1400" b="1" dirty="0" smtClean="0"/>
            <a:t>Центрове за </a:t>
          </a:r>
          <a:r>
            <a:rPr lang="bg-BG" sz="1400" b="1" dirty="0" smtClean="0"/>
            <a:t>високи </a:t>
          </a:r>
          <a:r>
            <a:rPr lang="bg-BG" sz="1400" b="1" dirty="0" err="1" smtClean="0"/>
            <a:t>постиже</a:t>
          </a:r>
          <a:r>
            <a:rPr lang="en-US" sz="1400" b="1" dirty="0" smtClean="0"/>
            <a:t>-</a:t>
          </a:r>
          <a:r>
            <a:rPr lang="bg-BG" sz="1400" b="1" dirty="0" err="1" smtClean="0"/>
            <a:t>ния</a:t>
          </a:r>
          <a:r>
            <a:rPr lang="bg-BG" sz="1400" b="1" dirty="0" smtClean="0"/>
            <a:t> в ПОО</a:t>
          </a:r>
          <a:endParaRPr lang="en-US" sz="1400" b="1" dirty="0"/>
        </a:p>
      </dgm:t>
    </dgm:pt>
    <dgm:pt modelId="{E4D038DF-354F-4014-B519-BC4B74EBFAEA}" type="parTrans" cxnId="{47E520FB-4FB8-40BA-8F22-A6645B44868E}">
      <dgm:prSet/>
      <dgm:spPr/>
      <dgm:t>
        <a:bodyPr/>
        <a:lstStyle/>
        <a:p>
          <a:endParaRPr lang="en-US"/>
        </a:p>
      </dgm:t>
    </dgm:pt>
    <dgm:pt modelId="{71237184-F278-4DCA-A8A9-FC005B061F41}" type="sibTrans" cxnId="{47E520FB-4FB8-40BA-8F22-A6645B44868E}">
      <dgm:prSet/>
      <dgm:spPr/>
      <dgm:t>
        <a:bodyPr/>
        <a:lstStyle/>
        <a:p>
          <a:endParaRPr lang="en-US"/>
        </a:p>
      </dgm:t>
    </dgm:pt>
    <dgm:pt modelId="{F259450C-1A6D-4B90-BBEC-1196067B6A13}">
      <dgm:prSet phldrT="[Text]" custT="1"/>
      <dgm:spPr>
        <a:solidFill>
          <a:srgbClr val="92D050">
            <a:alpha val="50000"/>
          </a:srgbClr>
        </a:solidFill>
      </dgm:spPr>
      <dgm:t>
        <a:bodyPr/>
        <a:lstStyle/>
        <a:p>
          <a:r>
            <a:rPr lang="bg-BG" sz="1600" b="1" dirty="0" smtClean="0"/>
            <a:t>Модернизиране на образователната среда</a:t>
          </a:r>
          <a:endParaRPr lang="en-US" sz="1600" b="1" dirty="0"/>
        </a:p>
      </dgm:t>
    </dgm:pt>
    <dgm:pt modelId="{25D6923D-7AB8-4062-BFC7-AAE154DE57B5}" type="parTrans" cxnId="{3A5764D3-B19E-411F-9C50-B180FD5C29DA}">
      <dgm:prSet/>
      <dgm:spPr/>
      <dgm:t>
        <a:bodyPr/>
        <a:lstStyle/>
        <a:p>
          <a:endParaRPr lang="en-US"/>
        </a:p>
      </dgm:t>
    </dgm:pt>
    <dgm:pt modelId="{AC2810BC-119F-49EE-82F7-8BA721C8BC13}" type="sibTrans" cxnId="{3A5764D3-B19E-411F-9C50-B180FD5C29DA}">
      <dgm:prSet/>
      <dgm:spPr/>
      <dgm:t>
        <a:bodyPr/>
        <a:lstStyle/>
        <a:p>
          <a:endParaRPr lang="en-US"/>
        </a:p>
      </dgm:t>
    </dgm:pt>
    <dgm:pt modelId="{DC1DEAE1-404B-4965-B281-EAFBA6BB2027}">
      <dgm:prSet phldrT="[Text]" custT="1"/>
      <dgm:spPr/>
      <dgm:t>
        <a:bodyPr/>
        <a:lstStyle/>
        <a:p>
          <a:r>
            <a:rPr lang="bg-BG" sz="2000" b="1" dirty="0" smtClean="0"/>
            <a:t>Програма „Образование“</a:t>
          </a:r>
          <a:endParaRPr lang="en-US" sz="2000" b="1" dirty="0"/>
        </a:p>
      </dgm:t>
    </dgm:pt>
    <dgm:pt modelId="{2BBA8B2B-8D5A-4F98-AAD1-92637BB9B7AC}" type="parTrans" cxnId="{AF431D40-1F79-4EEB-AD00-4B247DA73E60}">
      <dgm:prSet/>
      <dgm:spPr/>
      <dgm:t>
        <a:bodyPr/>
        <a:lstStyle/>
        <a:p>
          <a:endParaRPr lang="en-US"/>
        </a:p>
      </dgm:t>
    </dgm:pt>
    <dgm:pt modelId="{61DE968F-0976-47E8-B3AD-702EEDBDAC0A}" type="sibTrans" cxnId="{AF431D40-1F79-4EEB-AD00-4B247DA73E60}">
      <dgm:prSet/>
      <dgm:spPr/>
      <dgm:t>
        <a:bodyPr/>
        <a:lstStyle/>
        <a:p>
          <a:endParaRPr lang="en-US"/>
        </a:p>
      </dgm:t>
    </dgm:pt>
    <dgm:pt modelId="{E80AB1C0-93FA-449C-8F47-F255259FB1D2}">
      <dgm:prSet phldrT="[Text]" custT="1"/>
      <dgm:spPr>
        <a:solidFill>
          <a:schemeClr val="accent4">
            <a:alpha val="50000"/>
          </a:schemeClr>
        </a:solidFill>
      </dgm:spPr>
      <dgm:t>
        <a:bodyPr/>
        <a:lstStyle/>
        <a:p>
          <a:endParaRPr lang="bg-BG" sz="1200" dirty="0" smtClean="0"/>
        </a:p>
        <a:p>
          <a:endParaRPr lang="bg-BG" sz="1200" dirty="0" smtClean="0"/>
        </a:p>
        <a:p>
          <a:r>
            <a:rPr lang="bg-BG" sz="1600" b="1" dirty="0" smtClean="0"/>
            <a:t>Приоритет 1</a:t>
          </a:r>
        </a:p>
        <a:p>
          <a:r>
            <a:rPr lang="bg-BG" sz="1400" dirty="0" smtClean="0"/>
            <a:t>Квалификация, занимания по интереси, обща и допълнителна подкрепа</a:t>
          </a:r>
        </a:p>
        <a:p>
          <a:endParaRPr lang="bg-BG" sz="1200" dirty="0" smtClean="0"/>
        </a:p>
        <a:p>
          <a:endParaRPr lang="en-US" sz="1200" dirty="0"/>
        </a:p>
      </dgm:t>
    </dgm:pt>
    <dgm:pt modelId="{26A3F416-D9B8-476A-AFDB-764D2851A331}" type="parTrans" cxnId="{4522EE7E-F0D1-4858-8709-CB9E9A5945FF}">
      <dgm:prSet/>
      <dgm:spPr/>
      <dgm:t>
        <a:bodyPr/>
        <a:lstStyle/>
        <a:p>
          <a:endParaRPr lang="en-US"/>
        </a:p>
      </dgm:t>
    </dgm:pt>
    <dgm:pt modelId="{5C2C79E9-96D2-4E1B-B76A-041540474B7D}" type="sibTrans" cxnId="{4522EE7E-F0D1-4858-8709-CB9E9A5945FF}">
      <dgm:prSet/>
      <dgm:spPr/>
      <dgm:t>
        <a:bodyPr/>
        <a:lstStyle/>
        <a:p>
          <a:endParaRPr lang="en-US"/>
        </a:p>
      </dgm:t>
    </dgm:pt>
    <dgm:pt modelId="{F77E3E5B-4DD5-4C75-BD38-5FC83B18529A}">
      <dgm:prSet phldrT="[Text]" custT="1"/>
      <dgm:spPr/>
      <dgm:t>
        <a:bodyPr/>
        <a:lstStyle/>
        <a:p>
          <a:r>
            <a:rPr lang="bg-BG" sz="1600" b="1" dirty="0" smtClean="0"/>
            <a:t>Програма „Научни изследвания, иновации и дигитализация за интелигентна трансформация“</a:t>
          </a:r>
          <a:endParaRPr lang="en-US" sz="1600" b="1" dirty="0"/>
        </a:p>
      </dgm:t>
    </dgm:pt>
    <dgm:pt modelId="{A82E142E-B1C0-4F81-A001-A11F39B3DA4C}" type="parTrans" cxnId="{51101BA7-C679-4F65-8C82-75F2B52B598F}">
      <dgm:prSet/>
      <dgm:spPr/>
      <dgm:t>
        <a:bodyPr/>
        <a:lstStyle/>
        <a:p>
          <a:endParaRPr lang="en-US"/>
        </a:p>
      </dgm:t>
    </dgm:pt>
    <dgm:pt modelId="{27AB0F14-59AB-47B9-BF01-EFDDAAB44630}" type="sibTrans" cxnId="{51101BA7-C679-4F65-8C82-75F2B52B598F}">
      <dgm:prSet/>
      <dgm:spPr/>
      <dgm:t>
        <a:bodyPr/>
        <a:lstStyle/>
        <a:p>
          <a:endParaRPr lang="en-US"/>
        </a:p>
      </dgm:t>
    </dgm:pt>
    <dgm:pt modelId="{5EE874D0-A3B2-4C29-831A-946A0AC46831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bg-BG" sz="1200" dirty="0" smtClean="0"/>
        </a:p>
        <a:p>
          <a:r>
            <a:rPr lang="bg-BG" sz="1300" b="1" dirty="0" smtClean="0">
              <a:solidFill>
                <a:schemeClr val="tx1"/>
              </a:solidFill>
            </a:rPr>
            <a:t>Висше образование</a:t>
          </a:r>
          <a:endParaRPr lang="en-US" sz="1300" b="1" dirty="0">
            <a:solidFill>
              <a:schemeClr val="tx1"/>
            </a:solidFill>
          </a:endParaRPr>
        </a:p>
      </dgm:t>
    </dgm:pt>
    <dgm:pt modelId="{9073CF0B-159E-4B8D-938B-396FF7C0D101}" type="parTrans" cxnId="{602E9DD8-2678-43EA-A517-82346E1E39EA}">
      <dgm:prSet/>
      <dgm:spPr/>
      <dgm:t>
        <a:bodyPr/>
        <a:lstStyle/>
        <a:p>
          <a:endParaRPr lang="en-US"/>
        </a:p>
      </dgm:t>
    </dgm:pt>
    <dgm:pt modelId="{B2494E63-0124-4D5C-AC94-322ECE73ADBA}" type="sibTrans" cxnId="{602E9DD8-2678-43EA-A517-82346E1E39EA}">
      <dgm:prSet/>
      <dgm:spPr/>
      <dgm:t>
        <a:bodyPr/>
        <a:lstStyle/>
        <a:p>
          <a:endParaRPr lang="en-US"/>
        </a:p>
      </dgm:t>
    </dgm:pt>
    <dgm:pt modelId="{D6BE2937-2B2B-4584-8582-277CA18CC8D1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bg-BG" sz="1300" dirty="0" smtClean="0">
              <a:solidFill>
                <a:schemeClr val="tx1"/>
              </a:solidFill>
            </a:rPr>
            <a:t>научноизследователска дейност във ВУ</a:t>
          </a:r>
          <a:endParaRPr lang="en-US" sz="1300" dirty="0">
            <a:solidFill>
              <a:schemeClr val="tx1"/>
            </a:solidFill>
          </a:endParaRPr>
        </a:p>
      </dgm:t>
    </dgm:pt>
    <dgm:pt modelId="{DC1EF752-C057-4B23-A07A-65DE1AB4D292}" type="parTrans" cxnId="{81E86991-CCD9-4A1C-87B7-203B36D1C4D8}">
      <dgm:prSet/>
      <dgm:spPr/>
      <dgm:t>
        <a:bodyPr/>
        <a:lstStyle/>
        <a:p>
          <a:endParaRPr lang="en-US"/>
        </a:p>
      </dgm:t>
    </dgm:pt>
    <dgm:pt modelId="{330834BA-C299-4F84-941A-A3DE33525302}" type="sibTrans" cxnId="{81E86991-CCD9-4A1C-87B7-203B36D1C4D8}">
      <dgm:prSet/>
      <dgm:spPr/>
      <dgm:t>
        <a:bodyPr/>
        <a:lstStyle/>
        <a:p>
          <a:endParaRPr lang="en-US"/>
        </a:p>
      </dgm:t>
    </dgm:pt>
    <dgm:pt modelId="{23385FDC-4692-439C-A324-7F07CCA976EB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модерни системи за управление и контрол във ВУ</a:t>
          </a:r>
          <a:endParaRPr lang="en-US" sz="1300" dirty="0">
            <a:solidFill>
              <a:schemeClr val="tx1"/>
            </a:solidFill>
          </a:endParaRPr>
        </a:p>
      </dgm:t>
    </dgm:pt>
    <dgm:pt modelId="{59A8B1B2-93DB-4B8D-830E-4A8BF6DDF4BD}" type="parTrans" cxnId="{DE230044-3837-4479-8A16-73165058FFDC}">
      <dgm:prSet/>
      <dgm:spPr/>
      <dgm:t>
        <a:bodyPr/>
        <a:lstStyle/>
        <a:p>
          <a:endParaRPr lang="en-US"/>
        </a:p>
      </dgm:t>
    </dgm:pt>
    <dgm:pt modelId="{4D9394BC-80A1-4B7F-B770-BE95B33EA6C6}" type="sibTrans" cxnId="{DE230044-3837-4479-8A16-73165058FFDC}">
      <dgm:prSet/>
      <dgm:spPr/>
      <dgm:t>
        <a:bodyPr/>
        <a:lstStyle/>
        <a:p>
          <a:endParaRPr lang="en-US"/>
        </a:p>
      </dgm:t>
    </dgm:pt>
    <dgm:pt modelId="{1B584716-7995-457A-969C-82C35598902E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създаване на облачна система за обмен на данни</a:t>
          </a:r>
          <a:endParaRPr lang="en-US" sz="1300" dirty="0">
            <a:solidFill>
              <a:schemeClr val="tx1"/>
            </a:solidFill>
          </a:endParaRPr>
        </a:p>
      </dgm:t>
    </dgm:pt>
    <dgm:pt modelId="{FD3F53AD-AFD1-445E-93C4-AE9C4DB7DF73}" type="parTrans" cxnId="{7B5D6B02-6497-4B46-A22E-D780E46F4AC3}">
      <dgm:prSet/>
      <dgm:spPr/>
      <dgm:t>
        <a:bodyPr/>
        <a:lstStyle/>
        <a:p>
          <a:endParaRPr lang="en-US"/>
        </a:p>
      </dgm:t>
    </dgm:pt>
    <dgm:pt modelId="{D96DE1B7-6FBE-4A89-9A4D-1E3F3C54CC22}" type="sibTrans" cxnId="{7B5D6B02-6497-4B46-A22E-D780E46F4AC3}">
      <dgm:prSet/>
      <dgm:spPr/>
      <dgm:t>
        <a:bodyPr/>
        <a:lstStyle/>
        <a:p>
          <a:endParaRPr lang="en-US"/>
        </a:p>
      </dgm:t>
    </dgm:pt>
    <dgm:pt modelId="{5DEAA680-6A20-4F7B-9E39-115705CB7C5E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1200" dirty="0"/>
        </a:p>
      </dgm:t>
    </dgm:pt>
    <dgm:pt modelId="{921883B3-0207-478A-AB05-A482C771F46B}" type="parTrans" cxnId="{B63BF0B5-7FE2-4414-9644-2332500C8EB7}">
      <dgm:prSet/>
      <dgm:spPr/>
      <dgm:t>
        <a:bodyPr/>
        <a:lstStyle/>
        <a:p>
          <a:endParaRPr lang="en-US"/>
        </a:p>
      </dgm:t>
    </dgm:pt>
    <dgm:pt modelId="{7A4B5A42-1E46-408F-A2A4-E28B7B2B3F00}" type="sibTrans" cxnId="{B63BF0B5-7FE2-4414-9644-2332500C8EB7}">
      <dgm:prSet/>
      <dgm:spPr/>
      <dgm:t>
        <a:bodyPr/>
        <a:lstStyle/>
        <a:p>
          <a:endParaRPr lang="en-US"/>
        </a:p>
      </dgm:t>
    </dgm:pt>
    <dgm:pt modelId="{FBC2168F-14B7-4B66-A407-933D7D681131}">
      <dgm:prSet phldrT="[Text]" custScaleX="116851" custScaleY="110163" custLinFactNeighborX="-8106" custLinFactNeighborY="3362"/>
      <dgm:spPr/>
      <dgm:t>
        <a:bodyPr/>
        <a:lstStyle/>
        <a:p>
          <a:endParaRPr lang="en-US"/>
        </a:p>
      </dgm:t>
    </dgm:pt>
    <dgm:pt modelId="{26E2B8A2-DF39-4F1A-858A-73B74B8C85FC}" type="parTrans" cxnId="{DB5ED4C8-0C84-4971-8D93-77E999064B32}">
      <dgm:prSet/>
      <dgm:spPr/>
      <dgm:t>
        <a:bodyPr/>
        <a:lstStyle/>
        <a:p>
          <a:endParaRPr lang="en-US"/>
        </a:p>
      </dgm:t>
    </dgm:pt>
    <dgm:pt modelId="{3FD4D3D4-A41C-418D-9EE4-81BD392EE401}" type="sibTrans" cxnId="{DB5ED4C8-0C84-4971-8D93-77E999064B32}">
      <dgm:prSet/>
      <dgm:spPr/>
      <dgm:t>
        <a:bodyPr/>
        <a:lstStyle/>
        <a:p>
          <a:endParaRPr lang="en-US"/>
        </a:p>
      </dgm:t>
    </dgm:pt>
    <dgm:pt modelId="{BACA0C5C-A20B-4038-A220-E6F5D5FB74A6}">
      <dgm:prSet phldrT="[Text]" custT="1"/>
      <dgm:spPr>
        <a:solidFill>
          <a:srgbClr val="FFC000">
            <a:alpha val="50000"/>
          </a:srgbClr>
        </a:solidFill>
      </dgm:spPr>
      <dgm:t>
        <a:bodyPr/>
        <a:lstStyle/>
        <a:p>
          <a:pPr algn="ctr" defTabSz="1162050"/>
          <a:r>
            <a:rPr lang="bg-BG" sz="1400" b="1" dirty="0" smtClean="0"/>
            <a:t>     </a:t>
          </a:r>
          <a:r>
            <a:rPr lang="bg-BG" sz="1600" b="1" dirty="0" smtClean="0"/>
            <a:t>Приоритет 2</a:t>
          </a:r>
        </a:p>
        <a:p>
          <a:pPr marL="0" indent="0" algn="ctr" defTabSz="1162050"/>
          <a:r>
            <a:rPr lang="bg-BG" sz="1300" dirty="0" smtClean="0"/>
            <a:t>  </a:t>
          </a:r>
          <a:r>
            <a:rPr lang="bg-BG" sz="1400" dirty="0" smtClean="0"/>
            <a:t>Модернизирано учебно   съдържание, иновативно образование, дигитални умения</a:t>
          </a:r>
        </a:p>
        <a:p>
          <a:pPr algn="ctr" defTabSz="577850"/>
          <a:endParaRPr lang="en-US" sz="1200" dirty="0"/>
        </a:p>
      </dgm:t>
    </dgm:pt>
    <dgm:pt modelId="{8757258D-886F-44B6-870C-2029BBB9267F}" type="parTrans" cxnId="{9F3A5B54-363A-4155-A7A8-260DACF71ED6}">
      <dgm:prSet/>
      <dgm:spPr/>
      <dgm:t>
        <a:bodyPr/>
        <a:lstStyle/>
        <a:p>
          <a:endParaRPr lang="en-US"/>
        </a:p>
      </dgm:t>
    </dgm:pt>
    <dgm:pt modelId="{E63F01D9-56E2-4062-A77A-E3965509ADF2}" type="sibTrans" cxnId="{9F3A5B54-363A-4155-A7A8-260DACF71ED6}">
      <dgm:prSet/>
      <dgm:spPr/>
      <dgm:t>
        <a:bodyPr/>
        <a:lstStyle/>
        <a:p>
          <a:endParaRPr lang="en-US"/>
        </a:p>
      </dgm:t>
    </dgm:pt>
    <dgm:pt modelId="{E34B6B8D-3E98-44F0-863B-B35489C7929A}">
      <dgm:prSet phldrT="[Text]" custScaleX="141147" custScaleY="151672" custLinFactNeighborX="-990" custLinFactNeighborY="-33896"/>
      <dgm:spPr>
        <a:solidFill>
          <a:schemeClr val="accent4">
            <a:alpha val="50000"/>
          </a:schemeClr>
        </a:solidFill>
      </dgm:spPr>
      <dgm:t>
        <a:bodyPr/>
        <a:lstStyle/>
        <a:p>
          <a:endParaRPr lang="en-US"/>
        </a:p>
      </dgm:t>
    </dgm:pt>
    <dgm:pt modelId="{9E08E45A-74BC-4D53-B508-953F41519A26}" type="parTrans" cxnId="{E754F7C7-4080-46EF-A3D8-01CD04CF8061}">
      <dgm:prSet/>
      <dgm:spPr/>
      <dgm:t>
        <a:bodyPr/>
        <a:lstStyle/>
        <a:p>
          <a:endParaRPr lang="en-US"/>
        </a:p>
      </dgm:t>
    </dgm:pt>
    <dgm:pt modelId="{45556A0B-97A0-47DF-8939-4C31B16843E4}" type="sibTrans" cxnId="{E754F7C7-4080-46EF-A3D8-01CD04CF8061}">
      <dgm:prSet/>
      <dgm:spPr/>
      <dgm:t>
        <a:bodyPr/>
        <a:lstStyle/>
        <a:p>
          <a:endParaRPr lang="en-US"/>
        </a:p>
      </dgm:t>
    </dgm:pt>
    <dgm:pt modelId="{F87703B0-2473-479C-B9C8-75A2D9507A9E}">
      <dgm:prSet phldrT="[Text]" custScaleX="141147" custScaleY="151672" custLinFactNeighborX="-990" custLinFactNeighborY="-33896"/>
      <dgm:spPr>
        <a:solidFill>
          <a:schemeClr val="accent4">
            <a:alpha val="50000"/>
          </a:schemeClr>
        </a:solidFill>
      </dgm:spPr>
      <dgm:t>
        <a:bodyPr/>
        <a:lstStyle/>
        <a:p>
          <a:endParaRPr lang="en-US"/>
        </a:p>
      </dgm:t>
    </dgm:pt>
    <dgm:pt modelId="{A1D14779-D125-4978-9FCE-54962A860E33}" type="parTrans" cxnId="{3C20664D-B269-4C02-864A-BF2371A4D05F}">
      <dgm:prSet/>
      <dgm:spPr/>
      <dgm:t>
        <a:bodyPr/>
        <a:lstStyle/>
        <a:p>
          <a:endParaRPr lang="en-US"/>
        </a:p>
      </dgm:t>
    </dgm:pt>
    <dgm:pt modelId="{7EA9937B-A01C-499A-99C9-97EEE7E17A26}" type="sibTrans" cxnId="{3C20664D-B269-4C02-864A-BF2371A4D05F}">
      <dgm:prSet/>
      <dgm:spPr/>
      <dgm:t>
        <a:bodyPr/>
        <a:lstStyle/>
        <a:p>
          <a:endParaRPr lang="en-US"/>
        </a:p>
      </dgm:t>
    </dgm:pt>
    <dgm:pt modelId="{3D9161E2-7150-4D64-8512-73B7B1F7B322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marL="0" indent="0" algn="ctr" defTabSz="622300"/>
          <a:r>
            <a:rPr lang="bg-BG" sz="1700" b="1" dirty="0" smtClean="0">
              <a:solidFill>
                <a:schemeClr val="tx1"/>
              </a:solidFill>
            </a:rPr>
            <a:t>Приоритет 3</a:t>
          </a:r>
        </a:p>
        <a:p>
          <a:pPr marL="0" indent="0" algn="ctr" defTabSz="714375"/>
          <a:r>
            <a:rPr lang="bg-BG" sz="1400" dirty="0" smtClean="0"/>
            <a:t>Дейности за подкрепа на ПОО и висше образование</a:t>
          </a:r>
          <a:endParaRPr lang="en-US" sz="1400" dirty="0"/>
        </a:p>
      </dgm:t>
    </dgm:pt>
    <dgm:pt modelId="{9FA152A0-AF27-4FAD-9F14-BF05C62502A5}" type="sibTrans" cxnId="{F07CB7AA-6415-455D-A35C-1FE5AF7F31B7}">
      <dgm:prSet/>
      <dgm:spPr/>
      <dgm:t>
        <a:bodyPr/>
        <a:lstStyle/>
        <a:p>
          <a:endParaRPr lang="en-US"/>
        </a:p>
      </dgm:t>
    </dgm:pt>
    <dgm:pt modelId="{71C348C3-F10B-41B0-B47A-07E394BB344A}" type="parTrans" cxnId="{F07CB7AA-6415-455D-A35C-1FE5AF7F31B7}">
      <dgm:prSet/>
      <dgm:spPr/>
      <dgm:t>
        <a:bodyPr/>
        <a:lstStyle/>
        <a:p>
          <a:endParaRPr lang="en-US"/>
        </a:p>
      </dgm:t>
    </dgm:pt>
    <dgm:pt modelId="{EAF89D75-BB9B-4217-B211-15DF4440D3F6}" type="pres">
      <dgm:prSet presAssocID="{84708CCD-C559-4713-9111-C32080954AEF}" presName="Name0" presStyleCnt="0">
        <dgm:presLayoutVars>
          <dgm:chMax val="3"/>
          <dgm:chPref val="3"/>
          <dgm:bulletEnabled val="1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194ED6A-0575-45CE-96B7-3242E3EC1371}" type="pres">
      <dgm:prSet presAssocID="{84708CCD-C559-4713-9111-C32080954AEF}" presName="arc1" presStyleLbl="node1" presStyleIdx="0" presStyleCnt="4" custLinFactNeighborX="-588" custLinFactNeighborY="716"/>
      <dgm:spPr>
        <a:solidFill>
          <a:schemeClr val="accent6">
            <a:lumMod val="60000"/>
            <a:lumOff val="40000"/>
          </a:schemeClr>
        </a:solidFill>
      </dgm:spPr>
    </dgm:pt>
    <dgm:pt modelId="{119FD5FD-94A8-4F7C-BFBA-6399C44321FE}" type="pres">
      <dgm:prSet presAssocID="{84708CCD-C559-4713-9111-C32080954AEF}" presName="arc3" presStyleLbl="node1" presStyleIdx="1" presStyleCnt="4" custLinFactNeighborX="-3590" custLinFactNeighborY="3620"/>
      <dgm:spPr>
        <a:solidFill>
          <a:schemeClr val="accent2"/>
        </a:solidFill>
      </dgm:spPr>
    </dgm:pt>
    <dgm:pt modelId="{29B74A89-E137-45CE-A7DE-C16D32213979}" type="pres">
      <dgm:prSet presAssocID="{84708CCD-C559-4713-9111-C32080954AEF}" presName="parentText2" presStyleLbl="revTx" presStyleIdx="0" presStyleCnt="3" custLinFactNeighborX="5115" custLinFactNeighborY="67355">
        <dgm:presLayoutVars>
          <dgm:chMax val="4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A4CA51-4C8A-4F73-95CF-E59BF167CA4E}" type="pres">
      <dgm:prSet presAssocID="{84708CCD-C559-4713-9111-C32080954AEF}" presName="arc2" presStyleLbl="node1" presStyleIdx="2" presStyleCnt="4" custLinFactNeighborX="17169" custLinFactNeighborY="1193"/>
      <dgm:spPr>
        <a:solidFill>
          <a:schemeClr val="accent2"/>
        </a:solidFill>
      </dgm:spPr>
    </dgm:pt>
    <dgm:pt modelId="{DFC5D50A-A1E3-45D0-B640-1A012D045CF0}" type="pres">
      <dgm:prSet presAssocID="{84708CCD-C559-4713-9111-C32080954AEF}" presName="arc4" presStyleLbl="node1" presStyleIdx="3" presStyleCnt="4" custScaleX="88842" custScaleY="89243" custLinFactNeighborX="7967" custLinFactNeighborY="1192"/>
      <dgm:spPr>
        <a:solidFill>
          <a:schemeClr val="accent2">
            <a:lumMod val="60000"/>
            <a:lumOff val="40000"/>
          </a:schemeClr>
        </a:solidFill>
      </dgm:spPr>
    </dgm:pt>
    <dgm:pt modelId="{0DF0E033-78B9-4A42-A226-6653B9FDE0DE}" type="pres">
      <dgm:prSet presAssocID="{84708CCD-C559-4713-9111-C32080954AEF}" presName="parentText3" presStyleLbl="revTx" presStyleIdx="1" presStyleCnt="3" custScaleX="114817" custLinFactNeighborX="16385" custLinFactNeighborY="6306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F73481-16D8-406E-BCB1-BCDB4C53F1F4}" type="pres">
      <dgm:prSet presAssocID="{84708CCD-C559-4713-9111-C32080954AEF}" presName="middleComposite" presStyleCnt="0"/>
      <dgm:spPr/>
    </dgm:pt>
    <dgm:pt modelId="{F2EE5530-8971-4979-8D0A-8C3AA1A58003}" type="pres">
      <dgm:prSet presAssocID="{E80AB1C0-93FA-449C-8F47-F255259FB1D2}" presName="circ1" presStyleLbl="vennNode1" presStyleIdx="0" presStyleCnt="9" custScaleX="141147" custScaleY="151672" custLinFactNeighborX="-990" custLinFactNeighborY="-33896"/>
      <dgm:spPr/>
      <dgm:t>
        <a:bodyPr/>
        <a:lstStyle/>
        <a:p>
          <a:endParaRPr lang="en-US"/>
        </a:p>
      </dgm:t>
    </dgm:pt>
    <dgm:pt modelId="{AF58798D-ED9F-470C-A4AB-5983E7803F2B}" type="pres">
      <dgm:prSet presAssocID="{E80AB1C0-93FA-449C-8F47-F255259FB1D2}" presName="circ1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39BB924A-A861-42F8-AA20-5A31FAA5DCE6}" type="pres">
      <dgm:prSet presAssocID="{3D9161E2-7150-4D64-8512-73B7B1F7B322}" presName="circ2" presStyleLbl="vennNode1" presStyleIdx="1" presStyleCnt="9" custScaleX="135690" custScaleY="151747" custLinFactNeighborX="34172" custLinFactNeighborY="-15132"/>
      <dgm:spPr/>
      <dgm:t>
        <a:bodyPr/>
        <a:lstStyle/>
        <a:p>
          <a:endParaRPr lang="en-US"/>
        </a:p>
      </dgm:t>
    </dgm:pt>
    <dgm:pt modelId="{4737FF43-C9C7-48DA-9EE6-54495C747D57}" type="pres">
      <dgm:prSet presAssocID="{3D9161E2-7150-4D64-8512-73B7B1F7B322}" presName="circ2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1C5C734-A1A8-4708-8878-41113F88E5C7}" type="pres">
      <dgm:prSet presAssocID="{BACA0C5C-A20B-4038-A220-E6F5D5FB74A6}" presName="circ3" presStyleLbl="vennNode1" presStyleIdx="2" presStyleCnt="9" custScaleX="140253" custScaleY="148871" custLinFactNeighborX="1398" custLinFactNeighborY="3450"/>
      <dgm:spPr/>
      <dgm:t>
        <a:bodyPr/>
        <a:lstStyle/>
        <a:p>
          <a:endParaRPr lang="en-US"/>
        </a:p>
      </dgm:t>
    </dgm:pt>
    <dgm:pt modelId="{143D0980-70F9-437B-9A9C-E93BFB2C3727}" type="pres">
      <dgm:prSet presAssocID="{BACA0C5C-A20B-4038-A220-E6F5D5FB74A6}" presName="circ3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77BBD2A-BF18-40F2-8177-B1A99839516A}" type="pres">
      <dgm:prSet presAssocID="{84708CCD-C559-4713-9111-C32080954AEF}" presName="leftComposite" presStyleCnt="0"/>
      <dgm:spPr/>
    </dgm:pt>
    <dgm:pt modelId="{12E67486-E65B-403A-9501-C5C3C2DA6D4E}" type="pres">
      <dgm:prSet presAssocID="{54792656-137E-4F45-8E3B-CB822871E630}" presName="childText1_1" presStyleLbl="vennNode1" presStyleIdx="3" presStyleCnt="9" custScaleX="170598" custScaleY="150226" custLinFactNeighborX="-27144" custLinFactNeighborY="-1423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AFAD6BB-F759-475B-B661-E2B5D9D436F2}" type="pres">
      <dgm:prSet presAssocID="{54792656-137E-4F45-8E3B-CB822871E630}" presName="ellipse1" presStyleLbl="vennNode1" presStyleIdx="4" presStyleCnt="9" custLinFactNeighborX="-91942" custLinFactNeighborY="-27593"/>
      <dgm:spPr>
        <a:solidFill>
          <a:schemeClr val="accent6">
            <a:lumMod val="75000"/>
            <a:alpha val="50000"/>
          </a:schemeClr>
        </a:solidFill>
      </dgm:spPr>
    </dgm:pt>
    <dgm:pt modelId="{E1CF0C5C-5157-4D41-8764-2A92F079C9F9}" type="pres">
      <dgm:prSet presAssocID="{54792656-137E-4F45-8E3B-CB822871E630}" presName="ellipse2" presStyleLbl="vennNode1" presStyleIdx="5" presStyleCnt="9" custLinFactNeighborX="68472" custLinFactNeighborY="42165"/>
      <dgm:spPr>
        <a:solidFill>
          <a:schemeClr val="accent6">
            <a:lumMod val="75000"/>
            <a:alpha val="50000"/>
          </a:schemeClr>
        </a:solidFill>
      </dgm:spPr>
    </dgm:pt>
    <dgm:pt modelId="{38F4FDF0-35F8-4D7E-B378-356FC2153C7B}" type="pres">
      <dgm:prSet presAssocID="{00243CF1-2C79-4D66-9282-C1B9B76D77A6}" presName="childText1_2" presStyleLbl="vennNode1" presStyleIdx="6" presStyleCnt="9" custScaleX="112650" custScaleY="195242" custLinFactNeighborX="-752" custLinFactNeighborY="639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B55852C2-2E4B-4D08-9726-43E76885C47D}" type="pres">
      <dgm:prSet presAssocID="{00243CF1-2C79-4D66-9282-C1B9B76D77A6}" presName="ellipse3" presStyleLbl="vennNode1" presStyleIdx="7" presStyleCnt="9" custLinFactX="31677" custLinFactNeighborX="100000" custLinFactNeighborY="65882"/>
      <dgm:spPr>
        <a:solidFill>
          <a:schemeClr val="accent6">
            <a:lumMod val="75000"/>
            <a:alpha val="50000"/>
          </a:schemeClr>
        </a:solidFill>
      </dgm:spPr>
    </dgm:pt>
    <dgm:pt modelId="{CB565575-8A6C-4914-B96A-B2C690896B8C}" type="pres">
      <dgm:prSet presAssocID="{F259450C-1A6D-4B90-BBEC-1196067B6A13}" presName="childText1_3" presStyleLbl="vennNode1" presStyleIdx="8" presStyleCnt="9" custScaleX="216017" custScaleY="182619" custLinFactNeighborX="-40552" custLinFactNeighborY="2143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4CCDEBB2-496D-489C-8815-A6A72FCDF572}" type="pres">
      <dgm:prSet presAssocID="{84708CCD-C559-4713-9111-C32080954AEF}" presName="rightChild" presStyleLbl="node2" presStyleIdx="0" presStyleCnt="1" custScaleX="125351" custScaleY="114899" custLinFactNeighborX="17968" custLinFactNeighborY="-408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2BA3F3D-3B60-46E4-86E1-394E16FBF350}" type="pres">
      <dgm:prSet presAssocID="{84708CCD-C559-4713-9111-C32080954AEF}" presName="parentText1" presStyleLbl="revTx" presStyleIdx="2" presStyleCnt="3" custLinFactNeighborX="-18366" custLinFactNeighborY="87558">
        <dgm:presLayoutVars>
          <dgm:chMax val="4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3BF0B5-7FE2-4414-9644-2332500C8EB7}" srcId="{F77E3E5B-4DD5-4C75-BD38-5FC83B18529A}" destId="{5DEAA680-6A20-4F7B-9E39-115705CB7C5E}" srcOrd="4" destOrd="0" parTransId="{921883B3-0207-478A-AB05-A482C771F46B}" sibTransId="{7A4B5A42-1E46-408F-A2A4-E28B7B2B3F00}"/>
    <dgm:cxn modelId="{DB5ED4C8-0C84-4971-8D93-77E999064B32}" srcId="{84708CCD-C559-4713-9111-C32080954AEF}" destId="{FBC2168F-14B7-4B66-A407-933D7D681131}" srcOrd="3" destOrd="0" parTransId="{26E2B8A2-DF39-4F1A-858A-73B74B8C85FC}" sibTransId="{3FD4D3D4-A41C-418D-9EE4-81BD392EE401}"/>
    <dgm:cxn modelId="{695EAFA8-0E2B-497C-9BAE-3209151BEA1E}" type="presOf" srcId="{3D9161E2-7150-4D64-8512-73B7B1F7B322}" destId="{39BB924A-A861-42F8-AA20-5A31FAA5DCE6}" srcOrd="0" destOrd="0" presId="urn:microsoft.com/office/officeart/2009/3/layout/PhasedProcess"/>
    <dgm:cxn modelId="{38BB72B2-1B47-43A2-AFB3-CACEFC53F6FC}" type="presOf" srcId="{F77E3E5B-4DD5-4C75-BD38-5FC83B18529A}" destId="{0DF0E033-78B9-4A42-A226-6653B9FDE0DE}" srcOrd="0" destOrd="0" presId="urn:microsoft.com/office/officeart/2009/3/layout/PhasedProcess"/>
    <dgm:cxn modelId="{3C20664D-B269-4C02-864A-BF2371A4D05F}" srcId="{84708CCD-C559-4713-9111-C32080954AEF}" destId="{F87703B0-2473-479C-B9C8-75A2D9507A9E}" srcOrd="5" destOrd="0" parTransId="{A1D14779-D125-4978-9FCE-54962A860E33}" sibTransId="{7EA9937B-A01C-499A-99C9-97EEE7E17A26}"/>
    <dgm:cxn modelId="{7B5D6B02-6497-4B46-A22E-D780E46F4AC3}" srcId="{F77E3E5B-4DD5-4C75-BD38-5FC83B18529A}" destId="{1B584716-7995-457A-969C-82C35598902E}" srcOrd="3" destOrd="0" parTransId="{FD3F53AD-AFD1-445E-93C4-AE9C4DB7DF73}" sibTransId="{D96DE1B7-6FBE-4A89-9A4D-1E3F3C54CC22}"/>
    <dgm:cxn modelId="{AF431D40-1F79-4EEB-AD00-4B247DA73E60}" srcId="{84708CCD-C559-4713-9111-C32080954AEF}" destId="{DC1DEAE1-404B-4965-B281-EAFBA6BB2027}" srcOrd="1" destOrd="0" parTransId="{2BBA8B2B-8D5A-4F98-AAD1-92637BB9B7AC}" sibTransId="{61DE968F-0976-47E8-B3AD-702EEDBDAC0A}"/>
    <dgm:cxn modelId="{40FAC78B-EAA6-4EAE-8961-34F45477DB62}" type="presOf" srcId="{00243CF1-2C79-4D66-9282-C1B9B76D77A6}" destId="{38F4FDF0-35F8-4D7E-B378-356FC2153C7B}" srcOrd="0" destOrd="0" presId="urn:microsoft.com/office/officeart/2009/3/layout/PhasedProcess"/>
    <dgm:cxn modelId="{3ACF51E2-550F-4291-AC9C-4352B7000563}" type="presOf" srcId="{BFB9B899-D102-4092-A6BB-E3C137630536}" destId="{02BA3F3D-3B60-46E4-86E1-394E16FBF350}" srcOrd="0" destOrd="0" presId="urn:microsoft.com/office/officeart/2009/3/layout/PhasedProcess"/>
    <dgm:cxn modelId="{612D78B7-958F-4A2D-8E9A-02547EB23BF9}" type="presOf" srcId="{BACA0C5C-A20B-4038-A220-E6F5D5FB74A6}" destId="{143D0980-70F9-437B-9A9C-E93BFB2C3727}" srcOrd="1" destOrd="0" presId="urn:microsoft.com/office/officeart/2009/3/layout/PhasedProcess"/>
    <dgm:cxn modelId="{2CD39DAF-F0B5-4E6A-82C7-80425F25A4EA}" type="presOf" srcId="{E80AB1C0-93FA-449C-8F47-F255259FB1D2}" destId="{AF58798D-ED9F-470C-A4AB-5983E7803F2B}" srcOrd="1" destOrd="0" presId="urn:microsoft.com/office/officeart/2009/3/layout/PhasedProcess"/>
    <dgm:cxn modelId="{602E9DD8-2678-43EA-A517-82346E1E39EA}" srcId="{F77E3E5B-4DD5-4C75-BD38-5FC83B18529A}" destId="{5EE874D0-A3B2-4C29-831A-946A0AC46831}" srcOrd="0" destOrd="0" parTransId="{9073CF0B-159E-4B8D-938B-396FF7C0D101}" sibTransId="{B2494E63-0124-4D5C-AC94-322ECE73ADBA}"/>
    <dgm:cxn modelId="{A109D87F-D804-4D97-A436-FA64FA2B40A7}" type="presOf" srcId="{3D9161E2-7150-4D64-8512-73B7B1F7B322}" destId="{4737FF43-C9C7-48DA-9EE6-54495C747D57}" srcOrd="1" destOrd="0" presId="urn:microsoft.com/office/officeart/2009/3/layout/PhasedProcess"/>
    <dgm:cxn modelId="{F07CB7AA-6415-455D-A35C-1FE5AF7F31B7}" srcId="{DC1DEAE1-404B-4965-B281-EAFBA6BB2027}" destId="{3D9161E2-7150-4D64-8512-73B7B1F7B322}" srcOrd="1" destOrd="0" parTransId="{71C348C3-F10B-41B0-B47A-07E394BB344A}" sibTransId="{9FA152A0-AF27-4FAD-9F14-BF05C62502A5}"/>
    <dgm:cxn modelId="{51101BA7-C679-4F65-8C82-75F2B52B598F}" srcId="{84708CCD-C559-4713-9111-C32080954AEF}" destId="{F77E3E5B-4DD5-4C75-BD38-5FC83B18529A}" srcOrd="2" destOrd="0" parTransId="{A82E142E-B1C0-4F81-A001-A11F39B3DA4C}" sibTransId="{27AB0F14-59AB-47B9-BF01-EFDDAAB44630}"/>
    <dgm:cxn modelId="{F27336A3-7DED-4FF6-A5C9-83B417CE00D9}" srcId="{BFB9B899-D102-4092-A6BB-E3C137630536}" destId="{54792656-137E-4F45-8E3B-CB822871E630}" srcOrd="0" destOrd="0" parTransId="{6A5EB886-9136-459A-B8A4-600790E1A8F2}" sibTransId="{4B40CAD1-F873-473B-9C7C-BA705724735C}"/>
    <dgm:cxn modelId="{1A0CC2A6-B339-4588-A94C-CC8EDABDF302}" type="presOf" srcId="{5EE874D0-A3B2-4C29-831A-946A0AC46831}" destId="{4CCDEBB2-496D-489C-8815-A6A72FCDF572}" srcOrd="0" destOrd="0" presId="urn:microsoft.com/office/officeart/2009/3/layout/PhasedProcess"/>
    <dgm:cxn modelId="{F7E084AA-5E2A-49C7-ABF7-9F83C292A4E7}" type="presOf" srcId="{F259450C-1A6D-4B90-BBEC-1196067B6A13}" destId="{CB565575-8A6C-4914-B96A-B2C690896B8C}" srcOrd="0" destOrd="0" presId="urn:microsoft.com/office/officeart/2009/3/layout/PhasedProcess"/>
    <dgm:cxn modelId="{47E520FB-4FB8-40BA-8F22-A6645B44868E}" srcId="{BFB9B899-D102-4092-A6BB-E3C137630536}" destId="{00243CF1-2C79-4D66-9282-C1B9B76D77A6}" srcOrd="1" destOrd="0" parTransId="{E4D038DF-354F-4014-B519-BC4B74EBFAEA}" sibTransId="{71237184-F278-4DCA-A8A9-FC005B061F41}"/>
    <dgm:cxn modelId="{47596692-CE41-4380-906A-A50EBF59A29C}" type="presOf" srcId="{1B584716-7995-457A-969C-82C35598902E}" destId="{4CCDEBB2-496D-489C-8815-A6A72FCDF572}" srcOrd="0" destOrd="3" presId="urn:microsoft.com/office/officeart/2009/3/layout/PhasedProcess"/>
    <dgm:cxn modelId="{3A5764D3-B19E-411F-9C50-B180FD5C29DA}" srcId="{BFB9B899-D102-4092-A6BB-E3C137630536}" destId="{F259450C-1A6D-4B90-BBEC-1196067B6A13}" srcOrd="2" destOrd="0" parTransId="{25D6923D-7AB8-4062-BFC7-AAE154DE57B5}" sibTransId="{AC2810BC-119F-49EE-82F7-8BA721C8BC13}"/>
    <dgm:cxn modelId="{28F21238-534C-44BA-8693-ABDC2CE53626}" type="presOf" srcId="{D6BE2937-2B2B-4584-8582-277CA18CC8D1}" destId="{4CCDEBB2-496D-489C-8815-A6A72FCDF572}" srcOrd="0" destOrd="1" presId="urn:microsoft.com/office/officeart/2009/3/layout/PhasedProcess"/>
    <dgm:cxn modelId="{9F3A5B54-363A-4155-A7A8-260DACF71ED6}" srcId="{DC1DEAE1-404B-4965-B281-EAFBA6BB2027}" destId="{BACA0C5C-A20B-4038-A220-E6F5D5FB74A6}" srcOrd="2" destOrd="0" parTransId="{8757258D-886F-44B6-870C-2029BBB9267F}" sibTransId="{E63F01D9-56E2-4062-A77A-E3965509ADF2}"/>
    <dgm:cxn modelId="{E754F7C7-4080-46EF-A3D8-01CD04CF8061}" srcId="{84708CCD-C559-4713-9111-C32080954AEF}" destId="{E34B6B8D-3E98-44F0-863B-B35489C7929A}" srcOrd="4" destOrd="0" parTransId="{9E08E45A-74BC-4D53-B508-953F41519A26}" sibTransId="{45556A0B-97A0-47DF-8939-4C31B16843E4}"/>
    <dgm:cxn modelId="{42ED314B-DFAD-4CA5-8A7C-4C513CC21379}" type="presOf" srcId="{54792656-137E-4F45-8E3B-CB822871E630}" destId="{12E67486-E65B-403A-9501-C5C3C2DA6D4E}" srcOrd="0" destOrd="0" presId="urn:microsoft.com/office/officeart/2009/3/layout/PhasedProcess"/>
    <dgm:cxn modelId="{27DC8A8C-0A5A-42AA-838C-50D724A86FCA}" type="presOf" srcId="{23385FDC-4692-439C-A324-7F07CCA976EB}" destId="{4CCDEBB2-496D-489C-8815-A6A72FCDF572}" srcOrd="0" destOrd="2" presId="urn:microsoft.com/office/officeart/2009/3/layout/PhasedProcess"/>
    <dgm:cxn modelId="{981127E3-8255-434E-9BB6-0CCDC5DD534C}" type="presOf" srcId="{DC1DEAE1-404B-4965-B281-EAFBA6BB2027}" destId="{29B74A89-E137-45CE-A7DE-C16D32213979}" srcOrd="0" destOrd="0" presId="urn:microsoft.com/office/officeart/2009/3/layout/PhasedProcess"/>
    <dgm:cxn modelId="{4522EE7E-F0D1-4858-8709-CB9E9A5945FF}" srcId="{DC1DEAE1-404B-4965-B281-EAFBA6BB2027}" destId="{E80AB1C0-93FA-449C-8F47-F255259FB1D2}" srcOrd="0" destOrd="0" parTransId="{26A3F416-D9B8-476A-AFDB-764D2851A331}" sibTransId="{5C2C79E9-96D2-4E1B-B76A-041540474B7D}"/>
    <dgm:cxn modelId="{E189C3D7-0694-4AFA-9C80-1A6EF8677BF0}" type="presOf" srcId="{84708CCD-C559-4713-9111-C32080954AEF}" destId="{EAF89D75-BB9B-4217-B211-15DF4440D3F6}" srcOrd="0" destOrd="0" presId="urn:microsoft.com/office/officeart/2009/3/layout/PhasedProcess"/>
    <dgm:cxn modelId="{EFD0CE44-0ECD-4280-8EAC-89EC1D11476B}" type="presOf" srcId="{BACA0C5C-A20B-4038-A220-E6F5D5FB74A6}" destId="{61C5C734-A1A8-4708-8878-41113F88E5C7}" srcOrd="0" destOrd="0" presId="urn:microsoft.com/office/officeart/2009/3/layout/PhasedProcess"/>
    <dgm:cxn modelId="{25FA3308-6210-48BD-BE6C-D0036A172D5A}" srcId="{84708CCD-C559-4713-9111-C32080954AEF}" destId="{BFB9B899-D102-4092-A6BB-E3C137630536}" srcOrd="0" destOrd="0" parTransId="{119AF8BF-013D-431A-A319-A96FBC394741}" sibTransId="{C7FED25B-ED89-4817-B44B-CFC4C1328FE4}"/>
    <dgm:cxn modelId="{DE230044-3837-4479-8A16-73165058FFDC}" srcId="{F77E3E5B-4DD5-4C75-BD38-5FC83B18529A}" destId="{23385FDC-4692-439C-A324-7F07CCA976EB}" srcOrd="2" destOrd="0" parTransId="{59A8B1B2-93DB-4B8D-830E-4A8BF6DDF4BD}" sibTransId="{4D9394BC-80A1-4B7F-B770-BE95B33EA6C6}"/>
    <dgm:cxn modelId="{81E86991-CCD9-4A1C-87B7-203B36D1C4D8}" srcId="{F77E3E5B-4DD5-4C75-BD38-5FC83B18529A}" destId="{D6BE2937-2B2B-4584-8582-277CA18CC8D1}" srcOrd="1" destOrd="0" parTransId="{DC1EF752-C057-4B23-A07A-65DE1AB4D292}" sibTransId="{330834BA-C299-4F84-941A-A3DE33525302}"/>
    <dgm:cxn modelId="{B6E56F5A-DA59-4FB8-80AE-2471DB6A977C}" type="presOf" srcId="{5DEAA680-6A20-4F7B-9E39-115705CB7C5E}" destId="{4CCDEBB2-496D-489C-8815-A6A72FCDF572}" srcOrd="0" destOrd="4" presId="urn:microsoft.com/office/officeart/2009/3/layout/PhasedProcess"/>
    <dgm:cxn modelId="{641EFF67-FA11-4642-99F4-64C267AF109D}" type="presOf" srcId="{E80AB1C0-93FA-449C-8F47-F255259FB1D2}" destId="{F2EE5530-8971-4979-8D0A-8C3AA1A58003}" srcOrd="0" destOrd="0" presId="urn:microsoft.com/office/officeart/2009/3/layout/PhasedProcess"/>
    <dgm:cxn modelId="{37522160-E296-4284-9C14-3B0F4E820645}" type="presParOf" srcId="{EAF89D75-BB9B-4217-B211-15DF4440D3F6}" destId="{8194ED6A-0575-45CE-96B7-3242E3EC1371}" srcOrd="0" destOrd="0" presId="urn:microsoft.com/office/officeart/2009/3/layout/PhasedProcess"/>
    <dgm:cxn modelId="{B1FFBACC-235D-4D0B-99A6-E35AF4D850BC}" type="presParOf" srcId="{EAF89D75-BB9B-4217-B211-15DF4440D3F6}" destId="{119FD5FD-94A8-4F7C-BFBA-6399C44321FE}" srcOrd="1" destOrd="0" presId="urn:microsoft.com/office/officeart/2009/3/layout/PhasedProcess"/>
    <dgm:cxn modelId="{11A134B3-43E0-4731-A421-4429995B6910}" type="presParOf" srcId="{EAF89D75-BB9B-4217-B211-15DF4440D3F6}" destId="{29B74A89-E137-45CE-A7DE-C16D32213979}" srcOrd="2" destOrd="0" presId="urn:microsoft.com/office/officeart/2009/3/layout/PhasedProcess"/>
    <dgm:cxn modelId="{DBEE7ABF-F136-4BE2-B44E-E5795E8E295F}" type="presParOf" srcId="{EAF89D75-BB9B-4217-B211-15DF4440D3F6}" destId="{44A4CA51-4C8A-4F73-95CF-E59BF167CA4E}" srcOrd="3" destOrd="0" presId="urn:microsoft.com/office/officeart/2009/3/layout/PhasedProcess"/>
    <dgm:cxn modelId="{4991CBEF-13B7-4F37-A278-53E4A4A01427}" type="presParOf" srcId="{EAF89D75-BB9B-4217-B211-15DF4440D3F6}" destId="{DFC5D50A-A1E3-45D0-B640-1A012D045CF0}" srcOrd="4" destOrd="0" presId="urn:microsoft.com/office/officeart/2009/3/layout/PhasedProcess"/>
    <dgm:cxn modelId="{F8BE55AF-59DA-4E23-8BE5-29420D47EA49}" type="presParOf" srcId="{EAF89D75-BB9B-4217-B211-15DF4440D3F6}" destId="{0DF0E033-78B9-4A42-A226-6653B9FDE0DE}" srcOrd="5" destOrd="0" presId="urn:microsoft.com/office/officeart/2009/3/layout/PhasedProcess"/>
    <dgm:cxn modelId="{650CFDF5-49C0-4D14-8932-9816202FE647}" type="presParOf" srcId="{EAF89D75-BB9B-4217-B211-15DF4440D3F6}" destId="{10F73481-16D8-406E-BCB1-BCDB4C53F1F4}" srcOrd="6" destOrd="0" presId="urn:microsoft.com/office/officeart/2009/3/layout/PhasedProcess"/>
    <dgm:cxn modelId="{E750502D-8EBC-40CF-831D-709FD3D4CD98}" type="presParOf" srcId="{10F73481-16D8-406E-BCB1-BCDB4C53F1F4}" destId="{F2EE5530-8971-4979-8D0A-8C3AA1A58003}" srcOrd="0" destOrd="0" presId="urn:microsoft.com/office/officeart/2009/3/layout/PhasedProcess"/>
    <dgm:cxn modelId="{57CDC429-5F09-4292-AAE2-2220A6A778AF}" type="presParOf" srcId="{10F73481-16D8-406E-BCB1-BCDB4C53F1F4}" destId="{AF58798D-ED9F-470C-A4AB-5983E7803F2B}" srcOrd="1" destOrd="0" presId="urn:microsoft.com/office/officeart/2009/3/layout/PhasedProcess"/>
    <dgm:cxn modelId="{183172A3-0303-4511-A35B-F4B5162822CD}" type="presParOf" srcId="{10F73481-16D8-406E-BCB1-BCDB4C53F1F4}" destId="{39BB924A-A861-42F8-AA20-5A31FAA5DCE6}" srcOrd="2" destOrd="0" presId="urn:microsoft.com/office/officeart/2009/3/layout/PhasedProcess"/>
    <dgm:cxn modelId="{3A26D8AE-CFC3-4F70-82A0-246FF793963E}" type="presParOf" srcId="{10F73481-16D8-406E-BCB1-BCDB4C53F1F4}" destId="{4737FF43-C9C7-48DA-9EE6-54495C747D57}" srcOrd="3" destOrd="0" presId="urn:microsoft.com/office/officeart/2009/3/layout/PhasedProcess"/>
    <dgm:cxn modelId="{54CFB1C4-9F06-4E6F-B9C1-91F404A5D1DD}" type="presParOf" srcId="{10F73481-16D8-406E-BCB1-BCDB4C53F1F4}" destId="{61C5C734-A1A8-4708-8878-41113F88E5C7}" srcOrd="4" destOrd="0" presId="urn:microsoft.com/office/officeart/2009/3/layout/PhasedProcess"/>
    <dgm:cxn modelId="{1755E267-BAC4-46CC-AE8A-7AD8FB899295}" type="presParOf" srcId="{10F73481-16D8-406E-BCB1-BCDB4C53F1F4}" destId="{143D0980-70F9-437B-9A9C-E93BFB2C3727}" srcOrd="5" destOrd="0" presId="urn:microsoft.com/office/officeart/2009/3/layout/PhasedProcess"/>
    <dgm:cxn modelId="{20716DDF-3434-4BC9-8E32-3E486C0E7D70}" type="presParOf" srcId="{EAF89D75-BB9B-4217-B211-15DF4440D3F6}" destId="{177BBD2A-BF18-40F2-8177-B1A99839516A}" srcOrd="7" destOrd="0" presId="urn:microsoft.com/office/officeart/2009/3/layout/PhasedProcess"/>
    <dgm:cxn modelId="{A4D5C8B5-3373-417F-9647-95839DF0FA50}" type="presParOf" srcId="{177BBD2A-BF18-40F2-8177-B1A99839516A}" destId="{12E67486-E65B-403A-9501-C5C3C2DA6D4E}" srcOrd="0" destOrd="0" presId="urn:microsoft.com/office/officeart/2009/3/layout/PhasedProcess"/>
    <dgm:cxn modelId="{42144E1C-B9EF-4591-91D1-9B3810115AEF}" type="presParOf" srcId="{177BBD2A-BF18-40F2-8177-B1A99839516A}" destId="{1AFAD6BB-F759-475B-B661-E2B5D9D436F2}" srcOrd="1" destOrd="0" presId="urn:microsoft.com/office/officeart/2009/3/layout/PhasedProcess"/>
    <dgm:cxn modelId="{BE6D4BCB-86BA-47B4-92F4-3F7D9E0AFE0D}" type="presParOf" srcId="{177BBD2A-BF18-40F2-8177-B1A99839516A}" destId="{E1CF0C5C-5157-4D41-8764-2A92F079C9F9}" srcOrd="2" destOrd="0" presId="urn:microsoft.com/office/officeart/2009/3/layout/PhasedProcess"/>
    <dgm:cxn modelId="{C920F32C-67F2-43FA-BC45-2FF845C2AA24}" type="presParOf" srcId="{177BBD2A-BF18-40F2-8177-B1A99839516A}" destId="{38F4FDF0-35F8-4D7E-B378-356FC2153C7B}" srcOrd="3" destOrd="0" presId="urn:microsoft.com/office/officeart/2009/3/layout/PhasedProcess"/>
    <dgm:cxn modelId="{DDD6B597-5020-417B-9342-8A643FF481CE}" type="presParOf" srcId="{177BBD2A-BF18-40F2-8177-B1A99839516A}" destId="{B55852C2-2E4B-4D08-9726-43E76885C47D}" srcOrd="4" destOrd="0" presId="urn:microsoft.com/office/officeart/2009/3/layout/PhasedProcess"/>
    <dgm:cxn modelId="{9EADF20F-1BA2-432F-B6AE-42BA5F2767A8}" type="presParOf" srcId="{177BBD2A-BF18-40F2-8177-B1A99839516A}" destId="{CB565575-8A6C-4914-B96A-B2C690896B8C}" srcOrd="5" destOrd="0" presId="urn:microsoft.com/office/officeart/2009/3/layout/PhasedProcess"/>
    <dgm:cxn modelId="{72D298CA-BF65-4752-BA77-D8E3B2169063}" type="presParOf" srcId="{EAF89D75-BB9B-4217-B211-15DF4440D3F6}" destId="{4CCDEBB2-496D-489C-8815-A6A72FCDF572}" srcOrd="8" destOrd="0" presId="urn:microsoft.com/office/officeart/2009/3/layout/PhasedProcess"/>
    <dgm:cxn modelId="{50CBDF70-AEE8-47ED-8C26-1DB5C126D993}" type="presParOf" srcId="{EAF89D75-BB9B-4217-B211-15DF4440D3F6}" destId="{02BA3F3D-3B60-46E4-86E1-394E16FBF350}" srcOrd="9" destOrd="0" presId="urn:microsoft.com/office/officeart/2009/3/layout/Phased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D23A2C1-179F-4194-8EEF-D772FE0A88FD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4EC9F77-857C-4E4F-8188-54688371A590}">
      <dgm:prSet phldrT="[Text]" custT="1"/>
      <dgm:spPr/>
      <dgm:t>
        <a:bodyPr/>
        <a:lstStyle/>
        <a:p>
          <a:r>
            <a:rPr lang="bg-BG" sz="1600" b="1" dirty="0" smtClean="0"/>
            <a:t>ОП</a:t>
          </a:r>
          <a:r>
            <a:rPr lang="en-US" sz="1600" b="1" dirty="0" smtClean="0"/>
            <a:t> </a:t>
          </a:r>
          <a:r>
            <a:rPr lang="bg-BG" sz="1600" b="1" dirty="0" smtClean="0"/>
            <a:t>„Наука и образование за интелигентен растеж“ 2014-2020</a:t>
          </a:r>
          <a:endParaRPr lang="en-US" sz="1600" b="1" dirty="0"/>
        </a:p>
      </dgm:t>
    </dgm:pt>
    <dgm:pt modelId="{476EAF9C-A59B-417F-8338-9E3792ECC7CF}" type="parTrans" cxnId="{11F4C2B8-0054-4BD5-9AD0-A2423F3FDF22}">
      <dgm:prSet/>
      <dgm:spPr/>
      <dgm:t>
        <a:bodyPr/>
        <a:lstStyle/>
        <a:p>
          <a:endParaRPr lang="en-US"/>
        </a:p>
      </dgm:t>
    </dgm:pt>
    <dgm:pt modelId="{5D0E0467-FFDB-43DF-9647-B105A8B3379F}" type="sibTrans" cxnId="{11F4C2B8-0054-4BD5-9AD0-A2423F3FDF22}">
      <dgm:prSet/>
      <dgm:spPr/>
      <dgm:t>
        <a:bodyPr/>
        <a:lstStyle/>
        <a:p>
          <a:endParaRPr lang="en-US"/>
        </a:p>
      </dgm:t>
    </dgm:pt>
    <dgm:pt modelId="{F852764B-8831-4488-B8C2-750D724947AF}">
      <dgm:prSet phldrT="[Text]" custT="1"/>
      <dgm:spPr/>
      <dgm:t>
        <a:bodyPr/>
        <a:lstStyle/>
        <a:p>
          <a:r>
            <a:rPr lang="bg-BG" sz="2000" b="1" dirty="0" smtClean="0"/>
            <a:t>6 центъра за </a:t>
          </a:r>
          <a:r>
            <a:rPr lang="bg-BG" sz="2000" b="1" dirty="0" smtClean="0"/>
            <a:t>върхови постижения </a:t>
          </a:r>
          <a:r>
            <a:rPr lang="bg-BG" sz="2000" b="1" dirty="0" smtClean="0"/>
            <a:t>- ЦВП </a:t>
          </a:r>
          <a:r>
            <a:rPr lang="bg-BG" sz="1600" dirty="0" smtClean="0"/>
            <a:t>(</a:t>
          </a:r>
          <a:r>
            <a:rPr lang="en-US" sz="1600" dirty="0" smtClean="0"/>
            <a:t>BG05M2OP001-1.001</a:t>
          </a:r>
          <a:r>
            <a:rPr lang="bg-BG" sz="1600" dirty="0" smtClean="0"/>
            <a:t>; </a:t>
          </a:r>
          <a:r>
            <a:rPr lang="en-US" sz="1600" dirty="0" smtClean="0"/>
            <a:t>BG05M2OP001-1.003</a:t>
          </a:r>
          <a:r>
            <a:rPr lang="bg-BG" sz="1600" dirty="0" smtClean="0"/>
            <a:t>)</a:t>
          </a:r>
          <a:r>
            <a:rPr lang="en-US" sz="1600" dirty="0" smtClean="0"/>
            <a:t> </a:t>
          </a:r>
          <a:endParaRPr lang="en-US" sz="1600" dirty="0"/>
        </a:p>
      </dgm:t>
    </dgm:pt>
    <dgm:pt modelId="{FC7968B7-DB86-4168-8602-5A2B1F0F47F8}" type="parTrans" cxnId="{6C521F21-17B9-416B-B7A2-BDAF7A401EDA}">
      <dgm:prSet/>
      <dgm:spPr/>
      <dgm:t>
        <a:bodyPr/>
        <a:lstStyle/>
        <a:p>
          <a:endParaRPr lang="en-US"/>
        </a:p>
      </dgm:t>
    </dgm:pt>
    <dgm:pt modelId="{8C507427-5E6E-4792-B55A-945729DBAA54}" type="sibTrans" cxnId="{6C521F21-17B9-416B-B7A2-BDAF7A401EDA}">
      <dgm:prSet/>
      <dgm:spPr/>
      <dgm:t>
        <a:bodyPr/>
        <a:lstStyle/>
        <a:p>
          <a:endParaRPr lang="en-US"/>
        </a:p>
      </dgm:t>
    </dgm:pt>
    <dgm:pt modelId="{6C158E2E-B8B8-47D5-AACC-DA08B5B3367E}">
      <dgm:prSet phldrT="[Text]" custT="1"/>
      <dgm:spPr/>
      <dgm:t>
        <a:bodyPr/>
        <a:lstStyle/>
        <a:p>
          <a:r>
            <a:rPr lang="bg-BG" sz="2000" b="1" dirty="0" smtClean="0"/>
            <a:t>10 центъра за компетентност ЦК </a:t>
          </a:r>
          <a:r>
            <a:rPr lang="bg-BG" sz="2000" b="0" dirty="0" smtClean="0"/>
            <a:t>(</a:t>
          </a:r>
          <a:r>
            <a:rPr lang="en-US" sz="1600" dirty="0" smtClean="0"/>
            <a:t>BG05M2OP001-1.002</a:t>
          </a:r>
          <a:r>
            <a:rPr lang="bg-BG" sz="1600" dirty="0" smtClean="0"/>
            <a:t>)</a:t>
          </a:r>
          <a:endParaRPr lang="en-US" sz="1600" dirty="0"/>
        </a:p>
      </dgm:t>
    </dgm:pt>
    <dgm:pt modelId="{3D5E7C7D-E6A5-4C8F-8535-A2F999066338}" type="parTrans" cxnId="{2667EDC7-F509-4A70-AE28-EFB241EE7D42}">
      <dgm:prSet/>
      <dgm:spPr/>
      <dgm:t>
        <a:bodyPr/>
        <a:lstStyle/>
        <a:p>
          <a:endParaRPr lang="en-US"/>
        </a:p>
      </dgm:t>
    </dgm:pt>
    <dgm:pt modelId="{EC6AA821-0B32-4ECD-94A5-B129DEBD8508}" type="sibTrans" cxnId="{2667EDC7-F509-4A70-AE28-EFB241EE7D42}">
      <dgm:prSet/>
      <dgm:spPr/>
      <dgm:t>
        <a:bodyPr/>
        <a:lstStyle/>
        <a:p>
          <a:endParaRPr lang="en-US"/>
        </a:p>
      </dgm:t>
    </dgm:pt>
    <dgm:pt modelId="{90B5BE02-D121-485E-854D-7B9A077DDDA8}">
      <dgm:prSet phldrT="[Text]" custT="1"/>
      <dgm:spPr/>
      <dgm:t>
        <a:bodyPr/>
        <a:lstStyle/>
        <a:p>
          <a:r>
            <a:rPr lang="bg-BG" sz="1600" b="1" dirty="0" smtClean="0"/>
            <a:t>Подготовка за програмен период 2021-2027</a:t>
          </a:r>
          <a:endParaRPr lang="en-US" sz="1600" b="1" dirty="0"/>
        </a:p>
      </dgm:t>
    </dgm:pt>
    <dgm:pt modelId="{D5E69E77-A281-4765-B605-1740CE8DD72B}" type="parTrans" cxnId="{982567A2-13BF-4899-AF35-9D3E37820B85}">
      <dgm:prSet/>
      <dgm:spPr/>
      <dgm:t>
        <a:bodyPr/>
        <a:lstStyle/>
        <a:p>
          <a:endParaRPr lang="en-US"/>
        </a:p>
      </dgm:t>
    </dgm:pt>
    <dgm:pt modelId="{1928BC88-D621-47DB-B426-8E83CE68BAB0}" type="sibTrans" cxnId="{982567A2-13BF-4899-AF35-9D3E37820B85}">
      <dgm:prSet/>
      <dgm:spPr/>
      <dgm:t>
        <a:bodyPr/>
        <a:lstStyle/>
        <a:p>
          <a:endParaRPr lang="en-US"/>
        </a:p>
      </dgm:t>
    </dgm:pt>
    <dgm:pt modelId="{365D505C-A5FE-4DF9-B3EF-409213DA77DD}">
      <dgm:prSet phldrT="[Text]" custT="1"/>
      <dgm:spPr/>
      <dgm:t>
        <a:bodyPr/>
        <a:lstStyle/>
        <a:p>
          <a:r>
            <a:rPr lang="bg-BG" sz="1600" b="1" dirty="0" smtClean="0"/>
            <a:t>Стратегическа оценка на ЦВП и ЦК и препоръки за бъдещото им развитие (изготвена от СИЦ към ЕК)</a:t>
          </a:r>
          <a:endParaRPr lang="en-US" sz="1600" b="1" dirty="0"/>
        </a:p>
      </dgm:t>
    </dgm:pt>
    <dgm:pt modelId="{1F032B62-4EA3-44A4-B90E-CC9904F99469}" type="parTrans" cxnId="{B42E1CC5-4C78-4A89-8630-DC139F106B3D}">
      <dgm:prSet/>
      <dgm:spPr/>
      <dgm:t>
        <a:bodyPr/>
        <a:lstStyle/>
        <a:p>
          <a:endParaRPr lang="en-US"/>
        </a:p>
      </dgm:t>
    </dgm:pt>
    <dgm:pt modelId="{6E3EE7EA-35A5-4AC2-98DF-C02D1DD82011}" type="sibTrans" cxnId="{B42E1CC5-4C78-4A89-8630-DC139F106B3D}">
      <dgm:prSet/>
      <dgm:spPr/>
      <dgm:t>
        <a:bodyPr/>
        <a:lstStyle/>
        <a:p>
          <a:endParaRPr lang="en-US"/>
        </a:p>
      </dgm:t>
    </dgm:pt>
    <dgm:pt modelId="{197ACEDB-D974-4C65-82A6-B3A248246F94}">
      <dgm:prSet phldrT="[Text]" custT="1"/>
      <dgm:spPr/>
      <dgm:t>
        <a:bodyPr/>
        <a:lstStyle/>
        <a:p>
          <a:r>
            <a:rPr lang="bg-BG" sz="1600" b="1" dirty="0" smtClean="0"/>
            <a:t>Насоки за подготовка на програми за развитие и устойчивост с бизнес планове (изготвени от ИАПО, ДАНИИ, МОН)</a:t>
          </a:r>
          <a:endParaRPr lang="en-US" sz="1600" b="1" dirty="0"/>
        </a:p>
      </dgm:t>
    </dgm:pt>
    <dgm:pt modelId="{986A9252-69EC-41B6-9DF8-46E26B24EB4A}" type="parTrans" cxnId="{0F471D95-BD15-4B02-B5EA-D21B49FFFC73}">
      <dgm:prSet/>
      <dgm:spPr/>
      <dgm:t>
        <a:bodyPr/>
        <a:lstStyle/>
        <a:p>
          <a:endParaRPr lang="en-US"/>
        </a:p>
      </dgm:t>
    </dgm:pt>
    <dgm:pt modelId="{915590BC-CB74-42B7-822C-7734C7B1A6F2}" type="sibTrans" cxnId="{0F471D95-BD15-4B02-B5EA-D21B49FFFC73}">
      <dgm:prSet/>
      <dgm:spPr/>
      <dgm:t>
        <a:bodyPr/>
        <a:lstStyle/>
        <a:p>
          <a:endParaRPr lang="en-US"/>
        </a:p>
      </dgm:t>
    </dgm:pt>
    <dgm:pt modelId="{D54E3E8C-5E69-4FF2-B8B5-5C0616D5362C}">
      <dgm:prSet phldrT="[Text]" custT="1"/>
      <dgm:spPr/>
      <dgm:t>
        <a:bodyPr/>
        <a:lstStyle/>
        <a:p>
          <a:r>
            <a:rPr lang="bg-BG" sz="1600" b="1" dirty="0" smtClean="0"/>
            <a:t>Програма за научни изследвания, иновации и дигитализация за интелигентна трансформация </a:t>
          </a:r>
        </a:p>
        <a:p>
          <a:r>
            <a:rPr lang="bg-BG" sz="1600" b="1" dirty="0" smtClean="0"/>
            <a:t>2021-2027</a:t>
          </a:r>
          <a:endParaRPr lang="en-US" sz="1600" b="1" dirty="0"/>
        </a:p>
      </dgm:t>
    </dgm:pt>
    <dgm:pt modelId="{10F465B5-112B-410A-AC0E-49189000F512}" type="parTrans" cxnId="{8FDB549C-88DC-46AB-BDF1-C15A76B3C2AA}">
      <dgm:prSet/>
      <dgm:spPr/>
      <dgm:t>
        <a:bodyPr/>
        <a:lstStyle/>
        <a:p>
          <a:endParaRPr lang="en-US"/>
        </a:p>
      </dgm:t>
    </dgm:pt>
    <dgm:pt modelId="{B3165A89-DF14-4A7F-8557-0A405A63D6F3}" type="sibTrans" cxnId="{8FDB549C-88DC-46AB-BDF1-C15A76B3C2AA}">
      <dgm:prSet/>
      <dgm:spPr/>
      <dgm:t>
        <a:bodyPr/>
        <a:lstStyle/>
        <a:p>
          <a:endParaRPr lang="en-US"/>
        </a:p>
      </dgm:t>
    </dgm:pt>
    <dgm:pt modelId="{FADD8973-53ED-4C89-BE09-4C9300131EB5}">
      <dgm:prSet phldrT="[Text]" custT="1"/>
      <dgm:spPr/>
      <dgm:t>
        <a:bodyPr/>
        <a:lstStyle/>
        <a:p>
          <a:r>
            <a:rPr lang="bg-BG" sz="1600" b="1" dirty="0" smtClean="0"/>
            <a:t>Приоритет 1 Устойчиво развитие на българската НИИ екосистема</a:t>
          </a:r>
          <a:endParaRPr lang="en-US" sz="1600" b="1" dirty="0"/>
        </a:p>
      </dgm:t>
    </dgm:pt>
    <dgm:pt modelId="{17AA0302-FBF6-4DF1-AF70-D31500DCEF18}" type="parTrans" cxnId="{72C991B9-86CD-4953-80AD-5F937726784C}">
      <dgm:prSet/>
      <dgm:spPr/>
      <dgm:t>
        <a:bodyPr/>
        <a:lstStyle/>
        <a:p>
          <a:endParaRPr lang="en-US"/>
        </a:p>
      </dgm:t>
    </dgm:pt>
    <dgm:pt modelId="{8A71087D-9B11-4B95-88CA-1DA5688BC5A4}" type="sibTrans" cxnId="{72C991B9-86CD-4953-80AD-5F937726784C}">
      <dgm:prSet/>
      <dgm:spPr/>
      <dgm:t>
        <a:bodyPr/>
        <a:lstStyle/>
        <a:p>
          <a:endParaRPr lang="en-US"/>
        </a:p>
      </dgm:t>
    </dgm:pt>
    <dgm:pt modelId="{63389560-E72E-4757-A181-41EF87D07D81}">
      <dgm:prSet phldrT="[Text]" custT="1"/>
      <dgm:spPr/>
      <dgm:t>
        <a:bodyPr/>
        <a:lstStyle/>
        <a:p>
          <a:r>
            <a:rPr lang="bg-BG" sz="1600" b="1" dirty="0" smtClean="0"/>
            <a:t>Приоритетно направление 1 Устойчиво развитие на националния капацитет за научни изследвания и иновации</a:t>
          </a:r>
          <a:endParaRPr lang="en-US" sz="1600" b="1" dirty="0"/>
        </a:p>
      </dgm:t>
    </dgm:pt>
    <dgm:pt modelId="{137F3BE8-617E-45F9-9765-58E97EBCCE94}" type="parTrans" cxnId="{F05B038E-8A5E-4504-B3C6-846DFFA742CD}">
      <dgm:prSet/>
      <dgm:spPr/>
      <dgm:t>
        <a:bodyPr/>
        <a:lstStyle/>
        <a:p>
          <a:endParaRPr lang="en-US"/>
        </a:p>
      </dgm:t>
    </dgm:pt>
    <dgm:pt modelId="{1BAB86A8-53F4-4E75-8C0F-FC4B78B06C02}" type="sibTrans" cxnId="{F05B038E-8A5E-4504-B3C6-846DFFA742CD}">
      <dgm:prSet/>
      <dgm:spPr/>
      <dgm:t>
        <a:bodyPr/>
        <a:lstStyle/>
        <a:p>
          <a:endParaRPr lang="en-US"/>
        </a:p>
      </dgm:t>
    </dgm:pt>
    <dgm:pt modelId="{92991032-491C-4EC6-AE1D-152A574B45F0}">
      <dgm:prSet phldrT="[Text]" custT="1"/>
      <dgm:spPr/>
      <dgm:t>
        <a:bodyPr/>
        <a:lstStyle/>
        <a:p>
          <a:r>
            <a:rPr lang="bg-BG" sz="1600" b="1" dirty="0" smtClean="0"/>
            <a:t> ЦВП и ЦК – конкретни бенефициенти</a:t>
          </a:r>
          <a:endParaRPr lang="en-US" sz="1600" b="1" dirty="0"/>
        </a:p>
      </dgm:t>
    </dgm:pt>
    <dgm:pt modelId="{1F619753-C2E8-40F1-8B96-EFB79A85E317}" type="parTrans" cxnId="{2E9AE3CD-6262-4674-BDBD-70AE764F7BBC}">
      <dgm:prSet/>
      <dgm:spPr/>
      <dgm:t>
        <a:bodyPr/>
        <a:lstStyle/>
        <a:p>
          <a:endParaRPr lang="en-US"/>
        </a:p>
      </dgm:t>
    </dgm:pt>
    <dgm:pt modelId="{7B7DF4D7-DC80-4C61-9452-B2C326B169F4}" type="sibTrans" cxnId="{2E9AE3CD-6262-4674-BDBD-70AE764F7BBC}">
      <dgm:prSet/>
      <dgm:spPr/>
      <dgm:t>
        <a:bodyPr/>
        <a:lstStyle/>
        <a:p>
          <a:endParaRPr lang="en-US"/>
        </a:p>
      </dgm:t>
    </dgm:pt>
    <dgm:pt modelId="{D4358F65-FA4E-4C5A-807E-9AF3A03D474F}" type="pres">
      <dgm:prSet presAssocID="{4D23A2C1-179F-4194-8EEF-D772FE0A88F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A0A0681-1B76-4D11-9423-08BA4F364B54}" type="pres">
      <dgm:prSet presAssocID="{4D23A2C1-179F-4194-8EEF-D772FE0A88FD}" presName="tSp" presStyleCnt="0"/>
      <dgm:spPr/>
    </dgm:pt>
    <dgm:pt modelId="{7FED3106-F6D0-4D2A-ABD0-A4380B879B54}" type="pres">
      <dgm:prSet presAssocID="{4D23A2C1-179F-4194-8EEF-D772FE0A88FD}" presName="bSp" presStyleCnt="0"/>
      <dgm:spPr/>
    </dgm:pt>
    <dgm:pt modelId="{92A5F7DE-EE30-44CF-AD42-394DA273B654}" type="pres">
      <dgm:prSet presAssocID="{4D23A2C1-179F-4194-8EEF-D772FE0A88FD}" presName="process" presStyleCnt="0"/>
      <dgm:spPr/>
    </dgm:pt>
    <dgm:pt modelId="{A963AA9B-3DE0-4635-962E-7B0ACB43A542}" type="pres">
      <dgm:prSet presAssocID="{04EC9F77-857C-4E4F-8188-54688371A590}" presName="composite1" presStyleCnt="0"/>
      <dgm:spPr/>
    </dgm:pt>
    <dgm:pt modelId="{95E98232-7FA9-4A1E-B039-DCEA367C82FA}" type="pres">
      <dgm:prSet presAssocID="{04EC9F77-857C-4E4F-8188-54688371A590}" presName="dummyNode1" presStyleLbl="node1" presStyleIdx="0" presStyleCnt="3"/>
      <dgm:spPr/>
    </dgm:pt>
    <dgm:pt modelId="{9EE1A08D-697D-47D9-889F-116D8BFBE7C9}" type="pres">
      <dgm:prSet presAssocID="{04EC9F77-857C-4E4F-8188-54688371A590}" presName="childNode1" presStyleLbl="bgAcc1" presStyleIdx="0" presStyleCnt="3" custScaleY="135627" custLinFactNeighborX="3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627E1D-0610-48C3-9099-3BAC926CC1DD}" type="pres">
      <dgm:prSet presAssocID="{04EC9F77-857C-4E4F-8188-54688371A590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1524E5-BC53-41C5-A26D-6506B819FB65}" type="pres">
      <dgm:prSet presAssocID="{04EC9F77-857C-4E4F-8188-54688371A590}" presName="parentNode1" presStyleLbl="node1" presStyleIdx="0" presStyleCnt="3" custScaleY="119854" custLinFactNeighborX="1129" custLinFactNeighborY="2527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C1DB32-03EC-43E5-9F55-0601E8A3D5DD}" type="pres">
      <dgm:prSet presAssocID="{04EC9F77-857C-4E4F-8188-54688371A590}" presName="connSite1" presStyleCnt="0"/>
      <dgm:spPr/>
    </dgm:pt>
    <dgm:pt modelId="{ED18FCD4-6B19-4313-B781-34A096EA8CE1}" type="pres">
      <dgm:prSet presAssocID="{5D0E0467-FFDB-43DF-9647-B105A8B3379F}" presName="Name9" presStyleLbl="sibTrans2D1" presStyleIdx="0" presStyleCnt="2"/>
      <dgm:spPr/>
      <dgm:t>
        <a:bodyPr/>
        <a:lstStyle/>
        <a:p>
          <a:endParaRPr lang="en-US"/>
        </a:p>
      </dgm:t>
    </dgm:pt>
    <dgm:pt modelId="{87CE75B6-88EB-48A3-96C8-4EF5387C4F21}" type="pres">
      <dgm:prSet presAssocID="{90B5BE02-D121-485E-854D-7B9A077DDDA8}" presName="composite2" presStyleCnt="0"/>
      <dgm:spPr/>
    </dgm:pt>
    <dgm:pt modelId="{4060C6CF-BB5E-4B47-9CD0-46270D8E3CC5}" type="pres">
      <dgm:prSet presAssocID="{90B5BE02-D121-485E-854D-7B9A077DDDA8}" presName="dummyNode2" presStyleLbl="node1" presStyleIdx="0" presStyleCnt="3"/>
      <dgm:spPr/>
    </dgm:pt>
    <dgm:pt modelId="{CA10A20F-523B-48E8-91F4-A4CE47C72A26}" type="pres">
      <dgm:prSet presAssocID="{90B5BE02-D121-485E-854D-7B9A077DDDA8}" presName="childNode2" presStyleLbl="bgAcc1" presStyleIdx="1" presStyleCnt="3" custScaleX="101258" custScaleY="149038" custLinFactNeighborX="1618" custLinFactNeighborY="-22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7B8B0B-F16D-405F-BB49-78E95BAEB2F4}" type="pres">
      <dgm:prSet presAssocID="{90B5BE02-D121-485E-854D-7B9A077DDDA8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97780-8951-47B9-B873-C33237D24522}" type="pres">
      <dgm:prSet presAssocID="{90B5BE02-D121-485E-854D-7B9A077DDDA8}" presName="parentNode2" presStyleLbl="node1" presStyleIdx="1" presStyleCnt="3" custLinFactNeighborX="4165" custLinFactNeighborY="-3054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44EC9F-E2BB-47C7-8011-EF76FE0AE5FC}" type="pres">
      <dgm:prSet presAssocID="{90B5BE02-D121-485E-854D-7B9A077DDDA8}" presName="connSite2" presStyleCnt="0"/>
      <dgm:spPr/>
    </dgm:pt>
    <dgm:pt modelId="{06286780-6966-48BA-97BD-F52107107B81}" type="pres">
      <dgm:prSet presAssocID="{1928BC88-D621-47DB-B426-8E83CE68BAB0}" presName="Name18" presStyleLbl="sibTrans2D1" presStyleIdx="1" presStyleCnt="2" custLinFactNeighborX="3268" custLinFactNeighborY="-2063"/>
      <dgm:spPr/>
      <dgm:t>
        <a:bodyPr/>
        <a:lstStyle/>
        <a:p>
          <a:endParaRPr lang="en-US"/>
        </a:p>
      </dgm:t>
    </dgm:pt>
    <dgm:pt modelId="{DA4EF35B-4223-47E3-8460-988F14C205BF}" type="pres">
      <dgm:prSet presAssocID="{D54E3E8C-5E69-4FF2-B8B5-5C0616D5362C}" presName="composite1" presStyleCnt="0"/>
      <dgm:spPr/>
    </dgm:pt>
    <dgm:pt modelId="{19AF15C4-1CDA-484A-BB6A-40FB71203A5B}" type="pres">
      <dgm:prSet presAssocID="{D54E3E8C-5E69-4FF2-B8B5-5C0616D5362C}" presName="dummyNode1" presStyleLbl="node1" presStyleIdx="1" presStyleCnt="3"/>
      <dgm:spPr/>
    </dgm:pt>
    <dgm:pt modelId="{F711238B-0C32-482A-A473-285D36C07516}" type="pres">
      <dgm:prSet presAssocID="{D54E3E8C-5E69-4FF2-B8B5-5C0616D5362C}" presName="childNode1" presStyleLbl="bgAcc1" presStyleIdx="2" presStyleCnt="3" custScaleY="1573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8896CC-FE77-48DF-9FEE-642DF012991B}" type="pres">
      <dgm:prSet presAssocID="{D54E3E8C-5E69-4FF2-B8B5-5C0616D5362C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545336-AEB2-4CA9-953A-8704C9C35E43}" type="pres">
      <dgm:prSet presAssocID="{D54E3E8C-5E69-4FF2-B8B5-5C0616D5362C}" presName="parentNode1" presStyleLbl="node1" presStyleIdx="2" presStyleCnt="3" custScaleY="153506" custLinFactNeighborX="18882" custLinFactNeighborY="5189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440949-ECB8-4E52-AADD-519230F64FE2}" type="pres">
      <dgm:prSet presAssocID="{D54E3E8C-5E69-4FF2-B8B5-5C0616D5362C}" presName="connSite1" presStyleCnt="0"/>
      <dgm:spPr/>
    </dgm:pt>
  </dgm:ptLst>
  <dgm:cxnLst>
    <dgm:cxn modelId="{72C991B9-86CD-4953-80AD-5F937726784C}" srcId="{D54E3E8C-5E69-4FF2-B8B5-5C0616D5362C}" destId="{FADD8973-53ED-4C89-BE09-4C9300131EB5}" srcOrd="0" destOrd="0" parTransId="{17AA0302-FBF6-4DF1-AF70-D31500DCEF18}" sibTransId="{8A71087D-9B11-4B95-88CA-1DA5688BC5A4}"/>
    <dgm:cxn modelId="{800AAFDB-2B61-48BA-A38A-3DFEE8DB47ED}" type="presOf" srcId="{FADD8973-53ED-4C89-BE09-4C9300131EB5}" destId="{C48896CC-FE77-48DF-9FEE-642DF012991B}" srcOrd="1" destOrd="0" presId="urn:microsoft.com/office/officeart/2005/8/layout/hProcess4"/>
    <dgm:cxn modelId="{E65F0816-6C31-4B21-AE97-8FB7E121B92A}" type="presOf" srcId="{6C158E2E-B8B8-47D5-AACC-DA08B5B3367E}" destId="{3C627E1D-0610-48C3-9099-3BAC926CC1DD}" srcOrd="1" destOrd="1" presId="urn:microsoft.com/office/officeart/2005/8/layout/hProcess4"/>
    <dgm:cxn modelId="{A067CCF6-D7FB-4AB5-A03E-870A9F1F56A9}" type="presOf" srcId="{63389560-E72E-4757-A181-41EF87D07D81}" destId="{C48896CC-FE77-48DF-9FEE-642DF012991B}" srcOrd="1" destOrd="1" presId="urn:microsoft.com/office/officeart/2005/8/layout/hProcess4"/>
    <dgm:cxn modelId="{84A67799-29FE-4888-9E1B-A1BED6690CE1}" type="presOf" srcId="{F852764B-8831-4488-B8C2-750D724947AF}" destId="{9EE1A08D-697D-47D9-889F-116D8BFBE7C9}" srcOrd="0" destOrd="0" presId="urn:microsoft.com/office/officeart/2005/8/layout/hProcess4"/>
    <dgm:cxn modelId="{00F9FA52-9620-4C25-8A92-1EEC9B7036D3}" type="presOf" srcId="{63389560-E72E-4757-A181-41EF87D07D81}" destId="{F711238B-0C32-482A-A473-285D36C07516}" srcOrd="0" destOrd="1" presId="urn:microsoft.com/office/officeart/2005/8/layout/hProcess4"/>
    <dgm:cxn modelId="{0ABF98C7-03A7-4005-86ED-DEE9356A10D1}" type="presOf" srcId="{D54E3E8C-5E69-4FF2-B8B5-5C0616D5362C}" destId="{46545336-AEB2-4CA9-953A-8704C9C35E43}" srcOrd="0" destOrd="0" presId="urn:microsoft.com/office/officeart/2005/8/layout/hProcess4"/>
    <dgm:cxn modelId="{8FDB549C-88DC-46AB-BDF1-C15A76B3C2AA}" srcId="{4D23A2C1-179F-4194-8EEF-D772FE0A88FD}" destId="{D54E3E8C-5E69-4FF2-B8B5-5C0616D5362C}" srcOrd="2" destOrd="0" parTransId="{10F465B5-112B-410A-AC0E-49189000F512}" sibTransId="{B3165A89-DF14-4A7F-8557-0A405A63D6F3}"/>
    <dgm:cxn modelId="{7EC9BA95-989B-4144-8B45-02ABE5A111A0}" type="presOf" srcId="{1928BC88-D621-47DB-B426-8E83CE68BAB0}" destId="{06286780-6966-48BA-97BD-F52107107B81}" srcOrd="0" destOrd="0" presId="urn:microsoft.com/office/officeart/2005/8/layout/hProcess4"/>
    <dgm:cxn modelId="{6234CF28-9E4C-4C25-AB8E-9E4FC6396638}" type="presOf" srcId="{197ACEDB-D974-4C65-82A6-B3A248246F94}" destId="{747B8B0B-F16D-405F-BB49-78E95BAEB2F4}" srcOrd="1" destOrd="1" presId="urn:microsoft.com/office/officeart/2005/8/layout/hProcess4"/>
    <dgm:cxn modelId="{B9E5086F-238D-4BE6-91FE-0A75A6770728}" type="presOf" srcId="{F852764B-8831-4488-B8C2-750D724947AF}" destId="{3C627E1D-0610-48C3-9099-3BAC926CC1DD}" srcOrd="1" destOrd="0" presId="urn:microsoft.com/office/officeart/2005/8/layout/hProcess4"/>
    <dgm:cxn modelId="{11F4C2B8-0054-4BD5-9AD0-A2423F3FDF22}" srcId="{4D23A2C1-179F-4194-8EEF-D772FE0A88FD}" destId="{04EC9F77-857C-4E4F-8188-54688371A590}" srcOrd="0" destOrd="0" parTransId="{476EAF9C-A59B-417F-8338-9E3792ECC7CF}" sibTransId="{5D0E0467-FFDB-43DF-9647-B105A8B3379F}"/>
    <dgm:cxn modelId="{ECBDC05C-6A3F-4ADA-A55A-60CC9BFF3255}" type="presOf" srcId="{4D23A2C1-179F-4194-8EEF-D772FE0A88FD}" destId="{D4358F65-FA4E-4C5A-807E-9AF3A03D474F}" srcOrd="0" destOrd="0" presId="urn:microsoft.com/office/officeart/2005/8/layout/hProcess4"/>
    <dgm:cxn modelId="{982567A2-13BF-4899-AF35-9D3E37820B85}" srcId="{4D23A2C1-179F-4194-8EEF-D772FE0A88FD}" destId="{90B5BE02-D121-485E-854D-7B9A077DDDA8}" srcOrd="1" destOrd="0" parTransId="{D5E69E77-A281-4765-B605-1740CE8DD72B}" sibTransId="{1928BC88-D621-47DB-B426-8E83CE68BAB0}"/>
    <dgm:cxn modelId="{41E8C7D4-ADDE-4308-9947-72B081B926B0}" type="presOf" srcId="{6C158E2E-B8B8-47D5-AACC-DA08B5B3367E}" destId="{9EE1A08D-697D-47D9-889F-116D8BFBE7C9}" srcOrd="0" destOrd="1" presId="urn:microsoft.com/office/officeart/2005/8/layout/hProcess4"/>
    <dgm:cxn modelId="{ECF48270-BA07-459C-92A4-31FDC683070B}" type="presOf" srcId="{197ACEDB-D974-4C65-82A6-B3A248246F94}" destId="{CA10A20F-523B-48E8-91F4-A4CE47C72A26}" srcOrd="0" destOrd="1" presId="urn:microsoft.com/office/officeart/2005/8/layout/hProcess4"/>
    <dgm:cxn modelId="{916416AB-5C25-426C-A6FC-82C4CF576327}" type="presOf" srcId="{04EC9F77-857C-4E4F-8188-54688371A590}" destId="{201524E5-BC53-41C5-A26D-6506B819FB65}" srcOrd="0" destOrd="0" presId="urn:microsoft.com/office/officeart/2005/8/layout/hProcess4"/>
    <dgm:cxn modelId="{2E9AE3CD-6262-4674-BDBD-70AE764F7BBC}" srcId="{D54E3E8C-5E69-4FF2-B8B5-5C0616D5362C}" destId="{92991032-491C-4EC6-AE1D-152A574B45F0}" srcOrd="2" destOrd="0" parTransId="{1F619753-C2E8-40F1-8B96-EFB79A85E317}" sibTransId="{7B7DF4D7-DC80-4C61-9452-B2C326B169F4}"/>
    <dgm:cxn modelId="{16791F30-5585-47A8-BA4C-26DCA8EAA1A1}" type="presOf" srcId="{365D505C-A5FE-4DF9-B3EF-409213DA77DD}" destId="{747B8B0B-F16D-405F-BB49-78E95BAEB2F4}" srcOrd="1" destOrd="0" presId="urn:microsoft.com/office/officeart/2005/8/layout/hProcess4"/>
    <dgm:cxn modelId="{18BCE67D-7432-45BF-8100-1E3455234D85}" type="presOf" srcId="{5D0E0467-FFDB-43DF-9647-B105A8B3379F}" destId="{ED18FCD4-6B19-4313-B781-34A096EA8CE1}" srcOrd="0" destOrd="0" presId="urn:microsoft.com/office/officeart/2005/8/layout/hProcess4"/>
    <dgm:cxn modelId="{4E731FE8-2B17-441B-96B7-061CF50DFAAD}" type="presOf" srcId="{92991032-491C-4EC6-AE1D-152A574B45F0}" destId="{F711238B-0C32-482A-A473-285D36C07516}" srcOrd="0" destOrd="2" presId="urn:microsoft.com/office/officeart/2005/8/layout/hProcess4"/>
    <dgm:cxn modelId="{E1EA5142-B994-4645-BA77-D9C30BD5D2B1}" type="presOf" srcId="{92991032-491C-4EC6-AE1D-152A574B45F0}" destId="{C48896CC-FE77-48DF-9FEE-642DF012991B}" srcOrd="1" destOrd="2" presId="urn:microsoft.com/office/officeart/2005/8/layout/hProcess4"/>
    <dgm:cxn modelId="{B42E1CC5-4C78-4A89-8630-DC139F106B3D}" srcId="{90B5BE02-D121-485E-854D-7B9A077DDDA8}" destId="{365D505C-A5FE-4DF9-B3EF-409213DA77DD}" srcOrd="0" destOrd="0" parTransId="{1F032B62-4EA3-44A4-B90E-CC9904F99469}" sibTransId="{6E3EE7EA-35A5-4AC2-98DF-C02D1DD82011}"/>
    <dgm:cxn modelId="{F05B038E-8A5E-4504-B3C6-846DFFA742CD}" srcId="{D54E3E8C-5E69-4FF2-B8B5-5C0616D5362C}" destId="{63389560-E72E-4757-A181-41EF87D07D81}" srcOrd="1" destOrd="0" parTransId="{137F3BE8-617E-45F9-9765-58E97EBCCE94}" sibTransId="{1BAB86A8-53F4-4E75-8C0F-FC4B78B06C02}"/>
    <dgm:cxn modelId="{2667EDC7-F509-4A70-AE28-EFB241EE7D42}" srcId="{04EC9F77-857C-4E4F-8188-54688371A590}" destId="{6C158E2E-B8B8-47D5-AACC-DA08B5B3367E}" srcOrd="1" destOrd="0" parTransId="{3D5E7C7D-E6A5-4C8F-8535-A2F999066338}" sibTransId="{EC6AA821-0B32-4ECD-94A5-B129DEBD8508}"/>
    <dgm:cxn modelId="{A96FBCDE-040D-4206-AE22-414BEFCDFFEE}" type="presOf" srcId="{FADD8973-53ED-4C89-BE09-4C9300131EB5}" destId="{F711238B-0C32-482A-A473-285D36C07516}" srcOrd="0" destOrd="0" presId="urn:microsoft.com/office/officeart/2005/8/layout/hProcess4"/>
    <dgm:cxn modelId="{78B8FCEC-3F70-4568-A150-1E2815DE01B9}" type="presOf" srcId="{365D505C-A5FE-4DF9-B3EF-409213DA77DD}" destId="{CA10A20F-523B-48E8-91F4-A4CE47C72A26}" srcOrd="0" destOrd="0" presId="urn:microsoft.com/office/officeart/2005/8/layout/hProcess4"/>
    <dgm:cxn modelId="{0F471D95-BD15-4B02-B5EA-D21B49FFFC73}" srcId="{90B5BE02-D121-485E-854D-7B9A077DDDA8}" destId="{197ACEDB-D974-4C65-82A6-B3A248246F94}" srcOrd="1" destOrd="0" parTransId="{986A9252-69EC-41B6-9DF8-46E26B24EB4A}" sibTransId="{915590BC-CB74-42B7-822C-7734C7B1A6F2}"/>
    <dgm:cxn modelId="{6C521F21-17B9-416B-B7A2-BDAF7A401EDA}" srcId="{04EC9F77-857C-4E4F-8188-54688371A590}" destId="{F852764B-8831-4488-B8C2-750D724947AF}" srcOrd="0" destOrd="0" parTransId="{FC7968B7-DB86-4168-8602-5A2B1F0F47F8}" sibTransId="{8C507427-5E6E-4792-B55A-945729DBAA54}"/>
    <dgm:cxn modelId="{C82C3882-82AB-40B6-A4FB-16583A65EE3B}" type="presOf" srcId="{90B5BE02-D121-485E-854D-7B9A077DDDA8}" destId="{9F097780-8951-47B9-B873-C33237D24522}" srcOrd="0" destOrd="0" presId="urn:microsoft.com/office/officeart/2005/8/layout/hProcess4"/>
    <dgm:cxn modelId="{B8CD33C9-FF4F-48DA-9248-F38B55523288}" type="presParOf" srcId="{D4358F65-FA4E-4C5A-807E-9AF3A03D474F}" destId="{0A0A0681-1B76-4D11-9423-08BA4F364B54}" srcOrd="0" destOrd="0" presId="urn:microsoft.com/office/officeart/2005/8/layout/hProcess4"/>
    <dgm:cxn modelId="{B308B0CC-0368-4A2D-A43F-A2D7C52587CE}" type="presParOf" srcId="{D4358F65-FA4E-4C5A-807E-9AF3A03D474F}" destId="{7FED3106-F6D0-4D2A-ABD0-A4380B879B54}" srcOrd="1" destOrd="0" presId="urn:microsoft.com/office/officeart/2005/8/layout/hProcess4"/>
    <dgm:cxn modelId="{52220BC0-FD71-41E8-8EBA-23FEF81ECB59}" type="presParOf" srcId="{D4358F65-FA4E-4C5A-807E-9AF3A03D474F}" destId="{92A5F7DE-EE30-44CF-AD42-394DA273B654}" srcOrd="2" destOrd="0" presId="urn:microsoft.com/office/officeart/2005/8/layout/hProcess4"/>
    <dgm:cxn modelId="{726678A9-05F8-4DFB-BC87-621C3BF2053D}" type="presParOf" srcId="{92A5F7DE-EE30-44CF-AD42-394DA273B654}" destId="{A963AA9B-3DE0-4635-962E-7B0ACB43A542}" srcOrd="0" destOrd="0" presId="urn:microsoft.com/office/officeart/2005/8/layout/hProcess4"/>
    <dgm:cxn modelId="{47BD3E7E-C017-4D04-AE43-4F97C3F07D7E}" type="presParOf" srcId="{A963AA9B-3DE0-4635-962E-7B0ACB43A542}" destId="{95E98232-7FA9-4A1E-B039-DCEA367C82FA}" srcOrd="0" destOrd="0" presId="urn:microsoft.com/office/officeart/2005/8/layout/hProcess4"/>
    <dgm:cxn modelId="{F22466CE-222A-4A7A-8FE7-480011F7C6E8}" type="presParOf" srcId="{A963AA9B-3DE0-4635-962E-7B0ACB43A542}" destId="{9EE1A08D-697D-47D9-889F-116D8BFBE7C9}" srcOrd="1" destOrd="0" presId="urn:microsoft.com/office/officeart/2005/8/layout/hProcess4"/>
    <dgm:cxn modelId="{43C9DB02-0F72-4366-8BA6-1EA738FBFC3B}" type="presParOf" srcId="{A963AA9B-3DE0-4635-962E-7B0ACB43A542}" destId="{3C627E1D-0610-48C3-9099-3BAC926CC1DD}" srcOrd="2" destOrd="0" presId="urn:microsoft.com/office/officeart/2005/8/layout/hProcess4"/>
    <dgm:cxn modelId="{D4E46C3A-5EB1-4098-8BED-125CD5746216}" type="presParOf" srcId="{A963AA9B-3DE0-4635-962E-7B0ACB43A542}" destId="{201524E5-BC53-41C5-A26D-6506B819FB65}" srcOrd="3" destOrd="0" presId="urn:microsoft.com/office/officeart/2005/8/layout/hProcess4"/>
    <dgm:cxn modelId="{68816AF3-B951-42F2-A862-CBD1A49729D5}" type="presParOf" srcId="{A963AA9B-3DE0-4635-962E-7B0ACB43A542}" destId="{27C1DB32-03EC-43E5-9F55-0601E8A3D5DD}" srcOrd="4" destOrd="0" presId="urn:microsoft.com/office/officeart/2005/8/layout/hProcess4"/>
    <dgm:cxn modelId="{5363160C-1C78-4C46-8608-0BE5155773B8}" type="presParOf" srcId="{92A5F7DE-EE30-44CF-AD42-394DA273B654}" destId="{ED18FCD4-6B19-4313-B781-34A096EA8CE1}" srcOrd="1" destOrd="0" presId="urn:microsoft.com/office/officeart/2005/8/layout/hProcess4"/>
    <dgm:cxn modelId="{4D7A5675-03AA-4169-91DC-72BFA225FE9D}" type="presParOf" srcId="{92A5F7DE-EE30-44CF-AD42-394DA273B654}" destId="{87CE75B6-88EB-48A3-96C8-4EF5387C4F21}" srcOrd="2" destOrd="0" presId="urn:microsoft.com/office/officeart/2005/8/layout/hProcess4"/>
    <dgm:cxn modelId="{411DD1B6-B680-4CC1-A185-ED7BDF57D1BF}" type="presParOf" srcId="{87CE75B6-88EB-48A3-96C8-4EF5387C4F21}" destId="{4060C6CF-BB5E-4B47-9CD0-46270D8E3CC5}" srcOrd="0" destOrd="0" presId="urn:microsoft.com/office/officeart/2005/8/layout/hProcess4"/>
    <dgm:cxn modelId="{0F965BC4-ED83-4AAE-A884-2B051FAEC134}" type="presParOf" srcId="{87CE75B6-88EB-48A3-96C8-4EF5387C4F21}" destId="{CA10A20F-523B-48E8-91F4-A4CE47C72A26}" srcOrd="1" destOrd="0" presId="urn:microsoft.com/office/officeart/2005/8/layout/hProcess4"/>
    <dgm:cxn modelId="{A1A971B9-8669-47CE-842F-828DE970FE89}" type="presParOf" srcId="{87CE75B6-88EB-48A3-96C8-4EF5387C4F21}" destId="{747B8B0B-F16D-405F-BB49-78E95BAEB2F4}" srcOrd="2" destOrd="0" presId="urn:microsoft.com/office/officeart/2005/8/layout/hProcess4"/>
    <dgm:cxn modelId="{FD38750C-0266-483F-B9B2-39D739C44644}" type="presParOf" srcId="{87CE75B6-88EB-48A3-96C8-4EF5387C4F21}" destId="{9F097780-8951-47B9-B873-C33237D24522}" srcOrd="3" destOrd="0" presId="urn:microsoft.com/office/officeart/2005/8/layout/hProcess4"/>
    <dgm:cxn modelId="{7EB54E27-F489-453E-8D5E-850B550EED26}" type="presParOf" srcId="{87CE75B6-88EB-48A3-96C8-4EF5387C4F21}" destId="{6F44EC9F-E2BB-47C7-8011-EF76FE0AE5FC}" srcOrd="4" destOrd="0" presId="urn:microsoft.com/office/officeart/2005/8/layout/hProcess4"/>
    <dgm:cxn modelId="{51A1B442-F767-4408-8050-14D160E5610B}" type="presParOf" srcId="{92A5F7DE-EE30-44CF-AD42-394DA273B654}" destId="{06286780-6966-48BA-97BD-F52107107B81}" srcOrd="3" destOrd="0" presId="urn:microsoft.com/office/officeart/2005/8/layout/hProcess4"/>
    <dgm:cxn modelId="{2FF61530-8D92-4EC2-8412-7C4E5D9DA300}" type="presParOf" srcId="{92A5F7DE-EE30-44CF-AD42-394DA273B654}" destId="{DA4EF35B-4223-47E3-8460-988F14C205BF}" srcOrd="4" destOrd="0" presId="urn:microsoft.com/office/officeart/2005/8/layout/hProcess4"/>
    <dgm:cxn modelId="{B7FD2BBA-2C6C-42E7-99EE-C42F4FBD64A9}" type="presParOf" srcId="{DA4EF35B-4223-47E3-8460-988F14C205BF}" destId="{19AF15C4-1CDA-484A-BB6A-40FB71203A5B}" srcOrd="0" destOrd="0" presId="urn:microsoft.com/office/officeart/2005/8/layout/hProcess4"/>
    <dgm:cxn modelId="{0BAC0CB2-FD5C-4D31-9E03-D2FBA5989F58}" type="presParOf" srcId="{DA4EF35B-4223-47E3-8460-988F14C205BF}" destId="{F711238B-0C32-482A-A473-285D36C07516}" srcOrd="1" destOrd="0" presId="urn:microsoft.com/office/officeart/2005/8/layout/hProcess4"/>
    <dgm:cxn modelId="{1FDAD43D-8804-4CEE-A870-2B178B03AACC}" type="presParOf" srcId="{DA4EF35B-4223-47E3-8460-988F14C205BF}" destId="{C48896CC-FE77-48DF-9FEE-642DF012991B}" srcOrd="2" destOrd="0" presId="urn:microsoft.com/office/officeart/2005/8/layout/hProcess4"/>
    <dgm:cxn modelId="{887AF446-8F8F-4D72-9B59-FF973A29B756}" type="presParOf" srcId="{DA4EF35B-4223-47E3-8460-988F14C205BF}" destId="{46545336-AEB2-4CA9-953A-8704C9C35E43}" srcOrd="3" destOrd="0" presId="urn:microsoft.com/office/officeart/2005/8/layout/hProcess4"/>
    <dgm:cxn modelId="{09D9A6F5-7D40-4032-8C10-992AB5E00A69}" type="presParOf" srcId="{DA4EF35B-4223-47E3-8460-988F14C205BF}" destId="{19440949-ECB8-4E52-AADD-519230F64FE2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C1979-E99E-431F-BB86-4C7DA91E5CE9}">
      <dsp:nvSpPr>
        <dsp:cNvPr id="0" name=""/>
        <dsp:cNvSpPr/>
      </dsp:nvSpPr>
      <dsp:spPr>
        <a:xfrm>
          <a:off x="12678" y="8844"/>
          <a:ext cx="1326560" cy="470505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CF3BA"/>
            </a:gs>
            <a:gs pos="45000">
              <a:srgbClr val="FCF3BA"/>
            </a:gs>
            <a:gs pos="100000">
              <a:srgbClr val="FCF3BA"/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>
                  <a:lumMod val="75000"/>
                  <a:lumOff val="25000"/>
                </a:schemeClr>
              </a:solidFill>
            </a:rPr>
            <a:t>Приоритет 2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>
                  <a:lumMod val="75000"/>
                  <a:lumOff val="25000"/>
                </a:schemeClr>
              </a:solidFill>
            </a:rPr>
            <a:t>Модернизация и качество на образованието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198 337 025 </a:t>
          </a:r>
          <a:endParaRPr lang="bg-BG" sz="1400" b="1" kern="12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tx1">
                  <a:lumMod val="75000"/>
                  <a:lumOff val="25000"/>
                </a:schemeClr>
              </a:solidFill>
            </a:rPr>
            <a:t>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51532" y="47698"/>
        <a:ext cx="1248852" cy="4627342"/>
      </dsp:txXfrm>
    </dsp:sp>
    <dsp:sp modelId="{028CC56C-611F-4A9B-8A05-40CFD18C1B28}">
      <dsp:nvSpPr>
        <dsp:cNvPr id="0" name=""/>
        <dsp:cNvSpPr/>
      </dsp:nvSpPr>
      <dsp:spPr>
        <a:xfrm rot="71">
          <a:off x="1339238" y="2349782"/>
          <a:ext cx="293103" cy="23180"/>
        </a:xfrm>
        <a:custGeom>
          <a:avLst/>
          <a:gdLst/>
          <a:ahLst/>
          <a:cxnLst/>
          <a:rect l="0" t="0" r="0" b="0"/>
          <a:pathLst>
            <a:path>
              <a:moveTo>
                <a:pt x="0" y="11590"/>
              </a:moveTo>
              <a:lnTo>
                <a:pt x="293103" y="115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478463" y="2354045"/>
        <a:ext cx="14655" cy="14655"/>
      </dsp:txXfrm>
    </dsp:sp>
    <dsp:sp modelId="{56074D8C-9358-4923-906A-F167ECBE54E5}">
      <dsp:nvSpPr>
        <dsp:cNvPr id="0" name=""/>
        <dsp:cNvSpPr/>
      </dsp:nvSpPr>
      <dsp:spPr>
        <a:xfrm>
          <a:off x="1632342" y="893406"/>
          <a:ext cx="1085494" cy="2935939"/>
        </a:xfrm>
        <a:prstGeom prst="roundRect">
          <a:avLst>
            <a:gd name="adj" fmla="val 10000"/>
          </a:avLst>
        </a:prstGeom>
        <a:solidFill>
          <a:srgbClr val="F9B073">
            <a:alpha val="49804"/>
          </a:srgbClr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1"/>
              </a:solidFill>
            </a:rPr>
            <a:t>СЦ </a:t>
          </a:r>
          <a:r>
            <a:rPr lang="bg-BG" sz="1200" kern="1200" dirty="0" smtClean="0">
              <a:solidFill>
                <a:schemeClr val="tx1"/>
              </a:solidFill>
            </a:rPr>
            <a:t>(д)</a:t>
          </a:r>
          <a:endParaRPr lang="bg-BG" sz="1200" kern="1200" dirty="0">
            <a:solidFill>
              <a:schemeClr val="tx1"/>
            </a:solidFill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1"/>
              </a:solidFill>
            </a:rPr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  </a:t>
          </a:r>
          <a:endParaRPr lang="en-US" sz="1200" kern="1200" dirty="0">
            <a:solidFill>
              <a:schemeClr val="tx1"/>
            </a:solidFill>
          </a:endParaRPr>
        </a:p>
      </dsp:txBody>
      <dsp:txXfrm>
        <a:off x="1664135" y="925199"/>
        <a:ext cx="1021908" cy="28723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3CB2D-B89E-479C-9003-195817A3EC62}">
      <dsp:nvSpPr>
        <dsp:cNvPr id="0" name=""/>
        <dsp:cNvSpPr/>
      </dsp:nvSpPr>
      <dsp:spPr>
        <a:xfrm>
          <a:off x="0" y="83380"/>
          <a:ext cx="1197752" cy="453841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0EBA3"/>
            </a:gs>
            <a:gs pos="34000">
              <a:srgbClr val="D0EBA3"/>
            </a:gs>
            <a:gs pos="70000">
              <a:srgbClr val="D0EBA3"/>
            </a:gs>
            <a:gs pos="100000">
              <a:srgbClr val="D0EBA3"/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/>
              </a:solidFill>
            </a:rPr>
            <a:t>Приоритет 1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/>
              </a:solidFill>
            </a:rPr>
            <a:t>Приобщаващо образование и </a:t>
          </a:r>
          <a:r>
            <a:rPr lang="bg-BG" sz="1400" kern="1200" noProof="0" dirty="0" err="1">
              <a:solidFill>
                <a:schemeClr val="tx1"/>
              </a:solidFill>
            </a:rPr>
            <a:t>образовател</a:t>
          </a:r>
          <a:r>
            <a:rPr lang="bg-BG" sz="1400" kern="1200" noProof="0" dirty="0">
              <a:solidFill>
                <a:schemeClr val="tx1"/>
              </a:solidFill>
            </a:rPr>
            <a:t>-на</a:t>
          </a:r>
          <a:r>
            <a:rPr lang="bg-BG" sz="1400" kern="1200" dirty="0">
              <a:solidFill>
                <a:schemeClr val="tx1"/>
              </a:solidFill>
            </a:rPr>
            <a:t> интеграция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i="0" u="none" kern="1200" dirty="0" smtClean="0">
              <a:solidFill>
                <a:schemeClr val="tx1"/>
              </a:solidFill>
            </a:rPr>
            <a:t>235 990 375</a:t>
          </a:r>
          <a:endParaRPr lang="bg-BG" sz="1400" b="1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tx1"/>
              </a:solidFill>
            </a:rPr>
            <a:t>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>
            <a:solidFill>
              <a:schemeClr val="accent6">
                <a:lumMod val="60000"/>
                <a:lumOff val="40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solidFill>
              <a:schemeClr val="accent6">
                <a:lumMod val="60000"/>
                <a:lumOff val="40000"/>
              </a:schemeClr>
            </a:solidFill>
          </a:endParaRPr>
        </a:p>
      </dsp:txBody>
      <dsp:txXfrm>
        <a:off x="35081" y="118461"/>
        <a:ext cx="1127590" cy="4468249"/>
      </dsp:txXfrm>
    </dsp:sp>
    <dsp:sp modelId="{F4740BA0-228D-4B8C-BD04-E97E0545B9BE}">
      <dsp:nvSpPr>
        <dsp:cNvPr id="0" name=""/>
        <dsp:cNvSpPr/>
      </dsp:nvSpPr>
      <dsp:spPr>
        <a:xfrm rot="18770453">
          <a:off x="1129183" y="2186801"/>
          <a:ext cx="428513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428513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32727" y="2184770"/>
        <a:ext cx="21425" cy="21425"/>
      </dsp:txXfrm>
    </dsp:sp>
    <dsp:sp modelId="{FDD8BBE3-910D-465A-9DAF-A9A0FC8B6557}">
      <dsp:nvSpPr>
        <dsp:cNvPr id="0" name=""/>
        <dsp:cNvSpPr/>
      </dsp:nvSpPr>
      <dsp:spPr>
        <a:xfrm>
          <a:off x="1489126" y="1638581"/>
          <a:ext cx="1234634" cy="799598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solidFill>
            <a:schemeClr val="accent2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noProof="0" dirty="0" smtClean="0"/>
            <a:t>СЦ </a:t>
          </a:r>
          <a:r>
            <a:rPr lang="ru-RU" sz="1200" kern="1200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(ж) </a:t>
          </a:r>
          <a:r>
            <a:rPr lang="bg-BG" sz="1200" kern="1200" noProof="0" dirty="0" smtClean="0"/>
            <a:t>Насърчаване на ученето през целия живот</a:t>
          </a:r>
          <a:endParaRPr lang="bg-BG" sz="1200" kern="1200" noProof="0" dirty="0"/>
        </a:p>
      </dsp:txBody>
      <dsp:txXfrm>
        <a:off x="1512545" y="1662000"/>
        <a:ext cx="1187796" cy="752760"/>
      </dsp:txXfrm>
    </dsp:sp>
    <dsp:sp modelId="{585BB2BB-CCD1-4698-B6B9-BAA53DA31836}">
      <dsp:nvSpPr>
        <dsp:cNvPr id="0" name=""/>
        <dsp:cNvSpPr/>
      </dsp:nvSpPr>
      <dsp:spPr>
        <a:xfrm rot="131331">
          <a:off x="2723678" y="2034056"/>
          <a:ext cx="228166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228166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32057" y="2037033"/>
        <a:ext cx="11408" cy="11408"/>
      </dsp:txXfrm>
    </dsp:sp>
    <dsp:sp modelId="{4C55B3BB-8713-4043-99DF-555670B40E27}">
      <dsp:nvSpPr>
        <dsp:cNvPr id="0" name=""/>
        <dsp:cNvSpPr/>
      </dsp:nvSpPr>
      <dsp:spPr>
        <a:xfrm>
          <a:off x="2951762" y="1649281"/>
          <a:ext cx="867748" cy="795627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ИТИ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27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354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700 </a:t>
          </a:r>
          <a:r>
            <a:rPr lang="bg-BG" sz="1200" kern="1200" dirty="0">
              <a:solidFill>
                <a:schemeClr val="tx2"/>
              </a:solidFill>
            </a:rPr>
            <a:t>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75065" y="1672584"/>
        <a:ext cx="821142" cy="749021"/>
      </dsp:txXfrm>
    </dsp:sp>
    <dsp:sp modelId="{66D6701A-7B32-4D64-93C1-487C8E5FD2E8}">
      <dsp:nvSpPr>
        <dsp:cNvPr id="0" name=""/>
        <dsp:cNvSpPr/>
      </dsp:nvSpPr>
      <dsp:spPr>
        <a:xfrm rot="4570885">
          <a:off x="734395" y="2935043"/>
          <a:ext cx="1217516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1217516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12715" y="2913287"/>
        <a:ext cx="60875" cy="60875"/>
      </dsp:txXfrm>
    </dsp:sp>
    <dsp:sp modelId="{FD26F020-9FC4-471F-B4FC-5378638E5106}">
      <dsp:nvSpPr>
        <dsp:cNvPr id="0" name=""/>
        <dsp:cNvSpPr/>
      </dsp:nvSpPr>
      <dsp:spPr>
        <a:xfrm>
          <a:off x="1488554" y="2520903"/>
          <a:ext cx="1225312" cy="2027920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solidFill>
            <a:schemeClr val="accent2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noProof="0" dirty="0" smtClean="0"/>
            <a:t>СЦ </a:t>
          </a:r>
          <a:r>
            <a:rPr lang="ru-RU" sz="1200" kern="1200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(й)</a:t>
          </a:r>
          <a:r>
            <a:rPr lang="bg-BG" sz="1200" kern="1200" noProof="0" dirty="0" smtClean="0"/>
            <a:t> Насърчаване на социално-икономическата интеграция на </a:t>
          </a:r>
          <a:r>
            <a:rPr lang="bg-BG" sz="1200" kern="1200" noProof="0" dirty="0" err="1" smtClean="0"/>
            <a:t>маргинализира</a:t>
          </a:r>
          <a:r>
            <a:rPr lang="bg-BG" sz="1200" kern="1200" noProof="0" dirty="0" smtClean="0"/>
            <a:t>-ни общности, като  ромите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/>
        </a:p>
      </dsp:txBody>
      <dsp:txXfrm>
        <a:off x="1524442" y="2556791"/>
        <a:ext cx="1153536" cy="1956144"/>
      </dsp:txXfrm>
    </dsp:sp>
    <dsp:sp modelId="{BBB33557-ACBD-4F0D-B39B-E6E6F6BCF433}">
      <dsp:nvSpPr>
        <dsp:cNvPr id="0" name=""/>
        <dsp:cNvSpPr/>
      </dsp:nvSpPr>
      <dsp:spPr>
        <a:xfrm rot="17570235">
          <a:off x="2533645" y="3254735"/>
          <a:ext cx="589069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589069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13453" y="3248690"/>
        <a:ext cx="29453" cy="29453"/>
      </dsp:txXfrm>
    </dsp:sp>
    <dsp:sp modelId="{8492FD79-3A14-40E0-AF61-4BD18FA4FEF1}">
      <dsp:nvSpPr>
        <dsp:cNvPr id="0" name=""/>
        <dsp:cNvSpPr/>
      </dsp:nvSpPr>
      <dsp:spPr>
        <a:xfrm>
          <a:off x="2942493" y="2582876"/>
          <a:ext cx="907753" cy="818189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ИТИ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10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962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300 </a:t>
          </a:r>
          <a:r>
            <a:rPr lang="bg-BG" sz="1200" kern="1200" dirty="0">
              <a:solidFill>
                <a:schemeClr val="tx2"/>
              </a:solidFill>
            </a:rPr>
            <a:t>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66457" y="2606840"/>
        <a:ext cx="859825" cy="770261"/>
      </dsp:txXfrm>
    </dsp:sp>
    <dsp:sp modelId="{8647822E-9C2A-429D-B803-F321271F769D}">
      <dsp:nvSpPr>
        <dsp:cNvPr id="0" name=""/>
        <dsp:cNvSpPr/>
      </dsp:nvSpPr>
      <dsp:spPr>
        <a:xfrm rot="3531610">
          <a:off x="2607126" y="3715384"/>
          <a:ext cx="442108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442108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17127" y="3713013"/>
        <a:ext cx="22105" cy="22105"/>
      </dsp:txXfrm>
    </dsp:sp>
    <dsp:sp modelId="{8085DDE7-BC3E-4CDE-A8EF-E4F8135309D5}">
      <dsp:nvSpPr>
        <dsp:cNvPr id="0" name=""/>
        <dsp:cNvSpPr/>
      </dsp:nvSpPr>
      <dsp:spPr>
        <a:xfrm>
          <a:off x="2942493" y="3450411"/>
          <a:ext cx="907753" cy="925712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ВОМР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14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971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600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евро </a:t>
          </a:r>
          <a:r>
            <a:rPr lang="bg-BG" sz="1200" kern="1200" dirty="0">
              <a:solidFill>
                <a:schemeClr val="tx2"/>
              </a:solidFill>
            </a:rPr>
            <a:t>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69080" y="3476998"/>
        <a:ext cx="854579" cy="872538"/>
      </dsp:txXfrm>
    </dsp:sp>
    <dsp:sp modelId="{1F862A54-00AA-4D80-B8F2-7DC4B76C1C54}">
      <dsp:nvSpPr>
        <dsp:cNvPr id="0" name=""/>
        <dsp:cNvSpPr/>
      </dsp:nvSpPr>
      <dsp:spPr>
        <a:xfrm rot="16861920">
          <a:off x="582105" y="1596638"/>
          <a:ext cx="1522669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1522669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05373" y="1567253"/>
        <a:ext cx="76133" cy="76133"/>
      </dsp:txXfrm>
    </dsp:sp>
    <dsp:sp modelId="{E9C3A343-2963-406F-A510-E92E3A69FB8D}">
      <dsp:nvSpPr>
        <dsp:cNvPr id="0" name=""/>
        <dsp:cNvSpPr/>
      </dsp:nvSpPr>
      <dsp:spPr>
        <a:xfrm>
          <a:off x="1489126" y="157695"/>
          <a:ext cx="1207538" cy="1400717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solidFill>
            <a:schemeClr val="accent2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СЦ </a:t>
          </a:r>
          <a:r>
            <a:rPr lang="ru-RU" sz="1200" kern="1200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(е) </a:t>
          </a:r>
          <a:r>
            <a:rPr lang="bg-BG" sz="1200" kern="1200" noProof="0" dirty="0" smtClean="0"/>
            <a:t>Насърчаване </a:t>
          </a:r>
          <a:r>
            <a:rPr lang="bg-BG" sz="1200" kern="1200" noProof="0" dirty="0"/>
            <a:t>на равния достъп до качествено и приобщаващо образование и обучение</a:t>
          </a:r>
        </a:p>
      </dsp:txBody>
      <dsp:txXfrm>
        <a:off x="1524494" y="193063"/>
        <a:ext cx="1136802" cy="13299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DF6ABA-9035-40F8-8A26-160899B3F407}">
      <dsp:nvSpPr>
        <dsp:cNvPr id="0" name=""/>
        <dsp:cNvSpPr/>
      </dsp:nvSpPr>
      <dsp:spPr>
        <a:xfrm>
          <a:off x="42609" y="0"/>
          <a:ext cx="1390097" cy="47080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/>
              </a:solidFill>
            </a:rPr>
            <a:t>Приоритет 3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/>
              </a:solidFill>
            </a:rPr>
            <a:t>Връзка на образованието с пазара на труда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tx1"/>
              </a:solidFill>
            </a:rPr>
            <a:t>314 252 600 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83324" y="40715"/>
        <a:ext cx="1308667" cy="4626665"/>
      </dsp:txXfrm>
    </dsp:sp>
    <dsp:sp modelId="{799F0D67-AD7A-49B4-A483-D37B196CD91F}">
      <dsp:nvSpPr>
        <dsp:cNvPr id="0" name=""/>
        <dsp:cNvSpPr/>
      </dsp:nvSpPr>
      <dsp:spPr>
        <a:xfrm rot="17530337">
          <a:off x="1168079" y="1951644"/>
          <a:ext cx="850059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850059" y="88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571858" y="1939195"/>
        <a:ext cx="42502" cy="42502"/>
      </dsp:txXfrm>
    </dsp:sp>
    <dsp:sp modelId="{C0D0A9D9-676A-4ACB-A673-1B6916C0599D}">
      <dsp:nvSpPr>
        <dsp:cNvPr id="0" name=""/>
        <dsp:cNvSpPr/>
      </dsp:nvSpPr>
      <dsp:spPr>
        <a:xfrm>
          <a:off x="1753513" y="0"/>
          <a:ext cx="1183280" cy="313369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СЦ </a:t>
          </a:r>
          <a:r>
            <a:rPr lang="bg-BG" sz="1200" kern="1200" dirty="0" smtClean="0"/>
            <a:t>(д)</a:t>
          </a:r>
          <a:endParaRPr lang="bg-BG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/>
            <a:t>ИТИ</a:t>
          </a:r>
          <a:r>
            <a:rPr lang="bg-BG" sz="1200" kern="1200" dirty="0"/>
            <a:t> – 36 541 000 евро (ЕС)</a:t>
          </a:r>
          <a:endParaRPr lang="en-US" sz="1200" kern="1200" dirty="0"/>
        </a:p>
      </dsp:txBody>
      <dsp:txXfrm>
        <a:off x="1788170" y="34657"/>
        <a:ext cx="1113966" cy="3064380"/>
      </dsp:txXfrm>
    </dsp:sp>
    <dsp:sp modelId="{40949303-6E0B-48C9-AED9-C6625CD9D527}">
      <dsp:nvSpPr>
        <dsp:cNvPr id="0" name=""/>
        <dsp:cNvSpPr/>
      </dsp:nvSpPr>
      <dsp:spPr>
        <a:xfrm rot="17509846">
          <a:off x="2594109" y="1051609"/>
          <a:ext cx="1091118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1091118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12390" y="1033133"/>
        <a:ext cx="54555" cy="54555"/>
      </dsp:txXfrm>
    </dsp:sp>
    <dsp:sp modelId="{8CE92584-6D7E-451F-AC1B-B28DDC92CCE6}">
      <dsp:nvSpPr>
        <dsp:cNvPr id="0" name=""/>
        <dsp:cNvSpPr/>
      </dsp:nvSpPr>
      <dsp:spPr>
        <a:xfrm>
          <a:off x="3342543" y="43700"/>
          <a:ext cx="983369" cy="10205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bg1"/>
              </a:solidFill>
            </a:rPr>
            <a:t>ПОО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bg1"/>
              </a:solidFill>
            </a:rPr>
            <a:t>103 202 800 евро (ЕС)</a:t>
          </a:r>
          <a:endParaRPr lang="en-US" sz="1200" kern="1200" dirty="0">
            <a:solidFill>
              <a:schemeClr val="bg1"/>
            </a:solidFill>
          </a:endParaRPr>
        </a:p>
      </dsp:txBody>
      <dsp:txXfrm>
        <a:off x="3371345" y="72502"/>
        <a:ext cx="925765" cy="962949"/>
      </dsp:txXfrm>
    </dsp:sp>
    <dsp:sp modelId="{40C1F07F-F6CE-4E0C-AC12-88DE826C2F34}">
      <dsp:nvSpPr>
        <dsp:cNvPr id="0" name=""/>
        <dsp:cNvSpPr/>
      </dsp:nvSpPr>
      <dsp:spPr>
        <a:xfrm rot="3395063">
          <a:off x="2771527" y="1865077"/>
          <a:ext cx="735673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735673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20972" y="1855487"/>
        <a:ext cx="36783" cy="36783"/>
      </dsp:txXfrm>
    </dsp:sp>
    <dsp:sp modelId="{1114EAE7-FE09-4CCF-A292-C33CB5BD8462}">
      <dsp:nvSpPr>
        <dsp:cNvPr id="0" name=""/>
        <dsp:cNvSpPr/>
      </dsp:nvSpPr>
      <dsp:spPr>
        <a:xfrm>
          <a:off x="3341934" y="1576293"/>
          <a:ext cx="984586" cy="12092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bg1"/>
              </a:solidFill>
            </a:rPr>
            <a:t>Висше образование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bg1"/>
              </a:solidFill>
            </a:rPr>
            <a:t>187 145 000 евро (ЕС)</a:t>
          </a:r>
          <a:endParaRPr lang="en-US" sz="1200" kern="1200" dirty="0">
            <a:solidFill>
              <a:schemeClr val="bg1"/>
            </a:solidFill>
          </a:endParaRPr>
        </a:p>
      </dsp:txBody>
      <dsp:txXfrm>
        <a:off x="3370772" y="1605131"/>
        <a:ext cx="926910" cy="1151561"/>
      </dsp:txXfrm>
    </dsp:sp>
    <dsp:sp modelId="{6D928BDA-66DD-433C-ABF0-9A822388072F}">
      <dsp:nvSpPr>
        <dsp:cNvPr id="0" name=""/>
        <dsp:cNvSpPr/>
      </dsp:nvSpPr>
      <dsp:spPr>
        <a:xfrm rot="4672231">
          <a:off x="761493" y="3176042"/>
          <a:ext cx="1699536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1699536" y="88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 dirty="0"/>
        </a:p>
      </dsp:txBody>
      <dsp:txXfrm>
        <a:off x="1568772" y="3142356"/>
        <a:ext cx="84976" cy="84976"/>
      </dsp:txXfrm>
    </dsp:sp>
    <dsp:sp modelId="{B0619611-89AD-4668-91EA-D9CFB3CC2873}">
      <dsp:nvSpPr>
        <dsp:cNvPr id="0" name=""/>
        <dsp:cNvSpPr/>
      </dsp:nvSpPr>
      <dsp:spPr>
        <a:xfrm>
          <a:off x="1789816" y="3329295"/>
          <a:ext cx="1157461" cy="137269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/>
            <a:t>СЦ (ж)</a:t>
          </a:r>
          <a:endParaRPr lang="bg-BG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Насърчаване на ученето през целия живот</a:t>
          </a:r>
          <a:endParaRPr lang="en-US" sz="1200" kern="1200" dirty="0"/>
        </a:p>
      </dsp:txBody>
      <dsp:txXfrm>
        <a:off x="1823717" y="3363196"/>
        <a:ext cx="1089659" cy="1304890"/>
      </dsp:txXfrm>
    </dsp:sp>
    <dsp:sp modelId="{2C30F1E1-FB56-4416-A375-546540BCA1C3}">
      <dsp:nvSpPr>
        <dsp:cNvPr id="0" name=""/>
        <dsp:cNvSpPr/>
      </dsp:nvSpPr>
      <dsp:spPr>
        <a:xfrm rot="21532548">
          <a:off x="2947242" y="4003298"/>
          <a:ext cx="360950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360950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18694" y="4003077"/>
        <a:ext cx="18047" cy="18047"/>
      </dsp:txXfrm>
    </dsp:sp>
    <dsp:sp modelId="{BDFA8C6E-2DF4-4D94-8D79-27B7A1BE7955}">
      <dsp:nvSpPr>
        <dsp:cNvPr id="0" name=""/>
        <dsp:cNvSpPr/>
      </dsp:nvSpPr>
      <dsp:spPr>
        <a:xfrm>
          <a:off x="3308158" y="3458806"/>
          <a:ext cx="976002" cy="10995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bg1"/>
              </a:solidFill>
            </a:rPr>
            <a:t>Висше образование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bg1"/>
              </a:solidFill>
            </a:rPr>
            <a:t>23 904 800 евро (ЕС)</a:t>
          </a:r>
          <a:endParaRPr lang="en-US" sz="1200" kern="1200" dirty="0">
            <a:solidFill>
              <a:schemeClr val="bg1"/>
            </a:solidFill>
          </a:endParaRPr>
        </a:p>
      </dsp:txBody>
      <dsp:txXfrm>
        <a:off x="3336744" y="3487392"/>
        <a:ext cx="918830" cy="10423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05B7C5-8C30-4BED-BA8B-AA01E1B75FB1}">
      <dsp:nvSpPr>
        <dsp:cNvPr id="0" name=""/>
        <dsp:cNvSpPr/>
      </dsp:nvSpPr>
      <dsp:spPr>
        <a:xfrm>
          <a:off x="806295" y="0"/>
          <a:ext cx="9138017" cy="557212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911618-686E-4338-9B2B-2888DA2C50B7}">
      <dsp:nvSpPr>
        <dsp:cNvPr id="0" name=""/>
        <dsp:cNvSpPr/>
      </dsp:nvSpPr>
      <dsp:spPr>
        <a:xfrm>
          <a:off x="0" y="1581146"/>
          <a:ext cx="3225182" cy="24098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err="1" smtClean="0"/>
            <a:t>Съгласувателна</a:t>
          </a:r>
          <a:r>
            <a:rPr lang="bg-BG" sz="1600" kern="1200" dirty="0" smtClean="0"/>
            <a:t> процедура по чл. 7, ал. 3 от ПМС № 70/14.04.2010 г. в Съвета за координация и управление на средствата от Европейския съюз </a:t>
          </a:r>
          <a:r>
            <a:rPr lang="en-US" sz="1600" kern="1200" dirty="0" smtClean="0"/>
            <a:t>(</a:t>
          </a:r>
          <a:r>
            <a:rPr lang="bg-BG" sz="1600" kern="1200" dirty="0" smtClean="0"/>
            <a:t>СКУСЕС</a:t>
          </a:r>
          <a:r>
            <a:rPr lang="en-US" sz="1600" kern="1200" dirty="0" smtClean="0"/>
            <a:t>)</a:t>
          </a:r>
          <a:r>
            <a:rPr lang="bg-BG" sz="1600" kern="1200" dirty="0" smtClean="0"/>
            <a:t> за разглеждане и одобрение на проекта на ПО 2021-2027</a:t>
          </a:r>
          <a:endParaRPr lang="en-US" sz="1600" kern="1200" dirty="0"/>
        </a:p>
      </dsp:txBody>
      <dsp:txXfrm>
        <a:off x="117638" y="1698784"/>
        <a:ext cx="2989906" cy="2174556"/>
      </dsp:txXfrm>
    </dsp:sp>
    <dsp:sp modelId="{9D51A13A-C588-4554-81FD-7CEB629E439A}">
      <dsp:nvSpPr>
        <dsp:cNvPr id="0" name=""/>
        <dsp:cNvSpPr/>
      </dsp:nvSpPr>
      <dsp:spPr>
        <a:xfrm>
          <a:off x="3762713" y="1533526"/>
          <a:ext cx="3225182" cy="24478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/>
            <a:t>След одобрение от СКУСЕС, проектът на ПО 2021-2027  ще бъде внесен за одобрение от Министерския съвет</a:t>
          </a:r>
          <a:endParaRPr lang="en-US" sz="2000" kern="1200" dirty="0"/>
        </a:p>
      </dsp:txBody>
      <dsp:txXfrm>
        <a:off x="3882206" y="1653019"/>
        <a:ext cx="2986196" cy="2208848"/>
      </dsp:txXfrm>
    </dsp:sp>
    <dsp:sp modelId="{30D722F4-0614-413E-86E1-5CA1E7C98F2D}">
      <dsp:nvSpPr>
        <dsp:cNvPr id="0" name=""/>
        <dsp:cNvSpPr/>
      </dsp:nvSpPr>
      <dsp:spPr>
        <a:xfrm>
          <a:off x="7525426" y="1533526"/>
          <a:ext cx="3225182" cy="2505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solidFill>
                <a:srgbClr val="FFC000"/>
              </a:solidFill>
            </a:rPr>
            <a:t>М. януари 2022 г. </a:t>
          </a:r>
          <a:r>
            <a:rPr lang="bg-BG" sz="1800" kern="1200" dirty="0" smtClean="0"/>
            <a:t>готовност за изпращане на проекта на ПО 2021-2027 през системата </a:t>
          </a:r>
          <a:r>
            <a:rPr lang="en-US" sz="1800" kern="1200" dirty="0" smtClean="0"/>
            <a:t>SFC 2021 </a:t>
          </a:r>
          <a:r>
            <a:rPr lang="bg-BG" sz="1800" kern="1200" dirty="0" smtClean="0"/>
            <a:t>за одобрение от Европейската комисия</a:t>
          </a:r>
          <a:endParaRPr lang="en-US" sz="1800" kern="1200" dirty="0"/>
        </a:p>
      </dsp:txBody>
      <dsp:txXfrm>
        <a:off x="7647713" y="1655813"/>
        <a:ext cx="2980608" cy="22604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94ED6A-0575-45CE-96B7-3242E3EC1371}">
      <dsp:nvSpPr>
        <dsp:cNvPr id="0" name=""/>
        <dsp:cNvSpPr/>
      </dsp:nvSpPr>
      <dsp:spPr>
        <a:xfrm rot="5400000">
          <a:off x="80677" y="1143675"/>
          <a:ext cx="3651368" cy="3651929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9FD5FD-94A8-4F7C-BFBA-6399C44321FE}">
      <dsp:nvSpPr>
        <dsp:cNvPr id="0" name=""/>
        <dsp:cNvSpPr/>
      </dsp:nvSpPr>
      <dsp:spPr>
        <a:xfrm rot="16200000">
          <a:off x="3729053" y="1249711"/>
          <a:ext cx="3651368" cy="3651929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B74A89-E137-45CE-A7DE-C16D32213979}">
      <dsp:nvSpPr>
        <dsp:cNvPr id="0" name=""/>
        <dsp:cNvSpPr/>
      </dsp:nvSpPr>
      <dsp:spPr>
        <a:xfrm>
          <a:off x="4433728" y="4781624"/>
          <a:ext cx="2772372" cy="730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/>
            <a:t>Програма „Образование“</a:t>
          </a:r>
          <a:endParaRPr lang="en-US" sz="2000" b="1" kern="1200" dirty="0"/>
        </a:p>
      </dsp:txBody>
      <dsp:txXfrm>
        <a:off x="4433728" y="4781624"/>
        <a:ext cx="2772372" cy="730507"/>
      </dsp:txXfrm>
    </dsp:sp>
    <dsp:sp modelId="{44A4CA51-4C8A-4F73-95CF-E59BF167CA4E}">
      <dsp:nvSpPr>
        <dsp:cNvPr id="0" name=""/>
        <dsp:cNvSpPr/>
      </dsp:nvSpPr>
      <dsp:spPr>
        <a:xfrm rot="5400000">
          <a:off x="4370031" y="1161092"/>
          <a:ext cx="3651368" cy="3651929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C5D50A-A1E3-45D0-B640-1A012D045CF0}">
      <dsp:nvSpPr>
        <dsp:cNvPr id="0" name=""/>
        <dsp:cNvSpPr/>
      </dsp:nvSpPr>
      <dsp:spPr>
        <a:xfrm rot="16200000">
          <a:off x="7987271" y="1364797"/>
          <a:ext cx="3258590" cy="3244447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F0E033-78B9-4A42-A226-6653B9FDE0DE}">
      <dsp:nvSpPr>
        <dsp:cNvPr id="0" name=""/>
        <dsp:cNvSpPr/>
      </dsp:nvSpPr>
      <dsp:spPr>
        <a:xfrm>
          <a:off x="7866556" y="4750270"/>
          <a:ext cx="3183155" cy="730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Програма „Научни изследвания, иновации и дигитализация за интелигентна трансформация“</a:t>
          </a:r>
          <a:endParaRPr lang="en-US" sz="1600" b="1" kern="1200" dirty="0"/>
        </a:p>
      </dsp:txBody>
      <dsp:txXfrm>
        <a:off x="7866556" y="4750270"/>
        <a:ext cx="3183155" cy="730507"/>
      </dsp:txXfrm>
    </dsp:sp>
    <dsp:sp modelId="{F2EE5530-8971-4979-8D0A-8C3AA1A58003}">
      <dsp:nvSpPr>
        <dsp:cNvPr id="0" name=""/>
        <dsp:cNvSpPr/>
      </dsp:nvSpPr>
      <dsp:spPr>
        <a:xfrm>
          <a:off x="4559391" y="834033"/>
          <a:ext cx="2170246" cy="2332076"/>
        </a:xfrm>
        <a:prstGeom prst="ellipse">
          <a:avLst/>
        </a:prstGeom>
        <a:solidFill>
          <a:schemeClr val="accent4"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Приоритет 1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Квалификация, занимания по интереси, обща и допълнителна подкрепа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4848757" y="1242147"/>
        <a:ext cx="1591513" cy="1049434"/>
      </dsp:txXfrm>
    </dsp:sp>
    <dsp:sp modelId="{39BB924A-A861-42F8-AA20-5A31FAA5DCE6}">
      <dsp:nvSpPr>
        <dsp:cNvPr id="0" name=""/>
        <dsp:cNvSpPr/>
      </dsp:nvSpPr>
      <dsp:spPr>
        <a:xfrm>
          <a:off x="5696796" y="2082955"/>
          <a:ext cx="2086340" cy="2333229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>
              <a:solidFill>
                <a:schemeClr val="tx1"/>
              </a:solidFill>
            </a:rPr>
            <a:t>Приоритет 3</a:t>
          </a:r>
        </a:p>
        <a:p>
          <a:pPr marL="0" lvl="0" indent="0" algn="ctr" defTabSz="7143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Дейности за подкрепа на ПОО и висше образование</a:t>
          </a:r>
          <a:endParaRPr lang="en-US" sz="1400" kern="1200" dirty="0"/>
        </a:p>
      </dsp:txBody>
      <dsp:txXfrm>
        <a:off x="6334869" y="2685706"/>
        <a:ext cx="1251804" cy="1283276"/>
      </dsp:txXfrm>
    </dsp:sp>
    <dsp:sp modelId="{61C5C734-A1A8-4708-8878-41113F88E5C7}">
      <dsp:nvSpPr>
        <dsp:cNvPr id="0" name=""/>
        <dsp:cNvSpPr/>
      </dsp:nvSpPr>
      <dsp:spPr>
        <a:xfrm>
          <a:off x="4048171" y="2390778"/>
          <a:ext cx="2156500" cy="2289008"/>
        </a:xfrm>
        <a:prstGeom prst="ellipse">
          <a:avLst/>
        </a:prstGeom>
        <a:solidFill>
          <a:srgbClr val="FFC00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62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     </a:t>
          </a:r>
          <a:r>
            <a:rPr lang="bg-BG" sz="1600" b="1" kern="1200" dirty="0" smtClean="0"/>
            <a:t>Приоритет 2</a:t>
          </a:r>
        </a:p>
        <a:p>
          <a:pPr marL="0" lvl="0" indent="0" algn="ctr" defTabSz="1162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/>
            <a:t>  </a:t>
          </a:r>
          <a:r>
            <a:rPr lang="bg-BG" sz="1400" kern="1200" dirty="0" smtClean="0"/>
            <a:t>Модернизирано учебно   съдържание, иновативно образование, дигитални умения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4251242" y="2982105"/>
        <a:ext cx="1293900" cy="1258954"/>
      </dsp:txXfrm>
    </dsp:sp>
    <dsp:sp modelId="{12E67486-E65B-403A-9501-C5C3C2DA6D4E}">
      <dsp:nvSpPr>
        <dsp:cNvPr id="0" name=""/>
        <dsp:cNvSpPr/>
      </dsp:nvSpPr>
      <dsp:spPr>
        <a:xfrm>
          <a:off x="507970" y="1123208"/>
          <a:ext cx="1973764" cy="1738108"/>
        </a:xfrm>
        <a:prstGeom prst="ellipse">
          <a:avLst/>
        </a:prstGeom>
        <a:solidFill>
          <a:srgbClr val="92D05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STEM</a:t>
          </a:r>
          <a:r>
            <a:rPr lang="bg-BG" sz="1800" b="1" kern="1200" dirty="0" smtClean="0">
              <a:solidFill>
                <a:schemeClr val="tx1"/>
              </a:solidFill>
            </a:rPr>
            <a:t> центрове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797021" y="1377748"/>
        <a:ext cx="1395662" cy="1229028"/>
      </dsp:txXfrm>
    </dsp:sp>
    <dsp:sp modelId="{1AFAD6BB-F759-475B-B661-E2B5D9D436F2}">
      <dsp:nvSpPr>
        <dsp:cNvPr id="0" name=""/>
        <dsp:cNvSpPr/>
      </dsp:nvSpPr>
      <dsp:spPr>
        <a:xfrm>
          <a:off x="281190" y="2388964"/>
          <a:ext cx="568311" cy="568084"/>
        </a:xfrm>
        <a:prstGeom prst="ellipse">
          <a:avLst/>
        </a:prstGeom>
        <a:solidFill>
          <a:schemeClr val="accent6">
            <a:lumMod val="75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1CF0C5C-5157-4D41-8764-2A92F079C9F9}">
      <dsp:nvSpPr>
        <dsp:cNvPr id="0" name=""/>
        <dsp:cNvSpPr/>
      </dsp:nvSpPr>
      <dsp:spPr>
        <a:xfrm>
          <a:off x="2708751" y="1945341"/>
          <a:ext cx="330678" cy="330462"/>
        </a:xfrm>
        <a:prstGeom prst="ellipse">
          <a:avLst/>
        </a:prstGeom>
        <a:solidFill>
          <a:schemeClr val="accent6">
            <a:lumMod val="75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8F4FDF0-35F8-4D7E-B378-356FC2153C7B}">
      <dsp:nvSpPr>
        <dsp:cNvPr id="0" name=""/>
        <dsp:cNvSpPr/>
      </dsp:nvSpPr>
      <dsp:spPr>
        <a:xfrm>
          <a:off x="2277564" y="1792435"/>
          <a:ext cx="1303324" cy="2258941"/>
        </a:xfrm>
        <a:prstGeom prst="ellipse">
          <a:avLst/>
        </a:prstGeom>
        <a:solidFill>
          <a:srgbClr val="92D05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Центрове за </a:t>
          </a:r>
          <a:r>
            <a:rPr lang="bg-BG" sz="1400" b="1" kern="1200" dirty="0" smtClean="0"/>
            <a:t>високи </a:t>
          </a:r>
          <a:r>
            <a:rPr lang="bg-BG" sz="1400" b="1" kern="1200" dirty="0" err="1" smtClean="0"/>
            <a:t>постиже</a:t>
          </a:r>
          <a:r>
            <a:rPr lang="en-US" sz="1400" b="1" kern="1200" dirty="0" smtClean="0"/>
            <a:t>-</a:t>
          </a:r>
          <a:r>
            <a:rPr lang="bg-BG" sz="1400" b="1" kern="1200" dirty="0" err="1" smtClean="0"/>
            <a:t>ния</a:t>
          </a:r>
          <a:r>
            <a:rPr lang="bg-BG" sz="1400" b="1" kern="1200" dirty="0" smtClean="0"/>
            <a:t> в ПОО</a:t>
          </a:r>
          <a:endParaRPr lang="en-US" sz="1400" b="1" kern="1200" dirty="0"/>
        </a:p>
      </dsp:txBody>
      <dsp:txXfrm>
        <a:off x="2468431" y="2123249"/>
        <a:ext cx="921590" cy="1597313"/>
      </dsp:txXfrm>
    </dsp:sp>
    <dsp:sp modelId="{B55852C2-2E4B-4D08-9726-43E76885C47D}">
      <dsp:nvSpPr>
        <dsp:cNvPr id="0" name=""/>
        <dsp:cNvSpPr/>
      </dsp:nvSpPr>
      <dsp:spPr>
        <a:xfrm>
          <a:off x="2915857" y="3714923"/>
          <a:ext cx="330678" cy="330462"/>
        </a:xfrm>
        <a:prstGeom prst="ellipse">
          <a:avLst/>
        </a:prstGeom>
        <a:solidFill>
          <a:schemeClr val="accent6">
            <a:lumMod val="75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B565575-8A6C-4914-B96A-B2C690896B8C}">
      <dsp:nvSpPr>
        <dsp:cNvPr id="0" name=""/>
        <dsp:cNvSpPr/>
      </dsp:nvSpPr>
      <dsp:spPr>
        <a:xfrm>
          <a:off x="110718" y="2700681"/>
          <a:ext cx="2499248" cy="2112893"/>
        </a:xfrm>
        <a:prstGeom prst="ellipse">
          <a:avLst/>
        </a:prstGeom>
        <a:solidFill>
          <a:srgbClr val="92D05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Модернизиране на образователната среда</a:t>
          </a:r>
          <a:endParaRPr lang="en-US" sz="1600" b="1" kern="1200" dirty="0"/>
        </a:p>
      </dsp:txBody>
      <dsp:txXfrm>
        <a:off x="476724" y="3010107"/>
        <a:ext cx="1767236" cy="1494041"/>
      </dsp:txXfrm>
    </dsp:sp>
    <dsp:sp modelId="{4CCDEBB2-496D-489C-8815-A6A72FCDF572}">
      <dsp:nvSpPr>
        <dsp:cNvPr id="0" name=""/>
        <dsp:cNvSpPr/>
      </dsp:nvSpPr>
      <dsp:spPr>
        <a:xfrm>
          <a:off x="8093182" y="1704976"/>
          <a:ext cx="2673228" cy="2449886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b="1" kern="1200" dirty="0" smtClean="0">
              <a:solidFill>
                <a:schemeClr val="tx1"/>
              </a:solidFill>
            </a:rPr>
            <a:t>Висше образование</a:t>
          </a:r>
          <a:endParaRPr lang="en-US" sz="1300" b="1" kern="1200" dirty="0">
            <a:solidFill>
              <a:schemeClr val="tx1"/>
            </a:solidFill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>
              <a:solidFill>
                <a:schemeClr val="tx1"/>
              </a:solidFill>
            </a:rPr>
            <a:t>научноизследователска дейност във ВУ</a:t>
          </a:r>
          <a:endParaRPr lang="en-US" sz="1300" kern="1200" dirty="0">
            <a:solidFill>
              <a:schemeClr val="tx1"/>
            </a:solidFill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модерни системи за управление и контрол във ВУ</a:t>
          </a:r>
          <a:endParaRPr lang="en-US" sz="1300" kern="1200" dirty="0">
            <a:solidFill>
              <a:schemeClr val="tx1"/>
            </a:solidFill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създаване на облачна система за обмен на данни</a:t>
          </a:r>
          <a:endParaRPr lang="en-US" sz="1300" kern="1200" dirty="0">
            <a:solidFill>
              <a:schemeClr val="tx1"/>
            </a:solidFill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8484667" y="2063753"/>
        <a:ext cx="1890258" cy="1732332"/>
      </dsp:txXfrm>
    </dsp:sp>
    <dsp:sp modelId="{02BA3F3D-3B60-46E4-86E1-394E16FBF350}">
      <dsp:nvSpPr>
        <dsp:cNvPr id="0" name=""/>
        <dsp:cNvSpPr/>
      </dsp:nvSpPr>
      <dsp:spPr>
        <a:xfrm>
          <a:off x="278883" y="4929208"/>
          <a:ext cx="2772372" cy="730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Национален план за възстановяване и устойчивост</a:t>
          </a:r>
          <a:endParaRPr lang="en-US" sz="1600" b="1" kern="1200" dirty="0"/>
        </a:p>
      </dsp:txBody>
      <dsp:txXfrm>
        <a:off x="278883" y="4929208"/>
        <a:ext cx="2772372" cy="73050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E1A08D-697D-47D9-889F-116D8BFBE7C9}">
      <dsp:nvSpPr>
        <dsp:cNvPr id="0" name=""/>
        <dsp:cNvSpPr/>
      </dsp:nvSpPr>
      <dsp:spPr>
        <a:xfrm>
          <a:off x="268220" y="750274"/>
          <a:ext cx="2822617" cy="31574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/>
            <a:t>6 центъра за </a:t>
          </a:r>
          <a:r>
            <a:rPr lang="bg-BG" sz="2000" b="1" kern="1200" dirty="0" smtClean="0"/>
            <a:t>върхови постижения </a:t>
          </a:r>
          <a:r>
            <a:rPr lang="bg-BG" sz="2000" b="1" kern="1200" dirty="0" smtClean="0"/>
            <a:t>- ЦВП </a:t>
          </a:r>
          <a:r>
            <a:rPr lang="bg-BG" sz="1600" kern="1200" dirty="0" smtClean="0"/>
            <a:t>(</a:t>
          </a:r>
          <a:r>
            <a:rPr lang="en-US" sz="1600" kern="1200" dirty="0" smtClean="0"/>
            <a:t>BG05M2OP001-1.001</a:t>
          </a:r>
          <a:r>
            <a:rPr lang="bg-BG" sz="1600" kern="1200" dirty="0" smtClean="0"/>
            <a:t>; </a:t>
          </a:r>
          <a:r>
            <a:rPr lang="en-US" sz="1600" kern="1200" dirty="0" smtClean="0"/>
            <a:t>BG05M2OP001-1.003</a:t>
          </a:r>
          <a:r>
            <a:rPr lang="bg-BG" sz="1600" kern="1200" dirty="0" smtClean="0"/>
            <a:t>)</a:t>
          </a:r>
          <a:r>
            <a:rPr lang="en-US" sz="1600" kern="1200" dirty="0" smtClean="0"/>
            <a:t> </a:t>
          </a:r>
          <a:endParaRPr lang="en-US" sz="1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/>
            <a:t>10 центъра за компетентност ЦК </a:t>
          </a:r>
          <a:r>
            <a:rPr lang="bg-BG" sz="2000" b="0" kern="1200" dirty="0" smtClean="0"/>
            <a:t>(</a:t>
          </a:r>
          <a:r>
            <a:rPr lang="en-US" sz="1600" kern="1200" dirty="0" smtClean="0"/>
            <a:t>BG05M2OP001-1.002</a:t>
          </a:r>
          <a:r>
            <a:rPr lang="bg-BG" sz="1600" kern="1200" dirty="0" smtClean="0"/>
            <a:t>)</a:t>
          </a:r>
          <a:endParaRPr lang="en-US" sz="1600" kern="1200" dirty="0"/>
        </a:p>
      </dsp:txBody>
      <dsp:txXfrm>
        <a:off x="340883" y="822937"/>
        <a:ext cx="2677291" cy="2335558"/>
      </dsp:txXfrm>
    </dsp:sp>
    <dsp:sp modelId="{ED18FCD4-6B19-4313-B781-34A096EA8CE1}">
      <dsp:nvSpPr>
        <dsp:cNvPr id="0" name=""/>
        <dsp:cNvSpPr/>
      </dsp:nvSpPr>
      <dsp:spPr>
        <a:xfrm>
          <a:off x="1732835" y="1760189"/>
          <a:ext cx="3315974" cy="3315974"/>
        </a:xfrm>
        <a:prstGeom prst="leftCircularArrow">
          <a:avLst>
            <a:gd name="adj1" fmla="val 3499"/>
            <a:gd name="adj2" fmla="val 434119"/>
            <a:gd name="adj3" fmla="val 1757224"/>
            <a:gd name="adj4" fmla="val 8572083"/>
            <a:gd name="adj5" fmla="val 408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1524E5-BC53-41C5-A26D-6506B819FB65}">
      <dsp:nvSpPr>
        <dsp:cNvPr id="0" name=""/>
        <dsp:cNvSpPr/>
      </dsp:nvSpPr>
      <dsp:spPr>
        <a:xfrm>
          <a:off x="914706" y="3147315"/>
          <a:ext cx="2508993" cy="11958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ОП</a:t>
          </a:r>
          <a:r>
            <a:rPr lang="en-US" sz="1600" b="1" kern="1200" dirty="0" smtClean="0"/>
            <a:t> </a:t>
          </a:r>
          <a:r>
            <a:rPr lang="bg-BG" sz="1600" b="1" kern="1200" dirty="0" smtClean="0"/>
            <a:t>„Наука и образование за интелигентен растеж“ 2014-2020</a:t>
          </a:r>
          <a:endParaRPr lang="en-US" sz="1600" b="1" kern="1200" dirty="0"/>
        </a:p>
      </dsp:txBody>
      <dsp:txXfrm>
        <a:off x="949731" y="3182340"/>
        <a:ext cx="2438943" cy="1125785"/>
      </dsp:txXfrm>
    </dsp:sp>
    <dsp:sp modelId="{CA10A20F-523B-48E8-91F4-A4CE47C72A26}">
      <dsp:nvSpPr>
        <dsp:cNvPr id="0" name=""/>
        <dsp:cNvSpPr/>
      </dsp:nvSpPr>
      <dsp:spPr>
        <a:xfrm>
          <a:off x="3993528" y="587553"/>
          <a:ext cx="2858125" cy="34697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Стратегическа оценка на ЦВП и ЦК и препоръки за бъдещото им развитие (изготвена от СИЦ към ЕК)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Насоки за подготовка на програми за развитие и устойчивост с бизнес планове (изготвени от ИАПО, ДАНИИ, МОН)</a:t>
          </a:r>
          <a:endParaRPr lang="en-US" sz="1600" b="1" kern="1200" dirty="0"/>
        </a:p>
      </dsp:txBody>
      <dsp:txXfrm>
        <a:off x="4073376" y="1410910"/>
        <a:ext cx="2698429" cy="2566502"/>
      </dsp:txXfrm>
    </dsp:sp>
    <dsp:sp modelId="{06286780-6966-48BA-97BD-F52107107B81}">
      <dsp:nvSpPr>
        <dsp:cNvPr id="0" name=""/>
        <dsp:cNvSpPr/>
      </dsp:nvSpPr>
      <dsp:spPr>
        <a:xfrm>
          <a:off x="5653409" y="-492802"/>
          <a:ext cx="3501938" cy="3501938"/>
        </a:xfrm>
        <a:prstGeom prst="circularArrow">
          <a:avLst>
            <a:gd name="adj1" fmla="val 3313"/>
            <a:gd name="adj2" fmla="val 409253"/>
            <a:gd name="adj3" fmla="val 19714785"/>
            <a:gd name="adj4" fmla="val 12875059"/>
            <a:gd name="adj5" fmla="val 386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097780-8951-47B9-B873-C33237D24522}">
      <dsp:nvSpPr>
        <dsp:cNvPr id="0" name=""/>
        <dsp:cNvSpPr/>
      </dsp:nvSpPr>
      <dsp:spPr>
        <a:xfrm>
          <a:off x="4697360" y="407873"/>
          <a:ext cx="2508993" cy="9977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Подготовка за програмен период 2021-2027</a:t>
          </a:r>
          <a:endParaRPr lang="en-US" sz="1600" b="1" kern="1200" dirty="0"/>
        </a:p>
      </dsp:txBody>
      <dsp:txXfrm>
        <a:off x="4726583" y="437096"/>
        <a:ext cx="2450547" cy="939297"/>
      </dsp:txXfrm>
    </dsp:sp>
    <dsp:sp modelId="{F711238B-0C32-482A-A473-285D36C07516}">
      <dsp:nvSpPr>
        <dsp:cNvPr id="0" name=""/>
        <dsp:cNvSpPr/>
      </dsp:nvSpPr>
      <dsp:spPr>
        <a:xfrm>
          <a:off x="7654339" y="495034"/>
          <a:ext cx="2822617" cy="36625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Приоритет 1 Устойчиво развитие на българската НИИ екосистема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Приоритетно направление 1 Устойчиво развитие на националния капацитет за научни изследвания и иновации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 ЦВП и ЦК – конкретни бенефициенти</a:t>
          </a:r>
          <a:endParaRPr lang="en-US" sz="1600" b="1" kern="1200" dirty="0"/>
        </a:p>
      </dsp:txBody>
      <dsp:txXfrm>
        <a:off x="7737011" y="577706"/>
        <a:ext cx="2657273" cy="2712348"/>
      </dsp:txXfrm>
    </dsp:sp>
    <dsp:sp modelId="{46545336-AEB2-4CA9-953A-8704C9C35E43}">
      <dsp:nvSpPr>
        <dsp:cNvPr id="0" name=""/>
        <dsp:cNvSpPr/>
      </dsp:nvSpPr>
      <dsp:spPr>
        <a:xfrm>
          <a:off x="8540718" y="3219564"/>
          <a:ext cx="2508993" cy="15315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Програма за научни изследвания, иновации и дигитализация за интелигентна трансформация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2021-2027</a:t>
          </a:r>
          <a:endParaRPr lang="en-US" sz="1600" b="1" kern="1200" dirty="0"/>
        </a:p>
      </dsp:txBody>
      <dsp:txXfrm>
        <a:off x="8585577" y="3264423"/>
        <a:ext cx="2419275" cy="14418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PhasedProcess">
  <dgm:title val=""/>
  <dgm:desc val=""/>
  <dgm:catLst>
    <dgm:cat type="process" pri="1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clrData>
  <dgm:layoutNode name="Name0">
    <dgm:varLst>
      <dgm:chMax val="3"/>
      <dgm:chPref val="3"/>
      <dgm:bulletEnabled val="1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gte" val="3">
        <dgm:alg type="composite">
          <dgm:param type="ar" val="2.8316"/>
        </dgm:alg>
        <dgm:choose name="Name3">
          <dgm:if name="Name4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567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rightChild" refType="w" fact="0.713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parentText1" refType="w" fact="0.0621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6845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if>
          <dgm:else name="Name5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72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rightChild" refType="w" fact="0.09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parentText1" refType="w" fact="0.7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062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else>
        </dgm:choose>
      </dgm:if>
      <dgm:if name="Name6" axis="ch" ptType="node" func="cnt" op="gte" val="2">
        <dgm:alg type="composite">
          <dgm:param type="ar" val="1.8986"/>
        </dgm:alg>
        <dgm:choose name="Name7">
          <dgm:if name="Name8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941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5782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1" refType="w" fact="0.0926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  <dgm:constr type="l" for="ch" forName="parentText2" refType="w" fact="0.5655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</dgm:constrLst>
          </dgm:if>
          <dgm:else name="Name9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592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0941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2" refType="w" fact="0.0926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  <dgm:constr type="l" for="ch" forName="parentText1" refType="w" fact="0.5655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</dgm:constrLst>
          </dgm:else>
        </dgm:choose>
      </dgm:if>
      <dgm:else name="Name10">
        <dgm:alg type="composite">
          <dgm:param type="ar" val="0.8036"/>
        </dgm:alg>
        <dgm:constrLst>
          <dgm:constr type="primFontSz" for="des" forName="parentText1" val="65"/>
          <dgm:constr type="primFontSz" for="des" forName="childText1_1" val="65"/>
          <dgm:constr type="primFontSz" for="des" forName="childText1_1" refType="primFontSz" refFor="des" refForName="parentText1" op="lte"/>
          <dgm:constr type="primFontSz" for="des" forName="childText1_2" refType="primFontSz" refFor="des" refForName="parentText1" op="lte"/>
          <dgm:constr type="primFontSz" for="des" forName="childText1_3" refType="primFontSz" refFor="des" refForName="parentText1" op="lte"/>
          <dgm:constr type="primFontSz" for="des" forName="childText1_4" refType="primFontSz" refFor="des" refForName="parentText1" op="lte"/>
          <dgm:constr type="primFontSz" for="des" forName="childText1_1" refType="primFontSz" refFor="des" refForName="parentText2" op="lte"/>
          <dgm:constr type="primFontSz" for="des" forName="childText1_2" refType="primFontSz" refFor="des" refForName="parentText2" op="lte"/>
          <dgm:constr type="primFontSz" for="des" forName="childText1_3" refType="primFontSz" refFor="des" refForName="parentText2" op="lte"/>
          <dgm:constr type="primFontSz" for="des" forName="childText1_4" refType="primFontSz" refFor="des" refForName="parentText2" op="lte"/>
          <dgm:constr type="primFontSz" for="des" forName="childText1_1" refType="primFontSz" refFor="des" refForName="parentText3" op="lte"/>
          <dgm:constr type="primFontSz" for="des" forName="childText1_2" refType="primFontSz" refFor="des" refForName="parentText3" op="lte"/>
          <dgm:constr type="primFontSz" for="des" forName="childText1_3" refType="primFontSz" refFor="des" refForName="parentText3" op="lte"/>
          <dgm:constr type="primFontSz" for="des" forName="childText1_4" refType="primFontSz" refFor="des" refForName="parentText3" op="lte"/>
          <dgm:constr type="primFontSz" for="des" forName="childText1_2" refType="primFontSz" refFor="des" refForName="childText1_1" op="equ"/>
          <dgm:constr type="primFontSz" for="des" forName="childText1_3" refType="primFontSz" refFor="des" refForName="childText1_1" op="equ"/>
          <dgm:constr type="primFontSz" for="des" forName="childText1_4" refType="primFontSz" refFor="des" refForName="childText1_1" op="equ"/>
          <dgm:constr type="l" for="ch" forName="leftComposite" refType="w" fact="0"/>
          <dgm:constr type="t" for="ch" forName="leftComposite" refType="h" fact="0.1159"/>
          <dgm:constr type="w" for="ch" forName="leftComposite" refType="w"/>
          <dgm:constr type="h" for="ch" forName="leftComposite" refType="h" fact="0.6953"/>
          <dgm:constr type="l" for="ch" forName="parentText1" refType="w" fact="0"/>
          <dgm:constr type="t" for="ch" forName="parentText1" refType="h" fact="0.8128"/>
          <dgm:constr type="w" for="ch" forName="parentText1" refType="w"/>
          <dgm:constr type="h" for="ch" forName="parentText1" refType="h" fact="0.1872"/>
        </dgm:constrLst>
      </dgm:else>
    </dgm:choose>
    <dgm:choose name="Name11">
      <dgm:if name="Name12" axis="ch" ptType="node" func="cnt" op="gte" val="1">
        <dgm:choose name="Name13">
          <dgm:if name="Name14" axis="ch" ptType="node" func="cnt" op="gte" val="2">
            <dgm:layoutNode name="arc1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3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2" styleLbl="revTx">
              <dgm:varLst>
                <dgm:chMax val="4"/>
                <dgm:chPref val="3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5"/>
        </dgm:choose>
        <dgm:choose name="Name16">
          <dgm:if name="Name17" axis="ch" ptType="node" func="cnt" op="gte" val="3">
            <dgm:layoutNode name="arc2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4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3" styleLbl="revTx">
              <dgm:varLst>
                <dgm:chMax val="1"/>
                <dgm:chPref val="1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3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8"/>
        </dgm:choose>
      </dgm:if>
      <dgm:else name="Name19"/>
    </dgm:choose>
    <dgm:layoutNode name="middleComposite">
      <dgm:choose name="Name20">
        <dgm:if name="Name21" axis="ch ch" ptType="node node" st="2 1" cnt="1 0" func="cnt" op="lte" val="1">
          <dgm:alg type="composite">
            <dgm:param type="ar" val="1"/>
          </dgm:alg>
        </dgm:if>
        <dgm:if name="Name22" axis="ch ch" ptType="node node" st="2 1" cnt="1 0" func="cnt" op="equ" val="2">
          <dgm:alg type="composite">
            <dgm:param type="ar" val="1.792"/>
          </dgm:alg>
        </dgm:if>
        <dgm:if name="Name23" axis="ch ch" ptType="node node" st="2 1" cnt="1 0" func="cnt" op="equ" val="3">
          <dgm:alg type="composite">
            <dgm:param type="ar" val="1"/>
          </dgm:alg>
        </dgm:if>
        <dgm:else name="Name24">
          <dgm:alg type="composite">
            <dgm:param type="ar" val="1"/>
          </dgm:alg>
        </dgm:else>
      </dgm:choose>
      <dgm:shape xmlns:r="http://schemas.openxmlformats.org/officeDocument/2006/relationships" r:blip="">
        <dgm:adjLst/>
      </dgm:shape>
      <dgm:presOf/>
      <dgm:choose name="Name25">
        <dgm:if name="Name26" axis="ch ch" ptType="node node" st="2 1" cnt="1 0" func="cnt" op="lte" val="1">
          <dgm:constrLst>
            <dgm:constr type="ctrX" for="ch" forName="circ1" refType="w" fact="0.5"/>
            <dgm:constr type="ctrY" for="ch" forName="circ1" refType="h" fact="0.5"/>
            <dgm:constr type="w" for="ch" forName="circ1" refType="w"/>
            <dgm:constr type="h" for="ch" forName="circ1" refType="h"/>
            <dgm:constr type="l" for="ch" forName="circ1Tx" refType="w" fact="0.2"/>
            <dgm:constr type="t" for="ch" forName="circ1Tx" refType="h" fact="0.1"/>
            <dgm:constr type="w" for="ch" forName="circ1Tx" refType="w" fact="0.6"/>
            <dgm:constr type="h" for="ch" forName="circ1Tx" refType="h" fact="0.8"/>
          </dgm:constrLst>
        </dgm:if>
        <dgm:if name="Name27" axis="ch ch" ptType="node node" st="2 1" cnt="1 0" func="cnt" op="equ" val="2">
          <dgm:constrLst>
            <dgm:constr type="ctrX" for="ch" forName="circ1" refType="w" fact="0.3"/>
            <dgm:constr type="ctrY" for="ch" forName="circ1" refType="h" fact="0.5"/>
            <dgm:constr type="w" for="ch" forName="circ1" refType="w" fact="0.555"/>
            <dgm:constr type="h" for="ch" forName="circ1" refType="h" fact="0.99456"/>
            <dgm:constr type="l" for="ch" forName="circ1Tx" refType="w" fact="0.1"/>
            <dgm:constr type="t" for="ch" forName="circ1Tx" refType="h" fact="0.12"/>
            <dgm:constr type="w" for="ch" forName="circ1Tx" refType="w" fact="0.32"/>
            <dgm:constr type="h" for="ch" forName="circ1Tx" refType="h" fact="0.76"/>
            <dgm:constr type="ctrX" for="ch" forName="circ2" refType="w" fact="0.7"/>
            <dgm:constr type="ctrY" for="ch" forName="circ2" refType="h" fact="0.5"/>
            <dgm:constr type="w" for="ch" forName="circ2" refType="w" fact="0.555"/>
            <dgm:constr type="h" for="ch" forName="circ2" refType="h" fact="0.99456"/>
            <dgm:constr type="l" for="ch" forName="circ2Tx" refType="w" fact="0.58"/>
            <dgm:constr type="t" for="ch" forName="circ2Tx" refType="h" fact="0.12"/>
            <dgm:constr type="w" for="ch" forName="circ2Tx" refType="w" fact="0.32"/>
            <dgm:constr type="h" for="ch" forName="circ2Tx" refType="h" fact="0.76"/>
          </dgm:constrLst>
        </dgm:if>
        <dgm:if name="Name28" axis="ch ch" ptType="node node" st="2 1" cnt="1 0" func="cnt" op="equ" val="3">
          <dgm:constrLst>
            <dgm:constr type="ctrX" for="ch" forName="circ1" refType="w" fact="0.5"/>
            <dgm:constr type="ctrY" for="ch" forName="circ1" refType="w" fact="0.25"/>
            <dgm:constr type="w" for="ch" forName="circ1" refType="w" fact="0.6"/>
            <dgm:constr type="h" for="ch" forName="circ1" refType="h" fact="0.6"/>
            <dgm:constr type="l" for="ch" forName="circ1Tx" refType="w" fact="0.28"/>
            <dgm:constr type="t" for="ch" forName="circ1Tx" refType="h" fact="0.055"/>
            <dgm:constr type="w" for="ch" forName="circ1Tx" refType="w" fact="0.44"/>
            <dgm:constr type="h" for="ch" forName="circ1Tx" refType="h" fact="0.27"/>
            <dgm:constr type="ctrX" for="ch" forName="circ2" refType="w" fact="0.7165"/>
            <dgm:constr type="ctrY" for="ch" forName="circ2" refType="w" fact="0.625"/>
            <dgm:constr type="w" for="ch" forName="circ2" refType="w" fact="0.6"/>
            <dgm:constr type="h" for="ch" forName="circ2" refType="h" fact="0.6"/>
            <dgm:constr type="l" for="ch" forName="circ2Tx" refType="w" fact="0.6"/>
            <dgm:constr type="t" for="ch" forName="circ2Tx" refType="h" fact="0.48"/>
            <dgm:constr type="w" for="ch" forName="circ2Tx" refType="w" fact="0.36"/>
            <dgm:constr type="h" for="ch" forName="circ2Tx" refType="h" fact="0.33"/>
            <dgm:constr type="ctrX" for="ch" forName="circ3" refType="w" fact="0.2835"/>
            <dgm:constr type="ctrY" for="ch" forName="circ3" refType="w" fact="0.625"/>
            <dgm:constr type="w" for="ch" forName="circ3" refType="w" fact="0.6"/>
            <dgm:constr type="h" for="ch" forName="circ3" refType="h" fact="0.6"/>
            <dgm:constr type="l" for="ch" forName="circ3Tx" refType="w" fact="0.04"/>
            <dgm:constr type="t" for="ch" forName="circ3Tx" refType="h" fact="0.48"/>
            <dgm:constr type="w" for="ch" forName="circ3Tx" refType="w" fact="0.36"/>
            <dgm:constr type="h" for="ch" forName="circ3Tx" refType="h" fact="0.33"/>
          </dgm:constrLst>
        </dgm:if>
        <dgm:else name="Name29">
          <dgm:constrLst>
            <dgm:constr type="ctrX" for="ch" forName="circ1" refType="w" fact="0.5"/>
            <dgm:constr type="ctrY" for="ch" forName="circ1" refType="w" fact="0.27"/>
            <dgm:constr type="w" for="ch" forName="circ1" refType="w" fact="0.52"/>
            <dgm:constr type="h" for="ch" forName="circ1" refType="h" fact="0.52"/>
            <dgm:constr type="l" for="ch" forName="circ1Tx" refType="w" fact="0.3"/>
            <dgm:constr type="t" for="ch" forName="circ1Tx" refType="h" fact="0.08"/>
            <dgm:constr type="w" for="ch" forName="circ1Tx" refType="w" fact="0.4"/>
            <dgm:constr type="h" for="ch" forName="circ1Tx" refType="h" fact="0.165"/>
            <dgm:constr type="ctrX" for="ch" forName="circ2" refType="w" fact="0.73"/>
            <dgm:constr type="ctrY" for="ch" forName="circ2" refType="w" fact="0.5"/>
            <dgm:constr type="w" for="ch" forName="circ2" refType="w" fact="0.52"/>
            <dgm:constr type="h" for="ch" forName="circ2" refType="h" fact="0.52"/>
            <dgm:constr type="r" for="ch" forName="circ2Tx" refType="w" fact="0.95"/>
            <dgm:constr type="t" for="ch" forName="circ2Tx" refType="h" fact="0.3"/>
            <dgm:constr type="w" for="ch" forName="circ2Tx" refType="w" fact="0.2"/>
            <dgm:constr type="h" for="ch" forName="circ2Tx" refType="h" fact="0.4"/>
            <dgm:constr type="ctrX" for="ch" forName="circ3" refType="w" fact="0.5"/>
            <dgm:constr type="ctrY" for="ch" forName="circ3" refType="w" fact="0.73"/>
            <dgm:constr type="w" for="ch" forName="circ3" refType="w" fact="0.52"/>
            <dgm:constr type="h" for="ch" forName="circ3" refType="h" fact="0.52"/>
            <dgm:constr type="l" for="ch" forName="circ3Tx" refType="w" fact="0.3"/>
            <dgm:constr type="b" for="ch" forName="circ3Tx" refType="h" fact="0.92"/>
            <dgm:constr type="w" for="ch" forName="circ3Tx" refType="w" fact="0.4"/>
            <dgm:constr type="h" for="ch" forName="circ3Tx" refType="h" fact="0.165"/>
            <dgm:constr type="ctrX" for="ch" forName="circ4" refType="w" fact="0.27"/>
            <dgm:constr type="ctrY" for="ch" forName="circ4" refType="h" fact="0.5"/>
            <dgm:constr type="w" for="ch" forName="circ4" refType="w" fact="0.52"/>
            <dgm:constr type="h" for="ch" forName="circ4" refType="h" fact="0.52"/>
            <dgm:constr type="l" for="ch" forName="circ4Tx" refType="w" fact="0.05"/>
            <dgm:constr type="t" for="ch" forName="circ4Tx" refType="h" fact="0.3"/>
            <dgm:constr type="w" for="ch" forName="circ4Tx" refType="w" fact="0.2"/>
            <dgm:constr type="h" for="ch" forName="circ4Tx" refType="h" fact="0.4"/>
          </dgm:constrLst>
        </dgm:else>
      </dgm:choose>
      <dgm:ruleLst/>
      <dgm:forEach name="Name30" axis="ch ch" ptType="node node" st="2 1" cnt="1 1">
        <dgm:layoutNode name="circ1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1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1" axis="ch ch" ptType="node node" st="2 2" cnt="1 1">
        <dgm:layoutNode name="circ2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2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2" axis="ch ch" ptType="node node" st="2 3" cnt="1 1">
        <dgm:layoutNode name="circ3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3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3" axis="ch ch" ptType="node node" st="2 4" cnt="1 1">
        <dgm:layoutNode name="circ4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4Tx" styleLbl="revTx">
          <dgm:varLst>
            <dgm:chMax val="0"/>
            <dgm:chPref val="0"/>
            <dgm:bulletEnabled val="1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</dgm:layoutNode>
    <dgm:layoutNode name="leftComposite">
      <dgm:choose name="Name34">
        <dgm:if name="Name35" axis="ch ch" ptType="node node" st="1 1" cnt="1 0" func="cnt" op="lte" val="1">
          <dgm:alg type="composite">
            <dgm:param type="ar" val="1.3085"/>
          </dgm:alg>
          <dgm:constrLst>
            <dgm:constr type="l" for="ch" forName="childText1_1" refType="w" fact="0.2124"/>
            <dgm:constr type="t" for="ch" forName="childText1_1" refType="h" fact="0"/>
            <dgm:constr type="w" for="ch" forName="childText1_1" refType="w" fact="0.5759"/>
            <dgm:constr type="h" for="ch" forName="childText1_1" refType="h" fact="0.7535"/>
            <dgm:constr type="l" for="ch" forName="ellipse1" refType="w" fact="0"/>
            <dgm:constr type="t" for="ch" forName="ellipse1" refType="h" fact="0.63"/>
            <dgm:constr type="w" for="ch" forName="ellipse1" refType="w" fact="0.2828"/>
            <dgm:constr type="h" for="ch" forName="ellipse1" refType="h" fact="0.37"/>
            <dgm:constr type="l" for="ch" forName="ellipse2" refType="w" fact="0.82"/>
            <dgm:constr type="t" for="ch" forName="ellipse2" refType="h" fact="0.17"/>
            <dgm:constr type="w" for="ch" forName="ellipse2" refType="w" fact="0.1645"/>
            <dgm:constr type="h" for="ch" forName="ellipse2" refType="h" fact="0.2153"/>
          </dgm:constrLst>
        </dgm:if>
        <dgm:if name="Name36" axis="ch ch" ptType="node node" st="1 1" cnt="1 0" func="cnt" op="equ" val="2">
          <dgm:alg type="composite">
            <dgm:param type="ar" val="0.8917"/>
          </dgm:alg>
          <dgm:constrLst>
            <dgm:constr type="l" for="ch" forName="childText1_1" refType="w" fact="0.1864"/>
            <dgm:constr type="t" for="ch" forName="childText1_1" refType="h" fact="0"/>
            <dgm:constr type="w" for="ch" forName="childText1_1" refType="w" fact="0.5055"/>
            <dgm:constr type="h" for="ch" forName="childText1_1" refType="h" fact="0.4507"/>
            <dgm:constr type="l" for="ch" forName="childText1_2" refType="w" fact="0.4945"/>
            <dgm:constr type="t" for="ch" forName="childText1_2" refType="h" fact="0.3929"/>
            <dgm:constr type="w" for="ch" forName="childText1_2" refType="w" fact="0.5055"/>
            <dgm:constr type="h" for="ch" forName="childText1_2" refType="h" fact="0.4507"/>
            <dgm:constr type="l" for="ch" forName="ellipse1" refType="w" fact="0"/>
            <dgm:constr type="t" for="ch" forName="ellipse1" refType="h" fact="0.3768"/>
            <dgm:constr type="w" for="ch" forName="ellipse1" refType="w" fact="0.2482"/>
            <dgm:constr type="h" for="ch" forName="ellipse1" refType="h" fact="0.2213"/>
            <dgm:constr type="l" for="ch" forName="ellipse3" refType="w" fact="0.5474"/>
            <dgm:constr type="t" for="ch" forName="ellipse3" refType="h" fact="0.8712"/>
            <dgm:constr type="w" for="ch" forName="ellipse3" refType="w" fact="0.1444"/>
            <dgm:constr type="h" for="ch" forName="ellipse3" refType="h" fact="0.1288"/>
            <dgm:constr type="l" for="ch" forName="ellipse2" refType="w" fact="0.7333"/>
            <dgm:constr type="t" for="ch" forName="ellipse2" refType="h" fact="0.0887"/>
            <dgm:constr type="w" for="ch" forName="ellipse2" refType="w" fact="0.1444"/>
            <dgm:constr type="h" for="ch" forName="ellipse2" refType="h" fact="0.1288"/>
          </dgm:constrLst>
        </dgm:if>
        <dgm:if name="Name37" axis="ch ch" ptType="node node" st="1 1" cnt="1 0" func="cnt" op="equ" val="3">
          <dgm:alg type="composite">
            <dgm:param type="ar" val="1.0811"/>
          </dgm:alg>
          <dgm:constrLst>
            <dgm:constr type="l" for="ch" forName="childText1_3" refType="w" fact="0.1649"/>
            <dgm:constr type="t" for="ch" forName="childText1_3" refType="h" fact="0.5389"/>
            <dgm:constr type="w" for="ch" forName="childText1_3" refType="w" fact="0.4265"/>
            <dgm:constr type="h" for="ch" forName="childText1_3" refType="h" fact="0.4611"/>
            <dgm:constr type="l" for="ch" forName="childText1_1" refType="w" fact="0.1573"/>
            <dgm:constr type="t" for="ch" forName="childText1_1" refType="h" fact="0"/>
            <dgm:constr type="w" for="ch" forName="childText1_1" refType="w" fact="0.4265"/>
            <dgm:constr type="h" for="ch" forName="childText1_1" refType="h" fact="0.4611"/>
            <dgm:constr type="l" for="ch" forName="childText1_2" refType="w" fact="0.5735"/>
            <dgm:constr type="t" for="ch" forName="childText1_2" refType="h" fact="0.2754"/>
            <dgm:constr type="w" for="ch" forName="childText1_2" refType="w" fact="0.4265"/>
            <dgm:constr type="h" for="ch" forName="childText1_2" refType="h" fact="0.4611"/>
            <dgm:constr type="l" for="ch" forName="ellipse1" refType="w" fact="0"/>
            <dgm:constr type="t" for="ch" forName="ellipse1" refType="h" fact="0.3855"/>
            <dgm:constr type="w" for="ch" forName="ellipse1" refType="w" fact="0.2095"/>
            <dgm:constr type="h" for="ch" forName="ellipse1" refType="h" fact="0.2264"/>
            <dgm:constr type="l" for="ch" forName="ellipse3" refType="w" fact="0.6181"/>
            <dgm:constr type="t" for="ch" forName="ellipse3" refType="h" fact="0.7647"/>
            <dgm:constr type="w" for="ch" forName="ellipse3" refType="w" fact="0.1219"/>
            <dgm:constr type="h" for="ch" forName="ellipse3" refType="h" fact="0.1317"/>
            <dgm:constr type="l" for="ch" forName="ellipse2" refType="w" fact="0.6188"/>
            <dgm:constr type="t" for="ch" forName="ellipse2" refType="h" fact="0.0907"/>
            <dgm:constr type="w" for="ch" forName="ellipse2" refType="w" fact="0.1219"/>
            <dgm:constr type="h" for="ch" forName="ellipse2" refType="h" fact="0.1317"/>
          </dgm:constrLst>
        </dgm:if>
        <dgm:else name="Name38">
          <dgm:alg type="composite">
            <dgm:param type="ar" val="0.9472"/>
          </dgm:alg>
          <dgm:constrLst>
            <dgm:constr type="l" for="ch" forName="childText1_3" refType="w" fact="0"/>
            <dgm:constr type="t" for="ch" forName="childText1_3" refType="h" fact="0.6035"/>
            <dgm:constr type="w" for="ch" forName="childText1_3" refType="w" fact="0.4186"/>
            <dgm:constr type="h" for="ch" forName="childText1_3" refType="h" fact="0.3965"/>
            <dgm:constr type="l" for="ch" forName="childText1_1" refType="w" fact="0.0981"/>
            <dgm:constr type="t" for="ch" forName="childText1_1" refType="h" fact="0"/>
            <dgm:constr type="w" for="ch" forName="childText1_1" refType="w" fact="0.4186"/>
            <dgm:constr type="h" for="ch" forName="childText1_1" refType="h" fact="0.3965"/>
            <dgm:constr type="l" for="ch" forName="childText1_2" refType="w" fact="0.5385"/>
            <dgm:constr type="t" for="ch" forName="childText1_2" refType="h" fact="0.1304"/>
            <dgm:constr type="w" for="ch" forName="childText1_2" refType="w" fact="0.4186"/>
            <dgm:constr type="h" for="ch" forName="childText1_2" refType="h" fact="0.3965"/>
            <dgm:constr type="l" for="ch" forName="ellipse4" refType="w" fact="0.3222"/>
            <dgm:constr type="t" for="ch" forName="ellipse4" refType="h" fact="0.4232"/>
            <dgm:constr type="w" for="ch" forName="ellipse4" refType="w" fact="0.2056"/>
            <dgm:constr type="h" for="ch" forName="ellipse4" refType="h" fact="0.1947"/>
            <dgm:constr type="l" for="ch" forName="ellipse1" refType="w" fact="0.1489"/>
            <dgm:constr type="t" for="ch" forName="ellipse1" refType="h" fact="0.4502"/>
            <dgm:constr type="w" for="ch" forName="ellipse1" refType="w" fact="0.1196"/>
            <dgm:constr type="h" for="ch" forName="ellipse1" refType="h" fact="0.1133"/>
            <dgm:constr type="l" for="ch" forName="ellipse2" refType="w" fact="0.5384"/>
            <dgm:constr type="t" for="ch" forName="ellipse2" refType="h" fact="0.0124"/>
            <dgm:constr type="w" for="ch" forName="ellipse2" refType="w" fact="0.1196"/>
            <dgm:constr type="h" for="ch" forName="ellipse2" refType="h" fact="0.1133"/>
            <dgm:constr type="l" for="ch" forName="childText1_4" refType="w" fact="0.4625"/>
            <dgm:constr type="t" for="ch" forName="childText1_4" refType="h" fact="0.5719"/>
            <dgm:constr type="w" for="ch" forName="childText1_4" refType="w" fact="0.4186"/>
            <dgm:constr type="h" for="ch" forName="childText1_4" refType="h" fact="0.3965"/>
            <dgm:constr type="l" for="ch" forName="ellipse3" refType="w" fact="0.8804"/>
            <dgm:constr type="t" for="ch" forName="ellipse3" refType="h" fact="0.5329"/>
            <dgm:constr type="w" for="ch" forName="ellipse3" refType="w" fact="0.1196"/>
            <dgm:constr type="h" for="ch" forName="ellipse3" refType="h" fact="0.1133"/>
            <dgm:constr type="l" for="ch" forName="ellipse5" refType="w" fact="0.0146"/>
            <dgm:constr type="t" for="ch" forName="ellipse5" refType="h" fact="0.5228"/>
            <dgm:constr type="w" for="ch" forName="ellipse5" refType="w" fact="0.0899"/>
            <dgm:constr type="h" for="ch" forName="ellipse5" refType="h" fact="0.0851"/>
          </dgm:constrLst>
        </dgm:else>
      </dgm:choose>
      <dgm:forEach name="Name39" axis="ch ch" ptType="node node" st="1 1" cnt="1 1">
        <dgm:layoutNode name="childText1_1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1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2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0" axis="ch ch" ptType="node node" st="1 2" cnt="1 1">
        <dgm:layoutNode name="childText1_2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3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1" axis="ch ch" ptType="node node" st="1 3" cnt="1 1">
        <dgm:layoutNode name="childText1_3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forEach>
      <dgm:forEach name="Name42" axis="ch ch" ptType="node node" st="1 4" cnt="1 1">
        <dgm:layoutNode name="childText1_4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4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5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layoutNode>
    <dgm:choose name="Name43">
      <dgm:if name="Name44" axis="ch ch" ptType="node node" st="3 1" cnt="1 0" func="cnt" op="gte" val="1">
        <dgm:layoutNode name="rightChild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ch des" ptType="node node" st="3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45"/>
    </dgm:choose>
    <dgm:layoutNode name="parentText1" styleLbl="revTx">
      <dgm:varLst>
        <dgm:chMax val="4"/>
        <dgm:chPref val="3"/>
        <dgm:bulletEnabled val="1"/>
      </dgm:varLst>
      <dgm:alg type="tx"/>
      <dgm:shape xmlns:r="http://schemas.openxmlformats.org/officeDocument/2006/relationships" type="rect" r:blip="">
        <dgm:adjLst/>
      </dgm:shape>
      <dgm:presOf axis="ch self" ptType="node node" st="1 1" cnt="1 0"/>
      <dgm:constrLst>
        <dgm:constr type="lMarg" refType="primFontSz" fact="0.3"/>
        <dgm:constr type="rMarg" refType="primFontSz" fact="0.3"/>
        <dgm:constr type="tMarg" refType="primFontSz" fact="0.3"/>
        <dgm:constr type="bMarg" refType="primFontSz" fact="0.3"/>
      </dgm:constrLst>
      <dgm:ruleLst>
        <dgm:rule type="primFontSz" val="5" fact="NaN" max="NaN"/>
      </dgm:ruleLst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15.11.2021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=""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ategy.bg/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336303" y="4495137"/>
            <a:ext cx="10058400" cy="2362863"/>
          </a:xfrm>
        </p:spPr>
        <p:txBody>
          <a:bodyPr>
            <a:normAutofit/>
          </a:bodyPr>
          <a:lstStyle/>
          <a:p>
            <a:r>
              <a:rPr lang="bg-BG" sz="30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</a:t>
            </a:r>
            <a:r>
              <a:rPr lang="en-US" sz="30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5</a:t>
            </a:r>
            <a:r>
              <a:rPr lang="bg-BG" sz="30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-то </a:t>
            </a:r>
            <a:r>
              <a:rPr lang="bg-BG" sz="30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редовно заседание </a:t>
            </a:r>
            <a:br>
              <a:rPr lang="bg-BG" sz="30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0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Комитета за наблюдение</a:t>
            </a:r>
            <a:r>
              <a:rPr lang="en-US" sz="30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en-US" sz="30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26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23</a:t>
            </a:r>
            <a:r>
              <a:rPr lang="en-US" sz="26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</a:t>
            </a:r>
            <a:r>
              <a:rPr lang="bg-BG" sz="26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ноември </a:t>
            </a:r>
            <a:r>
              <a:rPr lang="bg-BG" sz="26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2021</a:t>
            </a:r>
            <a:r>
              <a:rPr lang="ru-RU" sz="26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г., </a:t>
            </a:r>
            <a:r>
              <a:rPr lang="bg-BG" sz="26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платформа</a:t>
            </a:r>
            <a:r>
              <a:rPr lang="en-US" sz="26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ZOOM</a:t>
            </a:r>
            <a:endParaRPr lang="en-GB" sz="26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2503" y="1003345"/>
            <a:ext cx="569302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Информация за </a:t>
            </a:r>
            <a:r>
              <a:rPr lang="ru-RU" sz="26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напредъка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в </a:t>
            </a:r>
            <a:r>
              <a:rPr lang="ru-RU" sz="26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подготовката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на </a:t>
            </a:r>
            <a:r>
              <a:rPr lang="ru-RU" sz="26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програмен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период </a:t>
            </a:r>
            <a:r>
              <a:rPr lang="ru-RU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2021-2027 - </a:t>
            </a:r>
            <a:r>
              <a:rPr lang="ru-RU" sz="2600" b="1" dirty="0" err="1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Програма</a:t>
            </a:r>
            <a:r>
              <a:rPr lang="ru-RU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</a:t>
            </a:r>
            <a:r>
              <a:rPr lang="bg-BG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„</a:t>
            </a:r>
            <a:r>
              <a:rPr lang="ru-RU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Образование</a:t>
            </a:r>
            <a:r>
              <a:rPr lang="bg-BG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“</a:t>
            </a:r>
            <a:r>
              <a:rPr lang="ru-RU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2021-2027; План за </a:t>
            </a:r>
            <a:r>
              <a:rPr lang="ru-RU" sz="26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възстановяване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и </a:t>
            </a:r>
            <a:r>
              <a:rPr lang="ru-RU" sz="26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устойчивост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- </a:t>
            </a:r>
            <a:r>
              <a:rPr lang="ru-RU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демаркация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; </a:t>
            </a:r>
            <a:r>
              <a:rPr lang="ru-RU" sz="26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Бъдещо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</a:t>
            </a:r>
            <a:r>
              <a:rPr lang="ru-RU" sz="2600" b="1" dirty="0" err="1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финансиране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на </a:t>
            </a:r>
            <a:r>
              <a:rPr lang="ru-RU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ЦК и ЦВП по </a:t>
            </a:r>
            <a:r>
              <a:rPr lang="ru-RU" sz="26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линия на </a:t>
            </a:r>
            <a:r>
              <a:rPr lang="ru-RU" sz="26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ЕФРР</a:t>
            </a:r>
            <a:endParaRPr lang="ru-RU" sz="26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5" y="872836"/>
            <a:ext cx="11341245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Информация </a:t>
            </a:r>
            <a:r>
              <a:rPr lang="ru-RU" sz="2000" b="1" dirty="0">
                <a:solidFill>
                  <a:srgbClr val="C00000"/>
                </a:solidFill>
              </a:rPr>
              <a:t>за </a:t>
            </a:r>
            <a:r>
              <a:rPr lang="ru-RU" sz="2000" b="1" dirty="0" err="1">
                <a:solidFill>
                  <a:srgbClr val="C00000"/>
                </a:solidFill>
              </a:rPr>
              <a:t>напредъка</a:t>
            </a:r>
            <a:r>
              <a:rPr lang="ru-RU" sz="2000" b="1" dirty="0">
                <a:solidFill>
                  <a:srgbClr val="C00000"/>
                </a:solidFill>
              </a:rPr>
              <a:t> в </a:t>
            </a:r>
            <a:r>
              <a:rPr lang="ru-RU" sz="2000" b="1" dirty="0" err="1">
                <a:solidFill>
                  <a:srgbClr val="C00000"/>
                </a:solidFill>
              </a:rPr>
              <a:t>подготовката</a:t>
            </a:r>
            <a:r>
              <a:rPr lang="ru-RU" sz="2000" b="1" dirty="0">
                <a:solidFill>
                  <a:srgbClr val="C00000"/>
                </a:solidFill>
              </a:rPr>
              <a:t> на </a:t>
            </a:r>
            <a:r>
              <a:rPr lang="ru-RU" sz="2000" b="1" dirty="0" err="1">
                <a:solidFill>
                  <a:srgbClr val="C00000"/>
                </a:solidFill>
              </a:rPr>
              <a:t>програмен</a:t>
            </a:r>
            <a:r>
              <a:rPr lang="ru-RU" sz="2000" b="1" dirty="0">
                <a:solidFill>
                  <a:srgbClr val="C00000"/>
                </a:solidFill>
              </a:rPr>
              <a:t> период 2021-2027 – </a:t>
            </a:r>
            <a:r>
              <a:rPr lang="ru-RU" sz="2000" b="1" dirty="0" err="1">
                <a:solidFill>
                  <a:srgbClr val="C00000"/>
                </a:solidFill>
              </a:rPr>
              <a:t>Програма</a:t>
            </a:r>
            <a:r>
              <a:rPr lang="ru-RU" sz="2000" b="1" dirty="0">
                <a:solidFill>
                  <a:srgbClr val="C00000"/>
                </a:solidFill>
              </a:rPr>
              <a:t> Образование </a:t>
            </a:r>
            <a:r>
              <a:rPr lang="ru-RU" sz="2000" b="1" dirty="0" smtClean="0">
                <a:solidFill>
                  <a:srgbClr val="C00000"/>
                </a:solidFill>
              </a:rPr>
              <a:t>2021-2027</a:t>
            </a:r>
            <a:endParaRPr lang="bg-BG" sz="100" b="1" dirty="0">
              <a:solidFill>
                <a:srgbClr val="C0000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dirty="0"/>
              <a:t>На основание </a:t>
            </a:r>
            <a:r>
              <a:rPr lang="bg-BG" sz="1500" b="1" dirty="0"/>
              <a:t>РМС № 196/11.04.2019 г. </a:t>
            </a:r>
            <a:r>
              <a:rPr lang="bg-BG" sz="1500" dirty="0"/>
              <a:t>и</a:t>
            </a:r>
            <a:r>
              <a:rPr lang="bg-BG" sz="1500" b="1" dirty="0"/>
              <a:t> ПМС № 142/07.06.2019 г. със заповед на министъра на образованието и науката </a:t>
            </a:r>
            <a:r>
              <a:rPr lang="bg-BG" sz="1500" dirty="0"/>
              <a:t>– 2019 г. сформирана Тематична работна група </a:t>
            </a:r>
            <a:r>
              <a:rPr lang="en-US" sz="1500" dirty="0"/>
              <a:t>(</a:t>
            </a:r>
            <a:r>
              <a:rPr lang="bg-BG" sz="1500" dirty="0"/>
              <a:t>ТРГ</a:t>
            </a:r>
            <a:r>
              <a:rPr lang="en-US" sz="1500" dirty="0"/>
              <a:t>)</a:t>
            </a:r>
            <a:r>
              <a:rPr lang="bg-BG" sz="1500" dirty="0"/>
              <a:t> за разработване на Програма за образование за програмен период 2021-2027 г</a:t>
            </a:r>
            <a:r>
              <a:rPr lang="bg-BG" sz="1500" dirty="0" smtClean="0"/>
              <a:t>. (ПО);</a:t>
            </a:r>
            <a:endParaRPr lang="bg-BG" sz="1500" dirty="0"/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b="1" dirty="0" smtClean="0"/>
              <a:t>РМС № 712/06.10.2020 г. </a:t>
            </a:r>
            <a:r>
              <a:rPr lang="bg-BG" sz="1500" dirty="0" smtClean="0"/>
              <a:t>– ИА ОПНОИР е определена за Управляващ орган;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b="1" dirty="0" smtClean="0"/>
              <a:t>ПМС № 274/17.08.2021 г. – </a:t>
            </a:r>
            <a:r>
              <a:rPr lang="bg-BG" sz="1500" dirty="0" smtClean="0"/>
              <a:t> ИА ОПНОИР се преименува на </a:t>
            </a:r>
            <a:r>
              <a:rPr lang="bg-BG" sz="1500" b="1" dirty="0" smtClean="0"/>
              <a:t>Изпълнителна агенция „Програма за образование“;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b="1" dirty="0"/>
              <a:t>Април 2021 г. </a:t>
            </a:r>
            <a:r>
              <a:rPr lang="bg-BG" sz="1500" dirty="0"/>
              <a:t>– Становище на МОСВ, че не е необходимо провеждане на процедура по реда на Глава втора от Наредбата за ОС</a:t>
            </a:r>
            <a:r>
              <a:rPr lang="bg-BG" sz="1500" dirty="0" smtClean="0"/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b="1" dirty="0" smtClean="0"/>
              <a:t>Юни 2021 г.</a:t>
            </a:r>
            <a:r>
              <a:rPr lang="bg-BG" sz="1500" dirty="0" smtClean="0"/>
              <a:t> приети </a:t>
            </a:r>
            <a:r>
              <a:rPr lang="ru-RU" sz="1500" dirty="0"/>
              <a:t>Регламент (ЕС) 2021/1060 на </a:t>
            </a:r>
            <a:r>
              <a:rPr lang="bg-BG" sz="1500" dirty="0" smtClean="0"/>
              <a:t>ЕП </a:t>
            </a:r>
            <a:r>
              <a:rPr lang="ru-RU" sz="1500" dirty="0" smtClean="0"/>
              <a:t>и </a:t>
            </a:r>
            <a:r>
              <a:rPr lang="ru-RU" sz="1500" dirty="0"/>
              <a:t>на </a:t>
            </a:r>
            <a:r>
              <a:rPr lang="bg-BG" sz="1500" dirty="0" smtClean="0"/>
              <a:t>Съвета от 24 юни 2021 г. за установяване на </a:t>
            </a:r>
            <a:r>
              <a:rPr lang="bg-BG" sz="1500" dirty="0" err="1" smtClean="0"/>
              <a:t>общоприложимите</a:t>
            </a:r>
            <a:r>
              <a:rPr lang="bg-BG" sz="1500" dirty="0" smtClean="0"/>
              <a:t> разпоредби за ЕФРР, ЕСФ+, КФ, ФСП и ЕФМДРА, както и финансовите правила за тях и фонд УМИ, ВС и </a:t>
            </a:r>
            <a:r>
              <a:rPr lang="bg-BG" sz="1500" i="1" dirty="0" smtClean="0"/>
              <a:t>ИФПУГВП (Чл. 5-Цели на политиката; ПО се програмира по цел „По-социална и по-приобщаваща Европа чрез реализиране на Европейския стълб на социалните </a:t>
            </a:r>
            <a:r>
              <a:rPr lang="ru-RU" sz="1500" i="1" dirty="0" smtClean="0"/>
              <a:t>права») </a:t>
            </a:r>
            <a:r>
              <a:rPr lang="ru-RU" sz="1500" dirty="0" smtClean="0"/>
              <a:t>и Регламент </a:t>
            </a:r>
            <a:r>
              <a:rPr lang="bg-BG" sz="1500" dirty="0"/>
              <a:t>(</a:t>
            </a:r>
            <a:r>
              <a:rPr lang="bg-BG" sz="1500" dirty="0" smtClean="0"/>
              <a:t>ЕС)2021/1057 на ЕП и на Съвета от 24.06.2021 г. за създаване на ЕСФ+ (</a:t>
            </a:r>
            <a:r>
              <a:rPr lang="bg-BG" sz="1500" i="1" dirty="0" smtClean="0"/>
              <a:t>чл. 4-Специфични цели на ЕСФ+);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dirty="0" smtClean="0"/>
              <a:t>Проведени общо </a:t>
            </a:r>
            <a:r>
              <a:rPr lang="bg-BG" sz="1500" b="1" dirty="0" smtClean="0"/>
              <a:t>6 кръга на неформално обсъждане </a:t>
            </a:r>
            <a:r>
              <a:rPr lang="bg-BG" sz="1500" dirty="0" smtClean="0"/>
              <a:t>на ПО с ЕК;</a:t>
            </a:r>
            <a:endParaRPr lang="en-US" sz="1500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b="1" dirty="0" smtClean="0"/>
              <a:t>28.07.2021 </a:t>
            </a:r>
            <a:r>
              <a:rPr lang="bg-BG" sz="1500" b="1" dirty="0"/>
              <a:t>г. </a:t>
            </a:r>
            <a:r>
              <a:rPr lang="bg-BG" sz="1500" dirty="0"/>
              <a:t>–</a:t>
            </a:r>
            <a:r>
              <a:rPr lang="bg-BG" sz="1500" b="1" dirty="0"/>
              <a:t> </a:t>
            </a:r>
            <a:r>
              <a:rPr lang="bg-BG" sz="1500" b="1" dirty="0" smtClean="0"/>
              <a:t>проведено </a:t>
            </a:r>
            <a:r>
              <a:rPr lang="bg-BG" sz="1500" b="1" dirty="0"/>
              <a:t>обществено обсъждане </a:t>
            </a:r>
            <a:r>
              <a:rPr lang="bg-BG" sz="1500" dirty="0"/>
              <a:t>на проекта на ПО, съгласно </a:t>
            </a:r>
            <a:r>
              <a:rPr lang="bg-BG" sz="1500" dirty="0" smtClean="0"/>
              <a:t>ПМС № 142/07.06.2019 </a:t>
            </a:r>
            <a:r>
              <a:rPr lang="bg-BG" sz="1500" dirty="0"/>
              <a:t>г.;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b="1" dirty="0"/>
              <a:t>От </a:t>
            </a:r>
            <a:r>
              <a:rPr lang="bg-BG" sz="1500" b="1" dirty="0" smtClean="0"/>
              <a:t>08.07.2021 г. до 09.08.2021 </a:t>
            </a:r>
            <a:r>
              <a:rPr lang="bg-BG" sz="1500" b="1" dirty="0"/>
              <a:t>г. </a:t>
            </a:r>
            <a:r>
              <a:rPr lang="bg-BG" sz="1500" dirty="0" smtClean="0"/>
              <a:t>– </a:t>
            </a:r>
            <a:r>
              <a:rPr lang="bg-BG" sz="1500" b="1" dirty="0" smtClean="0"/>
              <a:t>проведена </a:t>
            </a:r>
            <a:r>
              <a:rPr lang="bg-BG" sz="1500" b="1" dirty="0"/>
              <a:t>обществена консултация </a:t>
            </a:r>
            <a:r>
              <a:rPr lang="bg-BG" sz="1500" dirty="0"/>
              <a:t>на Портала за обществени консултации </a:t>
            </a:r>
            <a:r>
              <a:rPr lang="en-US" sz="1500" dirty="0"/>
              <a:t>(</a:t>
            </a:r>
            <a:r>
              <a:rPr lang="en-US" sz="1500" dirty="0">
                <a:hlinkClick r:id="rId2"/>
              </a:rPr>
              <a:t>www</a:t>
            </a:r>
            <a:r>
              <a:rPr lang="bg-BG" sz="1500" dirty="0">
                <a:hlinkClick r:id="rId2"/>
              </a:rPr>
              <a:t>.</a:t>
            </a:r>
            <a:r>
              <a:rPr lang="en-US" sz="1500" dirty="0">
                <a:hlinkClick r:id="rId2"/>
              </a:rPr>
              <a:t>strategy.bg</a:t>
            </a:r>
            <a:r>
              <a:rPr lang="en-US" sz="1500" dirty="0"/>
              <a:t>)</a:t>
            </a:r>
            <a:r>
              <a:rPr lang="bg-BG" sz="1500" dirty="0"/>
              <a:t>, съгласно чл. 15 от ПМС № 142/07.06.2019 г</a:t>
            </a:r>
            <a:r>
              <a:rPr lang="bg-BG" sz="1500" dirty="0" smtClean="0"/>
              <a:t>.;</a:t>
            </a:r>
            <a:endParaRPr lang="bg-BG" sz="1500" dirty="0"/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dirty="0" smtClean="0"/>
              <a:t>Проведени</a:t>
            </a:r>
            <a:r>
              <a:rPr lang="en-US" sz="1500" dirty="0" smtClean="0"/>
              <a:t> </a:t>
            </a:r>
            <a:r>
              <a:rPr lang="bg-BG" sz="1500" b="1" dirty="0" smtClean="0"/>
              <a:t>общо </a:t>
            </a:r>
            <a:r>
              <a:rPr lang="bg-BG" sz="1500" b="1" dirty="0"/>
              <a:t>три заседания на ТРГ </a:t>
            </a:r>
            <a:r>
              <a:rPr lang="bg-BG" sz="1500" b="1" dirty="0" smtClean="0"/>
              <a:t>и </a:t>
            </a:r>
            <a:r>
              <a:rPr lang="bg-BG" sz="1500" b="1" dirty="0"/>
              <a:t>три писмени процедури за неприсъствено вземане на решение </a:t>
            </a:r>
            <a:r>
              <a:rPr lang="bg-BG" sz="1500" dirty="0" smtClean="0"/>
              <a:t>от ТРГ за </a:t>
            </a:r>
            <a:r>
              <a:rPr lang="bg-BG" sz="1500" dirty="0"/>
              <a:t>разработване на ПО за одобрение на проекта на ПО </a:t>
            </a:r>
            <a:r>
              <a:rPr lang="bg-BG" sz="1500" dirty="0" smtClean="0"/>
              <a:t>2021-2027; </a:t>
            </a:r>
            <a:r>
              <a:rPr lang="bg-BG" sz="1500" b="1" dirty="0" smtClean="0"/>
              <a:t>През м. октомври 2021 г. ТРГ одобри версия 1.0 на ПО за изпращане на ЕК.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b="1" dirty="0" smtClean="0"/>
              <a:t>22.10.2021 г. </a:t>
            </a:r>
            <a:r>
              <a:rPr lang="bg-BG" sz="1500" b="1" dirty="0"/>
              <a:t>– </a:t>
            </a:r>
            <a:r>
              <a:rPr lang="bg-BG" sz="1500" dirty="0" smtClean="0"/>
              <a:t>ПО изпратена за финален неформален кръг </a:t>
            </a:r>
            <a:r>
              <a:rPr lang="en-US" sz="1500" dirty="0" smtClean="0"/>
              <a:t>(7-</a:t>
            </a:r>
            <a:r>
              <a:rPr lang="bg-BG" sz="1500" dirty="0" smtClean="0"/>
              <a:t>ми</a:t>
            </a:r>
            <a:r>
              <a:rPr lang="en-US" sz="1500" dirty="0" smtClean="0"/>
              <a:t>)</a:t>
            </a:r>
            <a:r>
              <a:rPr lang="bg-BG" sz="1500" dirty="0" smtClean="0"/>
              <a:t> на консултации с ЕК;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500" b="1" dirty="0" smtClean="0"/>
              <a:t>05.11.2021 г. </a:t>
            </a:r>
            <a:r>
              <a:rPr lang="bg-BG" sz="1500" b="1" dirty="0"/>
              <a:t>– </a:t>
            </a:r>
            <a:r>
              <a:rPr lang="bg-BG" sz="1500" b="1" dirty="0" smtClean="0"/>
              <a:t>ПО 2021-2027 е въведена в </a:t>
            </a:r>
            <a:r>
              <a:rPr lang="en-US" sz="1500" b="1" dirty="0" smtClean="0"/>
              <a:t>SFC</a:t>
            </a:r>
            <a:r>
              <a:rPr lang="bg-BG" sz="1500" b="1" dirty="0" smtClean="0"/>
              <a:t>2021 - последен кръг на неформални консултации със службите на ЕК</a:t>
            </a:r>
            <a:r>
              <a:rPr lang="bg-BG" sz="1500" dirty="0" smtClean="0"/>
              <a:t>.</a:t>
            </a:r>
          </a:p>
          <a:p>
            <a:endParaRPr lang="bg-BG" sz="1500" dirty="0" smtClean="0"/>
          </a:p>
          <a:p>
            <a:endParaRPr lang="bg-BG" sz="1600" dirty="0" smtClean="0"/>
          </a:p>
          <a:p>
            <a:endParaRPr lang="bg-BG" sz="1600" dirty="0"/>
          </a:p>
        </p:txBody>
      </p:sp>
    </p:spTree>
    <p:extLst>
      <p:ext uri="{BB962C8B-B14F-4D97-AF65-F5344CB8AC3E}">
        <p14:creationId xmlns:p14="http://schemas.microsoft.com/office/powerpoint/2010/main" val="407433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991664583"/>
              </p:ext>
            </p:extLst>
          </p:nvPr>
        </p:nvGraphicFramePr>
        <p:xfrm>
          <a:off x="4368800" y="1894007"/>
          <a:ext cx="2926537" cy="4713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286162370"/>
              </p:ext>
            </p:extLst>
          </p:nvPr>
        </p:nvGraphicFramePr>
        <p:xfrm>
          <a:off x="366156" y="1885215"/>
          <a:ext cx="4061911" cy="4705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0000" y="1121569"/>
            <a:ext cx="10279490" cy="504825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b="1" dirty="0" smtClean="0">
                <a:solidFill>
                  <a:srgbClr val="A51321"/>
                </a:solidFill>
                <a:latin typeface="+mn-lt"/>
              </a:rPr>
              <a:t>9. </a:t>
            </a:r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Програма „Образование“ 2021-2027 – структура </a:t>
            </a:r>
            <a:endParaRPr lang="bg-BG" sz="2500" b="1" dirty="0">
              <a:solidFill>
                <a:srgbClr val="A51321"/>
              </a:solidFill>
              <a:latin typeface="+mn-lt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02619606"/>
              </p:ext>
            </p:extLst>
          </p:nvPr>
        </p:nvGraphicFramePr>
        <p:xfrm>
          <a:off x="7295337" y="1885215"/>
          <a:ext cx="4357402" cy="471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389132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883859" y="964276"/>
            <a:ext cx="10376876" cy="5528599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bg-BG" sz="2000" b="1" dirty="0" smtClean="0">
                <a:solidFill>
                  <a:srgbClr val="C00000"/>
                </a:solidFill>
              </a:rPr>
              <a:t>Предстоящи дейности по проекта на  Програма „Образование“ 2021-2027 </a:t>
            </a:r>
            <a:endParaRPr lang="bg-BG" sz="20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bg-BG" sz="1600" dirty="0" smtClean="0"/>
          </a:p>
          <a:p>
            <a:endParaRPr lang="bg-BG" sz="16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856951423"/>
              </p:ext>
            </p:extLst>
          </p:nvPr>
        </p:nvGraphicFramePr>
        <p:xfrm>
          <a:off x="623843" y="1285875"/>
          <a:ext cx="10750609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543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6" y="872836"/>
            <a:ext cx="11049712" cy="589372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ru-RU" sz="2000" b="1" dirty="0" err="1" smtClean="0">
                <a:solidFill>
                  <a:srgbClr val="C00000"/>
                </a:solidFill>
              </a:rPr>
              <a:t>Програма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dirty="0">
                <a:solidFill>
                  <a:srgbClr val="C00000"/>
                </a:solidFill>
              </a:rPr>
              <a:t>Образование </a:t>
            </a:r>
            <a:r>
              <a:rPr lang="ru-RU" sz="2000" b="1" dirty="0" smtClean="0">
                <a:solidFill>
                  <a:srgbClr val="C00000"/>
                </a:solidFill>
              </a:rPr>
              <a:t>2021-2027 – </a:t>
            </a:r>
            <a:r>
              <a:rPr lang="ru-RU" sz="2000" b="1" dirty="0" err="1" smtClean="0">
                <a:solidFill>
                  <a:srgbClr val="C00000"/>
                </a:solidFill>
              </a:rPr>
              <a:t>допълняемост</a:t>
            </a:r>
            <a:r>
              <a:rPr lang="ru-RU" sz="2000" b="1" dirty="0" smtClean="0">
                <a:solidFill>
                  <a:srgbClr val="C00000"/>
                </a:solidFill>
              </a:rPr>
              <a:t> с НПВУ и ПНИИДИТ</a:t>
            </a:r>
            <a:endParaRPr lang="en-US" sz="2000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bg-BG" sz="1500" dirty="0" smtClean="0"/>
          </a:p>
          <a:p>
            <a:endParaRPr lang="bg-BG" sz="1600" dirty="0" smtClean="0"/>
          </a:p>
          <a:p>
            <a:endParaRPr lang="bg-BG" sz="16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86665549"/>
              </p:ext>
            </p:extLst>
          </p:nvPr>
        </p:nvGraphicFramePr>
        <p:xfrm>
          <a:off x="568340" y="628650"/>
          <a:ext cx="11049712" cy="6137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32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CDB2-B57F-4581-8FE9-FC5DC3ECF8D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98206" y="872836"/>
            <a:ext cx="11049712" cy="577180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bg-BG" sz="2000" b="1" smtClean="0">
                <a:solidFill>
                  <a:srgbClr val="C00000"/>
                </a:solidFill>
              </a:rPr>
              <a:t>Б</a:t>
            </a:r>
            <a:r>
              <a:rPr lang="ru-RU" sz="2000" b="1" dirty="0" err="1" smtClean="0">
                <a:solidFill>
                  <a:srgbClr val="C00000"/>
                </a:solidFill>
              </a:rPr>
              <a:t>ъдещо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dirty="0" err="1">
                <a:solidFill>
                  <a:srgbClr val="C00000"/>
                </a:solidFill>
              </a:rPr>
              <a:t>финансиране</a:t>
            </a:r>
            <a:r>
              <a:rPr lang="ru-RU" sz="2000" b="1" dirty="0">
                <a:solidFill>
                  <a:srgbClr val="C00000"/>
                </a:solidFill>
              </a:rPr>
              <a:t> на </a:t>
            </a:r>
            <a:r>
              <a:rPr lang="ru-RU" sz="2000" b="1" dirty="0" err="1">
                <a:solidFill>
                  <a:srgbClr val="C00000"/>
                </a:solidFill>
              </a:rPr>
              <a:t>Центровете</a:t>
            </a:r>
            <a:r>
              <a:rPr lang="ru-RU" sz="2000" b="1" dirty="0">
                <a:solidFill>
                  <a:srgbClr val="C00000"/>
                </a:solidFill>
              </a:rPr>
              <a:t> за </a:t>
            </a:r>
            <a:r>
              <a:rPr lang="ru-RU" sz="2000" b="1" dirty="0" err="1">
                <a:solidFill>
                  <a:srgbClr val="C00000"/>
                </a:solidFill>
              </a:rPr>
              <a:t>компетентност</a:t>
            </a:r>
            <a:r>
              <a:rPr lang="ru-RU" sz="2000" b="1" dirty="0">
                <a:solidFill>
                  <a:srgbClr val="C00000"/>
                </a:solidFill>
              </a:rPr>
              <a:t> и </a:t>
            </a:r>
            <a:r>
              <a:rPr lang="ru-RU" sz="2000" b="1" dirty="0" err="1">
                <a:solidFill>
                  <a:srgbClr val="C00000"/>
                </a:solidFill>
              </a:rPr>
              <a:t>Центровете</a:t>
            </a:r>
            <a:r>
              <a:rPr lang="ru-RU" sz="2000" b="1" dirty="0">
                <a:solidFill>
                  <a:srgbClr val="C00000"/>
                </a:solidFill>
              </a:rPr>
              <a:t> за </a:t>
            </a:r>
            <a:r>
              <a:rPr lang="ru-RU" sz="2000" b="1" dirty="0" err="1">
                <a:solidFill>
                  <a:srgbClr val="C00000"/>
                </a:solidFill>
              </a:rPr>
              <a:t>върхови</a:t>
            </a:r>
            <a:r>
              <a:rPr lang="ru-RU" sz="2000" b="1" dirty="0">
                <a:solidFill>
                  <a:srgbClr val="C00000"/>
                </a:solidFill>
              </a:rPr>
              <a:t> постижения по линия на </a:t>
            </a:r>
            <a:r>
              <a:rPr lang="ru-RU" sz="2000" b="1" dirty="0" smtClean="0">
                <a:solidFill>
                  <a:srgbClr val="C00000"/>
                </a:solidFill>
              </a:rPr>
              <a:t>ЕФРР </a:t>
            </a:r>
            <a:endParaRPr lang="bg-BG" sz="1600" dirty="0" smtClean="0"/>
          </a:p>
          <a:p>
            <a:endParaRPr lang="bg-BG" sz="16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96375329"/>
              </p:ext>
            </p:extLst>
          </p:nvPr>
        </p:nvGraphicFramePr>
        <p:xfrm>
          <a:off x="598206" y="1741714"/>
          <a:ext cx="11049712" cy="4751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508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960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2261</TotalTime>
  <Words>950</Words>
  <Application>Microsoft Office PowerPoint</Application>
  <PresentationFormat>Widescreen</PresentationFormat>
  <Paragraphs>92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Courier New</vt:lpstr>
      <vt:lpstr>Wingdings</vt:lpstr>
      <vt:lpstr>Office Theme</vt:lpstr>
      <vt:lpstr>15-то редовно заседание  на Комитета за наблюдение  23 ноември 2021 г., платформа ZOOM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Ivan Popov</cp:lastModifiedBy>
  <cp:revision>142</cp:revision>
  <dcterms:created xsi:type="dcterms:W3CDTF">2021-08-17T08:00:04Z</dcterms:created>
  <dcterms:modified xsi:type="dcterms:W3CDTF">2021-11-15T08:23:42Z</dcterms:modified>
</cp:coreProperties>
</file>