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handoutMasterIdLst>
    <p:handoutMasterId r:id="rId11"/>
  </p:handoutMasterIdLst>
  <p:sldIdLst>
    <p:sldId id="257" r:id="rId2"/>
    <p:sldId id="345" r:id="rId3"/>
    <p:sldId id="383" r:id="rId4"/>
    <p:sldId id="377" r:id="rId5"/>
    <p:sldId id="380" r:id="rId6"/>
    <p:sldId id="381" r:id="rId7"/>
    <p:sldId id="355" r:id="rId8"/>
    <p:sldId id="290" r:id="rId9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66"/>
    <a:srgbClr val="99FF99"/>
    <a:srgbClr val="FFFF99"/>
    <a:srgbClr val="009900"/>
    <a:srgbClr val="FF5050"/>
    <a:srgbClr val="368A64"/>
    <a:srgbClr val="A51321"/>
    <a:srgbClr val="39A4C5"/>
    <a:srgbClr val="D3CB2B"/>
    <a:srgbClr val="EAF3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67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46C041-8A71-445E-BA5F-9872D455DE03}" type="doc">
      <dgm:prSet loTypeId="urn:microsoft.com/office/officeart/2011/layout/RadialPictureList" loCatId="pictur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C47E521-AD9C-4F84-BDA6-AC204CBC57DC}">
      <dgm:prSet phldrT="[Text]"/>
      <dgm:spPr>
        <a:solidFill>
          <a:srgbClr val="FFFF99"/>
        </a:solidFill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ИГРП за 2019 г. (изменение)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79C5D7AB-7D08-46E3-A256-D81ED61DC04F}" type="parTrans" cxnId="{D13980DE-A4F2-4EAF-A661-D424A4A92713}">
      <dgm:prSet/>
      <dgm:spPr/>
      <dgm:t>
        <a:bodyPr/>
        <a:lstStyle/>
        <a:p>
          <a:endParaRPr lang="en-US"/>
        </a:p>
      </dgm:t>
    </dgm:pt>
    <dgm:pt modelId="{B0E275E3-776F-4B70-BC4F-D5FEF83AA27F}" type="sibTrans" cxnId="{D13980DE-A4F2-4EAF-A661-D424A4A92713}">
      <dgm:prSet/>
      <dgm:spPr/>
      <dgm:t>
        <a:bodyPr/>
        <a:lstStyle/>
        <a:p>
          <a:endParaRPr lang="en-US"/>
        </a:p>
      </dgm:t>
    </dgm:pt>
    <dgm:pt modelId="{0E30EA12-7B7A-4C52-903C-D3A3F0A690BC}">
      <dgm:prSet phldrT="[Text]" custT="1"/>
      <dgm:spPr/>
      <dgm:t>
        <a:bodyPr/>
        <a:lstStyle/>
        <a:p>
          <a:r>
            <a:rPr lang="ru-RU" sz="2000" b="1" i="0" dirty="0" err="1" smtClean="0">
              <a:effectLst/>
            </a:rPr>
            <a:t>Научни</a:t>
          </a:r>
          <a:r>
            <a:rPr lang="ru-RU" sz="2000" b="1" i="0" dirty="0" smtClean="0">
              <a:effectLst/>
            </a:rPr>
            <a:t> </a:t>
          </a:r>
          <a:r>
            <a:rPr lang="ru-RU" sz="2000" b="1" i="0" dirty="0" err="1" smtClean="0">
              <a:effectLst/>
            </a:rPr>
            <a:t>изследвания</a:t>
          </a:r>
          <a:r>
            <a:rPr lang="ru-RU" sz="2000" b="1" i="0" dirty="0" smtClean="0">
              <a:effectLst/>
            </a:rPr>
            <a:t> и технологично развитие – 1 процедура на </a:t>
          </a:r>
          <a:r>
            <a:rPr lang="ru-RU" sz="2000" b="1" i="0" dirty="0" err="1" smtClean="0">
              <a:effectLst/>
            </a:rPr>
            <a:t>стойност</a:t>
          </a:r>
          <a:r>
            <a:rPr lang="ru-RU" sz="2000" b="1" i="0" dirty="0" smtClean="0">
              <a:effectLst/>
            </a:rPr>
            <a:t> 60 000 000 </a:t>
          </a:r>
          <a:r>
            <a:rPr lang="ru-RU" sz="2000" b="1" i="0" dirty="0" err="1" smtClean="0">
              <a:effectLst/>
            </a:rPr>
            <a:t>лв</a:t>
          </a:r>
          <a:r>
            <a:rPr lang="ru-RU" sz="2000" b="1" i="0" dirty="0" smtClean="0">
              <a:effectLst/>
            </a:rPr>
            <a:t>.</a:t>
          </a:r>
          <a:r>
            <a:rPr lang="bg-BG" sz="2000" b="1" dirty="0" smtClean="0">
              <a:effectLst/>
            </a:rPr>
            <a:t> </a:t>
          </a:r>
          <a:endParaRPr lang="en-US" sz="2000" b="1" dirty="0">
            <a:effectLst/>
          </a:endParaRPr>
        </a:p>
      </dgm:t>
    </dgm:pt>
    <dgm:pt modelId="{A5A17FE6-C5D6-4CA0-9BF7-5863ACB5BDB6}" type="parTrans" cxnId="{9715DF67-4B0C-4C25-A400-6730AA9A3101}">
      <dgm:prSet/>
      <dgm:spPr/>
      <dgm:t>
        <a:bodyPr/>
        <a:lstStyle/>
        <a:p>
          <a:endParaRPr lang="en-US"/>
        </a:p>
      </dgm:t>
    </dgm:pt>
    <dgm:pt modelId="{118A968C-A921-438B-A233-91F727BD82DF}" type="sibTrans" cxnId="{9715DF67-4B0C-4C25-A400-6730AA9A3101}">
      <dgm:prSet/>
      <dgm:spPr/>
      <dgm:t>
        <a:bodyPr/>
        <a:lstStyle/>
        <a:p>
          <a:endParaRPr lang="en-US"/>
        </a:p>
      </dgm:t>
    </dgm:pt>
    <dgm:pt modelId="{93219AEA-0BC0-476B-8F6A-F050F9A955CF}">
      <dgm:prSet phldrT="[Text]" custT="1"/>
      <dgm:spPr/>
      <dgm:t>
        <a:bodyPr/>
        <a:lstStyle/>
        <a:p>
          <a:r>
            <a:rPr lang="bg-BG" sz="2000" b="1" u="sng" dirty="0" smtClean="0">
              <a:effectLst/>
            </a:rPr>
            <a:t>Приоритетна ос 3. </a:t>
          </a:r>
        </a:p>
        <a:p>
          <a:r>
            <a:rPr lang="ru-RU" sz="2000" b="1" i="0" dirty="0" err="1" smtClean="0">
              <a:effectLst/>
            </a:rPr>
            <a:t>Образователна</a:t>
          </a:r>
          <a:r>
            <a:rPr lang="ru-RU" sz="2000" b="1" i="0" dirty="0" smtClean="0">
              <a:effectLst/>
            </a:rPr>
            <a:t> среда за активно </a:t>
          </a:r>
          <a:r>
            <a:rPr lang="ru-RU" sz="2000" b="1" i="0" dirty="0" err="1" smtClean="0">
              <a:effectLst/>
            </a:rPr>
            <a:t>социално</a:t>
          </a:r>
          <a:r>
            <a:rPr lang="ru-RU" sz="2000" b="1" i="0" dirty="0" smtClean="0">
              <a:effectLst/>
            </a:rPr>
            <a:t> </a:t>
          </a:r>
          <a:r>
            <a:rPr lang="ru-RU" sz="2000" b="1" i="0" dirty="0" err="1" smtClean="0">
              <a:effectLst/>
            </a:rPr>
            <a:t>приобщаване</a:t>
          </a:r>
          <a:r>
            <a:rPr lang="ru-RU" sz="2000" b="1" i="0" dirty="0" smtClean="0">
              <a:effectLst/>
            </a:rPr>
            <a:t> – 3 </a:t>
          </a:r>
          <a:r>
            <a:rPr lang="ru-RU" sz="2000" b="1" i="0" dirty="0" err="1" smtClean="0">
              <a:effectLst/>
            </a:rPr>
            <a:t>процедури</a:t>
          </a:r>
          <a:r>
            <a:rPr lang="ru-RU" sz="2000" b="1" i="0" dirty="0" smtClean="0">
              <a:effectLst/>
            </a:rPr>
            <a:t> на </a:t>
          </a:r>
          <a:r>
            <a:rPr lang="ru-RU" sz="2000" b="1" i="0" dirty="0" err="1" smtClean="0">
              <a:effectLst/>
            </a:rPr>
            <a:t>стойност</a:t>
          </a:r>
          <a:r>
            <a:rPr lang="ru-RU" sz="2000" b="1" i="0" dirty="0" smtClean="0">
              <a:effectLst/>
            </a:rPr>
            <a:t> 61 000 000 </a:t>
          </a:r>
          <a:r>
            <a:rPr lang="ru-RU" sz="2000" b="1" i="0" dirty="0" err="1" smtClean="0">
              <a:effectLst/>
            </a:rPr>
            <a:t>лв</a:t>
          </a:r>
          <a:r>
            <a:rPr lang="ru-RU" sz="2000" b="1" i="0" dirty="0" smtClean="0">
              <a:effectLst/>
            </a:rPr>
            <a:t>.</a:t>
          </a:r>
          <a:endParaRPr lang="en-US" sz="2000" b="1" dirty="0">
            <a:effectLst/>
          </a:endParaRPr>
        </a:p>
      </dgm:t>
    </dgm:pt>
    <dgm:pt modelId="{88B0CC4C-03CF-4821-8F63-BC84794094D1}" type="parTrans" cxnId="{3DA69C1E-A4A5-4123-9593-E3FA30E833CB}">
      <dgm:prSet/>
      <dgm:spPr/>
      <dgm:t>
        <a:bodyPr/>
        <a:lstStyle/>
        <a:p>
          <a:endParaRPr lang="en-US"/>
        </a:p>
      </dgm:t>
    </dgm:pt>
    <dgm:pt modelId="{E7C51CEB-908B-4BF3-9744-9CF39DE137F0}" type="sibTrans" cxnId="{3DA69C1E-A4A5-4123-9593-E3FA30E833CB}">
      <dgm:prSet/>
      <dgm:spPr/>
      <dgm:t>
        <a:bodyPr/>
        <a:lstStyle/>
        <a:p>
          <a:endParaRPr lang="en-US"/>
        </a:p>
      </dgm:t>
    </dgm:pt>
    <dgm:pt modelId="{878DA0C3-DC4A-4BB2-9A8E-AC812E33B5B1}">
      <dgm:prSet phldrT="[Text]" custT="1"/>
      <dgm:spPr/>
      <dgm:t>
        <a:bodyPr/>
        <a:lstStyle/>
        <a:p>
          <a:r>
            <a:rPr lang="ru-RU" sz="2000" b="1" i="0" dirty="0" smtClean="0">
              <a:effectLst/>
            </a:rPr>
            <a:t>Образование и </a:t>
          </a:r>
          <a:r>
            <a:rPr lang="ru-RU" sz="2000" b="1" i="0" dirty="0" err="1" smtClean="0">
              <a:effectLst/>
            </a:rPr>
            <a:t>учене</a:t>
          </a:r>
          <a:r>
            <a:rPr lang="ru-RU" sz="2000" b="1" i="0" dirty="0" smtClean="0">
              <a:effectLst/>
            </a:rPr>
            <a:t> </a:t>
          </a:r>
          <a:r>
            <a:rPr lang="ru-RU" sz="2000" b="1" i="0" dirty="0" err="1" smtClean="0">
              <a:effectLst/>
            </a:rPr>
            <a:t>през</a:t>
          </a:r>
          <a:r>
            <a:rPr lang="ru-RU" sz="2000" b="1" i="0" dirty="0" smtClean="0">
              <a:effectLst/>
            </a:rPr>
            <a:t> </a:t>
          </a:r>
          <a:r>
            <a:rPr lang="ru-RU" sz="2000" b="1" i="0" dirty="0" err="1" smtClean="0">
              <a:effectLst/>
            </a:rPr>
            <a:t>целия</a:t>
          </a:r>
          <a:r>
            <a:rPr lang="ru-RU" sz="2000" b="1" i="0" dirty="0" smtClean="0">
              <a:effectLst/>
            </a:rPr>
            <a:t> живот –  4 </a:t>
          </a:r>
          <a:r>
            <a:rPr lang="ru-RU" sz="2000" b="1" i="0" dirty="0" err="1" smtClean="0">
              <a:effectLst/>
            </a:rPr>
            <a:t>процедури</a:t>
          </a:r>
          <a:r>
            <a:rPr lang="ru-RU" sz="2000" b="1" i="0" dirty="0" smtClean="0">
              <a:effectLst/>
            </a:rPr>
            <a:t> на </a:t>
          </a:r>
          <a:r>
            <a:rPr lang="ru-RU" sz="2000" b="1" i="0" dirty="0" err="1" smtClean="0">
              <a:effectLst/>
            </a:rPr>
            <a:t>стойност</a:t>
          </a:r>
          <a:r>
            <a:rPr lang="ru-RU" sz="2000" b="1" i="0" dirty="0" smtClean="0">
              <a:effectLst/>
            </a:rPr>
            <a:t> 127 700 000 </a:t>
          </a:r>
          <a:r>
            <a:rPr lang="ru-RU" sz="2000" b="1" i="0" dirty="0" err="1" smtClean="0">
              <a:effectLst/>
            </a:rPr>
            <a:t>лв</a:t>
          </a:r>
          <a:r>
            <a:rPr lang="ru-RU" sz="2000" b="1" i="0" dirty="0" smtClean="0">
              <a:effectLst/>
            </a:rPr>
            <a:t>.</a:t>
          </a:r>
          <a:endParaRPr lang="en-US" sz="2000" b="1" dirty="0">
            <a:effectLst/>
          </a:endParaRPr>
        </a:p>
      </dgm:t>
    </dgm:pt>
    <dgm:pt modelId="{5C7427B4-2B08-4BAE-9924-41C289D83EAF}" type="sibTrans" cxnId="{52F9BB07-67C1-4B6A-B2E1-8E50EC7B7C39}">
      <dgm:prSet/>
      <dgm:spPr/>
      <dgm:t>
        <a:bodyPr/>
        <a:lstStyle/>
        <a:p>
          <a:endParaRPr lang="en-US"/>
        </a:p>
      </dgm:t>
    </dgm:pt>
    <dgm:pt modelId="{1CC1B489-F4BF-41B4-9010-0B61E4447111}" type="parTrans" cxnId="{52F9BB07-67C1-4B6A-B2E1-8E50EC7B7C39}">
      <dgm:prSet/>
      <dgm:spPr/>
      <dgm:t>
        <a:bodyPr/>
        <a:lstStyle/>
        <a:p>
          <a:endParaRPr lang="en-US"/>
        </a:p>
      </dgm:t>
    </dgm:pt>
    <dgm:pt modelId="{500FB367-79E6-4127-AD16-B12F2C344CA7}" type="pres">
      <dgm:prSet presAssocID="{7D46C041-8A71-445E-BA5F-9872D455DE03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67FBEBDF-2650-4F12-9832-9F8E8602909E}" type="pres">
      <dgm:prSet presAssocID="{AC47E521-AD9C-4F84-BDA6-AC204CBC57DC}" presName="Parent" presStyleLbl="node1" presStyleIdx="0" presStyleCnt="2" custLinFactNeighborX="-30253" custLinFactNeighborY="1243">
        <dgm:presLayoutVars>
          <dgm:chMax val="4"/>
          <dgm:chPref val="3"/>
        </dgm:presLayoutVars>
      </dgm:prSet>
      <dgm:spPr/>
      <dgm:t>
        <a:bodyPr/>
        <a:lstStyle/>
        <a:p>
          <a:endParaRPr lang="en-US"/>
        </a:p>
      </dgm:t>
    </dgm:pt>
    <dgm:pt modelId="{DF2E8A50-2710-40EF-B445-EB9C86EF6C6B}" type="pres">
      <dgm:prSet presAssocID="{0E30EA12-7B7A-4C52-903C-D3A3F0A690BC}" presName="Accent" presStyleLbl="node1" presStyleIdx="1" presStyleCnt="2" custScaleX="100930" custLinFactNeighborX="-11307" custLinFactNeighborY="2169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endParaRPr lang="en-US"/>
        </a:p>
      </dgm:t>
    </dgm:pt>
    <dgm:pt modelId="{EE0E7B73-E9AF-489B-91E5-68220D5957D5}" type="pres">
      <dgm:prSet presAssocID="{0E30EA12-7B7A-4C52-903C-D3A3F0A690BC}" presName="Image1" presStyleLbl="fgImgPlace1" presStyleIdx="0" presStyleCnt="3" custLinFactNeighborX="-51832" custLinFactNeighborY="1547"/>
      <dgm:spPr>
        <a:solidFill>
          <a:schemeClr val="bg1">
            <a:lumMod val="85000"/>
          </a:schemeClr>
        </a:solid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ддд"/>
        </a:ext>
      </dgm:extLst>
    </dgm:pt>
    <dgm:pt modelId="{A6506064-140D-493E-BA54-5B253708D677}" type="pres">
      <dgm:prSet presAssocID="{0E30EA12-7B7A-4C52-903C-D3A3F0A690BC}" presName="Child1" presStyleLbl="revTx" presStyleIdx="0" presStyleCnt="3" custScaleX="259030" custLinFactNeighborX="44260" custLinFactNeighborY="-53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6592B1-82F1-4489-937C-3D933BC8F00F}" type="pres">
      <dgm:prSet presAssocID="{878DA0C3-DC4A-4BB2-9A8E-AC812E33B5B1}" presName="Image2" presStyleCnt="0"/>
      <dgm:spPr/>
    </dgm:pt>
    <dgm:pt modelId="{A32534B8-B209-4876-9FB6-B055DB616A0B}" type="pres">
      <dgm:prSet presAssocID="{878DA0C3-DC4A-4BB2-9A8E-AC812E33B5B1}" presName="Image" presStyleLbl="fgImgPlace1" presStyleIdx="1" presStyleCnt="3" custLinFactNeighborX="-52605" custLinFactNeighborY="-4640"/>
      <dgm:spPr>
        <a:solidFill>
          <a:srgbClr val="99FF99"/>
        </a:solidFill>
      </dgm:spPr>
      <dgm:t>
        <a:bodyPr/>
        <a:lstStyle/>
        <a:p>
          <a:endParaRPr lang="en-US"/>
        </a:p>
      </dgm:t>
    </dgm:pt>
    <dgm:pt modelId="{889A644D-3CC8-4C9B-822E-86DEE91CC421}" type="pres">
      <dgm:prSet presAssocID="{878DA0C3-DC4A-4BB2-9A8E-AC812E33B5B1}" presName="Child2" presStyleLbl="revTx" presStyleIdx="1" presStyleCnt="3" custScaleX="219367" custLinFactNeighborX="16018" custLinFactNeighborY="-69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3DCCBC-C25A-4C10-B828-BDF91791F75F}" type="pres">
      <dgm:prSet presAssocID="{93219AEA-0BC0-476B-8F6A-F050F9A955CF}" presName="Image3" presStyleCnt="0"/>
      <dgm:spPr/>
    </dgm:pt>
    <dgm:pt modelId="{A929C88F-4330-464B-AF9F-AF0F52526AD1}" type="pres">
      <dgm:prSet presAssocID="{93219AEA-0BC0-476B-8F6A-F050F9A955CF}" presName="Image" presStyleLbl="fgImgPlace1" presStyleIdx="2" presStyleCnt="3" custLinFactNeighborX="-51832" custLinFactNeighborY="-773"/>
      <dgm:spPr>
        <a:solidFill>
          <a:srgbClr val="FF9966"/>
        </a:solidFill>
      </dgm:spPr>
      <dgm:t>
        <a:bodyPr/>
        <a:lstStyle/>
        <a:p>
          <a:endParaRPr lang="en-US"/>
        </a:p>
      </dgm:t>
    </dgm:pt>
    <dgm:pt modelId="{C2390152-820C-488E-8E72-7B8D487246D0}" type="pres">
      <dgm:prSet presAssocID="{93219AEA-0BC0-476B-8F6A-F050F9A955CF}" presName="Child3" presStyleLbl="revTx" presStyleIdx="2" presStyleCnt="3" custScaleX="259127" custLinFactNeighborX="45887" custLinFactNeighborY="114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2F9BB07-67C1-4B6A-B2E1-8E50EC7B7C39}" srcId="{AC47E521-AD9C-4F84-BDA6-AC204CBC57DC}" destId="{878DA0C3-DC4A-4BB2-9A8E-AC812E33B5B1}" srcOrd="1" destOrd="0" parTransId="{1CC1B489-F4BF-41B4-9010-0B61E4447111}" sibTransId="{5C7427B4-2B08-4BAE-9924-41C289D83EAF}"/>
    <dgm:cxn modelId="{3DA69C1E-A4A5-4123-9593-E3FA30E833CB}" srcId="{AC47E521-AD9C-4F84-BDA6-AC204CBC57DC}" destId="{93219AEA-0BC0-476B-8F6A-F050F9A955CF}" srcOrd="2" destOrd="0" parTransId="{88B0CC4C-03CF-4821-8F63-BC84794094D1}" sibTransId="{E7C51CEB-908B-4BF3-9744-9CF39DE137F0}"/>
    <dgm:cxn modelId="{9715DF67-4B0C-4C25-A400-6730AA9A3101}" srcId="{AC47E521-AD9C-4F84-BDA6-AC204CBC57DC}" destId="{0E30EA12-7B7A-4C52-903C-D3A3F0A690BC}" srcOrd="0" destOrd="0" parTransId="{A5A17FE6-C5D6-4CA0-9BF7-5863ACB5BDB6}" sibTransId="{118A968C-A921-438B-A233-91F727BD82DF}"/>
    <dgm:cxn modelId="{D0A6698F-E0D1-4B54-8589-EC0666DC2F52}" type="presOf" srcId="{0E30EA12-7B7A-4C52-903C-D3A3F0A690BC}" destId="{A6506064-140D-493E-BA54-5B253708D677}" srcOrd="0" destOrd="0" presId="urn:microsoft.com/office/officeart/2011/layout/RadialPictureList"/>
    <dgm:cxn modelId="{23142CFE-2A9C-4B4D-B113-ADA9DC3C94F7}" type="presOf" srcId="{93219AEA-0BC0-476B-8F6A-F050F9A955CF}" destId="{C2390152-820C-488E-8E72-7B8D487246D0}" srcOrd="0" destOrd="0" presId="urn:microsoft.com/office/officeart/2011/layout/RadialPictureList"/>
    <dgm:cxn modelId="{2484F84F-A82C-4134-8D7E-939963D10036}" type="presOf" srcId="{878DA0C3-DC4A-4BB2-9A8E-AC812E33B5B1}" destId="{889A644D-3CC8-4C9B-822E-86DEE91CC421}" srcOrd="0" destOrd="0" presId="urn:microsoft.com/office/officeart/2011/layout/RadialPictureList"/>
    <dgm:cxn modelId="{C607AB6C-532C-4FB2-AEE0-5C4B8F827CC5}" type="presOf" srcId="{7D46C041-8A71-445E-BA5F-9872D455DE03}" destId="{500FB367-79E6-4127-AD16-B12F2C344CA7}" srcOrd="0" destOrd="0" presId="urn:microsoft.com/office/officeart/2011/layout/RadialPictureList"/>
    <dgm:cxn modelId="{D13980DE-A4F2-4EAF-A661-D424A4A92713}" srcId="{7D46C041-8A71-445E-BA5F-9872D455DE03}" destId="{AC47E521-AD9C-4F84-BDA6-AC204CBC57DC}" srcOrd="0" destOrd="0" parTransId="{79C5D7AB-7D08-46E3-A256-D81ED61DC04F}" sibTransId="{B0E275E3-776F-4B70-BC4F-D5FEF83AA27F}"/>
    <dgm:cxn modelId="{8FFC3C62-8D3E-4D29-BAF0-02B179E33337}" type="presOf" srcId="{AC47E521-AD9C-4F84-BDA6-AC204CBC57DC}" destId="{67FBEBDF-2650-4F12-9832-9F8E8602909E}" srcOrd="0" destOrd="0" presId="urn:microsoft.com/office/officeart/2011/layout/RadialPictureList"/>
    <dgm:cxn modelId="{E47B6AC7-992E-4D53-BD12-E7F6385875A0}" type="presParOf" srcId="{500FB367-79E6-4127-AD16-B12F2C344CA7}" destId="{67FBEBDF-2650-4F12-9832-9F8E8602909E}" srcOrd="0" destOrd="0" presId="urn:microsoft.com/office/officeart/2011/layout/RadialPictureList"/>
    <dgm:cxn modelId="{E7650A42-7F51-4EC9-B1CC-C4417A1BA6DA}" type="presParOf" srcId="{500FB367-79E6-4127-AD16-B12F2C344CA7}" destId="{DF2E8A50-2710-40EF-B445-EB9C86EF6C6B}" srcOrd="1" destOrd="0" presId="urn:microsoft.com/office/officeart/2011/layout/RadialPictureList"/>
    <dgm:cxn modelId="{3A88DDF2-BE9E-4232-8014-4C9F1360FBEB}" type="presParOf" srcId="{500FB367-79E6-4127-AD16-B12F2C344CA7}" destId="{EE0E7B73-E9AF-489B-91E5-68220D5957D5}" srcOrd="2" destOrd="0" presId="urn:microsoft.com/office/officeart/2011/layout/RadialPictureList"/>
    <dgm:cxn modelId="{7DA7FB5C-7341-468E-9306-0C3B0E177161}" type="presParOf" srcId="{500FB367-79E6-4127-AD16-B12F2C344CA7}" destId="{A6506064-140D-493E-BA54-5B253708D677}" srcOrd="3" destOrd="0" presId="urn:microsoft.com/office/officeart/2011/layout/RadialPictureList"/>
    <dgm:cxn modelId="{BF9FC52A-8C25-4AC2-97D8-B1CB660D6546}" type="presParOf" srcId="{500FB367-79E6-4127-AD16-B12F2C344CA7}" destId="{706592B1-82F1-4489-937C-3D933BC8F00F}" srcOrd="4" destOrd="0" presId="urn:microsoft.com/office/officeart/2011/layout/RadialPictureList"/>
    <dgm:cxn modelId="{ED2ABCD1-D5AF-4D46-8AB4-0123CBFEBA08}" type="presParOf" srcId="{706592B1-82F1-4489-937C-3D933BC8F00F}" destId="{A32534B8-B209-4876-9FB6-B055DB616A0B}" srcOrd="0" destOrd="0" presId="urn:microsoft.com/office/officeart/2011/layout/RadialPictureList"/>
    <dgm:cxn modelId="{FC346411-7510-43CE-9B0B-17E976F718F9}" type="presParOf" srcId="{500FB367-79E6-4127-AD16-B12F2C344CA7}" destId="{889A644D-3CC8-4C9B-822E-86DEE91CC421}" srcOrd="5" destOrd="0" presId="urn:microsoft.com/office/officeart/2011/layout/RadialPictureList"/>
    <dgm:cxn modelId="{21BEF6F3-0F32-43F6-BD80-7D712D820F47}" type="presParOf" srcId="{500FB367-79E6-4127-AD16-B12F2C344CA7}" destId="{A03DCCBC-C25A-4C10-B828-BDF91791F75F}" srcOrd="6" destOrd="0" presId="urn:microsoft.com/office/officeart/2011/layout/RadialPictureList"/>
    <dgm:cxn modelId="{D2670E42-91BF-45FD-9773-3FCDF399FE63}" type="presParOf" srcId="{A03DCCBC-C25A-4C10-B828-BDF91791F75F}" destId="{A929C88F-4330-464B-AF9F-AF0F52526AD1}" srcOrd="0" destOrd="0" presId="urn:microsoft.com/office/officeart/2011/layout/RadialPictureList"/>
    <dgm:cxn modelId="{4F209BB7-5D7E-4F04-B543-D6D75B2F9EE0}" type="presParOf" srcId="{500FB367-79E6-4127-AD16-B12F2C344CA7}" destId="{C2390152-820C-488E-8E72-7B8D487246D0}" srcOrd="7" destOrd="0" presId="urn:microsoft.com/office/officeart/2011/layout/RadialPictureList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BC5759-357B-49AB-85E5-A047749FAB51}" type="doc">
      <dgm:prSet loTypeId="urn:microsoft.com/office/officeart/2011/layout/TabList" loCatId="officeonlin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5651089-51CF-49FC-AA5E-4DA1EDB528CF}">
      <dgm:prSet phldrT="[Text]" custT="1"/>
      <dgm:spPr/>
      <dgm:t>
        <a:bodyPr/>
        <a:lstStyle/>
        <a:p>
          <a:r>
            <a:rPr lang="bg-BG" sz="1800" dirty="0" smtClean="0"/>
            <a:t>Министерство на образованието и науката.</a:t>
          </a:r>
          <a:endParaRPr lang="en-US" sz="1800" dirty="0"/>
        </a:p>
      </dgm:t>
    </dgm:pt>
    <dgm:pt modelId="{DC92A0CB-A830-4719-BAF9-B1016523A8B6}" type="parTrans" cxnId="{9DC58952-060A-480C-8085-DFFA0321A00B}">
      <dgm:prSet/>
      <dgm:spPr/>
      <dgm:t>
        <a:bodyPr/>
        <a:lstStyle/>
        <a:p>
          <a:endParaRPr lang="en-US"/>
        </a:p>
      </dgm:t>
    </dgm:pt>
    <dgm:pt modelId="{435FAFFE-9DD7-4716-B22B-FA735A7495F5}" type="sibTrans" cxnId="{9DC58952-060A-480C-8085-DFFA0321A00B}">
      <dgm:prSet/>
      <dgm:spPr/>
      <dgm:t>
        <a:bodyPr/>
        <a:lstStyle/>
        <a:p>
          <a:endParaRPr lang="en-US"/>
        </a:p>
      </dgm:t>
    </dgm:pt>
    <dgm:pt modelId="{499E4EC1-7B52-4459-859E-5AB436604848}">
      <dgm:prSet phldrT="[Text]"/>
      <dgm:spPr>
        <a:solidFill>
          <a:srgbClr val="A51321"/>
        </a:solidFill>
        <a:ln>
          <a:solidFill>
            <a:srgbClr val="A51321"/>
          </a:solidFill>
        </a:ln>
      </dgm:spPr>
      <dgm:t>
        <a:bodyPr/>
        <a:lstStyle/>
        <a:p>
          <a:r>
            <a:rPr lang="bg-BG" b="1" dirty="0" smtClean="0"/>
            <a:t>Срокове</a:t>
          </a:r>
          <a:endParaRPr lang="en-US" b="1" dirty="0"/>
        </a:p>
      </dgm:t>
    </dgm:pt>
    <dgm:pt modelId="{B0E2F9FB-B1E3-4778-8BB9-003E04E20225}" type="parTrans" cxnId="{F671A8C5-BBD0-4668-B6F3-301D6FED5606}">
      <dgm:prSet/>
      <dgm:spPr/>
      <dgm:t>
        <a:bodyPr/>
        <a:lstStyle/>
        <a:p>
          <a:endParaRPr lang="en-US"/>
        </a:p>
      </dgm:t>
    </dgm:pt>
    <dgm:pt modelId="{E19274E2-B0E6-41B5-8733-8EFD3B44EF88}" type="sibTrans" cxnId="{F671A8C5-BBD0-4668-B6F3-301D6FED5606}">
      <dgm:prSet/>
      <dgm:spPr/>
      <dgm:t>
        <a:bodyPr/>
        <a:lstStyle/>
        <a:p>
          <a:endParaRPr lang="en-US"/>
        </a:p>
      </dgm:t>
    </dgm:pt>
    <dgm:pt modelId="{E92D9774-71F2-4FB3-BC95-683338CFCA0E}">
      <dgm:prSet phldrT="[Text]" phldr="1"/>
      <dgm:spPr>
        <a:noFill/>
        <a:ln>
          <a:noFill/>
        </a:ln>
      </dgm:spPr>
      <dgm:t>
        <a:bodyPr/>
        <a:lstStyle/>
        <a:p>
          <a:endParaRPr lang="en-US" dirty="0"/>
        </a:p>
      </dgm:t>
    </dgm:pt>
    <dgm:pt modelId="{5CFECB4A-22FC-43E2-BEAC-7A6CC5AEABF3}" type="parTrans" cxnId="{FE94CE96-E1EA-4892-B33F-B32235249ABF}">
      <dgm:prSet/>
      <dgm:spPr/>
      <dgm:t>
        <a:bodyPr/>
        <a:lstStyle/>
        <a:p>
          <a:endParaRPr lang="en-US"/>
        </a:p>
      </dgm:t>
    </dgm:pt>
    <dgm:pt modelId="{7CD1D646-D5EA-4979-8966-0C270BD8C664}" type="sibTrans" cxnId="{FE94CE96-E1EA-4892-B33F-B32235249ABF}">
      <dgm:prSet/>
      <dgm:spPr/>
      <dgm:t>
        <a:bodyPr/>
        <a:lstStyle/>
        <a:p>
          <a:endParaRPr lang="en-US"/>
        </a:p>
      </dgm:t>
    </dgm:pt>
    <dgm:pt modelId="{AAC700E2-5D2D-4E94-B45B-FC3857785DB6}">
      <dgm:prSet phldrT="[Text]" custT="1"/>
      <dgm:spPr/>
      <dgm:t>
        <a:bodyPr/>
        <a:lstStyle/>
        <a:p>
          <a:r>
            <a:rPr lang="bg-BG" sz="1800" b="0" dirty="0" smtClean="0"/>
            <a:t>Обявяване на процедурата: Юли 2019 г.</a:t>
          </a:r>
          <a:endParaRPr lang="en-US" sz="1800" dirty="0"/>
        </a:p>
      </dgm:t>
    </dgm:pt>
    <dgm:pt modelId="{926864AC-7EB4-4D92-822E-C25F3A374002}" type="parTrans" cxnId="{2FC6338C-8B68-4622-89BF-7E961D1EE7A6}">
      <dgm:prSet/>
      <dgm:spPr/>
      <dgm:t>
        <a:bodyPr/>
        <a:lstStyle/>
        <a:p>
          <a:endParaRPr lang="en-US"/>
        </a:p>
      </dgm:t>
    </dgm:pt>
    <dgm:pt modelId="{9AB5C7D6-8744-4D03-8315-A3EC075EE6BD}" type="sibTrans" cxnId="{2FC6338C-8B68-4622-89BF-7E961D1EE7A6}">
      <dgm:prSet/>
      <dgm:spPr/>
      <dgm:t>
        <a:bodyPr/>
        <a:lstStyle/>
        <a:p>
          <a:endParaRPr lang="en-US"/>
        </a:p>
      </dgm:t>
    </dgm:pt>
    <dgm:pt modelId="{9CB3055D-CECF-4C58-997C-5CB432A96AB6}">
      <dgm:prSet phldrT="[Text]"/>
      <dgm:spPr>
        <a:solidFill>
          <a:srgbClr val="A51321"/>
        </a:solidFill>
        <a:ln>
          <a:solidFill>
            <a:srgbClr val="A51321"/>
          </a:solidFill>
        </a:ln>
      </dgm:spPr>
      <dgm:t>
        <a:bodyPr/>
        <a:lstStyle/>
        <a:p>
          <a:r>
            <a:rPr lang="bg-BG" b="1" dirty="0" smtClean="0"/>
            <a:t>Бюджет и начин на предоставяне на БФП</a:t>
          </a:r>
          <a:endParaRPr lang="en-US" dirty="0"/>
        </a:p>
      </dgm:t>
    </dgm:pt>
    <dgm:pt modelId="{18FB0A8F-2B55-4377-BA6A-FD5E78CE7BCD}" type="parTrans" cxnId="{B885530C-869D-4EB3-9496-6A639C032200}">
      <dgm:prSet/>
      <dgm:spPr/>
      <dgm:t>
        <a:bodyPr/>
        <a:lstStyle/>
        <a:p>
          <a:endParaRPr lang="en-US"/>
        </a:p>
      </dgm:t>
    </dgm:pt>
    <dgm:pt modelId="{28C802F3-C107-4F33-B0DD-98061242EEFB}" type="sibTrans" cxnId="{B885530C-869D-4EB3-9496-6A639C032200}">
      <dgm:prSet/>
      <dgm:spPr/>
      <dgm:t>
        <a:bodyPr/>
        <a:lstStyle/>
        <a:p>
          <a:endParaRPr lang="en-US"/>
        </a:p>
      </dgm:t>
    </dgm:pt>
    <dgm:pt modelId="{F790D539-0D0C-4773-9F66-5A79FE2EF5B4}">
      <dgm:prSet phldrT="[Text]" phldr="1"/>
      <dgm:spPr/>
      <dgm:t>
        <a:bodyPr/>
        <a:lstStyle/>
        <a:p>
          <a:endParaRPr lang="en-US"/>
        </a:p>
      </dgm:t>
    </dgm:pt>
    <dgm:pt modelId="{8841DAA3-AA4D-48A5-AF9B-50C7062EE71A}" type="parTrans" cxnId="{136167B0-06EE-43DB-9D53-CDE696E7E546}">
      <dgm:prSet/>
      <dgm:spPr/>
      <dgm:t>
        <a:bodyPr/>
        <a:lstStyle/>
        <a:p>
          <a:endParaRPr lang="en-US"/>
        </a:p>
      </dgm:t>
    </dgm:pt>
    <dgm:pt modelId="{54475202-756F-49F1-BF94-7DC803070D6A}" type="sibTrans" cxnId="{136167B0-06EE-43DB-9D53-CDE696E7E546}">
      <dgm:prSet/>
      <dgm:spPr/>
      <dgm:t>
        <a:bodyPr/>
        <a:lstStyle/>
        <a:p>
          <a:endParaRPr lang="en-US"/>
        </a:p>
      </dgm:t>
    </dgm:pt>
    <dgm:pt modelId="{2905A036-A4C6-4633-8CA4-7E5AEC7A2B4A}">
      <dgm:prSet phldrT="[Text]" custT="1"/>
      <dgm:spPr/>
      <dgm:t>
        <a:bodyPr/>
        <a:lstStyle/>
        <a:p>
          <a:r>
            <a:rPr lang="bg-BG" sz="1800" b="0" dirty="0" smtClean="0"/>
            <a:t>46 000 000 лв.</a:t>
          </a:r>
          <a:endParaRPr lang="en-US" sz="1800" dirty="0"/>
        </a:p>
      </dgm:t>
    </dgm:pt>
    <dgm:pt modelId="{6C4FBA49-814D-48B8-B40B-5EFCD9E3EE1E}" type="parTrans" cxnId="{1CE0AAEC-B6E1-473C-8031-AF63400C3D74}">
      <dgm:prSet/>
      <dgm:spPr/>
      <dgm:t>
        <a:bodyPr/>
        <a:lstStyle/>
        <a:p>
          <a:endParaRPr lang="en-US"/>
        </a:p>
      </dgm:t>
    </dgm:pt>
    <dgm:pt modelId="{1B706483-AAD7-47FF-B6C2-C6B82D73F7BD}" type="sibTrans" cxnId="{1CE0AAEC-B6E1-473C-8031-AF63400C3D74}">
      <dgm:prSet/>
      <dgm:spPr/>
      <dgm:t>
        <a:bodyPr/>
        <a:lstStyle/>
        <a:p>
          <a:endParaRPr lang="en-US"/>
        </a:p>
      </dgm:t>
    </dgm:pt>
    <dgm:pt modelId="{287E3D14-FF74-4163-AAC6-FC70E0FE5E3F}">
      <dgm:prSet phldrT="[Text]"/>
      <dgm:spPr>
        <a:solidFill>
          <a:srgbClr val="A51321"/>
        </a:solidFill>
        <a:ln>
          <a:solidFill>
            <a:srgbClr val="A51321"/>
          </a:solidFill>
        </a:ln>
      </dgm:spPr>
      <dgm:t>
        <a:bodyPr/>
        <a:lstStyle/>
        <a:p>
          <a:r>
            <a:rPr lang="bg-BG" b="1" dirty="0" smtClean="0"/>
            <a:t>Допустим кандидат</a:t>
          </a:r>
          <a:endParaRPr lang="en-US" dirty="0"/>
        </a:p>
      </dgm:t>
    </dgm:pt>
    <dgm:pt modelId="{4DB3909F-07E8-4FFD-BD5C-23A9787AE028}" type="sibTrans" cxnId="{17439DA5-04C2-4162-87ED-B5DAE3A32BB4}">
      <dgm:prSet/>
      <dgm:spPr/>
      <dgm:t>
        <a:bodyPr/>
        <a:lstStyle/>
        <a:p>
          <a:endParaRPr lang="en-US"/>
        </a:p>
      </dgm:t>
    </dgm:pt>
    <dgm:pt modelId="{433E50C8-EE79-492B-9781-CA8846840544}" type="parTrans" cxnId="{17439DA5-04C2-4162-87ED-B5DAE3A32BB4}">
      <dgm:prSet/>
      <dgm:spPr/>
      <dgm:t>
        <a:bodyPr/>
        <a:lstStyle/>
        <a:p>
          <a:endParaRPr lang="en-US"/>
        </a:p>
      </dgm:t>
    </dgm:pt>
    <dgm:pt modelId="{2FA1621B-8A32-4D5C-A193-41BDE1AD8331}">
      <dgm:prSet phldrT="[Text]" phldr="1"/>
      <dgm:spPr/>
      <dgm:t>
        <a:bodyPr/>
        <a:lstStyle/>
        <a:p>
          <a:endParaRPr lang="en-US" dirty="0"/>
        </a:p>
      </dgm:t>
    </dgm:pt>
    <dgm:pt modelId="{66593D62-DC00-427F-8155-7492F247AD9C}" type="sibTrans" cxnId="{54A3B6A7-EF11-4E29-AA8A-BB13B95372EF}">
      <dgm:prSet/>
      <dgm:spPr/>
      <dgm:t>
        <a:bodyPr/>
        <a:lstStyle/>
        <a:p>
          <a:endParaRPr lang="en-US"/>
        </a:p>
      </dgm:t>
    </dgm:pt>
    <dgm:pt modelId="{647F20D7-50F4-4929-BCAC-398D12DEE6D6}" type="parTrans" cxnId="{54A3B6A7-EF11-4E29-AA8A-BB13B95372EF}">
      <dgm:prSet/>
      <dgm:spPr/>
      <dgm:t>
        <a:bodyPr/>
        <a:lstStyle/>
        <a:p>
          <a:endParaRPr lang="en-US"/>
        </a:p>
      </dgm:t>
    </dgm:pt>
    <dgm:pt modelId="{4B7DF01A-8E2E-46DA-9AC9-E43AC7A45BF9}">
      <dgm:prSet phldrT="[Text]" custT="1"/>
      <dgm:spPr/>
      <dgm:t>
        <a:bodyPr/>
        <a:lstStyle/>
        <a:p>
          <a:r>
            <a:rPr lang="bg-BG" sz="1800" b="0" dirty="0" smtClean="0"/>
            <a:t>Краен срок за кандидатстване: Август 2019 г.</a:t>
          </a:r>
          <a:endParaRPr lang="en-US" sz="1800" b="0" dirty="0" smtClean="0"/>
        </a:p>
        <a:p>
          <a:endParaRPr lang="en-US" sz="1800" dirty="0"/>
        </a:p>
      </dgm:t>
    </dgm:pt>
    <dgm:pt modelId="{7EC69098-4A9D-4A62-B292-7A1339D3EB14}" type="parTrans" cxnId="{8B17385F-70E5-4D4C-929F-EFBFA83BB7C4}">
      <dgm:prSet/>
      <dgm:spPr/>
      <dgm:t>
        <a:bodyPr/>
        <a:lstStyle/>
        <a:p>
          <a:endParaRPr lang="en-US"/>
        </a:p>
      </dgm:t>
    </dgm:pt>
    <dgm:pt modelId="{615FD56D-8077-4F86-9E7C-975E7652877D}" type="sibTrans" cxnId="{8B17385F-70E5-4D4C-929F-EFBFA83BB7C4}">
      <dgm:prSet/>
      <dgm:spPr/>
      <dgm:t>
        <a:bodyPr/>
        <a:lstStyle/>
        <a:p>
          <a:endParaRPr lang="en-US"/>
        </a:p>
      </dgm:t>
    </dgm:pt>
    <dgm:pt modelId="{B8B223B0-9AEA-486A-A04C-E0D4A2837911}">
      <dgm:prSet phldrT="[Text]" custT="1"/>
      <dgm:spPr/>
      <dgm:t>
        <a:bodyPr/>
        <a:lstStyle/>
        <a:p>
          <a:r>
            <a:rPr lang="bg-BG" sz="1800" b="0" dirty="0" smtClean="0"/>
            <a:t>Директно предоставяне на БФП на конкретен бенефициент.</a:t>
          </a:r>
          <a:endParaRPr lang="en-US" sz="1800" dirty="0"/>
        </a:p>
      </dgm:t>
    </dgm:pt>
    <dgm:pt modelId="{F3CF11B6-5AD2-4B9B-B9BB-E5CDBB15AC13}" type="parTrans" cxnId="{FBFA8265-F1BF-4B7C-B2FF-FDDBA1CB9169}">
      <dgm:prSet/>
      <dgm:spPr/>
      <dgm:t>
        <a:bodyPr/>
        <a:lstStyle/>
        <a:p>
          <a:endParaRPr lang="en-US"/>
        </a:p>
      </dgm:t>
    </dgm:pt>
    <dgm:pt modelId="{281CD954-050D-49F1-A819-4D4D162D3CB9}" type="sibTrans" cxnId="{FBFA8265-F1BF-4B7C-B2FF-FDDBA1CB9169}">
      <dgm:prSet/>
      <dgm:spPr/>
      <dgm:t>
        <a:bodyPr/>
        <a:lstStyle/>
        <a:p>
          <a:endParaRPr lang="en-US"/>
        </a:p>
      </dgm:t>
    </dgm:pt>
    <dgm:pt modelId="{86C41D39-A029-4C1F-93F8-BF4AD3B4602A}" type="pres">
      <dgm:prSet presAssocID="{EABC5759-357B-49AB-85E5-A047749FAB51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2978028F-8811-4947-B182-6CE1A81333C6}" type="pres">
      <dgm:prSet presAssocID="{287E3D14-FF74-4163-AAC6-FC70E0FE5E3F}" presName="composite" presStyleCnt="0"/>
      <dgm:spPr/>
    </dgm:pt>
    <dgm:pt modelId="{96483E61-7EBE-4012-9B6C-778B760B89F1}" type="pres">
      <dgm:prSet presAssocID="{287E3D14-FF74-4163-AAC6-FC70E0FE5E3F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C98BA4-95AF-44BE-82E1-D1897416F608}" type="pres">
      <dgm:prSet presAssocID="{287E3D14-FF74-4163-AAC6-FC70E0FE5E3F}" presName="Parent" presStyleLbl="alignNode1" presStyleIdx="0" presStyleCnt="3" custScaleX="299882" custLinFactNeighborX="49092" custLinFactNeighborY="4720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C722370-4249-4C85-9464-FC2EDF91D2C5}" type="pres">
      <dgm:prSet presAssocID="{287E3D14-FF74-4163-AAC6-FC70E0FE5E3F}" presName="Accent" presStyleLbl="parChTrans1D1" presStyleIdx="0" presStyleCnt="3" custFlipVert="1" custSzY="45720" custScaleX="74015"/>
      <dgm:spPr>
        <a:ln>
          <a:solidFill>
            <a:srgbClr val="A51321"/>
          </a:solidFill>
        </a:ln>
      </dgm:spPr>
    </dgm:pt>
    <dgm:pt modelId="{E9534786-D177-426C-932F-DB87715BD82A}" type="pres">
      <dgm:prSet presAssocID="{287E3D14-FF74-4163-AAC6-FC70E0FE5E3F}" presName="Child" presStyleLbl="revTx" presStyleIdx="1" presStyleCnt="6" custScaleY="762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E217FB-839F-4668-BB7B-7F50AF03BB32}" type="pres">
      <dgm:prSet presAssocID="{4DB3909F-07E8-4FFD-BD5C-23A9787AE028}" presName="sibTrans" presStyleCnt="0"/>
      <dgm:spPr/>
    </dgm:pt>
    <dgm:pt modelId="{AED93E5E-1AF6-47C2-BC08-DF76F5838B6B}" type="pres">
      <dgm:prSet presAssocID="{499E4EC1-7B52-4459-859E-5AB436604848}" presName="composite" presStyleCnt="0"/>
      <dgm:spPr/>
    </dgm:pt>
    <dgm:pt modelId="{D1B8CF2F-EA55-44D0-B5FE-890F2FF20492}" type="pres">
      <dgm:prSet presAssocID="{499E4EC1-7B52-4459-859E-5AB436604848}" presName="FirstChild" presStyleLbl="revTx" presStyleIdx="2" presStyleCnt="6" custScaleX="7363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C21D83-672A-4753-AFF3-3038AA4F9811}" type="pres">
      <dgm:prSet presAssocID="{499E4EC1-7B52-4459-859E-5AB436604848}" presName="Parent" presStyleLbl="alignNode1" presStyleIdx="1" presStyleCnt="3" custScaleX="300969" custLinFactNeighborX="32984" custLinFactNeighborY="549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FC8BE3-A463-4A9F-95F0-29CBBAC048A2}" type="pres">
      <dgm:prSet presAssocID="{499E4EC1-7B52-4459-859E-5AB436604848}" presName="Accent" presStyleLbl="parChTrans1D1" presStyleIdx="1" presStyleCnt="3" custFlipVert="1" custSzY="45720" custScaleX="62661"/>
      <dgm:spPr>
        <a:ln>
          <a:solidFill>
            <a:srgbClr val="A51321"/>
          </a:solidFill>
        </a:ln>
      </dgm:spPr>
    </dgm:pt>
    <dgm:pt modelId="{F59AAE1E-02A2-49A6-BB1F-C0C6AED70840}" type="pres">
      <dgm:prSet presAssocID="{499E4EC1-7B52-4459-859E-5AB436604848}" presName="Child" presStyleLbl="revTx" presStyleIdx="3" presStyleCnt="6" custScaleY="6884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2BA16BC-A94B-4D9E-AB50-65FFB78A11DE}" type="pres">
      <dgm:prSet presAssocID="{E19274E2-B0E6-41B5-8733-8EFD3B44EF88}" presName="sibTrans" presStyleCnt="0"/>
      <dgm:spPr/>
    </dgm:pt>
    <dgm:pt modelId="{E27991BD-A59D-401C-A353-7AD9B9EA412E}" type="pres">
      <dgm:prSet presAssocID="{9CB3055D-CECF-4C58-997C-5CB432A96AB6}" presName="composite" presStyleCnt="0"/>
      <dgm:spPr/>
    </dgm:pt>
    <dgm:pt modelId="{F3F9A3DD-86F9-42C5-9537-AE278F59D98A}" type="pres">
      <dgm:prSet presAssocID="{9CB3055D-CECF-4C58-997C-5CB432A96AB6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E1D409-7B4E-4193-8F04-CF45A66F8FB8}" type="pres">
      <dgm:prSet presAssocID="{9CB3055D-CECF-4C58-997C-5CB432A96AB6}" presName="Parent" presStyleLbl="alignNode1" presStyleIdx="2" presStyleCnt="3" custScaleX="321071" custLinFactNeighborX="51809" custLinFactNeighborY="5606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0A133B-8A50-423C-A1C1-A17CC032DEDF}" type="pres">
      <dgm:prSet presAssocID="{9CB3055D-CECF-4C58-997C-5CB432A96AB6}" presName="Accent" presStyleLbl="parChTrans1D1" presStyleIdx="2" presStyleCnt="3" custFlipVert="1" custSzY="45720" custScaleX="72215"/>
      <dgm:spPr>
        <a:ln>
          <a:solidFill>
            <a:srgbClr val="A51321"/>
          </a:solidFill>
        </a:ln>
      </dgm:spPr>
    </dgm:pt>
    <dgm:pt modelId="{8F0A7955-D0BF-42DB-BFA6-C97DC3926A44}" type="pres">
      <dgm:prSet presAssocID="{9CB3055D-CECF-4C58-997C-5CB432A96AB6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51FC45-74CC-4873-80D3-233DABC07278}" type="presOf" srcId="{9CB3055D-CECF-4C58-997C-5CB432A96AB6}" destId="{93E1D409-7B4E-4193-8F04-CF45A66F8FB8}" srcOrd="0" destOrd="0" presId="urn:microsoft.com/office/officeart/2011/layout/TabList"/>
    <dgm:cxn modelId="{F1C89462-AEA7-4303-868C-42593AFF876C}" type="presOf" srcId="{499E4EC1-7B52-4459-859E-5AB436604848}" destId="{44C21D83-672A-4753-AFF3-3038AA4F9811}" srcOrd="0" destOrd="0" presId="urn:microsoft.com/office/officeart/2011/layout/TabList"/>
    <dgm:cxn modelId="{1CE0AAEC-B6E1-473C-8031-AF63400C3D74}" srcId="{9CB3055D-CECF-4C58-997C-5CB432A96AB6}" destId="{2905A036-A4C6-4633-8CA4-7E5AEC7A2B4A}" srcOrd="1" destOrd="0" parTransId="{6C4FBA49-814D-48B8-B40B-5EFCD9E3EE1E}" sibTransId="{1B706483-AAD7-47FF-B6C2-C6B82D73F7BD}"/>
    <dgm:cxn modelId="{18BFF40B-1BCC-440A-AF75-4488A550FE46}" type="presOf" srcId="{F790D539-0D0C-4773-9F66-5A79FE2EF5B4}" destId="{F3F9A3DD-86F9-42C5-9537-AE278F59D98A}" srcOrd="0" destOrd="0" presId="urn:microsoft.com/office/officeart/2011/layout/TabList"/>
    <dgm:cxn modelId="{5CCC90DB-5E56-4EBF-A8A7-AB4AF0464DCD}" type="presOf" srcId="{2FA1621B-8A32-4D5C-A193-41BDE1AD8331}" destId="{96483E61-7EBE-4012-9B6C-778B760B89F1}" srcOrd="0" destOrd="0" presId="urn:microsoft.com/office/officeart/2011/layout/TabList"/>
    <dgm:cxn modelId="{FE94CE96-E1EA-4892-B33F-B32235249ABF}" srcId="{499E4EC1-7B52-4459-859E-5AB436604848}" destId="{E92D9774-71F2-4FB3-BC95-683338CFCA0E}" srcOrd="0" destOrd="0" parTransId="{5CFECB4A-22FC-43E2-BEAC-7A6CC5AEABF3}" sibTransId="{7CD1D646-D5EA-4979-8966-0C270BD8C664}"/>
    <dgm:cxn modelId="{17439DA5-04C2-4162-87ED-B5DAE3A32BB4}" srcId="{EABC5759-357B-49AB-85E5-A047749FAB51}" destId="{287E3D14-FF74-4163-AAC6-FC70E0FE5E3F}" srcOrd="0" destOrd="0" parTransId="{433E50C8-EE79-492B-9781-CA8846840544}" sibTransId="{4DB3909F-07E8-4FFD-BD5C-23A9787AE028}"/>
    <dgm:cxn modelId="{B80DF9DB-A7BC-4DF4-868C-C85A704BD355}" type="presOf" srcId="{EABC5759-357B-49AB-85E5-A047749FAB51}" destId="{86C41D39-A029-4C1F-93F8-BF4AD3B4602A}" srcOrd="0" destOrd="0" presId="urn:microsoft.com/office/officeart/2011/layout/TabList"/>
    <dgm:cxn modelId="{8C6AD7F4-ECA7-4371-A053-95F267C0613D}" type="presOf" srcId="{65651089-51CF-49FC-AA5E-4DA1EDB528CF}" destId="{E9534786-D177-426C-932F-DB87715BD82A}" srcOrd="0" destOrd="0" presId="urn:microsoft.com/office/officeart/2011/layout/TabList"/>
    <dgm:cxn modelId="{F671A8C5-BBD0-4668-B6F3-301D6FED5606}" srcId="{EABC5759-357B-49AB-85E5-A047749FAB51}" destId="{499E4EC1-7B52-4459-859E-5AB436604848}" srcOrd="1" destOrd="0" parTransId="{B0E2F9FB-B1E3-4778-8BB9-003E04E20225}" sibTransId="{E19274E2-B0E6-41B5-8733-8EFD3B44EF88}"/>
    <dgm:cxn modelId="{2FC6338C-8B68-4622-89BF-7E961D1EE7A6}" srcId="{499E4EC1-7B52-4459-859E-5AB436604848}" destId="{AAC700E2-5D2D-4E94-B45B-FC3857785DB6}" srcOrd="1" destOrd="0" parTransId="{926864AC-7EB4-4D92-822E-C25F3A374002}" sibTransId="{9AB5C7D6-8744-4D03-8315-A3EC075EE6BD}"/>
    <dgm:cxn modelId="{B885530C-869D-4EB3-9496-6A639C032200}" srcId="{EABC5759-357B-49AB-85E5-A047749FAB51}" destId="{9CB3055D-CECF-4C58-997C-5CB432A96AB6}" srcOrd="2" destOrd="0" parTransId="{18FB0A8F-2B55-4377-BA6A-FD5E78CE7BCD}" sibTransId="{28C802F3-C107-4F33-B0DD-98061242EEFB}"/>
    <dgm:cxn modelId="{9DC58952-060A-480C-8085-DFFA0321A00B}" srcId="{287E3D14-FF74-4163-AAC6-FC70E0FE5E3F}" destId="{65651089-51CF-49FC-AA5E-4DA1EDB528CF}" srcOrd="1" destOrd="0" parTransId="{DC92A0CB-A830-4719-BAF9-B1016523A8B6}" sibTransId="{435FAFFE-9DD7-4716-B22B-FA735A7495F5}"/>
    <dgm:cxn modelId="{9E140D79-4CA7-47FE-9F82-D45F3D975B7A}" type="presOf" srcId="{AAC700E2-5D2D-4E94-B45B-FC3857785DB6}" destId="{F59AAE1E-02A2-49A6-BB1F-C0C6AED70840}" srcOrd="0" destOrd="0" presId="urn:microsoft.com/office/officeart/2011/layout/TabList"/>
    <dgm:cxn modelId="{459A72C5-2AE4-4822-8E9F-49D50259A637}" type="presOf" srcId="{287E3D14-FF74-4163-AAC6-FC70E0FE5E3F}" destId="{F0C98BA4-95AF-44BE-82E1-D1897416F608}" srcOrd="0" destOrd="0" presId="urn:microsoft.com/office/officeart/2011/layout/TabList"/>
    <dgm:cxn modelId="{136167B0-06EE-43DB-9D53-CDE696E7E546}" srcId="{9CB3055D-CECF-4C58-997C-5CB432A96AB6}" destId="{F790D539-0D0C-4773-9F66-5A79FE2EF5B4}" srcOrd="0" destOrd="0" parTransId="{8841DAA3-AA4D-48A5-AF9B-50C7062EE71A}" sibTransId="{54475202-756F-49F1-BF94-7DC803070D6A}"/>
    <dgm:cxn modelId="{D7004AB9-1F9D-42EE-83DA-5B6158A5AA80}" type="presOf" srcId="{B8B223B0-9AEA-486A-A04C-E0D4A2837911}" destId="{8F0A7955-D0BF-42DB-BFA6-C97DC3926A44}" srcOrd="0" destOrd="1" presId="urn:microsoft.com/office/officeart/2011/layout/TabList"/>
    <dgm:cxn modelId="{FBFA8265-F1BF-4B7C-B2FF-FDDBA1CB9169}" srcId="{9CB3055D-CECF-4C58-997C-5CB432A96AB6}" destId="{B8B223B0-9AEA-486A-A04C-E0D4A2837911}" srcOrd="2" destOrd="0" parTransId="{F3CF11B6-5AD2-4B9B-B9BB-E5CDBB15AC13}" sibTransId="{281CD954-050D-49F1-A819-4D4D162D3CB9}"/>
    <dgm:cxn modelId="{8B17385F-70E5-4D4C-929F-EFBFA83BB7C4}" srcId="{499E4EC1-7B52-4459-859E-5AB436604848}" destId="{4B7DF01A-8E2E-46DA-9AC9-E43AC7A45BF9}" srcOrd="2" destOrd="0" parTransId="{7EC69098-4A9D-4A62-B292-7A1339D3EB14}" sibTransId="{615FD56D-8077-4F86-9E7C-975E7652877D}"/>
    <dgm:cxn modelId="{7C1B2CEC-CC6F-4759-B001-7E0FE10C0D76}" type="presOf" srcId="{4B7DF01A-8E2E-46DA-9AC9-E43AC7A45BF9}" destId="{F59AAE1E-02A2-49A6-BB1F-C0C6AED70840}" srcOrd="0" destOrd="1" presId="urn:microsoft.com/office/officeart/2011/layout/TabList"/>
    <dgm:cxn modelId="{7E7873C4-A945-4F68-BB17-163E2E5B3895}" type="presOf" srcId="{2905A036-A4C6-4633-8CA4-7E5AEC7A2B4A}" destId="{8F0A7955-D0BF-42DB-BFA6-C97DC3926A44}" srcOrd="0" destOrd="0" presId="urn:microsoft.com/office/officeart/2011/layout/TabList"/>
    <dgm:cxn modelId="{54A3B6A7-EF11-4E29-AA8A-BB13B95372EF}" srcId="{287E3D14-FF74-4163-AAC6-FC70E0FE5E3F}" destId="{2FA1621B-8A32-4D5C-A193-41BDE1AD8331}" srcOrd="0" destOrd="0" parTransId="{647F20D7-50F4-4929-BCAC-398D12DEE6D6}" sibTransId="{66593D62-DC00-427F-8155-7492F247AD9C}"/>
    <dgm:cxn modelId="{48EA26BC-7166-4C4C-A202-7E3D6E191BCF}" type="presOf" srcId="{E92D9774-71F2-4FB3-BC95-683338CFCA0E}" destId="{D1B8CF2F-EA55-44D0-B5FE-890F2FF20492}" srcOrd="0" destOrd="0" presId="urn:microsoft.com/office/officeart/2011/layout/TabList"/>
    <dgm:cxn modelId="{ED25BCEC-755A-4F62-9E53-5FB9E3DAD600}" type="presParOf" srcId="{86C41D39-A029-4C1F-93F8-BF4AD3B4602A}" destId="{2978028F-8811-4947-B182-6CE1A81333C6}" srcOrd="0" destOrd="0" presId="urn:microsoft.com/office/officeart/2011/layout/TabList"/>
    <dgm:cxn modelId="{1EC7F661-6722-4F16-AD78-C29F02ED8818}" type="presParOf" srcId="{2978028F-8811-4947-B182-6CE1A81333C6}" destId="{96483E61-7EBE-4012-9B6C-778B760B89F1}" srcOrd="0" destOrd="0" presId="urn:microsoft.com/office/officeart/2011/layout/TabList"/>
    <dgm:cxn modelId="{B63E9C68-695E-4567-8413-E834FDDB8B63}" type="presParOf" srcId="{2978028F-8811-4947-B182-6CE1A81333C6}" destId="{F0C98BA4-95AF-44BE-82E1-D1897416F608}" srcOrd="1" destOrd="0" presId="urn:microsoft.com/office/officeart/2011/layout/TabList"/>
    <dgm:cxn modelId="{88B35520-198C-4C62-AFC0-6FB59CF61276}" type="presParOf" srcId="{2978028F-8811-4947-B182-6CE1A81333C6}" destId="{8C722370-4249-4C85-9464-FC2EDF91D2C5}" srcOrd="2" destOrd="0" presId="urn:microsoft.com/office/officeart/2011/layout/TabList"/>
    <dgm:cxn modelId="{E7063334-07A5-4DBB-952C-408DEA29E7B4}" type="presParOf" srcId="{86C41D39-A029-4C1F-93F8-BF4AD3B4602A}" destId="{E9534786-D177-426C-932F-DB87715BD82A}" srcOrd="1" destOrd="0" presId="urn:microsoft.com/office/officeart/2011/layout/TabList"/>
    <dgm:cxn modelId="{308AC301-2736-41DB-A96C-5041721296DF}" type="presParOf" srcId="{86C41D39-A029-4C1F-93F8-BF4AD3B4602A}" destId="{90E217FB-839F-4668-BB7B-7F50AF03BB32}" srcOrd="2" destOrd="0" presId="urn:microsoft.com/office/officeart/2011/layout/TabList"/>
    <dgm:cxn modelId="{4979CD9F-24EA-4371-9CD0-29E399DD33CE}" type="presParOf" srcId="{86C41D39-A029-4C1F-93F8-BF4AD3B4602A}" destId="{AED93E5E-1AF6-47C2-BC08-DF76F5838B6B}" srcOrd="3" destOrd="0" presId="urn:microsoft.com/office/officeart/2011/layout/TabList"/>
    <dgm:cxn modelId="{AC411EA6-4092-4AC6-9BCF-4381D808E754}" type="presParOf" srcId="{AED93E5E-1AF6-47C2-BC08-DF76F5838B6B}" destId="{D1B8CF2F-EA55-44D0-B5FE-890F2FF20492}" srcOrd="0" destOrd="0" presId="urn:microsoft.com/office/officeart/2011/layout/TabList"/>
    <dgm:cxn modelId="{685CAE35-2D89-4568-BD28-08A80B511C3F}" type="presParOf" srcId="{AED93E5E-1AF6-47C2-BC08-DF76F5838B6B}" destId="{44C21D83-672A-4753-AFF3-3038AA4F9811}" srcOrd="1" destOrd="0" presId="urn:microsoft.com/office/officeart/2011/layout/TabList"/>
    <dgm:cxn modelId="{A0B333DC-3E46-44E1-BE37-4364F1906F13}" type="presParOf" srcId="{AED93E5E-1AF6-47C2-BC08-DF76F5838B6B}" destId="{0FFC8BE3-A463-4A9F-95F0-29CBBAC048A2}" srcOrd="2" destOrd="0" presId="urn:microsoft.com/office/officeart/2011/layout/TabList"/>
    <dgm:cxn modelId="{642E7153-6D20-44B3-88BB-7E1F5613094F}" type="presParOf" srcId="{86C41D39-A029-4C1F-93F8-BF4AD3B4602A}" destId="{F59AAE1E-02A2-49A6-BB1F-C0C6AED70840}" srcOrd="4" destOrd="0" presId="urn:microsoft.com/office/officeart/2011/layout/TabList"/>
    <dgm:cxn modelId="{BE487508-D6D3-4EF5-81D3-5816C2706376}" type="presParOf" srcId="{86C41D39-A029-4C1F-93F8-BF4AD3B4602A}" destId="{92BA16BC-A94B-4D9E-AB50-65FFB78A11DE}" srcOrd="5" destOrd="0" presId="urn:microsoft.com/office/officeart/2011/layout/TabList"/>
    <dgm:cxn modelId="{998856EB-401E-4BEC-960C-217D8492AD8F}" type="presParOf" srcId="{86C41D39-A029-4C1F-93F8-BF4AD3B4602A}" destId="{E27991BD-A59D-401C-A353-7AD9B9EA412E}" srcOrd="6" destOrd="0" presId="urn:microsoft.com/office/officeart/2011/layout/TabList"/>
    <dgm:cxn modelId="{20EF501D-9073-4013-B353-94CA7031DD7C}" type="presParOf" srcId="{E27991BD-A59D-401C-A353-7AD9B9EA412E}" destId="{F3F9A3DD-86F9-42C5-9537-AE278F59D98A}" srcOrd="0" destOrd="0" presId="urn:microsoft.com/office/officeart/2011/layout/TabList"/>
    <dgm:cxn modelId="{278AD92E-4546-435E-AF79-6B3F4173A589}" type="presParOf" srcId="{E27991BD-A59D-401C-A353-7AD9B9EA412E}" destId="{93E1D409-7B4E-4193-8F04-CF45A66F8FB8}" srcOrd="1" destOrd="0" presId="urn:microsoft.com/office/officeart/2011/layout/TabList"/>
    <dgm:cxn modelId="{B883D7C8-8BAB-426D-AFD0-58110CC9FB73}" type="presParOf" srcId="{E27991BD-A59D-401C-A353-7AD9B9EA412E}" destId="{0C0A133B-8A50-423C-A1C1-A17CC032DEDF}" srcOrd="2" destOrd="0" presId="urn:microsoft.com/office/officeart/2011/layout/TabList"/>
    <dgm:cxn modelId="{CC46107E-099E-4C92-B12F-E62ECF007644}" type="presParOf" srcId="{86C41D39-A029-4C1F-93F8-BF4AD3B4602A}" destId="{8F0A7955-D0BF-42DB-BFA6-C97DC3926A44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98155F-C902-496E-81AA-B2386D50E3C4}" type="doc">
      <dgm:prSet loTypeId="urn:microsoft.com/office/officeart/2005/8/layout/process3" loCatId="process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8B74FF5-1853-4037-A0A6-2CDD3A8F0A0B}">
      <dgm:prSet phldrT="[Text]" custT="1"/>
      <dgm:spPr>
        <a:solidFill>
          <a:srgbClr val="39A4C5"/>
        </a:solidFill>
      </dgm:spPr>
      <dgm:t>
        <a:bodyPr/>
        <a:lstStyle/>
        <a:p>
          <a:pPr algn="ctr"/>
          <a:r>
            <a:rPr lang="bg-BG" sz="1600" b="1" dirty="0" smtClean="0"/>
            <a:t>Допустим кандидат </a:t>
          </a:r>
          <a:endParaRPr lang="en-US" sz="1500" dirty="0"/>
        </a:p>
      </dgm:t>
    </dgm:pt>
    <dgm:pt modelId="{6D2BC4A5-A57A-4982-BE86-638E8B056416}" type="parTrans" cxnId="{77FC5E7C-2ED5-453E-B634-E979EE50A6E1}">
      <dgm:prSet/>
      <dgm:spPr/>
      <dgm:t>
        <a:bodyPr/>
        <a:lstStyle/>
        <a:p>
          <a:endParaRPr lang="en-US"/>
        </a:p>
      </dgm:t>
    </dgm:pt>
    <dgm:pt modelId="{672B2214-A0C7-409A-9BA8-A94461274FB3}" type="sibTrans" cxnId="{77FC5E7C-2ED5-453E-B634-E979EE50A6E1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C18EC13F-438F-4660-BDAB-6E31A205E131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pPr algn="just"/>
          <a:r>
            <a:rPr lang="bg-BG" sz="1600" dirty="0" smtClean="0"/>
            <a:t>Министерство на образованието и науката.</a:t>
          </a:r>
          <a:endParaRPr lang="en-US" sz="1600" dirty="0"/>
        </a:p>
      </dgm:t>
    </dgm:pt>
    <dgm:pt modelId="{C430C8FB-B275-4766-B18A-F0E9C73EA36F}" type="parTrans" cxnId="{1C1CBAAA-07DC-42DD-92A1-AA3A5A6313DE}">
      <dgm:prSet/>
      <dgm:spPr/>
      <dgm:t>
        <a:bodyPr/>
        <a:lstStyle/>
        <a:p>
          <a:endParaRPr lang="en-US"/>
        </a:p>
      </dgm:t>
    </dgm:pt>
    <dgm:pt modelId="{F6DF12BF-140A-427F-8AC7-52B10955EDDA}" type="sibTrans" cxnId="{1C1CBAAA-07DC-42DD-92A1-AA3A5A6313DE}">
      <dgm:prSet/>
      <dgm:spPr/>
      <dgm:t>
        <a:bodyPr/>
        <a:lstStyle/>
        <a:p>
          <a:endParaRPr lang="en-US"/>
        </a:p>
      </dgm:t>
    </dgm:pt>
    <dgm:pt modelId="{FAF4A9A0-6482-425E-BCC9-4E713BFAAF5B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dirty="0" smtClean="0"/>
            <a:t>3</a:t>
          </a:r>
          <a:r>
            <a:rPr lang="en-US" sz="1600" dirty="0" smtClean="0"/>
            <a:t>1</a:t>
          </a:r>
          <a:r>
            <a:rPr lang="bg-BG" sz="1600" dirty="0" smtClean="0"/>
            <a:t> 000 000 лв.</a:t>
          </a:r>
          <a:endParaRPr lang="en-US" sz="1600" dirty="0"/>
        </a:p>
      </dgm:t>
    </dgm:pt>
    <dgm:pt modelId="{5CC5A4E3-5A5E-4ACE-B74B-EF3DA0198AC2}" type="parTrans" cxnId="{0B66DD45-264C-4A6A-A172-1B39353DB69D}">
      <dgm:prSet/>
      <dgm:spPr/>
      <dgm:t>
        <a:bodyPr/>
        <a:lstStyle/>
        <a:p>
          <a:endParaRPr lang="en-US"/>
        </a:p>
      </dgm:t>
    </dgm:pt>
    <dgm:pt modelId="{809AC8B0-C069-4BAD-BD53-E228720DAB25}" type="sibTrans" cxnId="{0B66DD45-264C-4A6A-A172-1B39353DB69D}">
      <dgm:prSet/>
      <dgm:spPr/>
      <dgm:t>
        <a:bodyPr/>
        <a:lstStyle/>
        <a:p>
          <a:endParaRPr lang="en-US"/>
        </a:p>
      </dgm:t>
    </dgm:pt>
    <dgm:pt modelId="{0E32158B-9BA3-4F69-A1B8-08E4A6C056D3}">
      <dgm:prSet phldrT="[Text]" custT="1"/>
      <dgm:spPr>
        <a:solidFill>
          <a:srgbClr val="39A4C5"/>
        </a:solidFill>
      </dgm:spPr>
      <dgm:t>
        <a:bodyPr/>
        <a:lstStyle/>
        <a:p>
          <a:pPr algn="ctr"/>
          <a:r>
            <a:rPr lang="bg-BG" sz="1600" b="1" dirty="0" smtClean="0"/>
            <a:t>Срокове</a:t>
          </a:r>
          <a:endParaRPr lang="en-US" sz="1600" b="1" dirty="0"/>
        </a:p>
      </dgm:t>
    </dgm:pt>
    <dgm:pt modelId="{8AD30160-3395-443F-B72E-2F82186F7A4E}" type="parTrans" cxnId="{AD8DC112-8392-49D3-B6FE-3ED8BCD2C465}">
      <dgm:prSet/>
      <dgm:spPr/>
      <dgm:t>
        <a:bodyPr/>
        <a:lstStyle/>
        <a:p>
          <a:endParaRPr lang="en-US"/>
        </a:p>
      </dgm:t>
    </dgm:pt>
    <dgm:pt modelId="{D444F30E-D9B2-41FA-AD20-56B6DF585DDF}" type="sibTrans" cxnId="{AD8DC112-8392-49D3-B6FE-3ED8BCD2C465}">
      <dgm:prSet/>
      <dgm:spPr/>
      <dgm:t>
        <a:bodyPr/>
        <a:lstStyle/>
        <a:p>
          <a:endParaRPr lang="en-US"/>
        </a:p>
      </dgm:t>
    </dgm:pt>
    <dgm:pt modelId="{E6FCEE5E-8C58-4E61-AA92-56D8599197DC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b="0" dirty="0" smtClean="0"/>
            <a:t>Обявяване на процедурата: Ноември 2019 г.</a:t>
          </a:r>
          <a:endParaRPr lang="en-US" sz="1600" dirty="0"/>
        </a:p>
      </dgm:t>
    </dgm:pt>
    <dgm:pt modelId="{A6923D50-4D96-4A11-AC4F-DE25D05E0FC6}" type="parTrans" cxnId="{4999C52F-8198-4D9A-9854-716441928876}">
      <dgm:prSet/>
      <dgm:spPr/>
      <dgm:t>
        <a:bodyPr/>
        <a:lstStyle/>
        <a:p>
          <a:endParaRPr lang="en-US"/>
        </a:p>
      </dgm:t>
    </dgm:pt>
    <dgm:pt modelId="{C96C5437-1F3F-4F49-89B1-C44A32D816DE}" type="sibTrans" cxnId="{4999C52F-8198-4D9A-9854-716441928876}">
      <dgm:prSet/>
      <dgm:spPr/>
      <dgm:t>
        <a:bodyPr/>
        <a:lstStyle/>
        <a:p>
          <a:endParaRPr lang="en-US"/>
        </a:p>
      </dgm:t>
    </dgm:pt>
    <dgm:pt modelId="{6E9CA863-529C-4686-AF36-D61FED1CD789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b="0" dirty="0" smtClean="0"/>
            <a:t> Краен срок за кандидатстване: Януари 2020 г.</a:t>
          </a:r>
          <a:endParaRPr lang="en-US" sz="1600" b="0" dirty="0"/>
        </a:p>
      </dgm:t>
    </dgm:pt>
    <dgm:pt modelId="{A47134DC-0A0E-410C-8B7D-FDBCC297DBE4}" type="parTrans" cxnId="{BE14A55A-8E16-4DDA-A3A0-6D27EA586D6A}">
      <dgm:prSet/>
      <dgm:spPr/>
      <dgm:t>
        <a:bodyPr/>
        <a:lstStyle/>
        <a:p>
          <a:endParaRPr lang="en-US"/>
        </a:p>
      </dgm:t>
    </dgm:pt>
    <dgm:pt modelId="{1737ED1C-4292-461C-BDD4-6456F43E1AA8}" type="sibTrans" cxnId="{BE14A55A-8E16-4DDA-A3A0-6D27EA586D6A}">
      <dgm:prSet/>
      <dgm:spPr/>
      <dgm:t>
        <a:bodyPr/>
        <a:lstStyle/>
        <a:p>
          <a:endParaRPr lang="en-US"/>
        </a:p>
      </dgm:t>
    </dgm:pt>
    <dgm:pt modelId="{D12B3A93-1DC3-4E03-973E-0220231B357E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600" dirty="0" smtClean="0"/>
            <a:t>Директно предоставяне на конкретен бенефициент.</a:t>
          </a:r>
          <a:r>
            <a:rPr lang="bg-BG" sz="1600" b="0" dirty="0" smtClean="0"/>
            <a:t> </a:t>
          </a:r>
          <a:endParaRPr lang="en-US" sz="1600" dirty="0"/>
        </a:p>
      </dgm:t>
    </dgm:pt>
    <dgm:pt modelId="{7A190040-42A5-4B03-8F76-BB2E55175AE6}" type="parTrans" cxnId="{56438B66-3F24-4AB1-9B8D-342B28D00169}">
      <dgm:prSet/>
      <dgm:spPr/>
      <dgm:t>
        <a:bodyPr/>
        <a:lstStyle/>
        <a:p>
          <a:endParaRPr lang="en-US"/>
        </a:p>
      </dgm:t>
    </dgm:pt>
    <dgm:pt modelId="{C5520A2A-1F3B-47C6-AB5D-0C92F9F8E254}" type="sibTrans" cxnId="{56438B66-3F24-4AB1-9B8D-342B28D00169}">
      <dgm:prSet/>
      <dgm:spPr/>
      <dgm:t>
        <a:bodyPr/>
        <a:lstStyle/>
        <a:p>
          <a:endParaRPr lang="en-US"/>
        </a:p>
      </dgm:t>
    </dgm:pt>
    <dgm:pt modelId="{14E0E70E-A964-44B4-BE4E-9BBB3AD32B82}">
      <dgm:prSet phldrT="[Text]" custT="1"/>
      <dgm:spPr>
        <a:solidFill>
          <a:srgbClr val="39A4C5"/>
        </a:solidFill>
      </dgm:spPr>
      <dgm:t>
        <a:bodyPr/>
        <a:lstStyle/>
        <a:p>
          <a:pPr algn="ctr"/>
          <a:r>
            <a:rPr lang="bg-BG" sz="1600" b="1" dirty="0" smtClean="0"/>
            <a:t>Бюджет и начин на предоставяне на БФП</a:t>
          </a:r>
          <a:r>
            <a:rPr lang="bg-BG" sz="1500" dirty="0" smtClean="0"/>
            <a:t>	</a:t>
          </a:r>
          <a:endParaRPr lang="en-US" sz="1500" dirty="0"/>
        </a:p>
      </dgm:t>
    </dgm:pt>
    <dgm:pt modelId="{3E2A165A-67D5-4CCD-9E53-6E8EB8163714}" type="sibTrans" cxnId="{1B360F1C-F3ED-464A-BD49-8ED2EB677BCC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82A0B139-C69B-4709-92F5-83C691807E27}" type="parTrans" cxnId="{1B360F1C-F3ED-464A-BD49-8ED2EB677BCC}">
      <dgm:prSet/>
      <dgm:spPr/>
      <dgm:t>
        <a:bodyPr/>
        <a:lstStyle/>
        <a:p>
          <a:endParaRPr lang="en-US"/>
        </a:p>
      </dgm:t>
    </dgm:pt>
    <dgm:pt modelId="{A4B702C5-3463-49E5-8C94-BF30DBEDA1D6}" type="pres">
      <dgm:prSet presAssocID="{9C98155F-C902-496E-81AA-B2386D50E3C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4BB6D2-52E6-4102-9F59-07854A9DD4AE}" type="pres">
      <dgm:prSet presAssocID="{68B74FF5-1853-4037-A0A6-2CDD3A8F0A0B}" presName="composite" presStyleCnt="0"/>
      <dgm:spPr/>
      <dgm:t>
        <a:bodyPr/>
        <a:lstStyle/>
        <a:p>
          <a:endParaRPr lang="en-US"/>
        </a:p>
      </dgm:t>
    </dgm:pt>
    <dgm:pt modelId="{A4BF465D-D076-48AD-A406-0AD7351B1721}" type="pres">
      <dgm:prSet presAssocID="{68B74FF5-1853-4037-A0A6-2CDD3A8F0A0B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B9BA2D-61D1-43B5-9508-0105561DAFA3}" type="pres">
      <dgm:prSet presAssocID="{68B74FF5-1853-4037-A0A6-2CDD3A8F0A0B}" presName="parSh" presStyleLbl="node1" presStyleIdx="0" presStyleCnt="3" custScaleX="101189" custScaleY="100000" custLinFactNeighborX="-733" custLinFactNeighborY="-15422"/>
      <dgm:spPr/>
      <dgm:t>
        <a:bodyPr/>
        <a:lstStyle/>
        <a:p>
          <a:endParaRPr lang="en-US"/>
        </a:p>
      </dgm:t>
    </dgm:pt>
    <dgm:pt modelId="{0E41C081-0155-4E1C-990F-165C9D69BB5F}" type="pres">
      <dgm:prSet presAssocID="{68B74FF5-1853-4037-A0A6-2CDD3A8F0A0B}" presName="desTx" presStyleLbl="fgAcc1" presStyleIdx="0" presStyleCnt="3" custScaleX="93464" custScaleY="102713" custLinFactNeighborX="-727" custLinFactNeighborY="20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B40536-2F1D-4941-9F46-7F427769B808}" type="pres">
      <dgm:prSet presAssocID="{672B2214-A0C7-409A-9BA8-A94461274FB3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C94CEB2-D251-4C96-9F87-B624C824AFE3}" type="pres">
      <dgm:prSet presAssocID="{672B2214-A0C7-409A-9BA8-A94461274FB3}" presName="connTx" presStyleLbl="sibTrans2D1" presStyleIdx="0" presStyleCnt="2"/>
      <dgm:spPr/>
      <dgm:t>
        <a:bodyPr/>
        <a:lstStyle/>
        <a:p>
          <a:endParaRPr lang="en-US"/>
        </a:p>
      </dgm:t>
    </dgm:pt>
    <dgm:pt modelId="{41F2A5AA-A396-4AA2-B1D5-879C0473BA94}" type="pres">
      <dgm:prSet presAssocID="{14E0E70E-A964-44B4-BE4E-9BBB3AD32B82}" presName="composite" presStyleCnt="0"/>
      <dgm:spPr/>
      <dgm:t>
        <a:bodyPr/>
        <a:lstStyle/>
        <a:p>
          <a:endParaRPr lang="en-US"/>
        </a:p>
      </dgm:t>
    </dgm:pt>
    <dgm:pt modelId="{75594694-25DC-42FA-AA54-DC200326F9C3}" type="pres">
      <dgm:prSet presAssocID="{14E0E70E-A964-44B4-BE4E-9BBB3AD32B82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CAFF1-5439-409A-AC48-CBB00F6DA8B3}" type="pres">
      <dgm:prSet presAssocID="{14E0E70E-A964-44B4-BE4E-9BBB3AD32B82}" presName="parSh" presStyleLbl="node1" presStyleIdx="1" presStyleCnt="3" custScaleX="93560" custScaleY="100000" custLinFactNeighborX="1989" custLinFactNeighborY="-48494"/>
      <dgm:spPr/>
      <dgm:t>
        <a:bodyPr/>
        <a:lstStyle/>
        <a:p>
          <a:endParaRPr lang="en-US"/>
        </a:p>
      </dgm:t>
    </dgm:pt>
    <dgm:pt modelId="{02A108CF-7BE0-404D-B13B-D10B7A6CB547}" type="pres">
      <dgm:prSet presAssocID="{14E0E70E-A964-44B4-BE4E-9BBB3AD32B82}" presName="desTx" presStyleLbl="fgAcc1" presStyleIdx="1" presStyleCnt="3" custScaleX="82719" custScaleY="101328" custLinFactNeighborX="1624" custLinFactNeighborY="-5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717D9-35D8-4CE6-A5F9-1905A31775E2}" type="pres">
      <dgm:prSet presAssocID="{3E2A165A-67D5-4CCD-9E53-6E8EB8163714}" presName="sibTrans" presStyleLbl="sibTrans2D1" presStyleIdx="1" presStyleCnt="2"/>
      <dgm:spPr/>
      <dgm:t>
        <a:bodyPr/>
        <a:lstStyle/>
        <a:p>
          <a:endParaRPr lang="en-US"/>
        </a:p>
      </dgm:t>
    </dgm:pt>
    <dgm:pt modelId="{2998F5BE-E744-4C4D-A3F0-EFF0507282D6}" type="pres">
      <dgm:prSet presAssocID="{3E2A165A-67D5-4CCD-9E53-6E8EB8163714}" presName="connTx" presStyleLbl="sibTrans2D1" presStyleIdx="1" presStyleCnt="2"/>
      <dgm:spPr/>
      <dgm:t>
        <a:bodyPr/>
        <a:lstStyle/>
        <a:p>
          <a:endParaRPr lang="en-US"/>
        </a:p>
      </dgm:t>
    </dgm:pt>
    <dgm:pt modelId="{147EBDE8-BA30-4F87-8A3F-6008F7CDB49E}" type="pres">
      <dgm:prSet presAssocID="{0E32158B-9BA3-4F69-A1B8-08E4A6C056D3}" presName="composite" presStyleCnt="0"/>
      <dgm:spPr/>
      <dgm:t>
        <a:bodyPr/>
        <a:lstStyle/>
        <a:p>
          <a:endParaRPr lang="en-US"/>
        </a:p>
      </dgm:t>
    </dgm:pt>
    <dgm:pt modelId="{18B5C768-0928-4FF9-B673-E21DEC326973}" type="pres">
      <dgm:prSet presAssocID="{0E32158B-9BA3-4F69-A1B8-08E4A6C056D3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60363D-9AE2-491A-80E1-9AEA10B0515B}" type="pres">
      <dgm:prSet presAssocID="{0E32158B-9BA3-4F69-A1B8-08E4A6C056D3}" presName="parSh" presStyleLbl="node1" presStyleIdx="2" presStyleCnt="3" custScaleX="86631" custScaleY="99844" custLinFactNeighborX="-13" custLinFactNeighborY="-16642"/>
      <dgm:spPr/>
      <dgm:t>
        <a:bodyPr/>
        <a:lstStyle/>
        <a:p>
          <a:endParaRPr lang="en-US"/>
        </a:p>
      </dgm:t>
    </dgm:pt>
    <dgm:pt modelId="{3B7AEE23-D95A-4309-A327-25D7E2B60C43}" type="pres">
      <dgm:prSet presAssocID="{0E32158B-9BA3-4F69-A1B8-08E4A6C056D3}" presName="desTx" presStyleLbl="fgAcc1" presStyleIdx="2" presStyleCnt="3" custScaleX="83718" custScaleY="102015" custLinFactNeighborX="-12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9D25FF-A383-4CDD-8859-4C2876B3245A}" type="presOf" srcId="{FAF4A9A0-6482-425E-BCC9-4E713BFAAF5B}" destId="{02A108CF-7BE0-404D-B13B-D10B7A6CB547}" srcOrd="0" destOrd="0" presId="urn:microsoft.com/office/officeart/2005/8/layout/process3"/>
    <dgm:cxn modelId="{56438B66-3F24-4AB1-9B8D-342B28D00169}" srcId="{14E0E70E-A964-44B4-BE4E-9BBB3AD32B82}" destId="{D12B3A93-1DC3-4E03-973E-0220231B357E}" srcOrd="1" destOrd="0" parTransId="{7A190040-42A5-4B03-8F76-BB2E55175AE6}" sibTransId="{C5520A2A-1F3B-47C6-AB5D-0C92F9F8E254}"/>
    <dgm:cxn modelId="{73C358C7-10F5-4680-A10D-B222214CE8D2}" type="presOf" srcId="{672B2214-A0C7-409A-9BA8-A94461274FB3}" destId="{EEB40536-2F1D-4941-9F46-7F427769B808}" srcOrd="0" destOrd="0" presId="urn:microsoft.com/office/officeart/2005/8/layout/process3"/>
    <dgm:cxn modelId="{AD8DC112-8392-49D3-B6FE-3ED8BCD2C465}" srcId="{9C98155F-C902-496E-81AA-B2386D50E3C4}" destId="{0E32158B-9BA3-4F69-A1B8-08E4A6C056D3}" srcOrd="2" destOrd="0" parTransId="{8AD30160-3395-443F-B72E-2F82186F7A4E}" sibTransId="{D444F30E-D9B2-41FA-AD20-56B6DF585DDF}"/>
    <dgm:cxn modelId="{E114EB39-CE2D-48AC-BBA7-7F82FE3D2D91}" type="presOf" srcId="{E6FCEE5E-8C58-4E61-AA92-56D8599197DC}" destId="{3B7AEE23-D95A-4309-A327-25D7E2B60C43}" srcOrd="0" destOrd="0" presId="urn:microsoft.com/office/officeart/2005/8/layout/process3"/>
    <dgm:cxn modelId="{C476F0DA-F9CB-4471-82FB-0AB5A58573B4}" type="presOf" srcId="{C18EC13F-438F-4660-BDAB-6E31A205E131}" destId="{0E41C081-0155-4E1C-990F-165C9D69BB5F}" srcOrd="0" destOrd="0" presId="urn:microsoft.com/office/officeart/2005/8/layout/process3"/>
    <dgm:cxn modelId="{9AC8FA5C-83DF-4756-BC04-257875263D08}" type="presOf" srcId="{14E0E70E-A964-44B4-BE4E-9BBB3AD32B82}" destId="{AF0CAFF1-5439-409A-AC48-CBB00F6DA8B3}" srcOrd="1" destOrd="0" presId="urn:microsoft.com/office/officeart/2005/8/layout/process3"/>
    <dgm:cxn modelId="{993AFA8A-9628-46F4-B469-CD79054021CD}" type="presOf" srcId="{D12B3A93-1DC3-4E03-973E-0220231B357E}" destId="{02A108CF-7BE0-404D-B13B-D10B7A6CB547}" srcOrd="0" destOrd="1" presId="urn:microsoft.com/office/officeart/2005/8/layout/process3"/>
    <dgm:cxn modelId="{33197D6C-FB31-4355-BCF6-1D655D024971}" type="presOf" srcId="{6E9CA863-529C-4686-AF36-D61FED1CD789}" destId="{3B7AEE23-D95A-4309-A327-25D7E2B60C43}" srcOrd="0" destOrd="1" presId="urn:microsoft.com/office/officeart/2005/8/layout/process3"/>
    <dgm:cxn modelId="{5A99D225-5C73-45BB-9164-6DE74D306119}" type="presOf" srcId="{0E32158B-9BA3-4F69-A1B8-08E4A6C056D3}" destId="{5F60363D-9AE2-491A-80E1-9AEA10B0515B}" srcOrd="1" destOrd="0" presId="urn:microsoft.com/office/officeart/2005/8/layout/process3"/>
    <dgm:cxn modelId="{4999C52F-8198-4D9A-9854-716441928876}" srcId="{0E32158B-9BA3-4F69-A1B8-08E4A6C056D3}" destId="{E6FCEE5E-8C58-4E61-AA92-56D8599197DC}" srcOrd="0" destOrd="0" parTransId="{A6923D50-4D96-4A11-AC4F-DE25D05E0FC6}" sibTransId="{C96C5437-1F3F-4F49-89B1-C44A32D816DE}"/>
    <dgm:cxn modelId="{030DDADE-44B1-430F-8786-7EF288D6FC91}" type="presOf" srcId="{3E2A165A-67D5-4CCD-9E53-6E8EB8163714}" destId="{31C717D9-35D8-4CE6-A5F9-1905A31775E2}" srcOrd="0" destOrd="0" presId="urn:microsoft.com/office/officeart/2005/8/layout/process3"/>
    <dgm:cxn modelId="{58328A7A-926D-45E6-A3EA-CC15E8ECF982}" type="presOf" srcId="{9C98155F-C902-496E-81AA-B2386D50E3C4}" destId="{A4B702C5-3463-49E5-8C94-BF30DBEDA1D6}" srcOrd="0" destOrd="0" presId="urn:microsoft.com/office/officeart/2005/8/layout/process3"/>
    <dgm:cxn modelId="{1C1CBAAA-07DC-42DD-92A1-AA3A5A6313DE}" srcId="{68B74FF5-1853-4037-A0A6-2CDD3A8F0A0B}" destId="{C18EC13F-438F-4660-BDAB-6E31A205E131}" srcOrd="0" destOrd="0" parTransId="{C430C8FB-B275-4766-B18A-F0E9C73EA36F}" sibTransId="{F6DF12BF-140A-427F-8AC7-52B10955EDDA}"/>
    <dgm:cxn modelId="{623FDB0E-DD71-402B-BAF7-FC28D628DBC4}" type="presOf" srcId="{68B74FF5-1853-4037-A0A6-2CDD3A8F0A0B}" destId="{A4BF465D-D076-48AD-A406-0AD7351B1721}" srcOrd="0" destOrd="0" presId="urn:microsoft.com/office/officeart/2005/8/layout/process3"/>
    <dgm:cxn modelId="{0B66DD45-264C-4A6A-A172-1B39353DB69D}" srcId="{14E0E70E-A964-44B4-BE4E-9BBB3AD32B82}" destId="{FAF4A9A0-6482-425E-BCC9-4E713BFAAF5B}" srcOrd="0" destOrd="0" parTransId="{5CC5A4E3-5A5E-4ACE-B74B-EF3DA0198AC2}" sibTransId="{809AC8B0-C069-4BAD-BD53-E228720DAB25}"/>
    <dgm:cxn modelId="{77FC5E7C-2ED5-453E-B634-E979EE50A6E1}" srcId="{9C98155F-C902-496E-81AA-B2386D50E3C4}" destId="{68B74FF5-1853-4037-A0A6-2CDD3A8F0A0B}" srcOrd="0" destOrd="0" parTransId="{6D2BC4A5-A57A-4982-BE86-638E8B056416}" sibTransId="{672B2214-A0C7-409A-9BA8-A94461274FB3}"/>
    <dgm:cxn modelId="{FA135F81-5C66-48FC-9AD0-86EE11E0B308}" type="presOf" srcId="{68B74FF5-1853-4037-A0A6-2CDD3A8F0A0B}" destId="{E6B9BA2D-61D1-43B5-9508-0105561DAFA3}" srcOrd="1" destOrd="0" presId="urn:microsoft.com/office/officeart/2005/8/layout/process3"/>
    <dgm:cxn modelId="{9AA6117D-9CCF-41F5-B6B9-D7B0787AD616}" type="presOf" srcId="{3E2A165A-67D5-4CCD-9E53-6E8EB8163714}" destId="{2998F5BE-E744-4C4D-A3F0-EFF0507282D6}" srcOrd="1" destOrd="0" presId="urn:microsoft.com/office/officeart/2005/8/layout/process3"/>
    <dgm:cxn modelId="{08BFDC50-725F-4913-ACB9-5C8057286FAF}" type="presOf" srcId="{672B2214-A0C7-409A-9BA8-A94461274FB3}" destId="{6C94CEB2-D251-4C96-9F87-B624C824AFE3}" srcOrd="1" destOrd="0" presId="urn:microsoft.com/office/officeart/2005/8/layout/process3"/>
    <dgm:cxn modelId="{BE14A55A-8E16-4DDA-A3A0-6D27EA586D6A}" srcId="{0E32158B-9BA3-4F69-A1B8-08E4A6C056D3}" destId="{6E9CA863-529C-4686-AF36-D61FED1CD789}" srcOrd="1" destOrd="0" parTransId="{A47134DC-0A0E-410C-8B7D-FDBCC297DBE4}" sibTransId="{1737ED1C-4292-461C-BDD4-6456F43E1AA8}"/>
    <dgm:cxn modelId="{1B360F1C-F3ED-464A-BD49-8ED2EB677BCC}" srcId="{9C98155F-C902-496E-81AA-B2386D50E3C4}" destId="{14E0E70E-A964-44B4-BE4E-9BBB3AD32B82}" srcOrd="1" destOrd="0" parTransId="{82A0B139-C69B-4709-92F5-83C691807E27}" sibTransId="{3E2A165A-67D5-4CCD-9E53-6E8EB8163714}"/>
    <dgm:cxn modelId="{AFB313CC-7E6C-4ED9-8F79-B6DC599727EE}" type="presOf" srcId="{0E32158B-9BA3-4F69-A1B8-08E4A6C056D3}" destId="{18B5C768-0928-4FF9-B673-E21DEC326973}" srcOrd="0" destOrd="0" presId="urn:microsoft.com/office/officeart/2005/8/layout/process3"/>
    <dgm:cxn modelId="{A12F2FA1-AF77-4197-B000-B744A68C61EB}" type="presOf" srcId="{14E0E70E-A964-44B4-BE4E-9BBB3AD32B82}" destId="{75594694-25DC-42FA-AA54-DC200326F9C3}" srcOrd="0" destOrd="0" presId="urn:microsoft.com/office/officeart/2005/8/layout/process3"/>
    <dgm:cxn modelId="{D68375E2-BC81-4898-A2D1-F529399779F5}" type="presParOf" srcId="{A4B702C5-3463-49E5-8C94-BF30DBEDA1D6}" destId="{264BB6D2-52E6-4102-9F59-07854A9DD4AE}" srcOrd="0" destOrd="0" presId="urn:microsoft.com/office/officeart/2005/8/layout/process3"/>
    <dgm:cxn modelId="{D7FAE53A-50DE-48CC-8AE6-B37B5772EAB3}" type="presParOf" srcId="{264BB6D2-52E6-4102-9F59-07854A9DD4AE}" destId="{A4BF465D-D076-48AD-A406-0AD7351B1721}" srcOrd="0" destOrd="0" presId="urn:microsoft.com/office/officeart/2005/8/layout/process3"/>
    <dgm:cxn modelId="{725BB6F7-C1AC-4533-8A5C-3DE15318AF66}" type="presParOf" srcId="{264BB6D2-52E6-4102-9F59-07854A9DD4AE}" destId="{E6B9BA2D-61D1-43B5-9508-0105561DAFA3}" srcOrd="1" destOrd="0" presId="urn:microsoft.com/office/officeart/2005/8/layout/process3"/>
    <dgm:cxn modelId="{34BCEB89-DA1A-4CD5-B1CB-E83A1BA7EFB3}" type="presParOf" srcId="{264BB6D2-52E6-4102-9F59-07854A9DD4AE}" destId="{0E41C081-0155-4E1C-990F-165C9D69BB5F}" srcOrd="2" destOrd="0" presId="urn:microsoft.com/office/officeart/2005/8/layout/process3"/>
    <dgm:cxn modelId="{1F4E5969-5FA7-426C-A7B1-19E0CFC6CF50}" type="presParOf" srcId="{A4B702C5-3463-49E5-8C94-BF30DBEDA1D6}" destId="{EEB40536-2F1D-4941-9F46-7F427769B808}" srcOrd="1" destOrd="0" presId="urn:microsoft.com/office/officeart/2005/8/layout/process3"/>
    <dgm:cxn modelId="{9F12FE26-D5A8-49F9-B4EE-DE6666762BCC}" type="presParOf" srcId="{EEB40536-2F1D-4941-9F46-7F427769B808}" destId="{6C94CEB2-D251-4C96-9F87-B624C824AFE3}" srcOrd="0" destOrd="0" presId="urn:microsoft.com/office/officeart/2005/8/layout/process3"/>
    <dgm:cxn modelId="{5C576E3C-3BBE-4EFA-828F-56BC48412517}" type="presParOf" srcId="{A4B702C5-3463-49E5-8C94-BF30DBEDA1D6}" destId="{41F2A5AA-A396-4AA2-B1D5-879C0473BA94}" srcOrd="2" destOrd="0" presId="urn:microsoft.com/office/officeart/2005/8/layout/process3"/>
    <dgm:cxn modelId="{922C425B-3B69-4B13-8440-4A7D95C1CA45}" type="presParOf" srcId="{41F2A5AA-A396-4AA2-B1D5-879C0473BA94}" destId="{75594694-25DC-42FA-AA54-DC200326F9C3}" srcOrd="0" destOrd="0" presId="urn:microsoft.com/office/officeart/2005/8/layout/process3"/>
    <dgm:cxn modelId="{751DC30A-9DC6-4E01-9B9B-9D01B4DB3098}" type="presParOf" srcId="{41F2A5AA-A396-4AA2-B1D5-879C0473BA94}" destId="{AF0CAFF1-5439-409A-AC48-CBB00F6DA8B3}" srcOrd="1" destOrd="0" presId="urn:microsoft.com/office/officeart/2005/8/layout/process3"/>
    <dgm:cxn modelId="{52B584A0-664A-4DF6-AE20-EE8E5FE91093}" type="presParOf" srcId="{41F2A5AA-A396-4AA2-B1D5-879C0473BA94}" destId="{02A108CF-7BE0-404D-B13B-D10B7A6CB547}" srcOrd="2" destOrd="0" presId="urn:microsoft.com/office/officeart/2005/8/layout/process3"/>
    <dgm:cxn modelId="{10D712E2-B163-4CDE-A7BC-785BACA72907}" type="presParOf" srcId="{A4B702C5-3463-49E5-8C94-BF30DBEDA1D6}" destId="{31C717D9-35D8-4CE6-A5F9-1905A31775E2}" srcOrd="3" destOrd="0" presId="urn:microsoft.com/office/officeart/2005/8/layout/process3"/>
    <dgm:cxn modelId="{1CA654A6-D72C-46CD-97B6-399E0EDF82EF}" type="presParOf" srcId="{31C717D9-35D8-4CE6-A5F9-1905A31775E2}" destId="{2998F5BE-E744-4C4D-A3F0-EFF0507282D6}" srcOrd="0" destOrd="0" presId="urn:microsoft.com/office/officeart/2005/8/layout/process3"/>
    <dgm:cxn modelId="{31513CBF-DF70-40B4-8B4E-86E96B3751AA}" type="presParOf" srcId="{A4B702C5-3463-49E5-8C94-BF30DBEDA1D6}" destId="{147EBDE8-BA30-4F87-8A3F-6008F7CDB49E}" srcOrd="4" destOrd="0" presId="urn:microsoft.com/office/officeart/2005/8/layout/process3"/>
    <dgm:cxn modelId="{FF22D3E0-01AE-43BC-AAFF-B53CC350A2D6}" type="presParOf" srcId="{147EBDE8-BA30-4F87-8A3F-6008F7CDB49E}" destId="{18B5C768-0928-4FF9-B673-E21DEC326973}" srcOrd="0" destOrd="0" presId="urn:microsoft.com/office/officeart/2005/8/layout/process3"/>
    <dgm:cxn modelId="{98C6DEDD-4770-4839-B10A-7424A1A83CEB}" type="presParOf" srcId="{147EBDE8-BA30-4F87-8A3F-6008F7CDB49E}" destId="{5F60363D-9AE2-491A-80E1-9AEA10B0515B}" srcOrd="1" destOrd="0" presId="urn:microsoft.com/office/officeart/2005/8/layout/process3"/>
    <dgm:cxn modelId="{B0E9B646-047A-45E5-A4E3-6B8BF977F9E1}" type="presParOf" srcId="{147EBDE8-BA30-4F87-8A3F-6008F7CDB49E}" destId="{3B7AEE23-D95A-4309-A327-25D7E2B60C4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C98155F-C902-496E-81AA-B2386D50E3C4}" type="doc">
      <dgm:prSet loTypeId="urn:microsoft.com/office/officeart/2005/8/layout/process3" loCatId="process" qsTypeId="urn:microsoft.com/office/officeart/2005/8/quickstyle/3d3" qsCatId="3D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8B74FF5-1853-4037-A0A6-2CDD3A8F0A0B}">
      <dgm:prSet phldrT="[Text]" custT="1"/>
      <dgm:spPr>
        <a:solidFill>
          <a:srgbClr val="39A4C5"/>
        </a:solidFill>
      </dgm:spPr>
      <dgm:t>
        <a:bodyPr/>
        <a:lstStyle/>
        <a:p>
          <a:pPr algn="ctr"/>
          <a:r>
            <a:rPr lang="bg-BG" sz="1600" b="1" dirty="0" smtClean="0"/>
            <a:t>Допустим кандидат</a:t>
          </a:r>
          <a:endParaRPr lang="en-US" sz="1500" dirty="0"/>
        </a:p>
      </dgm:t>
    </dgm:pt>
    <dgm:pt modelId="{6D2BC4A5-A57A-4982-BE86-638E8B056416}" type="parTrans" cxnId="{77FC5E7C-2ED5-453E-B634-E979EE50A6E1}">
      <dgm:prSet/>
      <dgm:spPr/>
      <dgm:t>
        <a:bodyPr/>
        <a:lstStyle/>
        <a:p>
          <a:endParaRPr lang="en-US"/>
        </a:p>
      </dgm:t>
    </dgm:pt>
    <dgm:pt modelId="{672B2214-A0C7-409A-9BA8-A94461274FB3}" type="sibTrans" cxnId="{77FC5E7C-2ED5-453E-B634-E979EE50A6E1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C18EC13F-438F-4660-BDAB-6E31A205E131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pPr algn="just"/>
          <a:r>
            <a:rPr lang="bg-BG" sz="1500" dirty="0" smtClean="0"/>
            <a:t>Министерство на образованието и науката.</a:t>
          </a:r>
          <a:endParaRPr lang="en-US" sz="1500" dirty="0"/>
        </a:p>
      </dgm:t>
    </dgm:pt>
    <dgm:pt modelId="{C430C8FB-B275-4766-B18A-F0E9C73EA36F}" type="parTrans" cxnId="{1C1CBAAA-07DC-42DD-92A1-AA3A5A6313DE}">
      <dgm:prSet/>
      <dgm:spPr/>
      <dgm:t>
        <a:bodyPr/>
        <a:lstStyle/>
        <a:p>
          <a:endParaRPr lang="en-US"/>
        </a:p>
      </dgm:t>
    </dgm:pt>
    <dgm:pt modelId="{F6DF12BF-140A-427F-8AC7-52B10955EDDA}" type="sibTrans" cxnId="{1C1CBAAA-07DC-42DD-92A1-AA3A5A6313DE}">
      <dgm:prSet/>
      <dgm:spPr/>
      <dgm:t>
        <a:bodyPr/>
        <a:lstStyle/>
        <a:p>
          <a:endParaRPr lang="en-US"/>
        </a:p>
      </dgm:t>
    </dgm:pt>
    <dgm:pt modelId="{14E0E70E-A964-44B4-BE4E-9BBB3AD32B82}">
      <dgm:prSet phldrT="[Text]" custT="1"/>
      <dgm:spPr>
        <a:solidFill>
          <a:srgbClr val="39A4C5"/>
        </a:solidFill>
      </dgm:spPr>
      <dgm:t>
        <a:bodyPr/>
        <a:lstStyle/>
        <a:p>
          <a:pPr algn="ctr"/>
          <a:r>
            <a:rPr lang="bg-BG" sz="1600" b="1" dirty="0" smtClean="0"/>
            <a:t>Бюджет и начин на предоставяне на БФП</a:t>
          </a:r>
          <a:r>
            <a:rPr lang="bg-BG" sz="1500" dirty="0" smtClean="0"/>
            <a:t>	</a:t>
          </a:r>
          <a:endParaRPr lang="en-US" sz="1500" dirty="0"/>
        </a:p>
      </dgm:t>
    </dgm:pt>
    <dgm:pt modelId="{82A0B139-C69B-4709-92F5-83C691807E27}" type="parTrans" cxnId="{1B360F1C-F3ED-464A-BD49-8ED2EB677BCC}">
      <dgm:prSet/>
      <dgm:spPr/>
      <dgm:t>
        <a:bodyPr/>
        <a:lstStyle/>
        <a:p>
          <a:endParaRPr lang="en-US"/>
        </a:p>
      </dgm:t>
    </dgm:pt>
    <dgm:pt modelId="{3E2A165A-67D5-4CCD-9E53-6E8EB8163714}" type="sibTrans" cxnId="{1B360F1C-F3ED-464A-BD49-8ED2EB677BCC}">
      <dgm:prSet/>
      <dgm:spPr>
        <a:solidFill>
          <a:srgbClr val="D3CB2B"/>
        </a:solidFill>
      </dgm:spPr>
      <dgm:t>
        <a:bodyPr/>
        <a:lstStyle/>
        <a:p>
          <a:endParaRPr lang="en-US"/>
        </a:p>
      </dgm:t>
    </dgm:pt>
    <dgm:pt modelId="{FAF4A9A0-6482-425E-BCC9-4E713BFAAF5B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500" dirty="0" smtClean="0"/>
            <a:t>25 000 000 лв.</a:t>
          </a:r>
          <a:endParaRPr lang="en-US" sz="1500" dirty="0"/>
        </a:p>
      </dgm:t>
    </dgm:pt>
    <dgm:pt modelId="{5CC5A4E3-5A5E-4ACE-B74B-EF3DA0198AC2}" type="parTrans" cxnId="{0B66DD45-264C-4A6A-A172-1B39353DB69D}">
      <dgm:prSet/>
      <dgm:spPr/>
      <dgm:t>
        <a:bodyPr/>
        <a:lstStyle/>
        <a:p>
          <a:endParaRPr lang="en-US"/>
        </a:p>
      </dgm:t>
    </dgm:pt>
    <dgm:pt modelId="{809AC8B0-C069-4BAD-BD53-E228720DAB25}" type="sibTrans" cxnId="{0B66DD45-264C-4A6A-A172-1B39353DB69D}">
      <dgm:prSet/>
      <dgm:spPr/>
      <dgm:t>
        <a:bodyPr/>
        <a:lstStyle/>
        <a:p>
          <a:endParaRPr lang="en-US"/>
        </a:p>
      </dgm:t>
    </dgm:pt>
    <dgm:pt modelId="{0E32158B-9BA3-4F69-A1B8-08E4A6C056D3}">
      <dgm:prSet phldrT="[Text]" custT="1"/>
      <dgm:spPr>
        <a:solidFill>
          <a:srgbClr val="39A4C5"/>
        </a:solidFill>
      </dgm:spPr>
      <dgm:t>
        <a:bodyPr/>
        <a:lstStyle/>
        <a:p>
          <a:pPr algn="ctr"/>
          <a:r>
            <a:rPr lang="bg-BG" sz="1600" b="1" dirty="0" smtClean="0"/>
            <a:t>Срокове</a:t>
          </a:r>
          <a:endParaRPr lang="en-US" sz="1600" b="1" dirty="0"/>
        </a:p>
      </dgm:t>
    </dgm:pt>
    <dgm:pt modelId="{8AD30160-3395-443F-B72E-2F82186F7A4E}" type="parTrans" cxnId="{AD8DC112-8392-49D3-B6FE-3ED8BCD2C465}">
      <dgm:prSet/>
      <dgm:spPr/>
      <dgm:t>
        <a:bodyPr/>
        <a:lstStyle/>
        <a:p>
          <a:endParaRPr lang="en-US"/>
        </a:p>
      </dgm:t>
    </dgm:pt>
    <dgm:pt modelId="{D444F30E-D9B2-41FA-AD20-56B6DF585DDF}" type="sibTrans" cxnId="{AD8DC112-8392-49D3-B6FE-3ED8BCD2C465}">
      <dgm:prSet/>
      <dgm:spPr/>
      <dgm:t>
        <a:bodyPr/>
        <a:lstStyle/>
        <a:p>
          <a:endParaRPr lang="en-US"/>
        </a:p>
      </dgm:t>
    </dgm:pt>
    <dgm:pt modelId="{E6FCEE5E-8C58-4E61-AA92-56D8599197DC}">
      <dgm:prSet phldrT="[Text]"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500" b="0" dirty="0" smtClean="0"/>
            <a:t>Обявяване на процедурата: Декември 2019 г.</a:t>
          </a:r>
          <a:endParaRPr lang="en-US" sz="1500" dirty="0"/>
        </a:p>
      </dgm:t>
    </dgm:pt>
    <dgm:pt modelId="{A6923D50-4D96-4A11-AC4F-DE25D05E0FC6}" type="parTrans" cxnId="{4999C52F-8198-4D9A-9854-716441928876}">
      <dgm:prSet/>
      <dgm:spPr/>
      <dgm:t>
        <a:bodyPr/>
        <a:lstStyle/>
        <a:p>
          <a:endParaRPr lang="en-US"/>
        </a:p>
      </dgm:t>
    </dgm:pt>
    <dgm:pt modelId="{C96C5437-1F3F-4F49-89B1-C44A32D816DE}" type="sibTrans" cxnId="{4999C52F-8198-4D9A-9854-716441928876}">
      <dgm:prSet/>
      <dgm:spPr/>
      <dgm:t>
        <a:bodyPr/>
        <a:lstStyle/>
        <a:p>
          <a:endParaRPr lang="en-US"/>
        </a:p>
      </dgm:t>
    </dgm:pt>
    <dgm:pt modelId="{6E9CA863-529C-4686-AF36-D61FED1CD789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500" b="0" dirty="0" smtClean="0"/>
            <a:t> Краен срок за кандидатстване: Февруари 2020 г.</a:t>
          </a:r>
          <a:endParaRPr lang="en-US" sz="1500" b="0" dirty="0"/>
        </a:p>
      </dgm:t>
    </dgm:pt>
    <dgm:pt modelId="{A47134DC-0A0E-410C-8B7D-FDBCC297DBE4}" type="parTrans" cxnId="{BE14A55A-8E16-4DDA-A3A0-6D27EA586D6A}">
      <dgm:prSet/>
      <dgm:spPr/>
      <dgm:t>
        <a:bodyPr/>
        <a:lstStyle/>
        <a:p>
          <a:endParaRPr lang="en-US"/>
        </a:p>
      </dgm:t>
    </dgm:pt>
    <dgm:pt modelId="{1737ED1C-4292-461C-BDD4-6456F43E1AA8}" type="sibTrans" cxnId="{BE14A55A-8E16-4DDA-A3A0-6D27EA586D6A}">
      <dgm:prSet/>
      <dgm:spPr/>
      <dgm:t>
        <a:bodyPr/>
        <a:lstStyle/>
        <a:p>
          <a:endParaRPr lang="en-US"/>
        </a:p>
      </dgm:t>
    </dgm:pt>
    <dgm:pt modelId="{D12B3A93-1DC3-4E03-973E-0220231B357E}">
      <dgm:prSet custT="1"/>
      <dgm:spPr>
        <a:solidFill>
          <a:srgbClr val="EAF3BF">
            <a:alpha val="90000"/>
          </a:srgbClr>
        </a:solidFill>
      </dgm:spPr>
      <dgm:t>
        <a:bodyPr/>
        <a:lstStyle/>
        <a:p>
          <a:r>
            <a:rPr lang="bg-BG" sz="1500" dirty="0" smtClean="0"/>
            <a:t>Директно предоставяне на конкретен бенефициент.</a:t>
          </a:r>
          <a:r>
            <a:rPr lang="bg-BG" sz="1500" b="0" dirty="0" smtClean="0"/>
            <a:t> </a:t>
          </a:r>
          <a:endParaRPr lang="en-US" sz="1500" dirty="0"/>
        </a:p>
      </dgm:t>
    </dgm:pt>
    <dgm:pt modelId="{7A190040-42A5-4B03-8F76-BB2E55175AE6}" type="parTrans" cxnId="{56438B66-3F24-4AB1-9B8D-342B28D00169}">
      <dgm:prSet/>
      <dgm:spPr/>
      <dgm:t>
        <a:bodyPr/>
        <a:lstStyle/>
        <a:p>
          <a:endParaRPr lang="en-US"/>
        </a:p>
      </dgm:t>
    </dgm:pt>
    <dgm:pt modelId="{C5520A2A-1F3B-47C6-AB5D-0C92F9F8E254}" type="sibTrans" cxnId="{56438B66-3F24-4AB1-9B8D-342B28D00169}">
      <dgm:prSet/>
      <dgm:spPr/>
      <dgm:t>
        <a:bodyPr/>
        <a:lstStyle/>
        <a:p>
          <a:endParaRPr lang="en-US"/>
        </a:p>
      </dgm:t>
    </dgm:pt>
    <dgm:pt modelId="{A4B702C5-3463-49E5-8C94-BF30DBEDA1D6}" type="pres">
      <dgm:prSet presAssocID="{9C98155F-C902-496E-81AA-B2386D50E3C4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64BB6D2-52E6-4102-9F59-07854A9DD4AE}" type="pres">
      <dgm:prSet presAssocID="{68B74FF5-1853-4037-A0A6-2CDD3A8F0A0B}" presName="composite" presStyleCnt="0"/>
      <dgm:spPr/>
      <dgm:t>
        <a:bodyPr/>
        <a:lstStyle/>
        <a:p>
          <a:endParaRPr lang="en-US"/>
        </a:p>
      </dgm:t>
    </dgm:pt>
    <dgm:pt modelId="{A4BF465D-D076-48AD-A406-0AD7351B1721}" type="pres">
      <dgm:prSet presAssocID="{68B74FF5-1853-4037-A0A6-2CDD3A8F0A0B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B9BA2D-61D1-43B5-9508-0105561DAFA3}" type="pres">
      <dgm:prSet presAssocID="{68B74FF5-1853-4037-A0A6-2CDD3A8F0A0B}" presName="parSh" presStyleLbl="node1" presStyleIdx="0" presStyleCnt="3" custScaleX="101189" custScaleY="100000" custLinFactNeighborX="-733" custLinFactNeighborY="-15422"/>
      <dgm:spPr/>
      <dgm:t>
        <a:bodyPr/>
        <a:lstStyle/>
        <a:p>
          <a:endParaRPr lang="en-US"/>
        </a:p>
      </dgm:t>
    </dgm:pt>
    <dgm:pt modelId="{0E41C081-0155-4E1C-990F-165C9D69BB5F}" type="pres">
      <dgm:prSet presAssocID="{68B74FF5-1853-4037-A0A6-2CDD3A8F0A0B}" presName="desTx" presStyleLbl="fgAcc1" presStyleIdx="0" presStyleCnt="3" custScaleX="93464" custScaleY="82920" custLinFactNeighborX="602" custLinFactNeighborY="-194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B40536-2F1D-4941-9F46-7F427769B808}" type="pres">
      <dgm:prSet presAssocID="{672B2214-A0C7-409A-9BA8-A94461274FB3}" presName="sibTrans" presStyleLbl="sibTrans2D1" presStyleIdx="0" presStyleCnt="2"/>
      <dgm:spPr/>
      <dgm:t>
        <a:bodyPr/>
        <a:lstStyle/>
        <a:p>
          <a:endParaRPr lang="en-US"/>
        </a:p>
      </dgm:t>
    </dgm:pt>
    <dgm:pt modelId="{6C94CEB2-D251-4C96-9F87-B624C824AFE3}" type="pres">
      <dgm:prSet presAssocID="{672B2214-A0C7-409A-9BA8-A94461274FB3}" presName="connTx" presStyleLbl="sibTrans2D1" presStyleIdx="0" presStyleCnt="2"/>
      <dgm:spPr/>
      <dgm:t>
        <a:bodyPr/>
        <a:lstStyle/>
        <a:p>
          <a:endParaRPr lang="en-US"/>
        </a:p>
      </dgm:t>
    </dgm:pt>
    <dgm:pt modelId="{41F2A5AA-A396-4AA2-B1D5-879C0473BA94}" type="pres">
      <dgm:prSet presAssocID="{14E0E70E-A964-44B4-BE4E-9BBB3AD32B82}" presName="composite" presStyleCnt="0"/>
      <dgm:spPr/>
      <dgm:t>
        <a:bodyPr/>
        <a:lstStyle/>
        <a:p>
          <a:endParaRPr lang="en-US"/>
        </a:p>
      </dgm:t>
    </dgm:pt>
    <dgm:pt modelId="{75594694-25DC-42FA-AA54-DC200326F9C3}" type="pres">
      <dgm:prSet presAssocID="{14E0E70E-A964-44B4-BE4E-9BBB3AD32B82}" presName="par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F0CAFF1-5439-409A-AC48-CBB00F6DA8B3}" type="pres">
      <dgm:prSet presAssocID="{14E0E70E-A964-44B4-BE4E-9BBB3AD32B82}" presName="parSh" presStyleLbl="node1" presStyleIdx="1" presStyleCnt="3" custScaleX="93560" custScaleY="100000" custLinFactNeighborX="1989" custLinFactNeighborY="-48494"/>
      <dgm:spPr/>
      <dgm:t>
        <a:bodyPr/>
        <a:lstStyle/>
        <a:p>
          <a:endParaRPr lang="en-US"/>
        </a:p>
      </dgm:t>
    </dgm:pt>
    <dgm:pt modelId="{02A108CF-7BE0-404D-B13B-D10B7A6CB547}" type="pres">
      <dgm:prSet presAssocID="{14E0E70E-A964-44B4-BE4E-9BBB3AD32B82}" presName="desTx" presStyleLbl="fgAcc1" presStyleIdx="1" presStyleCnt="3" custScaleX="82719" custScaleY="81801" custLinFactNeighborX="2953" custLinFactNeighborY="-201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C717D9-35D8-4CE6-A5F9-1905A31775E2}" type="pres">
      <dgm:prSet presAssocID="{3E2A165A-67D5-4CCD-9E53-6E8EB8163714}" presName="sibTrans" presStyleLbl="sibTrans2D1" presStyleIdx="1" presStyleCnt="2"/>
      <dgm:spPr/>
      <dgm:t>
        <a:bodyPr/>
        <a:lstStyle/>
        <a:p>
          <a:endParaRPr lang="en-US"/>
        </a:p>
      </dgm:t>
    </dgm:pt>
    <dgm:pt modelId="{2998F5BE-E744-4C4D-A3F0-EFF0507282D6}" type="pres">
      <dgm:prSet presAssocID="{3E2A165A-67D5-4CCD-9E53-6E8EB8163714}" presName="connTx" presStyleLbl="sibTrans2D1" presStyleIdx="1" presStyleCnt="2"/>
      <dgm:spPr/>
      <dgm:t>
        <a:bodyPr/>
        <a:lstStyle/>
        <a:p>
          <a:endParaRPr lang="en-US"/>
        </a:p>
      </dgm:t>
    </dgm:pt>
    <dgm:pt modelId="{147EBDE8-BA30-4F87-8A3F-6008F7CDB49E}" type="pres">
      <dgm:prSet presAssocID="{0E32158B-9BA3-4F69-A1B8-08E4A6C056D3}" presName="composite" presStyleCnt="0"/>
      <dgm:spPr/>
      <dgm:t>
        <a:bodyPr/>
        <a:lstStyle/>
        <a:p>
          <a:endParaRPr lang="en-US"/>
        </a:p>
      </dgm:t>
    </dgm:pt>
    <dgm:pt modelId="{18B5C768-0928-4FF9-B673-E21DEC326973}" type="pres">
      <dgm:prSet presAssocID="{0E32158B-9BA3-4F69-A1B8-08E4A6C056D3}" presName="par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60363D-9AE2-491A-80E1-9AEA10B0515B}" type="pres">
      <dgm:prSet presAssocID="{0E32158B-9BA3-4F69-A1B8-08E4A6C056D3}" presName="parSh" presStyleLbl="node1" presStyleIdx="2" presStyleCnt="3" custScaleX="86631" custScaleY="99844" custLinFactNeighborX="-13" custLinFactNeighborY="-16642"/>
      <dgm:spPr/>
      <dgm:t>
        <a:bodyPr/>
        <a:lstStyle/>
        <a:p>
          <a:endParaRPr lang="en-US"/>
        </a:p>
      </dgm:t>
    </dgm:pt>
    <dgm:pt modelId="{3B7AEE23-D95A-4309-A327-25D7E2B60C43}" type="pres">
      <dgm:prSet presAssocID="{0E32158B-9BA3-4F69-A1B8-08E4A6C056D3}" presName="desTx" presStyleLbl="fgAcc1" presStyleIdx="2" presStyleCnt="3" custScaleX="83718" custScaleY="82356" custLinFactNeighborX="111" custLinFactNeighborY="-195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9D25FF-A383-4CDD-8859-4C2876B3245A}" type="presOf" srcId="{FAF4A9A0-6482-425E-BCC9-4E713BFAAF5B}" destId="{02A108CF-7BE0-404D-B13B-D10B7A6CB547}" srcOrd="0" destOrd="0" presId="urn:microsoft.com/office/officeart/2005/8/layout/process3"/>
    <dgm:cxn modelId="{56438B66-3F24-4AB1-9B8D-342B28D00169}" srcId="{14E0E70E-A964-44B4-BE4E-9BBB3AD32B82}" destId="{D12B3A93-1DC3-4E03-973E-0220231B357E}" srcOrd="1" destOrd="0" parTransId="{7A190040-42A5-4B03-8F76-BB2E55175AE6}" sibTransId="{C5520A2A-1F3B-47C6-AB5D-0C92F9F8E254}"/>
    <dgm:cxn modelId="{73C358C7-10F5-4680-A10D-B222214CE8D2}" type="presOf" srcId="{672B2214-A0C7-409A-9BA8-A94461274FB3}" destId="{EEB40536-2F1D-4941-9F46-7F427769B808}" srcOrd="0" destOrd="0" presId="urn:microsoft.com/office/officeart/2005/8/layout/process3"/>
    <dgm:cxn modelId="{AD8DC112-8392-49D3-B6FE-3ED8BCD2C465}" srcId="{9C98155F-C902-496E-81AA-B2386D50E3C4}" destId="{0E32158B-9BA3-4F69-A1B8-08E4A6C056D3}" srcOrd="2" destOrd="0" parTransId="{8AD30160-3395-443F-B72E-2F82186F7A4E}" sibTransId="{D444F30E-D9B2-41FA-AD20-56B6DF585DDF}"/>
    <dgm:cxn modelId="{E114EB39-CE2D-48AC-BBA7-7F82FE3D2D91}" type="presOf" srcId="{E6FCEE5E-8C58-4E61-AA92-56D8599197DC}" destId="{3B7AEE23-D95A-4309-A327-25D7E2B60C43}" srcOrd="0" destOrd="0" presId="urn:microsoft.com/office/officeart/2005/8/layout/process3"/>
    <dgm:cxn modelId="{C476F0DA-F9CB-4471-82FB-0AB5A58573B4}" type="presOf" srcId="{C18EC13F-438F-4660-BDAB-6E31A205E131}" destId="{0E41C081-0155-4E1C-990F-165C9D69BB5F}" srcOrd="0" destOrd="0" presId="urn:microsoft.com/office/officeart/2005/8/layout/process3"/>
    <dgm:cxn modelId="{9AC8FA5C-83DF-4756-BC04-257875263D08}" type="presOf" srcId="{14E0E70E-A964-44B4-BE4E-9BBB3AD32B82}" destId="{AF0CAFF1-5439-409A-AC48-CBB00F6DA8B3}" srcOrd="1" destOrd="0" presId="urn:microsoft.com/office/officeart/2005/8/layout/process3"/>
    <dgm:cxn modelId="{993AFA8A-9628-46F4-B469-CD79054021CD}" type="presOf" srcId="{D12B3A93-1DC3-4E03-973E-0220231B357E}" destId="{02A108CF-7BE0-404D-B13B-D10B7A6CB547}" srcOrd="0" destOrd="1" presId="urn:microsoft.com/office/officeart/2005/8/layout/process3"/>
    <dgm:cxn modelId="{33197D6C-FB31-4355-BCF6-1D655D024971}" type="presOf" srcId="{6E9CA863-529C-4686-AF36-D61FED1CD789}" destId="{3B7AEE23-D95A-4309-A327-25D7E2B60C43}" srcOrd="0" destOrd="1" presId="urn:microsoft.com/office/officeart/2005/8/layout/process3"/>
    <dgm:cxn modelId="{5A99D225-5C73-45BB-9164-6DE74D306119}" type="presOf" srcId="{0E32158B-9BA3-4F69-A1B8-08E4A6C056D3}" destId="{5F60363D-9AE2-491A-80E1-9AEA10B0515B}" srcOrd="1" destOrd="0" presId="urn:microsoft.com/office/officeart/2005/8/layout/process3"/>
    <dgm:cxn modelId="{4999C52F-8198-4D9A-9854-716441928876}" srcId="{0E32158B-9BA3-4F69-A1B8-08E4A6C056D3}" destId="{E6FCEE5E-8C58-4E61-AA92-56D8599197DC}" srcOrd="0" destOrd="0" parTransId="{A6923D50-4D96-4A11-AC4F-DE25D05E0FC6}" sibTransId="{C96C5437-1F3F-4F49-89B1-C44A32D816DE}"/>
    <dgm:cxn modelId="{030DDADE-44B1-430F-8786-7EF288D6FC91}" type="presOf" srcId="{3E2A165A-67D5-4CCD-9E53-6E8EB8163714}" destId="{31C717D9-35D8-4CE6-A5F9-1905A31775E2}" srcOrd="0" destOrd="0" presId="urn:microsoft.com/office/officeart/2005/8/layout/process3"/>
    <dgm:cxn modelId="{58328A7A-926D-45E6-A3EA-CC15E8ECF982}" type="presOf" srcId="{9C98155F-C902-496E-81AA-B2386D50E3C4}" destId="{A4B702C5-3463-49E5-8C94-BF30DBEDA1D6}" srcOrd="0" destOrd="0" presId="urn:microsoft.com/office/officeart/2005/8/layout/process3"/>
    <dgm:cxn modelId="{1C1CBAAA-07DC-42DD-92A1-AA3A5A6313DE}" srcId="{68B74FF5-1853-4037-A0A6-2CDD3A8F0A0B}" destId="{C18EC13F-438F-4660-BDAB-6E31A205E131}" srcOrd="0" destOrd="0" parTransId="{C430C8FB-B275-4766-B18A-F0E9C73EA36F}" sibTransId="{F6DF12BF-140A-427F-8AC7-52B10955EDDA}"/>
    <dgm:cxn modelId="{623FDB0E-DD71-402B-BAF7-FC28D628DBC4}" type="presOf" srcId="{68B74FF5-1853-4037-A0A6-2CDD3A8F0A0B}" destId="{A4BF465D-D076-48AD-A406-0AD7351B1721}" srcOrd="0" destOrd="0" presId="urn:microsoft.com/office/officeart/2005/8/layout/process3"/>
    <dgm:cxn modelId="{0B66DD45-264C-4A6A-A172-1B39353DB69D}" srcId="{14E0E70E-A964-44B4-BE4E-9BBB3AD32B82}" destId="{FAF4A9A0-6482-425E-BCC9-4E713BFAAF5B}" srcOrd="0" destOrd="0" parTransId="{5CC5A4E3-5A5E-4ACE-B74B-EF3DA0198AC2}" sibTransId="{809AC8B0-C069-4BAD-BD53-E228720DAB25}"/>
    <dgm:cxn modelId="{77FC5E7C-2ED5-453E-B634-E979EE50A6E1}" srcId="{9C98155F-C902-496E-81AA-B2386D50E3C4}" destId="{68B74FF5-1853-4037-A0A6-2CDD3A8F0A0B}" srcOrd="0" destOrd="0" parTransId="{6D2BC4A5-A57A-4982-BE86-638E8B056416}" sibTransId="{672B2214-A0C7-409A-9BA8-A94461274FB3}"/>
    <dgm:cxn modelId="{FA135F81-5C66-48FC-9AD0-86EE11E0B308}" type="presOf" srcId="{68B74FF5-1853-4037-A0A6-2CDD3A8F0A0B}" destId="{E6B9BA2D-61D1-43B5-9508-0105561DAFA3}" srcOrd="1" destOrd="0" presId="urn:microsoft.com/office/officeart/2005/8/layout/process3"/>
    <dgm:cxn modelId="{9AA6117D-9CCF-41F5-B6B9-D7B0787AD616}" type="presOf" srcId="{3E2A165A-67D5-4CCD-9E53-6E8EB8163714}" destId="{2998F5BE-E744-4C4D-A3F0-EFF0507282D6}" srcOrd="1" destOrd="0" presId="urn:microsoft.com/office/officeart/2005/8/layout/process3"/>
    <dgm:cxn modelId="{08BFDC50-725F-4913-ACB9-5C8057286FAF}" type="presOf" srcId="{672B2214-A0C7-409A-9BA8-A94461274FB3}" destId="{6C94CEB2-D251-4C96-9F87-B624C824AFE3}" srcOrd="1" destOrd="0" presId="urn:microsoft.com/office/officeart/2005/8/layout/process3"/>
    <dgm:cxn modelId="{BE14A55A-8E16-4DDA-A3A0-6D27EA586D6A}" srcId="{0E32158B-9BA3-4F69-A1B8-08E4A6C056D3}" destId="{6E9CA863-529C-4686-AF36-D61FED1CD789}" srcOrd="1" destOrd="0" parTransId="{A47134DC-0A0E-410C-8B7D-FDBCC297DBE4}" sibTransId="{1737ED1C-4292-461C-BDD4-6456F43E1AA8}"/>
    <dgm:cxn modelId="{1B360F1C-F3ED-464A-BD49-8ED2EB677BCC}" srcId="{9C98155F-C902-496E-81AA-B2386D50E3C4}" destId="{14E0E70E-A964-44B4-BE4E-9BBB3AD32B82}" srcOrd="1" destOrd="0" parTransId="{82A0B139-C69B-4709-92F5-83C691807E27}" sibTransId="{3E2A165A-67D5-4CCD-9E53-6E8EB8163714}"/>
    <dgm:cxn modelId="{AFB313CC-7E6C-4ED9-8F79-B6DC599727EE}" type="presOf" srcId="{0E32158B-9BA3-4F69-A1B8-08E4A6C056D3}" destId="{18B5C768-0928-4FF9-B673-E21DEC326973}" srcOrd="0" destOrd="0" presId="urn:microsoft.com/office/officeart/2005/8/layout/process3"/>
    <dgm:cxn modelId="{A12F2FA1-AF77-4197-B000-B744A68C61EB}" type="presOf" srcId="{14E0E70E-A964-44B4-BE4E-9BBB3AD32B82}" destId="{75594694-25DC-42FA-AA54-DC200326F9C3}" srcOrd="0" destOrd="0" presId="urn:microsoft.com/office/officeart/2005/8/layout/process3"/>
    <dgm:cxn modelId="{D68375E2-BC81-4898-A2D1-F529399779F5}" type="presParOf" srcId="{A4B702C5-3463-49E5-8C94-BF30DBEDA1D6}" destId="{264BB6D2-52E6-4102-9F59-07854A9DD4AE}" srcOrd="0" destOrd="0" presId="urn:microsoft.com/office/officeart/2005/8/layout/process3"/>
    <dgm:cxn modelId="{D7FAE53A-50DE-48CC-8AE6-B37B5772EAB3}" type="presParOf" srcId="{264BB6D2-52E6-4102-9F59-07854A9DD4AE}" destId="{A4BF465D-D076-48AD-A406-0AD7351B1721}" srcOrd="0" destOrd="0" presId="urn:microsoft.com/office/officeart/2005/8/layout/process3"/>
    <dgm:cxn modelId="{725BB6F7-C1AC-4533-8A5C-3DE15318AF66}" type="presParOf" srcId="{264BB6D2-52E6-4102-9F59-07854A9DD4AE}" destId="{E6B9BA2D-61D1-43B5-9508-0105561DAFA3}" srcOrd="1" destOrd="0" presId="urn:microsoft.com/office/officeart/2005/8/layout/process3"/>
    <dgm:cxn modelId="{34BCEB89-DA1A-4CD5-B1CB-E83A1BA7EFB3}" type="presParOf" srcId="{264BB6D2-52E6-4102-9F59-07854A9DD4AE}" destId="{0E41C081-0155-4E1C-990F-165C9D69BB5F}" srcOrd="2" destOrd="0" presId="urn:microsoft.com/office/officeart/2005/8/layout/process3"/>
    <dgm:cxn modelId="{1F4E5969-5FA7-426C-A7B1-19E0CFC6CF50}" type="presParOf" srcId="{A4B702C5-3463-49E5-8C94-BF30DBEDA1D6}" destId="{EEB40536-2F1D-4941-9F46-7F427769B808}" srcOrd="1" destOrd="0" presId="urn:microsoft.com/office/officeart/2005/8/layout/process3"/>
    <dgm:cxn modelId="{9F12FE26-D5A8-49F9-B4EE-DE6666762BCC}" type="presParOf" srcId="{EEB40536-2F1D-4941-9F46-7F427769B808}" destId="{6C94CEB2-D251-4C96-9F87-B624C824AFE3}" srcOrd="0" destOrd="0" presId="urn:microsoft.com/office/officeart/2005/8/layout/process3"/>
    <dgm:cxn modelId="{5C576E3C-3BBE-4EFA-828F-56BC48412517}" type="presParOf" srcId="{A4B702C5-3463-49E5-8C94-BF30DBEDA1D6}" destId="{41F2A5AA-A396-4AA2-B1D5-879C0473BA94}" srcOrd="2" destOrd="0" presId="urn:microsoft.com/office/officeart/2005/8/layout/process3"/>
    <dgm:cxn modelId="{922C425B-3B69-4B13-8440-4A7D95C1CA45}" type="presParOf" srcId="{41F2A5AA-A396-4AA2-B1D5-879C0473BA94}" destId="{75594694-25DC-42FA-AA54-DC200326F9C3}" srcOrd="0" destOrd="0" presId="urn:microsoft.com/office/officeart/2005/8/layout/process3"/>
    <dgm:cxn modelId="{751DC30A-9DC6-4E01-9B9B-9D01B4DB3098}" type="presParOf" srcId="{41F2A5AA-A396-4AA2-B1D5-879C0473BA94}" destId="{AF0CAFF1-5439-409A-AC48-CBB00F6DA8B3}" srcOrd="1" destOrd="0" presId="urn:microsoft.com/office/officeart/2005/8/layout/process3"/>
    <dgm:cxn modelId="{52B584A0-664A-4DF6-AE20-EE8E5FE91093}" type="presParOf" srcId="{41F2A5AA-A396-4AA2-B1D5-879C0473BA94}" destId="{02A108CF-7BE0-404D-B13B-D10B7A6CB547}" srcOrd="2" destOrd="0" presId="urn:microsoft.com/office/officeart/2005/8/layout/process3"/>
    <dgm:cxn modelId="{10D712E2-B163-4CDE-A7BC-785BACA72907}" type="presParOf" srcId="{A4B702C5-3463-49E5-8C94-BF30DBEDA1D6}" destId="{31C717D9-35D8-4CE6-A5F9-1905A31775E2}" srcOrd="3" destOrd="0" presId="urn:microsoft.com/office/officeart/2005/8/layout/process3"/>
    <dgm:cxn modelId="{1CA654A6-D72C-46CD-97B6-399E0EDF82EF}" type="presParOf" srcId="{31C717D9-35D8-4CE6-A5F9-1905A31775E2}" destId="{2998F5BE-E744-4C4D-A3F0-EFF0507282D6}" srcOrd="0" destOrd="0" presId="urn:microsoft.com/office/officeart/2005/8/layout/process3"/>
    <dgm:cxn modelId="{31513CBF-DF70-40B4-8B4E-86E96B3751AA}" type="presParOf" srcId="{A4B702C5-3463-49E5-8C94-BF30DBEDA1D6}" destId="{147EBDE8-BA30-4F87-8A3F-6008F7CDB49E}" srcOrd="4" destOrd="0" presId="urn:microsoft.com/office/officeart/2005/8/layout/process3"/>
    <dgm:cxn modelId="{FF22D3E0-01AE-43BC-AAFF-B53CC350A2D6}" type="presParOf" srcId="{147EBDE8-BA30-4F87-8A3F-6008F7CDB49E}" destId="{18B5C768-0928-4FF9-B673-E21DEC326973}" srcOrd="0" destOrd="0" presId="urn:microsoft.com/office/officeart/2005/8/layout/process3"/>
    <dgm:cxn modelId="{98C6DEDD-4770-4839-B10A-7424A1A83CEB}" type="presParOf" srcId="{147EBDE8-BA30-4F87-8A3F-6008F7CDB49E}" destId="{5F60363D-9AE2-491A-80E1-9AEA10B0515B}" srcOrd="1" destOrd="0" presId="urn:microsoft.com/office/officeart/2005/8/layout/process3"/>
    <dgm:cxn modelId="{B0E9B646-047A-45E5-A4E3-6B8BF977F9E1}" type="presParOf" srcId="{147EBDE8-BA30-4F87-8A3F-6008F7CDB49E}" destId="{3B7AEE23-D95A-4309-A327-25D7E2B60C4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FBEBDF-2650-4F12-9832-9F8E8602909E}">
      <dsp:nvSpPr>
        <dsp:cNvPr id="0" name=""/>
        <dsp:cNvSpPr/>
      </dsp:nvSpPr>
      <dsp:spPr>
        <a:xfrm>
          <a:off x="2199278" y="1431533"/>
          <a:ext cx="2518278" cy="2518402"/>
        </a:xfrm>
        <a:prstGeom prst="ellipse">
          <a:avLst/>
        </a:prstGeom>
        <a:solidFill>
          <a:srgbClr val="FFFF99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4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ИГРП за 2019 г. (изменение)</a:t>
          </a:r>
          <a:endParaRPr lang="en-US" sz="24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sp:txBody>
      <dsp:txXfrm>
        <a:off x="2568071" y="1800344"/>
        <a:ext cx="1780692" cy="1780780"/>
      </dsp:txXfrm>
    </dsp:sp>
    <dsp:sp modelId="{DF2E8A50-2710-40EF-B445-EB9C86EF6C6B}">
      <dsp:nvSpPr>
        <dsp:cNvPr id="0" name=""/>
        <dsp:cNvSpPr/>
      </dsp:nvSpPr>
      <dsp:spPr>
        <a:xfrm>
          <a:off x="1064895" y="114780"/>
          <a:ext cx="5123644" cy="5291874"/>
        </a:xfrm>
        <a:prstGeom prst="blockArc">
          <a:avLst>
            <a:gd name="adj1" fmla="val 17527788"/>
            <a:gd name="adj2" fmla="val 4119114"/>
            <a:gd name="adj3" fmla="val 5750"/>
          </a:avLst>
        </a:prstGeom>
        <a:solidFill>
          <a:schemeClr val="accent5">
            <a:lumMod val="40000"/>
            <a:lumOff val="6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E0E7B73-E9AF-489B-91E5-68220D5957D5}">
      <dsp:nvSpPr>
        <dsp:cNvPr id="0" name=""/>
        <dsp:cNvSpPr/>
      </dsp:nvSpPr>
      <dsp:spPr>
        <a:xfrm>
          <a:off x="4701169" y="466980"/>
          <a:ext cx="1349050" cy="1349427"/>
        </a:xfrm>
        <a:prstGeom prst="ellipse">
          <a:avLst/>
        </a:prstGeom>
        <a:solidFill>
          <a:schemeClr val="bg1">
            <a:lumMod val="8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6506064-140D-493E-BA54-5B253708D677}">
      <dsp:nvSpPr>
        <dsp:cNvPr id="0" name=""/>
        <dsp:cNvSpPr/>
      </dsp:nvSpPr>
      <dsp:spPr>
        <a:xfrm>
          <a:off x="6215166" y="398477"/>
          <a:ext cx="4677451" cy="1306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2000" b="1" i="0" kern="1200" dirty="0" err="1" smtClean="0">
              <a:effectLst/>
            </a:rPr>
            <a:t>Научни</a:t>
          </a:r>
          <a:r>
            <a:rPr lang="ru-RU" sz="2000" b="1" i="0" kern="1200" dirty="0" smtClean="0">
              <a:effectLst/>
            </a:rPr>
            <a:t> </a:t>
          </a:r>
          <a:r>
            <a:rPr lang="ru-RU" sz="2000" b="1" i="0" kern="1200" dirty="0" err="1" smtClean="0">
              <a:effectLst/>
            </a:rPr>
            <a:t>изследвания</a:t>
          </a:r>
          <a:r>
            <a:rPr lang="ru-RU" sz="2000" b="1" i="0" kern="1200" dirty="0" smtClean="0">
              <a:effectLst/>
            </a:rPr>
            <a:t> и технологично развитие – 1 процедура на </a:t>
          </a:r>
          <a:r>
            <a:rPr lang="ru-RU" sz="2000" b="1" i="0" kern="1200" dirty="0" err="1" smtClean="0">
              <a:effectLst/>
            </a:rPr>
            <a:t>стойност</a:t>
          </a:r>
          <a:r>
            <a:rPr lang="ru-RU" sz="2000" b="1" i="0" kern="1200" dirty="0" smtClean="0">
              <a:effectLst/>
            </a:rPr>
            <a:t> 60 000 000 </a:t>
          </a:r>
          <a:r>
            <a:rPr lang="ru-RU" sz="2000" b="1" i="0" kern="1200" dirty="0" err="1" smtClean="0">
              <a:effectLst/>
            </a:rPr>
            <a:t>лв</a:t>
          </a:r>
          <a:r>
            <a:rPr lang="ru-RU" sz="2000" b="1" i="0" kern="1200" dirty="0" smtClean="0">
              <a:effectLst/>
            </a:rPr>
            <a:t>.</a:t>
          </a:r>
          <a:r>
            <a:rPr lang="bg-BG" sz="2000" b="1" kern="1200" dirty="0" smtClean="0">
              <a:effectLst/>
            </a:rPr>
            <a:t> </a:t>
          </a:r>
          <a:endParaRPr lang="en-US" sz="2000" b="1" kern="1200" dirty="0">
            <a:effectLst/>
          </a:endParaRPr>
        </a:p>
      </dsp:txBody>
      <dsp:txXfrm>
        <a:off x="6215166" y="398477"/>
        <a:ext cx="4677451" cy="1306034"/>
      </dsp:txXfrm>
    </dsp:sp>
    <dsp:sp modelId="{A32534B8-B209-4876-9FB6-B055DB616A0B}">
      <dsp:nvSpPr>
        <dsp:cNvPr id="0" name=""/>
        <dsp:cNvSpPr/>
      </dsp:nvSpPr>
      <dsp:spPr>
        <a:xfrm>
          <a:off x="5212153" y="1918664"/>
          <a:ext cx="1349050" cy="1349427"/>
        </a:xfrm>
        <a:prstGeom prst="ellipse">
          <a:avLst/>
        </a:prstGeom>
        <a:solidFill>
          <a:srgbClr val="99FF99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89A644D-3CC8-4C9B-822E-86DEE91CC421}">
      <dsp:nvSpPr>
        <dsp:cNvPr id="0" name=""/>
        <dsp:cNvSpPr/>
      </dsp:nvSpPr>
      <dsp:spPr>
        <a:xfrm>
          <a:off x="6592230" y="1991290"/>
          <a:ext cx="3961234" cy="1306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2000" b="1" i="0" kern="1200" dirty="0" smtClean="0">
              <a:effectLst/>
            </a:rPr>
            <a:t>Образование и </a:t>
          </a:r>
          <a:r>
            <a:rPr lang="ru-RU" sz="2000" b="1" i="0" kern="1200" dirty="0" err="1" smtClean="0">
              <a:effectLst/>
            </a:rPr>
            <a:t>учене</a:t>
          </a:r>
          <a:r>
            <a:rPr lang="ru-RU" sz="2000" b="1" i="0" kern="1200" dirty="0" smtClean="0">
              <a:effectLst/>
            </a:rPr>
            <a:t> </a:t>
          </a:r>
          <a:r>
            <a:rPr lang="ru-RU" sz="2000" b="1" i="0" kern="1200" dirty="0" err="1" smtClean="0">
              <a:effectLst/>
            </a:rPr>
            <a:t>през</a:t>
          </a:r>
          <a:r>
            <a:rPr lang="ru-RU" sz="2000" b="1" i="0" kern="1200" dirty="0" smtClean="0">
              <a:effectLst/>
            </a:rPr>
            <a:t> </a:t>
          </a:r>
          <a:r>
            <a:rPr lang="ru-RU" sz="2000" b="1" i="0" kern="1200" dirty="0" err="1" smtClean="0">
              <a:effectLst/>
            </a:rPr>
            <a:t>целия</a:t>
          </a:r>
          <a:r>
            <a:rPr lang="ru-RU" sz="2000" b="1" i="0" kern="1200" dirty="0" smtClean="0">
              <a:effectLst/>
            </a:rPr>
            <a:t> живот –  4 </a:t>
          </a:r>
          <a:r>
            <a:rPr lang="ru-RU" sz="2000" b="1" i="0" kern="1200" dirty="0" err="1" smtClean="0">
              <a:effectLst/>
            </a:rPr>
            <a:t>процедури</a:t>
          </a:r>
          <a:r>
            <a:rPr lang="ru-RU" sz="2000" b="1" i="0" kern="1200" dirty="0" smtClean="0">
              <a:effectLst/>
            </a:rPr>
            <a:t> на </a:t>
          </a:r>
          <a:r>
            <a:rPr lang="ru-RU" sz="2000" b="1" i="0" kern="1200" dirty="0" err="1" smtClean="0">
              <a:effectLst/>
            </a:rPr>
            <a:t>стойност</a:t>
          </a:r>
          <a:r>
            <a:rPr lang="ru-RU" sz="2000" b="1" i="0" kern="1200" dirty="0" smtClean="0">
              <a:effectLst/>
            </a:rPr>
            <a:t> 127 700 000 </a:t>
          </a:r>
          <a:r>
            <a:rPr lang="ru-RU" sz="2000" b="1" i="0" kern="1200" dirty="0" err="1" smtClean="0">
              <a:effectLst/>
            </a:rPr>
            <a:t>лв</a:t>
          </a:r>
          <a:r>
            <a:rPr lang="ru-RU" sz="2000" b="1" i="0" kern="1200" dirty="0" smtClean="0">
              <a:effectLst/>
            </a:rPr>
            <a:t>.</a:t>
          </a:r>
          <a:endParaRPr lang="en-US" sz="2000" b="1" kern="1200" dirty="0">
            <a:effectLst/>
          </a:endParaRPr>
        </a:p>
      </dsp:txBody>
      <dsp:txXfrm>
        <a:off x="6592230" y="1991290"/>
        <a:ext cx="3961234" cy="1306034"/>
      </dsp:txXfrm>
    </dsp:sp>
    <dsp:sp modelId="{A929C88F-4330-464B-AF9F-AF0F52526AD1}">
      <dsp:nvSpPr>
        <dsp:cNvPr id="0" name=""/>
        <dsp:cNvSpPr/>
      </dsp:nvSpPr>
      <dsp:spPr>
        <a:xfrm>
          <a:off x="4701169" y="3527715"/>
          <a:ext cx="1349050" cy="1349427"/>
        </a:xfrm>
        <a:prstGeom prst="ellipse">
          <a:avLst/>
        </a:prstGeom>
        <a:solidFill>
          <a:srgbClr val="FF9966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2390152-820C-488E-8E72-7B8D487246D0}">
      <dsp:nvSpPr>
        <dsp:cNvPr id="0" name=""/>
        <dsp:cNvSpPr/>
      </dsp:nvSpPr>
      <dsp:spPr>
        <a:xfrm>
          <a:off x="6243670" y="3714957"/>
          <a:ext cx="4679203" cy="1306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bg-BG" sz="2000" b="1" u="sng" kern="1200" dirty="0" smtClean="0">
              <a:effectLst/>
            </a:rPr>
            <a:t>Приоритетна ос 3. </a:t>
          </a:r>
        </a:p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2000" b="1" i="0" kern="1200" dirty="0" err="1" smtClean="0">
              <a:effectLst/>
            </a:rPr>
            <a:t>Образователна</a:t>
          </a:r>
          <a:r>
            <a:rPr lang="ru-RU" sz="2000" b="1" i="0" kern="1200" dirty="0" smtClean="0">
              <a:effectLst/>
            </a:rPr>
            <a:t> среда за активно </a:t>
          </a:r>
          <a:r>
            <a:rPr lang="ru-RU" sz="2000" b="1" i="0" kern="1200" dirty="0" err="1" smtClean="0">
              <a:effectLst/>
            </a:rPr>
            <a:t>социално</a:t>
          </a:r>
          <a:r>
            <a:rPr lang="ru-RU" sz="2000" b="1" i="0" kern="1200" dirty="0" smtClean="0">
              <a:effectLst/>
            </a:rPr>
            <a:t> </a:t>
          </a:r>
          <a:r>
            <a:rPr lang="ru-RU" sz="2000" b="1" i="0" kern="1200" dirty="0" err="1" smtClean="0">
              <a:effectLst/>
            </a:rPr>
            <a:t>приобщаване</a:t>
          </a:r>
          <a:r>
            <a:rPr lang="ru-RU" sz="2000" b="1" i="0" kern="1200" dirty="0" smtClean="0">
              <a:effectLst/>
            </a:rPr>
            <a:t> – 3 </a:t>
          </a:r>
          <a:r>
            <a:rPr lang="ru-RU" sz="2000" b="1" i="0" kern="1200" dirty="0" err="1" smtClean="0">
              <a:effectLst/>
            </a:rPr>
            <a:t>процедури</a:t>
          </a:r>
          <a:r>
            <a:rPr lang="ru-RU" sz="2000" b="1" i="0" kern="1200" dirty="0" smtClean="0">
              <a:effectLst/>
            </a:rPr>
            <a:t> на </a:t>
          </a:r>
          <a:r>
            <a:rPr lang="ru-RU" sz="2000" b="1" i="0" kern="1200" dirty="0" err="1" smtClean="0">
              <a:effectLst/>
            </a:rPr>
            <a:t>стойност</a:t>
          </a:r>
          <a:r>
            <a:rPr lang="ru-RU" sz="2000" b="1" i="0" kern="1200" dirty="0" smtClean="0">
              <a:effectLst/>
            </a:rPr>
            <a:t> 61 000 000 </a:t>
          </a:r>
          <a:r>
            <a:rPr lang="ru-RU" sz="2000" b="1" i="0" kern="1200" dirty="0" err="1" smtClean="0">
              <a:effectLst/>
            </a:rPr>
            <a:t>лв</a:t>
          </a:r>
          <a:r>
            <a:rPr lang="ru-RU" sz="2000" b="1" i="0" kern="1200" dirty="0" smtClean="0">
              <a:effectLst/>
            </a:rPr>
            <a:t>.</a:t>
          </a:r>
          <a:endParaRPr lang="en-US" sz="2000" b="1" kern="1200" dirty="0">
            <a:effectLst/>
          </a:endParaRPr>
        </a:p>
      </dsp:txBody>
      <dsp:txXfrm>
        <a:off x="6243670" y="3714957"/>
        <a:ext cx="4679203" cy="130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0A133B-8A50-423C-A1C1-A17CC032DEDF}">
      <dsp:nvSpPr>
        <dsp:cNvPr id="0" name=""/>
        <dsp:cNvSpPr/>
      </dsp:nvSpPr>
      <dsp:spPr>
        <a:xfrm flipV="1">
          <a:off x="1387822" y="3480030"/>
          <a:ext cx="3546145" cy="45720"/>
        </a:xfrm>
        <a:prstGeom prst="line">
          <a:avLst/>
        </a:prstGeom>
        <a:noFill/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FFC8BE3-A463-4A9F-95F0-29CBBAC048A2}">
      <dsp:nvSpPr>
        <dsp:cNvPr id="0" name=""/>
        <dsp:cNvSpPr/>
      </dsp:nvSpPr>
      <dsp:spPr>
        <a:xfrm flipV="1">
          <a:off x="1797776" y="2059909"/>
          <a:ext cx="3076992" cy="45720"/>
        </a:xfrm>
        <a:prstGeom prst="line">
          <a:avLst/>
        </a:prstGeom>
        <a:noFill/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722370-4249-4C85-9464-FC2EDF91D2C5}">
      <dsp:nvSpPr>
        <dsp:cNvPr id="0" name=""/>
        <dsp:cNvSpPr/>
      </dsp:nvSpPr>
      <dsp:spPr>
        <a:xfrm flipV="1">
          <a:off x="1275995" y="554619"/>
          <a:ext cx="3634535" cy="45720"/>
        </a:xfrm>
        <a:prstGeom prst="line">
          <a:avLst/>
        </a:prstGeom>
        <a:noFill/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483E61-7EBE-4012-9B6C-778B760B89F1}">
      <dsp:nvSpPr>
        <dsp:cNvPr id="0" name=""/>
        <dsp:cNvSpPr/>
      </dsp:nvSpPr>
      <dsp:spPr>
        <a:xfrm>
          <a:off x="1914733" y="1788"/>
          <a:ext cx="3633798" cy="575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b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1914733" y="1788"/>
        <a:ext cx="3633798" cy="575690"/>
      </dsp:txXfrm>
    </dsp:sp>
    <dsp:sp modelId="{F0C98BA4-95AF-44BE-82E1-D1897416F608}">
      <dsp:nvSpPr>
        <dsp:cNvPr id="0" name=""/>
        <dsp:cNvSpPr/>
      </dsp:nvSpPr>
      <dsp:spPr>
        <a:xfrm>
          <a:off x="-11216" y="28961"/>
          <a:ext cx="3828713" cy="575690"/>
        </a:xfrm>
        <a:prstGeom prst="round2SameRect">
          <a:avLst>
            <a:gd name="adj1" fmla="val 16670"/>
            <a:gd name="adj2" fmla="val 0"/>
          </a:avLst>
        </a:prstGeom>
        <a:solidFill>
          <a:srgbClr val="A51321"/>
        </a:solidFill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Допустим кандидат</a:t>
          </a:r>
          <a:endParaRPr lang="en-US" sz="1700" kern="1200" dirty="0"/>
        </a:p>
      </dsp:txBody>
      <dsp:txXfrm>
        <a:off x="16892" y="57069"/>
        <a:ext cx="3772497" cy="547582"/>
      </dsp:txXfrm>
    </dsp:sp>
    <dsp:sp modelId="{E9534786-D177-426C-932F-DB87715BD82A}">
      <dsp:nvSpPr>
        <dsp:cNvPr id="0" name=""/>
        <dsp:cNvSpPr/>
      </dsp:nvSpPr>
      <dsp:spPr>
        <a:xfrm>
          <a:off x="0" y="600339"/>
          <a:ext cx="4910538" cy="877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kern="1200" dirty="0" smtClean="0"/>
            <a:t>Министерство на образованието и науката.</a:t>
          </a:r>
          <a:endParaRPr lang="en-US" sz="1800" kern="1200" dirty="0"/>
        </a:p>
      </dsp:txBody>
      <dsp:txXfrm>
        <a:off x="0" y="600339"/>
        <a:ext cx="4910538" cy="877955"/>
      </dsp:txXfrm>
    </dsp:sp>
    <dsp:sp modelId="{D1B8CF2F-EA55-44D0-B5FE-890F2FF20492}">
      <dsp:nvSpPr>
        <dsp:cNvPr id="0" name=""/>
        <dsp:cNvSpPr/>
      </dsp:nvSpPr>
      <dsp:spPr>
        <a:xfrm>
          <a:off x="2636823" y="1507078"/>
          <a:ext cx="2675638" cy="575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b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636823" y="1507078"/>
        <a:ext cx="2675638" cy="575690"/>
      </dsp:txXfrm>
    </dsp:sp>
    <dsp:sp modelId="{44C21D83-672A-4753-AFF3-3038AA4F9811}">
      <dsp:nvSpPr>
        <dsp:cNvPr id="0" name=""/>
        <dsp:cNvSpPr/>
      </dsp:nvSpPr>
      <dsp:spPr>
        <a:xfrm>
          <a:off x="19197" y="1538718"/>
          <a:ext cx="3842592" cy="575690"/>
        </a:xfrm>
        <a:prstGeom prst="round2SameRect">
          <a:avLst>
            <a:gd name="adj1" fmla="val 16670"/>
            <a:gd name="adj2" fmla="val 0"/>
          </a:avLst>
        </a:prstGeom>
        <a:solidFill>
          <a:srgbClr val="A51321"/>
        </a:solidFill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Срокове</a:t>
          </a:r>
          <a:endParaRPr lang="en-US" sz="1700" b="1" kern="1200" dirty="0"/>
        </a:p>
      </dsp:txBody>
      <dsp:txXfrm>
        <a:off x="47305" y="1566826"/>
        <a:ext cx="3786376" cy="547582"/>
      </dsp:txXfrm>
    </dsp:sp>
    <dsp:sp modelId="{F59AAE1E-02A2-49A6-BB1F-C0C6AED70840}">
      <dsp:nvSpPr>
        <dsp:cNvPr id="0" name=""/>
        <dsp:cNvSpPr/>
      </dsp:nvSpPr>
      <dsp:spPr>
        <a:xfrm>
          <a:off x="0" y="2105629"/>
          <a:ext cx="4910538" cy="7927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0" kern="1200" dirty="0" smtClean="0"/>
            <a:t>Обявяване на процедурата: Юли 2019 г.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0" kern="1200" dirty="0" smtClean="0"/>
            <a:t>Краен срок за кандидатстване: Август 2019 г.</a:t>
          </a:r>
          <a:endParaRPr lang="en-US" sz="1800" b="0" kern="1200" dirty="0" smtClean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800" kern="1200" dirty="0"/>
        </a:p>
      </dsp:txBody>
      <dsp:txXfrm>
        <a:off x="0" y="2105629"/>
        <a:ext cx="4910538" cy="792786"/>
      </dsp:txXfrm>
    </dsp:sp>
    <dsp:sp modelId="{F3F9A3DD-86F9-42C5-9537-AE278F59D98A}">
      <dsp:nvSpPr>
        <dsp:cNvPr id="0" name=""/>
        <dsp:cNvSpPr/>
      </dsp:nvSpPr>
      <dsp:spPr>
        <a:xfrm>
          <a:off x="1982365" y="2927200"/>
          <a:ext cx="3633798" cy="5756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b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1982365" y="2927200"/>
        <a:ext cx="3633798" cy="575690"/>
      </dsp:txXfrm>
    </dsp:sp>
    <dsp:sp modelId="{93E1D409-7B4E-4193-8F04-CF45A66F8FB8}">
      <dsp:nvSpPr>
        <dsp:cNvPr id="0" name=""/>
        <dsp:cNvSpPr/>
      </dsp:nvSpPr>
      <dsp:spPr>
        <a:xfrm>
          <a:off x="-44159" y="2959473"/>
          <a:ext cx="4099242" cy="575690"/>
        </a:xfrm>
        <a:prstGeom prst="round2SameRect">
          <a:avLst>
            <a:gd name="adj1" fmla="val 16670"/>
            <a:gd name="adj2" fmla="val 0"/>
          </a:avLst>
        </a:prstGeom>
        <a:solidFill>
          <a:srgbClr val="A51321"/>
        </a:solidFill>
        <a:ln w="15875" cap="flat" cmpd="sng" algn="ctr">
          <a:solidFill>
            <a:srgbClr val="A5132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700" b="1" kern="1200" dirty="0" smtClean="0"/>
            <a:t>Бюджет и начин на предоставяне на БФП</a:t>
          </a:r>
          <a:endParaRPr lang="en-US" sz="1700" kern="1200" dirty="0"/>
        </a:p>
      </dsp:txBody>
      <dsp:txXfrm>
        <a:off x="-16051" y="2987581"/>
        <a:ext cx="4043026" cy="547582"/>
      </dsp:txXfrm>
    </dsp:sp>
    <dsp:sp modelId="{8F0A7955-D0BF-42DB-BFA6-C97DC3926A44}">
      <dsp:nvSpPr>
        <dsp:cNvPr id="0" name=""/>
        <dsp:cNvSpPr/>
      </dsp:nvSpPr>
      <dsp:spPr>
        <a:xfrm>
          <a:off x="0" y="3525750"/>
          <a:ext cx="4910538" cy="11515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0" kern="1200" dirty="0" smtClean="0"/>
            <a:t>46 000 000 лв.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800" b="0" kern="1200" dirty="0" smtClean="0"/>
            <a:t>Директно предоставяне на БФП на конкретен бенефициент.</a:t>
          </a:r>
          <a:endParaRPr lang="en-US" sz="1800" kern="1200" dirty="0"/>
        </a:p>
      </dsp:txBody>
      <dsp:txXfrm>
        <a:off x="0" y="3525750"/>
        <a:ext cx="4910538" cy="11515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B9BA2D-61D1-43B5-9508-0105561DAFA3}">
      <dsp:nvSpPr>
        <dsp:cNvPr id="0" name=""/>
        <dsp:cNvSpPr/>
      </dsp:nvSpPr>
      <dsp:spPr>
        <a:xfrm>
          <a:off x="0" y="0"/>
          <a:ext cx="2483643" cy="1296000"/>
        </a:xfrm>
        <a:prstGeom prst="roundRect">
          <a:avLst>
            <a:gd name="adj" fmla="val 10000"/>
          </a:avLst>
        </a:prstGeom>
        <a:solidFill>
          <a:srgbClr val="39A4C5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Допустим кандидат </a:t>
          </a:r>
          <a:endParaRPr lang="en-US" sz="1500" kern="1200" dirty="0"/>
        </a:p>
      </dsp:txBody>
      <dsp:txXfrm>
        <a:off x="0" y="0"/>
        <a:ext cx="2483643" cy="864000"/>
      </dsp:txXfrm>
    </dsp:sp>
    <dsp:sp modelId="{0E41C081-0155-4E1C-990F-165C9D69BB5F}">
      <dsp:nvSpPr>
        <dsp:cNvPr id="0" name=""/>
        <dsp:cNvSpPr/>
      </dsp:nvSpPr>
      <dsp:spPr>
        <a:xfrm>
          <a:off x="582390" y="874221"/>
          <a:ext cx="2294036" cy="1774880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Министерство на образованието и науката.</a:t>
          </a:r>
          <a:endParaRPr lang="en-US" sz="1600" kern="1200" dirty="0"/>
        </a:p>
      </dsp:txBody>
      <dsp:txXfrm>
        <a:off x="634374" y="926205"/>
        <a:ext cx="2190068" cy="1670912"/>
      </dsp:txXfrm>
    </dsp:sp>
    <dsp:sp modelId="{EEB40536-2F1D-4941-9F46-7F427769B808}">
      <dsp:nvSpPr>
        <dsp:cNvPr id="0" name=""/>
        <dsp:cNvSpPr/>
      </dsp:nvSpPr>
      <dsp:spPr>
        <a:xfrm>
          <a:off x="2844911" y="126455"/>
          <a:ext cx="765889" cy="611089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2844911" y="248673"/>
        <a:ext cx="582562" cy="366653"/>
      </dsp:txXfrm>
    </dsp:sp>
    <dsp:sp modelId="{AF0CAFF1-5439-409A-AC48-CBB00F6DA8B3}">
      <dsp:nvSpPr>
        <dsp:cNvPr id="0" name=""/>
        <dsp:cNvSpPr/>
      </dsp:nvSpPr>
      <dsp:spPr>
        <a:xfrm>
          <a:off x="3928718" y="0"/>
          <a:ext cx="2296392" cy="1296000"/>
        </a:xfrm>
        <a:prstGeom prst="roundRect">
          <a:avLst>
            <a:gd name="adj" fmla="val 10000"/>
          </a:avLst>
        </a:prstGeom>
        <a:solidFill>
          <a:srgbClr val="39A4C5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Бюджет и начин на предоставяне на БФП</a:t>
          </a:r>
          <a:r>
            <a:rPr lang="bg-BG" sz="1500" kern="1200" dirty="0" smtClean="0"/>
            <a:t>	</a:t>
          </a:r>
          <a:endParaRPr lang="en-US" sz="1500" kern="1200" dirty="0"/>
        </a:p>
      </dsp:txBody>
      <dsp:txXfrm>
        <a:off x="3928718" y="0"/>
        <a:ext cx="2296392" cy="864000"/>
      </dsp:txXfrm>
    </dsp:sp>
    <dsp:sp modelId="{02A108CF-7BE0-404D-B13B-D10B7A6CB547}">
      <dsp:nvSpPr>
        <dsp:cNvPr id="0" name=""/>
        <dsp:cNvSpPr/>
      </dsp:nvSpPr>
      <dsp:spPr>
        <a:xfrm>
          <a:off x="4555523" y="865144"/>
          <a:ext cx="2030304" cy="1750947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3</a:t>
          </a:r>
          <a:r>
            <a:rPr lang="en-US" sz="1600" kern="1200" dirty="0" smtClean="0"/>
            <a:t>1</a:t>
          </a:r>
          <a:r>
            <a:rPr lang="bg-BG" sz="1600" kern="1200" dirty="0" smtClean="0"/>
            <a:t> 000 000 лв.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kern="1200" dirty="0" smtClean="0"/>
            <a:t>Директно предоставяне на конкретен бенефициент.</a:t>
          </a:r>
          <a:r>
            <a:rPr lang="bg-BG" sz="1600" b="0" kern="1200" dirty="0" smtClean="0"/>
            <a:t> </a:t>
          </a:r>
          <a:endParaRPr lang="en-US" sz="1600" kern="1200" dirty="0"/>
        </a:p>
      </dsp:txBody>
      <dsp:txXfrm>
        <a:off x="4606806" y="916427"/>
        <a:ext cx="1927738" cy="1648381"/>
      </dsp:txXfrm>
    </dsp:sp>
    <dsp:sp modelId="{31C717D9-35D8-4CE6-A5F9-1905A31775E2}">
      <dsp:nvSpPr>
        <dsp:cNvPr id="0" name=""/>
        <dsp:cNvSpPr/>
      </dsp:nvSpPr>
      <dsp:spPr>
        <a:xfrm rot="21599341">
          <a:off x="6551652" y="126106"/>
          <a:ext cx="692268" cy="611089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/>
        </a:p>
      </dsp:txBody>
      <dsp:txXfrm>
        <a:off x="6551652" y="248342"/>
        <a:ext cx="508941" cy="366653"/>
      </dsp:txXfrm>
    </dsp:sp>
    <dsp:sp modelId="{5F60363D-9AE2-491A-80E1-9AEA10B0515B}">
      <dsp:nvSpPr>
        <dsp:cNvPr id="0" name=""/>
        <dsp:cNvSpPr/>
      </dsp:nvSpPr>
      <dsp:spPr>
        <a:xfrm>
          <a:off x="7531277" y="0"/>
          <a:ext cx="2126322" cy="1293978"/>
        </a:xfrm>
        <a:prstGeom prst="roundRect">
          <a:avLst>
            <a:gd name="adj" fmla="val 10000"/>
          </a:avLst>
        </a:prstGeom>
        <a:solidFill>
          <a:srgbClr val="39A4C5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Срокове</a:t>
          </a:r>
          <a:endParaRPr lang="en-US" sz="1600" b="1" kern="1200" dirty="0"/>
        </a:p>
      </dsp:txBody>
      <dsp:txXfrm>
        <a:off x="7531277" y="0"/>
        <a:ext cx="2126322" cy="862652"/>
      </dsp:txXfrm>
    </dsp:sp>
    <dsp:sp modelId="{3B7AEE23-D95A-4309-A327-25D7E2B60C43}">
      <dsp:nvSpPr>
        <dsp:cNvPr id="0" name=""/>
        <dsp:cNvSpPr/>
      </dsp:nvSpPr>
      <dsp:spPr>
        <a:xfrm>
          <a:off x="8040170" y="865257"/>
          <a:ext cx="2054824" cy="1762819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0" kern="1200" dirty="0" smtClean="0"/>
            <a:t>Обявяване на процедурата: Ноември 2019 г.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600" b="0" kern="1200" dirty="0" smtClean="0"/>
            <a:t> Краен срок за кандидатстване: Януари 2020 г.</a:t>
          </a:r>
          <a:endParaRPr lang="en-US" sz="1600" b="0" kern="1200" dirty="0"/>
        </a:p>
      </dsp:txBody>
      <dsp:txXfrm>
        <a:off x="8091801" y="916888"/>
        <a:ext cx="1951562" cy="16595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B9BA2D-61D1-43B5-9508-0105561DAFA3}">
      <dsp:nvSpPr>
        <dsp:cNvPr id="0" name=""/>
        <dsp:cNvSpPr/>
      </dsp:nvSpPr>
      <dsp:spPr>
        <a:xfrm>
          <a:off x="0" y="0"/>
          <a:ext cx="2483643" cy="1470378"/>
        </a:xfrm>
        <a:prstGeom prst="roundRect">
          <a:avLst>
            <a:gd name="adj" fmla="val 10000"/>
          </a:avLst>
        </a:prstGeom>
        <a:solidFill>
          <a:srgbClr val="39A4C5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Допустим кандидат</a:t>
          </a:r>
          <a:endParaRPr lang="en-US" sz="1500" kern="1200" dirty="0"/>
        </a:p>
      </dsp:txBody>
      <dsp:txXfrm>
        <a:off x="0" y="0"/>
        <a:ext cx="2483643" cy="980252"/>
      </dsp:txXfrm>
    </dsp:sp>
    <dsp:sp modelId="{0E41C081-0155-4E1C-990F-165C9D69BB5F}">
      <dsp:nvSpPr>
        <dsp:cNvPr id="0" name=""/>
        <dsp:cNvSpPr/>
      </dsp:nvSpPr>
      <dsp:spPr>
        <a:xfrm>
          <a:off x="615010" y="754618"/>
          <a:ext cx="2294036" cy="1719429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kern="1200" dirty="0" smtClean="0"/>
            <a:t>Министерство на образованието и науката.</a:t>
          </a:r>
          <a:endParaRPr lang="en-US" sz="1500" kern="1200" dirty="0"/>
        </a:p>
      </dsp:txBody>
      <dsp:txXfrm>
        <a:off x="665370" y="804978"/>
        <a:ext cx="2193316" cy="1618709"/>
      </dsp:txXfrm>
    </dsp:sp>
    <dsp:sp modelId="{EEB40536-2F1D-4941-9F46-7F427769B808}">
      <dsp:nvSpPr>
        <dsp:cNvPr id="0" name=""/>
        <dsp:cNvSpPr/>
      </dsp:nvSpPr>
      <dsp:spPr>
        <a:xfrm>
          <a:off x="2844911" y="184581"/>
          <a:ext cx="765889" cy="611089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2844911" y="306799"/>
        <a:ext cx="582562" cy="366653"/>
      </dsp:txXfrm>
    </dsp:sp>
    <dsp:sp modelId="{AF0CAFF1-5439-409A-AC48-CBB00F6DA8B3}">
      <dsp:nvSpPr>
        <dsp:cNvPr id="0" name=""/>
        <dsp:cNvSpPr/>
      </dsp:nvSpPr>
      <dsp:spPr>
        <a:xfrm>
          <a:off x="3928718" y="0"/>
          <a:ext cx="2296392" cy="1470378"/>
        </a:xfrm>
        <a:prstGeom prst="roundRect">
          <a:avLst>
            <a:gd name="adj" fmla="val 10000"/>
          </a:avLst>
        </a:prstGeom>
        <a:solidFill>
          <a:srgbClr val="39A4C5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Бюджет и начин на предоставяне на БФП</a:t>
          </a:r>
          <a:r>
            <a:rPr lang="bg-BG" sz="1500" kern="1200" dirty="0" smtClean="0"/>
            <a:t>	</a:t>
          </a:r>
          <a:endParaRPr lang="en-US" sz="1500" kern="1200" dirty="0"/>
        </a:p>
      </dsp:txBody>
      <dsp:txXfrm>
        <a:off x="3928718" y="0"/>
        <a:ext cx="2296392" cy="980252"/>
      </dsp:txXfrm>
    </dsp:sp>
    <dsp:sp modelId="{02A108CF-7BE0-404D-B13B-D10B7A6CB547}">
      <dsp:nvSpPr>
        <dsp:cNvPr id="0" name=""/>
        <dsp:cNvSpPr/>
      </dsp:nvSpPr>
      <dsp:spPr>
        <a:xfrm>
          <a:off x="4588143" y="758604"/>
          <a:ext cx="2030304" cy="1696225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kern="1200" dirty="0" smtClean="0"/>
            <a:t>25 000 000 лв.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kern="1200" dirty="0" smtClean="0"/>
            <a:t>Директно предоставяне на конкретен бенефициент.</a:t>
          </a:r>
          <a:r>
            <a:rPr lang="bg-BG" sz="1500" b="0" kern="1200" dirty="0" smtClean="0"/>
            <a:t> </a:t>
          </a:r>
          <a:endParaRPr lang="en-US" sz="1500" kern="1200" dirty="0"/>
        </a:p>
      </dsp:txBody>
      <dsp:txXfrm>
        <a:off x="4637824" y="808285"/>
        <a:ext cx="1930942" cy="1596863"/>
      </dsp:txXfrm>
    </dsp:sp>
    <dsp:sp modelId="{31C717D9-35D8-4CE6-A5F9-1905A31775E2}">
      <dsp:nvSpPr>
        <dsp:cNvPr id="0" name=""/>
        <dsp:cNvSpPr/>
      </dsp:nvSpPr>
      <dsp:spPr>
        <a:xfrm rot="21599253">
          <a:off x="6551652" y="184185"/>
          <a:ext cx="692268" cy="611089"/>
        </a:xfrm>
        <a:prstGeom prst="rightArrow">
          <a:avLst>
            <a:gd name="adj1" fmla="val 60000"/>
            <a:gd name="adj2" fmla="val 50000"/>
          </a:avLst>
        </a:prstGeom>
        <a:solidFill>
          <a:srgbClr val="D3CB2B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600" kern="1200"/>
        </a:p>
      </dsp:txBody>
      <dsp:txXfrm>
        <a:off x="6551652" y="306423"/>
        <a:ext cx="508941" cy="366653"/>
      </dsp:txXfrm>
    </dsp:sp>
    <dsp:sp modelId="{5F60363D-9AE2-491A-80E1-9AEA10B0515B}">
      <dsp:nvSpPr>
        <dsp:cNvPr id="0" name=""/>
        <dsp:cNvSpPr/>
      </dsp:nvSpPr>
      <dsp:spPr>
        <a:xfrm>
          <a:off x="7531277" y="0"/>
          <a:ext cx="2126322" cy="1468084"/>
        </a:xfrm>
        <a:prstGeom prst="roundRect">
          <a:avLst>
            <a:gd name="adj" fmla="val 10000"/>
          </a:avLst>
        </a:prstGeom>
        <a:solidFill>
          <a:srgbClr val="39A4C5"/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60960" numCol="1" spcCol="1270" anchor="t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600" b="1" kern="1200" dirty="0" smtClean="0"/>
            <a:t>Срокове</a:t>
          </a:r>
          <a:endParaRPr lang="en-US" sz="1600" b="1" kern="1200" dirty="0"/>
        </a:p>
      </dsp:txBody>
      <dsp:txXfrm>
        <a:off x="7531277" y="0"/>
        <a:ext cx="2126322" cy="978723"/>
      </dsp:txXfrm>
    </dsp:sp>
    <dsp:sp modelId="{3B7AEE23-D95A-4309-A327-25D7E2B60C43}">
      <dsp:nvSpPr>
        <dsp:cNvPr id="0" name=""/>
        <dsp:cNvSpPr/>
      </dsp:nvSpPr>
      <dsp:spPr>
        <a:xfrm>
          <a:off x="8072776" y="760869"/>
          <a:ext cx="2054824" cy="1707734"/>
        </a:xfrm>
        <a:prstGeom prst="roundRect">
          <a:avLst>
            <a:gd name="adj" fmla="val 10000"/>
          </a:avLst>
        </a:prstGeom>
        <a:solidFill>
          <a:srgbClr val="EAF3BF">
            <a:alpha val="9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b="0" kern="1200" dirty="0" smtClean="0"/>
            <a:t>Обявяване на процедурата: Декември 2019 г.</a:t>
          </a:r>
          <a:endParaRPr lang="en-US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500" b="0" kern="1200" dirty="0" smtClean="0"/>
            <a:t> Краен срок за кандидатстване: Февруари 2020 г.</a:t>
          </a:r>
          <a:endParaRPr lang="en-US" sz="1500" b="0" kern="1200" dirty="0"/>
        </a:p>
      </dsp:txBody>
      <dsp:txXfrm>
        <a:off x="8122794" y="810887"/>
        <a:ext cx="1954788" cy="16076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28.5.2019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28.5.2019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rgbClr val="CDCDCD"/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633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83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28/05/2019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xmlns="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xmlns="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xmlns="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  <p:sldLayoutId id="2147483722" r:id="rId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91009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</a:t>
            </a:r>
            <a:r>
              <a:rPr lang="ru-RU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Представяне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обсъждане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вземане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решение за изменение на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Индикативната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годишна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работна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програма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(ИГРП) за 2019 г. на Оперативна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програма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„Наука и образование за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интелигентен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растеж</a:t>
            </a:r>
            <a:r>
              <a:rPr lang="ru-RU" sz="2800" b="1" dirty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 2014-2020 г</a:t>
            </a:r>
            <a:r>
              <a:rPr lang="ru-RU" sz="28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11-то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2200" b="1" dirty="0" err="1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гр.София</a:t>
            </a:r>
            <a:r>
              <a:rPr lang="en-GB" sz="2200" b="1" dirty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29</a:t>
            </a:r>
            <a:r>
              <a:rPr lang="en-GB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bg-BG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май </a:t>
            </a:r>
            <a:r>
              <a:rPr lang="ru-RU" sz="2200" b="1" dirty="0" smtClean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2019 </a:t>
            </a:r>
            <a:r>
              <a:rPr lang="ru-RU" sz="2200" b="1" dirty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г.</a:t>
            </a:r>
            <a:br>
              <a:rPr lang="ru-RU" sz="2200" b="1" dirty="0">
                <a:ln/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2200" b="1" dirty="0">
              <a:ln/>
              <a:solidFill>
                <a:schemeClr val="accent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Content Placeholder 2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9070082"/>
              </p:ext>
            </p:extLst>
          </p:nvPr>
        </p:nvGraphicFramePr>
        <p:xfrm>
          <a:off x="-129028" y="1408746"/>
          <a:ext cx="11903106" cy="5291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Rounded Rectangle 1"/>
          <p:cNvSpPr/>
          <p:nvPr/>
        </p:nvSpPr>
        <p:spPr>
          <a:xfrm>
            <a:off x="4986779" y="2196445"/>
            <a:ext cx="952108" cy="63159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109327" y="2342966"/>
            <a:ext cx="7070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1</a:t>
            </a:r>
            <a:r>
              <a:rPr lang="bg-BG" sz="1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11894" y="3716129"/>
            <a:ext cx="7070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2. </a:t>
            </a:r>
            <a:endParaRPr lang="bg-BG" sz="1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68833" y="5143013"/>
            <a:ext cx="7070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6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3. </a:t>
            </a:r>
            <a:endParaRPr lang="bg-BG" sz="16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256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0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6116845" y="2660669"/>
            <a:ext cx="953960" cy="1456468"/>
            <a:chOff x="4555138" y="2063281"/>
            <a:chExt cx="953960" cy="1456468"/>
          </a:xfrm>
        </p:grpSpPr>
        <p:sp>
          <p:nvSpPr>
            <p:cNvPr id="58" name="Freeform 57"/>
            <p:cNvSpPr/>
            <p:nvPr/>
          </p:nvSpPr>
          <p:spPr>
            <a:xfrm rot="10800000" flipH="1" flipV="1">
              <a:off x="5211891" y="3222510"/>
              <a:ext cx="233045" cy="232903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9" name="Oval 58"/>
            <p:cNvSpPr/>
            <p:nvPr/>
          </p:nvSpPr>
          <p:spPr>
            <a:xfrm rot="10800000" flipH="1" flipV="1">
              <a:off x="5326128" y="3336890"/>
              <a:ext cx="182970" cy="182859"/>
            </a:xfrm>
            <a:prstGeom prst="ellipse">
              <a:avLst/>
            </a:prstGeom>
            <a:solidFill>
              <a:srgbClr val="FFB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1" name="Freeform 60"/>
            <p:cNvSpPr/>
            <p:nvPr/>
          </p:nvSpPr>
          <p:spPr>
            <a:xfrm rot="10800000" flipV="1">
              <a:off x="4555138" y="3222510"/>
              <a:ext cx="233315" cy="232903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 rot="10800000" flipV="1">
              <a:off x="4741396" y="3400643"/>
              <a:ext cx="521178" cy="54612"/>
            </a:xfrm>
            <a:prstGeom prst="rect">
              <a:avLst/>
            </a:prstGeom>
            <a:solidFill>
              <a:srgbClr val="FFB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 rot="16200000" flipH="1" flipV="1">
              <a:off x="4819882" y="2633688"/>
              <a:ext cx="1195459" cy="54645"/>
            </a:xfrm>
            <a:prstGeom prst="rect">
              <a:avLst/>
            </a:prstGeom>
            <a:solidFill>
              <a:srgbClr val="FFB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826050" y="2660669"/>
            <a:ext cx="953960" cy="1456468"/>
            <a:chOff x="6264343" y="2063281"/>
            <a:chExt cx="953960" cy="1456468"/>
          </a:xfrm>
        </p:grpSpPr>
        <p:sp>
          <p:nvSpPr>
            <p:cNvPr id="66" name="Freeform 65"/>
            <p:cNvSpPr/>
            <p:nvPr/>
          </p:nvSpPr>
          <p:spPr>
            <a:xfrm rot="10800000" flipH="1" flipV="1">
              <a:off x="6921096" y="3222510"/>
              <a:ext cx="233045" cy="232903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007A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7" name="Rectangle 66"/>
            <p:cNvSpPr/>
            <p:nvPr/>
          </p:nvSpPr>
          <p:spPr>
            <a:xfrm rot="16200000" flipH="1" flipV="1">
              <a:off x="6529087" y="2633688"/>
              <a:ext cx="1195459" cy="54645"/>
            </a:xfrm>
            <a:prstGeom prst="rect">
              <a:avLst/>
            </a:prstGeom>
            <a:solidFill>
              <a:srgbClr val="007A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68" name="Oval 67"/>
            <p:cNvSpPr/>
            <p:nvPr/>
          </p:nvSpPr>
          <p:spPr>
            <a:xfrm rot="10800000" flipH="1" flipV="1">
              <a:off x="7035333" y="3336890"/>
              <a:ext cx="182970" cy="182859"/>
            </a:xfrm>
            <a:prstGeom prst="ellipse">
              <a:avLst/>
            </a:prstGeom>
            <a:solidFill>
              <a:srgbClr val="007A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0" name="Freeform 69"/>
            <p:cNvSpPr/>
            <p:nvPr/>
          </p:nvSpPr>
          <p:spPr>
            <a:xfrm rot="10800000" flipV="1">
              <a:off x="6264343" y="3222510"/>
              <a:ext cx="233315" cy="232903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007A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1" name="Rectangle 70"/>
            <p:cNvSpPr/>
            <p:nvPr/>
          </p:nvSpPr>
          <p:spPr>
            <a:xfrm rot="10800000" flipV="1">
              <a:off x="6450601" y="3400643"/>
              <a:ext cx="521178" cy="54612"/>
            </a:xfrm>
            <a:prstGeom prst="rect">
              <a:avLst/>
            </a:prstGeom>
            <a:solidFill>
              <a:srgbClr val="007A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553038" y="3933955"/>
            <a:ext cx="953960" cy="1674740"/>
            <a:chOff x="1991331" y="3336567"/>
            <a:chExt cx="953960" cy="1674740"/>
          </a:xfrm>
        </p:grpSpPr>
        <p:sp>
          <p:nvSpPr>
            <p:cNvPr id="73" name="Freeform 72"/>
            <p:cNvSpPr/>
            <p:nvPr/>
          </p:nvSpPr>
          <p:spPr>
            <a:xfrm rot="10800000">
              <a:off x="1991331" y="3401017"/>
              <a:ext cx="23331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8CE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4" name="Rectangle 73"/>
            <p:cNvSpPr/>
            <p:nvPr/>
          </p:nvSpPr>
          <p:spPr>
            <a:xfrm rot="10800000">
              <a:off x="2177589" y="3401176"/>
              <a:ext cx="521178" cy="54709"/>
            </a:xfrm>
            <a:prstGeom prst="rect">
              <a:avLst/>
            </a:prstGeom>
            <a:solidFill>
              <a:srgbClr val="8CE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5" name="Freeform 74"/>
            <p:cNvSpPr/>
            <p:nvPr/>
          </p:nvSpPr>
          <p:spPr>
            <a:xfrm rot="10800000" flipH="1">
              <a:off x="2648084" y="3401017"/>
              <a:ext cx="23304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8CE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6" name="Oval 75"/>
            <p:cNvSpPr/>
            <p:nvPr/>
          </p:nvSpPr>
          <p:spPr>
            <a:xfrm rot="10800000" flipH="1">
              <a:off x="2762321" y="3336567"/>
              <a:ext cx="182970" cy="183182"/>
            </a:xfrm>
            <a:prstGeom prst="ellipse">
              <a:avLst/>
            </a:prstGeom>
            <a:solidFill>
              <a:srgbClr val="8CE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 rot="5400000" flipH="1">
              <a:off x="2146178" y="4276357"/>
              <a:ext cx="1415254" cy="54645"/>
            </a:xfrm>
            <a:prstGeom prst="rect">
              <a:avLst/>
            </a:prstGeom>
            <a:solidFill>
              <a:srgbClr val="8CE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971447" y="3935639"/>
            <a:ext cx="953960" cy="1673057"/>
            <a:chOff x="5409740" y="3338250"/>
            <a:chExt cx="953960" cy="1673057"/>
          </a:xfrm>
        </p:grpSpPr>
        <p:sp>
          <p:nvSpPr>
            <p:cNvPr id="80" name="Freeform 79"/>
            <p:cNvSpPr/>
            <p:nvPr/>
          </p:nvSpPr>
          <p:spPr>
            <a:xfrm rot="10800000">
              <a:off x="5409740" y="3402700"/>
              <a:ext cx="23331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7B0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1" name="Rectangle 80"/>
            <p:cNvSpPr/>
            <p:nvPr/>
          </p:nvSpPr>
          <p:spPr>
            <a:xfrm rot="10800000">
              <a:off x="5595998" y="3402859"/>
              <a:ext cx="521178" cy="54709"/>
            </a:xfrm>
            <a:prstGeom prst="rect">
              <a:avLst/>
            </a:prstGeom>
            <a:solidFill>
              <a:srgbClr val="7B0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2" name="Freeform 81"/>
            <p:cNvSpPr/>
            <p:nvPr/>
          </p:nvSpPr>
          <p:spPr>
            <a:xfrm rot="10800000" flipH="1">
              <a:off x="6066493" y="3402700"/>
              <a:ext cx="23304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7B0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3" name="Oval 82"/>
            <p:cNvSpPr/>
            <p:nvPr/>
          </p:nvSpPr>
          <p:spPr>
            <a:xfrm rot="10800000" flipH="1">
              <a:off x="6180730" y="3338250"/>
              <a:ext cx="182970" cy="183182"/>
            </a:xfrm>
            <a:prstGeom prst="ellipse">
              <a:avLst/>
            </a:prstGeom>
            <a:solidFill>
              <a:srgbClr val="7B0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 rot="5400000" flipH="1">
              <a:off x="5564587" y="4276357"/>
              <a:ext cx="1415254" cy="54645"/>
            </a:xfrm>
            <a:prstGeom prst="rect">
              <a:avLst/>
            </a:prstGeom>
            <a:solidFill>
              <a:srgbClr val="7B0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8680652" y="3922289"/>
            <a:ext cx="953960" cy="1686407"/>
            <a:chOff x="7118945" y="3324900"/>
            <a:chExt cx="953960" cy="1686407"/>
          </a:xfrm>
        </p:grpSpPr>
        <p:sp>
          <p:nvSpPr>
            <p:cNvPr id="87" name="Freeform 86"/>
            <p:cNvSpPr/>
            <p:nvPr/>
          </p:nvSpPr>
          <p:spPr>
            <a:xfrm rot="10800000">
              <a:off x="7118945" y="3389350"/>
              <a:ext cx="23331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565A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8" name="Freeform 87"/>
            <p:cNvSpPr/>
            <p:nvPr/>
          </p:nvSpPr>
          <p:spPr>
            <a:xfrm rot="10800000" flipH="1">
              <a:off x="7775698" y="3389350"/>
              <a:ext cx="23304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565A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9" name="Rectangle 88"/>
            <p:cNvSpPr/>
            <p:nvPr/>
          </p:nvSpPr>
          <p:spPr>
            <a:xfrm rot="10800000" flipH="1">
              <a:off x="7302127" y="3389509"/>
              <a:ext cx="520574" cy="54709"/>
            </a:xfrm>
            <a:prstGeom prst="rect">
              <a:avLst/>
            </a:prstGeom>
            <a:solidFill>
              <a:srgbClr val="565A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1" name="Oval 90"/>
            <p:cNvSpPr/>
            <p:nvPr/>
          </p:nvSpPr>
          <p:spPr>
            <a:xfrm rot="10800000" flipH="1">
              <a:off x="7889935" y="3324900"/>
              <a:ext cx="182970" cy="183182"/>
            </a:xfrm>
            <a:prstGeom prst="ellipse">
              <a:avLst/>
            </a:prstGeom>
            <a:solidFill>
              <a:srgbClr val="565A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 rot="5400000" flipH="1">
              <a:off x="7273792" y="4276357"/>
              <a:ext cx="1415254" cy="54645"/>
            </a:xfrm>
            <a:prstGeom prst="rect">
              <a:avLst/>
            </a:prstGeom>
            <a:solidFill>
              <a:srgbClr val="565A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262243" y="3931393"/>
            <a:ext cx="953960" cy="1677302"/>
            <a:chOff x="3700536" y="3334005"/>
            <a:chExt cx="953960" cy="1677302"/>
          </a:xfrm>
        </p:grpSpPr>
        <p:sp>
          <p:nvSpPr>
            <p:cNvPr id="98" name="Freeform 97"/>
            <p:cNvSpPr/>
            <p:nvPr/>
          </p:nvSpPr>
          <p:spPr>
            <a:xfrm rot="10800000">
              <a:off x="3700536" y="3398455"/>
              <a:ext cx="23331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B4A7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9" name="Freeform 98"/>
            <p:cNvSpPr/>
            <p:nvPr/>
          </p:nvSpPr>
          <p:spPr>
            <a:xfrm rot="10800000" flipH="1">
              <a:off x="4357289" y="3398455"/>
              <a:ext cx="23304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B4A7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0" name="Oval 99"/>
            <p:cNvSpPr/>
            <p:nvPr/>
          </p:nvSpPr>
          <p:spPr>
            <a:xfrm rot="10800000" flipH="1">
              <a:off x="4471526" y="3334005"/>
              <a:ext cx="182970" cy="183182"/>
            </a:xfrm>
            <a:prstGeom prst="ellipse">
              <a:avLst/>
            </a:prstGeom>
            <a:solidFill>
              <a:srgbClr val="B4A7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 rot="5400000" flipH="1">
              <a:off x="3855383" y="4276357"/>
              <a:ext cx="1415254" cy="54645"/>
            </a:xfrm>
            <a:prstGeom prst="rect">
              <a:avLst/>
            </a:prstGeom>
            <a:solidFill>
              <a:srgbClr val="B4A7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3" name="Rectangle 102"/>
            <p:cNvSpPr/>
            <p:nvPr/>
          </p:nvSpPr>
          <p:spPr>
            <a:xfrm rot="10800000">
              <a:off x="3886794" y="3398614"/>
              <a:ext cx="521178" cy="54709"/>
            </a:xfrm>
            <a:prstGeom prst="rect">
              <a:avLst/>
            </a:prstGeom>
            <a:solidFill>
              <a:srgbClr val="B4A7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4960956" y="1420959"/>
            <a:ext cx="582650" cy="1004329"/>
            <a:chOff x="4130308" y="996540"/>
            <a:chExt cx="582650" cy="1004329"/>
          </a:xfrm>
        </p:grpSpPr>
        <p:sp>
          <p:nvSpPr>
            <p:cNvPr id="107" name="Freeform 106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FFA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Freeform 107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Oval 108"/>
            <p:cNvSpPr/>
            <p:nvPr/>
          </p:nvSpPr>
          <p:spPr>
            <a:xfrm rot="10800000">
              <a:off x="4236602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483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r>
                <a:rPr lang="en-US" dirty="0">
                  <a:solidFill>
                    <a:schemeClr val="accent3">
                      <a:lumMod val="50000"/>
                    </a:schemeClr>
                  </a:solidFill>
                </a:rPr>
                <a:t>3</a:t>
              </a:r>
            </a:p>
          </p:txBody>
        </p:sp>
      </p:grpSp>
      <p:grpSp>
        <p:nvGrpSpPr>
          <p:cNvPr id="110" name="Group 109"/>
          <p:cNvGrpSpPr/>
          <p:nvPr/>
        </p:nvGrpSpPr>
        <p:grpSpPr>
          <a:xfrm>
            <a:off x="3271240" y="1420959"/>
            <a:ext cx="582650" cy="1004329"/>
            <a:chOff x="4130308" y="996540"/>
            <a:chExt cx="582650" cy="1004329"/>
          </a:xfrm>
        </p:grpSpPr>
        <p:sp>
          <p:nvSpPr>
            <p:cNvPr id="111" name="Freeform 110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FF5A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2" name="Freeform 111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3" name="Oval 112"/>
            <p:cNvSpPr/>
            <p:nvPr/>
          </p:nvSpPr>
          <p:spPr>
            <a:xfrm rot="10800000">
              <a:off x="4249854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4454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>
                  <a:rot lat="0" lon="0" rev="10799999"/>
                </a:camera>
                <a:lightRig rig="threePt" dir="t"/>
              </a:scene3d>
            </a:bodyPr>
            <a:lstStyle/>
            <a:p>
              <a:pPr algn="ctr"/>
              <a:r>
                <a:rPr lang="en-US" dirty="0">
                  <a:solidFill>
                    <a:schemeClr val="accent3">
                      <a:lumMod val="50000"/>
                    </a:schemeClr>
                  </a:solidFill>
                </a:rPr>
                <a:t>1</a:t>
              </a: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6672151" y="1420959"/>
            <a:ext cx="582650" cy="1004329"/>
            <a:chOff x="4130308" y="996540"/>
            <a:chExt cx="582650" cy="1004329"/>
          </a:xfrm>
        </p:grpSpPr>
        <p:sp>
          <p:nvSpPr>
            <p:cNvPr id="115" name="Freeform 114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FFB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" name="Freeform 115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7" name="Oval 116"/>
            <p:cNvSpPr/>
            <p:nvPr/>
          </p:nvSpPr>
          <p:spPr>
            <a:xfrm rot="10800000">
              <a:off x="4249854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C48A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cene3d>
                <a:camera prst="orthographicFront">
                  <a:rot lat="0" lon="0" rev="10800000"/>
                </a:camera>
                <a:lightRig rig="threePt" dir="t"/>
              </a:scene3d>
            </a:bodyPr>
            <a:lstStyle/>
            <a:p>
              <a:pPr algn="ctr"/>
              <a:r>
                <a:rPr lang="en-US" dirty="0">
                  <a:solidFill>
                    <a:schemeClr val="accent3">
                      <a:lumMod val="50000"/>
                    </a:schemeClr>
                  </a:solidFill>
                </a:rPr>
                <a:t>5</a:t>
              </a:r>
            </a:p>
          </p:txBody>
        </p:sp>
      </p:grpSp>
      <p:grpSp>
        <p:nvGrpSpPr>
          <p:cNvPr id="118" name="Group 117"/>
          <p:cNvGrpSpPr/>
          <p:nvPr/>
        </p:nvGrpSpPr>
        <p:grpSpPr>
          <a:xfrm>
            <a:off x="8379371" y="1420959"/>
            <a:ext cx="582650" cy="1004329"/>
            <a:chOff x="4130308" y="996540"/>
            <a:chExt cx="582650" cy="1004329"/>
          </a:xfrm>
        </p:grpSpPr>
        <p:sp>
          <p:nvSpPr>
            <p:cNvPr id="119" name="Freeform 118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007A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0" name="Freeform 119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2" name="Group 121"/>
          <p:cNvGrpSpPr/>
          <p:nvPr/>
        </p:nvGrpSpPr>
        <p:grpSpPr>
          <a:xfrm rot="10800000">
            <a:off x="9251800" y="5673519"/>
            <a:ext cx="582650" cy="1004329"/>
            <a:chOff x="4130308" y="996540"/>
            <a:chExt cx="582650" cy="1004329"/>
          </a:xfrm>
        </p:grpSpPr>
        <p:sp>
          <p:nvSpPr>
            <p:cNvPr id="123" name="Freeform 122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565A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Freeform 123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Oval 124"/>
            <p:cNvSpPr/>
            <p:nvPr/>
          </p:nvSpPr>
          <p:spPr>
            <a:xfrm rot="10800000">
              <a:off x="4249854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42454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bg-BG" dirty="0" smtClean="0">
                  <a:solidFill>
                    <a:schemeClr val="accent3">
                      <a:lumMod val="50000"/>
                    </a:schemeClr>
                  </a:solidFill>
                </a:rPr>
                <a:t>8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 rot="10800000">
            <a:off x="7540875" y="5673519"/>
            <a:ext cx="582650" cy="1004329"/>
            <a:chOff x="4130308" y="996540"/>
            <a:chExt cx="582650" cy="1004329"/>
          </a:xfrm>
        </p:grpSpPr>
        <p:sp>
          <p:nvSpPr>
            <p:cNvPr id="127" name="Freeform 126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7B00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8" name="Freeform 127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Oval 128"/>
            <p:cNvSpPr/>
            <p:nvPr/>
          </p:nvSpPr>
          <p:spPr>
            <a:xfrm rot="10800000">
              <a:off x="4249854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5F00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accent3">
                      <a:lumMod val="50000"/>
                    </a:schemeClr>
                  </a:solidFill>
                </a:rPr>
                <a:t>6</a:t>
              </a:r>
            </a:p>
          </p:txBody>
        </p:sp>
      </p:grpSp>
      <p:grpSp>
        <p:nvGrpSpPr>
          <p:cNvPr id="130" name="Group 129"/>
          <p:cNvGrpSpPr/>
          <p:nvPr/>
        </p:nvGrpSpPr>
        <p:grpSpPr>
          <a:xfrm rot="10800000">
            <a:off x="5829677" y="5673519"/>
            <a:ext cx="582650" cy="1004329"/>
            <a:chOff x="4130308" y="996540"/>
            <a:chExt cx="582650" cy="1004329"/>
          </a:xfrm>
        </p:grpSpPr>
        <p:sp>
          <p:nvSpPr>
            <p:cNvPr id="131" name="Freeform 130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B4A7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Freeform 131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" name="Oval 132"/>
            <p:cNvSpPr/>
            <p:nvPr/>
          </p:nvSpPr>
          <p:spPr>
            <a:xfrm rot="10800000">
              <a:off x="4249854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8A805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accent3">
                      <a:lumMod val="50000"/>
                    </a:schemeClr>
                  </a:solidFill>
                </a:rPr>
                <a:t>4</a:t>
              </a:r>
            </a:p>
          </p:txBody>
        </p:sp>
      </p:grpSp>
      <p:grpSp>
        <p:nvGrpSpPr>
          <p:cNvPr id="134" name="Group 133"/>
          <p:cNvGrpSpPr/>
          <p:nvPr/>
        </p:nvGrpSpPr>
        <p:grpSpPr>
          <a:xfrm rot="10800000">
            <a:off x="4126432" y="5673520"/>
            <a:ext cx="582650" cy="1004329"/>
            <a:chOff x="4130308" y="996540"/>
            <a:chExt cx="582650" cy="1004329"/>
          </a:xfrm>
        </p:grpSpPr>
        <p:sp>
          <p:nvSpPr>
            <p:cNvPr id="135" name="Freeform 134"/>
            <p:cNvSpPr/>
            <p:nvPr/>
          </p:nvSpPr>
          <p:spPr>
            <a:xfrm rot="10800000">
              <a:off x="4130308" y="996540"/>
              <a:ext cx="582650" cy="1004329"/>
            </a:xfrm>
            <a:custGeom>
              <a:avLst/>
              <a:gdLst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071620 w 1427274"/>
                <a:gd name="connsiteY6" fmla="*/ 1132569 h 2460229"/>
                <a:gd name="connsiteX7" fmla="*/ 1112638 w 1427274"/>
                <a:gd name="connsiteY7" fmla="*/ 1154833 h 2460229"/>
                <a:gd name="connsiteX8" fmla="*/ 1427274 w 1427274"/>
                <a:gd name="connsiteY8" fmla="*/ 1746592 h 2460229"/>
                <a:gd name="connsiteX9" fmla="*/ 713637 w 1427274"/>
                <a:gd name="connsiteY9" fmla="*/ 2460229 h 2460229"/>
                <a:gd name="connsiteX10" fmla="*/ 0 w 1427274"/>
                <a:gd name="connsiteY10" fmla="*/ 1746592 h 2460229"/>
                <a:gd name="connsiteX11" fmla="*/ 314636 w 1427274"/>
                <a:gd name="connsiteY11" fmla="*/ 1154833 h 2460229"/>
                <a:gd name="connsiteX12" fmla="*/ 355653 w 1427274"/>
                <a:gd name="connsiteY12" fmla="*/ 113257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355653 w 1427274"/>
                <a:gd name="connsiteY11" fmla="*/ 1132570 h 2460229"/>
                <a:gd name="connsiteX12" fmla="*/ 713637 w 1427274"/>
                <a:gd name="connsiteY12" fmla="*/ 0 h 2460229"/>
                <a:gd name="connsiteX0" fmla="*/ 713638 w 1427274"/>
                <a:gd name="connsiteY0" fmla="*/ 1325798 h 2460229"/>
                <a:gd name="connsiteX1" fmla="*/ 292844 w 1427274"/>
                <a:gd name="connsiteY1" fmla="*/ 1746592 h 2460229"/>
                <a:gd name="connsiteX2" fmla="*/ 713638 w 1427274"/>
                <a:gd name="connsiteY2" fmla="*/ 2167386 h 2460229"/>
                <a:gd name="connsiteX3" fmla="*/ 1134432 w 1427274"/>
                <a:gd name="connsiteY3" fmla="*/ 1746592 h 2460229"/>
                <a:gd name="connsiteX4" fmla="*/ 713638 w 1427274"/>
                <a:gd name="connsiteY4" fmla="*/ 1325798 h 2460229"/>
                <a:gd name="connsiteX5" fmla="*/ 713637 w 1427274"/>
                <a:gd name="connsiteY5" fmla="*/ 0 h 2460229"/>
                <a:gd name="connsiteX6" fmla="*/ 1112638 w 1427274"/>
                <a:gd name="connsiteY6" fmla="*/ 1154833 h 2460229"/>
                <a:gd name="connsiteX7" fmla="*/ 1427274 w 1427274"/>
                <a:gd name="connsiteY7" fmla="*/ 1746592 h 2460229"/>
                <a:gd name="connsiteX8" fmla="*/ 713637 w 1427274"/>
                <a:gd name="connsiteY8" fmla="*/ 2460229 h 2460229"/>
                <a:gd name="connsiteX9" fmla="*/ 0 w 1427274"/>
                <a:gd name="connsiteY9" fmla="*/ 1746592 h 2460229"/>
                <a:gd name="connsiteX10" fmla="*/ 314636 w 1427274"/>
                <a:gd name="connsiteY10" fmla="*/ 1154833 h 2460229"/>
                <a:gd name="connsiteX11" fmla="*/ 713637 w 1427274"/>
                <a:gd name="connsiteY11" fmla="*/ 0 h 24602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427274" h="2460229">
                  <a:moveTo>
                    <a:pt x="713638" y="1325798"/>
                  </a:moveTo>
                  <a:cubicBezTo>
                    <a:pt x="481240" y="1325798"/>
                    <a:pt x="292844" y="1514194"/>
                    <a:pt x="292844" y="1746592"/>
                  </a:cubicBezTo>
                  <a:cubicBezTo>
                    <a:pt x="292844" y="1978990"/>
                    <a:pt x="481240" y="2167386"/>
                    <a:pt x="713638" y="2167386"/>
                  </a:cubicBezTo>
                  <a:cubicBezTo>
                    <a:pt x="946036" y="2167386"/>
                    <a:pt x="1134432" y="1978990"/>
                    <a:pt x="1134432" y="1746592"/>
                  </a:cubicBezTo>
                  <a:cubicBezTo>
                    <a:pt x="1134432" y="1514194"/>
                    <a:pt x="946036" y="1325798"/>
                    <a:pt x="713638" y="1325798"/>
                  </a:cubicBezTo>
                  <a:close/>
                  <a:moveTo>
                    <a:pt x="713637" y="0"/>
                  </a:moveTo>
                  <a:lnTo>
                    <a:pt x="1112638" y="1154833"/>
                  </a:lnTo>
                  <a:cubicBezTo>
                    <a:pt x="1302467" y="1283079"/>
                    <a:pt x="1427274" y="1500260"/>
                    <a:pt x="1427274" y="1746592"/>
                  </a:cubicBezTo>
                  <a:cubicBezTo>
                    <a:pt x="1427274" y="2140723"/>
                    <a:pt x="1107768" y="2460229"/>
                    <a:pt x="713637" y="2460229"/>
                  </a:cubicBezTo>
                  <a:cubicBezTo>
                    <a:pt x="319506" y="2460229"/>
                    <a:pt x="0" y="2140723"/>
                    <a:pt x="0" y="1746592"/>
                  </a:cubicBezTo>
                  <a:cubicBezTo>
                    <a:pt x="0" y="1500260"/>
                    <a:pt x="124807" y="1283079"/>
                    <a:pt x="314636" y="1154833"/>
                  </a:cubicBezTo>
                  <a:lnTo>
                    <a:pt x="713637" y="0"/>
                  </a:lnTo>
                  <a:close/>
                </a:path>
              </a:pathLst>
            </a:custGeom>
            <a:solidFill>
              <a:srgbClr val="8CE0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Freeform 135"/>
            <p:cNvSpPr/>
            <p:nvPr/>
          </p:nvSpPr>
          <p:spPr>
            <a:xfrm rot="10800000">
              <a:off x="4421632" y="996540"/>
              <a:ext cx="291326" cy="1004329"/>
            </a:xfrm>
            <a:custGeom>
              <a:avLst/>
              <a:gdLst>
                <a:gd name="connsiteX0" fmla="*/ 291325 w 291326"/>
                <a:gd name="connsiteY0" fmla="*/ 1004329 h 1004329"/>
                <a:gd name="connsiteX1" fmla="*/ 0 w 291326"/>
                <a:gd name="connsiteY1" fmla="*/ 713004 h 1004329"/>
                <a:gd name="connsiteX2" fmla="*/ 128443 w 291326"/>
                <a:gd name="connsiteY2" fmla="*/ 471433 h 1004329"/>
                <a:gd name="connsiteX3" fmla="*/ 291325 w 291326"/>
                <a:gd name="connsiteY3" fmla="*/ 0 h 1004329"/>
                <a:gd name="connsiteX4" fmla="*/ 291326 w 291326"/>
                <a:gd name="connsiteY4" fmla="*/ 3 h 1004329"/>
                <a:gd name="connsiteX5" fmla="*/ 291326 w 291326"/>
                <a:gd name="connsiteY5" fmla="*/ 541225 h 1004329"/>
                <a:gd name="connsiteX6" fmla="*/ 291326 w 291326"/>
                <a:gd name="connsiteY6" fmla="*/ 541225 h 1004329"/>
                <a:gd name="connsiteX7" fmla="*/ 119547 w 291326"/>
                <a:gd name="connsiteY7" fmla="*/ 713004 h 1004329"/>
                <a:gd name="connsiteX8" fmla="*/ 291326 w 291326"/>
                <a:gd name="connsiteY8" fmla="*/ 884783 h 1004329"/>
                <a:gd name="connsiteX9" fmla="*/ 291326 w 291326"/>
                <a:gd name="connsiteY9" fmla="*/ 884783 h 1004329"/>
                <a:gd name="connsiteX10" fmla="*/ 291326 w 291326"/>
                <a:gd name="connsiteY10" fmla="*/ 1004329 h 1004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91326" h="1004329">
                  <a:moveTo>
                    <a:pt x="291325" y="1004329"/>
                  </a:moveTo>
                  <a:cubicBezTo>
                    <a:pt x="130431" y="1004329"/>
                    <a:pt x="0" y="873898"/>
                    <a:pt x="0" y="713004"/>
                  </a:cubicBezTo>
                  <a:cubicBezTo>
                    <a:pt x="0" y="612445"/>
                    <a:pt x="50950" y="523786"/>
                    <a:pt x="128443" y="471433"/>
                  </a:cubicBezTo>
                  <a:lnTo>
                    <a:pt x="291325" y="0"/>
                  </a:lnTo>
                  <a:lnTo>
                    <a:pt x="291326" y="3"/>
                  </a:lnTo>
                  <a:lnTo>
                    <a:pt x="291326" y="541225"/>
                  </a:lnTo>
                  <a:lnTo>
                    <a:pt x="291326" y="541225"/>
                  </a:lnTo>
                  <a:cubicBezTo>
                    <a:pt x="196455" y="541225"/>
                    <a:pt x="119547" y="618133"/>
                    <a:pt x="119547" y="713004"/>
                  </a:cubicBezTo>
                  <a:cubicBezTo>
                    <a:pt x="119547" y="807875"/>
                    <a:pt x="196455" y="884783"/>
                    <a:pt x="291326" y="884783"/>
                  </a:cubicBezTo>
                  <a:lnTo>
                    <a:pt x="291326" y="884783"/>
                  </a:lnTo>
                  <a:lnTo>
                    <a:pt x="291326" y="1004329"/>
                  </a:lnTo>
                  <a:close/>
                </a:path>
              </a:pathLst>
            </a:custGeom>
            <a:solidFill>
              <a:schemeClr val="tx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Oval 136"/>
            <p:cNvSpPr/>
            <p:nvPr/>
          </p:nvSpPr>
          <p:spPr>
            <a:xfrm rot="10800000">
              <a:off x="4249854" y="1116086"/>
              <a:ext cx="343557" cy="343558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6CAC5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>
                  <a:solidFill>
                    <a:schemeClr val="accent3">
                      <a:lumMod val="50000"/>
                    </a:schemeClr>
                  </a:solidFill>
                </a:rPr>
                <a:t>2</a:t>
              </a: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2691932" y="2658029"/>
            <a:ext cx="980053" cy="1477854"/>
            <a:chOff x="1130224" y="2060641"/>
            <a:chExt cx="980053" cy="1477854"/>
          </a:xfrm>
        </p:grpSpPr>
        <p:sp>
          <p:nvSpPr>
            <p:cNvPr id="35" name="Freeform 34"/>
            <p:cNvSpPr/>
            <p:nvPr/>
          </p:nvSpPr>
          <p:spPr>
            <a:xfrm>
              <a:off x="1812725" y="3221984"/>
              <a:ext cx="233315" cy="233315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FF5A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1338605" y="3400431"/>
              <a:ext cx="521178" cy="54709"/>
            </a:xfrm>
            <a:prstGeom prst="rect">
              <a:avLst/>
            </a:prstGeom>
            <a:solidFill>
              <a:srgbClr val="FF5A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38" name="Oval 37"/>
            <p:cNvSpPr/>
            <p:nvPr/>
          </p:nvSpPr>
          <p:spPr>
            <a:xfrm>
              <a:off x="1927095" y="3336567"/>
              <a:ext cx="183182" cy="183182"/>
            </a:xfrm>
            <a:prstGeom prst="ellipse">
              <a:avLst/>
            </a:prstGeom>
            <a:solidFill>
              <a:srgbClr val="FF5A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0" name="Oval 39"/>
            <p:cNvSpPr/>
            <p:nvPr/>
          </p:nvSpPr>
          <p:spPr>
            <a:xfrm>
              <a:off x="1130224" y="3317076"/>
              <a:ext cx="221419" cy="221419"/>
            </a:xfrm>
            <a:prstGeom prst="ellipse">
              <a:avLst/>
            </a:prstGeom>
            <a:solidFill>
              <a:srgbClr val="FF5A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 rot="5400000">
              <a:off x="1419898" y="2632073"/>
              <a:ext cx="1197574" cy="54709"/>
            </a:xfrm>
            <a:prstGeom prst="rect">
              <a:avLst/>
            </a:prstGeom>
            <a:solidFill>
              <a:srgbClr val="FF5A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38" name="TextBox 137"/>
          <p:cNvSpPr txBox="1"/>
          <p:nvPr/>
        </p:nvSpPr>
        <p:spPr>
          <a:xfrm rot="16200000">
            <a:off x="2876931" y="3378519"/>
            <a:ext cx="947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g-BG" sz="1400" b="1" dirty="0" smtClean="0">
                <a:solidFill>
                  <a:srgbClr val="C44549"/>
                </a:solidFill>
              </a:rPr>
              <a:t>Май 2019</a:t>
            </a:r>
            <a:endParaRPr lang="en-US" sz="1400" b="1" dirty="0">
              <a:solidFill>
                <a:srgbClr val="C44549"/>
              </a:solidFill>
            </a:endParaRPr>
          </a:p>
        </p:txBody>
      </p:sp>
      <p:sp>
        <p:nvSpPr>
          <p:cNvPr id="139" name="TextBox 138"/>
          <p:cNvSpPr txBox="1"/>
          <p:nvPr/>
        </p:nvSpPr>
        <p:spPr>
          <a:xfrm rot="16200000">
            <a:off x="3729247" y="4364424"/>
            <a:ext cx="9509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bg-BG" sz="1400" b="1" dirty="0" smtClean="0">
                <a:solidFill>
                  <a:srgbClr val="6CAC57"/>
                </a:solidFill>
              </a:rPr>
              <a:t>Юни 2019</a:t>
            </a:r>
            <a:endParaRPr lang="en-US" sz="1400" b="1" dirty="0">
              <a:solidFill>
                <a:srgbClr val="6CAC57"/>
              </a:solidFill>
            </a:endParaRPr>
          </a:p>
        </p:txBody>
      </p:sp>
      <p:sp>
        <p:nvSpPr>
          <p:cNvPr id="140" name="TextBox 139"/>
          <p:cNvSpPr txBox="1"/>
          <p:nvPr/>
        </p:nvSpPr>
        <p:spPr>
          <a:xfrm rot="16200000">
            <a:off x="5440707" y="4364424"/>
            <a:ext cx="9440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bg-BG" sz="1400" b="1" dirty="0" smtClean="0">
                <a:solidFill>
                  <a:srgbClr val="8A8053"/>
                </a:solidFill>
              </a:rPr>
              <a:t>Юли 2019</a:t>
            </a:r>
            <a:endParaRPr lang="en-US" sz="1400" b="1" dirty="0">
              <a:solidFill>
                <a:srgbClr val="8A8053"/>
              </a:solidFill>
            </a:endParaRPr>
          </a:p>
        </p:txBody>
      </p:sp>
      <p:sp>
        <p:nvSpPr>
          <p:cNvPr id="141" name="TextBox 140"/>
          <p:cNvSpPr txBox="1"/>
          <p:nvPr/>
        </p:nvSpPr>
        <p:spPr>
          <a:xfrm rot="16200000">
            <a:off x="7135131" y="4364424"/>
            <a:ext cx="9736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bg-BG" sz="1400" b="1" dirty="0" smtClean="0">
                <a:solidFill>
                  <a:srgbClr val="5F003E"/>
                </a:solidFill>
              </a:rPr>
              <a:t>Ноем. 019</a:t>
            </a:r>
            <a:endParaRPr lang="en-US" sz="1400" b="1" dirty="0">
              <a:solidFill>
                <a:srgbClr val="5F003E"/>
              </a:solidFill>
            </a:endParaRPr>
          </a:p>
        </p:txBody>
      </p:sp>
      <p:sp>
        <p:nvSpPr>
          <p:cNvPr id="142" name="TextBox 141"/>
          <p:cNvSpPr txBox="1"/>
          <p:nvPr/>
        </p:nvSpPr>
        <p:spPr>
          <a:xfrm rot="16200000">
            <a:off x="8871712" y="4364424"/>
            <a:ext cx="935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bg-BG" sz="1400" b="1" dirty="0" smtClean="0">
                <a:solidFill>
                  <a:srgbClr val="424547"/>
                </a:solidFill>
              </a:rPr>
              <a:t>Дек. 2019</a:t>
            </a:r>
            <a:endParaRPr lang="en-US" sz="1400" b="1" dirty="0">
              <a:solidFill>
                <a:srgbClr val="424547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407640" y="2660669"/>
            <a:ext cx="953960" cy="1456468"/>
            <a:chOff x="2845933" y="2063281"/>
            <a:chExt cx="953960" cy="1456468"/>
          </a:xfrm>
        </p:grpSpPr>
        <p:sp>
          <p:nvSpPr>
            <p:cNvPr id="45" name="Freeform 44"/>
            <p:cNvSpPr/>
            <p:nvPr/>
          </p:nvSpPr>
          <p:spPr>
            <a:xfrm rot="10800000" flipH="1" flipV="1">
              <a:off x="3502686" y="3222510"/>
              <a:ext cx="233045" cy="232903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FFA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46" name="Oval 45"/>
            <p:cNvSpPr/>
            <p:nvPr/>
          </p:nvSpPr>
          <p:spPr>
            <a:xfrm rot="10800000" flipH="1" flipV="1">
              <a:off x="3616923" y="3336890"/>
              <a:ext cx="182970" cy="182859"/>
            </a:xfrm>
            <a:prstGeom prst="ellipse">
              <a:avLst/>
            </a:prstGeom>
            <a:solidFill>
              <a:srgbClr val="FFA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0" name="Freeform 49"/>
            <p:cNvSpPr/>
            <p:nvPr/>
          </p:nvSpPr>
          <p:spPr>
            <a:xfrm rot="10800000" flipV="1">
              <a:off x="2845933" y="3222510"/>
              <a:ext cx="233315" cy="232903"/>
            </a:xfrm>
            <a:custGeom>
              <a:avLst/>
              <a:gdLst>
                <a:gd name="connsiteX0" fmla="*/ 1574800 w 1783953"/>
                <a:gd name="connsiteY0" fmla="*/ 0 h 1783953"/>
                <a:gd name="connsiteX1" fmla="*/ 1735814 w 1783953"/>
                <a:gd name="connsiteY1" fmla="*/ 8131 h 1783953"/>
                <a:gd name="connsiteX2" fmla="*/ 1783953 w 1783953"/>
                <a:gd name="connsiteY2" fmla="*/ 15478 h 1783953"/>
                <a:gd name="connsiteX3" fmla="*/ 1783953 w 1783953"/>
                <a:gd name="connsiteY3" fmla="*/ 438812 h 1783953"/>
                <a:gd name="connsiteX4" fmla="*/ 1692978 w 1783953"/>
                <a:gd name="connsiteY4" fmla="*/ 424928 h 1783953"/>
                <a:gd name="connsiteX5" fmla="*/ 1574800 w 1783953"/>
                <a:gd name="connsiteY5" fmla="*/ 418960 h 1783953"/>
                <a:gd name="connsiteX6" fmla="*/ 418960 w 1783953"/>
                <a:gd name="connsiteY6" fmla="*/ 1574800 h 1783953"/>
                <a:gd name="connsiteX7" fmla="*/ 440045 w 1783953"/>
                <a:gd name="connsiteY7" fmla="*/ 1783953 h 1783953"/>
                <a:gd name="connsiteX8" fmla="*/ 15478 w 1783953"/>
                <a:gd name="connsiteY8" fmla="*/ 1783953 h 1783953"/>
                <a:gd name="connsiteX9" fmla="*/ 8131 w 1783953"/>
                <a:gd name="connsiteY9" fmla="*/ 1735814 h 1783953"/>
                <a:gd name="connsiteX10" fmla="*/ 0 w 1783953"/>
                <a:gd name="connsiteY10" fmla="*/ 1574800 h 1783953"/>
                <a:gd name="connsiteX11" fmla="*/ 1574800 w 1783953"/>
                <a:gd name="connsiteY11" fmla="*/ 0 h 17839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83953" h="1783953">
                  <a:moveTo>
                    <a:pt x="1574800" y="0"/>
                  </a:moveTo>
                  <a:cubicBezTo>
                    <a:pt x="1629159" y="0"/>
                    <a:pt x="1682874" y="2754"/>
                    <a:pt x="1735814" y="8131"/>
                  </a:cubicBezTo>
                  <a:lnTo>
                    <a:pt x="1783953" y="15478"/>
                  </a:lnTo>
                  <a:lnTo>
                    <a:pt x="1783953" y="438812"/>
                  </a:lnTo>
                  <a:lnTo>
                    <a:pt x="1692978" y="424928"/>
                  </a:lnTo>
                  <a:cubicBezTo>
                    <a:pt x="1654122" y="420982"/>
                    <a:pt x="1614697" y="418960"/>
                    <a:pt x="1574800" y="418960"/>
                  </a:cubicBezTo>
                  <a:cubicBezTo>
                    <a:pt x="936447" y="418960"/>
                    <a:pt x="418960" y="936447"/>
                    <a:pt x="418960" y="1574800"/>
                  </a:cubicBezTo>
                  <a:lnTo>
                    <a:pt x="440045" y="1783953"/>
                  </a:lnTo>
                  <a:lnTo>
                    <a:pt x="15478" y="1783953"/>
                  </a:lnTo>
                  <a:lnTo>
                    <a:pt x="8131" y="1735814"/>
                  </a:lnTo>
                  <a:cubicBezTo>
                    <a:pt x="2754" y="1682874"/>
                    <a:pt x="0" y="1629159"/>
                    <a:pt x="0" y="1574800"/>
                  </a:cubicBezTo>
                  <a:cubicBezTo>
                    <a:pt x="0" y="705062"/>
                    <a:pt x="705062" y="0"/>
                    <a:pt x="1574800" y="0"/>
                  </a:cubicBezTo>
                  <a:close/>
                </a:path>
              </a:pathLst>
            </a:custGeom>
            <a:solidFill>
              <a:srgbClr val="FFA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 rot="10800000" flipV="1">
              <a:off x="3032191" y="3400643"/>
              <a:ext cx="521178" cy="54612"/>
            </a:xfrm>
            <a:prstGeom prst="rect">
              <a:avLst/>
            </a:prstGeom>
            <a:solidFill>
              <a:srgbClr val="FFA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6" name="Rectangle 55"/>
            <p:cNvSpPr/>
            <p:nvPr/>
          </p:nvSpPr>
          <p:spPr>
            <a:xfrm rot="16200000" flipH="1" flipV="1">
              <a:off x="3110677" y="2633688"/>
              <a:ext cx="1195459" cy="54645"/>
            </a:xfrm>
            <a:prstGeom prst="rect">
              <a:avLst/>
            </a:prstGeom>
            <a:solidFill>
              <a:srgbClr val="FFAA9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143" name="TextBox 142"/>
          <p:cNvSpPr txBox="1"/>
          <p:nvPr/>
        </p:nvSpPr>
        <p:spPr>
          <a:xfrm rot="16200000">
            <a:off x="4561422" y="3378520"/>
            <a:ext cx="9440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rgbClr val="C4836F"/>
                </a:solidFill>
              </a:rPr>
              <a:t>Юли 2019</a:t>
            </a:r>
            <a:endParaRPr lang="en-US" sz="1400" b="1" dirty="0">
              <a:solidFill>
                <a:srgbClr val="C4836F"/>
              </a:solidFill>
            </a:endParaRPr>
          </a:p>
        </p:txBody>
      </p:sp>
      <p:sp>
        <p:nvSpPr>
          <p:cNvPr id="144" name="TextBox 143"/>
          <p:cNvSpPr txBox="1"/>
          <p:nvPr/>
        </p:nvSpPr>
        <p:spPr>
          <a:xfrm rot="16200000">
            <a:off x="6192368" y="3340497"/>
            <a:ext cx="10404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rgbClr val="C48A00"/>
                </a:solidFill>
              </a:rPr>
              <a:t>Септ. 2019</a:t>
            </a:r>
            <a:r>
              <a:rPr lang="bg-BG" sz="2000" b="1" dirty="0" smtClean="0">
                <a:solidFill>
                  <a:srgbClr val="C48A00"/>
                </a:solidFill>
              </a:rPr>
              <a:t> </a:t>
            </a:r>
            <a:endParaRPr lang="en-US" sz="2000" b="1" dirty="0">
              <a:solidFill>
                <a:srgbClr val="C48A00"/>
              </a:solidFill>
            </a:endParaRPr>
          </a:p>
        </p:txBody>
      </p:sp>
      <p:sp>
        <p:nvSpPr>
          <p:cNvPr id="145" name="TextBox 144"/>
          <p:cNvSpPr txBox="1"/>
          <p:nvPr/>
        </p:nvSpPr>
        <p:spPr>
          <a:xfrm rot="16200000">
            <a:off x="7771204" y="3236379"/>
            <a:ext cx="13006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1400" b="1" dirty="0" smtClean="0">
                <a:solidFill>
                  <a:srgbClr val="005E68"/>
                </a:solidFill>
              </a:rPr>
              <a:t>Ноември 2019</a:t>
            </a:r>
            <a:endParaRPr lang="en-US" sz="1400" b="1" dirty="0">
              <a:solidFill>
                <a:srgbClr val="005E68"/>
              </a:solidFill>
            </a:endParaRPr>
          </a:p>
        </p:txBody>
      </p:sp>
      <p:grpSp>
        <p:nvGrpSpPr>
          <p:cNvPr id="146" name="Group 145"/>
          <p:cNvGrpSpPr/>
          <p:nvPr/>
        </p:nvGrpSpPr>
        <p:grpSpPr>
          <a:xfrm>
            <a:off x="2863554" y="4708740"/>
            <a:ext cx="1503823" cy="443347"/>
            <a:chOff x="2015078" y="4111351"/>
            <a:chExt cx="1503823" cy="443347"/>
          </a:xfrm>
        </p:grpSpPr>
        <p:sp>
          <p:nvSpPr>
            <p:cNvPr id="147" name="Rectangle 146"/>
            <p:cNvSpPr/>
            <p:nvPr/>
          </p:nvSpPr>
          <p:spPr>
            <a:xfrm>
              <a:off x="2015080" y="4323866"/>
              <a:ext cx="1503821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900" b="1" u="sng" dirty="0">
                  <a:solidFill>
                    <a:srgbClr val="009900"/>
                  </a:solidFill>
                </a:rPr>
                <a:t>СТУДЕНТСКИ ПРАКТИКИ 2</a:t>
              </a:r>
            </a:p>
          </p:txBody>
        </p:sp>
        <p:sp>
          <p:nvSpPr>
            <p:cNvPr id="148" name="Rectangle 147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ПО2</a:t>
              </a:r>
              <a:endParaRPr lang="en-US" sz="1400" b="1" dirty="0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4613023" y="4708740"/>
            <a:ext cx="1503823" cy="997345"/>
            <a:chOff x="2015078" y="4111351"/>
            <a:chExt cx="1503823" cy="997345"/>
          </a:xfrm>
        </p:grpSpPr>
        <p:sp>
          <p:nvSpPr>
            <p:cNvPr id="150" name="Rectangle 149"/>
            <p:cNvSpPr/>
            <p:nvPr/>
          </p:nvSpPr>
          <p:spPr>
            <a:xfrm>
              <a:off x="2015080" y="4323866"/>
              <a:ext cx="150382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900" dirty="0" smtClean="0"/>
                <a:t>ПОВИШАВАНЕ </a:t>
              </a:r>
              <a:r>
                <a:rPr lang="ru-RU" sz="900" dirty="0"/>
                <a:t>НА </a:t>
              </a:r>
              <a:r>
                <a:rPr lang="ru-RU" sz="900" dirty="0" smtClean="0"/>
                <a:t>КАПАЦИТЕТА </a:t>
              </a:r>
              <a:r>
                <a:rPr lang="ru-RU" sz="900" dirty="0"/>
                <a:t>НА </a:t>
              </a:r>
              <a:r>
                <a:rPr lang="ru-RU" sz="900" dirty="0" smtClean="0"/>
                <a:t>ПЕДАГОГИЧЕСКИТЕ СПЕЦИАЛИСТИ </a:t>
              </a:r>
              <a:r>
                <a:rPr lang="ru-RU" sz="900" dirty="0"/>
                <a:t>ЗА РАБОТА В </a:t>
              </a:r>
              <a:r>
                <a:rPr lang="ru-RU" sz="900" dirty="0" smtClean="0"/>
                <a:t>МУЛТИКУЛТУРНА </a:t>
              </a:r>
              <a:r>
                <a:rPr lang="ru-RU" sz="900" dirty="0"/>
                <a:t>СРЕДА</a:t>
              </a:r>
              <a:endParaRPr lang="en-US" sz="900" dirty="0"/>
            </a:p>
          </p:txBody>
        </p:sp>
        <p:sp>
          <p:nvSpPr>
            <p:cNvPr id="151" name="Rectangle 150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ПО3</a:t>
              </a:r>
              <a:endParaRPr lang="en-US" sz="1400" b="1" dirty="0"/>
            </a:p>
          </p:txBody>
        </p:sp>
      </p:grpSp>
      <p:grpSp>
        <p:nvGrpSpPr>
          <p:cNvPr id="152" name="Group 151"/>
          <p:cNvGrpSpPr/>
          <p:nvPr/>
        </p:nvGrpSpPr>
        <p:grpSpPr>
          <a:xfrm>
            <a:off x="6318894" y="4708740"/>
            <a:ext cx="1503823" cy="1135845"/>
            <a:chOff x="2015078" y="4111351"/>
            <a:chExt cx="1503823" cy="1135845"/>
          </a:xfrm>
        </p:grpSpPr>
        <p:sp>
          <p:nvSpPr>
            <p:cNvPr id="153" name="Rectangle 152"/>
            <p:cNvSpPr/>
            <p:nvPr/>
          </p:nvSpPr>
          <p:spPr>
            <a:xfrm>
              <a:off x="2015080" y="4323866"/>
              <a:ext cx="1503821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900" dirty="0" smtClean="0"/>
                <a:t>УСЪВЪРШЕНСТВАНЕ НА СИСТЕМАТА НА ВИСШЕТО ОБРАЗОВАНИЕ В СЪОТВЕТСТВИЕ С ИЗИСКВАНИЯТА НА ПАЗАРА НА ТРУДА</a:t>
              </a:r>
              <a:endParaRPr lang="en-US" sz="900" dirty="0"/>
            </a:p>
          </p:txBody>
        </p:sp>
        <p:sp>
          <p:nvSpPr>
            <p:cNvPr id="154" name="Rectangle 153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ПО2</a:t>
              </a:r>
              <a:endParaRPr lang="en-US" sz="1400" b="1" dirty="0"/>
            </a:p>
          </p:txBody>
        </p:sp>
      </p:grpSp>
      <p:grpSp>
        <p:nvGrpSpPr>
          <p:cNvPr id="155" name="Group 154"/>
          <p:cNvGrpSpPr/>
          <p:nvPr/>
        </p:nvGrpSpPr>
        <p:grpSpPr>
          <a:xfrm>
            <a:off x="8035603" y="4708740"/>
            <a:ext cx="1503823" cy="858846"/>
            <a:chOff x="2015078" y="4111351"/>
            <a:chExt cx="1503823" cy="858846"/>
          </a:xfrm>
        </p:grpSpPr>
        <p:sp>
          <p:nvSpPr>
            <p:cNvPr id="156" name="Rectangle 155"/>
            <p:cNvSpPr/>
            <p:nvPr/>
          </p:nvSpPr>
          <p:spPr>
            <a:xfrm>
              <a:off x="2015080" y="4323866"/>
              <a:ext cx="150382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900" b="1" u="sng" dirty="0">
                  <a:solidFill>
                    <a:srgbClr val="009900"/>
                  </a:solidFill>
                </a:rPr>
                <a:t>ПОДКРЕПА НА УЯЗВИМИ ГРУПИ ЗА ДОСТЪП ДО ОБРАЗОВАНИЕ  И УЧЕНЕ ПРЕЗ ЦЕЛИЯ ЖИВОТ</a:t>
              </a:r>
            </a:p>
          </p:txBody>
        </p:sp>
        <p:sp>
          <p:nvSpPr>
            <p:cNvPr id="157" name="Rectangle 156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ПО3</a:t>
              </a:r>
              <a:endParaRPr lang="en-US" sz="1400" b="1" dirty="0"/>
            </a:p>
          </p:txBody>
        </p:sp>
      </p:grpSp>
      <p:grpSp>
        <p:nvGrpSpPr>
          <p:cNvPr id="158" name="Group 157"/>
          <p:cNvGrpSpPr/>
          <p:nvPr/>
        </p:nvGrpSpPr>
        <p:grpSpPr>
          <a:xfrm>
            <a:off x="1977624" y="2227114"/>
            <a:ext cx="1503823" cy="1274344"/>
            <a:chOff x="2015078" y="4111351"/>
            <a:chExt cx="1503823" cy="1274344"/>
          </a:xfrm>
        </p:grpSpPr>
        <p:sp>
          <p:nvSpPr>
            <p:cNvPr id="159" name="Rectangle 158"/>
            <p:cNvSpPr/>
            <p:nvPr/>
          </p:nvSpPr>
          <p:spPr>
            <a:xfrm>
              <a:off x="2015080" y="4323866"/>
              <a:ext cx="1503821" cy="10618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900" dirty="0" smtClean="0"/>
                <a:t>ДОПЪЛВАЩА ПОДКРЕПА </a:t>
              </a:r>
              <a:r>
                <a:rPr lang="ru-RU" sz="900" dirty="0"/>
                <a:t>ЗА НАУЧНИ </a:t>
              </a:r>
              <a:r>
                <a:rPr lang="ru-RU" sz="900" dirty="0" smtClean="0"/>
                <a:t>ОРГАНИЗАЦИИ </a:t>
              </a:r>
              <a:r>
                <a:rPr lang="ru-RU" sz="900" dirty="0"/>
                <a:t>С ОДОБРЕНИ ПРОЕКТИ ПО </a:t>
              </a:r>
              <a:r>
                <a:rPr lang="ru-RU" sz="900" dirty="0" smtClean="0"/>
                <a:t>РАМКОВА ПРОГРАМА ХОРИЗОНТ </a:t>
              </a:r>
              <a:r>
                <a:rPr lang="ru-RU" sz="900" dirty="0"/>
                <a:t>2020, </a:t>
              </a:r>
              <a:r>
                <a:rPr lang="ru-RU" sz="900" dirty="0" smtClean="0"/>
                <a:t>КОНКУРС  WIDESPREAD-TEAMING, ФАЗА </a:t>
              </a:r>
              <a:r>
                <a:rPr lang="ru-RU" sz="900" dirty="0"/>
                <a:t>2</a:t>
              </a:r>
              <a:endParaRPr lang="en-US" sz="900" dirty="0"/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ПО1</a:t>
              </a:r>
              <a:endParaRPr lang="en-US" sz="1400" b="1" dirty="0"/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727093" y="2227114"/>
            <a:ext cx="1503823" cy="581847"/>
            <a:chOff x="2015078" y="4111351"/>
            <a:chExt cx="1503823" cy="581847"/>
          </a:xfrm>
        </p:grpSpPr>
        <p:sp>
          <p:nvSpPr>
            <p:cNvPr id="162" name="Rectangle 161"/>
            <p:cNvSpPr/>
            <p:nvPr/>
          </p:nvSpPr>
          <p:spPr>
            <a:xfrm>
              <a:off x="2015080" y="4323866"/>
              <a:ext cx="150382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900" dirty="0"/>
                <a:t>ПОДКРЕПА ЗА ДУАЛНАТА СИСТЕМА НА </a:t>
              </a:r>
              <a:r>
                <a:rPr lang="ru-RU" sz="900" dirty="0" smtClean="0"/>
                <a:t>ОБУЧЕНИЕ</a:t>
              </a:r>
              <a:endParaRPr lang="en-US" sz="900" dirty="0"/>
            </a:p>
          </p:txBody>
        </p:sp>
        <p:sp>
          <p:nvSpPr>
            <p:cNvPr id="163" name="Rectangle 162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ПО2</a:t>
              </a:r>
              <a:endParaRPr lang="en-US" sz="1400" b="1" dirty="0"/>
            </a:p>
          </p:txBody>
        </p:sp>
      </p:grpSp>
      <p:grpSp>
        <p:nvGrpSpPr>
          <p:cNvPr id="164" name="Group 163"/>
          <p:cNvGrpSpPr/>
          <p:nvPr/>
        </p:nvGrpSpPr>
        <p:grpSpPr>
          <a:xfrm>
            <a:off x="5432964" y="2227114"/>
            <a:ext cx="1503823" cy="997345"/>
            <a:chOff x="2015078" y="4111351"/>
            <a:chExt cx="1503823" cy="997345"/>
          </a:xfrm>
        </p:grpSpPr>
        <p:sp>
          <p:nvSpPr>
            <p:cNvPr id="165" name="Rectangle 164"/>
            <p:cNvSpPr/>
            <p:nvPr/>
          </p:nvSpPr>
          <p:spPr>
            <a:xfrm>
              <a:off x="2015080" y="4323866"/>
              <a:ext cx="1503821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sz="900" dirty="0" smtClean="0"/>
                <a:t>ПРОФЕСИОНАЛНО ОБРАЗОВАНИЕ </a:t>
              </a:r>
              <a:r>
                <a:rPr lang="ru-RU" sz="900" dirty="0"/>
                <a:t>ЗА </a:t>
              </a:r>
              <a:r>
                <a:rPr lang="ru-RU" sz="900" dirty="0" smtClean="0"/>
                <a:t>УСПЕШНА РЕАЛИЗАЦИЯ </a:t>
              </a:r>
              <a:r>
                <a:rPr lang="ru-RU" sz="900" dirty="0"/>
                <a:t>НА ПАЗАРА НА ТРУДА (НА </a:t>
              </a:r>
              <a:r>
                <a:rPr lang="ru-RU" sz="900" dirty="0" smtClean="0"/>
                <a:t>РЕГИОНАЛНО </a:t>
              </a:r>
              <a:r>
                <a:rPr lang="ru-RU" sz="900" dirty="0"/>
                <a:t>НИВО)</a:t>
              </a:r>
              <a:endParaRPr lang="en-US" sz="900" dirty="0"/>
            </a:p>
          </p:txBody>
        </p:sp>
        <p:sp>
          <p:nvSpPr>
            <p:cNvPr id="166" name="Rectangle 165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ПО2</a:t>
              </a:r>
              <a:endParaRPr lang="en-US" sz="1400" b="1" dirty="0"/>
            </a:p>
          </p:txBody>
        </p:sp>
      </p:grpSp>
      <p:grpSp>
        <p:nvGrpSpPr>
          <p:cNvPr id="167" name="Group 166"/>
          <p:cNvGrpSpPr/>
          <p:nvPr/>
        </p:nvGrpSpPr>
        <p:grpSpPr>
          <a:xfrm>
            <a:off x="7149673" y="2227114"/>
            <a:ext cx="1503823" cy="720346"/>
            <a:chOff x="2015078" y="4111351"/>
            <a:chExt cx="1503823" cy="720346"/>
          </a:xfrm>
        </p:grpSpPr>
        <p:sp>
          <p:nvSpPr>
            <p:cNvPr id="168" name="Rectangle 167"/>
            <p:cNvSpPr/>
            <p:nvPr/>
          </p:nvSpPr>
          <p:spPr>
            <a:xfrm>
              <a:off x="2015080" y="4323866"/>
              <a:ext cx="1503821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900" b="1" u="sng" dirty="0" smtClean="0">
                  <a:solidFill>
                    <a:srgbClr val="009900"/>
                  </a:solidFill>
                </a:rPr>
                <a:t>ПОДКРЕПА ЗА ПРИОБЩАВАЩО ОБРАЗОВАНИЕ</a:t>
              </a:r>
              <a:endParaRPr lang="en-US" sz="900" b="1" u="sng" dirty="0">
                <a:solidFill>
                  <a:srgbClr val="009900"/>
                </a:solidFill>
              </a:endParaRPr>
            </a:p>
          </p:txBody>
        </p:sp>
        <p:sp>
          <p:nvSpPr>
            <p:cNvPr id="169" name="Rectangle 168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ПО3</a:t>
              </a:r>
              <a:endParaRPr lang="en-US" sz="1400" b="1" dirty="0"/>
            </a:p>
          </p:txBody>
        </p:sp>
      </p:grpSp>
      <p:sp>
        <p:nvSpPr>
          <p:cNvPr id="170" name="Oval 169"/>
          <p:cNvSpPr/>
          <p:nvPr/>
        </p:nvSpPr>
        <p:spPr>
          <a:xfrm rot="10800000">
            <a:off x="8498916" y="1536386"/>
            <a:ext cx="343557" cy="343558"/>
          </a:xfrm>
          <a:prstGeom prst="ellipse">
            <a:avLst/>
          </a:prstGeom>
          <a:solidFill>
            <a:schemeClr val="bg1"/>
          </a:solidFill>
          <a:ln w="28575">
            <a:solidFill>
              <a:srgbClr val="368A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0800000"/>
              </a:camera>
              <a:lightRig rig="threePt" dir="t"/>
            </a:scene3d>
          </a:bodyPr>
          <a:lstStyle/>
          <a:p>
            <a:pPr algn="ctr"/>
            <a:r>
              <a:rPr lang="bg-BG" dirty="0" smtClean="0">
                <a:solidFill>
                  <a:schemeClr val="accent3">
                    <a:lumMod val="50000"/>
                  </a:schemeClr>
                </a:solidFill>
              </a:rPr>
              <a:t>7</a:t>
            </a:r>
          </a:p>
        </p:txBody>
      </p:sp>
      <p:grpSp>
        <p:nvGrpSpPr>
          <p:cNvPr id="189" name="Group 188"/>
          <p:cNvGrpSpPr/>
          <p:nvPr/>
        </p:nvGrpSpPr>
        <p:grpSpPr>
          <a:xfrm>
            <a:off x="8836379" y="2276821"/>
            <a:ext cx="1503823" cy="443347"/>
            <a:chOff x="2015078" y="4111351"/>
            <a:chExt cx="1503823" cy="443347"/>
          </a:xfrm>
        </p:grpSpPr>
        <p:sp>
          <p:nvSpPr>
            <p:cNvPr id="190" name="Rectangle 189"/>
            <p:cNvSpPr/>
            <p:nvPr/>
          </p:nvSpPr>
          <p:spPr>
            <a:xfrm>
              <a:off x="2015080" y="4323866"/>
              <a:ext cx="1503821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endParaRPr lang="en-US" sz="900" b="1" u="sng" dirty="0">
                <a:solidFill>
                  <a:srgbClr val="009900"/>
                </a:solidFill>
              </a:endParaRPr>
            </a:p>
          </p:txBody>
        </p:sp>
        <p:sp>
          <p:nvSpPr>
            <p:cNvPr id="191" name="Rectangle 190"/>
            <p:cNvSpPr/>
            <p:nvPr/>
          </p:nvSpPr>
          <p:spPr>
            <a:xfrm>
              <a:off x="2015078" y="4111351"/>
              <a:ext cx="51167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bg-BG" sz="1400" b="1" dirty="0" smtClean="0"/>
                <a:t>ПО3</a:t>
              </a:r>
              <a:endParaRPr lang="en-US" sz="14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2344974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8573" y="1417751"/>
            <a:ext cx="10449580" cy="682465"/>
          </a:xfrm>
        </p:spPr>
        <p:txBody>
          <a:bodyPr>
            <a:noAutofit/>
          </a:bodyPr>
          <a:lstStyle/>
          <a:p>
            <a:r>
              <a:rPr lang="bg-BG" sz="26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600" b="1" cap="small" dirty="0" smtClean="0">
                <a:solidFill>
                  <a:srgbClr val="A5132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</a:t>
            </a:r>
            <a:r>
              <a:rPr lang="bg-BG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 Приоритетна ос 2. </a:t>
            </a:r>
            <a:r>
              <a:rPr lang="ru-RU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Образование и </a:t>
            </a:r>
            <a:r>
              <a:rPr lang="ru-RU" sz="2600" b="1" cap="small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учене</a:t>
            </a:r>
            <a:r>
              <a:rPr lang="ru-RU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cap="small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през</a:t>
            </a:r>
            <a:r>
              <a:rPr lang="ru-RU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b="1" cap="small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целия</a:t>
            </a:r>
            <a:r>
              <a:rPr lang="ru-RU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живот</a:t>
            </a:r>
            <a:r>
              <a:rPr lang="en-GB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2/5</a:t>
            </a:r>
            <a:r>
              <a:rPr lang="en-GB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2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311086" y="1923068"/>
            <a:ext cx="3337087" cy="13009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bg-BG" b="1" cap="small" dirty="0" smtClean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„</a:t>
            </a:r>
            <a:r>
              <a:rPr lang="bg-BG" b="1" dirty="0" smtClean="0"/>
              <a:t>Студентски практики 2“</a:t>
            </a:r>
            <a:endParaRPr lang="en-GB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2943542" y="3022413"/>
            <a:ext cx="3174454" cy="1598748"/>
          </a:xfrm>
          <a:prstGeom prst="flowChartAlternateProcess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bg-BG" b="1" dirty="0" smtClean="0"/>
              <a:t>Дейности, свързани с о</a:t>
            </a:r>
            <a:r>
              <a:rPr lang="ru-RU" b="1" dirty="0" err="1" smtClean="0"/>
              <a:t>рганизация</a:t>
            </a:r>
            <a:r>
              <a:rPr lang="ru-RU" b="1" dirty="0" smtClean="0"/>
              <a:t> </a:t>
            </a:r>
            <a:r>
              <a:rPr lang="ru-RU" b="1" dirty="0"/>
              <a:t>и </a:t>
            </a:r>
            <a:r>
              <a:rPr lang="ru-RU" b="1" dirty="0" err="1"/>
              <a:t>провеждане</a:t>
            </a:r>
            <a:r>
              <a:rPr lang="ru-RU" b="1" dirty="0"/>
              <a:t> на </a:t>
            </a:r>
            <a:r>
              <a:rPr lang="ru-RU" b="1" dirty="0" err="1" smtClean="0"/>
              <a:t>студентски</a:t>
            </a:r>
            <a:r>
              <a:rPr lang="ru-RU" b="1" dirty="0" smtClean="0"/>
              <a:t> </a:t>
            </a:r>
            <a:r>
              <a:rPr lang="ru-RU" b="1" dirty="0"/>
              <a:t>практики.</a:t>
            </a:r>
            <a:endParaRPr lang="en-GB" b="1" dirty="0"/>
          </a:p>
        </p:txBody>
      </p:sp>
      <p:pic>
        <p:nvPicPr>
          <p:cNvPr id="2050" name="Picture 2" descr="Image result for ÑÑÑÐ´ÐµÐ½ÑÑÐºÐ¸ Ð¿ÑÐ°ÐºÑÐ¸Ðº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98" y="4781357"/>
            <a:ext cx="3000375" cy="152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Content Placeholder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23509150"/>
              </p:ext>
            </p:extLst>
          </p:nvPr>
        </p:nvGraphicFramePr>
        <p:xfrm>
          <a:off x="6556531" y="2100216"/>
          <a:ext cx="4910539" cy="46790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8706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1255450" y="2413263"/>
            <a:ext cx="10058400" cy="2045616"/>
          </a:xfrm>
        </p:spPr>
        <p:txBody>
          <a:bodyPr>
            <a:noAutofit/>
          </a:bodyPr>
          <a:lstStyle/>
          <a:p>
            <a:r>
              <a:rPr lang="bg-BG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</a:t>
            </a:r>
            <a:r>
              <a:rPr lang="ru-RU" sz="18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18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одкрепа</a:t>
            </a:r>
            <a:r>
              <a:rPr lang="ru-RU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18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деца</a:t>
            </a:r>
            <a:r>
              <a:rPr lang="ru-RU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със</a:t>
            </a:r>
            <a:r>
              <a:rPr lang="ru-RU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специални</a:t>
            </a:r>
            <a:r>
              <a:rPr lang="ru-RU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образователни</a:t>
            </a:r>
            <a:r>
              <a:rPr lang="ru-RU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потребности в </a:t>
            </a:r>
            <a:r>
              <a:rPr lang="ru-RU" sz="18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училищното</a:t>
            </a:r>
            <a:r>
              <a:rPr lang="ru-RU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образование </a:t>
            </a:r>
            <a:r>
              <a:rPr lang="bg-BG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br>
              <a:rPr lang="bg-BG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18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18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дейности:</a:t>
            </a: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Функционална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оценка на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индивидуал-ните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потребностите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Специализирани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обучения</a:t>
            </a:r>
            <a:r>
              <a:rPr lang="en-US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Осигуряване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материали и 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учебно-технически средства; 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Работа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със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семейства </a:t>
            </a:r>
            <a:r>
              <a:rPr lang="bg-BG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деца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ученици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със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специални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образователни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потребности и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такива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поведенчески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проблеми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Дейности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подкрепа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личностно развитие за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деца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ученици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със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СОП, 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изявени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дарби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поведенчески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проб-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леми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; Превенция 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18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намаляване</a:t>
            </a:r>
            <a:r>
              <a:rPr lang="ru-RU" sz="18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вербалната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агресия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физическото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насилие и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автоагресията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детските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градини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18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училищата</a:t>
            </a: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b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18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18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3809965"/>
              </p:ext>
            </p:extLst>
          </p:nvPr>
        </p:nvGraphicFramePr>
        <p:xfrm>
          <a:off x="1082553" y="4100490"/>
          <a:ext cx="10127601" cy="26491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840258" y="1216290"/>
            <a:ext cx="1116227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Приоритетна ос </a:t>
            </a: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ru-RU" sz="2600" b="1" cap="small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Образователна</a:t>
            </a:r>
            <a:r>
              <a:rPr lang="ru-RU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среда за активно </a:t>
            </a:r>
            <a:r>
              <a:rPr lang="ru-RU" sz="2600" b="1" cap="small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социално</a:t>
            </a:r>
            <a:r>
              <a:rPr lang="ru-RU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600" b="1" cap="small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приобщаване</a:t>
            </a:r>
            <a:r>
              <a:rPr lang="en-GB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2/3</a:t>
            </a:r>
            <a:r>
              <a:rPr lang="en-GB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155790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75035" y="2036190"/>
            <a:ext cx="10738815" cy="1969915"/>
          </a:xfrm>
        </p:spPr>
        <p:txBody>
          <a:bodyPr>
            <a:noAutofit/>
          </a:bodyPr>
          <a:lstStyle/>
          <a:p>
            <a:r>
              <a:rPr lang="bg-BG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Процедура „</a:t>
            </a:r>
            <a:r>
              <a:rPr lang="ru-RU" sz="2000" b="1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одкрепа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уязвими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групи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достъп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до образование  и 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учене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през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b="1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целия</a:t>
            </a:r>
            <a:r>
              <a:rPr lang="ru-RU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живот </a:t>
            </a:r>
            <a:r>
              <a:rPr lang="bg-BG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br>
              <a:rPr lang="bg-BG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bg-BG" sz="2000" b="1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bg-BG" sz="2000" b="1" u="sng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Основни дейности:</a:t>
            </a:r>
            <a:r>
              <a:rPr lang="bg-BG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Подпомагане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ученици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студенти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докторанти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пост-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докторанти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специализанти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уязвими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групи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продължаване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обучението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им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актуализиране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учебни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материали,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организиране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провеждане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курсове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ограмотяване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на лица над 16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години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и на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курсове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усвояване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учебно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съдържание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провеждане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информационни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кампании за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популяризиране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необходимостта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от </a:t>
            </a:r>
            <a:r>
              <a:rPr lang="ru-RU" sz="2000" dirty="0" err="1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повишаване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000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грамотността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ru-RU" sz="2000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и </a:t>
            </a:r>
            <a:r>
              <a:rPr lang="ru-RU" sz="2000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др.</a:t>
            </a:r>
            <a:endParaRPr lang="en-GB" sz="2000" dirty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44150308"/>
              </p:ext>
            </p:extLst>
          </p:nvPr>
        </p:nvGraphicFramePr>
        <p:xfrm>
          <a:off x="1186249" y="4156934"/>
          <a:ext cx="10127601" cy="2878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840258" y="1216290"/>
            <a:ext cx="1116227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600" b="1" cap="small" dirty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Процедури по Приоритетна ос </a:t>
            </a: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3. </a:t>
            </a:r>
            <a:r>
              <a:rPr lang="ru-RU" sz="2600" b="1" cap="small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Образователна</a:t>
            </a:r>
            <a:r>
              <a:rPr lang="ru-RU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среда за активно </a:t>
            </a:r>
            <a:r>
              <a:rPr lang="ru-RU" sz="2600" b="1" cap="small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социално</a:t>
            </a:r>
            <a:r>
              <a:rPr lang="ru-RU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600" b="1" cap="small" dirty="0" err="1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приобщаване</a:t>
            </a:r>
            <a:r>
              <a:rPr lang="en-GB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bg-BG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3/3</a:t>
            </a:r>
            <a:r>
              <a:rPr lang="en-GB" sz="2600" b="1" cap="small" dirty="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78101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727" y="1475715"/>
            <a:ext cx="10744485" cy="5133315"/>
          </a:xfrm>
        </p:spPr>
        <p:txBody>
          <a:bodyPr>
            <a:normAutofit/>
          </a:bodyPr>
          <a:lstStyle/>
          <a:p>
            <a:r>
              <a:rPr lang="bg-BG" sz="2400" b="1" dirty="0">
                <a:solidFill>
                  <a:schemeClr val="tx1"/>
                </a:solidFill>
              </a:rPr>
              <a:t> </a:t>
            </a:r>
            <a:endParaRPr lang="en-US" sz="2400" dirty="0">
              <a:solidFill>
                <a:schemeClr val="tx1"/>
              </a:solidFill>
            </a:endParaRPr>
          </a:p>
          <a:p>
            <a:pPr algn="ctr"/>
            <a:r>
              <a:rPr lang="bg-BG" sz="2400" b="1" u="sng" dirty="0">
                <a:solidFill>
                  <a:srgbClr val="002060"/>
                </a:solidFill>
              </a:rPr>
              <a:t>Проект на р</a:t>
            </a:r>
            <a:r>
              <a:rPr lang="en-GB" sz="2400" b="1" u="sng" dirty="0" err="1">
                <a:solidFill>
                  <a:srgbClr val="002060"/>
                </a:solidFill>
              </a:rPr>
              <a:t>ешение</a:t>
            </a:r>
            <a:r>
              <a:rPr lang="en-GB" sz="2400" b="1" u="sng" dirty="0">
                <a:solidFill>
                  <a:srgbClr val="002060"/>
                </a:solidFill>
              </a:rPr>
              <a:t> </a:t>
            </a:r>
            <a:endParaRPr lang="en-GB" sz="2400" b="1" u="sng" dirty="0" smtClean="0">
              <a:solidFill>
                <a:srgbClr val="002060"/>
              </a:solidFill>
            </a:endParaRPr>
          </a:p>
          <a:p>
            <a:endParaRPr lang="en-GB" sz="2400" b="1" u="sng" dirty="0">
              <a:solidFill>
                <a:srgbClr val="002060"/>
              </a:solidFill>
            </a:endParaRPr>
          </a:p>
          <a:p>
            <a:pPr algn="ctr"/>
            <a:r>
              <a:rPr lang="en-GB" sz="2400" b="1" dirty="0" err="1" smtClean="0">
                <a:solidFill>
                  <a:srgbClr val="002060"/>
                </a:solidFill>
              </a:rPr>
              <a:t>Комитетът</a:t>
            </a:r>
            <a:r>
              <a:rPr lang="en-GB" sz="2400" b="1" dirty="0" smtClean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за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наблюдение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одобрява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bg-BG" sz="2400" b="1" dirty="0" smtClean="0">
                <a:solidFill>
                  <a:srgbClr val="002060"/>
                </a:solidFill>
              </a:rPr>
              <a:t>изменение на </a:t>
            </a:r>
            <a:r>
              <a:rPr lang="en-GB" sz="2400" b="1" dirty="0" err="1" smtClean="0">
                <a:solidFill>
                  <a:srgbClr val="002060"/>
                </a:solidFill>
              </a:rPr>
              <a:t>Индикативна</a:t>
            </a:r>
            <a:r>
              <a:rPr lang="en-GB" sz="2400" b="1" dirty="0" smtClean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годишна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работна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програма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за</a:t>
            </a:r>
            <a:r>
              <a:rPr lang="en-GB" sz="2400" b="1" dirty="0">
                <a:solidFill>
                  <a:srgbClr val="002060"/>
                </a:solidFill>
              </a:rPr>
              <a:t> 2019 г.  </a:t>
            </a:r>
            <a:r>
              <a:rPr lang="en-GB" sz="2400" b="1" dirty="0" err="1">
                <a:solidFill>
                  <a:srgbClr val="002060"/>
                </a:solidFill>
              </a:rPr>
              <a:t>на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Оперативна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програма</a:t>
            </a:r>
            <a:r>
              <a:rPr lang="en-GB" sz="2400" b="1" dirty="0">
                <a:solidFill>
                  <a:srgbClr val="002060"/>
                </a:solidFill>
              </a:rPr>
              <a:t> „</a:t>
            </a:r>
            <a:r>
              <a:rPr lang="en-GB" sz="2400" b="1" dirty="0" err="1">
                <a:solidFill>
                  <a:srgbClr val="002060"/>
                </a:solidFill>
              </a:rPr>
              <a:t>Наука</a:t>
            </a:r>
            <a:r>
              <a:rPr lang="en-GB" sz="2400" b="1" dirty="0">
                <a:solidFill>
                  <a:srgbClr val="002060"/>
                </a:solidFill>
              </a:rPr>
              <a:t> и </a:t>
            </a:r>
            <a:r>
              <a:rPr lang="en-GB" sz="2400" b="1" dirty="0" err="1">
                <a:solidFill>
                  <a:srgbClr val="002060"/>
                </a:solidFill>
              </a:rPr>
              <a:t>образование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за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интелигентен</a:t>
            </a:r>
            <a:r>
              <a:rPr lang="en-GB" sz="2400" b="1" dirty="0">
                <a:solidFill>
                  <a:srgbClr val="002060"/>
                </a:solidFill>
              </a:rPr>
              <a:t> </a:t>
            </a:r>
            <a:r>
              <a:rPr lang="en-GB" sz="2400" b="1" dirty="0" err="1">
                <a:solidFill>
                  <a:srgbClr val="002060"/>
                </a:solidFill>
              </a:rPr>
              <a:t>растеж</a:t>
            </a:r>
            <a:r>
              <a:rPr lang="en-GB" sz="2400" b="1" dirty="0">
                <a:solidFill>
                  <a:srgbClr val="002060"/>
                </a:solidFill>
              </a:rPr>
              <a:t>“ 2014-2020 г</a:t>
            </a:r>
            <a:r>
              <a:rPr lang="en-GB" sz="2400" b="1" dirty="0" smtClean="0">
                <a:solidFill>
                  <a:srgbClr val="002060"/>
                </a:solidFill>
              </a:rPr>
              <a:t>.</a:t>
            </a:r>
            <a:endParaRPr lang="en-US" sz="2400" dirty="0">
              <a:solidFill>
                <a:srgbClr val="002060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7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1">
                    <a:lumMod val="75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+359 2 46 76 10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endParaRPr lang="en-GB" sz="2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1">
                    <a:lumMod val="75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1">
                    <a:lumMod val="75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6889</TotalTime>
  <Words>473</Words>
  <Application>Microsoft Office PowerPoint</Application>
  <PresentationFormat>Widescreen</PresentationFormat>
  <Paragraphs>87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Candara</vt:lpstr>
      <vt:lpstr>Times New Roman</vt:lpstr>
      <vt:lpstr>Retrospect</vt:lpstr>
      <vt:lpstr>Т. 6 Представяне, обсъждане и вземане на решение за изменение на Индикативната годишна работна програма (ИГРП) за 2019 г. на Оперативна програма „Наука и образование за интелигентен растеж“ 2014-2020 г.  11-то заседание на Комитета за наблюдение гр.София, 29 май 2019 г. </vt:lpstr>
      <vt:lpstr>PowerPoint Presentation</vt:lpstr>
      <vt:lpstr>PowerPoint Presentation</vt:lpstr>
      <vt:lpstr> Процедури по Приоритетна ос 2. Образование и учене през целия живот (2/5) </vt:lpstr>
      <vt:lpstr>Процедура „Подкрепа за деца със специални образователни потребности в училищното образование “  Основни дейности: Функционална оценка на индивидуал-ните потребностите; Специализирани обучения; Осигуряване на материали и учебно-технически средства; Работа със семейства на деца и ученици със специални образователни потребности и такива с поведенчески проблеми; Дейности за подкрепа за личностно развитие за деца и ученици със СОП,  изявени дарби и поведенчески проб-леми; Превенция за намаляване на вербалната агресия, физическото насилие и автоагресията в детските градини и училищата.    </vt:lpstr>
      <vt:lpstr>Процедура „Подкрепа на уязвими групи за достъп до образование  и учене през целия живот “  Основни дейности: Подпомагане на ученици, студенти,  докторанти, пост-докторанти и специализанти от уязвими групи за продължаване на обучението им , актуализиране на учебни материали, организиране и провеждане на курсове за ограмотяване на лица над 16 години и на курсове за усвояване на учебно съдържание, провеждане на информационни кампании за популяризиране на необходимостта от повишаване на грамотността  и др.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549</cp:revision>
  <cp:lastPrinted>2018-09-18T09:54:03Z</cp:lastPrinted>
  <dcterms:created xsi:type="dcterms:W3CDTF">2016-05-13T12:08:51Z</dcterms:created>
  <dcterms:modified xsi:type="dcterms:W3CDTF">2019-05-28T14:39:43Z</dcterms:modified>
</cp:coreProperties>
</file>