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  <p:sldMasterId id="2147483668" r:id="rId3"/>
    <p:sldMasterId id="2147483674" r:id="rId4"/>
  </p:sldMasterIdLst>
  <p:notesMasterIdLst>
    <p:notesMasterId r:id="rId42"/>
  </p:notesMasterIdLst>
  <p:sldIdLst>
    <p:sldId id="367" r:id="rId5"/>
    <p:sldId id="366" r:id="rId6"/>
    <p:sldId id="258" r:id="rId7"/>
    <p:sldId id="270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4" r:id="rId16"/>
    <p:sldId id="273" r:id="rId17"/>
    <p:sldId id="354" r:id="rId18"/>
    <p:sldId id="275" r:id="rId19"/>
    <p:sldId id="355" r:id="rId20"/>
    <p:sldId id="277" r:id="rId21"/>
    <p:sldId id="356" r:id="rId22"/>
    <p:sldId id="281" r:id="rId23"/>
    <p:sldId id="283" r:id="rId24"/>
    <p:sldId id="289" r:id="rId25"/>
    <p:sldId id="363" r:id="rId26"/>
    <p:sldId id="296" r:id="rId27"/>
    <p:sldId id="357" r:id="rId28"/>
    <p:sldId id="312" r:id="rId29"/>
    <p:sldId id="360" r:id="rId30"/>
    <p:sldId id="319" r:id="rId31"/>
    <p:sldId id="358" r:id="rId32"/>
    <p:sldId id="359" r:id="rId33"/>
    <p:sldId id="326" r:id="rId34"/>
    <p:sldId id="331" r:id="rId35"/>
    <p:sldId id="335" r:id="rId36"/>
    <p:sldId id="336" r:id="rId37"/>
    <p:sldId id="361" r:id="rId38"/>
    <p:sldId id="347" r:id="rId39"/>
    <p:sldId id="362" r:id="rId40"/>
    <p:sldId id="365" r:id="rId41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663300"/>
    <a:srgbClr val="800000"/>
    <a:srgbClr val="993300"/>
    <a:srgbClr val="CDA229"/>
    <a:srgbClr val="CC3300"/>
    <a:srgbClr val="4DA9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1C8B30-C011-4FE8-B81F-B2A4E2E7E127}" type="doc">
      <dgm:prSet loTypeId="urn:microsoft.com/office/officeart/2005/8/layout/vList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0CE01986-1E6A-4505-B767-38F2AB405864}">
      <dgm:prSet phldrT="[Text]" custT="1"/>
      <dgm:spPr>
        <a:scene3d>
          <a:camera prst="orthographicFront"/>
          <a:lightRig rig="flat" dir="t"/>
        </a:scene3d>
        <a:sp3d>
          <a:bevelT/>
        </a:sp3d>
      </dgm:spPr>
      <dgm:t>
        <a:bodyPr/>
        <a:lstStyle/>
        <a:p>
          <a:pPr algn="l"/>
          <a:r>
            <a:rPr lang="bg-BG" sz="2200" b="1" dirty="0" smtClean="0">
              <a:latin typeface="Candara" panose="020E0502030303020204" pitchFamily="34" charset="0"/>
            </a:rPr>
            <a:t>КФ: 	  Кохезионен фонд</a:t>
          </a:r>
          <a:endParaRPr lang="bg-BG" sz="2200" b="1" dirty="0">
            <a:latin typeface="Candara" panose="020E0502030303020204" pitchFamily="34" charset="0"/>
          </a:endParaRPr>
        </a:p>
      </dgm:t>
    </dgm:pt>
    <dgm:pt modelId="{33E77CAA-C928-441F-B275-5ACCBFA7EBAA}" type="parTrans" cxnId="{BEED6B12-FA7B-45C4-803E-2484484A50FF}">
      <dgm:prSet/>
      <dgm:spPr/>
      <dgm:t>
        <a:bodyPr/>
        <a:lstStyle/>
        <a:p>
          <a:endParaRPr lang="en-US"/>
        </a:p>
      </dgm:t>
    </dgm:pt>
    <dgm:pt modelId="{3C5E1758-DD84-4BAB-A4B1-2FE0C2D74E62}" type="sibTrans" cxnId="{BEED6B12-FA7B-45C4-803E-2484484A50FF}">
      <dgm:prSet/>
      <dgm:spPr/>
      <dgm:t>
        <a:bodyPr/>
        <a:lstStyle/>
        <a:p>
          <a:endParaRPr lang="en-US"/>
        </a:p>
      </dgm:t>
    </dgm:pt>
    <dgm:pt modelId="{C8079FC9-D9A1-49ED-9750-C34BBF98BAB8}">
      <dgm:prSet phldrT="[Text]" custT="1"/>
      <dgm:spPr>
        <a:scene3d>
          <a:camera prst="orthographicFront"/>
          <a:lightRig rig="flat" dir="t"/>
        </a:scene3d>
        <a:sp3d>
          <a:bevelT/>
        </a:sp3d>
      </dgm:spPr>
      <dgm:t>
        <a:bodyPr/>
        <a:lstStyle/>
        <a:p>
          <a:pPr algn="l"/>
          <a:r>
            <a:rPr lang="bg-BG" sz="2200" b="1" dirty="0" smtClean="0">
              <a:latin typeface="Candara" panose="020E0502030303020204" pitchFamily="34" charset="0"/>
            </a:rPr>
            <a:t>ЕФРР:        Европейски фонд за регионално развитие</a:t>
          </a:r>
          <a:endParaRPr lang="bg-BG" sz="2200" b="1" dirty="0">
            <a:latin typeface="Candara" panose="020E0502030303020204" pitchFamily="34" charset="0"/>
          </a:endParaRPr>
        </a:p>
      </dgm:t>
    </dgm:pt>
    <dgm:pt modelId="{3F9DF986-8E47-4AE5-AFE3-172476440BD9}" type="parTrans" cxnId="{D15A8915-A757-434B-BFA1-91F44E1B313C}">
      <dgm:prSet/>
      <dgm:spPr/>
      <dgm:t>
        <a:bodyPr/>
        <a:lstStyle/>
        <a:p>
          <a:endParaRPr lang="en-US"/>
        </a:p>
      </dgm:t>
    </dgm:pt>
    <dgm:pt modelId="{9A60B7E9-AB7D-49CB-8239-C687ACD45D50}" type="sibTrans" cxnId="{D15A8915-A757-434B-BFA1-91F44E1B313C}">
      <dgm:prSet/>
      <dgm:spPr/>
      <dgm:t>
        <a:bodyPr/>
        <a:lstStyle/>
        <a:p>
          <a:endParaRPr lang="en-US"/>
        </a:p>
      </dgm:t>
    </dgm:pt>
    <dgm:pt modelId="{17E8C20B-28E4-4F9C-8E5C-EFCA9D996B59}">
      <dgm:prSet phldrT="[Text]" custT="1"/>
      <dgm:spPr>
        <a:scene3d>
          <a:camera prst="orthographicFront"/>
          <a:lightRig rig="flat" dir="t"/>
        </a:scene3d>
        <a:sp3d>
          <a:bevelT/>
        </a:sp3d>
      </dgm:spPr>
      <dgm:t>
        <a:bodyPr/>
        <a:lstStyle/>
        <a:p>
          <a:pPr algn="l"/>
          <a:r>
            <a:rPr lang="bg-BG" sz="2200" b="1" dirty="0" smtClean="0">
              <a:latin typeface="Candara" panose="020E0502030303020204" pitchFamily="34" charset="0"/>
            </a:rPr>
            <a:t>ЕСФ+:        Европейски социален фонд +</a:t>
          </a:r>
          <a:endParaRPr lang="bg-BG" sz="2200" b="1" dirty="0">
            <a:latin typeface="Candara" panose="020E0502030303020204" pitchFamily="34" charset="0"/>
          </a:endParaRPr>
        </a:p>
      </dgm:t>
    </dgm:pt>
    <dgm:pt modelId="{920858D9-1C80-46FF-B529-BCC4AF0BBB7A}" type="parTrans" cxnId="{5F1D20FE-4F1D-4768-9B2F-35FD69F7E6F9}">
      <dgm:prSet/>
      <dgm:spPr/>
      <dgm:t>
        <a:bodyPr/>
        <a:lstStyle/>
        <a:p>
          <a:endParaRPr lang="en-US"/>
        </a:p>
      </dgm:t>
    </dgm:pt>
    <dgm:pt modelId="{6E8661D3-2139-41E9-BA60-86C3414555F9}" type="sibTrans" cxnId="{5F1D20FE-4F1D-4768-9B2F-35FD69F7E6F9}">
      <dgm:prSet/>
      <dgm:spPr/>
      <dgm:t>
        <a:bodyPr/>
        <a:lstStyle/>
        <a:p>
          <a:endParaRPr lang="en-US"/>
        </a:p>
      </dgm:t>
    </dgm:pt>
    <dgm:pt modelId="{E37519DF-CDA7-42CC-8EE2-D7D51F0B51DD}">
      <dgm:prSet phldrT="[Text]" custT="1"/>
      <dgm:spPr>
        <a:scene3d>
          <a:camera prst="orthographicFront"/>
          <a:lightRig rig="flat" dir="t"/>
        </a:scene3d>
        <a:sp3d>
          <a:bevelT/>
        </a:sp3d>
      </dgm:spPr>
      <dgm:t>
        <a:bodyPr/>
        <a:lstStyle/>
        <a:p>
          <a:pPr algn="l"/>
          <a:r>
            <a:rPr lang="bg-BG" sz="2200" b="1" dirty="0" smtClean="0">
              <a:latin typeface="Candara" panose="020E0502030303020204" pitchFamily="34" charset="0"/>
            </a:rPr>
            <a:t>ФУМИ:      Фонд „Убежище и миграция“</a:t>
          </a:r>
          <a:endParaRPr lang="bg-BG" sz="2200" b="1" dirty="0">
            <a:latin typeface="Candara" panose="020E0502030303020204" pitchFamily="34" charset="0"/>
          </a:endParaRPr>
        </a:p>
      </dgm:t>
    </dgm:pt>
    <dgm:pt modelId="{3DDF66FA-8806-4DBE-A41D-C659F5245C71}" type="parTrans" cxnId="{7A558E51-6962-4037-A424-9988609C8354}">
      <dgm:prSet/>
      <dgm:spPr/>
      <dgm:t>
        <a:bodyPr/>
        <a:lstStyle/>
        <a:p>
          <a:endParaRPr lang="en-US"/>
        </a:p>
      </dgm:t>
    </dgm:pt>
    <dgm:pt modelId="{E87413F0-7A74-432F-9FDB-ED58EEF906F9}" type="sibTrans" cxnId="{7A558E51-6962-4037-A424-9988609C8354}">
      <dgm:prSet/>
      <dgm:spPr/>
      <dgm:t>
        <a:bodyPr/>
        <a:lstStyle/>
        <a:p>
          <a:endParaRPr lang="en-US"/>
        </a:p>
      </dgm:t>
    </dgm:pt>
    <dgm:pt modelId="{703DB56E-676B-40DE-8DB3-1941DAC4A23B}">
      <dgm:prSet phldrT="[Text]" custT="1"/>
      <dgm:spPr>
        <a:scene3d>
          <a:camera prst="orthographicFront"/>
          <a:lightRig rig="flat" dir="t"/>
        </a:scene3d>
        <a:sp3d>
          <a:bevelT/>
        </a:sp3d>
      </dgm:spPr>
      <dgm:t>
        <a:bodyPr/>
        <a:lstStyle/>
        <a:p>
          <a:pPr algn="l"/>
          <a:r>
            <a:rPr lang="en-US" sz="2200" b="1" dirty="0" smtClean="0">
              <a:latin typeface="Candara" panose="020E0502030303020204" pitchFamily="34" charset="0"/>
            </a:rPr>
            <a:t> </a:t>
          </a:r>
          <a:r>
            <a:rPr lang="bg-BG" sz="2200" b="1" dirty="0" smtClean="0">
              <a:latin typeface="Candara" panose="020E0502030303020204" pitchFamily="34" charset="0"/>
            </a:rPr>
            <a:t>ИУГВ:      Инструмент за управление на границите и визите</a:t>
          </a:r>
          <a:endParaRPr lang="bg-BG" sz="2200" b="1" dirty="0">
            <a:latin typeface="Candara" panose="020E0502030303020204" pitchFamily="34" charset="0"/>
          </a:endParaRPr>
        </a:p>
      </dgm:t>
    </dgm:pt>
    <dgm:pt modelId="{9AC9CBC9-000E-41FE-830E-C08B0F3DCEB4}" type="parTrans" cxnId="{7CA42B48-9F5A-46C6-AE97-3460230C5940}">
      <dgm:prSet/>
      <dgm:spPr/>
      <dgm:t>
        <a:bodyPr/>
        <a:lstStyle/>
        <a:p>
          <a:endParaRPr lang="en-US"/>
        </a:p>
      </dgm:t>
    </dgm:pt>
    <dgm:pt modelId="{A837F2B0-72F9-4445-816A-48CA3E5A0189}" type="sibTrans" cxnId="{7CA42B48-9F5A-46C6-AE97-3460230C5940}">
      <dgm:prSet/>
      <dgm:spPr/>
      <dgm:t>
        <a:bodyPr/>
        <a:lstStyle/>
        <a:p>
          <a:endParaRPr lang="en-US"/>
        </a:p>
      </dgm:t>
    </dgm:pt>
    <dgm:pt modelId="{A4970EC8-B761-44F1-A404-7478A83E4341}">
      <dgm:prSet phldrT="[Text]" custT="1"/>
      <dgm:spPr>
        <a:scene3d>
          <a:camera prst="orthographicFront"/>
          <a:lightRig rig="flat" dir="t"/>
        </a:scene3d>
        <a:sp3d>
          <a:bevelT/>
        </a:sp3d>
      </dgm:spPr>
      <dgm:t>
        <a:bodyPr/>
        <a:lstStyle/>
        <a:p>
          <a:pPr algn="l"/>
          <a:r>
            <a:rPr lang="en-US" sz="2200" b="1" dirty="0" smtClean="0">
              <a:latin typeface="Candara" panose="020E0502030303020204" pitchFamily="34" charset="0"/>
            </a:rPr>
            <a:t> </a:t>
          </a:r>
          <a:r>
            <a:rPr lang="bg-BG" sz="2200" b="1" dirty="0" smtClean="0">
              <a:latin typeface="Candara" panose="020E0502030303020204" pitchFamily="34" charset="0"/>
            </a:rPr>
            <a:t>ФВС:         Фонд „Вътрешна сигурност“</a:t>
          </a:r>
          <a:endParaRPr lang="bg-BG" sz="2200" b="1" dirty="0">
            <a:latin typeface="Candara" panose="020E0502030303020204" pitchFamily="34" charset="0"/>
          </a:endParaRPr>
        </a:p>
      </dgm:t>
    </dgm:pt>
    <dgm:pt modelId="{A7D25B30-FB23-42EE-B847-84010B50ECCE}" type="parTrans" cxnId="{BA66FB99-3528-4930-A2A2-9591A21BD5C1}">
      <dgm:prSet/>
      <dgm:spPr/>
      <dgm:t>
        <a:bodyPr/>
        <a:lstStyle/>
        <a:p>
          <a:endParaRPr lang="en-US"/>
        </a:p>
      </dgm:t>
    </dgm:pt>
    <dgm:pt modelId="{C830A0C9-A7CB-4B5A-AF63-AEBD7F9A78F9}" type="sibTrans" cxnId="{BA66FB99-3528-4930-A2A2-9591A21BD5C1}">
      <dgm:prSet/>
      <dgm:spPr/>
      <dgm:t>
        <a:bodyPr/>
        <a:lstStyle/>
        <a:p>
          <a:endParaRPr lang="en-US"/>
        </a:p>
      </dgm:t>
    </dgm:pt>
    <dgm:pt modelId="{5F695680-B71A-49C3-9498-D0EF0F067F59}">
      <dgm:prSet phldrT="[Text]" custT="1"/>
      <dgm:spPr>
        <a:scene3d>
          <a:camera prst="orthographicFront"/>
          <a:lightRig rig="flat" dir="t"/>
        </a:scene3d>
        <a:sp3d>
          <a:bevelT/>
        </a:sp3d>
      </dgm:spPr>
      <dgm:t>
        <a:bodyPr/>
        <a:lstStyle/>
        <a:p>
          <a:pPr algn="l"/>
          <a:r>
            <a:rPr lang="bg-BG" sz="2200" b="1" dirty="0" smtClean="0">
              <a:latin typeface="Candara" panose="020E0502030303020204" pitchFamily="34" charset="0"/>
            </a:rPr>
            <a:t>ЕФМДР:   Европейски фонд за морско дело и рибарство</a:t>
          </a:r>
          <a:endParaRPr lang="bg-BG" sz="2200" b="1" dirty="0">
            <a:latin typeface="Candara" panose="020E0502030303020204" pitchFamily="34" charset="0"/>
          </a:endParaRPr>
        </a:p>
      </dgm:t>
    </dgm:pt>
    <dgm:pt modelId="{BC270CD3-1AC4-4312-889E-FF773785E208}" type="parTrans" cxnId="{32087913-6061-4451-B775-9AE64B2CE086}">
      <dgm:prSet/>
      <dgm:spPr/>
      <dgm:t>
        <a:bodyPr/>
        <a:lstStyle/>
        <a:p>
          <a:endParaRPr lang="en-US"/>
        </a:p>
      </dgm:t>
    </dgm:pt>
    <dgm:pt modelId="{75CC0406-3F6F-4101-95D8-AB4306ADC0D6}" type="sibTrans" cxnId="{32087913-6061-4451-B775-9AE64B2CE086}">
      <dgm:prSet/>
      <dgm:spPr/>
      <dgm:t>
        <a:bodyPr/>
        <a:lstStyle/>
        <a:p>
          <a:endParaRPr lang="en-US"/>
        </a:p>
      </dgm:t>
    </dgm:pt>
    <dgm:pt modelId="{EB4BFCB5-58B5-4637-B24D-30B596D7521D}" type="pres">
      <dgm:prSet presAssocID="{5F1C8B30-C011-4FE8-B81F-B2A4E2E7E12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3D004F5-8466-4FE7-92FA-8AD4C3305B82}" type="pres">
      <dgm:prSet presAssocID="{0CE01986-1E6A-4505-B767-38F2AB405864}" presName="composite" presStyleCnt="0"/>
      <dgm:spPr/>
    </dgm:pt>
    <dgm:pt modelId="{6221E1BD-7B19-4E18-B416-3D4AE92C0D6A}" type="pres">
      <dgm:prSet presAssocID="{0CE01986-1E6A-4505-B767-38F2AB405864}" presName="imgShp" presStyleLbl="fgImgPlace1" presStyleIdx="0" presStyleCnt="7" custLinFactX="-50116" custLinFactNeighborX="-100000" custLinFactNeighborY="4327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FA515D1F-0E40-431F-9133-F6DC57B5706C}" type="pres">
      <dgm:prSet presAssocID="{0CE01986-1E6A-4505-B767-38F2AB405864}" presName="txShp" presStyleLbl="node1" presStyleIdx="0" presStyleCnt="7" custScaleX="123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4FB7C-DBA6-4AB4-9ECF-8A0240A59E86}" type="pres">
      <dgm:prSet presAssocID="{3C5E1758-DD84-4BAB-A4B1-2FE0C2D74E62}" presName="spacing" presStyleCnt="0"/>
      <dgm:spPr/>
    </dgm:pt>
    <dgm:pt modelId="{F7F46788-42A4-4BA9-8DDF-36057D570743}" type="pres">
      <dgm:prSet presAssocID="{5F695680-B71A-49C3-9498-D0EF0F067F59}" presName="composite" presStyleCnt="0"/>
      <dgm:spPr/>
    </dgm:pt>
    <dgm:pt modelId="{7109AF45-BADE-4FE9-B883-15DCF75D3BA3}" type="pres">
      <dgm:prSet presAssocID="{5F695680-B71A-49C3-9498-D0EF0F067F59}" presName="imgShp" presStyleLbl="fgImgPlace1" presStyleIdx="1" presStyleCnt="7" custLinFactX="-43729" custLinFactNeighborX="-100000" custLinFactNeighborY="4791"/>
      <dgm:spPr>
        <a:solidFill>
          <a:schemeClr val="bg2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B766135A-B5BF-4831-A6F9-632AA92975CD}" type="pres">
      <dgm:prSet presAssocID="{5F695680-B71A-49C3-9498-D0EF0F067F59}" presName="txShp" presStyleLbl="node1" presStyleIdx="1" presStyleCnt="7" custScaleX="123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A6E6E2-AC9C-4B6C-870F-BF9C6AB542E1}" type="pres">
      <dgm:prSet presAssocID="{75CC0406-3F6F-4101-95D8-AB4306ADC0D6}" presName="spacing" presStyleCnt="0"/>
      <dgm:spPr/>
    </dgm:pt>
    <dgm:pt modelId="{2E7DE9AB-40E3-4A88-81D1-CD957A8E0A62}" type="pres">
      <dgm:prSet presAssocID="{C8079FC9-D9A1-49ED-9750-C34BBF98BAB8}" presName="composite" presStyleCnt="0"/>
      <dgm:spPr/>
    </dgm:pt>
    <dgm:pt modelId="{D39996EE-570B-4826-B323-25AEA0383EC4}" type="pres">
      <dgm:prSet presAssocID="{C8079FC9-D9A1-49ED-9750-C34BBF98BAB8}" presName="imgShp" presStyleLbl="fgImgPlace1" presStyleIdx="2" presStyleCnt="7" custAng="20567346" custLinFactX="-42132" custLinFactNeighborX="-100000" custLinFactNeighborY="-3194"/>
      <dgm:spPr>
        <a:solidFill>
          <a:srgbClr val="C00000"/>
        </a:solidFill>
      </dgm:spPr>
      <dgm:t>
        <a:bodyPr/>
        <a:lstStyle/>
        <a:p>
          <a:endParaRPr lang="en-US"/>
        </a:p>
      </dgm:t>
    </dgm:pt>
    <dgm:pt modelId="{9B4DD4E0-8844-4739-B6D5-4E4378D5D070}" type="pres">
      <dgm:prSet presAssocID="{C8079FC9-D9A1-49ED-9750-C34BBF98BAB8}" presName="txShp" presStyleLbl="node1" presStyleIdx="2" presStyleCnt="7" custScaleX="1259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B2CD57-8CEA-46AF-AC89-5D020F8CBC35}" type="pres">
      <dgm:prSet presAssocID="{9A60B7E9-AB7D-49CB-8239-C687ACD45D50}" presName="spacing" presStyleCnt="0"/>
      <dgm:spPr/>
    </dgm:pt>
    <dgm:pt modelId="{AD698F26-2424-4651-A1E8-990B51A606FD}" type="pres">
      <dgm:prSet presAssocID="{17E8C20B-28E4-4F9C-8E5C-EFCA9D996B59}" presName="composite" presStyleCnt="0"/>
      <dgm:spPr/>
    </dgm:pt>
    <dgm:pt modelId="{FAB11C1A-D294-4818-9E30-F469498A231A}" type="pres">
      <dgm:prSet presAssocID="{17E8C20B-28E4-4F9C-8E5C-EFCA9D996B59}" presName="imgShp" presStyleLbl="fgImgPlace1" presStyleIdx="3" presStyleCnt="7" custLinFactX="-45326" custLinFactNeighborX="-100000" custLinFactNeighborY="6198"/>
      <dgm:spPr>
        <a:solidFill>
          <a:srgbClr val="00B050"/>
        </a:solidFill>
      </dgm:spPr>
      <dgm:t>
        <a:bodyPr/>
        <a:lstStyle/>
        <a:p>
          <a:endParaRPr lang="en-US"/>
        </a:p>
      </dgm:t>
    </dgm:pt>
    <dgm:pt modelId="{9B289415-ED98-4168-9CDE-6749E3A8F485}" type="pres">
      <dgm:prSet presAssocID="{17E8C20B-28E4-4F9C-8E5C-EFCA9D996B59}" presName="txShp" presStyleLbl="node1" presStyleIdx="3" presStyleCnt="7" custScaleX="1254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DD0D20-AB9C-426E-8813-C9489DC6EDB7}" type="pres">
      <dgm:prSet presAssocID="{6E8661D3-2139-41E9-BA60-86C3414555F9}" presName="spacing" presStyleCnt="0"/>
      <dgm:spPr/>
    </dgm:pt>
    <dgm:pt modelId="{A4F0B8AD-C624-44C5-80DB-83647D338B30}" type="pres">
      <dgm:prSet presAssocID="{E37519DF-CDA7-42CC-8EE2-D7D51F0B51DD}" presName="composite" presStyleCnt="0"/>
      <dgm:spPr/>
    </dgm:pt>
    <dgm:pt modelId="{1989E876-8698-4294-9F97-F46250546F60}" type="pres">
      <dgm:prSet presAssocID="{E37519DF-CDA7-42CC-8EE2-D7D51F0B51DD}" presName="imgShp" presStyleLbl="fgImgPlace1" presStyleIdx="4" presStyleCnt="7" custLinFactX="-45326" custLinFactNeighborX="-100000" custLinFactNeighborY="3194"/>
      <dgm:spPr>
        <a:solidFill>
          <a:srgbClr val="7030A0"/>
        </a:solidFill>
      </dgm:spPr>
      <dgm:t>
        <a:bodyPr/>
        <a:lstStyle/>
        <a:p>
          <a:endParaRPr lang="en-US"/>
        </a:p>
      </dgm:t>
    </dgm:pt>
    <dgm:pt modelId="{32DE86A8-EA7C-40A0-9ECB-99A6D1D743AC}" type="pres">
      <dgm:prSet presAssocID="{E37519DF-CDA7-42CC-8EE2-D7D51F0B51DD}" presName="txShp" presStyleLbl="node1" presStyleIdx="4" presStyleCnt="7" custScaleX="1247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4F0A5F-8AE8-4D3A-860F-7A9461E0D082}" type="pres">
      <dgm:prSet presAssocID="{E87413F0-7A74-432F-9FDB-ED58EEF906F9}" presName="spacing" presStyleCnt="0"/>
      <dgm:spPr/>
    </dgm:pt>
    <dgm:pt modelId="{6C9F934C-FDFC-49F4-8EEB-BF17F05607BC}" type="pres">
      <dgm:prSet presAssocID="{703DB56E-676B-40DE-8DB3-1941DAC4A23B}" presName="composite" presStyleCnt="0"/>
      <dgm:spPr/>
    </dgm:pt>
    <dgm:pt modelId="{9C942B81-3E14-4B43-9714-E482271D5D1E}" type="pres">
      <dgm:prSet presAssocID="{703DB56E-676B-40DE-8DB3-1941DAC4A23B}" presName="imgShp" presStyleLbl="fgImgPlace1" presStyleIdx="5" presStyleCnt="7" custLinFactX="-46922" custLinFactNeighborX="-100000" custLinFactNeighborY="-3194"/>
      <dgm:spPr>
        <a:solidFill>
          <a:schemeClr val="accent4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130984AB-3F0C-4EDE-B0E8-5EA4E044455A}" type="pres">
      <dgm:prSet presAssocID="{703DB56E-676B-40DE-8DB3-1941DAC4A23B}" presName="txShp" presStyleLbl="node1" presStyleIdx="5" presStyleCnt="7" custScaleX="1273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299D40-5D2F-4FF2-8893-F8368B1D3501}" type="pres">
      <dgm:prSet presAssocID="{A837F2B0-72F9-4445-816A-48CA3E5A0189}" presName="spacing" presStyleCnt="0"/>
      <dgm:spPr/>
    </dgm:pt>
    <dgm:pt modelId="{AE8C454D-8B0F-4F86-92D3-3C9F5B443E44}" type="pres">
      <dgm:prSet presAssocID="{A4970EC8-B761-44F1-A404-7478A83E4341}" presName="composite" presStyleCnt="0"/>
      <dgm:spPr/>
    </dgm:pt>
    <dgm:pt modelId="{3897952D-BF88-4C04-A0A7-F4DA108A343F}" type="pres">
      <dgm:prSet presAssocID="{A4970EC8-B761-44F1-A404-7478A83E4341}" presName="imgShp" presStyleLbl="fgImgPlace1" presStyleIdx="6" presStyleCnt="7" custLinFactX="-38937" custLinFactNeighborX="-100000"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endParaRPr lang="en-US"/>
        </a:p>
      </dgm:t>
    </dgm:pt>
    <dgm:pt modelId="{8A432892-CDC2-4B51-A418-61561C640366}" type="pres">
      <dgm:prSet presAssocID="{A4970EC8-B761-44F1-A404-7478A83E4341}" presName="txShp" presStyleLbl="node1" presStyleIdx="6" presStyleCnt="7" custScaleX="1254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8E1F24-4276-43D8-9AAD-5479AAB0C0DC}" type="presOf" srcId="{C8079FC9-D9A1-49ED-9750-C34BBF98BAB8}" destId="{9B4DD4E0-8844-4739-B6D5-4E4378D5D070}" srcOrd="0" destOrd="0" presId="urn:microsoft.com/office/officeart/2005/8/layout/vList3"/>
    <dgm:cxn modelId="{07592525-8741-4027-8FF3-46D373F16EC6}" type="presOf" srcId="{0CE01986-1E6A-4505-B767-38F2AB405864}" destId="{FA515D1F-0E40-431F-9133-F6DC57B5706C}" srcOrd="0" destOrd="0" presId="urn:microsoft.com/office/officeart/2005/8/layout/vList3"/>
    <dgm:cxn modelId="{BEED6B12-FA7B-45C4-803E-2484484A50FF}" srcId="{5F1C8B30-C011-4FE8-B81F-B2A4E2E7E127}" destId="{0CE01986-1E6A-4505-B767-38F2AB405864}" srcOrd="0" destOrd="0" parTransId="{33E77CAA-C928-441F-B275-5ACCBFA7EBAA}" sibTransId="{3C5E1758-DD84-4BAB-A4B1-2FE0C2D74E62}"/>
    <dgm:cxn modelId="{FDEFF6EC-3F74-4E3C-AD04-D0C5749E28AB}" type="presOf" srcId="{A4970EC8-B761-44F1-A404-7478A83E4341}" destId="{8A432892-CDC2-4B51-A418-61561C640366}" srcOrd="0" destOrd="0" presId="urn:microsoft.com/office/officeart/2005/8/layout/vList3"/>
    <dgm:cxn modelId="{32087913-6061-4451-B775-9AE64B2CE086}" srcId="{5F1C8B30-C011-4FE8-B81F-B2A4E2E7E127}" destId="{5F695680-B71A-49C3-9498-D0EF0F067F59}" srcOrd="1" destOrd="0" parTransId="{BC270CD3-1AC4-4312-889E-FF773785E208}" sibTransId="{75CC0406-3F6F-4101-95D8-AB4306ADC0D6}"/>
    <dgm:cxn modelId="{662ACDAE-A908-4986-AAA5-ABA121CDCB55}" type="presOf" srcId="{5F695680-B71A-49C3-9498-D0EF0F067F59}" destId="{B766135A-B5BF-4831-A6F9-632AA92975CD}" srcOrd="0" destOrd="0" presId="urn:microsoft.com/office/officeart/2005/8/layout/vList3"/>
    <dgm:cxn modelId="{5F1D20FE-4F1D-4768-9B2F-35FD69F7E6F9}" srcId="{5F1C8B30-C011-4FE8-B81F-B2A4E2E7E127}" destId="{17E8C20B-28E4-4F9C-8E5C-EFCA9D996B59}" srcOrd="3" destOrd="0" parTransId="{920858D9-1C80-46FF-B529-BCC4AF0BBB7A}" sibTransId="{6E8661D3-2139-41E9-BA60-86C3414555F9}"/>
    <dgm:cxn modelId="{FD02E0F8-3546-4F37-9957-0E8F06EAF25D}" type="presOf" srcId="{E37519DF-CDA7-42CC-8EE2-D7D51F0B51DD}" destId="{32DE86A8-EA7C-40A0-9ECB-99A6D1D743AC}" srcOrd="0" destOrd="0" presId="urn:microsoft.com/office/officeart/2005/8/layout/vList3"/>
    <dgm:cxn modelId="{7A558E51-6962-4037-A424-9988609C8354}" srcId="{5F1C8B30-C011-4FE8-B81F-B2A4E2E7E127}" destId="{E37519DF-CDA7-42CC-8EE2-D7D51F0B51DD}" srcOrd="4" destOrd="0" parTransId="{3DDF66FA-8806-4DBE-A41D-C659F5245C71}" sibTransId="{E87413F0-7A74-432F-9FDB-ED58EEF906F9}"/>
    <dgm:cxn modelId="{F90A480B-8032-4D43-A875-FBFD76972FA7}" type="presOf" srcId="{17E8C20B-28E4-4F9C-8E5C-EFCA9D996B59}" destId="{9B289415-ED98-4168-9CDE-6749E3A8F485}" srcOrd="0" destOrd="0" presId="urn:microsoft.com/office/officeart/2005/8/layout/vList3"/>
    <dgm:cxn modelId="{D15A8915-A757-434B-BFA1-91F44E1B313C}" srcId="{5F1C8B30-C011-4FE8-B81F-B2A4E2E7E127}" destId="{C8079FC9-D9A1-49ED-9750-C34BBF98BAB8}" srcOrd="2" destOrd="0" parTransId="{3F9DF986-8E47-4AE5-AFE3-172476440BD9}" sibTransId="{9A60B7E9-AB7D-49CB-8239-C687ACD45D50}"/>
    <dgm:cxn modelId="{E7E0062F-560F-4BAC-9229-DA6F509705B9}" type="presOf" srcId="{703DB56E-676B-40DE-8DB3-1941DAC4A23B}" destId="{130984AB-3F0C-4EDE-B0E8-5EA4E044455A}" srcOrd="0" destOrd="0" presId="urn:microsoft.com/office/officeart/2005/8/layout/vList3"/>
    <dgm:cxn modelId="{BA66FB99-3528-4930-A2A2-9591A21BD5C1}" srcId="{5F1C8B30-C011-4FE8-B81F-B2A4E2E7E127}" destId="{A4970EC8-B761-44F1-A404-7478A83E4341}" srcOrd="6" destOrd="0" parTransId="{A7D25B30-FB23-42EE-B847-84010B50ECCE}" sibTransId="{C830A0C9-A7CB-4B5A-AF63-AEBD7F9A78F9}"/>
    <dgm:cxn modelId="{1596404C-8DE7-4A36-9539-C78D865C8A1D}" type="presOf" srcId="{5F1C8B30-C011-4FE8-B81F-B2A4E2E7E127}" destId="{EB4BFCB5-58B5-4637-B24D-30B596D7521D}" srcOrd="0" destOrd="0" presId="urn:microsoft.com/office/officeart/2005/8/layout/vList3"/>
    <dgm:cxn modelId="{7CA42B48-9F5A-46C6-AE97-3460230C5940}" srcId="{5F1C8B30-C011-4FE8-B81F-B2A4E2E7E127}" destId="{703DB56E-676B-40DE-8DB3-1941DAC4A23B}" srcOrd="5" destOrd="0" parTransId="{9AC9CBC9-000E-41FE-830E-C08B0F3DCEB4}" sibTransId="{A837F2B0-72F9-4445-816A-48CA3E5A0189}"/>
    <dgm:cxn modelId="{D5E2CDDA-8520-4BA7-9B5C-0B87ED832C9A}" type="presParOf" srcId="{EB4BFCB5-58B5-4637-B24D-30B596D7521D}" destId="{43D004F5-8466-4FE7-92FA-8AD4C3305B82}" srcOrd="0" destOrd="0" presId="urn:microsoft.com/office/officeart/2005/8/layout/vList3"/>
    <dgm:cxn modelId="{CF57A83E-AA26-4FDF-91A0-FC46AF9092EA}" type="presParOf" srcId="{43D004F5-8466-4FE7-92FA-8AD4C3305B82}" destId="{6221E1BD-7B19-4E18-B416-3D4AE92C0D6A}" srcOrd="0" destOrd="0" presId="urn:microsoft.com/office/officeart/2005/8/layout/vList3"/>
    <dgm:cxn modelId="{A5504160-63DF-4D23-89D6-AF07EBDF19AF}" type="presParOf" srcId="{43D004F5-8466-4FE7-92FA-8AD4C3305B82}" destId="{FA515D1F-0E40-431F-9133-F6DC57B5706C}" srcOrd="1" destOrd="0" presId="urn:microsoft.com/office/officeart/2005/8/layout/vList3"/>
    <dgm:cxn modelId="{37D3A497-0758-4555-A54D-C538AD73223A}" type="presParOf" srcId="{EB4BFCB5-58B5-4637-B24D-30B596D7521D}" destId="{5704FB7C-DBA6-4AB4-9ECF-8A0240A59E86}" srcOrd="1" destOrd="0" presId="urn:microsoft.com/office/officeart/2005/8/layout/vList3"/>
    <dgm:cxn modelId="{28E61BAC-2F69-43DD-8872-CF129B912A4F}" type="presParOf" srcId="{EB4BFCB5-58B5-4637-B24D-30B596D7521D}" destId="{F7F46788-42A4-4BA9-8DDF-36057D570743}" srcOrd="2" destOrd="0" presId="urn:microsoft.com/office/officeart/2005/8/layout/vList3"/>
    <dgm:cxn modelId="{3D8EE0BA-1CC1-4008-B028-E6D205749EC0}" type="presParOf" srcId="{F7F46788-42A4-4BA9-8DDF-36057D570743}" destId="{7109AF45-BADE-4FE9-B883-15DCF75D3BA3}" srcOrd="0" destOrd="0" presId="urn:microsoft.com/office/officeart/2005/8/layout/vList3"/>
    <dgm:cxn modelId="{12435CC1-12CB-4B5B-81D3-DB0FBCE29934}" type="presParOf" srcId="{F7F46788-42A4-4BA9-8DDF-36057D570743}" destId="{B766135A-B5BF-4831-A6F9-632AA92975CD}" srcOrd="1" destOrd="0" presId="urn:microsoft.com/office/officeart/2005/8/layout/vList3"/>
    <dgm:cxn modelId="{DA318E1C-2B27-460F-AB01-B82815B92F4B}" type="presParOf" srcId="{EB4BFCB5-58B5-4637-B24D-30B596D7521D}" destId="{B2A6E6E2-AC9C-4B6C-870F-BF9C6AB542E1}" srcOrd="3" destOrd="0" presId="urn:microsoft.com/office/officeart/2005/8/layout/vList3"/>
    <dgm:cxn modelId="{B2F05ADC-609E-4A2D-9758-E2CAD95F8E76}" type="presParOf" srcId="{EB4BFCB5-58B5-4637-B24D-30B596D7521D}" destId="{2E7DE9AB-40E3-4A88-81D1-CD957A8E0A62}" srcOrd="4" destOrd="0" presId="urn:microsoft.com/office/officeart/2005/8/layout/vList3"/>
    <dgm:cxn modelId="{C39BFB4B-D57D-42FF-A4D5-C12A24305E46}" type="presParOf" srcId="{2E7DE9AB-40E3-4A88-81D1-CD957A8E0A62}" destId="{D39996EE-570B-4826-B323-25AEA0383EC4}" srcOrd="0" destOrd="0" presId="urn:microsoft.com/office/officeart/2005/8/layout/vList3"/>
    <dgm:cxn modelId="{6635792D-116C-4BE7-9270-4555C8752813}" type="presParOf" srcId="{2E7DE9AB-40E3-4A88-81D1-CD957A8E0A62}" destId="{9B4DD4E0-8844-4739-B6D5-4E4378D5D070}" srcOrd="1" destOrd="0" presId="urn:microsoft.com/office/officeart/2005/8/layout/vList3"/>
    <dgm:cxn modelId="{91EC4EF3-6999-4DB6-90BE-5751F9552ED3}" type="presParOf" srcId="{EB4BFCB5-58B5-4637-B24D-30B596D7521D}" destId="{FFB2CD57-8CEA-46AF-AC89-5D020F8CBC35}" srcOrd="5" destOrd="0" presId="urn:microsoft.com/office/officeart/2005/8/layout/vList3"/>
    <dgm:cxn modelId="{318DE43F-60B5-42BE-BEA0-B85139655311}" type="presParOf" srcId="{EB4BFCB5-58B5-4637-B24D-30B596D7521D}" destId="{AD698F26-2424-4651-A1E8-990B51A606FD}" srcOrd="6" destOrd="0" presId="urn:microsoft.com/office/officeart/2005/8/layout/vList3"/>
    <dgm:cxn modelId="{D812F39B-859D-447B-BACE-B3A801AB6F08}" type="presParOf" srcId="{AD698F26-2424-4651-A1E8-990B51A606FD}" destId="{FAB11C1A-D294-4818-9E30-F469498A231A}" srcOrd="0" destOrd="0" presId="urn:microsoft.com/office/officeart/2005/8/layout/vList3"/>
    <dgm:cxn modelId="{5CB8AE16-69CB-4EC3-AE97-270C888A9001}" type="presParOf" srcId="{AD698F26-2424-4651-A1E8-990B51A606FD}" destId="{9B289415-ED98-4168-9CDE-6749E3A8F485}" srcOrd="1" destOrd="0" presId="urn:microsoft.com/office/officeart/2005/8/layout/vList3"/>
    <dgm:cxn modelId="{86316795-41B3-436B-8C35-AFACB55384F7}" type="presParOf" srcId="{EB4BFCB5-58B5-4637-B24D-30B596D7521D}" destId="{FFDD0D20-AB9C-426E-8813-C9489DC6EDB7}" srcOrd="7" destOrd="0" presId="urn:microsoft.com/office/officeart/2005/8/layout/vList3"/>
    <dgm:cxn modelId="{C29A10A4-3749-428A-BE0E-242291D331E7}" type="presParOf" srcId="{EB4BFCB5-58B5-4637-B24D-30B596D7521D}" destId="{A4F0B8AD-C624-44C5-80DB-83647D338B30}" srcOrd="8" destOrd="0" presId="urn:microsoft.com/office/officeart/2005/8/layout/vList3"/>
    <dgm:cxn modelId="{23065727-64AC-48B2-95B5-D51C08A68EEA}" type="presParOf" srcId="{A4F0B8AD-C624-44C5-80DB-83647D338B30}" destId="{1989E876-8698-4294-9F97-F46250546F60}" srcOrd="0" destOrd="0" presId="urn:microsoft.com/office/officeart/2005/8/layout/vList3"/>
    <dgm:cxn modelId="{F22FF6AB-763E-4202-977F-4549F646E44D}" type="presParOf" srcId="{A4F0B8AD-C624-44C5-80DB-83647D338B30}" destId="{32DE86A8-EA7C-40A0-9ECB-99A6D1D743AC}" srcOrd="1" destOrd="0" presId="urn:microsoft.com/office/officeart/2005/8/layout/vList3"/>
    <dgm:cxn modelId="{675177D8-2CB1-4557-9597-71016003E8B9}" type="presParOf" srcId="{EB4BFCB5-58B5-4637-B24D-30B596D7521D}" destId="{714F0A5F-8AE8-4D3A-860F-7A9461E0D082}" srcOrd="9" destOrd="0" presId="urn:microsoft.com/office/officeart/2005/8/layout/vList3"/>
    <dgm:cxn modelId="{7B44D371-80B9-4F6E-9919-F97EACEB7483}" type="presParOf" srcId="{EB4BFCB5-58B5-4637-B24D-30B596D7521D}" destId="{6C9F934C-FDFC-49F4-8EEB-BF17F05607BC}" srcOrd="10" destOrd="0" presId="urn:microsoft.com/office/officeart/2005/8/layout/vList3"/>
    <dgm:cxn modelId="{B3AE0197-2929-4FEC-A230-7EBB42CB8D6C}" type="presParOf" srcId="{6C9F934C-FDFC-49F4-8EEB-BF17F05607BC}" destId="{9C942B81-3E14-4B43-9714-E482271D5D1E}" srcOrd="0" destOrd="0" presId="urn:microsoft.com/office/officeart/2005/8/layout/vList3"/>
    <dgm:cxn modelId="{22FFE1EE-FF5E-4B28-91EB-B505A3181F8F}" type="presParOf" srcId="{6C9F934C-FDFC-49F4-8EEB-BF17F05607BC}" destId="{130984AB-3F0C-4EDE-B0E8-5EA4E044455A}" srcOrd="1" destOrd="0" presId="urn:microsoft.com/office/officeart/2005/8/layout/vList3"/>
    <dgm:cxn modelId="{48BEED1E-3E97-479E-AE4E-65A6C8CB54AE}" type="presParOf" srcId="{EB4BFCB5-58B5-4637-B24D-30B596D7521D}" destId="{A6299D40-5D2F-4FF2-8893-F8368B1D3501}" srcOrd="11" destOrd="0" presId="urn:microsoft.com/office/officeart/2005/8/layout/vList3"/>
    <dgm:cxn modelId="{892266C3-598A-4CA9-85B3-A738592017A8}" type="presParOf" srcId="{EB4BFCB5-58B5-4637-B24D-30B596D7521D}" destId="{AE8C454D-8B0F-4F86-92D3-3C9F5B443E44}" srcOrd="12" destOrd="0" presId="urn:microsoft.com/office/officeart/2005/8/layout/vList3"/>
    <dgm:cxn modelId="{D514B150-E7B8-47BA-BB6C-0112E5FD89FD}" type="presParOf" srcId="{AE8C454D-8B0F-4F86-92D3-3C9F5B443E44}" destId="{3897952D-BF88-4C04-A0A7-F4DA108A343F}" srcOrd="0" destOrd="0" presId="urn:microsoft.com/office/officeart/2005/8/layout/vList3"/>
    <dgm:cxn modelId="{F5354696-B0AE-48EF-9AAB-9573DFE203DA}" type="presParOf" srcId="{AE8C454D-8B0F-4F86-92D3-3C9F5B443E44}" destId="{8A432892-CDC2-4B51-A418-61561C64036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ECEC25-A028-458C-9B0C-705B1AEFACB8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4C76B6-3226-4EE0-AA6A-6DCEEAD7BE7F}">
      <dgm:prSet phldrT="[Text]" custT="1"/>
      <dgm:spPr/>
      <dgm:t>
        <a:bodyPr/>
        <a:lstStyle/>
        <a:p>
          <a:r>
            <a:rPr lang="bg-BG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2014-2020 г.</a:t>
          </a:r>
          <a:endParaRPr lang="en-US" sz="28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5082BC2C-DB5C-4331-B83B-55B4A5B5DE2B}" type="parTrans" cxnId="{2BFBF361-7A7C-43F1-B7ED-D5CF2BAF4CAF}">
      <dgm:prSet/>
      <dgm:spPr/>
      <dgm:t>
        <a:bodyPr/>
        <a:lstStyle/>
        <a:p>
          <a:endParaRPr lang="en-US"/>
        </a:p>
      </dgm:t>
    </dgm:pt>
    <dgm:pt modelId="{BFAE31BB-3A9C-4219-AD21-0C92829C99F7}" type="sibTrans" cxnId="{2BFBF361-7A7C-43F1-B7ED-D5CF2BAF4CAF}">
      <dgm:prSet/>
      <dgm:spPr/>
      <dgm:t>
        <a:bodyPr/>
        <a:lstStyle/>
        <a:p>
          <a:endParaRPr lang="en-US"/>
        </a:p>
      </dgm:t>
    </dgm:pt>
    <dgm:pt modelId="{63DC9050-BCD9-4EFA-9355-FB746340A39A}">
      <dgm:prSet phldrT="[Text]" custT="1"/>
      <dgm:spPr/>
      <dgm:t>
        <a:bodyPr/>
        <a:lstStyle/>
        <a:p>
          <a:r>
            <a:rPr lang="bg-BG" sz="2000" dirty="0" err="1" smtClean="0">
              <a:latin typeface="Candara" panose="020E0502030303020204" pitchFamily="34" charset="0"/>
            </a:rPr>
            <a:t>Общоприложими</a:t>
          </a:r>
          <a:r>
            <a:rPr lang="bg-BG" sz="2000" dirty="0" smtClean="0">
              <a:latin typeface="Candara" panose="020E0502030303020204" pitchFamily="34" charset="0"/>
            </a:rPr>
            <a:t> разпоредби за 5 ЕСИФ (Европейски структурни и инвестиционни фондове) - </a:t>
          </a:r>
          <a:r>
            <a:rPr lang="bg-BG" sz="2000" b="1" dirty="0" smtClean="0">
              <a:latin typeface="Candara" panose="020E0502030303020204" pitchFamily="34" charset="0"/>
            </a:rPr>
            <a:t>ЕФРР</a:t>
          </a:r>
          <a:r>
            <a:rPr lang="bg-BG" sz="2000" dirty="0" smtClean="0">
              <a:latin typeface="Candara" panose="020E0502030303020204" pitchFamily="34" charset="0"/>
            </a:rPr>
            <a:t>, </a:t>
          </a:r>
          <a:r>
            <a:rPr lang="bg-BG" sz="2000" b="1" dirty="0" smtClean="0">
              <a:latin typeface="Candara" panose="020E0502030303020204" pitchFamily="34" charset="0"/>
            </a:rPr>
            <a:t>ЕСФ</a:t>
          </a:r>
          <a:r>
            <a:rPr lang="bg-BG" sz="2000" dirty="0" smtClean="0">
              <a:latin typeface="Candara" panose="020E0502030303020204" pitchFamily="34" charset="0"/>
            </a:rPr>
            <a:t>, </a:t>
          </a:r>
          <a:r>
            <a:rPr lang="bg-BG" sz="2000" b="1" dirty="0" smtClean="0">
              <a:latin typeface="Candara" panose="020E0502030303020204" pitchFamily="34" charset="0"/>
            </a:rPr>
            <a:t>КФ</a:t>
          </a:r>
          <a:r>
            <a:rPr lang="bg-BG" sz="2000" dirty="0" smtClean="0">
              <a:latin typeface="Candara" panose="020E0502030303020204" pitchFamily="34" charset="0"/>
            </a:rPr>
            <a:t>, </a:t>
          </a:r>
          <a:r>
            <a:rPr lang="bg-BG" sz="2000" b="1" dirty="0" smtClean="0">
              <a:latin typeface="Candara" panose="020E0502030303020204" pitchFamily="34" charset="0"/>
            </a:rPr>
            <a:t>ЕЗФРСР</a:t>
          </a:r>
          <a:r>
            <a:rPr lang="bg-BG" sz="2000" dirty="0" smtClean="0">
              <a:latin typeface="Candara" panose="020E0502030303020204" pitchFamily="34" charset="0"/>
            </a:rPr>
            <a:t>, </a:t>
          </a:r>
          <a:r>
            <a:rPr lang="bg-BG" sz="2000" b="1" dirty="0" smtClean="0">
              <a:latin typeface="Candara" panose="020E0502030303020204" pitchFamily="34" charset="0"/>
            </a:rPr>
            <a:t>ЕФМДР и </a:t>
          </a:r>
          <a:r>
            <a:rPr lang="bg-BG" sz="2000" b="0" dirty="0" smtClean="0">
              <a:latin typeface="Candara" panose="020E0502030303020204" pitchFamily="34" charset="0"/>
            </a:rPr>
            <a:t>о</a:t>
          </a:r>
          <a:r>
            <a:rPr lang="bg-BG" sz="2000" dirty="0" smtClean="0">
              <a:latin typeface="Candara" panose="020E0502030303020204" pitchFamily="34" charset="0"/>
            </a:rPr>
            <a:t>бщи разпоредби за </a:t>
          </a:r>
          <a:r>
            <a:rPr lang="bg-BG" sz="2000" b="1" dirty="0" smtClean="0">
              <a:latin typeface="Candara" panose="020E0502030303020204" pitchFamily="34" charset="0"/>
            </a:rPr>
            <a:t>ЕФРР, ЕСФ, ЕФМДР</a:t>
          </a:r>
          <a:endParaRPr lang="en-US" sz="2000" dirty="0">
            <a:latin typeface="Candara" panose="020E0502030303020204" pitchFamily="34" charset="0"/>
          </a:endParaRPr>
        </a:p>
      </dgm:t>
    </dgm:pt>
    <dgm:pt modelId="{1E1CC59F-20A9-4563-BB87-4954554DE514}" type="parTrans" cxnId="{48C6AE75-1F21-4C2E-8735-FDCA9120C507}">
      <dgm:prSet/>
      <dgm:spPr/>
      <dgm:t>
        <a:bodyPr/>
        <a:lstStyle/>
        <a:p>
          <a:endParaRPr lang="en-US"/>
        </a:p>
      </dgm:t>
    </dgm:pt>
    <dgm:pt modelId="{17259311-9D76-4665-BED8-E4523869873C}" type="sibTrans" cxnId="{48C6AE75-1F21-4C2E-8735-FDCA9120C507}">
      <dgm:prSet/>
      <dgm:spPr/>
      <dgm:t>
        <a:bodyPr/>
        <a:lstStyle/>
        <a:p>
          <a:endParaRPr lang="en-US"/>
        </a:p>
      </dgm:t>
    </dgm:pt>
    <dgm:pt modelId="{8206C688-B69B-467D-98AE-889C4F04E17D}">
      <dgm:prSet phldrT="[Text]" custT="1"/>
      <dgm:spPr/>
      <dgm:t>
        <a:bodyPr/>
        <a:lstStyle/>
        <a:p>
          <a:r>
            <a:rPr lang="bg-BG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2021-2027 г.</a:t>
          </a:r>
          <a:endParaRPr lang="en-US" sz="28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BDA591D5-515E-4DD7-86AB-BC6CA604AD7E}" type="parTrans" cxnId="{7D3E200D-1736-4C83-A5E7-0AFE66BDCADA}">
      <dgm:prSet/>
      <dgm:spPr/>
      <dgm:t>
        <a:bodyPr/>
        <a:lstStyle/>
        <a:p>
          <a:endParaRPr lang="en-US"/>
        </a:p>
      </dgm:t>
    </dgm:pt>
    <dgm:pt modelId="{C0426904-89CB-4C18-A625-0D31AB4D7469}" type="sibTrans" cxnId="{7D3E200D-1736-4C83-A5E7-0AFE66BDCADA}">
      <dgm:prSet/>
      <dgm:spPr/>
      <dgm:t>
        <a:bodyPr/>
        <a:lstStyle/>
        <a:p>
          <a:endParaRPr lang="en-US"/>
        </a:p>
      </dgm:t>
    </dgm:pt>
    <dgm:pt modelId="{2FDFAF26-E5D2-41C1-813B-E1B67A5CBF29}">
      <dgm:prSet phldrT="[Text]" custT="1"/>
      <dgm:spPr/>
      <dgm:t>
        <a:bodyPr/>
        <a:lstStyle/>
        <a:p>
          <a:r>
            <a:rPr lang="bg-BG" sz="2000" dirty="0" err="1" smtClean="0">
              <a:latin typeface="Candara" panose="020E0502030303020204" pitchFamily="34" charset="0"/>
            </a:rPr>
            <a:t>Общоприложими</a:t>
          </a:r>
          <a:r>
            <a:rPr lang="bg-BG" sz="2000" dirty="0" smtClean="0">
              <a:latin typeface="Candara" panose="020E0502030303020204" pitchFamily="34" charset="0"/>
            </a:rPr>
            <a:t> разпоредби за 7 фонда - </a:t>
          </a:r>
          <a:r>
            <a:rPr lang="ru-RU" sz="2000" b="1" dirty="0" smtClean="0">
              <a:latin typeface="Candara" panose="020E0502030303020204" pitchFamily="34" charset="0"/>
            </a:rPr>
            <a:t>ЕФРР</a:t>
          </a:r>
          <a:r>
            <a:rPr lang="ru-RU" sz="2000" dirty="0" smtClean="0">
              <a:latin typeface="Candara" panose="020E0502030303020204" pitchFamily="34" charset="0"/>
            </a:rPr>
            <a:t>, </a:t>
          </a:r>
          <a:r>
            <a:rPr lang="ru-RU" sz="2000" b="1" dirty="0" smtClean="0">
              <a:latin typeface="Candara" panose="020E0502030303020204" pitchFamily="34" charset="0"/>
            </a:rPr>
            <a:t>ЕСФ+</a:t>
          </a:r>
          <a:r>
            <a:rPr lang="ru-RU" sz="2000" dirty="0" smtClean="0">
              <a:latin typeface="Candara" panose="020E0502030303020204" pitchFamily="34" charset="0"/>
            </a:rPr>
            <a:t>, </a:t>
          </a:r>
          <a:r>
            <a:rPr lang="ru-RU" sz="2000" b="1" dirty="0" smtClean="0">
              <a:latin typeface="Candara" panose="020E0502030303020204" pitchFamily="34" charset="0"/>
            </a:rPr>
            <a:t>КФ</a:t>
          </a:r>
          <a:r>
            <a:rPr lang="ru-RU" sz="2000" dirty="0" smtClean="0">
              <a:latin typeface="Candara" panose="020E0502030303020204" pitchFamily="34" charset="0"/>
            </a:rPr>
            <a:t>, </a:t>
          </a:r>
          <a:r>
            <a:rPr lang="ru-RU" sz="2000" b="1" dirty="0" smtClean="0">
              <a:latin typeface="Candara" panose="020E0502030303020204" pitchFamily="34" charset="0"/>
            </a:rPr>
            <a:t>ФУМИ, ИУГВ, ФВС </a:t>
          </a:r>
          <a:r>
            <a:rPr lang="ru-RU" sz="2000" b="0" dirty="0" smtClean="0">
              <a:latin typeface="Candara" panose="020E0502030303020204" pitchFamily="34" charset="0"/>
            </a:rPr>
            <a:t>и о</a:t>
          </a:r>
          <a:r>
            <a:rPr lang="bg-BG" sz="2000" dirty="0" err="1" smtClean="0">
              <a:latin typeface="Candara" panose="020E0502030303020204" pitchFamily="34" charset="0"/>
            </a:rPr>
            <a:t>бщи</a:t>
          </a:r>
          <a:r>
            <a:rPr lang="bg-BG" sz="2000" dirty="0" smtClean="0">
              <a:latin typeface="Candara" panose="020E0502030303020204" pitchFamily="34" charset="0"/>
            </a:rPr>
            <a:t> разпоредби за </a:t>
          </a:r>
          <a:r>
            <a:rPr lang="bg-BG" sz="2000" b="1" dirty="0" smtClean="0">
              <a:latin typeface="Candara" panose="020E0502030303020204" pitchFamily="34" charset="0"/>
            </a:rPr>
            <a:t>ЕФРР, ЕСФ+, КФ,  ЕФМДР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5ACEC694-71DA-4691-819B-9BD2F03E2881}" type="parTrans" cxnId="{1D1885E2-9EE7-4DB1-B247-73F32229006B}">
      <dgm:prSet/>
      <dgm:spPr/>
      <dgm:t>
        <a:bodyPr/>
        <a:lstStyle/>
        <a:p>
          <a:endParaRPr lang="en-US"/>
        </a:p>
      </dgm:t>
    </dgm:pt>
    <dgm:pt modelId="{C4174475-004A-48B2-9AD8-67B1EB59B9CE}" type="sibTrans" cxnId="{1D1885E2-9EE7-4DB1-B247-73F32229006B}">
      <dgm:prSet/>
      <dgm:spPr/>
      <dgm:t>
        <a:bodyPr/>
        <a:lstStyle/>
        <a:p>
          <a:endParaRPr lang="en-US"/>
        </a:p>
      </dgm:t>
    </dgm:pt>
    <dgm:pt modelId="{6FF865E3-3D45-4FAA-A055-176456E7FE52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ЕСФ+  - </a:t>
          </a:r>
          <a:r>
            <a:rPr lang="ru-RU" sz="2000" b="0" dirty="0" err="1" smtClean="0">
              <a:latin typeface="Candara" panose="020E0502030303020204" pitchFamily="34" charset="0"/>
            </a:rPr>
            <a:t>Сливане</a:t>
          </a:r>
          <a:r>
            <a:rPr lang="ru-RU" sz="2000" b="0" dirty="0" smtClean="0">
              <a:latin typeface="Candara" panose="020E0502030303020204" pitchFamily="34" charset="0"/>
            </a:rPr>
            <a:t> на </a:t>
          </a:r>
          <a:r>
            <a:rPr lang="ru-RU" sz="2000" b="0" dirty="0" err="1" smtClean="0">
              <a:latin typeface="Candara" panose="020E0502030303020204" pitchFamily="34" charset="0"/>
            </a:rPr>
            <a:t>Европейския</a:t>
          </a:r>
          <a:r>
            <a:rPr lang="ru-RU" sz="2000" b="0" dirty="0" smtClean="0">
              <a:latin typeface="Candara" panose="020E0502030303020204" pitchFamily="34" charset="0"/>
            </a:rPr>
            <a:t> социален фонд (ЕСФ), Фонда за </a:t>
          </a:r>
          <a:r>
            <a:rPr lang="ru-RU" sz="2000" b="0" dirty="0" err="1" smtClean="0">
              <a:latin typeface="Candara" panose="020E0502030303020204" pitchFamily="34" charset="0"/>
            </a:rPr>
            <a:t>европейско</a:t>
          </a:r>
          <a:r>
            <a:rPr lang="ru-RU" sz="2000" b="0" dirty="0" smtClean="0">
              <a:latin typeface="Candara" panose="020E0502030303020204" pitchFamily="34" charset="0"/>
            </a:rPr>
            <a:t> </a:t>
          </a:r>
          <a:r>
            <a:rPr lang="ru-RU" sz="2000" b="0" dirty="0" err="1" smtClean="0">
              <a:latin typeface="Candara" panose="020E0502030303020204" pitchFamily="34" charset="0"/>
            </a:rPr>
            <a:t>подпомагане</a:t>
          </a:r>
          <a:r>
            <a:rPr lang="ru-RU" sz="2000" b="0" dirty="0" smtClean="0">
              <a:latin typeface="Candara" panose="020E0502030303020204" pitchFamily="34" charset="0"/>
            </a:rPr>
            <a:t> на </a:t>
          </a:r>
          <a:r>
            <a:rPr lang="ru-RU" sz="2000" b="0" dirty="0" err="1" smtClean="0">
              <a:latin typeface="Candara" panose="020E0502030303020204" pitchFamily="34" charset="0"/>
            </a:rPr>
            <a:t>най-нуждаещите</a:t>
          </a:r>
          <a:r>
            <a:rPr lang="ru-RU" sz="2000" b="0" dirty="0" smtClean="0">
              <a:latin typeface="Candara" panose="020E0502030303020204" pitchFamily="34" charset="0"/>
            </a:rPr>
            <a:t> се лица (FEAD) и </a:t>
          </a:r>
          <a:r>
            <a:rPr lang="ru-RU" sz="2000" b="0" dirty="0" err="1" smtClean="0">
              <a:latin typeface="Candara" panose="020E0502030303020204" pitchFamily="34" charset="0"/>
            </a:rPr>
            <a:t>Инициативата</a:t>
          </a:r>
          <a:r>
            <a:rPr lang="ru-RU" sz="2000" b="0" dirty="0" smtClean="0">
              <a:latin typeface="Candara" panose="020E0502030303020204" pitchFamily="34" charset="0"/>
            </a:rPr>
            <a:t> за </a:t>
          </a:r>
          <a:r>
            <a:rPr lang="ru-RU" sz="2000" b="0" dirty="0" err="1" smtClean="0">
              <a:latin typeface="Candara" panose="020E0502030303020204" pitchFamily="34" charset="0"/>
            </a:rPr>
            <a:t>младежка</a:t>
          </a:r>
          <a:r>
            <a:rPr lang="ru-RU" sz="2000" b="0" dirty="0" smtClean="0">
              <a:latin typeface="Candara" panose="020E0502030303020204" pitchFamily="34" charset="0"/>
            </a:rPr>
            <a:t> </a:t>
          </a:r>
          <a:r>
            <a:rPr lang="ru-RU" sz="2000" b="0" dirty="0" err="1" smtClean="0">
              <a:latin typeface="Candara" panose="020E0502030303020204" pitchFamily="34" charset="0"/>
            </a:rPr>
            <a:t>заетост</a:t>
          </a:r>
          <a:r>
            <a:rPr lang="ru-RU" sz="2000" b="0" dirty="0" smtClean="0">
              <a:latin typeface="Candara" panose="020E0502030303020204" pitchFamily="34" charset="0"/>
            </a:rPr>
            <a:t> (YEI)</a:t>
          </a:r>
          <a:endParaRPr lang="en-US" sz="2000" b="0" dirty="0">
            <a:latin typeface="Candara" panose="020E0502030303020204" pitchFamily="34" charset="0"/>
          </a:endParaRPr>
        </a:p>
      </dgm:t>
    </dgm:pt>
    <dgm:pt modelId="{7471751B-8048-48B3-8E81-3F445B85F420}" type="parTrans" cxnId="{990EA1E2-BF6C-42B5-936B-CD8923E2968F}">
      <dgm:prSet/>
      <dgm:spPr/>
      <dgm:t>
        <a:bodyPr/>
        <a:lstStyle/>
        <a:p>
          <a:endParaRPr lang="en-US"/>
        </a:p>
      </dgm:t>
    </dgm:pt>
    <dgm:pt modelId="{720FD244-FA6F-4AB7-B47C-4431966CA9AC}" type="sibTrans" cxnId="{990EA1E2-BF6C-42B5-936B-CD8923E2968F}">
      <dgm:prSet/>
      <dgm:spPr/>
      <dgm:t>
        <a:bodyPr/>
        <a:lstStyle/>
        <a:p>
          <a:endParaRPr lang="en-US"/>
        </a:p>
      </dgm:t>
    </dgm:pt>
    <dgm:pt modelId="{9FB3784F-6F03-419C-AACD-8D18264B492F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11 тематични цели  </a:t>
          </a:r>
          <a:endParaRPr lang="en-US" sz="2000" dirty="0">
            <a:latin typeface="Candara" panose="020E0502030303020204" pitchFamily="34" charset="0"/>
          </a:endParaRPr>
        </a:p>
      </dgm:t>
    </dgm:pt>
    <dgm:pt modelId="{F434897C-8671-4656-8129-16DD3697DF49}" type="parTrans" cxnId="{ADC211F1-6DE8-4261-A436-B15B8B35F3EA}">
      <dgm:prSet/>
      <dgm:spPr/>
      <dgm:t>
        <a:bodyPr/>
        <a:lstStyle/>
        <a:p>
          <a:endParaRPr lang="en-US"/>
        </a:p>
      </dgm:t>
    </dgm:pt>
    <dgm:pt modelId="{C9778765-6BC8-4BA6-8A1F-EFFD12EA5052}" type="sibTrans" cxnId="{ADC211F1-6DE8-4261-A436-B15B8B35F3EA}">
      <dgm:prSet/>
      <dgm:spPr/>
      <dgm:t>
        <a:bodyPr/>
        <a:lstStyle/>
        <a:p>
          <a:endParaRPr lang="en-US"/>
        </a:p>
      </dgm:t>
    </dgm:pt>
    <dgm:pt modelId="{7F49C9B4-95D0-4924-B913-6967FA5639BE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5 цели на политиката  за ЕФРР, ЕСФ+, КФ, ЕФМДР  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4FBBF65E-9528-416A-A619-8211F7A9CE08}" type="parTrans" cxnId="{A045969C-E9CD-4C0C-A990-11BEEB699B8C}">
      <dgm:prSet/>
      <dgm:spPr/>
      <dgm:t>
        <a:bodyPr/>
        <a:lstStyle/>
        <a:p>
          <a:endParaRPr lang="en-US"/>
        </a:p>
      </dgm:t>
    </dgm:pt>
    <dgm:pt modelId="{55722A14-05AB-4985-BB0D-57061F52FCBC}" type="sibTrans" cxnId="{A045969C-E9CD-4C0C-A990-11BEEB699B8C}">
      <dgm:prSet/>
      <dgm:spPr/>
      <dgm:t>
        <a:bodyPr/>
        <a:lstStyle/>
        <a:p>
          <a:endParaRPr lang="en-US"/>
        </a:p>
      </dgm:t>
    </dgm:pt>
    <dgm:pt modelId="{232E7184-FB88-49CF-9A00-A5E4FB19E84A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ЕЗФРСР</a:t>
          </a:r>
          <a:r>
            <a:rPr lang="bg-BG" sz="2000" b="0" dirty="0" smtClean="0">
              <a:latin typeface="Candara" panose="020E0502030303020204" pitchFamily="34" charset="0"/>
            </a:rPr>
            <a:t> – изключен от </a:t>
          </a:r>
          <a:r>
            <a:rPr lang="bg-BG" sz="2000" b="0" dirty="0" err="1" smtClean="0">
              <a:latin typeface="Candara" panose="020E0502030303020204" pitchFamily="34" charset="0"/>
            </a:rPr>
            <a:t>общоприложимия</a:t>
          </a:r>
          <a:r>
            <a:rPr lang="bg-BG" sz="2000" b="0" dirty="0" smtClean="0">
              <a:latin typeface="Candara" panose="020E0502030303020204" pitchFamily="34" charset="0"/>
            </a:rPr>
            <a:t> регламент</a:t>
          </a:r>
          <a:endParaRPr lang="en-US" sz="2000" b="0" dirty="0">
            <a:latin typeface="Candara" panose="020E0502030303020204" pitchFamily="34" charset="0"/>
          </a:endParaRPr>
        </a:p>
      </dgm:t>
    </dgm:pt>
    <dgm:pt modelId="{8D495AB5-95CD-4A75-804C-D79CA5C04B6F}" type="parTrans" cxnId="{A823C224-0E6C-4D56-BC82-D041954E7946}">
      <dgm:prSet/>
      <dgm:spPr/>
      <dgm:t>
        <a:bodyPr/>
        <a:lstStyle/>
        <a:p>
          <a:endParaRPr lang="en-US"/>
        </a:p>
      </dgm:t>
    </dgm:pt>
    <dgm:pt modelId="{90F1EAB8-87E2-4FBF-8B05-DCD78EAE6854}" type="sibTrans" cxnId="{A823C224-0E6C-4D56-BC82-D041954E7946}">
      <dgm:prSet/>
      <dgm:spPr/>
      <dgm:t>
        <a:bodyPr/>
        <a:lstStyle/>
        <a:p>
          <a:endParaRPr lang="en-US"/>
        </a:p>
      </dgm:t>
    </dgm:pt>
    <dgm:pt modelId="{0C18C251-A6DA-4CE4-9CD5-F0054960F3D4}" type="pres">
      <dgm:prSet presAssocID="{1FECEC25-A028-458C-9B0C-705B1AEFAC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320513-C110-4451-8F9E-FDC187204665}" type="pres">
      <dgm:prSet presAssocID="{334C76B6-3226-4EE0-AA6A-6DCEEAD7BE7F}" presName="linNode" presStyleCnt="0"/>
      <dgm:spPr/>
    </dgm:pt>
    <dgm:pt modelId="{9D8E0338-189A-4F2B-9D4B-ECBFDA89F6BC}" type="pres">
      <dgm:prSet presAssocID="{334C76B6-3226-4EE0-AA6A-6DCEEAD7BE7F}" presName="parTx" presStyleLbl="revTx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C3AEEA-E1EE-4EF8-9B32-D0A332696FA5}" type="pres">
      <dgm:prSet presAssocID="{334C76B6-3226-4EE0-AA6A-6DCEEAD7BE7F}" presName="bracket" presStyleLbl="parChTrans1D1" presStyleIdx="0" presStyleCnt="2"/>
      <dgm:spPr/>
    </dgm:pt>
    <dgm:pt modelId="{DAE31A80-438E-4C33-93C0-3AA75A1F8F04}" type="pres">
      <dgm:prSet presAssocID="{334C76B6-3226-4EE0-AA6A-6DCEEAD7BE7F}" presName="spH" presStyleCnt="0"/>
      <dgm:spPr/>
    </dgm:pt>
    <dgm:pt modelId="{FBD5C152-1511-4540-95D3-EE3057AE9147}" type="pres">
      <dgm:prSet presAssocID="{334C76B6-3226-4EE0-AA6A-6DCEEAD7BE7F}" presName="desTx" presStyleLbl="node1" presStyleIdx="0" presStyleCnt="2" custScaleY="1164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7982BE-4D31-44A0-8DF7-558459952BF9}" type="pres">
      <dgm:prSet presAssocID="{BFAE31BB-3A9C-4219-AD21-0C92829C99F7}" presName="spV" presStyleCnt="0"/>
      <dgm:spPr/>
    </dgm:pt>
    <dgm:pt modelId="{6B7211AC-BB6A-4E40-9E87-A24CBAD3147A}" type="pres">
      <dgm:prSet presAssocID="{8206C688-B69B-467D-98AE-889C4F04E17D}" presName="linNode" presStyleCnt="0"/>
      <dgm:spPr/>
    </dgm:pt>
    <dgm:pt modelId="{E92269E3-4E87-44EE-9E89-9A854946F99A}" type="pres">
      <dgm:prSet presAssocID="{8206C688-B69B-467D-98AE-889C4F04E17D}" presName="parTx" presStyleLbl="revTx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4BFC59-027A-4CBB-84D1-8D7979E3CC3D}" type="pres">
      <dgm:prSet presAssocID="{8206C688-B69B-467D-98AE-889C4F04E17D}" presName="bracket" presStyleLbl="parChTrans1D1" presStyleIdx="1" presStyleCnt="2"/>
      <dgm:spPr/>
    </dgm:pt>
    <dgm:pt modelId="{B71FD997-A235-4941-A79E-1F22D3BE55F8}" type="pres">
      <dgm:prSet presAssocID="{8206C688-B69B-467D-98AE-889C4F04E17D}" presName="spH" presStyleCnt="0"/>
      <dgm:spPr/>
    </dgm:pt>
    <dgm:pt modelId="{94F57589-87FF-4699-8C4D-A495C3B6B04A}" type="pres">
      <dgm:prSet presAssocID="{8206C688-B69B-467D-98AE-889C4F04E17D}" presName="des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66402D-6295-4C08-8DFE-9CD94372AF31}" type="presOf" srcId="{7F49C9B4-95D0-4924-B913-6967FA5639BE}" destId="{94F57589-87FF-4699-8C4D-A495C3B6B04A}" srcOrd="0" destOrd="1" presId="urn:diagrams.loki3.com/BracketList"/>
    <dgm:cxn modelId="{7684DC52-E75C-4310-9470-A8B678508BAF}" type="presOf" srcId="{232E7184-FB88-49CF-9A00-A5E4FB19E84A}" destId="{94F57589-87FF-4699-8C4D-A495C3B6B04A}" srcOrd="0" destOrd="3" presId="urn:diagrams.loki3.com/BracketList"/>
    <dgm:cxn modelId="{9BF82000-793F-4ECD-8EF9-F5F3F510701E}" type="presOf" srcId="{2FDFAF26-E5D2-41C1-813B-E1B67A5CBF29}" destId="{94F57589-87FF-4699-8C4D-A495C3B6B04A}" srcOrd="0" destOrd="0" presId="urn:diagrams.loki3.com/BracketList"/>
    <dgm:cxn modelId="{CBFED333-7BD3-4BF2-B9E8-C60D7AE5D8EE}" type="presOf" srcId="{334C76B6-3226-4EE0-AA6A-6DCEEAD7BE7F}" destId="{9D8E0338-189A-4F2B-9D4B-ECBFDA89F6BC}" srcOrd="0" destOrd="0" presId="urn:diagrams.loki3.com/BracketList"/>
    <dgm:cxn modelId="{A045969C-E9CD-4C0C-A990-11BEEB699B8C}" srcId="{8206C688-B69B-467D-98AE-889C4F04E17D}" destId="{7F49C9B4-95D0-4924-B913-6967FA5639BE}" srcOrd="1" destOrd="0" parTransId="{4FBBF65E-9528-416A-A619-8211F7A9CE08}" sibTransId="{55722A14-05AB-4985-BB0D-57061F52FCBC}"/>
    <dgm:cxn modelId="{48C6AE75-1F21-4C2E-8735-FDCA9120C507}" srcId="{334C76B6-3226-4EE0-AA6A-6DCEEAD7BE7F}" destId="{63DC9050-BCD9-4EFA-9355-FB746340A39A}" srcOrd="0" destOrd="0" parTransId="{1E1CC59F-20A9-4563-BB87-4954554DE514}" sibTransId="{17259311-9D76-4665-BED8-E4523869873C}"/>
    <dgm:cxn modelId="{CF8C6DFD-3A15-4201-85DE-E5770F348012}" type="presOf" srcId="{9FB3784F-6F03-419C-AACD-8D18264B492F}" destId="{FBD5C152-1511-4540-95D3-EE3057AE9147}" srcOrd="0" destOrd="1" presId="urn:diagrams.loki3.com/BracketList"/>
    <dgm:cxn modelId="{2BFBF361-7A7C-43F1-B7ED-D5CF2BAF4CAF}" srcId="{1FECEC25-A028-458C-9B0C-705B1AEFACB8}" destId="{334C76B6-3226-4EE0-AA6A-6DCEEAD7BE7F}" srcOrd="0" destOrd="0" parTransId="{5082BC2C-DB5C-4331-B83B-55B4A5B5DE2B}" sibTransId="{BFAE31BB-3A9C-4219-AD21-0C92829C99F7}"/>
    <dgm:cxn modelId="{1D1885E2-9EE7-4DB1-B247-73F32229006B}" srcId="{8206C688-B69B-467D-98AE-889C4F04E17D}" destId="{2FDFAF26-E5D2-41C1-813B-E1B67A5CBF29}" srcOrd="0" destOrd="0" parTransId="{5ACEC694-71DA-4691-819B-9BD2F03E2881}" sibTransId="{C4174475-004A-48B2-9AD8-67B1EB59B9CE}"/>
    <dgm:cxn modelId="{7D3E200D-1736-4C83-A5E7-0AFE66BDCADA}" srcId="{1FECEC25-A028-458C-9B0C-705B1AEFACB8}" destId="{8206C688-B69B-467D-98AE-889C4F04E17D}" srcOrd="1" destOrd="0" parTransId="{BDA591D5-515E-4DD7-86AB-BC6CA604AD7E}" sibTransId="{C0426904-89CB-4C18-A625-0D31AB4D7469}"/>
    <dgm:cxn modelId="{990EA1E2-BF6C-42B5-936B-CD8923E2968F}" srcId="{8206C688-B69B-467D-98AE-889C4F04E17D}" destId="{6FF865E3-3D45-4FAA-A055-176456E7FE52}" srcOrd="2" destOrd="0" parTransId="{7471751B-8048-48B3-8E81-3F445B85F420}" sibTransId="{720FD244-FA6F-4AB7-B47C-4431966CA9AC}"/>
    <dgm:cxn modelId="{16456E58-410A-4FF5-8008-D2F2B7D61884}" type="presOf" srcId="{6FF865E3-3D45-4FAA-A055-176456E7FE52}" destId="{94F57589-87FF-4699-8C4D-A495C3B6B04A}" srcOrd="0" destOrd="2" presId="urn:diagrams.loki3.com/BracketList"/>
    <dgm:cxn modelId="{A823C224-0E6C-4D56-BC82-D041954E7946}" srcId="{8206C688-B69B-467D-98AE-889C4F04E17D}" destId="{232E7184-FB88-49CF-9A00-A5E4FB19E84A}" srcOrd="3" destOrd="0" parTransId="{8D495AB5-95CD-4A75-804C-D79CA5C04B6F}" sibTransId="{90F1EAB8-87E2-4FBF-8B05-DCD78EAE6854}"/>
    <dgm:cxn modelId="{B1D37E4D-A419-4F7B-BA5E-4908F679C846}" type="presOf" srcId="{1FECEC25-A028-458C-9B0C-705B1AEFACB8}" destId="{0C18C251-A6DA-4CE4-9CD5-F0054960F3D4}" srcOrd="0" destOrd="0" presId="urn:diagrams.loki3.com/BracketList"/>
    <dgm:cxn modelId="{8D49C7CC-262F-47A7-92E0-5353308A3F5D}" type="presOf" srcId="{8206C688-B69B-467D-98AE-889C4F04E17D}" destId="{E92269E3-4E87-44EE-9E89-9A854946F99A}" srcOrd="0" destOrd="0" presId="urn:diagrams.loki3.com/BracketList"/>
    <dgm:cxn modelId="{ADC211F1-6DE8-4261-A436-B15B8B35F3EA}" srcId="{334C76B6-3226-4EE0-AA6A-6DCEEAD7BE7F}" destId="{9FB3784F-6F03-419C-AACD-8D18264B492F}" srcOrd="1" destOrd="0" parTransId="{F434897C-8671-4656-8129-16DD3697DF49}" sibTransId="{C9778765-6BC8-4BA6-8A1F-EFFD12EA5052}"/>
    <dgm:cxn modelId="{BA10669F-871B-490F-86F3-EE088C09E53E}" type="presOf" srcId="{63DC9050-BCD9-4EFA-9355-FB746340A39A}" destId="{FBD5C152-1511-4540-95D3-EE3057AE9147}" srcOrd="0" destOrd="0" presId="urn:diagrams.loki3.com/BracketList"/>
    <dgm:cxn modelId="{D6814800-3F6E-4518-8542-1C24FE1FEA8D}" type="presParOf" srcId="{0C18C251-A6DA-4CE4-9CD5-F0054960F3D4}" destId="{9E320513-C110-4451-8F9E-FDC187204665}" srcOrd="0" destOrd="0" presId="urn:diagrams.loki3.com/BracketList"/>
    <dgm:cxn modelId="{4F9908DF-899E-4AD6-BE58-4A55C09502F2}" type="presParOf" srcId="{9E320513-C110-4451-8F9E-FDC187204665}" destId="{9D8E0338-189A-4F2B-9D4B-ECBFDA89F6BC}" srcOrd="0" destOrd="0" presId="urn:diagrams.loki3.com/BracketList"/>
    <dgm:cxn modelId="{4184F863-78A8-40FD-864C-AE7923F92C6C}" type="presParOf" srcId="{9E320513-C110-4451-8F9E-FDC187204665}" destId="{5FC3AEEA-E1EE-4EF8-9B32-D0A332696FA5}" srcOrd="1" destOrd="0" presId="urn:diagrams.loki3.com/BracketList"/>
    <dgm:cxn modelId="{B370181D-42FF-4885-AA1B-8574D23E1F38}" type="presParOf" srcId="{9E320513-C110-4451-8F9E-FDC187204665}" destId="{DAE31A80-438E-4C33-93C0-3AA75A1F8F04}" srcOrd="2" destOrd="0" presId="urn:diagrams.loki3.com/BracketList"/>
    <dgm:cxn modelId="{EBBAA683-BC2D-45C7-B0A1-93402BC6F044}" type="presParOf" srcId="{9E320513-C110-4451-8F9E-FDC187204665}" destId="{FBD5C152-1511-4540-95D3-EE3057AE9147}" srcOrd="3" destOrd="0" presId="urn:diagrams.loki3.com/BracketList"/>
    <dgm:cxn modelId="{0565585D-DB2C-4012-AD37-CFC5219F732C}" type="presParOf" srcId="{0C18C251-A6DA-4CE4-9CD5-F0054960F3D4}" destId="{A87982BE-4D31-44A0-8DF7-558459952BF9}" srcOrd="1" destOrd="0" presId="urn:diagrams.loki3.com/BracketList"/>
    <dgm:cxn modelId="{6854DD2D-2460-4422-BC12-EEB21691300C}" type="presParOf" srcId="{0C18C251-A6DA-4CE4-9CD5-F0054960F3D4}" destId="{6B7211AC-BB6A-4E40-9E87-A24CBAD3147A}" srcOrd="2" destOrd="0" presId="urn:diagrams.loki3.com/BracketList"/>
    <dgm:cxn modelId="{441CFB23-76A6-4773-B4FE-C01B1DBAB1E5}" type="presParOf" srcId="{6B7211AC-BB6A-4E40-9E87-A24CBAD3147A}" destId="{E92269E3-4E87-44EE-9E89-9A854946F99A}" srcOrd="0" destOrd="0" presId="urn:diagrams.loki3.com/BracketList"/>
    <dgm:cxn modelId="{9552DAC9-A05B-4976-AEE8-F06EF41A5A7B}" type="presParOf" srcId="{6B7211AC-BB6A-4E40-9E87-A24CBAD3147A}" destId="{474BFC59-027A-4CBB-84D1-8D7979E3CC3D}" srcOrd="1" destOrd="0" presId="urn:diagrams.loki3.com/BracketList"/>
    <dgm:cxn modelId="{81335E1E-8BB6-47E2-A6E7-41B04FD23F4C}" type="presParOf" srcId="{6B7211AC-BB6A-4E40-9E87-A24CBAD3147A}" destId="{B71FD997-A235-4941-A79E-1F22D3BE55F8}" srcOrd="2" destOrd="0" presId="urn:diagrams.loki3.com/BracketList"/>
    <dgm:cxn modelId="{2F480118-9A53-4D6E-8393-6CD51650F4DC}" type="presParOf" srcId="{6B7211AC-BB6A-4E40-9E87-A24CBAD3147A}" destId="{94F57589-87FF-4699-8C4D-A495C3B6B04A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55D946-C94A-465F-97CD-6332581D20BE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0EE412-7E2D-4BB3-9CED-FEAC15C85A3F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Партньори за програмите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1AEE7108-0633-47B7-A4B3-6B469EFE5C45}" type="parTrans" cxnId="{BC6972E6-441C-4C2B-AE35-4958D7877B8C}">
      <dgm:prSet/>
      <dgm:spPr/>
      <dgm:t>
        <a:bodyPr/>
        <a:lstStyle/>
        <a:p>
          <a:endParaRPr lang="en-US"/>
        </a:p>
      </dgm:t>
    </dgm:pt>
    <dgm:pt modelId="{D959F182-8F00-4FAE-AD30-19BD8EB7D6AB}" type="sibTrans" cxnId="{BC6972E6-441C-4C2B-AE35-4958D7877B8C}">
      <dgm:prSet/>
      <dgm:spPr/>
      <dgm:t>
        <a:bodyPr/>
        <a:lstStyle/>
        <a:p>
          <a:endParaRPr lang="en-US"/>
        </a:p>
      </dgm:t>
    </dgm:pt>
    <dgm:pt modelId="{D65FB107-22F1-4306-A959-9FC08E17B756}">
      <dgm:prSet phldrT="[Text]" custT="1"/>
      <dgm:spPr/>
      <dgm:t>
        <a:bodyPr/>
        <a:lstStyle/>
        <a:p>
          <a:pPr algn="ctr"/>
          <a:r>
            <a:rPr lang="bg-BG" sz="1600" b="1" dirty="0" smtClean="0">
              <a:latin typeface="Candara" panose="020E0502030303020204" pitchFamily="34" charset="0"/>
            </a:rPr>
            <a:t>Регионални, местни, градски и други публични органи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2358248B-0F1C-4CC7-B154-D966D7955ABD}" type="parTrans" cxnId="{EF9DAB85-9CAB-49F4-96A4-B2A2E108A4B5}">
      <dgm:prSet/>
      <dgm:spPr/>
      <dgm:t>
        <a:bodyPr/>
        <a:lstStyle/>
        <a:p>
          <a:endParaRPr lang="en-US"/>
        </a:p>
      </dgm:t>
    </dgm:pt>
    <dgm:pt modelId="{96667AB6-EFC4-47D1-BD25-DFE22FA35AC3}" type="sibTrans" cxnId="{EF9DAB85-9CAB-49F4-96A4-B2A2E108A4B5}">
      <dgm:prSet/>
      <dgm:spPr/>
      <dgm:t>
        <a:bodyPr/>
        <a:lstStyle/>
        <a:p>
          <a:endParaRPr lang="en-US"/>
        </a:p>
      </dgm:t>
    </dgm:pt>
    <dgm:pt modelId="{FF22626C-796E-4F38-B89E-01AB902B0C7B}">
      <dgm:prSet phldrT="[Text]" custT="1"/>
      <dgm:spPr/>
      <dgm:t>
        <a:bodyPr/>
        <a:lstStyle/>
        <a:p>
          <a:pPr algn="ctr"/>
          <a:r>
            <a:rPr lang="bg-BG" sz="1600" b="1" dirty="0" smtClean="0">
              <a:latin typeface="Candara" panose="020E0502030303020204" pitchFamily="34" charset="0"/>
            </a:rPr>
            <a:t>Икономически и социални партньори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027CEEE3-93F8-4663-B54F-E5DEE41518DA}" type="parTrans" cxnId="{87B98932-93D1-43A1-A3C8-D0A33E26FCEE}">
      <dgm:prSet/>
      <dgm:spPr/>
      <dgm:t>
        <a:bodyPr/>
        <a:lstStyle/>
        <a:p>
          <a:endParaRPr lang="en-US"/>
        </a:p>
      </dgm:t>
    </dgm:pt>
    <dgm:pt modelId="{ECBEE374-2FE7-4043-8DBB-22351EBBC542}" type="sibTrans" cxnId="{87B98932-93D1-43A1-A3C8-D0A33E26FCEE}">
      <dgm:prSet/>
      <dgm:spPr/>
      <dgm:t>
        <a:bodyPr/>
        <a:lstStyle/>
        <a:p>
          <a:endParaRPr lang="en-US"/>
        </a:p>
      </dgm:t>
    </dgm:pt>
    <dgm:pt modelId="{187AA2E6-D720-4276-B77F-F4123D9AB095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Участие на партньорите в изготвянето на програмите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582871B3-B71F-4080-BB66-80CACD8C77E9}" type="parTrans" cxnId="{339C5823-96F0-452F-9D89-84EE178129CE}">
      <dgm:prSet/>
      <dgm:spPr/>
      <dgm:t>
        <a:bodyPr/>
        <a:lstStyle/>
        <a:p>
          <a:endParaRPr lang="en-US"/>
        </a:p>
      </dgm:t>
    </dgm:pt>
    <dgm:pt modelId="{7032AC20-F986-47AB-BA2B-7A618AA67AFE}" type="sibTrans" cxnId="{339C5823-96F0-452F-9D89-84EE178129CE}">
      <dgm:prSet/>
      <dgm:spPr/>
      <dgm:t>
        <a:bodyPr/>
        <a:lstStyle/>
        <a:p>
          <a:endParaRPr lang="en-US"/>
        </a:p>
      </dgm:t>
    </dgm:pt>
    <dgm:pt modelId="{5F1A0808-E338-41EB-BEA8-C90C79F7EBB2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Анализ и установяване на нуждите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D2C3BF43-0AA7-4143-B613-3A8DCE60F8A7}" type="parTrans" cxnId="{9024B1B6-EC63-4A5C-8DC6-5DA674E48DE7}">
      <dgm:prSet/>
      <dgm:spPr/>
      <dgm:t>
        <a:bodyPr/>
        <a:lstStyle/>
        <a:p>
          <a:endParaRPr lang="en-US"/>
        </a:p>
      </dgm:t>
    </dgm:pt>
    <dgm:pt modelId="{AD56F768-3662-4FAF-8E00-8A3CA5E4A40E}" type="sibTrans" cxnId="{9024B1B6-EC63-4A5C-8DC6-5DA674E48DE7}">
      <dgm:prSet/>
      <dgm:spPr/>
      <dgm:t>
        <a:bodyPr/>
        <a:lstStyle/>
        <a:p>
          <a:endParaRPr lang="en-US"/>
        </a:p>
      </dgm:t>
    </dgm:pt>
    <dgm:pt modelId="{F9B1F21A-97C8-42F3-AB09-5F909DF11EF5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Избор на приоритети и специфични цели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2CDEA0A2-3211-43CF-BBD6-B4A1557BB593}" type="parTrans" cxnId="{814FF053-E168-41BF-87C2-1C807C4EFD04}">
      <dgm:prSet/>
      <dgm:spPr/>
      <dgm:t>
        <a:bodyPr/>
        <a:lstStyle/>
        <a:p>
          <a:endParaRPr lang="en-US"/>
        </a:p>
      </dgm:t>
    </dgm:pt>
    <dgm:pt modelId="{E1B23AC4-4266-475F-8A11-4419685CCE74}" type="sibTrans" cxnId="{814FF053-E168-41BF-87C2-1C807C4EFD04}">
      <dgm:prSet/>
      <dgm:spPr/>
      <dgm:t>
        <a:bodyPr/>
        <a:lstStyle/>
        <a:p>
          <a:endParaRPr lang="en-US"/>
        </a:p>
      </dgm:t>
    </dgm:pt>
    <dgm:pt modelId="{3011BF67-F504-4B99-A542-D48E70C86CA4}">
      <dgm:prSet custT="1"/>
      <dgm:spPr/>
      <dgm:t>
        <a:bodyPr/>
        <a:lstStyle/>
        <a:p>
          <a:pPr algn="ctr"/>
          <a:r>
            <a:rPr lang="bg-BG" sz="1600" b="1" dirty="0" smtClean="0">
              <a:latin typeface="Candara" panose="020E0502030303020204" pitchFamily="34" charset="0"/>
            </a:rPr>
            <a:t>Организации, представляващи гражданското общество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A0F02DA8-1953-4F10-A212-2D8D921BCE15}" type="parTrans" cxnId="{502F571E-9EAF-49D3-93A0-8D8B10C8E5B9}">
      <dgm:prSet/>
      <dgm:spPr/>
      <dgm:t>
        <a:bodyPr/>
        <a:lstStyle/>
        <a:p>
          <a:endParaRPr lang="en-US"/>
        </a:p>
      </dgm:t>
    </dgm:pt>
    <dgm:pt modelId="{E5936D34-1A5F-465F-A03D-17896EC3E479}" type="sibTrans" cxnId="{502F571E-9EAF-49D3-93A0-8D8B10C8E5B9}">
      <dgm:prSet/>
      <dgm:spPr/>
      <dgm:t>
        <a:bodyPr/>
        <a:lstStyle/>
        <a:p>
          <a:endParaRPr lang="en-US"/>
        </a:p>
      </dgm:t>
    </dgm:pt>
    <dgm:pt modelId="{1920E746-E139-40F8-A9BA-8129120EE2D8}">
      <dgm:prSet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Отпускането на финансиране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AABFB4D7-0A33-4FBA-9C71-9AC1C34F289B}" type="parTrans" cxnId="{34574119-3AFF-4CB7-8A3A-76FB0EBCB5B3}">
      <dgm:prSet/>
      <dgm:spPr/>
      <dgm:t>
        <a:bodyPr/>
        <a:lstStyle/>
        <a:p>
          <a:endParaRPr lang="en-US"/>
        </a:p>
      </dgm:t>
    </dgm:pt>
    <dgm:pt modelId="{472B8B60-D3D7-4B2F-9820-3312B80A2E9F}" type="sibTrans" cxnId="{34574119-3AFF-4CB7-8A3A-76FB0EBCB5B3}">
      <dgm:prSet/>
      <dgm:spPr/>
      <dgm:t>
        <a:bodyPr/>
        <a:lstStyle/>
        <a:p>
          <a:endParaRPr lang="en-US"/>
        </a:p>
      </dgm:t>
    </dgm:pt>
    <dgm:pt modelId="{B4602B4A-5A67-48DB-8965-379B3B1CA0E1}">
      <dgm:prSet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Определяне на конкретни показатели за програмите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F8985A45-1C0B-4871-AF1A-C8142B309024}" type="parTrans" cxnId="{3813416C-85FA-4506-A572-5598A400A919}">
      <dgm:prSet/>
      <dgm:spPr/>
      <dgm:t>
        <a:bodyPr/>
        <a:lstStyle/>
        <a:p>
          <a:endParaRPr lang="en-US"/>
        </a:p>
      </dgm:t>
    </dgm:pt>
    <dgm:pt modelId="{B28DC86F-82E0-42AD-8310-D9443202CDEE}" type="sibTrans" cxnId="{3813416C-85FA-4506-A572-5598A400A919}">
      <dgm:prSet/>
      <dgm:spPr/>
      <dgm:t>
        <a:bodyPr/>
        <a:lstStyle/>
        <a:p>
          <a:endParaRPr lang="en-US"/>
        </a:p>
      </dgm:t>
    </dgm:pt>
    <dgm:pt modelId="{A6688C6A-7FB6-4A7C-B77C-A61BDF15705A}" type="pres">
      <dgm:prSet presAssocID="{3055D946-C94A-465F-97CD-6332581D20B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7BADCE9-DC8F-4865-96EB-CEB78CAA842F}" type="pres">
      <dgm:prSet presAssocID="{F10EE412-7E2D-4BB3-9CED-FEAC15C85A3F}" presName="root" presStyleCnt="0"/>
      <dgm:spPr/>
    </dgm:pt>
    <dgm:pt modelId="{FE2DE7A3-B1A9-4436-9547-F14AA69CF1DC}" type="pres">
      <dgm:prSet presAssocID="{F10EE412-7E2D-4BB3-9CED-FEAC15C85A3F}" presName="rootComposite" presStyleCnt="0"/>
      <dgm:spPr/>
    </dgm:pt>
    <dgm:pt modelId="{3AC540A6-63C6-4D31-A54E-A292D4F60B19}" type="pres">
      <dgm:prSet presAssocID="{F10EE412-7E2D-4BB3-9CED-FEAC15C85A3F}" presName="rootText" presStyleLbl="node1" presStyleIdx="0" presStyleCnt="2" custScaleX="273380" custLinFactNeighborX="-47149" custLinFactNeighborY="1746"/>
      <dgm:spPr/>
      <dgm:t>
        <a:bodyPr/>
        <a:lstStyle/>
        <a:p>
          <a:endParaRPr lang="en-US"/>
        </a:p>
      </dgm:t>
    </dgm:pt>
    <dgm:pt modelId="{DF186E4E-7937-4054-8E16-E82F6F3662C2}" type="pres">
      <dgm:prSet presAssocID="{F10EE412-7E2D-4BB3-9CED-FEAC15C85A3F}" presName="rootConnector" presStyleLbl="node1" presStyleIdx="0" presStyleCnt="2"/>
      <dgm:spPr/>
      <dgm:t>
        <a:bodyPr/>
        <a:lstStyle/>
        <a:p>
          <a:endParaRPr lang="en-US"/>
        </a:p>
      </dgm:t>
    </dgm:pt>
    <dgm:pt modelId="{A0EE0352-3C6C-48A7-BEA7-FD626816A552}" type="pres">
      <dgm:prSet presAssocID="{F10EE412-7E2D-4BB3-9CED-FEAC15C85A3F}" presName="childShape" presStyleCnt="0"/>
      <dgm:spPr/>
    </dgm:pt>
    <dgm:pt modelId="{47EFC0FB-ED8D-4414-A786-FC4E0965FCCF}" type="pres">
      <dgm:prSet presAssocID="{2358248B-0F1C-4CC7-B154-D966D7955ABD}" presName="Name13" presStyleLbl="parChTrans1D2" presStyleIdx="0" presStyleCnt="7"/>
      <dgm:spPr/>
      <dgm:t>
        <a:bodyPr/>
        <a:lstStyle/>
        <a:p>
          <a:endParaRPr lang="en-US"/>
        </a:p>
      </dgm:t>
    </dgm:pt>
    <dgm:pt modelId="{73DB97FC-7353-43F6-B1BD-CB9C1D7D8338}" type="pres">
      <dgm:prSet presAssocID="{D65FB107-22F1-4306-A959-9FC08E17B756}" presName="childText" presStyleLbl="bgAcc1" presStyleIdx="0" presStyleCnt="7" custScaleX="377996" custScaleY="100844" custLinFactNeighborX="-37727" custLinFactNeighborY="29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D52788-D702-463B-AD18-6C61B289D27D}" type="pres">
      <dgm:prSet presAssocID="{027CEEE3-93F8-4663-B54F-E5DEE41518DA}" presName="Name13" presStyleLbl="parChTrans1D2" presStyleIdx="1" presStyleCnt="7"/>
      <dgm:spPr/>
      <dgm:t>
        <a:bodyPr/>
        <a:lstStyle/>
        <a:p>
          <a:endParaRPr lang="en-US"/>
        </a:p>
      </dgm:t>
    </dgm:pt>
    <dgm:pt modelId="{13764F32-4478-47E3-AB7B-23B4BC4C3379}" type="pres">
      <dgm:prSet presAssocID="{FF22626C-796E-4F38-B89E-01AB902B0C7B}" presName="childText" presStyleLbl="bgAcc1" presStyleIdx="1" presStyleCnt="7" custScaleX="380950" custScaleY="113557" custLinFactNeighborX="-37727" custLinFactNeighborY="69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3EB549-D436-4071-857D-2CE8D0C27C3A}" type="pres">
      <dgm:prSet presAssocID="{A0F02DA8-1953-4F10-A212-2D8D921BCE15}" presName="Name13" presStyleLbl="parChTrans1D2" presStyleIdx="2" presStyleCnt="7"/>
      <dgm:spPr/>
      <dgm:t>
        <a:bodyPr/>
        <a:lstStyle/>
        <a:p>
          <a:endParaRPr lang="en-US"/>
        </a:p>
      </dgm:t>
    </dgm:pt>
    <dgm:pt modelId="{81C9A354-396B-4CFF-9130-116A3DF1E92B}" type="pres">
      <dgm:prSet presAssocID="{3011BF67-F504-4B99-A542-D48E70C86CA4}" presName="childText" presStyleLbl="bgAcc1" presStyleIdx="2" presStyleCnt="7" custScaleX="386625" custScaleY="129118" custLinFactNeighborX="-39776" custLinFactNeighborY="140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D2085B-2CEB-4250-8F3F-FC9198F2F689}" type="pres">
      <dgm:prSet presAssocID="{187AA2E6-D720-4276-B77F-F4123D9AB095}" presName="root" presStyleCnt="0"/>
      <dgm:spPr/>
    </dgm:pt>
    <dgm:pt modelId="{63F701E6-77D0-45C7-A2DA-78C91E931C55}" type="pres">
      <dgm:prSet presAssocID="{187AA2E6-D720-4276-B77F-F4123D9AB095}" presName="rootComposite" presStyleCnt="0"/>
      <dgm:spPr/>
    </dgm:pt>
    <dgm:pt modelId="{E0F9B8B4-B65A-44DB-9374-20E3EF6C7729}" type="pres">
      <dgm:prSet presAssocID="{187AA2E6-D720-4276-B77F-F4123D9AB095}" presName="rootText" presStyleLbl="node1" presStyleIdx="1" presStyleCnt="2" custScaleX="350762" custScaleY="112311" custLinFactNeighborX="20082" custLinFactNeighborY="1381"/>
      <dgm:spPr/>
      <dgm:t>
        <a:bodyPr/>
        <a:lstStyle/>
        <a:p>
          <a:endParaRPr lang="en-US"/>
        </a:p>
      </dgm:t>
    </dgm:pt>
    <dgm:pt modelId="{5C4937BA-873C-467C-ABA2-A09799C698E5}" type="pres">
      <dgm:prSet presAssocID="{187AA2E6-D720-4276-B77F-F4123D9AB095}" presName="rootConnector" presStyleLbl="node1" presStyleIdx="1" presStyleCnt="2"/>
      <dgm:spPr/>
      <dgm:t>
        <a:bodyPr/>
        <a:lstStyle/>
        <a:p>
          <a:endParaRPr lang="en-US"/>
        </a:p>
      </dgm:t>
    </dgm:pt>
    <dgm:pt modelId="{7713E66C-8DFB-42F5-B47D-D49A67F7394B}" type="pres">
      <dgm:prSet presAssocID="{187AA2E6-D720-4276-B77F-F4123D9AB095}" presName="childShape" presStyleCnt="0"/>
      <dgm:spPr/>
    </dgm:pt>
    <dgm:pt modelId="{F853BE9B-C559-4038-9936-C3DF4018C564}" type="pres">
      <dgm:prSet presAssocID="{D2C3BF43-0AA7-4143-B613-3A8DCE60F8A7}" presName="Name13" presStyleLbl="parChTrans1D2" presStyleIdx="3" presStyleCnt="7"/>
      <dgm:spPr/>
      <dgm:t>
        <a:bodyPr/>
        <a:lstStyle/>
        <a:p>
          <a:endParaRPr lang="en-US"/>
        </a:p>
      </dgm:t>
    </dgm:pt>
    <dgm:pt modelId="{5C643251-9ADA-450B-A8A9-C59696CF5034}" type="pres">
      <dgm:prSet presAssocID="{5F1A0808-E338-41EB-BEA8-C90C79F7EBB2}" presName="childText" presStyleLbl="bgAcc1" presStyleIdx="3" presStyleCnt="7" custScaleX="3192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32B3CF-ECB7-412B-B0F9-444DEC7A2292}" type="pres">
      <dgm:prSet presAssocID="{2CDEA0A2-3211-43CF-BBD6-B4A1557BB593}" presName="Name13" presStyleLbl="parChTrans1D2" presStyleIdx="4" presStyleCnt="7"/>
      <dgm:spPr/>
      <dgm:t>
        <a:bodyPr/>
        <a:lstStyle/>
        <a:p>
          <a:endParaRPr lang="en-US"/>
        </a:p>
      </dgm:t>
    </dgm:pt>
    <dgm:pt modelId="{05B37785-0339-4CE6-9A1D-C1380906EC0A}" type="pres">
      <dgm:prSet presAssocID="{F9B1F21A-97C8-42F3-AB09-5F909DF11EF5}" presName="childText" presStyleLbl="bgAcc1" presStyleIdx="4" presStyleCnt="7" custScaleX="3209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A6E36C-F788-4F23-8727-2FF81D96873B}" type="pres">
      <dgm:prSet presAssocID="{AABFB4D7-0A33-4FBA-9C71-9AC1C34F289B}" presName="Name13" presStyleLbl="parChTrans1D2" presStyleIdx="5" presStyleCnt="7"/>
      <dgm:spPr/>
      <dgm:t>
        <a:bodyPr/>
        <a:lstStyle/>
        <a:p>
          <a:endParaRPr lang="en-US"/>
        </a:p>
      </dgm:t>
    </dgm:pt>
    <dgm:pt modelId="{DD7AD98D-6CDF-4AE1-83AE-86C4CEECA6FE}" type="pres">
      <dgm:prSet presAssocID="{1920E746-E139-40F8-A9BA-8129120EE2D8}" presName="childText" presStyleLbl="bgAcc1" presStyleIdx="5" presStyleCnt="7" custScaleX="3165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BA83FF-4B75-4FB6-AB45-425C63BD4EFD}" type="pres">
      <dgm:prSet presAssocID="{F8985A45-1C0B-4871-AF1A-C8142B309024}" presName="Name13" presStyleLbl="parChTrans1D2" presStyleIdx="6" presStyleCnt="7"/>
      <dgm:spPr/>
      <dgm:t>
        <a:bodyPr/>
        <a:lstStyle/>
        <a:p>
          <a:endParaRPr lang="en-US"/>
        </a:p>
      </dgm:t>
    </dgm:pt>
    <dgm:pt modelId="{96E2D032-A3AB-4B22-A6C7-9D1D4D8B60F7}" type="pres">
      <dgm:prSet presAssocID="{B4602B4A-5A67-48DB-8965-379B3B1CA0E1}" presName="childText" presStyleLbl="bgAcc1" presStyleIdx="6" presStyleCnt="7" custScaleX="324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D5508AB-8972-4CF6-B411-D5F40274A9B5}" type="presOf" srcId="{D2C3BF43-0AA7-4143-B613-3A8DCE60F8A7}" destId="{F853BE9B-C559-4038-9936-C3DF4018C564}" srcOrd="0" destOrd="0" presId="urn:microsoft.com/office/officeart/2005/8/layout/hierarchy3"/>
    <dgm:cxn modelId="{339C5823-96F0-452F-9D89-84EE178129CE}" srcId="{3055D946-C94A-465F-97CD-6332581D20BE}" destId="{187AA2E6-D720-4276-B77F-F4123D9AB095}" srcOrd="1" destOrd="0" parTransId="{582871B3-B71F-4080-BB66-80CACD8C77E9}" sibTransId="{7032AC20-F986-47AB-BA2B-7A618AA67AFE}"/>
    <dgm:cxn modelId="{2BB6AFF2-A2A1-439B-B3C9-A2FEB517DD17}" type="presOf" srcId="{D65FB107-22F1-4306-A959-9FC08E17B756}" destId="{73DB97FC-7353-43F6-B1BD-CB9C1D7D8338}" srcOrd="0" destOrd="0" presId="urn:microsoft.com/office/officeart/2005/8/layout/hierarchy3"/>
    <dgm:cxn modelId="{0B4ABFAD-E731-41B7-9A38-35FC68CA5100}" type="presOf" srcId="{A0F02DA8-1953-4F10-A212-2D8D921BCE15}" destId="{493EB549-D436-4071-857D-2CE8D0C27C3A}" srcOrd="0" destOrd="0" presId="urn:microsoft.com/office/officeart/2005/8/layout/hierarchy3"/>
    <dgm:cxn modelId="{814FF053-E168-41BF-87C2-1C807C4EFD04}" srcId="{187AA2E6-D720-4276-B77F-F4123D9AB095}" destId="{F9B1F21A-97C8-42F3-AB09-5F909DF11EF5}" srcOrd="1" destOrd="0" parTransId="{2CDEA0A2-3211-43CF-BBD6-B4A1557BB593}" sibTransId="{E1B23AC4-4266-475F-8A11-4419685CCE74}"/>
    <dgm:cxn modelId="{BC6972E6-441C-4C2B-AE35-4958D7877B8C}" srcId="{3055D946-C94A-465F-97CD-6332581D20BE}" destId="{F10EE412-7E2D-4BB3-9CED-FEAC15C85A3F}" srcOrd="0" destOrd="0" parTransId="{1AEE7108-0633-47B7-A4B3-6B469EFE5C45}" sibTransId="{D959F182-8F00-4FAE-AD30-19BD8EB7D6AB}"/>
    <dgm:cxn modelId="{EF9DAB85-9CAB-49F4-96A4-B2A2E108A4B5}" srcId="{F10EE412-7E2D-4BB3-9CED-FEAC15C85A3F}" destId="{D65FB107-22F1-4306-A959-9FC08E17B756}" srcOrd="0" destOrd="0" parTransId="{2358248B-0F1C-4CC7-B154-D966D7955ABD}" sibTransId="{96667AB6-EFC4-47D1-BD25-DFE22FA35AC3}"/>
    <dgm:cxn modelId="{E9F10B09-0002-416C-BAF7-2E792CE6E449}" type="presOf" srcId="{1920E746-E139-40F8-A9BA-8129120EE2D8}" destId="{DD7AD98D-6CDF-4AE1-83AE-86C4CEECA6FE}" srcOrd="0" destOrd="0" presId="urn:microsoft.com/office/officeart/2005/8/layout/hierarchy3"/>
    <dgm:cxn modelId="{F293AB41-6FA7-493E-A34C-2D6E407F5C2A}" type="presOf" srcId="{3011BF67-F504-4B99-A542-D48E70C86CA4}" destId="{81C9A354-396B-4CFF-9130-116A3DF1E92B}" srcOrd="0" destOrd="0" presId="urn:microsoft.com/office/officeart/2005/8/layout/hierarchy3"/>
    <dgm:cxn modelId="{BFC869EC-98D1-40F2-81BB-7E6E6D2B0EAD}" type="presOf" srcId="{2358248B-0F1C-4CC7-B154-D966D7955ABD}" destId="{47EFC0FB-ED8D-4414-A786-FC4E0965FCCF}" srcOrd="0" destOrd="0" presId="urn:microsoft.com/office/officeart/2005/8/layout/hierarchy3"/>
    <dgm:cxn modelId="{9BE32770-4BB0-43F2-9CAC-4BC9374BAFBD}" type="presOf" srcId="{187AA2E6-D720-4276-B77F-F4123D9AB095}" destId="{E0F9B8B4-B65A-44DB-9374-20E3EF6C7729}" srcOrd="0" destOrd="0" presId="urn:microsoft.com/office/officeart/2005/8/layout/hierarchy3"/>
    <dgm:cxn modelId="{5D56B12D-0479-4429-8933-B034F3BB52BB}" type="presOf" srcId="{AABFB4D7-0A33-4FBA-9C71-9AC1C34F289B}" destId="{09A6E36C-F788-4F23-8727-2FF81D96873B}" srcOrd="0" destOrd="0" presId="urn:microsoft.com/office/officeart/2005/8/layout/hierarchy3"/>
    <dgm:cxn modelId="{3813416C-85FA-4506-A572-5598A400A919}" srcId="{187AA2E6-D720-4276-B77F-F4123D9AB095}" destId="{B4602B4A-5A67-48DB-8965-379B3B1CA0E1}" srcOrd="3" destOrd="0" parTransId="{F8985A45-1C0B-4871-AF1A-C8142B309024}" sibTransId="{B28DC86F-82E0-42AD-8310-D9443202CDEE}"/>
    <dgm:cxn modelId="{502F571E-9EAF-49D3-93A0-8D8B10C8E5B9}" srcId="{F10EE412-7E2D-4BB3-9CED-FEAC15C85A3F}" destId="{3011BF67-F504-4B99-A542-D48E70C86CA4}" srcOrd="2" destOrd="0" parTransId="{A0F02DA8-1953-4F10-A212-2D8D921BCE15}" sibTransId="{E5936D34-1A5F-465F-A03D-17896EC3E479}"/>
    <dgm:cxn modelId="{7DBD5D4B-4FC0-4D27-A515-AC39A81C8CDD}" type="presOf" srcId="{2CDEA0A2-3211-43CF-BBD6-B4A1557BB593}" destId="{6332B3CF-ECB7-412B-B0F9-444DEC7A2292}" srcOrd="0" destOrd="0" presId="urn:microsoft.com/office/officeart/2005/8/layout/hierarchy3"/>
    <dgm:cxn modelId="{81AF8E34-3DDC-4E8C-AA44-03C477C33D90}" type="presOf" srcId="{F9B1F21A-97C8-42F3-AB09-5F909DF11EF5}" destId="{05B37785-0339-4CE6-9A1D-C1380906EC0A}" srcOrd="0" destOrd="0" presId="urn:microsoft.com/office/officeart/2005/8/layout/hierarchy3"/>
    <dgm:cxn modelId="{E00F5F1C-B117-47B6-BE26-57E62758A6E5}" type="presOf" srcId="{FF22626C-796E-4F38-B89E-01AB902B0C7B}" destId="{13764F32-4478-47E3-AB7B-23B4BC4C3379}" srcOrd="0" destOrd="0" presId="urn:microsoft.com/office/officeart/2005/8/layout/hierarchy3"/>
    <dgm:cxn modelId="{19BA67CE-FCEF-46F2-AB62-12EF33F9221D}" type="presOf" srcId="{3055D946-C94A-465F-97CD-6332581D20BE}" destId="{A6688C6A-7FB6-4A7C-B77C-A61BDF15705A}" srcOrd="0" destOrd="0" presId="urn:microsoft.com/office/officeart/2005/8/layout/hierarchy3"/>
    <dgm:cxn modelId="{EB0ABB42-6EBC-4875-A0A3-BE6B97EBA494}" type="presOf" srcId="{187AA2E6-D720-4276-B77F-F4123D9AB095}" destId="{5C4937BA-873C-467C-ABA2-A09799C698E5}" srcOrd="1" destOrd="0" presId="urn:microsoft.com/office/officeart/2005/8/layout/hierarchy3"/>
    <dgm:cxn modelId="{1AB0C768-9724-4CF3-A31F-D9A4F4A2790C}" type="presOf" srcId="{F10EE412-7E2D-4BB3-9CED-FEAC15C85A3F}" destId="{3AC540A6-63C6-4D31-A54E-A292D4F60B19}" srcOrd="0" destOrd="0" presId="urn:microsoft.com/office/officeart/2005/8/layout/hierarchy3"/>
    <dgm:cxn modelId="{F2043699-1F64-46A6-991C-619CF563B034}" type="presOf" srcId="{F10EE412-7E2D-4BB3-9CED-FEAC15C85A3F}" destId="{DF186E4E-7937-4054-8E16-E82F6F3662C2}" srcOrd="1" destOrd="0" presId="urn:microsoft.com/office/officeart/2005/8/layout/hierarchy3"/>
    <dgm:cxn modelId="{C38B892D-0F58-4FA6-A00B-38CC41E3EE68}" type="presOf" srcId="{F8985A45-1C0B-4871-AF1A-C8142B309024}" destId="{2ABA83FF-4B75-4FB6-AB45-425C63BD4EFD}" srcOrd="0" destOrd="0" presId="urn:microsoft.com/office/officeart/2005/8/layout/hierarchy3"/>
    <dgm:cxn modelId="{87B98932-93D1-43A1-A3C8-D0A33E26FCEE}" srcId="{F10EE412-7E2D-4BB3-9CED-FEAC15C85A3F}" destId="{FF22626C-796E-4F38-B89E-01AB902B0C7B}" srcOrd="1" destOrd="0" parTransId="{027CEEE3-93F8-4663-B54F-E5DEE41518DA}" sibTransId="{ECBEE374-2FE7-4043-8DBB-22351EBBC542}"/>
    <dgm:cxn modelId="{F913948D-245E-4E38-8EFB-4039993894A7}" type="presOf" srcId="{5F1A0808-E338-41EB-BEA8-C90C79F7EBB2}" destId="{5C643251-9ADA-450B-A8A9-C59696CF5034}" srcOrd="0" destOrd="0" presId="urn:microsoft.com/office/officeart/2005/8/layout/hierarchy3"/>
    <dgm:cxn modelId="{34574119-3AFF-4CB7-8A3A-76FB0EBCB5B3}" srcId="{187AA2E6-D720-4276-B77F-F4123D9AB095}" destId="{1920E746-E139-40F8-A9BA-8129120EE2D8}" srcOrd="2" destOrd="0" parTransId="{AABFB4D7-0A33-4FBA-9C71-9AC1C34F289B}" sibTransId="{472B8B60-D3D7-4B2F-9820-3312B80A2E9F}"/>
    <dgm:cxn modelId="{9024B1B6-EC63-4A5C-8DC6-5DA674E48DE7}" srcId="{187AA2E6-D720-4276-B77F-F4123D9AB095}" destId="{5F1A0808-E338-41EB-BEA8-C90C79F7EBB2}" srcOrd="0" destOrd="0" parTransId="{D2C3BF43-0AA7-4143-B613-3A8DCE60F8A7}" sibTransId="{AD56F768-3662-4FAF-8E00-8A3CA5E4A40E}"/>
    <dgm:cxn modelId="{A039711A-D615-4A4F-BA9B-A154C0CE0C40}" type="presOf" srcId="{027CEEE3-93F8-4663-B54F-E5DEE41518DA}" destId="{7CD52788-D702-463B-AD18-6C61B289D27D}" srcOrd="0" destOrd="0" presId="urn:microsoft.com/office/officeart/2005/8/layout/hierarchy3"/>
    <dgm:cxn modelId="{FF539C2D-AD53-4135-99E2-FA45501600B2}" type="presOf" srcId="{B4602B4A-5A67-48DB-8965-379B3B1CA0E1}" destId="{96E2D032-A3AB-4B22-A6C7-9D1D4D8B60F7}" srcOrd="0" destOrd="0" presId="urn:microsoft.com/office/officeart/2005/8/layout/hierarchy3"/>
    <dgm:cxn modelId="{44F2F0E5-3A06-411F-BC01-4F34FC3FDD0C}" type="presParOf" srcId="{A6688C6A-7FB6-4A7C-B77C-A61BDF15705A}" destId="{17BADCE9-DC8F-4865-96EB-CEB78CAA842F}" srcOrd="0" destOrd="0" presId="urn:microsoft.com/office/officeart/2005/8/layout/hierarchy3"/>
    <dgm:cxn modelId="{46F30609-2DDB-4A36-A64D-1DC9E44FC32D}" type="presParOf" srcId="{17BADCE9-DC8F-4865-96EB-CEB78CAA842F}" destId="{FE2DE7A3-B1A9-4436-9547-F14AA69CF1DC}" srcOrd="0" destOrd="0" presId="urn:microsoft.com/office/officeart/2005/8/layout/hierarchy3"/>
    <dgm:cxn modelId="{88F2A102-5D48-482E-8DD2-F12908CE62A3}" type="presParOf" srcId="{FE2DE7A3-B1A9-4436-9547-F14AA69CF1DC}" destId="{3AC540A6-63C6-4D31-A54E-A292D4F60B19}" srcOrd="0" destOrd="0" presId="urn:microsoft.com/office/officeart/2005/8/layout/hierarchy3"/>
    <dgm:cxn modelId="{D5D2EE08-BD4C-4620-94BF-609C931F6DF5}" type="presParOf" srcId="{FE2DE7A3-B1A9-4436-9547-F14AA69CF1DC}" destId="{DF186E4E-7937-4054-8E16-E82F6F3662C2}" srcOrd="1" destOrd="0" presId="urn:microsoft.com/office/officeart/2005/8/layout/hierarchy3"/>
    <dgm:cxn modelId="{7E6E99DB-47A7-45A4-8E29-8B96B9A25F0C}" type="presParOf" srcId="{17BADCE9-DC8F-4865-96EB-CEB78CAA842F}" destId="{A0EE0352-3C6C-48A7-BEA7-FD626816A552}" srcOrd="1" destOrd="0" presId="urn:microsoft.com/office/officeart/2005/8/layout/hierarchy3"/>
    <dgm:cxn modelId="{A6225EE7-B211-41ED-9B08-50A34FE17C75}" type="presParOf" srcId="{A0EE0352-3C6C-48A7-BEA7-FD626816A552}" destId="{47EFC0FB-ED8D-4414-A786-FC4E0965FCCF}" srcOrd="0" destOrd="0" presId="urn:microsoft.com/office/officeart/2005/8/layout/hierarchy3"/>
    <dgm:cxn modelId="{AE6270A0-53C7-4793-B45D-1B8064EE39DA}" type="presParOf" srcId="{A0EE0352-3C6C-48A7-BEA7-FD626816A552}" destId="{73DB97FC-7353-43F6-B1BD-CB9C1D7D8338}" srcOrd="1" destOrd="0" presId="urn:microsoft.com/office/officeart/2005/8/layout/hierarchy3"/>
    <dgm:cxn modelId="{4E6124AE-2D5E-41BD-A533-F4E0864B60FC}" type="presParOf" srcId="{A0EE0352-3C6C-48A7-BEA7-FD626816A552}" destId="{7CD52788-D702-463B-AD18-6C61B289D27D}" srcOrd="2" destOrd="0" presId="urn:microsoft.com/office/officeart/2005/8/layout/hierarchy3"/>
    <dgm:cxn modelId="{09802BC2-3F59-47C8-90AF-1AC84F4F0590}" type="presParOf" srcId="{A0EE0352-3C6C-48A7-BEA7-FD626816A552}" destId="{13764F32-4478-47E3-AB7B-23B4BC4C3379}" srcOrd="3" destOrd="0" presId="urn:microsoft.com/office/officeart/2005/8/layout/hierarchy3"/>
    <dgm:cxn modelId="{07F82406-31DF-4085-BDC4-A6F6E865A99D}" type="presParOf" srcId="{A0EE0352-3C6C-48A7-BEA7-FD626816A552}" destId="{493EB549-D436-4071-857D-2CE8D0C27C3A}" srcOrd="4" destOrd="0" presId="urn:microsoft.com/office/officeart/2005/8/layout/hierarchy3"/>
    <dgm:cxn modelId="{D69AC00D-8E27-438E-BE34-D9F81D442C9E}" type="presParOf" srcId="{A0EE0352-3C6C-48A7-BEA7-FD626816A552}" destId="{81C9A354-396B-4CFF-9130-116A3DF1E92B}" srcOrd="5" destOrd="0" presId="urn:microsoft.com/office/officeart/2005/8/layout/hierarchy3"/>
    <dgm:cxn modelId="{51C1ACE4-8C2A-4592-BF10-6CE86263903E}" type="presParOf" srcId="{A6688C6A-7FB6-4A7C-B77C-A61BDF15705A}" destId="{77D2085B-2CEB-4250-8F3F-FC9198F2F689}" srcOrd="1" destOrd="0" presId="urn:microsoft.com/office/officeart/2005/8/layout/hierarchy3"/>
    <dgm:cxn modelId="{0B839B44-CF03-4FAD-AB4F-16C6AB319312}" type="presParOf" srcId="{77D2085B-2CEB-4250-8F3F-FC9198F2F689}" destId="{63F701E6-77D0-45C7-A2DA-78C91E931C55}" srcOrd="0" destOrd="0" presId="urn:microsoft.com/office/officeart/2005/8/layout/hierarchy3"/>
    <dgm:cxn modelId="{3F77EB7D-F372-4874-850F-3A12ED82E0DB}" type="presParOf" srcId="{63F701E6-77D0-45C7-A2DA-78C91E931C55}" destId="{E0F9B8B4-B65A-44DB-9374-20E3EF6C7729}" srcOrd="0" destOrd="0" presId="urn:microsoft.com/office/officeart/2005/8/layout/hierarchy3"/>
    <dgm:cxn modelId="{0E54EE48-0AAD-4D8C-B21B-848361C6534C}" type="presParOf" srcId="{63F701E6-77D0-45C7-A2DA-78C91E931C55}" destId="{5C4937BA-873C-467C-ABA2-A09799C698E5}" srcOrd="1" destOrd="0" presId="urn:microsoft.com/office/officeart/2005/8/layout/hierarchy3"/>
    <dgm:cxn modelId="{E7CB9B2B-1A4D-40AC-80BD-D2B0A65F3A04}" type="presParOf" srcId="{77D2085B-2CEB-4250-8F3F-FC9198F2F689}" destId="{7713E66C-8DFB-42F5-B47D-D49A67F7394B}" srcOrd="1" destOrd="0" presId="urn:microsoft.com/office/officeart/2005/8/layout/hierarchy3"/>
    <dgm:cxn modelId="{EB60C5D4-2F2B-402D-B293-E15F8AAEAA0A}" type="presParOf" srcId="{7713E66C-8DFB-42F5-B47D-D49A67F7394B}" destId="{F853BE9B-C559-4038-9936-C3DF4018C564}" srcOrd="0" destOrd="0" presId="urn:microsoft.com/office/officeart/2005/8/layout/hierarchy3"/>
    <dgm:cxn modelId="{4DABD647-9385-4DC7-997C-E0C5DDDF9F05}" type="presParOf" srcId="{7713E66C-8DFB-42F5-B47D-D49A67F7394B}" destId="{5C643251-9ADA-450B-A8A9-C59696CF5034}" srcOrd="1" destOrd="0" presId="urn:microsoft.com/office/officeart/2005/8/layout/hierarchy3"/>
    <dgm:cxn modelId="{9A42C838-4116-4177-8CA9-66053B1DD2A5}" type="presParOf" srcId="{7713E66C-8DFB-42F5-B47D-D49A67F7394B}" destId="{6332B3CF-ECB7-412B-B0F9-444DEC7A2292}" srcOrd="2" destOrd="0" presId="urn:microsoft.com/office/officeart/2005/8/layout/hierarchy3"/>
    <dgm:cxn modelId="{315544B6-BF06-4DC0-807D-A647E91EB4F0}" type="presParOf" srcId="{7713E66C-8DFB-42F5-B47D-D49A67F7394B}" destId="{05B37785-0339-4CE6-9A1D-C1380906EC0A}" srcOrd="3" destOrd="0" presId="urn:microsoft.com/office/officeart/2005/8/layout/hierarchy3"/>
    <dgm:cxn modelId="{A90C8EC2-F361-49E1-9592-B3DC54CB6EFC}" type="presParOf" srcId="{7713E66C-8DFB-42F5-B47D-D49A67F7394B}" destId="{09A6E36C-F788-4F23-8727-2FF81D96873B}" srcOrd="4" destOrd="0" presId="urn:microsoft.com/office/officeart/2005/8/layout/hierarchy3"/>
    <dgm:cxn modelId="{424E29E8-96B1-458B-834A-515EB5C7D6F9}" type="presParOf" srcId="{7713E66C-8DFB-42F5-B47D-D49A67F7394B}" destId="{DD7AD98D-6CDF-4AE1-83AE-86C4CEECA6FE}" srcOrd="5" destOrd="0" presId="urn:microsoft.com/office/officeart/2005/8/layout/hierarchy3"/>
    <dgm:cxn modelId="{49E67CE1-39FA-47DF-84C0-702B4C6FD338}" type="presParOf" srcId="{7713E66C-8DFB-42F5-B47D-D49A67F7394B}" destId="{2ABA83FF-4B75-4FB6-AB45-425C63BD4EFD}" srcOrd="6" destOrd="0" presId="urn:microsoft.com/office/officeart/2005/8/layout/hierarchy3"/>
    <dgm:cxn modelId="{131DDE38-E307-4AA0-AE19-3353EFB4D15F}" type="presParOf" srcId="{7713E66C-8DFB-42F5-B47D-D49A67F7394B}" destId="{96E2D032-A3AB-4B22-A6C7-9D1D4D8B60F7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5B55EF-B51A-441A-B3AC-85723FED83C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37D968-BF1B-43F5-8B1E-8B84D8A86383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2014-2020</a:t>
          </a:r>
        </a:p>
        <a:p>
          <a:r>
            <a:rPr lang="bg-BG" sz="2000" b="1" dirty="0" smtClean="0">
              <a:latin typeface="Candara" panose="020E0502030303020204" pitchFamily="34" charset="0"/>
            </a:rPr>
            <a:t>Предварителни условия (ПУ) 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75C8E1DF-AF7A-4272-8A5E-4364F6F5DD76}" type="parTrans" cxnId="{9171FA08-42B7-4384-BF60-EDACD7311D27}">
      <dgm:prSet/>
      <dgm:spPr/>
      <dgm:t>
        <a:bodyPr/>
        <a:lstStyle/>
        <a:p>
          <a:endParaRPr lang="en-US"/>
        </a:p>
      </dgm:t>
    </dgm:pt>
    <dgm:pt modelId="{EAA7181D-8CE0-4AE7-A597-69713FB41D60}" type="sibTrans" cxnId="{9171FA08-42B7-4384-BF60-EDACD7311D27}">
      <dgm:prSet/>
      <dgm:spPr/>
      <dgm:t>
        <a:bodyPr/>
        <a:lstStyle/>
        <a:p>
          <a:endParaRPr lang="en-US"/>
        </a:p>
      </dgm:t>
    </dgm:pt>
    <dgm:pt modelId="{4B86F662-D30C-4CF9-A9E7-F8BFB7ED8F65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Общи ПУ – 5</a:t>
          </a:r>
          <a:endParaRPr lang="en-US" sz="1800" dirty="0">
            <a:latin typeface="Candara" panose="020E0502030303020204" pitchFamily="34" charset="0"/>
          </a:endParaRPr>
        </a:p>
      </dgm:t>
    </dgm:pt>
    <dgm:pt modelId="{CB1C5B0F-D98B-472F-A015-2F9C800F8403}" type="parTrans" cxnId="{C84CF5F7-DC9B-42C3-B193-01F52C5DE46E}">
      <dgm:prSet/>
      <dgm:spPr/>
      <dgm:t>
        <a:bodyPr/>
        <a:lstStyle/>
        <a:p>
          <a:endParaRPr lang="en-US"/>
        </a:p>
      </dgm:t>
    </dgm:pt>
    <dgm:pt modelId="{09461953-9091-4DAE-80B5-7FB838763440}" type="sibTrans" cxnId="{C84CF5F7-DC9B-42C3-B193-01F52C5DE46E}">
      <dgm:prSet/>
      <dgm:spPr/>
      <dgm:t>
        <a:bodyPr/>
        <a:lstStyle/>
        <a:p>
          <a:endParaRPr lang="en-US"/>
        </a:p>
      </dgm:t>
    </dgm:pt>
    <dgm:pt modelId="{58137372-A9DB-4AED-B8D4-C9ACB60A654B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2021-2027</a:t>
          </a:r>
        </a:p>
        <a:p>
          <a:r>
            <a:rPr lang="bg-BG" sz="2000" b="1" dirty="0" smtClean="0">
              <a:latin typeface="Candara" panose="020E0502030303020204" pitchFamily="34" charset="0"/>
            </a:rPr>
            <a:t>Отключващи условия (ОУ)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3EE8D41A-CD3A-4D90-94A2-D0BF1BC25ACF}" type="parTrans" cxnId="{2ECE47B7-6097-435D-AA76-68F528C02679}">
      <dgm:prSet/>
      <dgm:spPr/>
      <dgm:t>
        <a:bodyPr/>
        <a:lstStyle/>
        <a:p>
          <a:endParaRPr lang="en-US"/>
        </a:p>
      </dgm:t>
    </dgm:pt>
    <dgm:pt modelId="{28B1CC1E-882D-4DDD-BC63-F4939C22E5C6}" type="sibTrans" cxnId="{2ECE47B7-6097-435D-AA76-68F528C02679}">
      <dgm:prSet/>
      <dgm:spPr/>
      <dgm:t>
        <a:bodyPr/>
        <a:lstStyle/>
        <a:p>
          <a:endParaRPr lang="en-US"/>
        </a:p>
      </dgm:t>
    </dgm:pt>
    <dgm:pt modelId="{F6F9BE71-9E9B-4578-857B-CB5F8C8D476A}">
      <dgm:prSet phldrT="[Text]" custT="1"/>
      <dgm:spPr/>
      <dgm:t>
        <a:bodyPr/>
        <a:lstStyle/>
        <a:p>
          <a:r>
            <a:rPr lang="bg-BG" sz="1900" dirty="0" smtClean="0">
              <a:latin typeface="Candara" panose="020E0502030303020204" pitchFamily="34" charset="0"/>
            </a:rPr>
            <a:t>Хоризонтални ОУ – 4</a:t>
          </a:r>
          <a:endParaRPr lang="en-US" sz="1900" dirty="0">
            <a:latin typeface="Candara" panose="020E0502030303020204" pitchFamily="34" charset="0"/>
          </a:endParaRPr>
        </a:p>
      </dgm:t>
    </dgm:pt>
    <dgm:pt modelId="{FA6070AF-35C5-47BE-898A-C95D754D515A}" type="parTrans" cxnId="{660949C3-AF84-468D-AD35-6616E792739E}">
      <dgm:prSet/>
      <dgm:spPr/>
      <dgm:t>
        <a:bodyPr/>
        <a:lstStyle/>
        <a:p>
          <a:endParaRPr lang="en-US"/>
        </a:p>
      </dgm:t>
    </dgm:pt>
    <dgm:pt modelId="{405CBA8B-98DB-4672-813F-B0FE5A047622}" type="sibTrans" cxnId="{660949C3-AF84-468D-AD35-6616E792739E}">
      <dgm:prSet/>
      <dgm:spPr/>
      <dgm:t>
        <a:bodyPr/>
        <a:lstStyle/>
        <a:p>
          <a:endParaRPr lang="en-US"/>
        </a:p>
      </dgm:t>
    </dgm:pt>
    <dgm:pt modelId="{D26F4DAD-896D-4ED8-BBC3-6356B5F3A231}">
      <dgm:prSet phldrT="[Text]" custT="1"/>
      <dgm:spPr/>
      <dgm:t>
        <a:bodyPr/>
        <a:lstStyle/>
        <a:p>
          <a:r>
            <a:rPr lang="bg-BG" sz="2400" b="1" dirty="0" smtClean="0">
              <a:latin typeface="Candara" panose="020E0502030303020204" pitchFamily="34" charset="0"/>
            </a:rPr>
            <a:t>Сравнение и нови изисквания</a:t>
          </a:r>
          <a:endParaRPr lang="en-US" sz="2400" b="1" dirty="0">
            <a:latin typeface="Candara" panose="020E0502030303020204" pitchFamily="34" charset="0"/>
          </a:endParaRPr>
        </a:p>
      </dgm:t>
    </dgm:pt>
    <dgm:pt modelId="{68D9EFFC-5376-4870-BF88-8A6E50E575A3}" type="parTrans" cxnId="{A32D40A0-C63A-488D-8866-1BE9F08569BA}">
      <dgm:prSet/>
      <dgm:spPr/>
      <dgm:t>
        <a:bodyPr/>
        <a:lstStyle/>
        <a:p>
          <a:endParaRPr lang="en-US"/>
        </a:p>
      </dgm:t>
    </dgm:pt>
    <dgm:pt modelId="{1CD346C0-CB46-4727-AB75-D3DAC4F076F3}" type="sibTrans" cxnId="{A32D40A0-C63A-488D-8866-1BE9F08569BA}">
      <dgm:prSet/>
      <dgm:spPr/>
      <dgm:t>
        <a:bodyPr/>
        <a:lstStyle/>
        <a:p>
          <a:endParaRPr lang="en-US"/>
        </a:p>
      </dgm:t>
    </dgm:pt>
    <dgm:pt modelId="{2CAAF9F2-17C2-433E-A6B2-025A4268F6EB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2014-2020 г.</a:t>
          </a:r>
          <a:r>
            <a:rPr lang="bg-BG" sz="1900" dirty="0" smtClean="0">
              <a:latin typeface="Candara" panose="020E0502030303020204" pitchFamily="34" charset="0"/>
            </a:rPr>
            <a:t> - за неизпълнените до 31.12.2016 г. - основание за спиране на междинни плащания към съответните приоритети на ОП </a:t>
          </a:r>
          <a:endParaRPr lang="en-US" sz="1900" dirty="0">
            <a:latin typeface="Candara" panose="020E0502030303020204" pitchFamily="34" charset="0"/>
          </a:endParaRPr>
        </a:p>
      </dgm:t>
    </dgm:pt>
    <dgm:pt modelId="{FD54D949-28E3-4CBB-8D37-C0B0E700C792}" type="parTrans" cxnId="{E6698357-18DC-4C8C-AADD-3131D69F3FD8}">
      <dgm:prSet/>
      <dgm:spPr/>
      <dgm:t>
        <a:bodyPr/>
        <a:lstStyle/>
        <a:p>
          <a:endParaRPr lang="en-US"/>
        </a:p>
      </dgm:t>
    </dgm:pt>
    <dgm:pt modelId="{E33C42B1-0440-4F87-BD62-96831FF02D21}" type="sibTrans" cxnId="{E6698357-18DC-4C8C-AADD-3131D69F3FD8}">
      <dgm:prSet/>
      <dgm:spPr/>
      <dgm:t>
        <a:bodyPr/>
        <a:lstStyle/>
        <a:p>
          <a:endParaRPr lang="en-US"/>
        </a:p>
      </dgm:t>
    </dgm:pt>
    <dgm:pt modelId="{6A39F2AD-E7C6-41B6-A47D-E2F9B4AACEC9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2021-2027</a:t>
          </a:r>
          <a:r>
            <a:rPr lang="bg-BG" sz="1900" dirty="0" smtClean="0">
              <a:latin typeface="Candara" panose="020E0502030303020204" pitchFamily="34" charset="0"/>
            </a:rPr>
            <a:t> – не може да се декларират разходи към ЕК, докато не бъде изпълнено ОУ за съответната СЦ</a:t>
          </a:r>
          <a:endParaRPr lang="en-US" sz="1900" dirty="0">
            <a:latin typeface="Candara" panose="020E0502030303020204" pitchFamily="34" charset="0"/>
          </a:endParaRPr>
        </a:p>
      </dgm:t>
    </dgm:pt>
    <dgm:pt modelId="{D40AF4C8-356B-4E74-8EC7-04ED2762DA53}" type="parTrans" cxnId="{AFADDF0B-6CA0-40D7-AD79-2A371EAB5950}">
      <dgm:prSet/>
      <dgm:spPr/>
      <dgm:t>
        <a:bodyPr/>
        <a:lstStyle/>
        <a:p>
          <a:endParaRPr lang="en-US"/>
        </a:p>
      </dgm:t>
    </dgm:pt>
    <dgm:pt modelId="{8C37045D-0595-4D1D-B6A8-C8B66E70CF73}" type="sibTrans" cxnId="{AFADDF0B-6CA0-40D7-AD79-2A371EAB5950}">
      <dgm:prSet/>
      <dgm:spPr/>
      <dgm:t>
        <a:bodyPr/>
        <a:lstStyle/>
        <a:p>
          <a:endParaRPr lang="en-US"/>
        </a:p>
      </dgm:t>
    </dgm:pt>
    <dgm:pt modelId="{A9B07136-1671-4A7C-9AAB-8808CB2FE508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Тематични ПУ за всяка тематична цел (ТЦ) по инвестиционни приоритети – 36</a:t>
          </a:r>
          <a:endParaRPr lang="en-US" sz="1800" dirty="0">
            <a:latin typeface="Candara" panose="020E0502030303020204" pitchFamily="34" charset="0"/>
          </a:endParaRPr>
        </a:p>
      </dgm:t>
    </dgm:pt>
    <dgm:pt modelId="{CF02D740-D35B-40FE-ACF4-6D3E098D6B35}" type="parTrans" cxnId="{7EA9F9DE-4701-4224-8483-E8E3D4B65C31}">
      <dgm:prSet/>
      <dgm:spPr/>
      <dgm:t>
        <a:bodyPr/>
        <a:lstStyle/>
        <a:p>
          <a:endParaRPr lang="en-US"/>
        </a:p>
      </dgm:t>
    </dgm:pt>
    <dgm:pt modelId="{62A60DF3-CB1F-4530-BCB9-D014E1E7492A}" type="sibTrans" cxnId="{7EA9F9DE-4701-4224-8483-E8E3D4B65C31}">
      <dgm:prSet/>
      <dgm:spPr/>
      <dgm:t>
        <a:bodyPr/>
        <a:lstStyle/>
        <a:p>
          <a:endParaRPr lang="en-US"/>
        </a:p>
      </dgm:t>
    </dgm:pt>
    <dgm:pt modelId="{6DC10783-1903-429C-9C67-C937D3BD2459}">
      <dgm:prSet phldrT="[Text]" custT="1"/>
      <dgm:spPr/>
      <dgm:t>
        <a:bodyPr/>
        <a:lstStyle/>
        <a:p>
          <a:endParaRPr lang="en-US" sz="2000" dirty="0"/>
        </a:p>
      </dgm:t>
    </dgm:pt>
    <dgm:pt modelId="{90385136-7D9E-4899-87B6-7EF69EDE2033}" type="parTrans" cxnId="{B5A7D883-79ED-4BC5-96E9-CC9703E84D14}">
      <dgm:prSet/>
      <dgm:spPr/>
      <dgm:t>
        <a:bodyPr/>
        <a:lstStyle/>
        <a:p>
          <a:endParaRPr lang="en-US"/>
        </a:p>
      </dgm:t>
    </dgm:pt>
    <dgm:pt modelId="{ADEB458E-F706-475E-84B1-F98E6E4DFC58}" type="sibTrans" cxnId="{B5A7D883-79ED-4BC5-96E9-CC9703E84D14}">
      <dgm:prSet/>
      <dgm:spPr/>
      <dgm:t>
        <a:bodyPr/>
        <a:lstStyle/>
        <a:p>
          <a:endParaRPr lang="en-US"/>
        </a:p>
      </dgm:t>
    </dgm:pt>
    <dgm:pt modelId="{E29278A6-D2A3-49E4-8C92-CC506315F199}">
      <dgm:prSet phldrT="[Text]" custT="1"/>
      <dgm:spPr/>
      <dgm:t>
        <a:bodyPr/>
        <a:lstStyle/>
        <a:p>
          <a:endParaRPr lang="en-US" sz="2000" dirty="0"/>
        </a:p>
      </dgm:t>
    </dgm:pt>
    <dgm:pt modelId="{BE6F9A7E-ED86-4EFD-80AC-C58910BE8C01}" type="parTrans" cxnId="{9AE68342-E1F1-4A3C-9437-8A5121EECAAA}">
      <dgm:prSet/>
      <dgm:spPr/>
      <dgm:t>
        <a:bodyPr/>
        <a:lstStyle/>
        <a:p>
          <a:endParaRPr lang="en-US"/>
        </a:p>
      </dgm:t>
    </dgm:pt>
    <dgm:pt modelId="{F9479A1C-D112-4F7E-96A6-A795F35D2BBE}" type="sibTrans" cxnId="{9AE68342-E1F1-4A3C-9437-8A5121EECAAA}">
      <dgm:prSet/>
      <dgm:spPr/>
      <dgm:t>
        <a:bodyPr/>
        <a:lstStyle/>
        <a:p>
          <a:endParaRPr lang="en-US"/>
        </a:p>
      </dgm:t>
    </dgm:pt>
    <dgm:pt modelId="{FB792C77-E410-4A0F-AE4A-BC321BB0DBC6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Всяка ОП определя приложимите ПУ, оценка на изпълнението, план за действие за неизпълнените</a:t>
          </a:r>
          <a:endParaRPr lang="en-US" sz="1800" dirty="0">
            <a:latin typeface="Candara" panose="020E0502030303020204" pitchFamily="34" charset="0"/>
          </a:endParaRPr>
        </a:p>
      </dgm:t>
    </dgm:pt>
    <dgm:pt modelId="{66A48A09-9BF3-44A1-81E7-4661E11BD51D}" type="parTrans" cxnId="{C4A88686-9D69-47B4-B06D-5CC2BF475220}">
      <dgm:prSet/>
      <dgm:spPr/>
      <dgm:t>
        <a:bodyPr/>
        <a:lstStyle/>
        <a:p>
          <a:endParaRPr lang="en-US"/>
        </a:p>
      </dgm:t>
    </dgm:pt>
    <dgm:pt modelId="{915750F3-9329-456B-B683-8AC86FFB5B19}" type="sibTrans" cxnId="{C4A88686-9D69-47B4-B06D-5CC2BF475220}">
      <dgm:prSet/>
      <dgm:spPr/>
      <dgm:t>
        <a:bodyPr/>
        <a:lstStyle/>
        <a:p>
          <a:endParaRPr lang="en-US"/>
        </a:p>
      </dgm:t>
    </dgm:pt>
    <dgm:pt modelId="{E0843BCA-4811-4ADD-8906-DE28A42928BE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Срок за отчитане  пред ЕК на неизпълнените ПУ: 31.12.2016 г.</a:t>
          </a:r>
          <a:endParaRPr lang="en-US" sz="1800" dirty="0">
            <a:latin typeface="Candara" panose="020E0502030303020204" pitchFamily="34" charset="0"/>
          </a:endParaRPr>
        </a:p>
      </dgm:t>
    </dgm:pt>
    <dgm:pt modelId="{2CA52E15-7ACC-4E17-93A0-035087352275}" type="parTrans" cxnId="{7EDE91F5-D5BB-4443-8703-FEE3ACA33DD9}">
      <dgm:prSet/>
      <dgm:spPr/>
      <dgm:t>
        <a:bodyPr/>
        <a:lstStyle/>
        <a:p>
          <a:endParaRPr lang="en-US"/>
        </a:p>
      </dgm:t>
    </dgm:pt>
    <dgm:pt modelId="{32C5B460-F0C8-40C4-BBA7-BF9B2E0C40AA}" type="sibTrans" cxnId="{7EDE91F5-D5BB-4443-8703-FEE3ACA33DD9}">
      <dgm:prSet/>
      <dgm:spPr/>
      <dgm:t>
        <a:bodyPr/>
        <a:lstStyle/>
        <a:p>
          <a:endParaRPr lang="en-US"/>
        </a:p>
      </dgm:t>
    </dgm:pt>
    <dgm:pt modelId="{85B2DDCB-5157-487D-AF95-5CFD14F116D3}">
      <dgm:prSet phldrT="[Text]" custT="1"/>
      <dgm:spPr/>
      <dgm:t>
        <a:bodyPr/>
        <a:lstStyle/>
        <a:p>
          <a:r>
            <a:rPr lang="bg-BG" sz="1900" dirty="0" smtClean="0">
              <a:latin typeface="Candara" panose="020E0502030303020204" pitchFamily="34" charset="0"/>
            </a:rPr>
            <a:t>Тематични ОУ за всяка цел на политиката (ЦП) – 26</a:t>
          </a:r>
          <a:endParaRPr lang="en-US" sz="1900" dirty="0">
            <a:latin typeface="Candara" panose="020E0502030303020204" pitchFamily="34" charset="0"/>
          </a:endParaRPr>
        </a:p>
      </dgm:t>
    </dgm:pt>
    <dgm:pt modelId="{7E86C0FA-FFB9-43F7-A380-B56AB98F69B8}" type="sibTrans" cxnId="{0E0B060B-0501-49AB-B6F5-0335E6FF4338}">
      <dgm:prSet/>
      <dgm:spPr/>
      <dgm:t>
        <a:bodyPr/>
        <a:lstStyle/>
        <a:p>
          <a:endParaRPr lang="en-US"/>
        </a:p>
      </dgm:t>
    </dgm:pt>
    <dgm:pt modelId="{E95FC0EF-D5D8-46F0-B448-7DE1A4295BD2}" type="parTrans" cxnId="{0E0B060B-0501-49AB-B6F5-0335E6FF4338}">
      <dgm:prSet/>
      <dgm:spPr/>
      <dgm:t>
        <a:bodyPr/>
        <a:lstStyle/>
        <a:p>
          <a:endParaRPr lang="en-US"/>
        </a:p>
      </dgm:t>
    </dgm:pt>
    <dgm:pt modelId="{817001CA-A149-46A8-B138-D09E077345BC}">
      <dgm:prSet phldrT="[Text]" custT="1"/>
      <dgm:spPr/>
      <dgm:t>
        <a:bodyPr/>
        <a:lstStyle/>
        <a:p>
          <a:r>
            <a:rPr lang="bg-BG" sz="1900" dirty="0" smtClean="0">
              <a:latin typeface="Candara" panose="020E0502030303020204" pitchFamily="34" charset="0"/>
            </a:rPr>
            <a:t>При изготвяне на ОП или въвеждане на нова специфична цел (СЦ) – оценка на изпълнението на ОУ за всяка СЦ </a:t>
          </a:r>
          <a:endParaRPr lang="en-US" sz="1900" dirty="0">
            <a:latin typeface="Candara" panose="020E0502030303020204" pitchFamily="34" charset="0"/>
          </a:endParaRPr>
        </a:p>
      </dgm:t>
    </dgm:pt>
    <dgm:pt modelId="{D5458E7F-8909-4C77-A11B-A80890D7B1B6}" type="sibTrans" cxnId="{E801C7E7-BE36-460F-A639-7C6882BDC232}">
      <dgm:prSet/>
      <dgm:spPr/>
      <dgm:t>
        <a:bodyPr/>
        <a:lstStyle/>
        <a:p>
          <a:endParaRPr lang="en-US"/>
        </a:p>
      </dgm:t>
    </dgm:pt>
    <dgm:pt modelId="{0CCA15E2-15B9-46EB-9A7F-4AA065DAEC12}" type="parTrans" cxnId="{E801C7E7-BE36-460F-A639-7C6882BDC232}">
      <dgm:prSet/>
      <dgm:spPr/>
      <dgm:t>
        <a:bodyPr/>
        <a:lstStyle/>
        <a:p>
          <a:endParaRPr lang="en-US"/>
        </a:p>
      </dgm:t>
    </dgm:pt>
    <dgm:pt modelId="{8645B831-7D5C-4F21-BA74-0905CBB9AA16}">
      <dgm:prSet phldrT="[Text]" custT="1"/>
      <dgm:spPr/>
      <dgm:t>
        <a:bodyPr/>
        <a:lstStyle/>
        <a:p>
          <a:r>
            <a:rPr lang="bg-BG" sz="1900" dirty="0" smtClean="0">
              <a:latin typeface="Candara" panose="020E0502030303020204" pitchFamily="34" charset="0"/>
            </a:rPr>
            <a:t>Държавата членка гарантира изпълнението и прилагането през целия период</a:t>
          </a:r>
          <a:endParaRPr lang="en-US" sz="1900" dirty="0">
            <a:latin typeface="Candara" panose="020E0502030303020204" pitchFamily="34" charset="0"/>
          </a:endParaRPr>
        </a:p>
      </dgm:t>
    </dgm:pt>
    <dgm:pt modelId="{674E6994-9A8C-41BD-BF80-1D22F346F9D3}" type="sibTrans" cxnId="{499DEEA8-917B-4473-8C09-47A013B2F067}">
      <dgm:prSet/>
      <dgm:spPr/>
      <dgm:t>
        <a:bodyPr/>
        <a:lstStyle/>
        <a:p>
          <a:endParaRPr lang="en-US"/>
        </a:p>
      </dgm:t>
    </dgm:pt>
    <dgm:pt modelId="{52172753-224B-4EF9-B3E2-60F41AFCF065}" type="parTrans" cxnId="{499DEEA8-917B-4473-8C09-47A013B2F067}">
      <dgm:prSet/>
      <dgm:spPr/>
      <dgm:t>
        <a:bodyPr/>
        <a:lstStyle/>
        <a:p>
          <a:endParaRPr lang="en-US"/>
        </a:p>
      </dgm:t>
    </dgm:pt>
    <dgm:pt modelId="{B4C54D1A-6BD7-4F37-AA5A-950624EBB281}" type="pres">
      <dgm:prSet presAssocID="{235B55EF-B51A-441A-B3AC-85723FED83C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514D2FE-64B7-4296-8D84-B9771B6656D6}" type="pres">
      <dgm:prSet presAssocID="{8137D968-BF1B-43F5-8B1E-8B84D8A86383}" presName="composite" presStyleCnt="0"/>
      <dgm:spPr/>
    </dgm:pt>
    <dgm:pt modelId="{1AC862B0-21CE-4872-B608-0F55F0B7D333}" type="pres">
      <dgm:prSet presAssocID="{8137D968-BF1B-43F5-8B1E-8B84D8A86383}" presName="parTx" presStyleLbl="alignNode1" presStyleIdx="0" presStyleCnt="3" custLinFactNeighborX="1041" custLinFactNeighborY="57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944989-4BDB-4253-A4C2-E6CAA780ACB7}" type="pres">
      <dgm:prSet presAssocID="{8137D968-BF1B-43F5-8B1E-8B84D8A86383}" presName="desTx" presStyleLbl="alignAccFollowNode1" presStyleIdx="0" presStyleCnt="3" custScaleY="97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E80E78-53C4-4861-A42C-D696F61F3AAF}" type="pres">
      <dgm:prSet presAssocID="{EAA7181D-8CE0-4AE7-A597-69713FB41D60}" presName="space" presStyleCnt="0"/>
      <dgm:spPr/>
    </dgm:pt>
    <dgm:pt modelId="{0BBE69D5-E3B1-42EB-9959-3A35F59109D8}" type="pres">
      <dgm:prSet presAssocID="{58137372-A9DB-4AED-B8D4-C9ACB60A654B}" presName="composite" presStyleCnt="0"/>
      <dgm:spPr/>
    </dgm:pt>
    <dgm:pt modelId="{98240949-4AA1-49B4-8581-62692C64D89A}" type="pres">
      <dgm:prSet presAssocID="{58137372-A9DB-4AED-B8D4-C9ACB60A654B}" presName="parTx" presStyleLbl="alignNode1" presStyleIdx="1" presStyleCnt="3" custScaleY="101902" custLinFactNeighborX="282" custLinFactNeighborY="766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470AC3-D57B-4403-A861-924278111DF1}" type="pres">
      <dgm:prSet presAssocID="{58137372-A9DB-4AED-B8D4-C9ACB60A654B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21E24D-9AF8-4755-97F8-3A6165FF0EB7}" type="pres">
      <dgm:prSet presAssocID="{28B1CC1E-882D-4DDD-BC63-F4939C22E5C6}" presName="space" presStyleCnt="0"/>
      <dgm:spPr/>
    </dgm:pt>
    <dgm:pt modelId="{B78AC78E-E283-451F-BBAC-E4229E6F3BB9}" type="pres">
      <dgm:prSet presAssocID="{D26F4DAD-896D-4ED8-BBC3-6356B5F3A231}" presName="composite" presStyleCnt="0"/>
      <dgm:spPr/>
    </dgm:pt>
    <dgm:pt modelId="{06343075-7E6A-4570-8426-A079ECF809A0}" type="pres">
      <dgm:prSet presAssocID="{D26F4DAD-896D-4ED8-BBC3-6356B5F3A231}" presName="parTx" presStyleLbl="alignNode1" presStyleIdx="2" presStyleCnt="3" custLinFactNeighborY="61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716D69-B69A-472B-83CA-299BA046B32A}" type="pres">
      <dgm:prSet presAssocID="{D26F4DAD-896D-4ED8-BBC3-6356B5F3A231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A21B7C-365F-4525-91F7-AA8DD75F6632}" type="presOf" srcId="{58137372-A9DB-4AED-B8D4-C9ACB60A654B}" destId="{98240949-4AA1-49B4-8581-62692C64D89A}" srcOrd="0" destOrd="0" presId="urn:microsoft.com/office/officeart/2005/8/layout/hList1"/>
    <dgm:cxn modelId="{7EA9F9DE-4701-4224-8483-E8E3D4B65C31}" srcId="{8137D968-BF1B-43F5-8B1E-8B84D8A86383}" destId="{A9B07136-1671-4A7C-9AAB-8808CB2FE508}" srcOrd="1" destOrd="0" parTransId="{CF02D740-D35B-40FE-ACF4-6D3E098D6B35}" sibTransId="{62A60DF3-CB1F-4530-BCB9-D014E1E7492A}"/>
    <dgm:cxn modelId="{5F2F6E3C-7D53-444E-8B53-D2AE343E45ED}" type="presOf" srcId="{8645B831-7D5C-4F21-BA74-0905CBB9AA16}" destId="{B2470AC3-D57B-4403-A861-924278111DF1}" srcOrd="0" destOrd="3" presId="urn:microsoft.com/office/officeart/2005/8/layout/hList1"/>
    <dgm:cxn modelId="{A32D40A0-C63A-488D-8866-1BE9F08569BA}" srcId="{235B55EF-B51A-441A-B3AC-85723FED83C4}" destId="{D26F4DAD-896D-4ED8-BBC3-6356B5F3A231}" srcOrd="2" destOrd="0" parTransId="{68D9EFFC-5376-4870-BF88-8A6E50E575A3}" sibTransId="{1CD346C0-CB46-4727-AB75-D3DAC4F076F3}"/>
    <dgm:cxn modelId="{0C46133D-8A2B-4D45-8BD4-44783C277CCD}" type="presOf" srcId="{2CAAF9F2-17C2-433E-A6B2-025A4268F6EB}" destId="{3F716D69-B69A-472B-83CA-299BA046B32A}" srcOrd="0" destOrd="0" presId="urn:microsoft.com/office/officeart/2005/8/layout/hList1"/>
    <dgm:cxn modelId="{659AEAF3-8DAA-4E89-8894-4222665E32E3}" type="presOf" srcId="{6DC10783-1903-429C-9C67-C937D3BD2459}" destId="{A9944989-4BDB-4253-A4C2-E6CAA780ACB7}" srcOrd="0" destOrd="5" presId="urn:microsoft.com/office/officeart/2005/8/layout/hList1"/>
    <dgm:cxn modelId="{93339532-E695-4A15-AB8F-299ACD04E85C}" type="presOf" srcId="{FB792C77-E410-4A0F-AE4A-BC321BB0DBC6}" destId="{A9944989-4BDB-4253-A4C2-E6CAA780ACB7}" srcOrd="0" destOrd="2" presId="urn:microsoft.com/office/officeart/2005/8/layout/hList1"/>
    <dgm:cxn modelId="{A3CA4651-D6B1-440F-8010-326F942C647E}" type="presOf" srcId="{E29278A6-D2A3-49E4-8C92-CC506315F199}" destId="{A9944989-4BDB-4253-A4C2-E6CAA780ACB7}" srcOrd="0" destOrd="4" presId="urn:microsoft.com/office/officeart/2005/8/layout/hList1"/>
    <dgm:cxn modelId="{C2FB9424-C83C-42CE-A177-5425C74A753A}" type="presOf" srcId="{E0843BCA-4811-4ADD-8906-DE28A42928BE}" destId="{A9944989-4BDB-4253-A4C2-E6CAA780ACB7}" srcOrd="0" destOrd="3" presId="urn:microsoft.com/office/officeart/2005/8/layout/hList1"/>
    <dgm:cxn modelId="{C4A88686-9D69-47B4-B06D-5CC2BF475220}" srcId="{8137D968-BF1B-43F5-8B1E-8B84D8A86383}" destId="{FB792C77-E410-4A0F-AE4A-BC321BB0DBC6}" srcOrd="2" destOrd="0" parTransId="{66A48A09-9BF3-44A1-81E7-4661E11BD51D}" sibTransId="{915750F3-9329-456B-B683-8AC86FFB5B19}"/>
    <dgm:cxn modelId="{5C85CC47-E6C6-4F3A-A26E-2C35C4F6189F}" type="presOf" srcId="{235B55EF-B51A-441A-B3AC-85723FED83C4}" destId="{B4C54D1A-6BD7-4F37-AA5A-950624EBB281}" srcOrd="0" destOrd="0" presId="urn:microsoft.com/office/officeart/2005/8/layout/hList1"/>
    <dgm:cxn modelId="{E801C7E7-BE36-460F-A639-7C6882BDC232}" srcId="{58137372-A9DB-4AED-B8D4-C9ACB60A654B}" destId="{817001CA-A149-46A8-B138-D09E077345BC}" srcOrd="2" destOrd="0" parTransId="{0CCA15E2-15B9-46EB-9A7F-4AA065DAEC12}" sibTransId="{D5458E7F-8909-4C77-A11B-A80890D7B1B6}"/>
    <dgm:cxn modelId="{ED0D701A-14D7-4892-8597-0EE892FBAD69}" type="presOf" srcId="{817001CA-A149-46A8-B138-D09E077345BC}" destId="{B2470AC3-D57B-4403-A861-924278111DF1}" srcOrd="0" destOrd="2" presId="urn:microsoft.com/office/officeart/2005/8/layout/hList1"/>
    <dgm:cxn modelId="{9F3F7B60-D36E-473F-8945-A20DCD752271}" type="presOf" srcId="{85B2DDCB-5157-487D-AF95-5CFD14F116D3}" destId="{B2470AC3-D57B-4403-A861-924278111DF1}" srcOrd="0" destOrd="1" presId="urn:microsoft.com/office/officeart/2005/8/layout/hList1"/>
    <dgm:cxn modelId="{C84CF5F7-DC9B-42C3-B193-01F52C5DE46E}" srcId="{8137D968-BF1B-43F5-8B1E-8B84D8A86383}" destId="{4B86F662-D30C-4CF9-A9E7-F8BFB7ED8F65}" srcOrd="0" destOrd="0" parTransId="{CB1C5B0F-D98B-472F-A015-2F9C800F8403}" sibTransId="{09461953-9091-4DAE-80B5-7FB838763440}"/>
    <dgm:cxn modelId="{309EFB6F-C3A5-4D6D-B921-968A471987FB}" type="presOf" srcId="{D26F4DAD-896D-4ED8-BBC3-6356B5F3A231}" destId="{06343075-7E6A-4570-8426-A079ECF809A0}" srcOrd="0" destOrd="0" presId="urn:microsoft.com/office/officeart/2005/8/layout/hList1"/>
    <dgm:cxn modelId="{FF115000-DC98-4FD2-A6D8-A8F470CDE1DF}" type="presOf" srcId="{F6F9BE71-9E9B-4578-857B-CB5F8C8D476A}" destId="{B2470AC3-D57B-4403-A861-924278111DF1}" srcOrd="0" destOrd="0" presId="urn:microsoft.com/office/officeart/2005/8/layout/hList1"/>
    <dgm:cxn modelId="{AFADDF0B-6CA0-40D7-AD79-2A371EAB5950}" srcId="{D26F4DAD-896D-4ED8-BBC3-6356B5F3A231}" destId="{6A39F2AD-E7C6-41B6-A47D-E2F9B4AACEC9}" srcOrd="1" destOrd="0" parTransId="{D40AF4C8-356B-4E74-8EC7-04ED2762DA53}" sibTransId="{8C37045D-0595-4D1D-B6A8-C8B66E70CF73}"/>
    <dgm:cxn modelId="{1D5268F1-06C6-4317-8BD4-770726C5B905}" type="presOf" srcId="{A9B07136-1671-4A7C-9AAB-8808CB2FE508}" destId="{A9944989-4BDB-4253-A4C2-E6CAA780ACB7}" srcOrd="0" destOrd="1" presId="urn:microsoft.com/office/officeart/2005/8/layout/hList1"/>
    <dgm:cxn modelId="{4A04BFE7-AA09-402F-A15F-3A14FB663821}" type="presOf" srcId="{8137D968-BF1B-43F5-8B1E-8B84D8A86383}" destId="{1AC862B0-21CE-4872-B608-0F55F0B7D333}" srcOrd="0" destOrd="0" presId="urn:microsoft.com/office/officeart/2005/8/layout/hList1"/>
    <dgm:cxn modelId="{7EDE91F5-D5BB-4443-8703-FEE3ACA33DD9}" srcId="{8137D968-BF1B-43F5-8B1E-8B84D8A86383}" destId="{E0843BCA-4811-4ADD-8906-DE28A42928BE}" srcOrd="3" destOrd="0" parTransId="{2CA52E15-7ACC-4E17-93A0-035087352275}" sibTransId="{32C5B460-F0C8-40C4-BBA7-BF9B2E0C40AA}"/>
    <dgm:cxn modelId="{B5A7D883-79ED-4BC5-96E9-CC9703E84D14}" srcId="{8137D968-BF1B-43F5-8B1E-8B84D8A86383}" destId="{6DC10783-1903-429C-9C67-C937D3BD2459}" srcOrd="5" destOrd="0" parTransId="{90385136-7D9E-4899-87B6-7EF69EDE2033}" sibTransId="{ADEB458E-F706-475E-84B1-F98E6E4DFC58}"/>
    <dgm:cxn modelId="{660949C3-AF84-468D-AD35-6616E792739E}" srcId="{58137372-A9DB-4AED-B8D4-C9ACB60A654B}" destId="{F6F9BE71-9E9B-4578-857B-CB5F8C8D476A}" srcOrd="0" destOrd="0" parTransId="{FA6070AF-35C5-47BE-898A-C95D754D515A}" sibTransId="{405CBA8B-98DB-4672-813F-B0FE5A047622}"/>
    <dgm:cxn modelId="{C824BBB3-96CB-4F55-8315-8768822AC805}" type="presOf" srcId="{4B86F662-D30C-4CF9-A9E7-F8BFB7ED8F65}" destId="{A9944989-4BDB-4253-A4C2-E6CAA780ACB7}" srcOrd="0" destOrd="0" presId="urn:microsoft.com/office/officeart/2005/8/layout/hList1"/>
    <dgm:cxn modelId="{0E0B060B-0501-49AB-B6F5-0335E6FF4338}" srcId="{58137372-A9DB-4AED-B8D4-C9ACB60A654B}" destId="{85B2DDCB-5157-487D-AF95-5CFD14F116D3}" srcOrd="1" destOrd="0" parTransId="{E95FC0EF-D5D8-46F0-B448-7DE1A4295BD2}" sibTransId="{7E86C0FA-FFB9-43F7-A380-B56AB98F69B8}"/>
    <dgm:cxn modelId="{9171FA08-42B7-4384-BF60-EDACD7311D27}" srcId="{235B55EF-B51A-441A-B3AC-85723FED83C4}" destId="{8137D968-BF1B-43F5-8B1E-8B84D8A86383}" srcOrd="0" destOrd="0" parTransId="{75C8E1DF-AF7A-4272-8A5E-4364F6F5DD76}" sibTransId="{EAA7181D-8CE0-4AE7-A597-69713FB41D60}"/>
    <dgm:cxn modelId="{9A0E737A-1D1B-4E70-B65C-744153A487CB}" type="presOf" srcId="{6A39F2AD-E7C6-41B6-A47D-E2F9B4AACEC9}" destId="{3F716D69-B69A-472B-83CA-299BA046B32A}" srcOrd="0" destOrd="1" presId="urn:microsoft.com/office/officeart/2005/8/layout/hList1"/>
    <dgm:cxn modelId="{499DEEA8-917B-4473-8C09-47A013B2F067}" srcId="{58137372-A9DB-4AED-B8D4-C9ACB60A654B}" destId="{8645B831-7D5C-4F21-BA74-0905CBB9AA16}" srcOrd="3" destOrd="0" parTransId="{52172753-224B-4EF9-B3E2-60F41AFCF065}" sibTransId="{674E6994-9A8C-41BD-BF80-1D22F346F9D3}"/>
    <dgm:cxn modelId="{9AE68342-E1F1-4A3C-9437-8A5121EECAAA}" srcId="{8137D968-BF1B-43F5-8B1E-8B84D8A86383}" destId="{E29278A6-D2A3-49E4-8C92-CC506315F199}" srcOrd="4" destOrd="0" parTransId="{BE6F9A7E-ED86-4EFD-80AC-C58910BE8C01}" sibTransId="{F9479A1C-D112-4F7E-96A6-A795F35D2BBE}"/>
    <dgm:cxn modelId="{2ECE47B7-6097-435D-AA76-68F528C02679}" srcId="{235B55EF-B51A-441A-B3AC-85723FED83C4}" destId="{58137372-A9DB-4AED-B8D4-C9ACB60A654B}" srcOrd="1" destOrd="0" parTransId="{3EE8D41A-CD3A-4D90-94A2-D0BF1BC25ACF}" sibTransId="{28B1CC1E-882D-4DDD-BC63-F4939C22E5C6}"/>
    <dgm:cxn modelId="{E6698357-18DC-4C8C-AADD-3131D69F3FD8}" srcId="{D26F4DAD-896D-4ED8-BBC3-6356B5F3A231}" destId="{2CAAF9F2-17C2-433E-A6B2-025A4268F6EB}" srcOrd="0" destOrd="0" parTransId="{FD54D949-28E3-4CBB-8D37-C0B0E700C792}" sibTransId="{E33C42B1-0440-4F87-BD62-96831FF02D21}"/>
    <dgm:cxn modelId="{F8658CA8-03E8-483E-B9C1-9038AD9DFD66}" type="presParOf" srcId="{B4C54D1A-6BD7-4F37-AA5A-950624EBB281}" destId="{0514D2FE-64B7-4296-8D84-B9771B6656D6}" srcOrd="0" destOrd="0" presId="urn:microsoft.com/office/officeart/2005/8/layout/hList1"/>
    <dgm:cxn modelId="{0188A545-652A-4B20-B0D3-9E7402F0CDF5}" type="presParOf" srcId="{0514D2FE-64B7-4296-8D84-B9771B6656D6}" destId="{1AC862B0-21CE-4872-B608-0F55F0B7D333}" srcOrd="0" destOrd="0" presId="urn:microsoft.com/office/officeart/2005/8/layout/hList1"/>
    <dgm:cxn modelId="{4FE9AD5B-B3F6-4AE3-A615-4F05B6259788}" type="presParOf" srcId="{0514D2FE-64B7-4296-8D84-B9771B6656D6}" destId="{A9944989-4BDB-4253-A4C2-E6CAA780ACB7}" srcOrd="1" destOrd="0" presId="urn:microsoft.com/office/officeart/2005/8/layout/hList1"/>
    <dgm:cxn modelId="{2DAA9F77-FA1A-424F-9E43-2E170D1E82C4}" type="presParOf" srcId="{B4C54D1A-6BD7-4F37-AA5A-950624EBB281}" destId="{CAE80E78-53C4-4861-A42C-D696F61F3AAF}" srcOrd="1" destOrd="0" presId="urn:microsoft.com/office/officeart/2005/8/layout/hList1"/>
    <dgm:cxn modelId="{E82A8C3E-B4A4-442F-A510-15451C0813EF}" type="presParOf" srcId="{B4C54D1A-6BD7-4F37-AA5A-950624EBB281}" destId="{0BBE69D5-E3B1-42EB-9959-3A35F59109D8}" srcOrd="2" destOrd="0" presId="urn:microsoft.com/office/officeart/2005/8/layout/hList1"/>
    <dgm:cxn modelId="{9580A33C-F34F-4993-BB3B-63FC86630BF2}" type="presParOf" srcId="{0BBE69D5-E3B1-42EB-9959-3A35F59109D8}" destId="{98240949-4AA1-49B4-8581-62692C64D89A}" srcOrd="0" destOrd="0" presId="urn:microsoft.com/office/officeart/2005/8/layout/hList1"/>
    <dgm:cxn modelId="{26BD086C-9183-43E9-BD4B-FD9D4C52FCFE}" type="presParOf" srcId="{0BBE69D5-E3B1-42EB-9959-3A35F59109D8}" destId="{B2470AC3-D57B-4403-A861-924278111DF1}" srcOrd="1" destOrd="0" presId="urn:microsoft.com/office/officeart/2005/8/layout/hList1"/>
    <dgm:cxn modelId="{DC5DFAA8-5486-4613-82F4-B133F318D56F}" type="presParOf" srcId="{B4C54D1A-6BD7-4F37-AA5A-950624EBB281}" destId="{DB21E24D-9AF8-4755-97F8-3A6165FF0EB7}" srcOrd="3" destOrd="0" presId="urn:microsoft.com/office/officeart/2005/8/layout/hList1"/>
    <dgm:cxn modelId="{91FB1852-DB94-4E4A-BE6A-A9F338E9A3F8}" type="presParOf" srcId="{B4C54D1A-6BD7-4F37-AA5A-950624EBB281}" destId="{B78AC78E-E283-451F-BBAC-E4229E6F3BB9}" srcOrd="4" destOrd="0" presId="urn:microsoft.com/office/officeart/2005/8/layout/hList1"/>
    <dgm:cxn modelId="{1349B370-1674-499C-B8BD-DACF34EEA777}" type="presParOf" srcId="{B78AC78E-E283-451F-BBAC-E4229E6F3BB9}" destId="{06343075-7E6A-4570-8426-A079ECF809A0}" srcOrd="0" destOrd="0" presId="urn:microsoft.com/office/officeart/2005/8/layout/hList1"/>
    <dgm:cxn modelId="{3EAF7285-2982-4225-B37B-3D087FBF5565}" type="presParOf" srcId="{B78AC78E-E283-451F-BBAC-E4229E6F3BB9}" destId="{3F716D69-B69A-472B-83CA-299BA046B32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0A1125-0B4B-43BB-ACF5-6D8DA57F185A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F82824-9589-4443-AE89-3976CD8D2A8F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Програмиране на периода 2014-2020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C6AC937D-6CBD-4E92-9571-E7F15D9AEAAE}" type="parTrans" cxnId="{FCC2AE0F-75F7-4AED-A019-92622D4DC555}">
      <dgm:prSet/>
      <dgm:spPr/>
      <dgm:t>
        <a:bodyPr/>
        <a:lstStyle/>
        <a:p>
          <a:endParaRPr lang="en-US"/>
        </a:p>
      </dgm:t>
    </dgm:pt>
    <dgm:pt modelId="{72843FE6-FC98-4958-A309-43B1C39871EB}" type="sibTrans" cxnId="{FCC2AE0F-75F7-4AED-A019-92622D4DC555}">
      <dgm:prSet/>
      <dgm:spPr/>
      <dgm:t>
        <a:bodyPr/>
        <a:lstStyle/>
        <a:p>
          <a:endParaRPr lang="en-US"/>
        </a:p>
      </dgm:t>
    </dgm:pt>
    <dgm:pt modelId="{1BFEBF5B-005E-4510-B4A5-8FB32D3DAEBF}">
      <dgm:prSet phldrT="[Text]" custT="1"/>
      <dgm:spPr/>
      <dgm:t>
        <a:bodyPr/>
        <a:lstStyle/>
        <a:p>
          <a:r>
            <a:rPr lang="bg-BG" sz="1800" b="1" dirty="0" smtClean="0">
              <a:solidFill>
                <a:srgbClr val="C00000"/>
              </a:solidFill>
              <a:latin typeface="Candara" panose="020E0502030303020204" pitchFamily="34" charset="0"/>
            </a:rPr>
            <a:t>Междинни цели </a:t>
          </a:r>
          <a:r>
            <a:rPr lang="bg-BG" sz="1800" dirty="0" smtClean="0">
              <a:latin typeface="Candara" panose="020E0502030303020204" pitchFamily="34" charset="0"/>
            </a:rPr>
            <a:t>на ниво на приоритети за 2018 г.</a:t>
          </a:r>
          <a:endParaRPr lang="en-US" sz="1800" dirty="0">
            <a:latin typeface="Candara" panose="020E0502030303020204" pitchFamily="34" charset="0"/>
          </a:endParaRPr>
        </a:p>
      </dgm:t>
    </dgm:pt>
    <dgm:pt modelId="{F2BAEDE9-A52B-4B42-94F3-2DFD58844BF7}" type="parTrans" cxnId="{010BBCCA-F631-4B78-9032-101EE1F97A4A}">
      <dgm:prSet/>
      <dgm:spPr/>
      <dgm:t>
        <a:bodyPr/>
        <a:lstStyle/>
        <a:p>
          <a:endParaRPr lang="en-US"/>
        </a:p>
      </dgm:t>
    </dgm:pt>
    <dgm:pt modelId="{3C250AC2-41A7-48D7-B74C-116E73070563}" type="sibTrans" cxnId="{010BBCCA-F631-4B78-9032-101EE1F97A4A}">
      <dgm:prSet/>
      <dgm:spPr/>
      <dgm:t>
        <a:bodyPr/>
        <a:lstStyle/>
        <a:p>
          <a:endParaRPr lang="en-US"/>
        </a:p>
      </dgm:t>
    </dgm:pt>
    <dgm:pt modelId="{EF10AB9E-FE43-497D-B605-871474183E55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Преглед на изпълнението спрямо рамката на изпълнението през 2019 г.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A230545F-2E9D-44F5-B31F-3DC904E70CEA}" type="parTrans" cxnId="{5E1A2952-8A14-46F9-B2C3-879E57B551C0}">
      <dgm:prSet/>
      <dgm:spPr/>
      <dgm:t>
        <a:bodyPr/>
        <a:lstStyle/>
        <a:p>
          <a:endParaRPr lang="en-US"/>
        </a:p>
      </dgm:t>
    </dgm:pt>
    <dgm:pt modelId="{14790CC9-14F2-48EA-9085-3C4D01E2500B}" type="sibTrans" cxnId="{5E1A2952-8A14-46F9-B2C3-879E57B551C0}">
      <dgm:prSet/>
      <dgm:spPr/>
      <dgm:t>
        <a:bodyPr/>
        <a:lstStyle/>
        <a:p>
          <a:endParaRPr lang="en-US"/>
        </a:p>
      </dgm:t>
    </dgm:pt>
    <dgm:pt modelId="{22060CFD-A7F8-4A6E-BEB2-C7A351812642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Постигане на междинните цели </a:t>
          </a:r>
          <a:r>
            <a:rPr lang="bg-BG" sz="1800" dirty="0" smtClean="0">
              <a:latin typeface="Candara" panose="020E0502030303020204" pitchFamily="34" charset="0"/>
            </a:rPr>
            <a:t>(</a:t>
          </a:r>
          <a:r>
            <a:rPr lang="bg-BG" sz="1800" i="1" dirty="0" smtClean="0">
              <a:latin typeface="Candara" panose="020E0502030303020204" pitchFamily="34" charset="0"/>
            </a:rPr>
            <a:t>информация и оценки в годишния доклад за 2019 г.)</a:t>
          </a:r>
          <a:endParaRPr lang="en-US" sz="1800" i="1" dirty="0">
            <a:latin typeface="Candara" panose="020E0502030303020204" pitchFamily="34" charset="0"/>
          </a:endParaRPr>
        </a:p>
      </dgm:t>
    </dgm:pt>
    <dgm:pt modelId="{A5593922-DCAF-43B6-8F59-2C4A0009DBE0}" type="parTrans" cxnId="{3D0E6E68-A215-4723-AC2E-E506469879EB}">
      <dgm:prSet/>
      <dgm:spPr/>
      <dgm:t>
        <a:bodyPr/>
        <a:lstStyle/>
        <a:p>
          <a:endParaRPr lang="en-US"/>
        </a:p>
      </dgm:t>
    </dgm:pt>
    <dgm:pt modelId="{B171E3F5-2406-4992-B0EC-A82CA2E180E6}" type="sibTrans" cxnId="{3D0E6E68-A215-4723-AC2E-E506469879EB}">
      <dgm:prSet/>
      <dgm:spPr/>
      <dgm:t>
        <a:bodyPr/>
        <a:lstStyle/>
        <a:p>
          <a:endParaRPr lang="en-US"/>
        </a:p>
      </dgm:t>
    </dgm:pt>
    <dgm:pt modelId="{C3B42C4E-547A-427C-86D7-04DE79C838CB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2019-2020 г.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0383A4D7-B248-4885-9DAC-14DBCC07CAAD}" type="parTrans" cxnId="{3A000D9E-C121-4021-838A-9F7660602E05}">
      <dgm:prSet/>
      <dgm:spPr/>
      <dgm:t>
        <a:bodyPr/>
        <a:lstStyle/>
        <a:p>
          <a:endParaRPr lang="en-US"/>
        </a:p>
      </dgm:t>
    </dgm:pt>
    <dgm:pt modelId="{8998C8C9-8BB1-49FB-8755-591D33CF1610}" type="sibTrans" cxnId="{3A000D9E-C121-4021-838A-9F7660602E05}">
      <dgm:prSet/>
      <dgm:spPr/>
      <dgm:t>
        <a:bodyPr/>
        <a:lstStyle/>
        <a:p>
          <a:endParaRPr lang="en-US"/>
        </a:p>
      </dgm:t>
    </dgm:pt>
    <dgm:pt modelId="{916FD72C-2F7C-4EAF-B675-A0C6F869A258}">
      <dgm:prSet phldrT="[Text]" custT="1"/>
      <dgm:spPr/>
      <dgm:t>
        <a:bodyPr/>
        <a:lstStyle/>
        <a:p>
          <a:r>
            <a:rPr lang="bg-BG" sz="1750" b="1" dirty="0" smtClean="0">
              <a:latin typeface="Candara" panose="020E0502030303020204" pitchFamily="34" charset="0"/>
            </a:rPr>
            <a:t>При сериозен неуспех </a:t>
          </a:r>
          <a:r>
            <a:rPr lang="bg-BG" sz="1750" dirty="0" smtClean="0">
              <a:latin typeface="Candara" panose="020E0502030303020204" pitchFamily="34" charset="0"/>
            </a:rPr>
            <a:t>по постигането на междинните цели (</a:t>
          </a:r>
          <a:r>
            <a:rPr lang="bg-BG" sz="1750" i="1" dirty="0" smtClean="0">
              <a:latin typeface="Candara" panose="020E0502030303020204" pitchFamily="34" charset="0"/>
            </a:rPr>
            <a:t>слабости по отношение на изпълнението</a:t>
          </a:r>
          <a:r>
            <a:rPr lang="bg-BG" sz="1750" dirty="0" smtClean="0">
              <a:latin typeface="Candara" panose="020E0502030303020204" pitchFamily="34" charset="0"/>
            </a:rPr>
            <a:t>) – процедура между ЕК и Държавата членка (</a:t>
          </a:r>
          <a:r>
            <a:rPr lang="bg-BG" sz="1750" i="1" dirty="0" err="1" smtClean="0">
              <a:latin typeface="Candara" panose="020E0502030303020204" pitchFamily="34" charset="0"/>
            </a:rPr>
            <a:t>корективни</a:t>
          </a:r>
          <a:r>
            <a:rPr lang="bg-BG" sz="1750" i="1" dirty="0" smtClean="0">
              <a:latin typeface="Candara" panose="020E0502030303020204" pitchFamily="34" charset="0"/>
            </a:rPr>
            <a:t> действия за отстраняване</a:t>
          </a:r>
          <a:r>
            <a:rPr lang="bg-BG" sz="1750" dirty="0" smtClean="0">
              <a:latin typeface="Candara" panose="020E0502030303020204" pitchFamily="34" charset="0"/>
            </a:rPr>
            <a:t>) – </a:t>
          </a:r>
          <a:r>
            <a:rPr lang="bg-BG" sz="1750" b="1" dirty="0" smtClean="0">
              <a:latin typeface="Candara" panose="020E0502030303020204" pitchFamily="34" charset="0"/>
            </a:rPr>
            <a:t>риск за спиране на междинни плащания   </a:t>
          </a:r>
          <a:endParaRPr lang="en-US" sz="1750" b="1" dirty="0">
            <a:latin typeface="Candara" panose="020E0502030303020204" pitchFamily="34" charset="0"/>
          </a:endParaRPr>
        </a:p>
      </dgm:t>
    </dgm:pt>
    <dgm:pt modelId="{B02312EE-482C-49DE-B42A-CA47C372B0B2}" type="parTrans" cxnId="{3DA7D563-07D0-4754-BAD1-BCBB68108A1A}">
      <dgm:prSet/>
      <dgm:spPr/>
      <dgm:t>
        <a:bodyPr/>
        <a:lstStyle/>
        <a:p>
          <a:endParaRPr lang="en-US"/>
        </a:p>
      </dgm:t>
    </dgm:pt>
    <dgm:pt modelId="{29E7E1CD-9B3D-43BD-B1A4-D3B66A321833}" type="sibTrans" cxnId="{3DA7D563-07D0-4754-BAD1-BCBB68108A1A}">
      <dgm:prSet/>
      <dgm:spPr/>
      <dgm:t>
        <a:bodyPr/>
        <a:lstStyle/>
        <a:p>
          <a:endParaRPr lang="en-US"/>
        </a:p>
      </dgm:t>
    </dgm:pt>
    <dgm:pt modelId="{55A01D91-B4AB-4DB3-8C67-51A2EEA74547}">
      <dgm:prSet phldrT="[Text]" custT="1"/>
      <dgm:spPr/>
      <dgm:t>
        <a:bodyPr/>
        <a:lstStyle/>
        <a:p>
          <a:r>
            <a:rPr lang="bg-BG" sz="1800" b="1" dirty="0" smtClean="0">
              <a:solidFill>
                <a:srgbClr val="C00000"/>
              </a:solidFill>
              <a:latin typeface="Candara" panose="020E0502030303020204" pitchFamily="34" charset="0"/>
            </a:rPr>
            <a:t>Цели за 2023 г. </a:t>
          </a:r>
          <a:r>
            <a:rPr lang="bg-BG" sz="1800" dirty="0" smtClean="0">
              <a:latin typeface="Candara" panose="020E0502030303020204" pitchFamily="34" charset="0"/>
            </a:rPr>
            <a:t>(краен срок за плащания по ОП)</a:t>
          </a:r>
          <a:endParaRPr lang="en-US" sz="1800" dirty="0">
            <a:latin typeface="Candara" panose="020E0502030303020204" pitchFamily="34" charset="0"/>
          </a:endParaRPr>
        </a:p>
      </dgm:t>
    </dgm:pt>
    <dgm:pt modelId="{58DF84AA-2FA4-4D4A-BF5A-3162120AD435}" type="parTrans" cxnId="{DEEAF906-4F6A-4786-B783-FED6056980B1}">
      <dgm:prSet/>
      <dgm:spPr/>
      <dgm:t>
        <a:bodyPr/>
        <a:lstStyle/>
        <a:p>
          <a:endParaRPr lang="en-US"/>
        </a:p>
      </dgm:t>
    </dgm:pt>
    <dgm:pt modelId="{5D7BC8E5-31D6-4A68-B6B9-F31687A62C33}" type="sibTrans" cxnId="{DEEAF906-4F6A-4786-B783-FED6056980B1}">
      <dgm:prSet/>
      <dgm:spPr/>
      <dgm:t>
        <a:bodyPr/>
        <a:lstStyle/>
        <a:p>
          <a:endParaRPr lang="en-US"/>
        </a:p>
      </dgm:t>
    </dgm:pt>
    <dgm:pt modelId="{DF040474-D28A-46CE-89C3-F7F1018A0A5E}">
      <dgm:prSet phldrT="[Text]" custT="1"/>
      <dgm:spPr/>
      <dgm:t>
        <a:bodyPr/>
        <a:lstStyle/>
        <a:p>
          <a:r>
            <a:rPr lang="bg-BG" sz="1800" b="1" dirty="0" smtClean="0">
              <a:solidFill>
                <a:srgbClr val="C00000"/>
              </a:solidFill>
              <a:latin typeface="Candara" panose="020E0502030303020204" pitchFamily="34" charset="0"/>
            </a:rPr>
            <a:t>Резерв за изпълнение </a:t>
          </a:r>
          <a:r>
            <a:rPr lang="bg-BG" sz="1800" dirty="0" smtClean="0">
              <a:latin typeface="Candara" panose="020E0502030303020204" pitchFamily="34" charset="0"/>
            </a:rPr>
            <a:t>(6%) – разпределен за всеки приоритет </a:t>
          </a:r>
          <a:endParaRPr lang="en-US" sz="1800" dirty="0">
            <a:latin typeface="Candara" panose="020E0502030303020204" pitchFamily="34" charset="0"/>
          </a:endParaRPr>
        </a:p>
      </dgm:t>
    </dgm:pt>
    <dgm:pt modelId="{1A7868C8-B3BE-466D-8504-D6C30C9B6A19}" type="parTrans" cxnId="{02F1929B-6937-4752-8E73-1F9DEF0C55A1}">
      <dgm:prSet/>
      <dgm:spPr/>
      <dgm:t>
        <a:bodyPr/>
        <a:lstStyle/>
        <a:p>
          <a:endParaRPr lang="en-US"/>
        </a:p>
      </dgm:t>
    </dgm:pt>
    <dgm:pt modelId="{0CAD6009-F5DE-4B26-B2B3-8A6AFE991969}" type="sibTrans" cxnId="{02F1929B-6937-4752-8E73-1F9DEF0C55A1}">
      <dgm:prSet/>
      <dgm:spPr/>
      <dgm:t>
        <a:bodyPr/>
        <a:lstStyle/>
        <a:p>
          <a:endParaRPr lang="en-US"/>
        </a:p>
      </dgm:t>
    </dgm:pt>
    <dgm:pt modelId="{4FDF8743-555C-4642-8E00-C40308E42C49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Резервът за изпълнение се разпределя единствено на ОП и приоритети с постигнати междинни цели</a:t>
          </a:r>
          <a:endParaRPr lang="en-US" sz="1800" dirty="0">
            <a:latin typeface="Candara" panose="020E0502030303020204" pitchFamily="34" charset="0"/>
          </a:endParaRPr>
        </a:p>
      </dgm:t>
    </dgm:pt>
    <dgm:pt modelId="{7440F340-F456-4200-8557-005C902C8152}" type="parTrans" cxnId="{2F85C663-4F43-484B-9DDD-BC8326E07973}">
      <dgm:prSet/>
      <dgm:spPr/>
      <dgm:t>
        <a:bodyPr/>
        <a:lstStyle/>
        <a:p>
          <a:endParaRPr lang="en-US"/>
        </a:p>
      </dgm:t>
    </dgm:pt>
    <dgm:pt modelId="{969F5B47-849C-4B0B-9EE9-5B2DE4812B88}" type="sibTrans" cxnId="{2F85C663-4F43-484B-9DDD-BC8326E07973}">
      <dgm:prSet/>
      <dgm:spPr/>
      <dgm:t>
        <a:bodyPr/>
        <a:lstStyle/>
        <a:p>
          <a:endParaRPr lang="en-US"/>
        </a:p>
      </dgm:t>
    </dgm:pt>
    <dgm:pt modelId="{84787116-2A0B-4673-9C38-CFC5702BFBE2}" type="pres">
      <dgm:prSet presAssocID="{0F0A1125-0B4B-43BB-ACF5-6D8DA57F185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C19C42-78FA-4623-AC8A-0A71E9ADD16F}" type="pres">
      <dgm:prSet presAssocID="{0F0A1125-0B4B-43BB-ACF5-6D8DA57F185A}" presName="tSp" presStyleCnt="0"/>
      <dgm:spPr/>
    </dgm:pt>
    <dgm:pt modelId="{B78B16EE-3B62-4E88-B871-1A847A9DF7BD}" type="pres">
      <dgm:prSet presAssocID="{0F0A1125-0B4B-43BB-ACF5-6D8DA57F185A}" presName="bSp" presStyleCnt="0"/>
      <dgm:spPr/>
    </dgm:pt>
    <dgm:pt modelId="{5C8D4A62-72F7-4AB3-BE3A-3E3639BF8056}" type="pres">
      <dgm:prSet presAssocID="{0F0A1125-0B4B-43BB-ACF5-6D8DA57F185A}" presName="process" presStyleCnt="0"/>
      <dgm:spPr/>
    </dgm:pt>
    <dgm:pt modelId="{5190EBB5-ED74-4814-AF2E-CF074172F23D}" type="pres">
      <dgm:prSet presAssocID="{7AF82824-9589-4443-AE89-3976CD8D2A8F}" presName="composite1" presStyleCnt="0"/>
      <dgm:spPr/>
    </dgm:pt>
    <dgm:pt modelId="{0A226393-96B7-423B-83B5-0101DEA4F389}" type="pres">
      <dgm:prSet presAssocID="{7AF82824-9589-4443-AE89-3976CD8D2A8F}" presName="dummyNode1" presStyleLbl="node1" presStyleIdx="0" presStyleCnt="3"/>
      <dgm:spPr/>
    </dgm:pt>
    <dgm:pt modelId="{BD5A47C7-71E2-40AC-8AF3-1581C6F6BA35}" type="pres">
      <dgm:prSet presAssocID="{7AF82824-9589-4443-AE89-3976CD8D2A8F}" presName="childNode1" presStyleLbl="bgAcc1" presStyleIdx="0" presStyleCnt="3" custScaleY="131351" custLinFactNeighborX="2453" custLinFactNeighborY="-335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7EC261-5A85-4403-BB0F-F66BD88CE6DD}" type="pres">
      <dgm:prSet presAssocID="{7AF82824-9589-4443-AE89-3976CD8D2A8F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933D6A-AFEF-42FC-997C-D786934DAC48}" type="pres">
      <dgm:prSet presAssocID="{7AF82824-9589-4443-AE89-3976CD8D2A8F}" presName="parentNode1" presStyleLbl="node1" presStyleIdx="0" presStyleCnt="3" custScaleX="107079" custLinFactNeighborX="-2404" custLinFactNeighborY="142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97595E-E2D7-4A7D-8174-83A3DF5EDC20}" type="pres">
      <dgm:prSet presAssocID="{7AF82824-9589-4443-AE89-3976CD8D2A8F}" presName="connSite1" presStyleCnt="0"/>
      <dgm:spPr/>
    </dgm:pt>
    <dgm:pt modelId="{A6840B8E-BB57-478F-9412-9981B7F21978}" type="pres">
      <dgm:prSet presAssocID="{72843FE6-FC98-4958-A309-43B1C39871EB}" presName="Name9" presStyleLbl="sibTrans2D1" presStyleIdx="0" presStyleCnt="2" custLinFactNeighborX="-24370" custLinFactNeighborY="271"/>
      <dgm:spPr/>
      <dgm:t>
        <a:bodyPr/>
        <a:lstStyle/>
        <a:p>
          <a:endParaRPr lang="en-US"/>
        </a:p>
      </dgm:t>
    </dgm:pt>
    <dgm:pt modelId="{549A66D2-F467-4986-B2DB-87CB9A474C13}" type="pres">
      <dgm:prSet presAssocID="{EF10AB9E-FE43-497D-B605-871474183E55}" presName="composite2" presStyleCnt="0"/>
      <dgm:spPr/>
    </dgm:pt>
    <dgm:pt modelId="{6FA7BE1E-48CB-43BC-B69C-C6EEAEE84054}" type="pres">
      <dgm:prSet presAssocID="{EF10AB9E-FE43-497D-B605-871474183E55}" presName="dummyNode2" presStyleLbl="node1" presStyleIdx="0" presStyleCnt="3"/>
      <dgm:spPr/>
    </dgm:pt>
    <dgm:pt modelId="{76FD8DE9-7BA4-4DE5-818D-2BBAF55BDFC0}" type="pres">
      <dgm:prSet presAssocID="{EF10AB9E-FE43-497D-B605-871474183E55}" presName="childNode2" presStyleLbl="bgAcc1" presStyleIdx="1" presStyleCnt="3" custScaleY="193264" custLinFactNeighborX="-2357" custLinFactNeighborY="-52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271F27-6451-4426-86BA-1A8369F98AAC}" type="pres">
      <dgm:prSet presAssocID="{EF10AB9E-FE43-497D-B605-871474183E55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52CABC-11B3-4C65-B4BB-AA20B2B7DB90}" type="pres">
      <dgm:prSet presAssocID="{EF10AB9E-FE43-497D-B605-871474183E55}" presName="parentNode2" presStyleLbl="node1" presStyleIdx="1" presStyleCnt="3" custScaleX="111488" custLinFactNeighborX="1332" custLinFactNeighborY="-7028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D5B420-BD81-4D63-8C0A-C3B2A1B4B975}" type="pres">
      <dgm:prSet presAssocID="{EF10AB9E-FE43-497D-B605-871474183E55}" presName="connSite2" presStyleCnt="0"/>
      <dgm:spPr/>
    </dgm:pt>
    <dgm:pt modelId="{66211B26-B64C-4AC7-A189-B50070D028D7}" type="pres">
      <dgm:prSet presAssocID="{14790CC9-14F2-48EA-9085-3C4D01E2500B}" presName="Name18" presStyleLbl="sibTrans2D1" presStyleIdx="1" presStyleCnt="2" custLinFactNeighborX="21367" custLinFactNeighborY="-215"/>
      <dgm:spPr/>
      <dgm:t>
        <a:bodyPr/>
        <a:lstStyle/>
        <a:p>
          <a:endParaRPr lang="en-US"/>
        </a:p>
      </dgm:t>
    </dgm:pt>
    <dgm:pt modelId="{2C612FA3-A334-4A60-A230-36213A031A7E}" type="pres">
      <dgm:prSet presAssocID="{C3B42C4E-547A-427C-86D7-04DE79C838CB}" presName="composite1" presStyleCnt="0"/>
      <dgm:spPr/>
    </dgm:pt>
    <dgm:pt modelId="{FDFD9C6E-01D7-4A1E-B807-64D704E0E231}" type="pres">
      <dgm:prSet presAssocID="{C3B42C4E-547A-427C-86D7-04DE79C838CB}" presName="dummyNode1" presStyleLbl="node1" presStyleIdx="1" presStyleCnt="3"/>
      <dgm:spPr/>
    </dgm:pt>
    <dgm:pt modelId="{3E5EE10E-1E7B-495B-8D51-8B79F786D5D0}" type="pres">
      <dgm:prSet presAssocID="{C3B42C4E-547A-427C-86D7-04DE79C838CB}" presName="childNode1" presStyleLbl="bgAcc1" presStyleIdx="2" presStyleCnt="3" custScaleX="114189" custScaleY="145397" custLinFactNeighborX="3239" custLinFactNeighborY="-54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F1A800-F14F-453D-A554-EDC4905D848A}" type="pres">
      <dgm:prSet presAssocID="{C3B42C4E-547A-427C-86D7-04DE79C838CB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8D0C76-98E5-46AB-B100-C6B6C0FDBBAB}" type="pres">
      <dgm:prSet presAssocID="{C3B42C4E-547A-427C-86D7-04DE79C838CB}" presName="parentNode1" presStyleLbl="node1" presStyleIdx="2" presStyleCnt="3" custLinFactNeighborX="-875" custLinFactNeighborY="6349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EEADB9-6B00-4B34-B8D3-640DA524A9DF}" type="pres">
      <dgm:prSet presAssocID="{C3B42C4E-547A-427C-86D7-04DE79C838CB}" presName="connSite1" presStyleCnt="0"/>
      <dgm:spPr/>
    </dgm:pt>
  </dgm:ptLst>
  <dgm:cxnLst>
    <dgm:cxn modelId="{0D7BFA3B-3285-43CC-AB64-27451954094F}" type="presOf" srcId="{DF040474-D28A-46CE-89C3-F7F1018A0A5E}" destId="{6F7EC261-5A85-4403-BB0F-F66BD88CE6DD}" srcOrd="1" destOrd="0" presId="urn:microsoft.com/office/officeart/2005/8/layout/hProcess4"/>
    <dgm:cxn modelId="{78306FC6-A969-4468-AD13-2BECD66A6AA9}" type="presOf" srcId="{22060CFD-A7F8-4A6E-BEB2-C7A351812642}" destId="{76FD8DE9-7BA4-4DE5-818D-2BBAF55BDFC0}" srcOrd="0" destOrd="0" presId="urn:microsoft.com/office/officeart/2005/8/layout/hProcess4"/>
    <dgm:cxn modelId="{E67063B3-66B6-4130-A402-983E4B37AB21}" type="presOf" srcId="{C3B42C4E-547A-427C-86D7-04DE79C838CB}" destId="{428D0C76-98E5-46AB-B100-C6B6C0FDBBAB}" srcOrd="0" destOrd="0" presId="urn:microsoft.com/office/officeart/2005/8/layout/hProcess4"/>
    <dgm:cxn modelId="{5E9C4808-132F-4D02-B35A-9C99A9992F37}" type="presOf" srcId="{1BFEBF5B-005E-4510-B4A5-8FB32D3DAEBF}" destId="{6F7EC261-5A85-4403-BB0F-F66BD88CE6DD}" srcOrd="1" destOrd="1" presId="urn:microsoft.com/office/officeart/2005/8/layout/hProcess4"/>
    <dgm:cxn modelId="{DEEAF906-4F6A-4786-B783-FED6056980B1}" srcId="{7AF82824-9589-4443-AE89-3976CD8D2A8F}" destId="{55A01D91-B4AB-4DB3-8C67-51A2EEA74547}" srcOrd="2" destOrd="0" parTransId="{58DF84AA-2FA4-4D4A-BF5A-3162120AD435}" sibTransId="{5D7BC8E5-31D6-4A68-B6B9-F31687A62C33}"/>
    <dgm:cxn modelId="{4E482851-FB2F-47EB-BEA5-6306742AF9D6}" type="presOf" srcId="{0F0A1125-0B4B-43BB-ACF5-6D8DA57F185A}" destId="{84787116-2A0B-4673-9C38-CFC5702BFBE2}" srcOrd="0" destOrd="0" presId="urn:microsoft.com/office/officeart/2005/8/layout/hProcess4"/>
    <dgm:cxn modelId="{3DA7D563-07D0-4754-BAD1-BCBB68108A1A}" srcId="{C3B42C4E-547A-427C-86D7-04DE79C838CB}" destId="{916FD72C-2F7C-4EAF-B675-A0C6F869A258}" srcOrd="0" destOrd="0" parTransId="{B02312EE-482C-49DE-B42A-CA47C372B0B2}" sibTransId="{29E7E1CD-9B3D-43BD-B1A4-D3B66A321833}"/>
    <dgm:cxn modelId="{2F85C663-4F43-484B-9DDD-BC8326E07973}" srcId="{EF10AB9E-FE43-497D-B605-871474183E55}" destId="{4FDF8743-555C-4642-8E00-C40308E42C49}" srcOrd="1" destOrd="0" parTransId="{7440F340-F456-4200-8557-005C902C8152}" sibTransId="{969F5B47-849C-4B0B-9EE9-5B2DE4812B88}"/>
    <dgm:cxn modelId="{A166B6A1-7F53-4172-BB6E-09CEA02694F2}" type="presOf" srcId="{4FDF8743-555C-4642-8E00-C40308E42C49}" destId="{76FD8DE9-7BA4-4DE5-818D-2BBAF55BDFC0}" srcOrd="0" destOrd="1" presId="urn:microsoft.com/office/officeart/2005/8/layout/hProcess4"/>
    <dgm:cxn modelId="{6FCC2B91-097D-4083-8B01-99EF2D99FEA9}" type="presOf" srcId="{22060CFD-A7F8-4A6E-BEB2-C7A351812642}" destId="{0F271F27-6451-4426-86BA-1A8369F98AAC}" srcOrd="1" destOrd="0" presId="urn:microsoft.com/office/officeart/2005/8/layout/hProcess4"/>
    <dgm:cxn modelId="{8FC534C4-75D3-423C-AD57-E190DA906D49}" type="presOf" srcId="{14790CC9-14F2-48EA-9085-3C4D01E2500B}" destId="{66211B26-B64C-4AC7-A189-B50070D028D7}" srcOrd="0" destOrd="0" presId="urn:microsoft.com/office/officeart/2005/8/layout/hProcess4"/>
    <dgm:cxn modelId="{CF062FFE-7B12-4CE8-AA1C-85CF7052D88E}" type="presOf" srcId="{EF10AB9E-FE43-497D-B605-871474183E55}" destId="{7F52CABC-11B3-4C65-B4BB-AA20B2B7DB90}" srcOrd="0" destOrd="0" presId="urn:microsoft.com/office/officeart/2005/8/layout/hProcess4"/>
    <dgm:cxn modelId="{02F1929B-6937-4752-8E73-1F9DEF0C55A1}" srcId="{7AF82824-9589-4443-AE89-3976CD8D2A8F}" destId="{DF040474-D28A-46CE-89C3-F7F1018A0A5E}" srcOrd="0" destOrd="0" parTransId="{1A7868C8-B3BE-466D-8504-D6C30C9B6A19}" sibTransId="{0CAD6009-F5DE-4B26-B2B3-8A6AFE991969}"/>
    <dgm:cxn modelId="{B1A87CBE-901E-4130-B2B2-C51B6446A5DE}" type="presOf" srcId="{DF040474-D28A-46CE-89C3-F7F1018A0A5E}" destId="{BD5A47C7-71E2-40AC-8AF3-1581C6F6BA35}" srcOrd="0" destOrd="0" presId="urn:microsoft.com/office/officeart/2005/8/layout/hProcess4"/>
    <dgm:cxn modelId="{3A000D9E-C121-4021-838A-9F7660602E05}" srcId="{0F0A1125-0B4B-43BB-ACF5-6D8DA57F185A}" destId="{C3B42C4E-547A-427C-86D7-04DE79C838CB}" srcOrd="2" destOrd="0" parTransId="{0383A4D7-B248-4885-9DAC-14DBCC07CAAD}" sibTransId="{8998C8C9-8BB1-49FB-8755-591D33CF1610}"/>
    <dgm:cxn modelId="{3D0E6E68-A215-4723-AC2E-E506469879EB}" srcId="{EF10AB9E-FE43-497D-B605-871474183E55}" destId="{22060CFD-A7F8-4A6E-BEB2-C7A351812642}" srcOrd="0" destOrd="0" parTransId="{A5593922-DCAF-43B6-8F59-2C4A0009DBE0}" sibTransId="{B171E3F5-2406-4992-B0EC-A82CA2E180E6}"/>
    <dgm:cxn modelId="{A7FBD688-01FC-446B-96B6-F272DDD422A7}" type="presOf" srcId="{4FDF8743-555C-4642-8E00-C40308E42C49}" destId="{0F271F27-6451-4426-86BA-1A8369F98AAC}" srcOrd="1" destOrd="1" presId="urn:microsoft.com/office/officeart/2005/8/layout/hProcess4"/>
    <dgm:cxn modelId="{90520E00-D3AB-40C8-A398-FCAAE67C751F}" type="presOf" srcId="{55A01D91-B4AB-4DB3-8C67-51A2EEA74547}" destId="{6F7EC261-5A85-4403-BB0F-F66BD88CE6DD}" srcOrd="1" destOrd="2" presId="urn:microsoft.com/office/officeart/2005/8/layout/hProcess4"/>
    <dgm:cxn modelId="{E7F0286B-43EE-4D3D-8C07-0C80583B481C}" type="presOf" srcId="{1BFEBF5B-005E-4510-B4A5-8FB32D3DAEBF}" destId="{BD5A47C7-71E2-40AC-8AF3-1581C6F6BA35}" srcOrd="0" destOrd="1" presId="urn:microsoft.com/office/officeart/2005/8/layout/hProcess4"/>
    <dgm:cxn modelId="{FCC2AE0F-75F7-4AED-A019-92622D4DC555}" srcId="{0F0A1125-0B4B-43BB-ACF5-6D8DA57F185A}" destId="{7AF82824-9589-4443-AE89-3976CD8D2A8F}" srcOrd="0" destOrd="0" parTransId="{C6AC937D-6CBD-4E92-9571-E7F15D9AEAAE}" sibTransId="{72843FE6-FC98-4958-A309-43B1C39871EB}"/>
    <dgm:cxn modelId="{4B15D8BF-C907-40FE-AFF6-13C8716332EF}" type="presOf" srcId="{72843FE6-FC98-4958-A309-43B1C39871EB}" destId="{A6840B8E-BB57-478F-9412-9981B7F21978}" srcOrd="0" destOrd="0" presId="urn:microsoft.com/office/officeart/2005/8/layout/hProcess4"/>
    <dgm:cxn modelId="{C7A0C168-0580-4961-9F50-C18F3523235C}" type="presOf" srcId="{7AF82824-9589-4443-AE89-3976CD8D2A8F}" destId="{F0933D6A-AFEF-42FC-997C-D786934DAC48}" srcOrd="0" destOrd="0" presId="urn:microsoft.com/office/officeart/2005/8/layout/hProcess4"/>
    <dgm:cxn modelId="{28C8F171-A35D-4240-9D10-651C3C9D99C8}" type="presOf" srcId="{916FD72C-2F7C-4EAF-B675-A0C6F869A258}" destId="{3CF1A800-F14F-453D-A554-EDC4905D848A}" srcOrd="1" destOrd="0" presId="urn:microsoft.com/office/officeart/2005/8/layout/hProcess4"/>
    <dgm:cxn modelId="{3F4AB33D-EE83-45CE-B51B-906FFC9B3C22}" type="presOf" srcId="{916FD72C-2F7C-4EAF-B675-A0C6F869A258}" destId="{3E5EE10E-1E7B-495B-8D51-8B79F786D5D0}" srcOrd="0" destOrd="0" presId="urn:microsoft.com/office/officeart/2005/8/layout/hProcess4"/>
    <dgm:cxn modelId="{5E1A2952-8A14-46F9-B2C3-879E57B551C0}" srcId="{0F0A1125-0B4B-43BB-ACF5-6D8DA57F185A}" destId="{EF10AB9E-FE43-497D-B605-871474183E55}" srcOrd="1" destOrd="0" parTransId="{A230545F-2E9D-44F5-B31F-3DC904E70CEA}" sibTransId="{14790CC9-14F2-48EA-9085-3C4D01E2500B}"/>
    <dgm:cxn modelId="{439A3F6B-0B9E-494D-AD6D-321E4C63CE39}" type="presOf" srcId="{55A01D91-B4AB-4DB3-8C67-51A2EEA74547}" destId="{BD5A47C7-71E2-40AC-8AF3-1581C6F6BA35}" srcOrd="0" destOrd="2" presId="urn:microsoft.com/office/officeart/2005/8/layout/hProcess4"/>
    <dgm:cxn modelId="{010BBCCA-F631-4B78-9032-101EE1F97A4A}" srcId="{7AF82824-9589-4443-AE89-3976CD8D2A8F}" destId="{1BFEBF5B-005E-4510-B4A5-8FB32D3DAEBF}" srcOrd="1" destOrd="0" parTransId="{F2BAEDE9-A52B-4B42-94F3-2DFD58844BF7}" sibTransId="{3C250AC2-41A7-48D7-B74C-116E73070563}"/>
    <dgm:cxn modelId="{217149A7-0B5D-406A-8AFA-61948B162568}" type="presParOf" srcId="{84787116-2A0B-4673-9C38-CFC5702BFBE2}" destId="{B8C19C42-78FA-4623-AC8A-0A71E9ADD16F}" srcOrd="0" destOrd="0" presId="urn:microsoft.com/office/officeart/2005/8/layout/hProcess4"/>
    <dgm:cxn modelId="{616DCED1-E2D1-4AB4-AF9A-8F1C7A0F7FE4}" type="presParOf" srcId="{84787116-2A0B-4673-9C38-CFC5702BFBE2}" destId="{B78B16EE-3B62-4E88-B871-1A847A9DF7BD}" srcOrd="1" destOrd="0" presId="urn:microsoft.com/office/officeart/2005/8/layout/hProcess4"/>
    <dgm:cxn modelId="{AF08D45D-C127-4CE7-B986-015E73924039}" type="presParOf" srcId="{84787116-2A0B-4673-9C38-CFC5702BFBE2}" destId="{5C8D4A62-72F7-4AB3-BE3A-3E3639BF8056}" srcOrd="2" destOrd="0" presId="urn:microsoft.com/office/officeart/2005/8/layout/hProcess4"/>
    <dgm:cxn modelId="{A3E0069F-C477-4330-A020-C0197CB15A8D}" type="presParOf" srcId="{5C8D4A62-72F7-4AB3-BE3A-3E3639BF8056}" destId="{5190EBB5-ED74-4814-AF2E-CF074172F23D}" srcOrd="0" destOrd="0" presId="urn:microsoft.com/office/officeart/2005/8/layout/hProcess4"/>
    <dgm:cxn modelId="{DCF2D2B2-663B-4A44-A089-D59FD191AFFB}" type="presParOf" srcId="{5190EBB5-ED74-4814-AF2E-CF074172F23D}" destId="{0A226393-96B7-423B-83B5-0101DEA4F389}" srcOrd="0" destOrd="0" presId="urn:microsoft.com/office/officeart/2005/8/layout/hProcess4"/>
    <dgm:cxn modelId="{0D61F1C9-A1C0-49CB-A1D7-4294C6AE53B1}" type="presParOf" srcId="{5190EBB5-ED74-4814-AF2E-CF074172F23D}" destId="{BD5A47C7-71E2-40AC-8AF3-1581C6F6BA35}" srcOrd="1" destOrd="0" presId="urn:microsoft.com/office/officeart/2005/8/layout/hProcess4"/>
    <dgm:cxn modelId="{67A8ECED-8720-41AE-8EC5-CCECD4E59FB1}" type="presParOf" srcId="{5190EBB5-ED74-4814-AF2E-CF074172F23D}" destId="{6F7EC261-5A85-4403-BB0F-F66BD88CE6DD}" srcOrd="2" destOrd="0" presId="urn:microsoft.com/office/officeart/2005/8/layout/hProcess4"/>
    <dgm:cxn modelId="{DFB76940-B6D8-4BDC-88AE-BD63F544F798}" type="presParOf" srcId="{5190EBB5-ED74-4814-AF2E-CF074172F23D}" destId="{F0933D6A-AFEF-42FC-997C-D786934DAC48}" srcOrd="3" destOrd="0" presId="urn:microsoft.com/office/officeart/2005/8/layout/hProcess4"/>
    <dgm:cxn modelId="{8056970F-83AA-4E07-8F5B-7D588E642F43}" type="presParOf" srcId="{5190EBB5-ED74-4814-AF2E-CF074172F23D}" destId="{FA97595E-E2D7-4A7D-8174-83A3DF5EDC20}" srcOrd="4" destOrd="0" presId="urn:microsoft.com/office/officeart/2005/8/layout/hProcess4"/>
    <dgm:cxn modelId="{EEE93060-B4D6-46A9-98C5-1DD451C7ED67}" type="presParOf" srcId="{5C8D4A62-72F7-4AB3-BE3A-3E3639BF8056}" destId="{A6840B8E-BB57-478F-9412-9981B7F21978}" srcOrd="1" destOrd="0" presId="urn:microsoft.com/office/officeart/2005/8/layout/hProcess4"/>
    <dgm:cxn modelId="{E8F62B05-C72E-49F6-ACD1-D91EA458567D}" type="presParOf" srcId="{5C8D4A62-72F7-4AB3-BE3A-3E3639BF8056}" destId="{549A66D2-F467-4986-B2DB-87CB9A474C13}" srcOrd="2" destOrd="0" presId="urn:microsoft.com/office/officeart/2005/8/layout/hProcess4"/>
    <dgm:cxn modelId="{B4676B29-DF82-4AFE-A493-93BA99E3D7AB}" type="presParOf" srcId="{549A66D2-F467-4986-B2DB-87CB9A474C13}" destId="{6FA7BE1E-48CB-43BC-B69C-C6EEAEE84054}" srcOrd="0" destOrd="0" presId="urn:microsoft.com/office/officeart/2005/8/layout/hProcess4"/>
    <dgm:cxn modelId="{93C8A13B-3893-45EA-A22B-4445409D48D3}" type="presParOf" srcId="{549A66D2-F467-4986-B2DB-87CB9A474C13}" destId="{76FD8DE9-7BA4-4DE5-818D-2BBAF55BDFC0}" srcOrd="1" destOrd="0" presId="urn:microsoft.com/office/officeart/2005/8/layout/hProcess4"/>
    <dgm:cxn modelId="{65DE75BA-C8CC-447C-8924-5622465006BB}" type="presParOf" srcId="{549A66D2-F467-4986-B2DB-87CB9A474C13}" destId="{0F271F27-6451-4426-86BA-1A8369F98AAC}" srcOrd="2" destOrd="0" presId="urn:microsoft.com/office/officeart/2005/8/layout/hProcess4"/>
    <dgm:cxn modelId="{E16B1878-335C-4EB0-A9A7-E1065E44DF82}" type="presParOf" srcId="{549A66D2-F467-4986-B2DB-87CB9A474C13}" destId="{7F52CABC-11B3-4C65-B4BB-AA20B2B7DB90}" srcOrd="3" destOrd="0" presId="urn:microsoft.com/office/officeart/2005/8/layout/hProcess4"/>
    <dgm:cxn modelId="{38D6CC32-3A83-490C-8411-C24BA82E4AE6}" type="presParOf" srcId="{549A66D2-F467-4986-B2DB-87CB9A474C13}" destId="{95D5B420-BD81-4D63-8C0A-C3B2A1B4B975}" srcOrd="4" destOrd="0" presId="urn:microsoft.com/office/officeart/2005/8/layout/hProcess4"/>
    <dgm:cxn modelId="{AE84D01C-288D-4492-9740-424111847D46}" type="presParOf" srcId="{5C8D4A62-72F7-4AB3-BE3A-3E3639BF8056}" destId="{66211B26-B64C-4AC7-A189-B50070D028D7}" srcOrd="3" destOrd="0" presId="urn:microsoft.com/office/officeart/2005/8/layout/hProcess4"/>
    <dgm:cxn modelId="{65E537ED-9A18-4BA6-A401-5732E43670D8}" type="presParOf" srcId="{5C8D4A62-72F7-4AB3-BE3A-3E3639BF8056}" destId="{2C612FA3-A334-4A60-A230-36213A031A7E}" srcOrd="4" destOrd="0" presId="urn:microsoft.com/office/officeart/2005/8/layout/hProcess4"/>
    <dgm:cxn modelId="{ECE2D405-FFDD-4C6A-A74B-A77CD196577B}" type="presParOf" srcId="{2C612FA3-A334-4A60-A230-36213A031A7E}" destId="{FDFD9C6E-01D7-4A1E-B807-64D704E0E231}" srcOrd="0" destOrd="0" presId="urn:microsoft.com/office/officeart/2005/8/layout/hProcess4"/>
    <dgm:cxn modelId="{81825EC9-2AFA-4F90-9231-13CA6AA2A6A3}" type="presParOf" srcId="{2C612FA3-A334-4A60-A230-36213A031A7E}" destId="{3E5EE10E-1E7B-495B-8D51-8B79F786D5D0}" srcOrd="1" destOrd="0" presId="urn:microsoft.com/office/officeart/2005/8/layout/hProcess4"/>
    <dgm:cxn modelId="{4580704A-FD2A-4D56-A2D2-D52730B0987A}" type="presParOf" srcId="{2C612FA3-A334-4A60-A230-36213A031A7E}" destId="{3CF1A800-F14F-453D-A554-EDC4905D848A}" srcOrd="2" destOrd="0" presId="urn:microsoft.com/office/officeart/2005/8/layout/hProcess4"/>
    <dgm:cxn modelId="{55A93AC8-111F-4684-B53C-A307B0E7348D}" type="presParOf" srcId="{2C612FA3-A334-4A60-A230-36213A031A7E}" destId="{428D0C76-98E5-46AB-B100-C6B6C0FDBBAB}" srcOrd="3" destOrd="0" presId="urn:microsoft.com/office/officeart/2005/8/layout/hProcess4"/>
    <dgm:cxn modelId="{ECCCB65F-1BD7-440D-B506-F8A49485103F}" type="presParOf" srcId="{2C612FA3-A334-4A60-A230-36213A031A7E}" destId="{C0EEADB9-6B00-4B34-B8D3-640DA524A9DF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0A1125-0B4B-43BB-ACF5-6D8DA57F185A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F82824-9589-4443-AE89-3976CD8D2A8F}">
      <dgm:prSet phldrT="[Text]"/>
      <dgm:spPr/>
      <dgm:t>
        <a:bodyPr/>
        <a:lstStyle/>
        <a:p>
          <a:r>
            <a:rPr lang="bg-BG" dirty="0" smtClean="0">
              <a:latin typeface="Candara" panose="020E0502030303020204" pitchFamily="34" charset="0"/>
            </a:rPr>
            <a:t>Програмиране на периода 2021-2025</a:t>
          </a:r>
          <a:endParaRPr lang="en-US" dirty="0">
            <a:latin typeface="Candara" panose="020E0502030303020204" pitchFamily="34" charset="0"/>
          </a:endParaRPr>
        </a:p>
      </dgm:t>
    </dgm:pt>
    <dgm:pt modelId="{C6AC937D-6CBD-4E92-9571-E7F15D9AEAAE}" type="parTrans" cxnId="{FCC2AE0F-75F7-4AED-A019-92622D4DC555}">
      <dgm:prSet/>
      <dgm:spPr/>
      <dgm:t>
        <a:bodyPr/>
        <a:lstStyle/>
        <a:p>
          <a:endParaRPr lang="en-US"/>
        </a:p>
      </dgm:t>
    </dgm:pt>
    <dgm:pt modelId="{72843FE6-FC98-4958-A309-43B1C39871EB}" type="sibTrans" cxnId="{FCC2AE0F-75F7-4AED-A019-92622D4DC555}">
      <dgm:prSet/>
      <dgm:spPr/>
      <dgm:t>
        <a:bodyPr/>
        <a:lstStyle/>
        <a:p>
          <a:endParaRPr lang="en-US"/>
        </a:p>
      </dgm:t>
    </dgm:pt>
    <dgm:pt modelId="{1BFEBF5B-005E-4510-B4A5-8FB32D3DAEBF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C00000"/>
              </a:solidFill>
              <a:latin typeface="Candara" panose="020E0502030303020204" pitchFamily="34" charset="0"/>
            </a:rPr>
            <a:t>Междинни цели </a:t>
          </a:r>
          <a:r>
            <a:rPr lang="bg-BG" sz="2000" dirty="0" smtClean="0">
              <a:latin typeface="Candara" panose="020E0502030303020204" pitchFamily="34" charset="0"/>
            </a:rPr>
            <a:t>до края на 2024 г. </a:t>
          </a:r>
          <a:endParaRPr lang="en-US" sz="2000" dirty="0">
            <a:latin typeface="Candara" panose="020E0502030303020204" pitchFamily="34" charset="0"/>
          </a:endParaRPr>
        </a:p>
      </dgm:t>
    </dgm:pt>
    <dgm:pt modelId="{F2BAEDE9-A52B-4B42-94F3-2DFD58844BF7}" type="parTrans" cxnId="{010BBCCA-F631-4B78-9032-101EE1F97A4A}">
      <dgm:prSet/>
      <dgm:spPr/>
      <dgm:t>
        <a:bodyPr/>
        <a:lstStyle/>
        <a:p>
          <a:endParaRPr lang="en-US"/>
        </a:p>
      </dgm:t>
    </dgm:pt>
    <dgm:pt modelId="{3C250AC2-41A7-48D7-B74C-116E73070563}" type="sibTrans" cxnId="{010BBCCA-F631-4B78-9032-101EE1F97A4A}">
      <dgm:prSet/>
      <dgm:spPr/>
      <dgm:t>
        <a:bodyPr/>
        <a:lstStyle/>
        <a:p>
          <a:endParaRPr lang="en-US"/>
        </a:p>
      </dgm:t>
    </dgm:pt>
    <dgm:pt modelId="{EF10AB9E-FE43-497D-B605-871474183E55}">
      <dgm:prSet phldrT="[Text]"/>
      <dgm:spPr/>
      <dgm:t>
        <a:bodyPr/>
        <a:lstStyle/>
        <a:p>
          <a:r>
            <a:rPr lang="bg-BG" dirty="0" smtClean="0">
              <a:latin typeface="Candara" panose="020E0502030303020204" pitchFamily="34" charset="0"/>
            </a:rPr>
            <a:t>Междинен преглед през 2025 г.</a:t>
          </a:r>
          <a:endParaRPr lang="en-US" dirty="0">
            <a:latin typeface="Candara" panose="020E0502030303020204" pitchFamily="34" charset="0"/>
          </a:endParaRPr>
        </a:p>
      </dgm:t>
    </dgm:pt>
    <dgm:pt modelId="{A230545F-2E9D-44F5-B31F-3DC904E70CEA}" type="parTrans" cxnId="{5E1A2952-8A14-46F9-B2C3-879E57B551C0}">
      <dgm:prSet/>
      <dgm:spPr/>
      <dgm:t>
        <a:bodyPr/>
        <a:lstStyle/>
        <a:p>
          <a:endParaRPr lang="en-US"/>
        </a:p>
      </dgm:t>
    </dgm:pt>
    <dgm:pt modelId="{14790CC9-14F2-48EA-9085-3C4D01E2500B}" type="sibTrans" cxnId="{5E1A2952-8A14-46F9-B2C3-879E57B551C0}">
      <dgm:prSet/>
      <dgm:spPr/>
      <dgm:t>
        <a:bodyPr/>
        <a:lstStyle/>
        <a:p>
          <a:endParaRPr lang="en-US"/>
        </a:p>
      </dgm:t>
    </dgm:pt>
    <dgm:pt modelId="{22060CFD-A7F8-4A6E-BEB2-C7A351812642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Анализ</a:t>
          </a:r>
          <a:r>
            <a:rPr lang="bg-BG" sz="2000" dirty="0" smtClean="0">
              <a:latin typeface="Candara" panose="020E0502030303020204" pitchFamily="34" charset="0"/>
            </a:rPr>
            <a:t>, </a:t>
          </a:r>
          <a:r>
            <a:rPr lang="bg-BG" sz="2000" b="1" dirty="0" smtClean="0">
              <a:latin typeface="Candara" panose="020E0502030303020204" pitchFamily="34" charset="0"/>
            </a:rPr>
            <a:t>напредък</a:t>
          </a:r>
          <a:r>
            <a:rPr lang="bg-BG" sz="2000" dirty="0" smtClean="0">
              <a:latin typeface="Candara" panose="020E0502030303020204" pitchFamily="34" charset="0"/>
            </a:rPr>
            <a:t> в постигане на междинните цели</a:t>
          </a:r>
          <a:endParaRPr lang="en-US" sz="2000" dirty="0">
            <a:latin typeface="Candara" panose="020E0502030303020204" pitchFamily="34" charset="0"/>
          </a:endParaRPr>
        </a:p>
      </dgm:t>
    </dgm:pt>
    <dgm:pt modelId="{A5593922-DCAF-43B6-8F59-2C4A0009DBE0}" type="parTrans" cxnId="{3D0E6E68-A215-4723-AC2E-E506469879EB}">
      <dgm:prSet/>
      <dgm:spPr/>
      <dgm:t>
        <a:bodyPr/>
        <a:lstStyle/>
        <a:p>
          <a:endParaRPr lang="en-US"/>
        </a:p>
      </dgm:t>
    </dgm:pt>
    <dgm:pt modelId="{B171E3F5-2406-4992-B0EC-A82CA2E180E6}" type="sibTrans" cxnId="{3D0E6E68-A215-4723-AC2E-E506469879EB}">
      <dgm:prSet/>
      <dgm:spPr/>
      <dgm:t>
        <a:bodyPr/>
        <a:lstStyle/>
        <a:p>
          <a:endParaRPr lang="en-US"/>
        </a:p>
      </dgm:t>
    </dgm:pt>
    <dgm:pt modelId="{C3B42C4E-547A-427C-86D7-04DE79C838CB}">
      <dgm:prSet phldrT="[Text]" custT="1"/>
      <dgm:spPr/>
      <dgm:t>
        <a:bodyPr/>
        <a:lstStyle/>
        <a:p>
          <a:r>
            <a:rPr lang="bg-BG" sz="2400" dirty="0" smtClean="0">
              <a:latin typeface="Candara" panose="020E0502030303020204" pitchFamily="34" charset="0"/>
            </a:rPr>
            <a:t>2026-2027 г.</a:t>
          </a:r>
          <a:endParaRPr lang="en-US" sz="2400" dirty="0">
            <a:latin typeface="Candara" panose="020E0502030303020204" pitchFamily="34" charset="0"/>
          </a:endParaRPr>
        </a:p>
      </dgm:t>
    </dgm:pt>
    <dgm:pt modelId="{0383A4D7-B248-4885-9DAC-14DBCC07CAAD}" type="parTrans" cxnId="{3A000D9E-C121-4021-838A-9F7660602E05}">
      <dgm:prSet/>
      <dgm:spPr/>
      <dgm:t>
        <a:bodyPr/>
        <a:lstStyle/>
        <a:p>
          <a:endParaRPr lang="en-US"/>
        </a:p>
      </dgm:t>
    </dgm:pt>
    <dgm:pt modelId="{8998C8C9-8BB1-49FB-8755-591D33CF1610}" type="sibTrans" cxnId="{3A000D9E-C121-4021-838A-9F7660602E05}">
      <dgm:prSet/>
      <dgm:spPr/>
      <dgm:t>
        <a:bodyPr/>
        <a:lstStyle/>
        <a:p>
          <a:endParaRPr lang="en-US"/>
        </a:p>
      </dgm:t>
    </dgm:pt>
    <dgm:pt modelId="{916FD72C-2F7C-4EAF-B675-A0C6F869A258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Разпределени финансови ресурси за 2026 и 2027 г. </a:t>
          </a:r>
          <a:endParaRPr lang="en-US" sz="1800" dirty="0">
            <a:latin typeface="Candara" panose="020E0502030303020204" pitchFamily="34" charset="0"/>
          </a:endParaRPr>
        </a:p>
      </dgm:t>
    </dgm:pt>
    <dgm:pt modelId="{B02312EE-482C-49DE-B42A-CA47C372B0B2}" type="parTrans" cxnId="{3DA7D563-07D0-4754-BAD1-BCBB68108A1A}">
      <dgm:prSet/>
      <dgm:spPr/>
      <dgm:t>
        <a:bodyPr/>
        <a:lstStyle/>
        <a:p>
          <a:endParaRPr lang="en-US"/>
        </a:p>
      </dgm:t>
    </dgm:pt>
    <dgm:pt modelId="{29E7E1CD-9B3D-43BD-B1A4-D3B66A321833}" type="sibTrans" cxnId="{3DA7D563-07D0-4754-BAD1-BCBB68108A1A}">
      <dgm:prSet/>
      <dgm:spPr/>
      <dgm:t>
        <a:bodyPr/>
        <a:lstStyle/>
        <a:p>
          <a:endParaRPr lang="en-US"/>
        </a:p>
      </dgm:t>
    </dgm:pt>
    <dgm:pt modelId="{55A01D91-B4AB-4DB3-8C67-51A2EEA74547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C00000"/>
              </a:solidFill>
              <a:latin typeface="Candara" panose="020E0502030303020204" pitchFamily="34" charset="0"/>
            </a:rPr>
            <a:t>Целеви стойности </a:t>
          </a:r>
          <a:r>
            <a:rPr lang="bg-BG" sz="2000" dirty="0" smtClean="0">
              <a:latin typeface="Candara" panose="020E0502030303020204" pitchFamily="34" charset="0"/>
            </a:rPr>
            <a:t>до края на 2029 г. </a:t>
          </a:r>
          <a:endParaRPr lang="en-US" sz="2000" dirty="0">
            <a:latin typeface="Candara" panose="020E0502030303020204" pitchFamily="34" charset="0"/>
          </a:endParaRPr>
        </a:p>
      </dgm:t>
    </dgm:pt>
    <dgm:pt modelId="{58DF84AA-2FA4-4D4A-BF5A-3162120AD435}" type="parTrans" cxnId="{DEEAF906-4F6A-4786-B783-FED6056980B1}">
      <dgm:prSet/>
      <dgm:spPr/>
      <dgm:t>
        <a:bodyPr/>
        <a:lstStyle/>
        <a:p>
          <a:endParaRPr lang="en-US"/>
        </a:p>
      </dgm:t>
    </dgm:pt>
    <dgm:pt modelId="{5D7BC8E5-31D6-4A68-B6B9-F31687A62C33}" type="sibTrans" cxnId="{DEEAF906-4F6A-4786-B783-FED6056980B1}">
      <dgm:prSet/>
      <dgm:spPr/>
      <dgm:t>
        <a:bodyPr/>
        <a:lstStyle/>
        <a:p>
          <a:endParaRPr lang="en-US"/>
        </a:p>
      </dgm:t>
    </dgm:pt>
    <dgm:pt modelId="{CE8961E2-A85C-459A-9AB0-686253EAC9DF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Изменение на програмата </a:t>
          </a:r>
          <a:r>
            <a:rPr lang="bg-BG" sz="2000" dirty="0" smtClean="0">
              <a:latin typeface="Candara" panose="020E0502030303020204" pitchFamily="34" charset="0"/>
            </a:rPr>
            <a:t>и представяне на ЕК до 31.03.2025 г.</a:t>
          </a:r>
          <a:endParaRPr lang="en-US" sz="2000" dirty="0">
            <a:latin typeface="Candara" panose="020E0502030303020204" pitchFamily="34" charset="0"/>
          </a:endParaRPr>
        </a:p>
      </dgm:t>
    </dgm:pt>
    <dgm:pt modelId="{C2C53465-2CD0-44BF-82C4-16FC16C1D38D}" type="parTrans" cxnId="{7E441370-AB11-44B8-870A-1D346EC3C42A}">
      <dgm:prSet/>
      <dgm:spPr/>
      <dgm:t>
        <a:bodyPr/>
        <a:lstStyle/>
        <a:p>
          <a:endParaRPr lang="en-US"/>
        </a:p>
      </dgm:t>
    </dgm:pt>
    <dgm:pt modelId="{07AD518E-35B1-4BFB-9529-6D83503E80F0}" type="sibTrans" cxnId="{7E441370-AB11-44B8-870A-1D346EC3C42A}">
      <dgm:prSet/>
      <dgm:spPr/>
      <dgm:t>
        <a:bodyPr/>
        <a:lstStyle/>
        <a:p>
          <a:endParaRPr lang="en-US"/>
        </a:p>
      </dgm:t>
    </dgm:pt>
    <dgm:pt modelId="{CB179653-A36F-4ECB-937B-4064900D675F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Преразгледани или нови целеви стойности</a:t>
          </a:r>
          <a:endParaRPr lang="en-US" sz="1800" dirty="0">
            <a:latin typeface="Candara" panose="020E0502030303020204" pitchFamily="34" charset="0"/>
          </a:endParaRPr>
        </a:p>
      </dgm:t>
    </dgm:pt>
    <dgm:pt modelId="{5AAC3352-0DDC-4AF3-84D1-174D242333B1}" type="parTrans" cxnId="{92D211BB-22CB-46C4-9274-1B04F37A76FE}">
      <dgm:prSet/>
      <dgm:spPr/>
      <dgm:t>
        <a:bodyPr/>
        <a:lstStyle/>
        <a:p>
          <a:endParaRPr lang="en-US"/>
        </a:p>
      </dgm:t>
    </dgm:pt>
    <dgm:pt modelId="{2C341F39-EE73-466D-AD75-85B02D30757A}" type="sibTrans" cxnId="{92D211BB-22CB-46C4-9274-1B04F37A76FE}">
      <dgm:prSet/>
      <dgm:spPr/>
      <dgm:t>
        <a:bodyPr/>
        <a:lstStyle/>
        <a:p>
          <a:endParaRPr lang="en-US"/>
        </a:p>
      </dgm:t>
    </dgm:pt>
    <dgm:pt modelId="{A86514B2-38D6-47C8-8FEF-4846CF274842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Преразгледани разпределения на финансовите средства (</a:t>
          </a:r>
          <a:r>
            <a:rPr lang="bg-BG" sz="1800" i="1" dirty="0" smtClean="0">
              <a:latin typeface="Candara" panose="020E0502030303020204" pitchFamily="34" charset="0"/>
            </a:rPr>
            <a:t>технически корекции</a:t>
          </a:r>
          <a:r>
            <a:rPr lang="bg-BG" sz="1800" dirty="0" smtClean="0">
              <a:latin typeface="Candara" panose="020E0502030303020204" pitchFamily="34" charset="0"/>
            </a:rPr>
            <a:t>)</a:t>
          </a:r>
          <a:endParaRPr lang="en-US" sz="1800" dirty="0">
            <a:latin typeface="Candara" panose="020E0502030303020204" pitchFamily="34" charset="0"/>
          </a:endParaRPr>
        </a:p>
      </dgm:t>
    </dgm:pt>
    <dgm:pt modelId="{53D0B1BD-87D0-49B1-81DA-08048AD43582}" type="parTrans" cxnId="{E766052E-6FAD-4CF0-A361-13878B549DDC}">
      <dgm:prSet/>
      <dgm:spPr/>
      <dgm:t>
        <a:bodyPr/>
        <a:lstStyle/>
        <a:p>
          <a:endParaRPr lang="en-US"/>
        </a:p>
      </dgm:t>
    </dgm:pt>
    <dgm:pt modelId="{9FB28724-F7BF-4EC5-A2F5-8CE89234E0FE}" type="sibTrans" cxnId="{E766052E-6FAD-4CF0-A361-13878B549DDC}">
      <dgm:prSet/>
      <dgm:spPr/>
      <dgm:t>
        <a:bodyPr/>
        <a:lstStyle/>
        <a:p>
          <a:endParaRPr lang="en-US"/>
        </a:p>
      </dgm:t>
    </dgm:pt>
    <dgm:pt modelId="{80E9AA72-029B-4C25-80F6-C1E22336AEE0}">
      <dgm:prSet phldrT="[Text]" custT="1"/>
      <dgm:spPr/>
      <dgm:t>
        <a:bodyPr/>
        <a:lstStyle/>
        <a:p>
          <a:endParaRPr lang="en-US" sz="800" dirty="0">
            <a:latin typeface="Candara" panose="020E0502030303020204" pitchFamily="34" charset="0"/>
          </a:endParaRPr>
        </a:p>
      </dgm:t>
    </dgm:pt>
    <dgm:pt modelId="{B8B81C5B-D321-4323-A10A-6A859001C6ED}" type="parTrans" cxnId="{D4175D0E-D071-4399-B260-6A925EA42DEB}">
      <dgm:prSet/>
      <dgm:spPr/>
      <dgm:t>
        <a:bodyPr/>
        <a:lstStyle/>
        <a:p>
          <a:endParaRPr lang="en-US"/>
        </a:p>
      </dgm:t>
    </dgm:pt>
    <dgm:pt modelId="{036D23FB-C381-4DAE-BD7F-7FB3C056D82B}" type="sibTrans" cxnId="{D4175D0E-D071-4399-B260-6A925EA42DEB}">
      <dgm:prSet/>
      <dgm:spPr/>
      <dgm:t>
        <a:bodyPr/>
        <a:lstStyle/>
        <a:p>
          <a:endParaRPr lang="en-US"/>
        </a:p>
      </dgm:t>
    </dgm:pt>
    <dgm:pt modelId="{D0BAD7BD-F49F-474E-B335-81E6AFF1FEF7}">
      <dgm:prSet phldrT="[Text]" custT="1"/>
      <dgm:spPr/>
      <dgm:t>
        <a:bodyPr/>
        <a:lstStyle/>
        <a:p>
          <a:endParaRPr lang="en-US" sz="800" dirty="0">
            <a:latin typeface="Candara" panose="020E0502030303020204" pitchFamily="34" charset="0"/>
          </a:endParaRPr>
        </a:p>
      </dgm:t>
    </dgm:pt>
    <dgm:pt modelId="{D3F00E73-4199-44D5-B009-80248EBBDC02}" type="parTrans" cxnId="{F35D5C9F-9C1E-46A0-8E28-75055EB3D60E}">
      <dgm:prSet/>
      <dgm:spPr/>
      <dgm:t>
        <a:bodyPr/>
        <a:lstStyle/>
        <a:p>
          <a:endParaRPr lang="en-US"/>
        </a:p>
      </dgm:t>
    </dgm:pt>
    <dgm:pt modelId="{809DD2C7-E6B3-41E5-9B8E-2FBF59E0381B}" type="sibTrans" cxnId="{F35D5C9F-9C1E-46A0-8E28-75055EB3D60E}">
      <dgm:prSet/>
      <dgm:spPr/>
      <dgm:t>
        <a:bodyPr/>
        <a:lstStyle/>
        <a:p>
          <a:endParaRPr lang="en-US"/>
        </a:p>
      </dgm:t>
    </dgm:pt>
    <dgm:pt modelId="{84787116-2A0B-4673-9C38-CFC5702BFBE2}" type="pres">
      <dgm:prSet presAssocID="{0F0A1125-0B4B-43BB-ACF5-6D8DA57F185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C19C42-78FA-4623-AC8A-0A71E9ADD16F}" type="pres">
      <dgm:prSet presAssocID="{0F0A1125-0B4B-43BB-ACF5-6D8DA57F185A}" presName="tSp" presStyleCnt="0"/>
      <dgm:spPr/>
    </dgm:pt>
    <dgm:pt modelId="{B78B16EE-3B62-4E88-B871-1A847A9DF7BD}" type="pres">
      <dgm:prSet presAssocID="{0F0A1125-0B4B-43BB-ACF5-6D8DA57F185A}" presName="bSp" presStyleCnt="0"/>
      <dgm:spPr/>
    </dgm:pt>
    <dgm:pt modelId="{5C8D4A62-72F7-4AB3-BE3A-3E3639BF8056}" type="pres">
      <dgm:prSet presAssocID="{0F0A1125-0B4B-43BB-ACF5-6D8DA57F185A}" presName="process" presStyleCnt="0"/>
      <dgm:spPr/>
    </dgm:pt>
    <dgm:pt modelId="{5190EBB5-ED74-4814-AF2E-CF074172F23D}" type="pres">
      <dgm:prSet presAssocID="{7AF82824-9589-4443-AE89-3976CD8D2A8F}" presName="composite1" presStyleCnt="0"/>
      <dgm:spPr/>
    </dgm:pt>
    <dgm:pt modelId="{0A226393-96B7-423B-83B5-0101DEA4F389}" type="pres">
      <dgm:prSet presAssocID="{7AF82824-9589-4443-AE89-3976CD8D2A8F}" presName="dummyNode1" presStyleLbl="node1" presStyleIdx="0" presStyleCnt="3"/>
      <dgm:spPr/>
    </dgm:pt>
    <dgm:pt modelId="{BD5A47C7-71E2-40AC-8AF3-1581C6F6BA35}" type="pres">
      <dgm:prSet presAssocID="{7AF82824-9589-4443-AE89-3976CD8D2A8F}" presName="childNode1" presStyleLbl="bgAcc1" presStyleIdx="0" presStyleCnt="3" custLinFactNeighborX="306" custLinFactNeighborY="-438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7EC261-5A85-4403-BB0F-F66BD88CE6DD}" type="pres">
      <dgm:prSet presAssocID="{7AF82824-9589-4443-AE89-3976CD8D2A8F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933D6A-AFEF-42FC-997C-D786934DAC48}" type="pres">
      <dgm:prSet presAssocID="{7AF82824-9589-4443-AE89-3976CD8D2A8F}" presName="parentNode1" presStyleLbl="node1" presStyleIdx="0" presStyleCnt="3" custLinFactNeighborX="-2778" custLinFactNeighborY="-827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97595E-E2D7-4A7D-8174-83A3DF5EDC20}" type="pres">
      <dgm:prSet presAssocID="{7AF82824-9589-4443-AE89-3976CD8D2A8F}" presName="connSite1" presStyleCnt="0"/>
      <dgm:spPr/>
    </dgm:pt>
    <dgm:pt modelId="{A6840B8E-BB57-478F-9412-9981B7F21978}" type="pres">
      <dgm:prSet presAssocID="{72843FE6-FC98-4958-A309-43B1C39871EB}" presName="Name9" presStyleLbl="sibTrans2D1" presStyleIdx="0" presStyleCnt="2" custLinFactNeighborX="-3563" custLinFactNeighborY="122"/>
      <dgm:spPr/>
      <dgm:t>
        <a:bodyPr/>
        <a:lstStyle/>
        <a:p>
          <a:endParaRPr lang="en-US"/>
        </a:p>
      </dgm:t>
    </dgm:pt>
    <dgm:pt modelId="{549A66D2-F467-4986-B2DB-87CB9A474C13}" type="pres">
      <dgm:prSet presAssocID="{EF10AB9E-FE43-497D-B605-871474183E55}" presName="composite2" presStyleCnt="0"/>
      <dgm:spPr/>
    </dgm:pt>
    <dgm:pt modelId="{6FA7BE1E-48CB-43BC-B69C-C6EEAEE84054}" type="pres">
      <dgm:prSet presAssocID="{EF10AB9E-FE43-497D-B605-871474183E55}" presName="dummyNode2" presStyleLbl="node1" presStyleIdx="0" presStyleCnt="3"/>
      <dgm:spPr/>
    </dgm:pt>
    <dgm:pt modelId="{76FD8DE9-7BA4-4DE5-818D-2BBAF55BDFC0}" type="pres">
      <dgm:prSet presAssocID="{EF10AB9E-FE43-497D-B605-871474183E55}" presName="childNode2" presStyleLbl="bgAcc1" presStyleIdx="1" presStyleCnt="3" custScaleX="109834" custScaleY="145526" custLinFactNeighborX="920" custLinFactNeighborY="-12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271F27-6451-4426-86BA-1A8369F98AAC}" type="pres">
      <dgm:prSet presAssocID="{EF10AB9E-FE43-497D-B605-871474183E55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52CABC-11B3-4C65-B4BB-AA20B2B7DB90}" type="pres">
      <dgm:prSet presAssocID="{EF10AB9E-FE43-497D-B605-871474183E55}" presName="parentNode2" presStyleLbl="node1" presStyleIdx="1" presStyleCnt="3" custLinFactNeighborX="1024" custLinFactNeighborY="-4416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D5B420-BD81-4D63-8C0A-C3B2A1B4B975}" type="pres">
      <dgm:prSet presAssocID="{EF10AB9E-FE43-497D-B605-871474183E55}" presName="connSite2" presStyleCnt="0"/>
      <dgm:spPr/>
    </dgm:pt>
    <dgm:pt modelId="{66211B26-B64C-4AC7-A189-B50070D028D7}" type="pres">
      <dgm:prSet presAssocID="{14790CC9-14F2-48EA-9085-3C4D01E2500B}" presName="Name18" presStyleLbl="sibTrans2D1" presStyleIdx="1" presStyleCnt="2" custAng="21242763" custLinFactNeighborX="20375" custLinFactNeighborY="-317"/>
      <dgm:spPr/>
      <dgm:t>
        <a:bodyPr/>
        <a:lstStyle/>
        <a:p>
          <a:endParaRPr lang="en-US"/>
        </a:p>
      </dgm:t>
    </dgm:pt>
    <dgm:pt modelId="{2C612FA3-A334-4A60-A230-36213A031A7E}" type="pres">
      <dgm:prSet presAssocID="{C3B42C4E-547A-427C-86D7-04DE79C838CB}" presName="composite1" presStyleCnt="0"/>
      <dgm:spPr/>
    </dgm:pt>
    <dgm:pt modelId="{FDFD9C6E-01D7-4A1E-B807-64D704E0E231}" type="pres">
      <dgm:prSet presAssocID="{C3B42C4E-547A-427C-86D7-04DE79C838CB}" presName="dummyNode1" presStyleLbl="node1" presStyleIdx="1" presStyleCnt="3"/>
      <dgm:spPr/>
    </dgm:pt>
    <dgm:pt modelId="{3E5EE10E-1E7B-495B-8D51-8B79F786D5D0}" type="pres">
      <dgm:prSet presAssocID="{C3B42C4E-547A-427C-86D7-04DE79C838CB}" presName="childNode1" presStyleLbl="bgAcc1" presStyleIdx="2" presStyleCnt="3" custScaleX="109242" custScaleY="158542" custLinFactNeighborX="10117" custLinFactNeighborY="78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F1A800-F14F-453D-A554-EDC4905D848A}" type="pres">
      <dgm:prSet presAssocID="{C3B42C4E-547A-427C-86D7-04DE79C838CB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8D0C76-98E5-46AB-B100-C6B6C0FDBBAB}" type="pres">
      <dgm:prSet presAssocID="{C3B42C4E-547A-427C-86D7-04DE79C838CB}" presName="parentNode1" presStyleLbl="node1" presStyleIdx="2" presStyleCnt="3" custLinFactNeighborX="1275" custLinFactNeighborY="4862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EEADB9-6B00-4B34-B8D3-640DA524A9DF}" type="pres">
      <dgm:prSet presAssocID="{C3B42C4E-547A-427C-86D7-04DE79C838CB}" presName="connSite1" presStyleCnt="0"/>
      <dgm:spPr/>
    </dgm:pt>
  </dgm:ptLst>
  <dgm:cxnLst>
    <dgm:cxn modelId="{7237CEC9-A408-4961-B33B-A7803A0FBFC5}" type="presOf" srcId="{A86514B2-38D6-47C8-8FEF-4846CF274842}" destId="{3CF1A800-F14F-453D-A554-EDC4905D848A}" srcOrd="1" destOrd="2" presId="urn:microsoft.com/office/officeart/2005/8/layout/hProcess4"/>
    <dgm:cxn modelId="{78306FC6-A969-4468-AD13-2BECD66A6AA9}" type="presOf" srcId="{22060CFD-A7F8-4A6E-BEB2-C7A351812642}" destId="{76FD8DE9-7BA4-4DE5-818D-2BBAF55BDFC0}" srcOrd="0" destOrd="0" presId="urn:microsoft.com/office/officeart/2005/8/layout/hProcess4"/>
    <dgm:cxn modelId="{92D211BB-22CB-46C4-9274-1B04F37A76FE}" srcId="{C3B42C4E-547A-427C-86D7-04DE79C838CB}" destId="{CB179653-A36F-4ECB-937B-4064900D675F}" srcOrd="1" destOrd="0" parTransId="{5AAC3352-0DDC-4AF3-84D1-174D242333B1}" sibTransId="{2C341F39-EE73-466D-AD75-85B02D30757A}"/>
    <dgm:cxn modelId="{E67063B3-66B6-4130-A402-983E4B37AB21}" type="presOf" srcId="{C3B42C4E-547A-427C-86D7-04DE79C838CB}" destId="{428D0C76-98E5-46AB-B100-C6B6C0FDBBAB}" srcOrd="0" destOrd="0" presId="urn:microsoft.com/office/officeart/2005/8/layout/hProcess4"/>
    <dgm:cxn modelId="{5E9C4808-132F-4D02-B35A-9C99A9992F37}" type="presOf" srcId="{1BFEBF5B-005E-4510-B4A5-8FB32D3DAEBF}" destId="{6F7EC261-5A85-4403-BB0F-F66BD88CE6DD}" srcOrd="1" destOrd="0" presId="urn:microsoft.com/office/officeart/2005/8/layout/hProcess4"/>
    <dgm:cxn modelId="{C06F1E63-F873-41DA-8137-E344868E444E}" type="presOf" srcId="{D0BAD7BD-F49F-474E-B335-81E6AFF1FEF7}" destId="{0F271F27-6451-4426-86BA-1A8369F98AAC}" srcOrd="1" destOrd="1" presId="urn:microsoft.com/office/officeart/2005/8/layout/hProcess4"/>
    <dgm:cxn modelId="{DEEAF906-4F6A-4786-B783-FED6056980B1}" srcId="{7AF82824-9589-4443-AE89-3976CD8D2A8F}" destId="{55A01D91-B4AB-4DB3-8C67-51A2EEA74547}" srcOrd="2" destOrd="0" parTransId="{58DF84AA-2FA4-4D4A-BF5A-3162120AD435}" sibTransId="{5D7BC8E5-31D6-4A68-B6B9-F31687A62C33}"/>
    <dgm:cxn modelId="{4E482851-FB2F-47EB-BEA5-6306742AF9D6}" type="presOf" srcId="{0F0A1125-0B4B-43BB-ACF5-6D8DA57F185A}" destId="{84787116-2A0B-4673-9C38-CFC5702BFBE2}" srcOrd="0" destOrd="0" presId="urn:microsoft.com/office/officeart/2005/8/layout/hProcess4"/>
    <dgm:cxn modelId="{E3496495-5F36-42C4-9388-49E3C8E984E4}" type="presOf" srcId="{CE8961E2-A85C-459A-9AB0-686253EAC9DF}" destId="{0F271F27-6451-4426-86BA-1A8369F98AAC}" srcOrd="1" destOrd="2" presId="urn:microsoft.com/office/officeart/2005/8/layout/hProcess4"/>
    <dgm:cxn modelId="{3DA7D563-07D0-4754-BAD1-BCBB68108A1A}" srcId="{C3B42C4E-547A-427C-86D7-04DE79C838CB}" destId="{916FD72C-2F7C-4EAF-B675-A0C6F869A258}" srcOrd="0" destOrd="0" parTransId="{B02312EE-482C-49DE-B42A-CA47C372B0B2}" sibTransId="{29E7E1CD-9B3D-43BD-B1A4-D3B66A321833}"/>
    <dgm:cxn modelId="{3C093B58-9D71-45B6-A554-DCB4DC521090}" type="presOf" srcId="{80E9AA72-029B-4C25-80F6-C1E22336AEE0}" destId="{BD5A47C7-71E2-40AC-8AF3-1581C6F6BA35}" srcOrd="0" destOrd="1" presId="urn:microsoft.com/office/officeart/2005/8/layout/hProcess4"/>
    <dgm:cxn modelId="{6FCC2B91-097D-4083-8B01-99EF2D99FEA9}" type="presOf" srcId="{22060CFD-A7F8-4A6E-BEB2-C7A351812642}" destId="{0F271F27-6451-4426-86BA-1A8369F98AAC}" srcOrd="1" destOrd="0" presId="urn:microsoft.com/office/officeart/2005/8/layout/hProcess4"/>
    <dgm:cxn modelId="{CF062FFE-7B12-4CE8-AA1C-85CF7052D88E}" type="presOf" srcId="{EF10AB9E-FE43-497D-B605-871474183E55}" destId="{7F52CABC-11B3-4C65-B4BB-AA20B2B7DB90}" srcOrd="0" destOrd="0" presId="urn:microsoft.com/office/officeart/2005/8/layout/hProcess4"/>
    <dgm:cxn modelId="{8FC534C4-75D3-423C-AD57-E190DA906D49}" type="presOf" srcId="{14790CC9-14F2-48EA-9085-3C4D01E2500B}" destId="{66211B26-B64C-4AC7-A189-B50070D028D7}" srcOrd="0" destOrd="0" presId="urn:microsoft.com/office/officeart/2005/8/layout/hProcess4"/>
    <dgm:cxn modelId="{F35D5C9F-9C1E-46A0-8E28-75055EB3D60E}" srcId="{EF10AB9E-FE43-497D-B605-871474183E55}" destId="{D0BAD7BD-F49F-474E-B335-81E6AFF1FEF7}" srcOrd="1" destOrd="0" parTransId="{D3F00E73-4199-44D5-B009-80248EBBDC02}" sibTransId="{809DD2C7-E6B3-41E5-9B8E-2FBF59E0381B}"/>
    <dgm:cxn modelId="{A9F1D7D2-C538-4990-AB98-E20E583D27AB}" type="presOf" srcId="{D0BAD7BD-F49F-474E-B335-81E6AFF1FEF7}" destId="{76FD8DE9-7BA4-4DE5-818D-2BBAF55BDFC0}" srcOrd="0" destOrd="1" presId="urn:microsoft.com/office/officeart/2005/8/layout/hProcess4"/>
    <dgm:cxn modelId="{3A000D9E-C121-4021-838A-9F7660602E05}" srcId="{0F0A1125-0B4B-43BB-ACF5-6D8DA57F185A}" destId="{C3B42C4E-547A-427C-86D7-04DE79C838CB}" srcOrd="2" destOrd="0" parTransId="{0383A4D7-B248-4885-9DAC-14DBCC07CAAD}" sibTransId="{8998C8C9-8BB1-49FB-8755-591D33CF1610}"/>
    <dgm:cxn modelId="{3D0E6E68-A215-4723-AC2E-E506469879EB}" srcId="{EF10AB9E-FE43-497D-B605-871474183E55}" destId="{22060CFD-A7F8-4A6E-BEB2-C7A351812642}" srcOrd="0" destOrd="0" parTransId="{A5593922-DCAF-43B6-8F59-2C4A0009DBE0}" sibTransId="{B171E3F5-2406-4992-B0EC-A82CA2E180E6}"/>
    <dgm:cxn modelId="{90520E00-D3AB-40C8-A398-FCAAE67C751F}" type="presOf" srcId="{55A01D91-B4AB-4DB3-8C67-51A2EEA74547}" destId="{6F7EC261-5A85-4403-BB0F-F66BD88CE6DD}" srcOrd="1" destOrd="2" presId="urn:microsoft.com/office/officeart/2005/8/layout/hProcess4"/>
    <dgm:cxn modelId="{E7F0286B-43EE-4D3D-8C07-0C80583B481C}" type="presOf" srcId="{1BFEBF5B-005E-4510-B4A5-8FB32D3DAEBF}" destId="{BD5A47C7-71E2-40AC-8AF3-1581C6F6BA35}" srcOrd="0" destOrd="0" presId="urn:microsoft.com/office/officeart/2005/8/layout/hProcess4"/>
    <dgm:cxn modelId="{FCC2AE0F-75F7-4AED-A019-92622D4DC555}" srcId="{0F0A1125-0B4B-43BB-ACF5-6D8DA57F185A}" destId="{7AF82824-9589-4443-AE89-3976CD8D2A8F}" srcOrd="0" destOrd="0" parTransId="{C6AC937D-6CBD-4E92-9571-E7F15D9AEAAE}" sibTransId="{72843FE6-FC98-4958-A309-43B1C39871EB}"/>
    <dgm:cxn modelId="{4B15D8BF-C907-40FE-AFF6-13C8716332EF}" type="presOf" srcId="{72843FE6-FC98-4958-A309-43B1C39871EB}" destId="{A6840B8E-BB57-478F-9412-9981B7F21978}" srcOrd="0" destOrd="0" presId="urn:microsoft.com/office/officeart/2005/8/layout/hProcess4"/>
    <dgm:cxn modelId="{C7A0C168-0580-4961-9F50-C18F3523235C}" type="presOf" srcId="{7AF82824-9589-4443-AE89-3976CD8D2A8F}" destId="{F0933D6A-AFEF-42FC-997C-D786934DAC48}" srcOrd="0" destOrd="0" presId="urn:microsoft.com/office/officeart/2005/8/layout/hProcess4"/>
    <dgm:cxn modelId="{D4175D0E-D071-4399-B260-6A925EA42DEB}" srcId="{7AF82824-9589-4443-AE89-3976CD8D2A8F}" destId="{80E9AA72-029B-4C25-80F6-C1E22336AEE0}" srcOrd="1" destOrd="0" parTransId="{B8B81C5B-D321-4323-A10A-6A859001C6ED}" sibTransId="{036D23FB-C381-4DAE-BD7F-7FB3C056D82B}"/>
    <dgm:cxn modelId="{28C8F171-A35D-4240-9D10-651C3C9D99C8}" type="presOf" srcId="{916FD72C-2F7C-4EAF-B675-A0C6F869A258}" destId="{3CF1A800-F14F-453D-A554-EDC4905D848A}" srcOrd="1" destOrd="0" presId="urn:microsoft.com/office/officeart/2005/8/layout/hProcess4"/>
    <dgm:cxn modelId="{E766052E-6FAD-4CF0-A361-13878B549DDC}" srcId="{C3B42C4E-547A-427C-86D7-04DE79C838CB}" destId="{A86514B2-38D6-47C8-8FEF-4846CF274842}" srcOrd="2" destOrd="0" parTransId="{53D0B1BD-87D0-49B1-81DA-08048AD43582}" sibTransId="{9FB28724-F7BF-4EC5-A2F5-8CE89234E0FE}"/>
    <dgm:cxn modelId="{B02F851D-1120-4CE8-BCE4-2611ADEDAA96}" type="presOf" srcId="{80E9AA72-029B-4C25-80F6-C1E22336AEE0}" destId="{6F7EC261-5A85-4403-BB0F-F66BD88CE6DD}" srcOrd="1" destOrd="1" presId="urn:microsoft.com/office/officeart/2005/8/layout/hProcess4"/>
    <dgm:cxn modelId="{3F4AB33D-EE83-45CE-B51B-906FFC9B3C22}" type="presOf" srcId="{916FD72C-2F7C-4EAF-B675-A0C6F869A258}" destId="{3E5EE10E-1E7B-495B-8D51-8B79F786D5D0}" srcOrd="0" destOrd="0" presId="urn:microsoft.com/office/officeart/2005/8/layout/hProcess4"/>
    <dgm:cxn modelId="{197AE954-1895-4686-80A3-124A017DA218}" type="presOf" srcId="{A86514B2-38D6-47C8-8FEF-4846CF274842}" destId="{3E5EE10E-1E7B-495B-8D51-8B79F786D5D0}" srcOrd="0" destOrd="2" presId="urn:microsoft.com/office/officeart/2005/8/layout/hProcess4"/>
    <dgm:cxn modelId="{5E1A2952-8A14-46F9-B2C3-879E57B551C0}" srcId="{0F0A1125-0B4B-43BB-ACF5-6D8DA57F185A}" destId="{EF10AB9E-FE43-497D-B605-871474183E55}" srcOrd="1" destOrd="0" parTransId="{A230545F-2E9D-44F5-B31F-3DC904E70CEA}" sibTransId="{14790CC9-14F2-48EA-9085-3C4D01E2500B}"/>
    <dgm:cxn modelId="{7E441370-AB11-44B8-870A-1D346EC3C42A}" srcId="{EF10AB9E-FE43-497D-B605-871474183E55}" destId="{CE8961E2-A85C-459A-9AB0-686253EAC9DF}" srcOrd="2" destOrd="0" parTransId="{C2C53465-2CD0-44BF-82C4-16FC16C1D38D}" sibTransId="{07AD518E-35B1-4BFB-9529-6D83503E80F0}"/>
    <dgm:cxn modelId="{439A3F6B-0B9E-494D-AD6D-321E4C63CE39}" type="presOf" srcId="{55A01D91-B4AB-4DB3-8C67-51A2EEA74547}" destId="{BD5A47C7-71E2-40AC-8AF3-1581C6F6BA35}" srcOrd="0" destOrd="2" presId="urn:microsoft.com/office/officeart/2005/8/layout/hProcess4"/>
    <dgm:cxn modelId="{482D3BF6-79E8-44F0-AF70-E4B86C84F491}" type="presOf" srcId="{CB179653-A36F-4ECB-937B-4064900D675F}" destId="{3E5EE10E-1E7B-495B-8D51-8B79F786D5D0}" srcOrd="0" destOrd="1" presId="urn:microsoft.com/office/officeart/2005/8/layout/hProcess4"/>
    <dgm:cxn modelId="{08E14CCB-4CE9-4508-973C-92B25C6F3C21}" type="presOf" srcId="{CB179653-A36F-4ECB-937B-4064900D675F}" destId="{3CF1A800-F14F-453D-A554-EDC4905D848A}" srcOrd="1" destOrd="1" presId="urn:microsoft.com/office/officeart/2005/8/layout/hProcess4"/>
    <dgm:cxn modelId="{DE43E508-C080-415A-A6B2-0E451C3CE710}" type="presOf" srcId="{CE8961E2-A85C-459A-9AB0-686253EAC9DF}" destId="{76FD8DE9-7BA4-4DE5-818D-2BBAF55BDFC0}" srcOrd="0" destOrd="2" presId="urn:microsoft.com/office/officeart/2005/8/layout/hProcess4"/>
    <dgm:cxn modelId="{010BBCCA-F631-4B78-9032-101EE1F97A4A}" srcId="{7AF82824-9589-4443-AE89-3976CD8D2A8F}" destId="{1BFEBF5B-005E-4510-B4A5-8FB32D3DAEBF}" srcOrd="0" destOrd="0" parTransId="{F2BAEDE9-A52B-4B42-94F3-2DFD58844BF7}" sibTransId="{3C250AC2-41A7-48D7-B74C-116E73070563}"/>
    <dgm:cxn modelId="{217149A7-0B5D-406A-8AFA-61948B162568}" type="presParOf" srcId="{84787116-2A0B-4673-9C38-CFC5702BFBE2}" destId="{B8C19C42-78FA-4623-AC8A-0A71E9ADD16F}" srcOrd="0" destOrd="0" presId="urn:microsoft.com/office/officeart/2005/8/layout/hProcess4"/>
    <dgm:cxn modelId="{616DCED1-E2D1-4AB4-AF9A-8F1C7A0F7FE4}" type="presParOf" srcId="{84787116-2A0B-4673-9C38-CFC5702BFBE2}" destId="{B78B16EE-3B62-4E88-B871-1A847A9DF7BD}" srcOrd="1" destOrd="0" presId="urn:microsoft.com/office/officeart/2005/8/layout/hProcess4"/>
    <dgm:cxn modelId="{AF08D45D-C127-4CE7-B986-015E73924039}" type="presParOf" srcId="{84787116-2A0B-4673-9C38-CFC5702BFBE2}" destId="{5C8D4A62-72F7-4AB3-BE3A-3E3639BF8056}" srcOrd="2" destOrd="0" presId="urn:microsoft.com/office/officeart/2005/8/layout/hProcess4"/>
    <dgm:cxn modelId="{A3E0069F-C477-4330-A020-C0197CB15A8D}" type="presParOf" srcId="{5C8D4A62-72F7-4AB3-BE3A-3E3639BF8056}" destId="{5190EBB5-ED74-4814-AF2E-CF074172F23D}" srcOrd="0" destOrd="0" presId="urn:microsoft.com/office/officeart/2005/8/layout/hProcess4"/>
    <dgm:cxn modelId="{DCF2D2B2-663B-4A44-A089-D59FD191AFFB}" type="presParOf" srcId="{5190EBB5-ED74-4814-AF2E-CF074172F23D}" destId="{0A226393-96B7-423B-83B5-0101DEA4F389}" srcOrd="0" destOrd="0" presId="urn:microsoft.com/office/officeart/2005/8/layout/hProcess4"/>
    <dgm:cxn modelId="{0D61F1C9-A1C0-49CB-A1D7-4294C6AE53B1}" type="presParOf" srcId="{5190EBB5-ED74-4814-AF2E-CF074172F23D}" destId="{BD5A47C7-71E2-40AC-8AF3-1581C6F6BA35}" srcOrd="1" destOrd="0" presId="urn:microsoft.com/office/officeart/2005/8/layout/hProcess4"/>
    <dgm:cxn modelId="{67A8ECED-8720-41AE-8EC5-CCECD4E59FB1}" type="presParOf" srcId="{5190EBB5-ED74-4814-AF2E-CF074172F23D}" destId="{6F7EC261-5A85-4403-BB0F-F66BD88CE6DD}" srcOrd="2" destOrd="0" presId="urn:microsoft.com/office/officeart/2005/8/layout/hProcess4"/>
    <dgm:cxn modelId="{DFB76940-B6D8-4BDC-88AE-BD63F544F798}" type="presParOf" srcId="{5190EBB5-ED74-4814-AF2E-CF074172F23D}" destId="{F0933D6A-AFEF-42FC-997C-D786934DAC48}" srcOrd="3" destOrd="0" presId="urn:microsoft.com/office/officeart/2005/8/layout/hProcess4"/>
    <dgm:cxn modelId="{8056970F-83AA-4E07-8F5B-7D588E642F43}" type="presParOf" srcId="{5190EBB5-ED74-4814-AF2E-CF074172F23D}" destId="{FA97595E-E2D7-4A7D-8174-83A3DF5EDC20}" srcOrd="4" destOrd="0" presId="urn:microsoft.com/office/officeart/2005/8/layout/hProcess4"/>
    <dgm:cxn modelId="{EEE93060-B4D6-46A9-98C5-1DD451C7ED67}" type="presParOf" srcId="{5C8D4A62-72F7-4AB3-BE3A-3E3639BF8056}" destId="{A6840B8E-BB57-478F-9412-9981B7F21978}" srcOrd="1" destOrd="0" presId="urn:microsoft.com/office/officeart/2005/8/layout/hProcess4"/>
    <dgm:cxn modelId="{E8F62B05-C72E-49F6-ACD1-D91EA458567D}" type="presParOf" srcId="{5C8D4A62-72F7-4AB3-BE3A-3E3639BF8056}" destId="{549A66D2-F467-4986-B2DB-87CB9A474C13}" srcOrd="2" destOrd="0" presId="urn:microsoft.com/office/officeart/2005/8/layout/hProcess4"/>
    <dgm:cxn modelId="{B4676B29-DF82-4AFE-A493-93BA99E3D7AB}" type="presParOf" srcId="{549A66D2-F467-4986-B2DB-87CB9A474C13}" destId="{6FA7BE1E-48CB-43BC-B69C-C6EEAEE84054}" srcOrd="0" destOrd="0" presId="urn:microsoft.com/office/officeart/2005/8/layout/hProcess4"/>
    <dgm:cxn modelId="{93C8A13B-3893-45EA-A22B-4445409D48D3}" type="presParOf" srcId="{549A66D2-F467-4986-B2DB-87CB9A474C13}" destId="{76FD8DE9-7BA4-4DE5-818D-2BBAF55BDFC0}" srcOrd="1" destOrd="0" presId="urn:microsoft.com/office/officeart/2005/8/layout/hProcess4"/>
    <dgm:cxn modelId="{65DE75BA-C8CC-447C-8924-5622465006BB}" type="presParOf" srcId="{549A66D2-F467-4986-B2DB-87CB9A474C13}" destId="{0F271F27-6451-4426-86BA-1A8369F98AAC}" srcOrd="2" destOrd="0" presId="urn:microsoft.com/office/officeart/2005/8/layout/hProcess4"/>
    <dgm:cxn modelId="{E16B1878-335C-4EB0-A9A7-E1065E44DF82}" type="presParOf" srcId="{549A66D2-F467-4986-B2DB-87CB9A474C13}" destId="{7F52CABC-11B3-4C65-B4BB-AA20B2B7DB90}" srcOrd="3" destOrd="0" presId="urn:microsoft.com/office/officeart/2005/8/layout/hProcess4"/>
    <dgm:cxn modelId="{38D6CC32-3A83-490C-8411-C24BA82E4AE6}" type="presParOf" srcId="{549A66D2-F467-4986-B2DB-87CB9A474C13}" destId="{95D5B420-BD81-4D63-8C0A-C3B2A1B4B975}" srcOrd="4" destOrd="0" presId="urn:microsoft.com/office/officeart/2005/8/layout/hProcess4"/>
    <dgm:cxn modelId="{AE84D01C-288D-4492-9740-424111847D46}" type="presParOf" srcId="{5C8D4A62-72F7-4AB3-BE3A-3E3639BF8056}" destId="{66211B26-B64C-4AC7-A189-B50070D028D7}" srcOrd="3" destOrd="0" presId="urn:microsoft.com/office/officeart/2005/8/layout/hProcess4"/>
    <dgm:cxn modelId="{65E537ED-9A18-4BA6-A401-5732E43670D8}" type="presParOf" srcId="{5C8D4A62-72F7-4AB3-BE3A-3E3639BF8056}" destId="{2C612FA3-A334-4A60-A230-36213A031A7E}" srcOrd="4" destOrd="0" presId="urn:microsoft.com/office/officeart/2005/8/layout/hProcess4"/>
    <dgm:cxn modelId="{ECE2D405-FFDD-4C6A-A74B-A77CD196577B}" type="presParOf" srcId="{2C612FA3-A334-4A60-A230-36213A031A7E}" destId="{FDFD9C6E-01D7-4A1E-B807-64D704E0E231}" srcOrd="0" destOrd="0" presId="urn:microsoft.com/office/officeart/2005/8/layout/hProcess4"/>
    <dgm:cxn modelId="{81825EC9-2AFA-4F90-9231-13CA6AA2A6A3}" type="presParOf" srcId="{2C612FA3-A334-4A60-A230-36213A031A7E}" destId="{3E5EE10E-1E7B-495B-8D51-8B79F786D5D0}" srcOrd="1" destOrd="0" presId="urn:microsoft.com/office/officeart/2005/8/layout/hProcess4"/>
    <dgm:cxn modelId="{4580704A-FD2A-4D56-A2D2-D52730B0987A}" type="presParOf" srcId="{2C612FA3-A334-4A60-A230-36213A031A7E}" destId="{3CF1A800-F14F-453D-A554-EDC4905D848A}" srcOrd="2" destOrd="0" presId="urn:microsoft.com/office/officeart/2005/8/layout/hProcess4"/>
    <dgm:cxn modelId="{55A93AC8-111F-4684-B53C-A307B0E7348D}" type="presParOf" srcId="{2C612FA3-A334-4A60-A230-36213A031A7E}" destId="{428D0C76-98E5-46AB-B100-C6B6C0FDBBAB}" srcOrd="3" destOrd="0" presId="urn:microsoft.com/office/officeart/2005/8/layout/hProcess4"/>
    <dgm:cxn modelId="{ECCCB65F-1BD7-440D-B506-F8A49485103F}" type="presParOf" srcId="{2C612FA3-A334-4A60-A230-36213A031A7E}" destId="{C0EEADB9-6B00-4B34-B8D3-640DA524A9DF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664621C-B717-40C7-AD16-6D982A52CCB0}" type="doc">
      <dgm:prSet loTypeId="urn:microsoft.com/office/officeart/2005/8/layout/hList9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C53B64-C591-42F0-957D-43CA75C9CBAA}">
      <dgm:prSet phldrT="[Text]" custT="1"/>
      <dgm:spPr/>
      <dgm:t>
        <a:bodyPr/>
        <a:lstStyle/>
        <a:p>
          <a:r>
            <a:rPr lang="bg-BG" sz="2000" dirty="0" smtClean="0"/>
            <a:t>2014-2020</a:t>
          </a:r>
          <a:endParaRPr lang="en-US" sz="2000" dirty="0"/>
        </a:p>
      </dgm:t>
    </dgm:pt>
    <dgm:pt modelId="{19647F2D-1663-4F4A-82A8-70D236B4722E}" type="parTrans" cxnId="{DCE11FD0-BBFB-4C39-AA9F-9A8381AD97BC}">
      <dgm:prSet/>
      <dgm:spPr/>
      <dgm:t>
        <a:bodyPr/>
        <a:lstStyle/>
        <a:p>
          <a:endParaRPr lang="en-US"/>
        </a:p>
      </dgm:t>
    </dgm:pt>
    <dgm:pt modelId="{B350C3A3-042D-41D0-A61A-C14F444218FF}" type="sibTrans" cxnId="{DCE11FD0-BBFB-4C39-AA9F-9A8381AD97BC}">
      <dgm:prSet/>
      <dgm:spPr/>
      <dgm:t>
        <a:bodyPr/>
        <a:lstStyle/>
        <a:p>
          <a:endParaRPr lang="en-US"/>
        </a:p>
      </dgm:t>
    </dgm:pt>
    <dgm:pt modelId="{61F67AC7-FD1A-4432-AE34-09CC3EF28128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Тематични цели </a:t>
          </a:r>
        </a:p>
        <a:p>
          <a:r>
            <a:rPr lang="bg-BG" sz="1800" dirty="0" smtClean="0">
              <a:latin typeface="Candara" panose="020E0502030303020204" pitchFamily="34" charset="0"/>
            </a:rPr>
            <a:t>11 тематични цели - </a:t>
          </a:r>
          <a:r>
            <a:rPr lang="bg-BG" sz="1800" i="1" dirty="0" smtClean="0">
              <a:latin typeface="Candara" panose="020E0502030303020204" pitchFamily="34" charset="0"/>
            </a:rPr>
            <a:t>чл. 9 от Регламент 1303/2013 (общ регламент)</a:t>
          </a:r>
          <a:endParaRPr lang="en-US" sz="1800" i="1" dirty="0">
            <a:latin typeface="Candara" panose="020E0502030303020204" pitchFamily="34" charset="0"/>
          </a:endParaRPr>
        </a:p>
      </dgm:t>
    </dgm:pt>
    <dgm:pt modelId="{16AE5D95-C87C-4DDB-B416-621A8127E51F}" type="parTrans" cxnId="{8421949E-6C54-4814-A8BD-D7EBB8D7BEA9}">
      <dgm:prSet/>
      <dgm:spPr/>
      <dgm:t>
        <a:bodyPr/>
        <a:lstStyle/>
        <a:p>
          <a:endParaRPr lang="en-US"/>
        </a:p>
      </dgm:t>
    </dgm:pt>
    <dgm:pt modelId="{476962E7-A740-49D2-A8D8-7E4D9BA91C52}" type="sibTrans" cxnId="{8421949E-6C54-4814-A8BD-D7EBB8D7BEA9}">
      <dgm:prSet/>
      <dgm:spPr/>
      <dgm:t>
        <a:bodyPr/>
        <a:lstStyle/>
        <a:p>
          <a:endParaRPr lang="en-US"/>
        </a:p>
      </dgm:t>
    </dgm:pt>
    <dgm:pt modelId="{9F5B1702-20A6-41DC-A6A4-D3F765DB6A9F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Инвестиционни приоритети </a:t>
          </a:r>
          <a:r>
            <a:rPr lang="bg-BG" sz="1800" dirty="0" smtClean="0">
              <a:latin typeface="Candara" panose="020E0502030303020204" pitchFamily="34" charset="0"/>
            </a:rPr>
            <a:t>– от регламентите по фондове ЕФРР, ЕСФ</a:t>
          </a:r>
          <a:endParaRPr lang="en-US" sz="1800" dirty="0">
            <a:latin typeface="Candara" panose="020E0502030303020204" pitchFamily="34" charset="0"/>
          </a:endParaRPr>
        </a:p>
      </dgm:t>
    </dgm:pt>
    <dgm:pt modelId="{1CCCE7CE-82EB-4591-A255-88ECECB1988C}" type="parTrans" cxnId="{83DDCA7A-2F2F-4188-9623-96FFE812B197}">
      <dgm:prSet/>
      <dgm:spPr/>
      <dgm:t>
        <a:bodyPr/>
        <a:lstStyle/>
        <a:p>
          <a:endParaRPr lang="en-US"/>
        </a:p>
      </dgm:t>
    </dgm:pt>
    <dgm:pt modelId="{568BB0DA-5068-4AD0-B311-0D215D2A4BDD}" type="sibTrans" cxnId="{83DDCA7A-2F2F-4188-9623-96FFE812B197}">
      <dgm:prSet/>
      <dgm:spPr/>
      <dgm:t>
        <a:bodyPr/>
        <a:lstStyle/>
        <a:p>
          <a:endParaRPr lang="en-US"/>
        </a:p>
      </dgm:t>
    </dgm:pt>
    <dgm:pt modelId="{FAED2934-52FB-4815-ADA5-A8B8000B02E8}">
      <dgm:prSet phldrT="[Text]" custT="1"/>
      <dgm:spPr/>
      <dgm:t>
        <a:bodyPr/>
        <a:lstStyle/>
        <a:p>
          <a:r>
            <a:rPr lang="bg-BG" sz="2000" dirty="0" smtClean="0"/>
            <a:t>2021-2027</a:t>
          </a:r>
          <a:endParaRPr lang="en-US" sz="2000" dirty="0"/>
        </a:p>
      </dgm:t>
    </dgm:pt>
    <dgm:pt modelId="{702C025F-E18D-431D-85D3-7A455E1AFA0D}" type="parTrans" cxnId="{9A37B90B-4228-4EE5-B1E1-976E62E138F1}">
      <dgm:prSet/>
      <dgm:spPr/>
      <dgm:t>
        <a:bodyPr/>
        <a:lstStyle/>
        <a:p>
          <a:endParaRPr lang="en-US"/>
        </a:p>
      </dgm:t>
    </dgm:pt>
    <dgm:pt modelId="{5B30B00E-7446-4D65-B4B2-7A5BA3A33D50}" type="sibTrans" cxnId="{9A37B90B-4228-4EE5-B1E1-976E62E138F1}">
      <dgm:prSet/>
      <dgm:spPr/>
      <dgm:t>
        <a:bodyPr/>
        <a:lstStyle/>
        <a:p>
          <a:endParaRPr lang="en-US"/>
        </a:p>
      </dgm:t>
    </dgm:pt>
    <dgm:pt modelId="{BCA18E70-4203-4EEA-952C-62DB92107EBB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Цели на политиката</a:t>
          </a:r>
        </a:p>
        <a:p>
          <a:r>
            <a:rPr lang="bg-BG" sz="1800" dirty="0" smtClean="0">
              <a:latin typeface="Candara" panose="020E0502030303020204" pitchFamily="34" charset="0"/>
            </a:rPr>
            <a:t>5 цели на политиката - </a:t>
          </a:r>
          <a:r>
            <a:rPr lang="bg-BG" sz="1800" i="1" dirty="0" smtClean="0">
              <a:latin typeface="Candara" panose="020E0502030303020204" pitchFamily="34" charset="0"/>
            </a:rPr>
            <a:t>чл. 4 от предложението за общ регламент </a:t>
          </a:r>
          <a:endParaRPr lang="en-US" sz="1800" i="1" dirty="0">
            <a:latin typeface="Candara" panose="020E0502030303020204" pitchFamily="34" charset="0"/>
          </a:endParaRPr>
        </a:p>
      </dgm:t>
    </dgm:pt>
    <dgm:pt modelId="{0749986C-4CDE-4031-ADBF-65512C1B5329}" type="parTrans" cxnId="{38EE1DAA-4FB8-4FC3-BFE9-B42A11540774}">
      <dgm:prSet/>
      <dgm:spPr/>
      <dgm:t>
        <a:bodyPr/>
        <a:lstStyle/>
        <a:p>
          <a:endParaRPr lang="en-US"/>
        </a:p>
      </dgm:t>
    </dgm:pt>
    <dgm:pt modelId="{CDC3848E-13A7-480C-AE13-66527E9A86F3}" type="sibTrans" cxnId="{38EE1DAA-4FB8-4FC3-BFE9-B42A11540774}">
      <dgm:prSet/>
      <dgm:spPr/>
      <dgm:t>
        <a:bodyPr/>
        <a:lstStyle/>
        <a:p>
          <a:endParaRPr lang="en-US"/>
        </a:p>
      </dgm:t>
    </dgm:pt>
    <dgm:pt modelId="{71D8CECE-B386-4320-B9F8-96DC615651E1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Специфични цели </a:t>
          </a:r>
          <a:r>
            <a:rPr lang="bg-BG" sz="1800" dirty="0" smtClean="0">
              <a:latin typeface="Candara" panose="020E0502030303020204" pitchFamily="34" charset="0"/>
            </a:rPr>
            <a:t>– от регламентите по фондове ЕФРР и КФ, ЕСФ+</a:t>
          </a:r>
          <a:endParaRPr lang="en-US" sz="1800" dirty="0">
            <a:latin typeface="Candara" panose="020E0502030303020204" pitchFamily="34" charset="0"/>
          </a:endParaRPr>
        </a:p>
      </dgm:t>
    </dgm:pt>
    <dgm:pt modelId="{76644930-1ECD-4802-95C3-CC15BD135F9D}" type="parTrans" cxnId="{EEC16C83-C98B-48CF-B747-2648272F2D76}">
      <dgm:prSet/>
      <dgm:spPr/>
      <dgm:t>
        <a:bodyPr/>
        <a:lstStyle/>
        <a:p>
          <a:endParaRPr lang="en-US"/>
        </a:p>
      </dgm:t>
    </dgm:pt>
    <dgm:pt modelId="{92C30221-4F19-4E74-8301-1819A5313081}" type="sibTrans" cxnId="{EEC16C83-C98B-48CF-B747-2648272F2D76}">
      <dgm:prSet/>
      <dgm:spPr/>
      <dgm:t>
        <a:bodyPr/>
        <a:lstStyle/>
        <a:p>
          <a:endParaRPr lang="en-US"/>
        </a:p>
      </dgm:t>
    </dgm:pt>
    <dgm:pt modelId="{89024D4B-DC9B-4521-AF80-B3C489F629D8}">
      <dgm:prSet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Всяка оперативна програма се състои от приоритетни оси </a:t>
          </a:r>
        </a:p>
        <a:p>
          <a:r>
            <a:rPr lang="bg-BG" sz="1400" i="1" dirty="0" smtClean="0">
              <a:latin typeface="Candara" panose="020E0502030303020204" pitchFamily="34" charset="0"/>
            </a:rPr>
            <a:t>(чл. 96 (1) от регламент 1303/2013)</a:t>
          </a:r>
          <a:endParaRPr lang="en-US" sz="1400" i="1" dirty="0">
            <a:latin typeface="Candara" panose="020E0502030303020204" pitchFamily="34" charset="0"/>
          </a:endParaRPr>
        </a:p>
      </dgm:t>
    </dgm:pt>
    <dgm:pt modelId="{45D1B786-2010-40BF-ACEC-55B85E3010B0}" type="parTrans" cxnId="{307D882F-FC24-41CA-B433-35D6122320C1}">
      <dgm:prSet/>
      <dgm:spPr/>
      <dgm:t>
        <a:bodyPr/>
        <a:lstStyle/>
        <a:p>
          <a:endParaRPr lang="en-US"/>
        </a:p>
      </dgm:t>
    </dgm:pt>
    <dgm:pt modelId="{4B5881D6-5686-443F-9C89-3F3620416CE8}" type="sibTrans" cxnId="{307D882F-FC24-41CA-B433-35D6122320C1}">
      <dgm:prSet/>
      <dgm:spPr/>
      <dgm:t>
        <a:bodyPr/>
        <a:lstStyle/>
        <a:p>
          <a:endParaRPr lang="en-US"/>
        </a:p>
      </dgm:t>
    </dgm:pt>
    <dgm:pt modelId="{9C8C1FAA-8775-4745-9C0C-02EFF83917DF}">
      <dgm:prSet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Програмата се състои от приоритети </a:t>
          </a:r>
        </a:p>
        <a:p>
          <a:r>
            <a:rPr lang="bg-BG" sz="1400" i="1" dirty="0" smtClean="0">
              <a:latin typeface="Candara" panose="020E0502030303020204" pitchFamily="34" charset="0"/>
            </a:rPr>
            <a:t>(чл. 17 (2) от предложението за общ регламент)</a:t>
          </a:r>
          <a:endParaRPr lang="en-US" sz="1400" i="1" dirty="0">
            <a:latin typeface="Candara" panose="020E0502030303020204" pitchFamily="34" charset="0"/>
          </a:endParaRPr>
        </a:p>
      </dgm:t>
    </dgm:pt>
    <dgm:pt modelId="{9D741863-C456-4459-B02D-7EDB0F414908}" type="parTrans" cxnId="{586EB0F6-02AF-4E55-B60E-95E2A033ED25}">
      <dgm:prSet/>
      <dgm:spPr/>
      <dgm:t>
        <a:bodyPr/>
        <a:lstStyle/>
        <a:p>
          <a:endParaRPr lang="en-US"/>
        </a:p>
      </dgm:t>
    </dgm:pt>
    <dgm:pt modelId="{EA515193-ADCD-4797-A012-143306A67149}" type="sibTrans" cxnId="{586EB0F6-02AF-4E55-B60E-95E2A033ED25}">
      <dgm:prSet/>
      <dgm:spPr/>
      <dgm:t>
        <a:bodyPr/>
        <a:lstStyle/>
        <a:p>
          <a:endParaRPr lang="en-US"/>
        </a:p>
      </dgm:t>
    </dgm:pt>
    <dgm:pt modelId="{EAB54222-61B3-44FF-ABCA-41384137D4E5}" type="pres">
      <dgm:prSet presAssocID="{3664621C-B717-40C7-AD16-6D982A52CCB0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9FDB0FC-A96B-47A0-B634-F779C462FD76}" type="pres">
      <dgm:prSet presAssocID="{D8C53B64-C591-42F0-957D-43CA75C9CBAA}" presName="posSpace" presStyleCnt="0"/>
      <dgm:spPr/>
      <dgm:t>
        <a:bodyPr/>
        <a:lstStyle/>
        <a:p>
          <a:endParaRPr lang="en-US"/>
        </a:p>
      </dgm:t>
    </dgm:pt>
    <dgm:pt modelId="{4D3681CB-5A75-4EA9-9DF5-07A6A11A54DE}" type="pres">
      <dgm:prSet presAssocID="{D8C53B64-C591-42F0-957D-43CA75C9CBAA}" presName="vertFlow" presStyleCnt="0"/>
      <dgm:spPr/>
      <dgm:t>
        <a:bodyPr/>
        <a:lstStyle/>
        <a:p>
          <a:endParaRPr lang="en-US"/>
        </a:p>
      </dgm:t>
    </dgm:pt>
    <dgm:pt modelId="{B63C3DBE-6F5D-400C-903B-00DE05AB6224}" type="pres">
      <dgm:prSet presAssocID="{D8C53B64-C591-42F0-957D-43CA75C9CBAA}" presName="topSpace" presStyleCnt="0"/>
      <dgm:spPr/>
      <dgm:t>
        <a:bodyPr/>
        <a:lstStyle/>
        <a:p>
          <a:endParaRPr lang="en-US"/>
        </a:p>
      </dgm:t>
    </dgm:pt>
    <dgm:pt modelId="{625808A7-7608-4611-87F9-51E4BD042C49}" type="pres">
      <dgm:prSet presAssocID="{D8C53B64-C591-42F0-957D-43CA75C9CBAA}" presName="firstComp" presStyleCnt="0"/>
      <dgm:spPr/>
      <dgm:t>
        <a:bodyPr/>
        <a:lstStyle/>
        <a:p>
          <a:endParaRPr lang="en-US"/>
        </a:p>
      </dgm:t>
    </dgm:pt>
    <dgm:pt modelId="{6E356C85-7C79-41F2-8688-9238E0216BEE}" type="pres">
      <dgm:prSet presAssocID="{D8C53B64-C591-42F0-957D-43CA75C9CBAA}" presName="firstChild" presStyleLbl="bgAccFollowNode1" presStyleIdx="0" presStyleCnt="6" custScaleX="127595" custLinFactNeighborX="-29009" custLinFactNeighborY="3914"/>
      <dgm:spPr/>
      <dgm:t>
        <a:bodyPr/>
        <a:lstStyle/>
        <a:p>
          <a:endParaRPr lang="en-US"/>
        </a:p>
      </dgm:t>
    </dgm:pt>
    <dgm:pt modelId="{C8531A37-CF3A-44CF-AC29-C4387786D142}" type="pres">
      <dgm:prSet presAssocID="{D8C53B64-C591-42F0-957D-43CA75C9CBAA}" presName="firstChildTx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629F21-A92E-46CC-9A0C-7884CAAFB7E4}" type="pres">
      <dgm:prSet presAssocID="{9F5B1702-20A6-41DC-A6A4-D3F765DB6A9F}" presName="comp" presStyleCnt="0"/>
      <dgm:spPr/>
      <dgm:t>
        <a:bodyPr/>
        <a:lstStyle/>
        <a:p>
          <a:endParaRPr lang="en-US"/>
        </a:p>
      </dgm:t>
    </dgm:pt>
    <dgm:pt modelId="{52234A49-EACD-40CD-B572-FFE21BB32E0D}" type="pres">
      <dgm:prSet presAssocID="{9F5B1702-20A6-41DC-A6A4-D3F765DB6A9F}" presName="child" presStyleLbl="bgAccFollowNode1" presStyleIdx="1" presStyleCnt="6" custScaleX="128572" custLinFactNeighborX="-29565" custLinFactNeighborY="763"/>
      <dgm:spPr/>
      <dgm:t>
        <a:bodyPr/>
        <a:lstStyle/>
        <a:p>
          <a:endParaRPr lang="en-US"/>
        </a:p>
      </dgm:t>
    </dgm:pt>
    <dgm:pt modelId="{81ADD769-22D3-44FF-8461-3E95F782A480}" type="pres">
      <dgm:prSet presAssocID="{9F5B1702-20A6-41DC-A6A4-D3F765DB6A9F}" presName="childTx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714A3F-859C-44DD-BA01-0F19FC231A6C}" type="pres">
      <dgm:prSet presAssocID="{89024D4B-DC9B-4521-AF80-B3C489F629D8}" presName="comp" presStyleCnt="0"/>
      <dgm:spPr/>
      <dgm:t>
        <a:bodyPr/>
        <a:lstStyle/>
        <a:p>
          <a:endParaRPr lang="en-US"/>
        </a:p>
      </dgm:t>
    </dgm:pt>
    <dgm:pt modelId="{AB58F083-4704-4E74-9913-B22811BF7FAE}" type="pres">
      <dgm:prSet presAssocID="{89024D4B-DC9B-4521-AF80-B3C489F629D8}" presName="child" presStyleLbl="bgAccFollowNode1" presStyleIdx="2" presStyleCnt="6" custScaleX="128440" custLinFactNeighborX="-29686" custLinFactNeighborY="221"/>
      <dgm:spPr/>
      <dgm:t>
        <a:bodyPr/>
        <a:lstStyle/>
        <a:p>
          <a:endParaRPr lang="en-US"/>
        </a:p>
      </dgm:t>
    </dgm:pt>
    <dgm:pt modelId="{5929464C-FB6B-4602-B2B6-E74D1093E207}" type="pres">
      <dgm:prSet presAssocID="{89024D4B-DC9B-4521-AF80-B3C489F629D8}" presName="childTx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96B708-3890-486E-BE3A-F596270E4A7C}" type="pres">
      <dgm:prSet presAssocID="{D8C53B64-C591-42F0-957D-43CA75C9CBAA}" presName="negSpace" presStyleCnt="0"/>
      <dgm:spPr/>
      <dgm:t>
        <a:bodyPr/>
        <a:lstStyle/>
        <a:p>
          <a:endParaRPr lang="en-US"/>
        </a:p>
      </dgm:t>
    </dgm:pt>
    <dgm:pt modelId="{94BBCD98-703D-48A5-8BAB-E6CC606573F9}" type="pres">
      <dgm:prSet presAssocID="{D8C53B64-C591-42F0-957D-43CA75C9CBAA}" presName="circle" presStyleLbl="node1" presStyleIdx="0" presStyleCnt="2" custLinFactX="-40838" custLinFactNeighborX="-100000" custLinFactNeighborY="-221"/>
      <dgm:spPr/>
      <dgm:t>
        <a:bodyPr/>
        <a:lstStyle/>
        <a:p>
          <a:endParaRPr lang="en-US"/>
        </a:p>
      </dgm:t>
    </dgm:pt>
    <dgm:pt modelId="{C96DE533-C135-40CC-9D48-55DB0AF7E875}" type="pres">
      <dgm:prSet presAssocID="{B350C3A3-042D-41D0-A61A-C14F444218FF}" presName="transSpace" presStyleCnt="0"/>
      <dgm:spPr/>
      <dgm:t>
        <a:bodyPr/>
        <a:lstStyle/>
        <a:p>
          <a:endParaRPr lang="en-US"/>
        </a:p>
      </dgm:t>
    </dgm:pt>
    <dgm:pt modelId="{29ABD058-F54D-4E3B-B663-A19F7B029C19}" type="pres">
      <dgm:prSet presAssocID="{FAED2934-52FB-4815-ADA5-A8B8000B02E8}" presName="posSpace" presStyleCnt="0"/>
      <dgm:spPr/>
      <dgm:t>
        <a:bodyPr/>
        <a:lstStyle/>
        <a:p>
          <a:endParaRPr lang="en-US"/>
        </a:p>
      </dgm:t>
    </dgm:pt>
    <dgm:pt modelId="{802914B3-116A-427D-B00C-17364A8864B2}" type="pres">
      <dgm:prSet presAssocID="{FAED2934-52FB-4815-ADA5-A8B8000B02E8}" presName="vertFlow" presStyleCnt="0"/>
      <dgm:spPr/>
      <dgm:t>
        <a:bodyPr/>
        <a:lstStyle/>
        <a:p>
          <a:endParaRPr lang="en-US"/>
        </a:p>
      </dgm:t>
    </dgm:pt>
    <dgm:pt modelId="{1FD4A130-5BA1-494F-8519-314AC6A2BBC5}" type="pres">
      <dgm:prSet presAssocID="{FAED2934-52FB-4815-ADA5-A8B8000B02E8}" presName="topSpace" presStyleCnt="0"/>
      <dgm:spPr/>
      <dgm:t>
        <a:bodyPr/>
        <a:lstStyle/>
        <a:p>
          <a:endParaRPr lang="en-US"/>
        </a:p>
      </dgm:t>
    </dgm:pt>
    <dgm:pt modelId="{FEF55CD6-3927-4B32-B820-51CED26942B3}" type="pres">
      <dgm:prSet presAssocID="{FAED2934-52FB-4815-ADA5-A8B8000B02E8}" presName="firstComp" presStyleCnt="0"/>
      <dgm:spPr/>
      <dgm:t>
        <a:bodyPr/>
        <a:lstStyle/>
        <a:p>
          <a:endParaRPr lang="en-US"/>
        </a:p>
      </dgm:t>
    </dgm:pt>
    <dgm:pt modelId="{043C4A23-EED0-4E26-BA88-492129C77A45}" type="pres">
      <dgm:prSet presAssocID="{FAED2934-52FB-4815-ADA5-A8B8000B02E8}" presName="firstChild" presStyleLbl="bgAccFollowNode1" presStyleIdx="3" presStyleCnt="6" custScaleX="126857" custLinFactNeighborX="-22531" custLinFactNeighborY="1022"/>
      <dgm:spPr/>
      <dgm:t>
        <a:bodyPr/>
        <a:lstStyle/>
        <a:p>
          <a:endParaRPr lang="en-US"/>
        </a:p>
      </dgm:t>
    </dgm:pt>
    <dgm:pt modelId="{245EEFD2-681A-42BB-A792-39683C519568}" type="pres">
      <dgm:prSet presAssocID="{FAED2934-52FB-4815-ADA5-A8B8000B02E8}" presName="firstChildTx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3D9C46-1437-4FD0-A39A-1BFE8FC2E6C2}" type="pres">
      <dgm:prSet presAssocID="{71D8CECE-B386-4320-B9F8-96DC615651E1}" presName="comp" presStyleCnt="0"/>
      <dgm:spPr/>
      <dgm:t>
        <a:bodyPr/>
        <a:lstStyle/>
        <a:p>
          <a:endParaRPr lang="en-US"/>
        </a:p>
      </dgm:t>
    </dgm:pt>
    <dgm:pt modelId="{FFB3879A-9FFD-4391-9E00-632B97B52DC3}" type="pres">
      <dgm:prSet presAssocID="{71D8CECE-B386-4320-B9F8-96DC615651E1}" presName="child" presStyleLbl="bgAccFollowNode1" presStyleIdx="4" presStyleCnt="6" custScaleX="127294" custLinFactNeighborX="-22975" custLinFactNeighborY="763"/>
      <dgm:spPr/>
      <dgm:t>
        <a:bodyPr/>
        <a:lstStyle/>
        <a:p>
          <a:endParaRPr lang="en-US"/>
        </a:p>
      </dgm:t>
    </dgm:pt>
    <dgm:pt modelId="{1A678CE1-51E7-4BF2-81AB-9CDBED66AB5F}" type="pres">
      <dgm:prSet presAssocID="{71D8CECE-B386-4320-B9F8-96DC615651E1}" presName="childTx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A0575-EC55-4895-8D62-7DEB26A7BB4F}" type="pres">
      <dgm:prSet presAssocID="{9C8C1FAA-8775-4745-9C0C-02EFF83917DF}" presName="comp" presStyleCnt="0"/>
      <dgm:spPr/>
      <dgm:t>
        <a:bodyPr/>
        <a:lstStyle/>
        <a:p>
          <a:endParaRPr lang="en-US"/>
        </a:p>
      </dgm:t>
    </dgm:pt>
    <dgm:pt modelId="{8E39B55D-5D93-486A-BE10-9CC133DE147E}" type="pres">
      <dgm:prSet presAssocID="{9C8C1FAA-8775-4745-9C0C-02EFF83917DF}" presName="child" presStyleLbl="bgAccFollowNode1" presStyleIdx="5" presStyleCnt="6" custScaleX="126810" custScaleY="90220" custLinFactNeighborX="-23261" custLinFactNeighborY="1527"/>
      <dgm:spPr/>
      <dgm:t>
        <a:bodyPr/>
        <a:lstStyle/>
        <a:p>
          <a:endParaRPr lang="en-US"/>
        </a:p>
      </dgm:t>
    </dgm:pt>
    <dgm:pt modelId="{ECC227D5-42B9-46EE-8EFB-187F6AF37D2D}" type="pres">
      <dgm:prSet presAssocID="{9C8C1FAA-8775-4745-9C0C-02EFF83917DF}" presName="childTx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5C2410-4C75-42AD-9E77-E7BACBBEAB03}" type="pres">
      <dgm:prSet presAssocID="{FAED2934-52FB-4815-ADA5-A8B8000B02E8}" presName="negSpace" presStyleCnt="0"/>
      <dgm:spPr/>
      <dgm:t>
        <a:bodyPr/>
        <a:lstStyle/>
        <a:p>
          <a:endParaRPr lang="en-US"/>
        </a:p>
      </dgm:t>
    </dgm:pt>
    <dgm:pt modelId="{24C77CD4-C157-4C64-A9FB-049063D555EB}" type="pres">
      <dgm:prSet presAssocID="{FAED2934-52FB-4815-ADA5-A8B8000B02E8}" presName="circle" presStyleLbl="node1" presStyleIdx="1" presStyleCnt="2" custLinFactNeighborX="-62023" custLinFactNeighborY="-221"/>
      <dgm:spPr/>
      <dgm:t>
        <a:bodyPr/>
        <a:lstStyle/>
        <a:p>
          <a:endParaRPr lang="en-US"/>
        </a:p>
      </dgm:t>
    </dgm:pt>
  </dgm:ptLst>
  <dgm:cxnLst>
    <dgm:cxn modelId="{307D882F-FC24-41CA-B433-35D6122320C1}" srcId="{D8C53B64-C591-42F0-957D-43CA75C9CBAA}" destId="{89024D4B-DC9B-4521-AF80-B3C489F629D8}" srcOrd="2" destOrd="0" parTransId="{45D1B786-2010-40BF-ACEC-55B85E3010B0}" sibTransId="{4B5881D6-5686-443F-9C89-3F3620416CE8}"/>
    <dgm:cxn modelId="{8421949E-6C54-4814-A8BD-D7EBB8D7BEA9}" srcId="{D8C53B64-C591-42F0-957D-43CA75C9CBAA}" destId="{61F67AC7-FD1A-4432-AE34-09CC3EF28128}" srcOrd="0" destOrd="0" parTransId="{16AE5D95-C87C-4DDB-B416-621A8127E51F}" sibTransId="{476962E7-A740-49D2-A8D8-7E4D9BA91C52}"/>
    <dgm:cxn modelId="{3A09BDD6-9730-459C-A360-1205EF357D5F}" type="presOf" srcId="{D8C53B64-C591-42F0-957D-43CA75C9CBAA}" destId="{94BBCD98-703D-48A5-8BAB-E6CC606573F9}" srcOrd="0" destOrd="0" presId="urn:microsoft.com/office/officeart/2005/8/layout/hList9"/>
    <dgm:cxn modelId="{8FBBDEC6-3CC9-4127-8FD9-BE5A4B57803B}" type="presOf" srcId="{9F5B1702-20A6-41DC-A6A4-D3F765DB6A9F}" destId="{52234A49-EACD-40CD-B572-FFE21BB32E0D}" srcOrd="0" destOrd="0" presId="urn:microsoft.com/office/officeart/2005/8/layout/hList9"/>
    <dgm:cxn modelId="{19244C88-25DB-438D-89C0-6A5986F74E8B}" type="presOf" srcId="{61F67AC7-FD1A-4432-AE34-09CC3EF28128}" destId="{6E356C85-7C79-41F2-8688-9238E0216BEE}" srcOrd="0" destOrd="0" presId="urn:microsoft.com/office/officeart/2005/8/layout/hList9"/>
    <dgm:cxn modelId="{098279D1-9D1F-44CB-BAB2-647F33A2F997}" type="presOf" srcId="{71D8CECE-B386-4320-B9F8-96DC615651E1}" destId="{1A678CE1-51E7-4BF2-81AB-9CDBED66AB5F}" srcOrd="1" destOrd="0" presId="urn:microsoft.com/office/officeart/2005/8/layout/hList9"/>
    <dgm:cxn modelId="{23531958-E223-4346-9411-D166ABC89989}" type="presOf" srcId="{71D8CECE-B386-4320-B9F8-96DC615651E1}" destId="{FFB3879A-9FFD-4391-9E00-632B97B52DC3}" srcOrd="0" destOrd="0" presId="urn:microsoft.com/office/officeart/2005/8/layout/hList9"/>
    <dgm:cxn modelId="{DCE11FD0-BBFB-4C39-AA9F-9A8381AD97BC}" srcId="{3664621C-B717-40C7-AD16-6D982A52CCB0}" destId="{D8C53B64-C591-42F0-957D-43CA75C9CBAA}" srcOrd="0" destOrd="0" parTransId="{19647F2D-1663-4F4A-82A8-70D236B4722E}" sibTransId="{B350C3A3-042D-41D0-A61A-C14F444218FF}"/>
    <dgm:cxn modelId="{9F2EF082-6200-4D0F-984D-7893B2D992B5}" type="presOf" srcId="{BCA18E70-4203-4EEA-952C-62DB92107EBB}" destId="{245EEFD2-681A-42BB-A792-39683C519568}" srcOrd="1" destOrd="0" presId="urn:microsoft.com/office/officeart/2005/8/layout/hList9"/>
    <dgm:cxn modelId="{EEC16C83-C98B-48CF-B747-2648272F2D76}" srcId="{FAED2934-52FB-4815-ADA5-A8B8000B02E8}" destId="{71D8CECE-B386-4320-B9F8-96DC615651E1}" srcOrd="1" destOrd="0" parTransId="{76644930-1ECD-4802-95C3-CC15BD135F9D}" sibTransId="{92C30221-4F19-4E74-8301-1819A5313081}"/>
    <dgm:cxn modelId="{8F22DA4B-3299-4E77-A43D-673379ABBE69}" type="presOf" srcId="{89024D4B-DC9B-4521-AF80-B3C489F629D8}" destId="{5929464C-FB6B-4602-B2B6-E74D1093E207}" srcOrd="1" destOrd="0" presId="urn:microsoft.com/office/officeart/2005/8/layout/hList9"/>
    <dgm:cxn modelId="{586EB0F6-02AF-4E55-B60E-95E2A033ED25}" srcId="{FAED2934-52FB-4815-ADA5-A8B8000B02E8}" destId="{9C8C1FAA-8775-4745-9C0C-02EFF83917DF}" srcOrd="2" destOrd="0" parTransId="{9D741863-C456-4459-B02D-7EDB0F414908}" sibTransId="{EA515193-ADCD-4797-A012-143306A67149}"/>
    <dgm:cxn modelId="{41244DF4-3289-412A-8387-77AD3B1CA8E7}" type="presOf" srcId="{89024D4B-DC9B-4521-AF80-B3C489F629D8}" destId="{AB58F083-4704-4E74-9913-B22811BF7FAE}" srcOrd="0" destOrd="0" presId="urn:microsoft.com/office/officeart/2005/8/layout/hList9"/>
    <dgm:cxn modelId="{C3B918F0-C9A0-4833-8D24-22F999E8BA92}" type="presOf" srcId="{61F67AC7-FD1A-4432-AE34-09CC3EF28128}" destId="{C8531A37-CF3A-44CF-AC29-C4387786D142}" srcOrd="1" destOrd="0" presId="urn:microsoft.com/office/officeart/2005/8/layout/hList9"/>
    <dgm:cxn modelId="{9A37B90B-4228-4EE5-B1E1-976E62E138F1}" srcId="{3664621C-B717-40C7-AD16-6D982A52CCB0}" destId="{FAED2934-52FB-4815-ADA5-A8B8000B02E8}" srcOrd="1" destOrd="0" parTransId="{702C025F-E18D-431D-85D3-7A455E1AFA0D}" sibTransId="{5B30B00E-7446-4D65-B4B2-7A5BA3A33D50}"/>
    <dgm:cxn modelId="{AEEF641C-C8A2-45BA-936F-1EF8FF2C8566}" type="presOf" srcId="{9C8C1FAA-8775-4745-9C0C-02EFF83917DF}" destId="{8E39B55D-5D93-486A-BE10-9CC133DE147E}" srcOrd="0" destOrd="0" presId="urn:microsoft.com/office/officeart/2005/8/layout/hList9"/>
    <dgm:cxn modelId="{EB09E1A9-7A73-4438-A935-6A8A3CA072E5}" type="presOf" srcId="{9F5B1702-20A6-41DC-A6A4-D3F765DB6A9F}" destId="{81ADD769-22D3-44FF-8461-3E95F782A480}" srcOrd="1" destOrd="0" presId="urn:microsoft.com/office/officeart/2005/8/layout/hList9"/>
    <dgm:cxn modelId="{38EE1DAA-4FB8-4FC3-BFE9-B42A11540774}" srcId="{FAED2934-52FB-4815-ADA5-A8B8000B02E8}" destId="{BCA18E70-4203-4EEA-952C-62DB92107EBB}" srcOrd="0" destOrd="0" parTransId="{0749986C-4CDE-4031-ADBF-65512C1B5329}" sibTransId="{CDC3848E-13A7-480C-AE13-66527E9A86F3}"/>
    <dgm:cxn modelId="{83DDCA7A-2F2F-4188-9623-96FFE812B197}" srcId="{D8C53B64-C591-42F0-957D-43CA75C9CBAA}" destId="{9F5B1702-20A6-41DC-A6A4-D3F765DB6A9F}" srcOrd="1" destOrd="0" parTransId="{1CCCE7CE-82EB-4591-A255-88ECECB1988C}" sibTransId="{568BB0DA-5068-4AD0-B311-0D215D2A4BDD}"/>
    <dgm:cxn modelId="{B6417F2C-9768-4147-B5C9-0074B51FB079}" type="presOf" srcId="{FAED2934-52FB-4815-ADA5-A8B8000B02E8}" destId="{24C77CD4-C157-4C64-A9FB-049063D555EB}" srcOrd="0" destOrd="0" presId="urn:microsoft.com/office/officeart/2005/8/layout/hList9"/>
    <dgm:cxn modelId="{FF3F4983-BDE7-4664-B804-96891DA4ADF0}" type="presOf" srcId="{9C8C1FAA-8775-4745-9C0C-02EFF83917DF}" destId="{ECC227D5-42B9-46EE-8EFB-187F6AF37D2D}" srcOrd="1" destOrd="0" presId="urn:microsoft.com/office/officeart/2005/8/layout/hList9"/>
    <dgm:cxn modelId="{C0F8E5CF-5A37-4E00-B97B-53E410B2285B}" type="presOf" srcId="{BCA18E70-4203-4EEA-952C-62DB92107EBB}" destId="{043C4A23-EED0-4E26-BA88-492129C77A45}" srcOrd="0" destOrd="0" presId="urn:microsoft.com/office/officeart/2005/8/layout/hList9"/>
    <dgm:cxn modelId="{3C408647-6943-48BB-9214-AF3EE4AE114B}" type="presOf" srcId="{3664621C-B717-40C7-AD16-6D982A52CCB0}" destId="{EAB54222-61B3-44FF-ABCA-41384137D4E5}" srcOrd="0" destOrd="0" presId="urn:microsoft.com/office/officeart/2005/8/layout/hList9"/>
    <dgm:cxn modelId="{E9E732B6-A3A5-46B0-AD51-AE123C72D78A}" type="presParOf" srcId="{EAB54222-61B3-44FF-ABCA-41384137D4E5}" destId="{19FDB0FC-A96B-47A0-B634-F779C462FD76}" srcOrd="0" destOrd="0" presId="urn:microsoft.com/office/officeart/2005/8/layout/hList9"/>
    <dgm:cxn modelId="{B737C7A5-BAC5-4116-B38A-E103DBE3691F}" type="presParOf" srcId="{EAB54222-61B3-44FF-ABCA-41384137D4E5}" destId="{4D3681CB-5A75-4EA9-9DF5-07A6A11A54DE}" srcOrd="1" destOrd="0" presId="urn:microsoft.com/office/officeart/2005/8/layout/hList9"/>
    <dgm:cxn modelId="{E730D601-6849-4653-9C9C-880C108796C6}" type="presParOf" srcId="{4D3681CB-5A75-4EA9-9DF5-07A6A11A54DE}" destId="{B63C3DBE-6F5D-400C-903B-00DE05AB6224}" srcOrd="0" destOrd="0" presId="urn:microsoft.com/office/officeart/2005/8/layout/hList9"/>
    <dgm:cxn modelId="{31898E73-3CDB-4E2D-A8D3-DFD9B307D3B2}" type="presParOf" srcId="{4D3681CB-5A75-4EA9-9DF5-07A6A11A54DE}" destId="{625808A7-7608-4611-87F9-51E4BD042C49}" srcOrd="1" destOrd="0" presId="urn:microsoft.com/office/officeart/2005/8/layout/hList9"/>
    <dgm:cxn modelId="{EE09FA5A-07CC-455F-BF7F-E5B46D35AA06}" type="presParOf" srcId="{625808A7-7608-4611-87F9-51E4BD042C49}" destId="{6E356C85-7C79-41F2-8688-9238E0216BEE}" srcOrd="0" destOrd="0" presId="urn:microsoft.com/office/officeart/2005/8/layout/hList9"/>
    <dgm:cxn modelId="{B9DAC8F8-65F2-4C4E-9296-D19BA1298B88}" type="presParOf" srcId="{625808A7-7608-4611-87F9-51E4BD042C49}" destId="{C8531A37-CF3A-44CF-AC29-C4387786D142}" srcOrd="1" destOrd="0" presId="urn:microsoft.com/office/officeart/2005/8/layout/hList9"/>
    <dgm:cxn modelId="{8536A4BB-EB93-4411-B94D-000B4CAFF50D}" type="presParOf" srcId="{4D3681CB-5A75-4EA9-9DF5-07A6A11A54DE}" destId="{99629F21-A92E-46CC-9A0C-7884CAAFB7E4}" srcOrd="2" destOrd="0" presId="urn:microsoft.com/office/officeart/2005/8/layout/hList9"/>
    <dgm:cxn modelId="{9B842660-007E-484C-A5F9-FCD7BBBF051A}" type="presParOf" srcId="{99629F21-A92E-46CC-9A0C-7884CAAFB7E4}" destId="{52234A49-EACD-40CD-B572-FFE21BB32E0D}" srcOrd="0" destOrd="0" presId="urn:microsoft.com/office/officeart/2005/8/layout/hList9"/>
    <dgm:cxn modelId="{BCFC9F35-8B53-4615-8D10-CF9C84FE97A6}" type="presParOf" srcId="{99629F21-A92E-46CC-9A0C-7884CAAFB7E4}" destId="{81ADD769-22D3-44FF-8461-3E95F782A480}" srcOrd="1" destOrd="0" presId="urn:microsoft.com/office/officeart/2005/8/layout/hList9"/>
    <dgm:cxn modelId="{0A8A3CB9-CEDE-43BE-97D6-AD89CA8F5246}" type="presParOf" srcId="{4D3681CB-5A75-4EA9-9DF5-07A6A11A54DE}" destId="{27714A3F-859C-44DD-BA01-0F19FC231A6C}" srcOrd="3" destOrd="0" presId="urn:microsoft.com/office/officeart/2005/8/layout/hList9"/>
    <dgm:cxn modelId="{0B542721-0E9D-415C-B820-B16CC5B9010C}" type="presParOf" srcId="{27714A3F-859C-44DD-BA01-0F19FC231A6C}" destId="{AB58F083-4704-4E74-9913-B22811BF7FAE}" srcOrd="0" destOrd="0" presId="urn:microsoft.com/office/officeart/2005/8/layout/hList9"/>
    <dgm:cxn modelId="{09587D86-DC9B-42AC-9CE9-8776FC3C4342}" type="presParOf" srcId="{27714A3F-859C-44DD-BA01-0F19FC231A6C}" destId="{5929464C-FB6B-4602-B2B6-E74D1093E207}" srcOrd="1" destOrd="0" presId="urn:microsoft.com/office/officeart/2005/8/layout/hList9"/>
    <dgm:cxn modelId="{77D4B39B-3BBA-4170-93F3-E4F095F939D1}" type="presParOf" srcId="{EAB54222-61B3-44FF-ABCA-41384137D4E5}" destId="{2F96B708-3890-486E-BE3A-F596270E4A7C}" srcOrd="2" destOrd="0" presId="urn:microsoft.com/office/officeart/2005/8/layout/hList9"/>
    <dgm:cxn modelId="{A17ECDBE-0FA5-452B-81D1-930330551681}" type="presParOf" srcId="{EAB54222-61B3-44FF-ABCA-41384137D4E5}" destId="{94BBCD98-703D-48A5-8BAB-E6CC606573F9}" srcOrd="3" destOrd="0" presId="urn:microsoft.com/office/officeart/2005/8/layout/hList9"/>
    <dgm:cxn modelId="{CBCEB575-A72C-4F23-843F-47F897985CAC}" type="presParOf" srcId="{EAB54222-61B3-44FF-ABCA-41384137D4E5}" destId="{C96DE533-C135-40CC-9D48-55DB0AF7E875}" srcOrd="4" destOrd="0" presId="urn:microsoft.com/office/officeart/2005/8/layout/hList9"/>
    <dgm:cxn modelId="{7F959E07-B9AA-4776-B31A-16486FDAD48C}" type="presParOf" srcId="{EAB54222-61B3-44FF-ABCA-41384137D4E5}" destId="{29ABD058-F54D-4E3B-B663-A19F7B029C19}" srcOrd="5" destOrd="0" presId="urn:microsoft.com/office/officeart/2005/8/layout/hList9"/>
    <dgm:cxn modelId="{35868348-4D11-4BDA-9668-1237F8772E01}" type="presParOf" srcId="{EAB54222-61B3-44FF-ABCA-41384137D4E5}" destId="{802914B3-116A-427D-B00C-17364A8864B2}" srcOrd="6" destOrd="0" presId="urn:microsoft.com/office/officeart/2005/8/layout/hList9"/>
    <dgm:cxn modelId="{E92EFD5E-725D-4010-B486-290FA5619B4A}" type="presParOf" srcId="{802914B3-116A-427D-B00C-17364A8864B2}" destId="{1FD4A130-5BA1-494F-8519-314AC6A2BBC5}" srcOrd="0" destOrd="0" presId="urn:microsoft.com/office/officeart/2005/8/layout/hList9"/>
    <dgm:cxn modelId="{DFA61F0D-E735-4DEC-AC24-0E4744ACB0AF}" type="presParOf" srcId="{802914B3-116A-427D-B00C-17364A8864B2}" destId="{FEF55CD6-3927-4B32-B820-51CED26942B3}" srcOrd="1" destOrd="0" presId="urn:microsoft.com/office/officeart/2005/8/layout/hList9"/>
    <dgm:cxn modelId="{66F20913-B5BB-4BDE-BA52-E02B80F94432}" type="presParOf" srcId="{FEF55CD6-3927-4B32-B820-51CED26942B3}" destId="{043C4A23-EED0-4E26-BA88-492129C77A45}" srcOrd="0" destOrd="0" presId="urn:microsoft.com/office/officeart/2005/8/layout/hList9"/>
    <dgm:cxn modelId="{306C23B3-377C-42F0-8C8E-6E67DF2CE87E}" type="presParOf" srcId="{FEF55CD6-3927-4B32-B820-51CED26942B3}" destId="{245EEFD2-681A-42BB-A792-39683C519568}" srcOrd="1" destOrd="0" presId="urn:microsoft.com/office/officeart/2005/8/layout/hList9"/>
    <dgm:cxn modelId="{FEB6808D-22BC-40F6-9C25-8C562D8EA422}" type="presParOf" srcId="{802914B3-116A-427D-B00C-17364A8864B2}" destId="{E23D9C46-1437-4FD0-A39A-1BFE8FC2E6C2}" srcOrd="2" destOrd="0" presId="urn:microsoft.com/office/officeart/2005/8/layout/hList9"/>
    <dgm:cxn modelId="{FBAA4982-8519-4EA1-8089-46B9C19DBFE7}" type="presParOf" srcId="{E23D9C46-1437-4FD0-A39A-1BFE8FC2E6C2}" destId="{FFB3879A-9FFD-4391-9E00-632B97B52DC3}" srcOrd="0" destOrd="0" presId="urn:microsoft.com/office/officeart/2005/8/layout/hList9"/>
    <dgm:cxn modelId="{21B58053-8D76-48E0-B480-267C5588CE63}" type="presParOf" srcId="{E23D9C46-1437-4FD0-A39A-1BFE8FC2E6C2}" destId="{1A678CE1-51E7-4BF2-81AB-9CDBED66AB5F}" srcOrd="1" destOrd="0" presId="urn:microsoft.com/office/officeart/2005/8/layout/hList9"/>
    <dgm:cxn modelId="{8D8AFDD8-04A2-44A9-B12F-2CE0F623161C}" type="presParOf" srcId="{802914B3-116A-427D-B00C-17364A8864B2}" destId="{B49A0575-EC55-4895-8D62-7DEB26A7BB4F}" srcOrd="3" destOrd="0" presId="urn:microsoft.com/office/officeart/2005/8/layout/hList9"/>
    <dgm:cxn modelId="{72FDAD22-274F-471E-A0BB-31F75C6FCA14}" type="presParOf" srcId="{B49A0575-EC55-4895-8D62-7DEB26A7BB4F}" destId="{8E39B55D-5D93-486A-BE10-9CC133DE147E}" srcOrd="0" destOrd="0" presId="urn:microsoft.com/office/officeart/2005/8/layout/hList9"/>
    <dgm:cxn modelId="{E576725D-2051-49A6-A864-95F9EA34A487}" type="presParOf" srcId="{B49A0575-EC55-4895-8D62-7DEB26A7BB4F}" destId="{ECC227D5-42B9-46EE-8EFB-187F6AF37D2D}" srcOrd="1" destOrd="0" presId="urn:microsoft.com/office/officeart/2005/8/layout/hList9"/>
    <dgm:cxn modelId="{3AB8315B-67E0-4436-BA6D-F1D7CA9B58A4}" type="presParOf" srcId="{EAB54222-61B3-44FF-ABCA-41384137D4E5}" destId="{305C2410-4C75-42AD-9E77-E7BACBBEAB03}" srcOrd="7" destOrd="0" presId="urn:microsoft.com/office/officeart/2005/8/layout/hList9"/>
    <dgm:cxn modelId="{7658EAE6-15F3-4228-B245-46D571F18893}" type="presParOf" srcId="{EAB54222-61B3-44FF-ABCA-41384137D4E5}" destId="{24C77CD4-C157-4C64-A9FB-049063D555EB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FB35299-730D-491A-B57E-8E35A324AFB7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299604-1274-4D4F-93FE-832A63BCE1FA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bg-BG" sz="2000" b="1" dirty="0" smtClean="0">
              <a:solidFill>
                <a:schemeClr val="tx1"/>
              </a:solidFill>
              <a:latin typeface="Candara" panose="020E0502030303020204" pitchFamily="34" charset="0"/>
            </a:rPr>
            <a:t>Цел на политиката … </a:t>
          </a:r>
          <a:endParaRPr lang="en-US" sz="20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E6539D6B-78FC-4289-8AF3-A4A875DF526F}" type="parTrans" cxnId="{9F1753E6-11EF-4B88-87AF-4E15FD266626}">
      <dgm:prSet/>
      <dgm:spPr/>
      <dgm:t>
        <a:bodyPr/>
        <a:lstStyle/>
        <a:p>
          <a:endParaRPr lang="en-US"/>
        </a:p>
      </dgm:t>
    </dgm:pt>
    <dgm:pt modelId="{0C340258-4E20-4A2C-9869-408C48E77D0A}" type="sibTrans" cxnId="{9F1753E6-11EF-4B88-87AF-4E15FD266626}">
      <dgm:prSet/>
      <dgm:spPr/>
      <dgm:t>
        <a:bodyPr/>
        <a:lstStyle/>
        <a:p>
          <a:endParaRPr lang="en-US"/>
        </a:p>
      </dgm:t>
    </dgm:pt>
    <dgm:pt modelId="{C2ACF576-6EE8-47BA-A89A-01E23DF87059}">
      <dgm:prSet phldrT="[Text]" custT="1"/>
      <dgm:spPr>
        <a:solidFill>
          <a:schemeClr val="accent5"/>
        </a:solidFill>
      </dgm:spPr>
      <dgm:t>
        <a:bodyPr/>
        <a:lstStyle/>
        <a:p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Фонд</a:t>
          </a:r>
          <a:endParaRPr lang="en-US" sz="18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3F2C7E42-CDF5-4DBA-8E9C-29DA3B367E20}" type="parTrans" cxnId="{1F10D653-3635-42BA-873D-248B1A2223FB}">
      <dgm:prSet/>
      <dgm:spPr/>
      <dgm:t>
        <a:bodyPr/>
        <a:lstStyle/>
        <a:p>
          <a:endParaRPr lang="en-US"/>
        </a:p>
      </dgm:t>
    </dgm:pt>
    <dgm:pt modelId="{C11742A7-C89B-40F9-AF14-842C25A2F7D1}" type="sibTrans" cxnId="{1F10D653-3635-42BA-873D-248B1A2223FB}">
      <dgm:prSet/>
      <dgm:spPr/>
      <dgm:t>
        <a:bodyPr/>
        <a:lstStyle/>
        <a:p>
          <a:endParaRPr lang="en-US"/>
        </a:p>
      </dgm:t>
    </dgm:pt>
    <dgm:pt modelId="{5DDF5E07-E0E3-4ABD-A839-E4E87CB52E6B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Специфична цел 1</a:t>
          </a:r>
        </a:p>
        <a:p>
          <a:r>
            <a:rPr lang="bg-BG" sz="1300" b="0" dirty="0" smtClean="0">
              <a:solidFill>
                <a:schemeClr val="bg1"/>
              </a:solidFill>
              <a:latin typeface="Candara" panose="020E0502030303020204" pitchFamily="34" charset="0"/>
            </a:rPr>
            <a:t>за съответния фонд</a:t>
          </a:r>
          <a:endParaRPr lang="en-US" sz="1300" b="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E87107E8-6993-4AC0-8013-1F2A1F982114}" type="sibTrans" cxnId="{96B732EC-B940-42F0-B940-1E3E48729C59}">
      <dgm:prSet/>
      <dgm:spPr/>
      <dgm:t>
        <a:bodyPr/>
        <a:lstStyle/>
        <a:p>
          <a:endParaRPr lang="en-US"/>
        </a:p>
      </dgm:t>
    </dgm:pt>
    <dgm:pt modelId="{F94110BF-764C-49A0-B8E7-5BAAC44888D6}" type="parTrans" cxnId="{96B732EC-B940-42F0-B940-1E3E48729C59}">
      <dgm:prSet/>
      <dgm:spPr/>
      <dgm:t>
        <a:bodyPr/>
        <a:lstStyle/>
        <a:p>
          <a:endParaRPr lang="en-US"/>
        </a:p>
      </dgm:t>
    </dgm:pt>
    <dgm:pt modelId="{2AA1284C-3E62-4D2C-A0A9-BA2013F1DAB6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bg-BG" sz="1800" b="1" dirty="0" smtClean="0">
              <a:solidFill>
                <a:schemeClr val="bg1"/>
              </a:solidFill>
              <a:latin typeface="Candara" panose="020E0502030303020204" pitchFamily="34" charset="0"/>
            </a:rPr>
            <a:t>Приоритет 1</a:t>
          </a:r>
          <a:endParaRPr lang="en-US" sz="18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D80E7699-A532-4874-8038-43E566047238}" type="parTrans" cxnId="{D0DB2F39-54B7-4A75-A55A-46C20199F6C0}">
      <dgm:prSet/>
      <dgm:spPr/>
      <dgm:t>
        <a:bodyPr/>
        <a:lstStyle/>
        <a:p>
          <a:endParaRPr lang="en-US"/>
        </a:p>
      </dgm:t>
    </dgm:pt>
    <dgm:pt modelId="{7E1110F0-D898-4398-A207-632006B2A32D}" type="sibTrans" cxnId="{D0DB2F39-54B7-4A75-A55A-46C20199F6C0}">
      <dgm:prSet/>
      <dgm:spPr/>
      <dgm:t>
        <a:bodyPr/>
        <a:lstStyle/>
        <a:p>
          <a:endParaRPr lang="en-US"/>
        </a:p>
      </dgm:t>
    </dgm:pt>
    <dgm:pt modelId="{0C7FE441-83D8-479A-A336-5696E9DAA08C}">
      <dgm:prSet custT="1"/>
      <dgm:spPr/>
      <dgm:t>
        <a:bodyPr/>
        <a:lstStyle/>
        <a:p>
          <a:r>
            <a:rPr lang="bg-BG" sz="14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Обосновка </a:t>
          </a:r>
          <a:endParaRPr lang="en-US" sz="1400" b="1" i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D4FA3BCC-45A0-45B9-9712-9EF3708F6341}" type="parTrans" cxnId="{E0C3247F-F346-43A7-9A9C-259790753D4C}">
      <dgm:prSet/>
      <dgm:spPr/>
      <dgm:t>
        <a:bodyPr/>
        <a:lstStyle/>
        <a:p>
          <a:endParaRPr lang="en-US"/>
        </a:p>
      </dgm:t>
    </dgm:pt>
    <dgm:pt modelId="{5EF06ED4-0D2B-495E-805B-F940BD02D447}" type="sibTrans" cxnId="{E0C3247F-F346-43A7-9A9C-259790753D4C}">
      <dgm:prSet/>
      <dgm:spPr/>
      <dgm:t>
        <a:bodyPr/>
        <a:lstStyle/>
        <a:p>
          <a:endParaRPr lang="en-US"/>
        </a:p>
      </dgm:t>
    </dgm:pt>
    <dgm:pt modelId="{5B0526DD-C31D-4278-9517-6940097E494A}" type="pres">
      <dgm:prSet presAssocID="{5FB35299-730D-491A-B57E-8E35A324AFB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D8CF3DD9-EA5C-48A9-977A-BD49C821F39B}" type="pres">
      <dgm:prSet presAssocID="{A2299604-1274-4D4F-93FE-832A63BCE1FA}" presName="root1" presStyleCnt="0"/>
      <dgm:spPr/>
    </dgm:pt>
    <dgm:pt modelId="{6EFF80A0-BFDB-41AB-8B38-2DCF9EF4F932}" type="pres">
      <dgm:prSet presAssocID="{A2299604-1274-4D4F-93FE-832A63BCE1FA}" presName="LevelOneTextNode" presStyleLbl="node0" presStyleIdx="0" presStyleCnt="1" custScaleX="148580" custScaleY="159372" custLinFactNeighborX="-669" custLinFactNeighborY="36327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551DB5B9-6556-41CB-A3D1-1B5B6919BCA3}" type="pres">
      <dgm:prSet presAssocID="{A2299604-1274-4D4F-93FE-832A63BCE1FA}" presName="level2hierChild" presStyleCnt="0"/>
      <dgm:spPr/>
    </dgm:pt>
    <dgm:pt modelId="{68D7245E-675D-4325-A4D3-1CDB05E7604F}" type="pres">
      <dgm:prSet presAssocID="{D80E7699-A532-4874-8038-43E566047238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51EB68F-34D5-469B-AC78-3416B7EC4FED}" type="pres">
      <dgm:prSet presAssocID="{D80E7699-A532-4874-8038-43E566047238}" presName="connTx" presStyleLbl="parChTrans1D2" presStyleIdx="0" presStyleCnt="1"/>
      <dgm:spPr/>
      <dgm:t>
        <a:bodyPr/>
        <a:lstStyle/>
        <a:p>
          <a:endParaRPr lang="en-US"/>
        </a:p>
      </dgm:t>
    </dgm:pt>
    <dgm:pt modelId="{A8DD9763-8298-43E5-BA35-8D7778416979}" type="pres">
      <dgm:prSet presAssocID="{2AA1284C-3E62-4D2C-A0A9-BA2013F1DAB6}" presName="root2" presStyleCnt="0"/>
      <dgm:spPr/>
    </dgm:pt>
    <dgm:pt modelId="{53DB55FB-BA46-46E8-B53E-2EE603551AD8}" type="pres">
      <dgm:prSet presAssocID="{2AA1284C-3E62-4D2C-A0A9-BA2013F1DAB6}" presName="LevelTwoTextNode" presStyleLbl="node2" presStyleIdx="0" presStyleCnt="1" custScaleX="127594" custScaleY="150640" custLinFactNeighborX="2856" custLinFactNeighborY="3195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38358B-97B4-4948-8769-6998A35B388F}" type="pres">
      <dgm:prSet presAssocID="{2AA1284C-3E62-4D2C-A0A9-BA2013F1DAB6}" presName="level3hierChild" presStyleCnt="0"/>
      <dgm:spPr/>
    </dgm:pt>
    <dgm:pt modelId="{05F48549-241A-498B-A783-8EEA6A0DCD10}" type="pres">
      <dgm:prSet presAssocID="{3F2C7E42-CDF5-4DBA-8E9C-29DA3B367E20}" presName="conn2-1" presStyleLbl="parChTrans1D3" presStyleIdx="0" presStyleCnt="1"/>
      <dgm:spPr/>
      <dgm:t>
        <a:bodyPr/>
        <a:lstStyle/>
        <a:p>
          <a:endParaRPr lang="bg-BG"/>
        </a:p>
      </dgm:t>
    </dgm:pt>
    <dgm:pt modelId="{C67FB0D2-4CB3-4807-A342-360537DC6496}" type="pres">
      <dgm:prSet presAssocID="{3F2C7E42-CDF5-4DBA-8E9C-29DA3B367E20}" presName="connTx" presStyleLbl="parChTrans1D3" presStyleIdx="0" presStyleCnt="1"/>
      <dgm:spPr/>
      <dgm:t>
        <a:bodyPr/>
        <a:lstStyle/>
        <a:p>
          <a:endParaRPr lang="bg-BG"/>
        </a:p>
      </dgm:t>
    </dgm:pt>
    <dgm:pt modelId="{AD60AE78-6CAD-4FDB-8B59-59EEC80BB0DA}" type="pres">
      <dgm:prSet presAssocID="{C2ACF576-6EE8-47BA-A89A-01E23DF87059}" presName="root2" presStyleCnt="0"/>
      <dgm:spPr/>
    </dgm:pt>
    <dgm:pt modelId="{F6A65CF2-5B28-4321-A1C6-E0B65BC58BE1}" type="pres">
      <dgm:prSet presAssocID="{C2ACF576-6EE8-47BA-A89A-01E23DF87059}" presName="LevelTwoTextNode" presStyleLbl="node3" presStyleIdx="0" presStyleCnt="1" custScaleX="128143" custScaleY="138560" custLinFactNeighborX="-3711" custLinFactNeighborY="25082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E354104E-CD21-436D-9075-86C92C4DB7B5}" type="pres">
      <dgm:prSet presAssocID="{C2ACF576-6EE8-47BA-A89A-01E23DF87059}" presName="level3hierChild" presStyleCnt="0"/>
      <dgm:spPr/>
    </dgm:pt>
    <dgm:pt modelId="{2743BA77-5A96-4C63-A16B-2454DE6D60DF}" type="pres">
      <dgm:prSet presAssocID="{F94110BF-764C-49A0-B8E7-5BAAC44888D6}" presName="conn2-1" presStyleLbl="parChTrans1D4" presStyleIdx="0" presStyleCnt="2"/>
      <dgm:spPr/>
      <dgm:t>
        <a:bodyPr/>
        <a:lstStyle/>
        <a:p>
          <a:endParaRPr lang="bg-BG"/>
        </a:p>
      </dgm:t>
    </dgm:pt>
    <dgm:pt modelId="{2C51CDD2-60B1-49B5-9CAD-83CC251148B6}" type="pres">
      <dgm:prSet presAssocID="{F94110BF-764C-49A0-B8E7-5BAAC44888D6}" presName="connTx" presStyleLbl="parChTrans1D4" presStyleIdx="0" presStyleCnt="2"/>
      <dgm:spPr/>
      <dgm:t>
        <a:bodyPr/>
        <a:lstStyle/>
        <a:p>
          <a:endParaRPr lang="bg-BG"/>
        </a:p>
      </dgm:t>
    </dgm:pt>
    <dgm:pt modelId="{96F3E1B0-3244-439D-8D8F-8036BE4AB23A}" type="pres">
      <dgm:prSet presAssocID="{5DDF5E07-E0E3-4ABD-A839-E4E87CB52E6B}" presName="root2" presStyleCnt="0"/>
      <dgm:spPr/>
    </dgm:pt>
    <dgm:pt modelId="{A80AF581-E124-4716-AA76-842901CE5F30}" type="pres">
      <dgm:prSet presAssocID="{5DDF5E07-E0E3-4ABD-A839-E4E87CB52E6B}" presName="LevelTwoTextNode" presStyleLbl="node4" presStyleIdx="0" presStyleCnt="2" custScaleX="138801" custScaleY="144679" custLinFactNeighborX="-7825" custLinFactNeighborY="28473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25F3B892-375A-4C71-BF55-E20C18C0758D}" type="pres">
      <dgm:prSet presAssocID="{5DDF5E07-E0E3-4ABD-A839-E4E87CB52E6B}" presName="level3hierChild" presStyleCnt="0"/>
      <dgm:spPr/>
    </dgm:pt>
    <dgm:pt modelId="{5FCAB1EE-BD17-41D6-ADBD-03FDB0B8FA3E}" type="pres">
      <dgm:prSet presAssocID="{D4FA3BCC-45A0-45B9-9712-9EF3708F6341}" presName="conn2-1" presStyleLbl="parChTrans1D4" presStyleIdx="1" presStyleCnt="2"/>
      <dgm:spPr/>
      <dgm:t>
        <a:bodyPr/>
        <a:lstStyle/>
        <a:p>
          <a:endParaRPr lang="en-US"/>
        </a:p>
      </dgm:t>
    </dgm:pt>
    <dgm:pt modelId="{890522B2-1976-4104-B634-3ACBC86A4179}" type="pres">
      <dgm:prSet presAssocID="{D4FA3BCC-45A0-45B9-9712-9EF3708F6341}" presName="connTx" presStyleLbl="parChTrans1D4" presStyleIdx="1" presStyleCnt="2"/>
      <dgm:spPr/>
      <dgm:t>
        <a:bodyPr/>
        <a:lstStyle/>
        <a:p>
          <a:endParaRPr lang="en-US"/>
        </a:p>
      </dgm:t>
    </dgm:pt>
    <dgm:pt modelId="{FDEBDC57-EFEF-4B80-A6A0-65A888F0014F}" type="pres">
      <dgm:prSet presAssocID="{0C7FE441-83D8-479A-A336-5696E9DAA08C}" presName="root2" presStyleCnt="0"/>
      <dgm:spPr/>
    </dgm:pt>
    <dgm:pt modelId="{C63F58D1-F454-4143-A002-86D9E8258553}" type="pres">
      <dgm:prSet presAssocID="{0C7FE441-83D8-479A-A336-5696E9DAA08C}" presName="LevelTwoTextNode" presStyleLbl="node4" presStyleIdx="1" presStyleCnt="2" custScaleX="163799" custScaleY="119126" custLinFactNeighborX="890" custLinFactNeighborY="382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5F74FF-EA00-4114-A231-120252537073}" type="pres">
      <dgm:prSet presAssocID="{0C7FE441-83D8-479A-A336-5696E9DAA08C}" presName="level3hierChild" presStyleCnt="0"/>
      <dgm:spPr/>
    </dgm:pt>
  </dgm:ptLst>
  <dgm:cxnLst>
    <dgm:cxn modelId="{99E0A71C-DCE3-4EDF-9501-9FBF7805FB69}" type="presOf" srcId="{D80E7699-A532-4874-8038-43E566047238}" destId="{68D7245E-675D-4325-A4D3-1CDB05E7604F}" srcOrd="0" destOrd="0" presId="urn:microsoft.com/office/officeart/2005/8/layout/hierarchy2"/>
    <dgm:cxn modelId="{139C45CB-6F11-430B-8F66-4A4DCC4DD5F9}" type="presOf" srcId="{F94110BF-764C-49A0-B8E7-5BAAC44888D6}" destId="{2743BA77-5A96-4C63-A16B-2454DE6D60DF}" srcOrd="0" destOrd="0" presId="urn:microsoft.com/office/officeart/2005/8/layout/hierarchy2"/>
    <dgm:cxn modelId="{E0C3247F-F346-43A7-9A9C-259790753D4C}" srcId="{5DDF5E07-E0E3-4ABD-A839-E4E87CB52E6B}" destId="{0C7FE441-83D8-479A-A336-5696E9DAA08C}" srcOrd="0" destOrd="0" parTransId="{D4FA3BCC-45A0-45B9-9712-9EF3708F6341}" sibTransId="{5EF06ED4-0D2B-495E-805B-F940BD02D447}"/>
    <dgm:cxn modelId="{1F10D653-3635-42BA-873D-248B1A2223FB}" srcId="{2AA1284C-3E62-4D2C-A0A9-BA2013F1DAB6}" destId="{C2ACF576-6EE8-47BA-A89A-01E23DF87059}" srcOrd="0" destOrd="0" parTransId="{3F2C7E42-CDF5-4DBA-8E9C-29DA3B367E20}" sibTransId="{C11742A7-C89B-40F9-AF14-842C25A2F7D1}"/>
    <dgm:cxn modelId="{539C061D-26E0-41CF-99A3-C49EBBD4AB8E}" type="presOf" srcId="{C2ACF576-6EE8-47BA-A89A-01E23DF87059}" destId="{F6A65CF2-5B28-4321-A1C6-E0B65BC58BE1}" srcOrd="0" destOrd="0" presId="urn:microsoft.com/office/officeart/2005/8/layout/hierarchy2"/>
    <dgm:cxn modelId="{9F1753E6-11EF-4B88-87AF-4E15FD266626}" srcId="{5FB35299-730D-491A-B57E-8E35A324AFB7}" destId="{A2299604-1274-4D4F-93FE-832A63BCE1FA}" srcOrd="0" destOrd="0" parTransId="{E6539D6B-78FC-4289-8AF3-A4A875DF526F}" sibTransId="{0C340258-4E20-4A2C-9869-408C48E77D0A}"/>
    <dgm:cxn modelId="{C03E4DC2-E5FD-44FB-B25F-BCDACC13B587}" type="presOf" srcId="{D4FA3BCC-45A0-45B9-9712-9EF3708F6341}" destId="{5FCAB1EE-BD17-41D6-ADBD-03FDB0B8FA3E}" srcOrd="0" destOrd="0" presId="urn:microsoft.com/office/officeart/2005/8/layout/hierarchy2"/>
    <dgm:cxn modelId="{96B732EC-B940-42F0-B940-1E3E48729C59}" srcId="{C2ACF576-6EE8-47BA-A89A-01E23DF87059}" destId="{5DDF5E07-E0E3-4ABD-A839-E4E87CB52E6B}" srcOrd="0" destOrd="0" parTransId="{F94110BF-764C-49A0-B8E7-5BAAC44888D6}" sibTransId="{E87107E8-6993-4AC0-8013-1F2A1F982114}"/>
    <dgm:cxn modelId="{BC20DFB3-8E9C-4E33-94DD-B3E62C00B6E3}" type="presOf" srcId="{5DDF5E07-E0E3-4ABD-A839-E4E87CB52E6B}" destId="{A80AF581-E124-4716-AA76-842901CE5F30}" srcOrd="0" destOrd="0" presId="urn:microsoft.com/office/officeart/2005/8/layout/hierarchy2"/>
    <dgm:cxn modelId="{41E17735-0645-4629-BFF4-A23E42C59F02}" type="presOf" srcId="{D80E7699-A532-4874-8038-43E566047238}" destId="{251EB68F-34D5-469B-AC78-3416B7EC4FED}" srcOrd="1" destOrd="0" presId="urn:microsoft.com/office/officeart/2005/8/layout/hierarchy2"/>
    <dgm:cxn modelId="{3639E7ED-8638-46B6-90AC-0EF79BCE0773}" type="presOf" srcId="{3F2C7E42-CDF5-4DBA-8E9C-29DA3B367E20}" destId="{C67FB0D2-4CB3-4807-A342-360537DC6496}" srcOrd="1" destOrd="0" presId="urn:microsoft.com/office/officeart/2005/8/layout/hierarchy2"/>
    <dgm:cxn modelId="{1F8D05E8-B98E-4EF8-AA73-E1A445253D07}" type="presOf" srcId="{F94110BF-764C-49A0-B8E7-5BAAC44888D6}" destId="{2C51CDD2-60B1-49B5-9CAD-83CC251148B6}" srcOrd="1" destOrd="0" presId="urn:microsoft.com/office/officeart/2005/8/layout/hierarchy2"/>
    <dgm:cxn modelId="{F69091CF-60F1-467A-8974-BC1B95791F51}" type="presOf" srcId="{5FB35299-730D-491A-B57E-8E35A324AFB7}" destId="{5B0526DD-C31D-4278-9517-6940097E494A}" srcOrd="0" destOrd="0" presId="urn:microsoft.com/office/officeart/2005/8/layout/hierarchy2"/>
    <dgm:cxn modelId="{1D037DE2-2F22-4717-BB26-F6B672589ADE}" type="presOf" srcId="{3F2C7E42-CDF5-4DBA-8E9C-29DA3B367E20}" destId="{05F48549-241A-498B-A783-8EEA6A0DCD10}" srcOrd="0" destOrd="0" presId="urn:microsoft.com/office/officeart/2005/8/layout/hierarchy2"/>
    <dgm:cxn modelId="{FF6D482D-859D-4BC3-AC75-658B0AFC6076}" type="presOf" srcId="{2AA1284C-3E62-4D2C-A0A9-BA2013F1DAB6}" destId="{53DB55FB-BA46-46E8-B53E-2EE603551AD8}" srcOrd="0" destOrd="0" presId="urn:microsoft.com/office/officeart/2005/8/layout/hierarchy2"/>
    <dgm:cxn modelId="{D0DB2F39-54B7-4A75-A55A-46C20199F6C0}" srcId="{A2299604-1274-4D4F-93FE-832A63BCE1FA}" destId="{2AA1284C-3E62-4D2C-A0A9-BA2013F1DAB6}" srcOrd="0" destOrd="0" parTransId="{D80E7699-A532-4874-8038-43E566047238}" sibTransId="{7E1110F0-D898-4398-A207-632006B2A32D}"/>
    <dgm:cxn modelId="{52398932-59DB-48BB-AAF6-C047D6D10775}" type="presOf" srcId="{A2299604-1274-4D4F-93FE-832A63BCE1FA}" destId="{6EFF80A0-BFDB-41AB-8B38-2DCF9EF4F932}" srcOrd="0" destOrd="0" presId="urn:microsoft.com/office/officeart/2005/8/layout/hierarchy2"/>
    <dgm:cxn modelId="{82F2F982-D835-46F6-AABF-0DF85828D5D9}" type="presOf" srcId="{D4FA3BCC-45A0-45B9-9712-9EF3708F6341}" destId="{890522B2-1976-4104-B634-3ACBC86A4179}" srcOrd="1" destOrd="0" presId="urn:microsoft.com/office/officeart/2005/8/layout/hierarchy2"/>
    <dgm:cxn modelId="{2DAF1C0A-57E0-4FDB-A922-44282F84B38B}" type="presOf" srcId="{0C7FE441-83D8-479A-A336-5696E9DAA08C}" destId="{C63F58D1-F454-4143-A002-86D9E8258553}" srcOrd="0" destOrd="0" presId="urn:microsoft.com/office/officeart/2005/8/layout/hierarchy2"/>
    <dgm:cxn modelId="{DFBC1070-2CAC-4017-AA8E-7CD3142CEA9D}" type="presParOf" srcId="{5B0526DD-C31D-4278-9517-6940097E494A}" destId="{D8CF3DD9-EA5C-48A9-977A-BD49C821F39B}" srcOrd="0" destOrd="0" presId="urn:microsoft.com/office/officeart/2005/8/layout/hierarchy2"/>
    <dgm:cxn modelId="{B29663C6-152A-4CF9-926A-013400C73E5D}" type="presParOf" srcId="{D8CF3DD9-EA5C-48A9-977A-BD49C821F39B}" destId="{6EFF80A0-BFDB-41AB-8B38-2DCF9EF4F932}" srcOrd="0" destOrd="0" presId="urn:microsoft.com/office/officeart/2005/8/layout/hierarchy2"/>
    <dgm:cxn modelId="{F7D7C206-4053-4A50-9907-FA3F5B53E7D4}" type="presParOf" srcId="{D8CF3DD9-EA5C-48A9-977A-BD49C821F39B}" destId="{551DB5B9-6556-41CB-A3D1-1B5B6919BCA3}" srcOrd="1" destOrd="0" presId="urn:microsoft.com/office/officeart/2005/8/layout/hierarchy2"/>
    <dgm:cxn modelId="{F6789BF7-0B97-4188-ACD1-FB80636AE92D}" type="presParOf" srcId="{551DB5B9-6556-41CB-A3D1-1B5B6919BCA3}" destId="{68D7245E-675D-4325-A4D3-1CDB05E7604F}" srcOrd="0" destOrd="0" presId="urn:microsoft.com/office/officeart/2005/8/layout/hierarchy2"/>
    <dgm:cxn modelId="{913A4254-6A66-4890-B9E4-1D0647CEDAF7}" type="presParOf" srcId="{68D7245E-675D-4325-A4D3-1CDB05E7604F}" destId="{251EB68F-34D5-469B-AC78-3416B7EC4FED}" srcOrd="0" destOrd="0" presId="urn:microsoft.com/office/officeart/2005/8/layout/hierarchy2"/>
    <dgm:cxn modelId="{788071C2-5C8C-49FF-9278-5B2758D0CF66}" type="presParOf" srcId="{551DB5B9-6556-41CB-A3D1-1B5B6919BCA3}" destId="{A8DD9763-8298-43E5-BA35-8D7778416979}" srcOrd="1" destOrd="0" presId="urn:microsoft.com/office/officeart/2005/8/layout/hierarchy2"/>
    <dgm:cxn modelId="{CA60013B-D5BF-4BDC-9CCE-6F7DF120F01D}" type="presParOf" srcId="{A8DD9763-8298-43E5-BA35-8D7778416979}" destId="{53DB55FB-BA46-46E8-B53E-2EE603551AD8}" srcOrd="0" destOrd="0" presId="urn:microsoft.com/office/officeart/2005/8/layout/hierarchy2"/>
    <dgm:cxn modelId="{66E29BF1-4DB1-4002-A545-8ACD5CA06CB2}" type="presParOf" srcId="{A8DD9763-8298-43E5-BA35-8D7778416979}" destId="{3B38358B-97B4-4948-8769-6998A35B388F}" srcOrd="1" destOrd="0" presId="urn:microsoft.com/office/officeart/2005/8/layout/hierarchy2"/>
    <dgm:cxn modelId="{4F6FBC27-1D60-46E4-A5FE-D5F5821E0364}" type="presParOf" srcId="{3B38358B-97B4-4948-8769-6998A35B388F}" destId="{05F48549-241A-498B-A783-8EEA6A0DCD10}" srcOrd="0" destOrd="0" presId="urn:microsoft.com/office/officeart/2005/8/layout/hierarchy2"/>
    <dgm:cxn modelId="{3EA05A1D-50EE-4F9D-A117-7167F6EC3DFB}" type="presParOf" srcId="{05F48549-241A-498B-A783-8EEA6A0DCD10}" destId="{C67FB0D2-4CB3-4807-A342-360537DC6496}" srcOrd="0" destOrd="0" presId="urn:microsoft.com/office/officeart/2005/8/layout/hierarchy2"/>
    <dgm:cxn modelId="{8A3B559D-1A1F-4F0A-B165-891AF45F1168}" type="presParOf" srcId="{3B38358B-97B4-4948-8769-6998A35B388F}" destId="{AD60AE78-6CAD-4FDB-8B59-59EEC80BB0DA}" srcOrd="1" destOrd="0" presId="urn:microsoft.com/office/officeart/2005/8/layout/hierarchy2"/>
    <dgm:cxn modelId="{A470B000-D97D-48FD-9B17-71B991350F94}" type="presParOf" srcId="{AD60AE78-6CAD-4FDB-8B59-59EEC80BB0DA}" destId="{F6A65CF2-5B28-4321-A1C6-E0B65BC58BE1}" srcOrd="0" destOrd="0" presId="urn:microsoft.com/office/officeart/2005/8/layout/hierarchy2"/>
    <dgm:cxn modelId="{ED8E3F7A-2B02-463B-B113-64FD86021CC3}" type="presParOf" srcId="{AD60AE78-6CAD-4FDB-8B59-59EEC80BB0DA}" destId="{E354104E-CD21-436D-9075-86C92C4DB7B5}" srcOrd="1" destOrd="0" presId="urn:microsoft.com/office/officeart/2005/8/layout/hierarchy2"/>
    <dgm:cxn modelId="{E82AF54D-E0E5-4246-A351-D3054656D60C}" type="presParOf" srcId="{E354104E-CD21-436D-9075-86C92C4DB7B5}" destId="{2743BA77-5A96-4C63-A16B-2454DE6D60DF}" srcOrd="0" destOrd="0" presId="urn:microsoft.com/office/officeart/2005/8/layout/hierarchy2"/>
    <dgm:cxn modelId="{E7FA7AC7-E29F-4238-8578-63D9011BB9DA}" type="presParOf" srcId="{2743BA77-5A96-4C63-A16B-2454DE6D60DF}" destId="{2C51CDD2-60B1-49B5-9CAD-83CC251148B6}" srcOrd="0" destOrd="0" presId="urn:microsoft.com/office/officeart/2005/8/layout/hierarchy2"/>
    <dgm:cxn modelId="{78960C8D-ED25-4FC8-9285-997CFBEE1EA6}" type="presParOf" srcId="{E354104E-CD21-436D-9075-86C92C4DB7B5}" destId="{96F3E1B0-3244-439D-8D8F-8036BE4AB23A}" srcOrd="1" destOrd="0" presId="urn:microsoft.com/office/officeart/2005/8/layout/hierarchy2"/>
    <dgm:cxn modelId="{B96D4CD2-EA81-4342-B30C-F6B54098FCAB}" type="presParOf" srcId="{96F3E1B0-3244-439D-8D8F-8036BE4AB23A}" destId="{A80AF581-E124-4716-AA76-842901CE5F30}" srcOrd="0" destOrd="0" presId="urn:microsoft.com/office/officeart/2005/8/layout/hierarchy2"/>
    <dgm:cxn modelId="{F84B0B6D-5673-4F89-8CF6-7251BEB042A0}" type="presParOf" srcId="{96F3E1B0-3244-439D-8D8F-8036BE4AB23A}" destId="{25F3B892-375A-4C71-BF55-E20C18C0758D}" srcOrd="1" destOrd="0" presId="urn:microsoft.com/office/officeart/2005/8/layout/hierarchy2"/>
    <dgm:cxn modelId="{27D13C13-8808-467D-861C-B26799E953E1}" type="presParOf" srcId="{25F3B892-375A-4C71-BF55-E20C18C0758D}" destId="{5FCAB1EE-BD17-41D6-ADBD-03FDB0B8FA3E}" srcOrd="0" destOrd="0" presId="urn:microsoft.com/office/officeart/2005/8/layout/hierarchy2"/>
    <dgm:cxn modelId="{1F5F679D-F32B-4783-AFFD-FC39874E7EE6}" type="presParOf" srcId="{5FCAB1EE-BD17-41D6-ADBD-03FDB0B8FA3E}" destId="{890522B2-1976-4104-B634-3ACBC86A4179}" srcOrd="0" destOrd="0" presId="urn:microsoft.com/office/officeart/2005/8/layout/hierarchy2"/>
    <dgm:cxn modelId="{8D1C476F-EE84-4CDB-BC3B-BE3E7F56638E}" type="presParOf" srcId="{25F3B892-375A-4C71-BF55-E20C18C0758D}" destId="{FDEBDC57-EFEF-4B80-A6A0-65A888F0014F}" srcOrd="1" destOrd="0" presId="urn:microsoft.com/office/officeart/2005/8/layout/hierarchy2"/>
    <dgm:cxn modelId="{0A63EB22-0A16-4060-978C-280842858B4D}" type="presParOf" srcId="{FDEBDC57-EFEF-4B80-A6A0-65A888F0014F}" destId="{C63F58D1-F454-4143-A002-86D9E8258553}" srcOrd="0" destOrd="0" presId="urn:microsoft.com/office/officeart/2005/8/layout/hierarchy2"/>
    <dgm:cxn modelId="{F72DC9D7-432B-4ED8-9735-4B858D872A55}" type="presParOf" srcId="{FDEBDC57-EFEF-4B80-A6A0-65A888F0014F}" destId="{9A5F74FF-EA00-4114-A231-12025253707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D6B0521-3D2A-4CE5-9227-311645A941E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20DFD8-2C38-457B-8F8F-0811C4B00E85}">
      <dgm:prSet phldrT="[Text]" custT="1"/>
      <dgm:spPr>
        <a:solidFill>
          <a:srgbClr val="00B050"/>
        </a:solidFill>
      </dgm:spPr>
      <dgm:t>
        <a:bodyPr/>
        <a:lstStyle/>
        <a:p>
          <a:r>
            <a:rPr lang="bg-BG" sz="2000" b="1" dirty="0" smtClean="0">
              <a:solidFill>
                <a:schemeClr val="tx1"/>
              </a:solidFill>
              <a:latin typeface="Candara" panose="020E0502030303020204" pitchFamily="34" charset="0"/>
            </a:rPr>
            <a:t>Цел на политиката …</a:t>
          </a:r>
          <a:r>
            <a:rPr lang="bg-BG" sz="2000" b="1" dirty="0" smtClean="0">
              <a:solidFill>
                <a:schemeClr val="tx1"/>
              </a:solidFill>
            </a:rPr>
            <a:t> </a:t>
          </a:r>
          <a:endParaRPr lang="en-US" sz="2000" b="1" dirty="0">
            <a:solidFill>
              <a:schemeClr val="tx1"/>
            </a:solidFill>
          </a:endParaRPr>
        </a:p>
      </dgm:t>
    </dgm:pt>
    <dgm:pt modelId="{D073F589-981E-490B-85AE-D71F038682FF}" type="parTrans" cxnId="{957A2AD4-2D3E-411C-B668-5FC50A307D3D}">
      <dgm:prSet/>
      <dgm:spPr/>
      <dgm:t>
        <a:bodyPr/>
        <a:lstStyle/>
        <a:p>
          <a:endParaRPr lang="en-US"/>
        </a:p>
      </dgm:t>
    </dgm:pt>
    <dgm:pt modelId="{57813B4F-D2AC-4BF1-AA69-D78FA8DE3885}" type="sibTrans" cxnId="{957A2AD4-2D3E-411C-B668-5FC50A307D3D}">
      <dgm:prSet/>
      <dgm:spPr/>
      <dgm:t>
        <a:bodyPr/>
        <a:lstStyle/>
        <a:p>
          <a:endParaRPr lang="en-US"/>
        </a:p>
      </dgm:t>
    </dgm:pt>
    <dgm:pt modelId="{0857BD7C-D440-415A-BEEB-929B3EE1F8DE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Фонд</a:t>
          </a:r>
          <a:endParaRPr lang="en-US" sz="18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9520BE6B-D0AD-44D8-838F-EDAEE7FF5991}" type="parTrans" cxnId="{5D802707-7E17-4D0E-ABCD-9BE5079192FD}">
      <dgm:prSet/>
      <dgm:spPr/>
      <dgm:t>
        <a:bodyPr/>
        <a:lstStyle/>
        <a:p>
          <a:endParaRPr lang="en-US"/>
        </a:p>
      </dgm:t>
    </dgm:pt>
    <dgm:pt modelId="{D7702DD5-4E52-4A6B-9126-5E8CFC015012}" type="sibTrans" cxnId="{5D802707-7E17-4D0E-ABCD-9BE5079192FD}">
      <dgm:prSet/>
      <dgm:spPr/>
      <dgm:t>
        <a:bodyPr/>
        <a:lstStyle/>
        <a:p>
          <a:endParaRPr lang="en-US"/>
        </a:p>
      </dgm:t>
    </dgm:pt>
    <dgm:pt modelId="{E37EC0BA-6903-444D-9EE1-F465DDFF6A21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Специфична цел 2</a:t>
          </a:r>
        </a:p>
        <a:p>
          <a:r>
            <a:rPr lang="bg-BG" sz="1300" b="0" dirty="0" smtClean="0">
              <a:solidFill>
                <a:schemeClr val="bg1"/>
              </a:solidFill>
              <a:latin typeface="Candara" panose="020E0502030303020204" pitchFamily="34" charset="0"/>
            </a:rPr>
            <a:t>за съответния фонд</a:t>
          </a:r>
          <a:endParaRPr lang="en-US" sz="1300" b="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7B020F1E-3E53-48DA-AB25-B874F51D3D9D}" type="parTrans" cxnId="{E4A2EC26-FBFD-4E69-A2B4-F83271FF2BC2}">
      <dgm:prSet/>
      <dgm:spPr/>
      <dgm:t>
        <a:bodyPr/>
        <a:lstStyle/>
        <a:p>
          <a:endParaRPr lang="en-US"/>
        </a:p>
      </dgm:t>
    </dgm:pt>
    <dgm:pt modelId="{66262ABB-522A-453E-BA62-3449800953D4}" type="sibTrans" cxnId="{E4A2EC26-FBFD-4E69-A2B4-F83271FF2BC2}">
      <dgm:prSet/>
      <dgm:spPr/>
      <dgm:t>
        <a:bodyPr/>
        <a:lstStyle/>
        <a:p>
          <a:endParaRPr lang="en-US"/>
        </a:p>
      </dgm:t>
    </dgm:pt>
    <dgm:pt modelId="{621E6A45-4559-4C0A-A84B-4D53352DAF77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Фонд</a:t>
          </a:r>
          <a:endParaRPr lang="en-US" sz="18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ABDF7059-C3CA-4BF2-87D0-9CE4BC12F908}" type="parTrans" cxnId="{76CEC41A-EBDE-4B4F-9444-04D478094498}">
      <dgm:prSet/>
      <dgm:spPr/>
      <dgm:t>
        <a:bodyPr/>
        <a:lstStyle/>
        <a:p>
          <a:endParaRPr lang="en-US"/>
        </a:p>
      </dgm:t>
    </dgm:pt>
    <dgm:pt modelId="{8C1480A0-20B5-401C-8E78-100CDA24239D}" type="sibTrans" cxnId="{76CEC41A-EBDE-4B4F-9444-04D478094498}">
      <dgm:prSet/>
      <dgm:spPr/>
      <dgm:t>
        <a:bodyPr/>
        <a:lstStyle/>
        <a:p>
          <a:endParaRPr lang="en-US"/>
        </a:p>
      </dgm:t>
    </dgm:pt>
    <dgm:pt modelId="{47C44FEB-418A-4154-84DA-D09C37F72F1B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Специфична цел 4</a:t>
          </a:r>
        </a:p>
        <a:p>
          <a:r>
            <a:rPr lang="bg-BG" sz="1300" b="0" dirty="0" smtClean="0">
              <a:solidFill>
                <a:schemeClr val="bg1"/>
              </a:solidFill>
              <a:latin typeface="Candara" panose="020E0502030303020204" pitchFamily="34" charset="0"/>
            </a:rPr>
            <a:t>за съответния фонд</a:t>
          </a:r>
          <a:endParaRPr lang="en-US" sz="1300" b="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0FAC1087-A41F-47F0-BD0A-0A0F8350097E}" type="parTrans" cxnId="{97F344BB-ABB8-48FF-B514-CCFE715662F9}">
      <dgm:prSet/>
      <dgm:spPr/>
      <dgm:t>
        <a:bodyPr/>
        <a:lstStyle/>
        <a:p>
          <a:endParaRPr lang="en-US"/>
        </a:p>
      </dgm:t>
    </dgm:pt>
    <dgm:pt modelId="{BFAC7FEE-98DA-4C6C-A734-25A6CF8BF192}" type="sibTrans" cxnId="{97F344BB-ABB8-48FF-B514-CCFE715662F9}">
      <dgm:prSet/>
      <dgm:spPr/>
      <dgm:t>
        <a:bodyPr/>
        <a:lstStyle/>
        <a:p>
          <a:endParaRPr lang="en-US"/>
        </a:p>
      </dgm:t>
    </dgm:pt>
    <dgm:pt modelId="{B3BB6E99-D48C-4D8F-B425-C0282E5126A9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Специфична цел 3</a:t>
          </a:r>
        </a:p>
        <a:p>
          <a:r>
            <a:rPr lang="bg-BG" sz="1300" b="0" dirty="0" smtClean="0">
              <a:solidFill>
                <a:schemeClr val="bg1"/>
              </a:solidFill>
              <a:latin typeface="Candara" panose="020E0502030303020204" pitchFamily="34" charset="0"/>
            </a:rPr>
            <a:t>за съответния фонд</a:t>
          </a:r>
          <a:endParaRPr lang="en-US" sz="1300" b="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1DE303E8-0540-4D35-B544-17452C532B81}" type="sibTrans" cxnId="{CCED382D-4656-4AD9-9149-496E42B10BC8}">
      <dgm:prSet/>
      <dgm:spPr/>
      <dgm:t>
        <a:bodyPr/>
        <a:lstStyle/>
        <a:p>
          <a:endParaRPr lang="en-US"/>
        </a:p>
      </dgm:t>
    </dgm:pt>
    <dgm:pt modelId="{14306DF4-AC3D-4B5E-8B95-55786313BC08}" type="parTrans" cxnId="{CCED382D-4656-4AD9-9149-496E42B10BC8}">
      <dgm:prSet/>
      <dgm:spPr/>
      <dgm:t>
        <a:bodyPr/>
        <a:lstStyle/>
        <a:p>
          <a:endParaRPr lang="en-US"/>
        </a:p>
      </dgm:t>
    </dgm:pt>
    <dgm:pt modelId="{4FB5CCD6-F4EA-48D6-B418-1EE0AD424B59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bg-BG" sz="1800" b="1" dirty="0" smtClean="0">
              <a:solidFill>
                <a:schemeClr val="bg1"/>
              </a:solidFill>
              <a:latin typeface="Candara" panose="020E0502030303020204" pitchFamily="34" charset="0"/>
            </a:rPr>
            <a:t>Приоритет 2</a:t>
          </a:r>
          <a:endParaRPr lang="en-US" sz="18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DCA9807A-99A0-4477-B413-B2E90F261CD3}" type="parTrans" cxnId="{297CFEEA-ED46-46FF-B504-BF599E60E324}">
      <dgm:prSet/>
      <dgm:spPr/>
      <dgm:t>
        <a:bodyPr/>
        <a:lstStyle/>
        <a:p>
          <a:endParaRPr lang="en-US"/>
        </a:p>
      </dgm:t>
    </dgm:pt>
    <dgm:pt modelId="{1EB08F1D-3B95-4CFA-BCF1-A48D2149896F}" type="sibTrans" cxnId="{297CFEEA-ED46-46FF-B504-BF599E60E324}">
      <dgm:prSet/>
      <dgm:spPr/>
      <dgm:t>
        <a:bodyPr/>
        <a:lstStyle/>
        <a:p>
          <a:endParaRPr lang="en-US"/>
        </a:p>
      </dgm:t>
    </dgm:pt>
    <dgm:pt modelId="{BA5CC5AD-1B32-4114-A1C0-4C261AABBC96}">
      <dgm:prSet custT="1"/>
      <dgm:spPr>
        <a:solidFill>
          <a:srgbClr val="7030A0"/>
        </a:solidFill>
      </dgm:spPr>
      <dgm:t>
        <a:bodyPr/>
        <a:lstStyle/>
        <a:p>
          <a:r>
            <a:rPr lang="bg-BG" sz="1800" b="1" dirty="0" smtClean="0">
              <a:solidFill>
                <a:schemeClr val="bg1"/>
              </a:solidFill>
              <a:latin typeface="Candara" panose="020E0502030303020204" pitchFamily="34" charset="0"/>
            </a:rPr>
            <a:t>Приоритет 3</a:t>
          </a:r>
          <a:endParaRPr lang="en-US" sz="18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D0DB1CC2-4C26-406B-B87B-ADDFB45F016B}" type="parTrans" cxnId="{1105DA76-5143-44C0-831F-CF9E99BA1E8B}">
      <dgm:prSet/>
      <dgm:spPr/>
      <dgm:t>
        <a:bodyPr/>
        <a:lstStyle/>
        <a:p>
          <a:endParaRPr lang="en-US"/>
        </a:p>
      </dgm:t>
    </dgm:pt>
    <dgm:pt modelId="{51607A0C-B8CC-482A-9117-CA7DEA67DD3A}" type="sibTrans" cxnId="{1105DA76-5143-44C0-831F-CF9E99BA1E8B}">
      <dgm:prSet/>
      <dgm:spPr/>
      <dgm:t>
        <a:bodyPr/>
        <a:lstStyle/>
        <a:p>
          <a:endParaRPr lang="en-US"/>
        </a:p>
      </dgm:t>
    </dgm:pt>
    <dgm:pt modelId="{3645B609-DFC4-4F80-B37A-4B90B006C761}">
      <dgm:prSet custT="1"/>
      <dgm:spPr/>
      <dgm:t>
        <a:bodyPr/>
        <a:lstStyle/>
        <a:p>
          <a:r>
            <a:rPr lang="bg-BG" sz="14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Обосновка</a:t>
          </a:r>
          <a:endParaRPr lang="en-US" sz="1400" b="1" i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BA0DC77C-DB81-4303-BD74-B83058B3B4C2}" type="parTrans" cxnId="{D0A95A30-7542-4419-8B37-3E610AF4026B}">
      <dgm:prSet/>
      <dgm:spPr/>
      <dgm:t>
        <a:bodyPr/>
        <a:lstStyle/>
        <a:p>
          <a:endParaRPr lang="en-US"/>
        </a:p>
      </dgm:t>
    </dgm:pt>
    <dgm:pt modelId="{49E7980F-A9A6-4370-88A1-B4844AC98ED5}" type="sibTrans" cxnId="{D0A95A30-7542-4419-8B37-3E610AF4026B}">
      <dgm:prSet/>
      <dgm:spPr/>
      <dgm:t>
        <a:bodyPr/>
        <a:lstStyle/>
        <a:p>
          <a:endParaRPr lang="en-US"/>
        </a:p>
      </dgm:t>
    </dgm:pt>
    <dgm:pt modelId="{FF2739C3-E71F-429A-A15C-93155EE7DCE2}">
      <dgm:prSet custT="1"/>
      <dgm:spPr/>
      <dgm:t>
        <a:bodyPr/>
        <a:lstStyle/>
        <a:p>
          <a:r>
            <a:rPr lang="bg-BG" sz="14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Обосновка</a:t>
          </a:r>
          <a:endParaRPr lang="en-US" sz="1400" b="1" i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7FD05772-058B-4B5C-BCA4-178996BD653F}" type="parTrans" cxnId="{DE511CD5-94E3-42F4-B760-E65CEEB62413}">
      <dgm:prSet/>
      <dgm:spPr/>
      <dgm:t>
        <a:bodyPr/>
        <a:lstStyle/>
        <a:p>
          <a:endParaRPr lang="en-US"/>
        </a:p>
      </dgm:t>
    </dgm:pt>
    <dgm:pt modelId="{3EE1318B-F45C-4170-9831-BB00EAE440FF}" type="sibTrans" cxnId="{DE511CD5-94E3-42F4-B760-E65CEEB62413}">
      <dgm:prSet/>
      <dgm:spPr/>
      <dgm:t>
        <a:bodyPr/>
        <a:lstStyle/>
        <a:p>
          <a:endParaRPr lang="en-US"/>
        </a:p>
      </dgm:t>
    </dgm:pt>
    <dgm:pt modelId="{9A3FB923-33BD-4928-B74E-748070001DC7}">
      <dgm:prSet custT="1"/>
      <dgm:spPr/>
      <dgm:t>
        <a:bodyPr/>
        <a:lstStyle/>
        <a:p>
          <a:r>
            <a:rPr lang="bg-BG" sz="14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Обосновка</a:t>
          </a:r>
          <a:endParaRPr lang="en-US" sz="1400" b="1" i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CD5EDBE5-2176-4BE6-8C88-12F522CECA24}" type="parTrans" cxnId="{8ED9CAE5-39ED-4170-BCE9-F5686C828752}">
      <dgm:prSet/>
      <dgm:spPr/>
      <dgm:t>
        <a:bodyPr/>
        <a:lstStyle/>
        <a:p>
          <a:endParaRPr lang="en-US"/>
        </a:p>
      </dgm:t>
    </dgm:pt>
    <dgm:pt modelId="{6612A15D-93AA-4F93-A1F0-366F44A049F3}" type="sibTrans" cxnId="{8ED9CAE5-39ED-4170-BCE9-F5686C828752}">
      <dgm:prSet/>
      <dgm:spPr/>
      <dgm:t>
        <a:bodyPr/>
        <a:lstStyle/>
        <a:p>
          <a:endParaRPr lang="en-US"/>
        </a:p>
      </dgm:t>
    </dgm:pt>
    <dgm:pt modelId="{DE464148-535B-46A3-BF38-B6B78CF937CE}" type="pres">
      <dgm:prSet presAssocID="{6D6B0521-3D2A-4CE5-9227-311645A941E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53EB1F90-B18A-434A-BFEB-8FDFBEF23C0D}" type="pres">
      <dgm:prSet presAssocID="{2020DFD8-2C38-457B-8F8F-0811C4B00E85}" presName="root1" presStyleCnt="0"/>
      <dgm:spPr/>
    </dgm:pt>
    <dgm:pt modelId="{C28EB35A-1124-464A-B543-ACE2C9F3052A}" type="pres">
      <dgm:prSet presAssocID="{2020DFD8-2C38-457B-8F8F-0811C4B00E85}" presName="LevelOneTextNode" presStyleLbl="node0" presStyleIdx="0" presStyleCnt="1" custScaleX="140253" custScaleY="150403" custLinFactNeighborX="-24431" custLinFactNeighborY="-18869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45702B30-EB29-4FF4-9627-875706947D4A}" type="pres">
      <dgm:prSet presAssocID="{2020DFD8-2C38-457B-8F8F-0811C4B00E85}" presName="level2hierChild" presStyleCnt="0"/>
      <dgm:spPr/>
    </dgm:pt>
    <dgm:pt modelId="{551F26AE-251A-4E31-BA56-9BE371CD4C83}" type="pres">
      <dgm:prSet presAssocID="{DCA9807A-99A0-4477-B413-B2E90F261CD3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858FFCA9-4FF3-4665-BEB2-545E99B6D8E5}" type="pres">
      <dgm:prSet presAssocID="{DCA9807A-99A0-4477-B413-B2E90F261CD3}" presName="connTx" presStyleLbl="parChTrans1D2" presStyleIdx="0" presStyleCnt="2"/>
      <dgm:spPr/>
      <dgm:t>
        <a:bodyPr/>
        <a:lstStyle/>
        <a:p>
          <a:endParaRPr lang="en-US"/>
        </a:p>
      </dgm:t>
    </dgm:pt>
    <dgm:pt modelId="{51717124-AC04-47B2-AB4D-02AFB837F497}" type="pres">
      <dgm:prSet presAssocID="{4FB5CCD6-F4EA-48D6-B418-1EE0AD424B59}" presName="root2" presStyleCnt="0"/>
      <dgm:spPr/>
    </dgm:pt>
    <dgm:pt modelId="{04B7B31C-8453-416E-B4D4-E8EE6126CDA3}" type="pres">
      <dgm:prSet presAssocID="{4FB5CCD6-F4EA-48D6-B418-1EE0AD424B59}" presName="LevelTwoTextNode" presStyleLbl="node2" presStyleIdx="0" presStyleCnt="2" custScaleX="117898" custScaleY="127246" custLinFactNeighborX="-10308" custLinFactNeighborY="-168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71F2D9B-8A14-495A-A46D-0685B1D8083C}" type="pres">
      <dgm:prSet presAssocID="{4FB5CCD6-F4EA-48D6-B418-1EE0AD424B59}" presName="level3hierChild" presStyleCnt="0"/>
      <dgm:spPr/>
    </dgm:pt>
    <dgm:pt modelId="{FEF630D1-0540-4C29-AB72-4B704516E9BA}" type="pres">
      <dgm:prSet presAssocID="{9520BE6B-D0AD-44D8-838F-EDAEE7FF5991}" presName="conn2-1" presStyleLbl="parChTrans1D3" presStyleIdx="0" presStyleCnt="2"/>
      <dgm:spPr/>
      <dgm:t>
        <a:bodyPr/>
        <a:lstStyle/>
        <a:p>
          <a:endParaRPr lang="bg-BG"/>
        </a:p>
      </dgm:t>
    </dgm:pt>
    <dgm:pt modelId="{60BA7FBF-6983-49B0-80AF-BD0D308AB730}" type="pres">
      <dgm:prSet presAssocID="{9520BE6B-D0AD-44D8-838F-EDAEE7FF5991}" presName="connTx" presStyleLbl="parChTrans1D3" presStyleIdx="0" presStyleCnt="2"/>
      <dgm:spPr/>
      <dgm:t>
        <a:bodyPr/>
        <a:lstStyle/>
        <a:p>
          <a:endParaRPr lang="bg-BG"/>
        </a:p>
      </dgm:t>
    </dgm:pt>
    <dgm:pt modelId="{0B6A0617-DF21-49EC-81E9-0CB2195BA0F9}" type="pres">
      <dgm:prSet presAssocID="{0857BD7C-D440-415A-BEEB-929B3EE1F8DE}" presName="root2" presStyleCnt="0"/>
      <dgm:spPr/>
    </dgm:pt>
    <dgm:pt modelId="{C4D138D3-F9EB-4F02-81C3-401D54E8BCC9}" type="pres">
      <dgm:prSet presAssocID="{0857BD7C-D440-415A-BEEB-929B3EE1F8DE}" presName="LevelTwoTextNode" presStyleLbl="node3" presStyleIdx="0" presStyleCnt="2" custScaleX="119799" custScaleY="141710" custLinFactNeighborX="-15303" custLinFactNeighborY="-168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F96E973-3288-463A-80DE-3C24F71B8945}" type="pres">
      <dgm:prSet presAssocID="{0857BD7C-D440-415A-BEEB-929B3EE1F8DE}" presName="level3hierChild" presStyleCnt="0"/>
      <dgm:spPr/>
    </dgm:pt>
    <dgm:pt modelId="{C1A14326-331A-47D2-AA8A-600B0E72C1D5}" type="pres">
      <dgm:prSet presAssocID="{7B020F1E-3E53-48DA-AB25-B874F51D3D9D}" presName="conn2-1" presStyleLbl="parChTrans1D4" presStyleIdx="0" presStyleCnt="6"/>
      <dgm:spPr/>
      <dgm:t>
        <a:bodyPr/>
        <a:lstStyle/>
        <a:p>
          <a:endParaRPr lang="bg-BG"/>
        </a:p>
      </dgm:t>
    </dgm:pt>
    <dgm:pt modelId="{F0503C03-620E-4EEE-8894-B81E93BF080D}" type="pres">
      <dgm:prSet presAssocID="{7B020F1E-3E53-48DA-AB25-B874F51D3D9D}" presName="connTx" presStyleLbl="parChTrans1D4" presStyleIdx="0" presStyleCnt="6"/>
      <dgm:spPr/>
      <dgm:t>
        <a:bodyPr/>
        <a:lstStyle/>
        <a:p>
          <a:endParaRPr lang="bg-BG"/>
        </a:p>
      </dgm:t>
    </dgm:pt>
    <dgm:pt modelId="{1CADA377-5265-4BEF-A0FE-C587A619A9B1}" type="pres">
      <dgm:prSet presAssocID="{E37EC0BA-6903-444D-9EE1-F465DDFF6A21}" presName="root2" presStyleCnt="0"/>
      <dgm:spPr/>
    </dgm:pt>
    <dgm:pt modelId="{E5AECCE8-E185-4114-8D4A-CFB04F3B8368}" type="pres">
      <dgm:prSet presAssocID="{E37EC0BA-6903-444D-9EE1-F465DDFF6A21}" presName="LevelTwoTextNode" presStyleLbl="node4" presStyleIdx="0" presStyleCnt="6" custScaleX="133195" custScaleY="100387" custLinFactNeighborX="-14846" custLinFactNeighborY="-3183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404428CF-A995-4678-821B-35AB61069C1E}" type="pres">
      <dgm:prSet presAssocID="{E37EC0BA-6903-444D-9EE1-F465DDFF6A21}" presName="level3hierChild" presStyleCnt="0"/>
      <dgm:spPr/>
    </dgm:pt>
    <dgm:pt modelId="{5239C692-8A54-4FE7-A105-C4B084FE073A}" type="pres">
      <dgm:prSet presAssocID="{BA0DC77C-DB81-4303-BD74-B83058B3B4C2}" presName="conn2-1" presStyleLbl="parChTrans1D4" presStyleIdx="1" presStyleCnt="6"/>
      <dgm:spPr/>
      <dgm:t>
        <a:bodyPr/>
        <a:lstStyle/>
        <a:p>
          <a:endParaRPr lang="en-US"/>
        </a:p>
      </dgm:t>
    </dgm:pt>
    <dgm:pt modelId="{E71AB858-F9AF-40B2-B5B9-A9668B6A4828}" type="pres">
      <dgm:prSet presAssocID="{BA0DC77C-DB81-4303-BD74-B83058B3B4C2}" presName="connTx" presStyleLbl="parChTrans1D4" presStyleIdx="1" presStyleCnt="6"/>
      <dgm:spPr/>
      <dgm:t>
        <a:bodyPr/>
        <a:lstStyle/>
        <a:p>
          <a:endParaRPr lang="en-US"/>
        </a:p>
      </dgm:t>
    </dgm:pt>
    <dgm:pt modelId="{9690109C-2156-4C49-8FAB-893C5C2ECC93}" type="pres">
      <dgm:prSet presAssocID="{3645B609-DFC4-4F80-B37A-4B90B006C761}" presName="root2" presStyleCnt="0"/>
      <dgm:spPr/>
    </dgm:pt>
    <dgm:pt modelId="{6FD82448-D616-4AAC-9CA6-79B8216397A1}" type="pres">
      <dgm:prSet presAssocID="{3645B609-DFC4-4F80-B37A-4B90B006C761}" presName="LevelTwoTextNode" presStyleLbl="node4" presStyleIdx="1" presStyleCnt="6" custScaleX="157998" custScaleY="94200" custLinFactNeighborX="916" custLinFactNeighborY="-40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48B358B-6F7B-4643-AAAD-5FD1A98297CD}" type="pres">
      <dgm:prSet presAssocID="{3645B609-DFC4-4F80-B37A-4B90B006C761}" presName="level3hierChild" presStyleCnt="0"/>
      <dgm:spPr/>
    </dgm:pt>
    <dgm:pt modelId="{2F112FDE-2B78-4B92-89AA-8A7210894257}" type="pres">
      <dgm:prSet presAssocID="{14306DF4-AC3D-4B5E-8B95-55786313BC08}" presName="conn2-1" presStyleLbl="parChTrans1D4" presStyleIdx="2" presStyleCnt="6"/>
      <dgm:spPr/>
      <dgm:t>
        <a:bodyPr/>
        <a:lstStyle/>
        <a:p>
          <a:endParaRPr lang="bg-BG"/>
        </a:p>
      </dgm:t>
    </dgm:pt>
    <dgm:pt modelId="{F2270310-A1FD-4D8A-8A90-EA89B063BBD5}" type="pres">
      <dgm:prSet presAssocID="{14306DF4-AC3D-4B5E-8B95-55786313BC08}" presName="connTx" presStyleLbl="parChTrans1D4" presStyleIdx="2" presStyleCnt="6"/>
      <dgm:spPr/>
      <dgm:t>
        <a:bodyPr/>
        <a:lstStyle/>
        <a:p>
          <a:endParaRPr lang="bg-BG"/>
        </a:p>
      </dgm:t>
    </dgm:pt>
    <dgm:pt modelId="{0C1131EF-68BA-4B7D-AAC9-3D49CA9ADED5}" type="pres">
      <dgm:prSet presAssocID="{B3BB6E99-D48C-4D8F-B425-C0282E5126A9}" presName="root2" presStyleCnt="0"/>
      <dgm:spPr/>
    </dgm:pt>
    <dgm:pt modelId="{89832121-749E-4102-B2F0-834E4D3CE76B}" type="pres">
      <dgm:prSet presAssocID="{B3BB6E99-D48C-4D8F-B425-C0282E5126A9}" presName="LevelTwoTextNode" presStyleLbl="node4" presStyleIdx="2" presStyleCnt="6" custScaleX="132323" custScaleY="113834" custLinFactNeighborX="-11075" custLinFactNeighborY="2044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AED4FCA4-F552-4833-BA60-59F1CC34170B}" type="pres">
      <dgm:prSet presAssocID="{B3BB6E99-D48C-4D8F-B425-C0282E5126A9}" presName="level3hierChild" presStyleCnt="0"/>
      <dgm:spPr/>
    </dgm:pt>
    <dgm:pt modelId="{DCDC963F-996C-4DC5-8CCD-C5AA036E6C0B}" type="pres">
      <dgm:prSet presAssocID="{7FD05772-058B-4B5C-BCA4-178996BD653F}" presName="conn2-1" presStyleLbl="parChTrans1D4" presStyleIdx="3" presStyleCnt="6"/>
      <dgm:spPr/>
      <dgm:t>
        <a:bodyPr/>
        <a:lstStyle/>
        <a:p>
          <a:endParaRPr lang="en-US"/>
        </a:p>
      </dgm:t>
    </dgm:pt>
    <dgm:pt modelId="{A7B8C195-11D2-4D29-8FEA-2B695FA90BB3}" type="pres">
      <dgm:prSet presAssocID="{7FD05772-058B-4B5C-BCA4-178996BD653F}" presName="connTx" presStyleLbl="parChTrans1D4" presStyleIdx="3" presStyleCnt="6"/>
      <dgm:spPr/>
      <dgm:t>
        <a:bodyPr/>
        <a:lstStyle/>
        <a:p>
          <a:endParaRPr lang="en-US"/>
        </a:p>
      </dgm:t>
    </dgm:pt>
    <dgm:pt modelId="{6D924324-5EB3-4BC7-9885-2ADBE93F70AB}" type="pres">
      <dgm:prSet presAssocID="{FF2739C3-E71F-429A-A15C-93155EE7DCE2}" presName="root2" presStyleCnt="0"/>
      <dgm:spPr/>
    </dgm:pt>
    <dgm:pt modelId="{AD7D8EA9-01EE-4C72-9423-FDC49C1699C5}" type="pres">
      <dgm:prSet presAssocID="{FF2739C3-E71F-429A-A15C-93155EE7DCE2}" presName="LevelTwoTextNode" presStyleLbl="node4" presStyleIdx="3" presStyleCnt="6" custScaleX="160071" custLinFactNeighborX="2350" custLinFactNeighborY="327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99141CF-43C6-4CA5-B980-70B1BE32C0FE}" type="pres">
      <dgm:prSet presAssocID="{FF2739C3-E71F-429A-A15C-93155EE7DCE2}" presName="level3hierChild" presStyleCnt="0"/>
      <dgm:spPr/>
    </dgm:pt>
    <dgm:pt modelId="{F97E79D9-F595-48FA-AB0E-702112245A28}" type="pres">
      <dgm:prSet presAssocID="{D0DB1CC2-4C26-406B-B87B-ADDFB45F016B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14D3A979-B044-4EFA-9912-6F6F24D54602}" type="pres">
      <dgm:prSet presAssocID="{D0DB1CC2-4C26-406B-B87B-ADDFB45F016B}" presName="connTx" presStyleLbl="parChTrans1D2" presStyleIdx="1" presStyleCnt="2"/>
      <dgm:spPr/>
      <dgm:t>
        <a:bodyPr/>
        <a:lstStyle/>
        <a:p>
          <a:endParaRPr lang="en-US"/>
        </a:p>
      </dgm:t>
    </dgm:pt>
    <dgm:pt modelId="{E3A2B0AD-DC5A-4D91-B506-6B752AE2C29E}" type="pres">
      <dgm:prSet presAssocID="{BA5CC5AD-1B32-4114-A1C0-4C261AABBC96}" presName="root2" presStyleCnt="0"/>
      <dgm:spPr/>
    </dgm:pt>
    <dgm:pt modelId="{57D349FA-AA9C-44C4-A48D-460FD2D74A93}" type="pres">
      <dgm:prSet presAssocID="{BA5CC5AD-1B32-4114-A1C0-4C261AABBC96}" presName="LevelTwoTextNode" presStyleLbl="node2" presStyleIdx="1" presStyleCnt="2" custScaleX="118853" custScaleY="132214" custLinFactNeighborX="-73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302F90-81FE-4FB4-AB1E-04743FFE65EA}" type="pres">
      <dgm:prSet presAssocID="{BA5CC5AD-1B32-4114-A1C0-4C261AABBC96}" presName="level3hierChild" presStyleCnt="0"/>
      <dgm:spPr/>
    </dgm:pt>
    <dgm:pt modelId="{0A008F05-8728-426A-B6BF-C20853027DC1}" type="pres">
      <dgm:prSet presAssocID="{ABDF7059-C3CA-4BF2-87D0-9CE4BC12F908}" presName="conn2-1" presStyleLbl="parChTrans1D3" presStyleIdx="1" presStyleCnt="2"/>
      <dgm:spPr/>
      <dgm:t>
        <a:bodyPr/>
        <a:lstStyle/>
        <a:p>
          <a:endParaRPr lang="bg-BG"/>
        </a:p>
      </dgm:t>
    </dgm:pt>
    <dgm:pt modelId="{2EC65FD8-93DD-41EB-A8C2-B6063FBF1A55}" type="pres">
      <dgm:prSet presAssocID="{ABDF7059-C3CA-4BF2-87D0-9CE4BC12F908}" presName="connTx" presStyleLbl="parChTrans1D3" presStyleIdx="1" presStyleCnt="2"/>
      <dgm:spPr/>
      <dgm:t>
        <a:bodyPr/>
        <a:lstStyle/>
        <a:p>
          <a:endParaRPr lang="bg-BG"/>
        </a:p>
      </dgm:t>
    </dgm:pt>
    <dgm:pt modelId="{E686999A-F805-4C79-A8C7-09435E9C7184}" type="pres">
      <dgm:prSet presAssocID="{621E6A45-4559-4C0A-A84B-4D53352DAF77}" presName="root2" presStyleCnt="0"/>
      <dgm:spPr/>
    </dgm:pt>
    <dgm:pt modelId="{55E4B0D0-AE04-4B8A-88DE-18090196C6DB}" type="pres">
      <dgm:prSet presAssocID="{621E6A45-4559-4C0A-A84B-4D53352DAF77}" presName="LevelTwoTextNode" presStyleLbl="node3" presStyleIdx="1" presStyleCnt="2" custScaleX="119203" custScaleY="130887" custLinFactNeighborX="-15960" custLinFactNeighborY="-4018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266A8CD6-1CBB-42A5-9CED-E0B84B00ADA9}" type="pres">
      <dgm:prSet presAssocID="{621E6A45-4559-4C0A-A84B-4D53352DAF77}" presName="level3hierChild" presStyleCnt="0"/>
      <dgm:spPr/>
    </dgm:pt>
    <dgm:pt modelId="{1BBE2913-71BD-4F36-990E-4D7857CEB0B1}" type="pres">
      <dgm:prSet presAssocID="{0FAC1087-A41F-47F0-BD0A-0A0F8350097E}" presName="conn2-1" presStyleLbl="parChTrans1D4" presStyleIdx="4" presStyleCnt="6"/>
      <dgm:spPr/>
      <dgm:t>
        <a:bodyPr/>
        <a:lstStyle/>
        <a:p>
          <a:endParaRPr lang="bg-BG"/>
        </a:p>
      </dgm:t>
    </dgm:pt>
    <dgm:pt modelId="{621AF810-8D13-4AD1-8A2D-CF99F06A846D}" type="pres">
      <dgm:prSet presAssocID="{0FAC1087-A41F-47F0-BD0A-0A0F8350097E}" presName="connTx" presStyleLbl="parChTrans1D4" presStyleIdx="4" presStyleCnt="6"/>
      <dgm:spPr/>
      <dgm:t>
        <a:bodyPr/>
        <a:lstStyle/>
        <a:p>
          <a:endParaRPr lang="bg-BG"/>
        </a:p>
      </dgm:t>
    </dgm:pt>
    <dgm:pt modelId="{DDD7D7BD-E25C-44D0-95E8-7B356CCADE83}" type="pres">
      <dgm:prSet presAssocID="{47C44FEB-418A-4154-84DA-D09C37F72F1B}" presName="root2" presStyleCnt="0"/>
      <dgm:spPr/>
    </dgm:pt>
    <dgm:pt modelId="{4F044CEC-86EC-4295-8DE9-827F1D141730}" type="pres">
      <dgm:prSet presAssocID="{47C44FEB-418A-4154-84DA-D09C37F72F1B}" presName="LevelTwoTextNode" presStyleLbl="node4" presStyleIdx="4" presStyleCnt="6" custScaleX="129952" custScaleY="105345" custLinFactNeighborX="-12930" custLinFactNeighborY="-1949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E493F7E8-975F-4F43-8B00-DD2D05AC7131}" type="pres">
      <dgm:prSet presAssocID="{47C44FEB-418A-4154-84DA-D09C37F72F1B}" presName="level3hierChild" presStyleCnt="0"/>
      <dgm:spPr/>
    </dgm:pt>
    <dgm:pt modelId="{3FCCAEA7-3251-4406-B1DD-01DB099831D4}" type="pres">
      <dgm:prSet presAssocID="{CD5EDBE5-2176-4BE6-8C88-12F522CECA24}" presName="conn2-1" presStyleLbl="parChTrans1D4" presStyleIdx="5" presStyleCnt="6"/>
      <dgm:spPr/>
      <dgm:t>
        <a:bodyPr/>
        <a:lstStyle/>
        <a:p>
          <a:endParaRPr lang="en-US"/>
        </a:p>
      </dgm:t>
    </dgm:pt>
    <dgm:pt modelId="{51BAD38A-FFFB-45F0-A0EB-5237495DE3E6}" type="pres">
      <dgm:prSet presAssocID="{CD5EDBE5-2176-4BE6-8C88-12F522CECA24}" presName="connTx" presStyleLbl="parChTrans1D4" presStyleIdx="5" presStyleCnt="6"/>
      <dgm:spPr/>
      <dgm:t>
        <a:bodyPr/>
        <a:lstStyle/>
        <a:p>
          <a:endParaRPr lang="en-US"/>
        </a:p>
      </dgm:t>
    </dgm:pt>
    <dgm:pt modelId="{4CEEB991-5DC4-47C0-B688-F8ADCE414507}" type="pres">
      <dgm:prSet presAssocID="{9A3FB923-33BD-4928-B74E-748070001DC7}" presName="root2" presStyleCnt="0"/>
      <dgm:spPr/>
    </dgm:pt>
    <dgm:pt modelId="{11FAB9C0-FDCE-4A3F-8F9F-06EBB9BEB6D2}" type="pres">
      <dgm:prSet presAssocID="{9A3FB923-33BD-4928-B74E-748070001DC7}" presName="LevelTwoTextNode" presStyleLbl="node4" presStyleIdx="5" presStyleCnt="6" custScaleX="159204" custLinFactNeighborX="22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BF89CB1-24FF-49BE-8D6A-BD69E49F0BF5}" type="pres">
      <dgm:prSet presAssocID="{9A3FB923-33BD-4928-B74E-748070001DC7}" presName="level3hierChild" presStyleCnt="0"/>
      <dgm:spPr/>
    </dgm:pt>
  </dgm:ptLst>
  <dgm:cxnLst>
    <dgm:cxn modelId="{7D74C013-1B5B-4450-9EDB-FD4612011610}" type="presOf" srcId="{4FB5CCD6-F4EA-48D6-B418-1EE0AD424B59}" destId="{04B7B31C-8453-416E-B4D4-E8EE6126CDA3}" srcOrd="0" destOrd="0" presId="urn:microsoft.com/office/officeart/2005/8/layout/hierarchy2"/>
    <dgm:cxn modelId="{84258B2F-B1C1-47C5-A822-688DB16C7759}" type="presOf" srcId="{0FAC1087-A41F-47F0-BD0A-0A0F8350097E}" destId="{1BBE2913-71BD-4F36-990E-4D7857CEB0B1}" srcOrd="0" destOrd="0" presId="urn:microsoft.com/office/officeart/2005/8/layout/hierarchy2"/>
    <dgm:cxn modelId="{571FE66D-0312-4BB9-A5AA-1701BEC532A9}" type="presOf" srcId="{BA0DC77C-DB81-4303-BD74-B83058B3B4C2}" destId="{5239C692-8A54-4FE7-A105-C4B084FE073A}" srcOrd="0" destOrd="0" presId="urn:microsoft.com/office/officeart/2005/8/layout/hierarchy2"/>
    <dgm:cxn modelId="{1105DA76-5143-44C0-831F-CF9E99BA1E8B}" srcId="{2020DFD8-2C38-457B-8F8F-0811C4B00E85}" destId="{BA5CC5AD-1B32-4114-A1C0-4C261AABBC96}" srcOrd="1" destOrd="0" parTransId="{D0DB1CC2-4C26-406B-B87B-ADDFB45F016B}" sibTransId="{51607A0C-B8CC-482A-9117-CA7DEA67DD3A}"/>
    <dgm:cxn modelId="{CCED382D-4656-4AD9-9149-496E42B10BC8}" srcId="{0857BD7C-D440-415A-BEEB-929B3EE1F8DE}" destId="{B3BB6E99-D48C-4D8F-B425-C0282E5126A9}" srcOrd="1" destOrd="0" parTransId="{14306DF4-AC3D-4B5E-8B95-55786313BC08}" sibTransId="{1DE303E8-0540-4D35-B544-17452C532B81}"/>
    <dgm:cxn modelId="{A4425347-7763-4CB0-AA72-6C57AA127A2B}" type="presOf" srcId="{7B020F1E-3E53-48DA-AB25-B874F51D3D9D}" destId="{F0503C03-620E-4EEE-8894-B81E93BF080D}" srcOrd="1" destOrd="0" presId="urn:microsoft.com/office/officeart/2005/8/layout/hierarchy2"/>
    <dgm:cxn modelId="{50F4ADD5-4602-4E8F-84FD-8C18CFE50F80}" type="presOf" srcId="{7FD05772-058B-4B5C-BCA4-178996BD653F}" destId="{A7B8C195-11D2-4D29-8FEA-2B695FA90BB3}" srcOrd="1" destOrd="0" presId="urn:microsoft.com/office/officeart/2005/8/layout/hierarchy2"/>
    <dgm:cxn modelId="{5D802707-7E17-4D0E-ABCD-9BE5079192FD}" srcId="{4FB5CCD6-F4EA-48D6-B418-1EE0AD424B59}" destId="{0857BD7C-D440-415A-BEEB-929B3EE1F8DE}" srcOrd="0" destOrd="0" parTransId="{9520BE6B-D0AD-44D8-838F-EDAEE7FF5991}" sibTransId="{D7702DD5-4E52-4A6B-9126-5E8CFC015012}"/>
    <dgm:cxn modelId="{228C4E7C-3DD9-4781-8E01-B21C405C1D07}" type="presOf" srcId="{3645B609-DFC4-4F80-B37A-4B90B006C761}" destId="{6FD82448-D616-4AAC-9CA6-79B8216397A1}" srcOrd="0" destOrd="0" presId="urn:microsoft.com/office/officeart/2005/8/layout/hierarchy2"/>
    <dgm:cxn modelId="{B461991E-F9DE-444A-93CE-84C2B46EABBC}" type="presOf" srcId="{14306DF4-AC3D-4B5E-8B95-55786313BC08}" destId="{F2270310-A1FD-4D8A-8A90-EA89B063BBD5}" srcOrd="1" destOrd="0" presId="urn:microsoft.com/office/officeart/2005/8/layout/hierarchy2"/>
    <dgm:cxn modelId="{76CEC41A-EBDE-4B4F-9444-04D478094498}" srcId="{BA5CC5AD-1B32-4114-A1C0-4C261AABBC96}" destId="{621E6A45-4559-4C0A-A84B-4D53352DAF77}" srcOrd="0" destOrd="0" parTransId="{ABDF7059-C3CA-4BF2-87D0-9CE4BC12F908}" sibTransId="{8C1480A0-20B5-401C-8E78-100CDA24239D}"/>
    <dgm:cxn modelId="{3F3F53AC-AC18-4089-B089-96AF6DAA96B3}" type="presOf" srcId="{FF2739C3-E71F-429A-A15C-93155EE7DCE2}" destId="{AD7D8EA9-01EE-4C72-9423-FDC49C1699C5}" srcOrd="0" destOrd="0" presId="urn:microsoft.com/office/officeart/2005/8/layout/hierarchy2"/>
    <dgm:cxn modelId="{4612E256-2761-4563-8F56-855551EB8333}" type="presOf" srcId="{47C44FEB-418A-4154-84DA-D09C37F72F1B}" destId="{4F044CEC-86EC-4295-8DE9-827F1D141730}" srcOrd="0" destOrd="0" presId="urn:microsoft.com/office/officeart/2005/8/layout/hierarchy2"/>
    <dgm:cxn modelId="{66183788-149F-4467-A9A9-7211999AE700}" type="presOf" srcId="{DCA9807A-99A0-4477-B413-B2E90F261CD3}" destId="{551F26AE-251A-4E31-BA56-9BE371CD4C83}" srcOrd="0" destOrd="0" presId="urn:microsoft.com/office/officeart/2005/8/layout/hierarchy2"/>
    <dgm:cxn modelId="{8ED9CAE5-39ED-4170-BCE9-F5686C828752}" srcId="{47C44FEB-418A-4154-84DA-D09C37F72F1B}" destId="{9A3FB923-33BD-4928-B74E-748070001DC7}" srcOrd="0" destOrd="0" parTransId="{CD5EDBE5-2176-4BE6-8C88-12F522CECA24}" sibTransId="{6612A15D-93AA-4F93-A1F0-366F44A049F3}"/>
    <dgm:cxn modelId="{D0A95A30-7542-4419-8B37-3E610AF4026B}" srcId="{E37EC0BA-6903-444D-9EE1-F465DDFF6A21}" destId="{3645B609-DFC4-4F80-B37A-4B90B006C761}" srcOrd="0" destOrd="0" parTransId="{BA0DC77C-DB81-4303-BD74-B83058B3B4C2}" sibTransId="{49E7980F-A9A6-4370-88A1-B4844AC98ED5}"/>
    <dgm:cxn modelId="{F14F7B65-A2BB-4B5E-AB54-91FA7513E3D3}" type="presOf" srcId="{2020DFD8-2C38-457B-8F8F-0811C4B00E85}" destId="{C28EB35A-1124-464A-B543-ACE2C9F3052A}" srcOrd="0" destOrd="0" presId="urn:microsoft.com/office/officeart/2005/8/layout/hierarchy2"/>
    <dgm:cxn modelId="{CD9614DA-0AC5-4711-B2C3-AB47DD692B57}" type="presOf" srcId="{7B020F1E-3E53-48DA-AB25-B874F51D3D9D}" destId="{C1A14326-331A-47D2-AA8A-600B0E72C1D5}" srcOrd="0" destOrd="0" presId="urn:microsoft.com/office/officeart/2005/8/layout/hierarchy2"/>
    <dgm:cxn modelId="{957A2AD4-2D3E-411C-B668-5FC50A307D3D}" srcId="{6D6B0521-3D2A-4CE5-9227-311645A941ED}" destId="{2020DFD8-2C38-457B-8F8F-0811C4B00E85}" srcOrd="0" destOrd="0" parTransId="{D073F589-981E-490B-85AE-D71F038682FF}" sibTransId="{57813B4F-D2AC-4BF1-AA69-D78FA8DE3885}"/>
    <dgm:cxn modelId="{7C3BB956-0446-45FB-88F5-6BCFDA5CC0F4}" type="presOf" srcId="{ABDF7059-C3CA-4BF2-87D0-9CE4BC12F908}" destId="{0A008F05-8728-426A-B6BF-C20853027DC1}" srcOrd="0" destOrd="0" presId="urn:microsoft.com/office/officeart/2005/8/layout/hierarchy2"/>
    <dgm:cxn modelId="{EA5A2510-0F56-474D-AC76-800E9BCB0833}" type="presOf" srcId="{9520BE6B-D0AD-44D8-838F-EDAEE7FF5991}" destId="{60BA7FBF-6983-49B0-80AF-BD0D308AB730}" srcOrd="1" destOrd="0" presId="urn:microsoft.com/office/officeart/2005/8/layout/hierarchy2"/>
    <dgm:cxn modelId="{93AB3E63-9DF9-466B-AF23-EC30C57F081A}" type="presOf" srcId="{9520BE6B-D0AD-44D8-838F-EDAEE7FF5991}" destId="{FEF630D1-0540-4C29-AB72-4B704516E9BA}" srcOrd="0" destOrd="0" presId="urn:microsoft.com/office/officeart/2005/8/layout/hierarchy2"/>
    <dgm:cxn modelId="{3AC60447-C525-4995-8FA0-346B97EFF181}" type="presOf" srcId="{7FD05772-058B-4B5C-BCA4-178996BD653F}" destId="{DCDC963F-996C-4DC5-8CCD-C5AA036E6C0B}" srcOrd="0" destOrd="0" presId="urn:microsoft.com/office/officeart/2005/8/layout/hierarchy2"/>
    <dgm:cxn modelId="{BCEF35A5-C71D-481A-8CC3-A1C5625E452F}" type="presOf" srcId="{BA5CC5AD-1B32-4114-A1C0-4C261AABBC96}" destId="{57D349FA-AA9C-44C4-A48D-460FD2D74A93}" srcOrd="0" destOrd="0" presId="urn:microsoft.com/office/officeart/2005/8/layout/hierarchy2"/>
    <dgm:cxn modelId="{E4A2EC26-FBFD-4E69-A2B4-F83271FF2BC2}" srcId="{0857BD7C-D440-415A-BEEB-929B3EE1F8DE}" destId="{E37EC0BA-6903-444D-9EE1-F465DDFF6A21}" srcOrd="0" destOrd="0" parTransId="{7B020F1E-3E53-48DA-AB25-B874F51D3D9D}" sibTransId="{66262ABB-522A-453E-BA62-3449800953D4}"/>
    <dgm:cxn modelId="{D9FD56FF-8843-45BF-9108-88F35802A642}" type="presOf" srcId="{0857BD7C-D440-415A-BEEB-929B3EE1F8DE}" destId="{C4D138D3-F9EB-4F02-81C3-401D54E8BCC9}" srcOrd="0" destOrd="0" presId="urn:microsoft.com/office/officeart/2005/8/layout/hierarchy2"/>
    <dgm:cxn modelId="{586B6B44-834B-41D6-B8E8-F64AE1BFB8CB}" type="presOf" srcId="{D0DB1CC2-4C26-406B-B87B-ADDFB45F016B}" destId="{F97E79D9-F595-48FA-AB0E-702112245A28}" srcOrd="0" destOrd="0" presId="urn:microsoft.com/office/officeart/2005/8/layout/hierarchy2"/>
    <dgm:cxn modelId="{C19D001B-13D9-448A-8271-ED40BC81FAB5}" type="presOf" srcId="{D0DB1CC2-4C26-406B-B87B-ADDFB45F016B}" destId="{14D3A979-B044-4EFA-9912-6F6F24D54602}" srcOrd="1" destOrd="0" presId="urn:microsoft.com/office/officeart/2005/8/layout/hierarchy2"/>
    <dgm:cxn modelId="{DE511CD5-94E3-42F4-B760-E65CEEB62413}" srcId="{B3BB6E99-D48C-4D8F-B425-C0282E5126A9}" destId="{FF2739C3-E71F-429A-A15C-93155EE7DCE2}" srcOrd="0" destOrd="0" parTransId="{7FD05772-058B-4B5C-BCA4-178996BD653F}" sibTransId="{3EE1318B-F45C-4170-9831-BB00EAE440FF}"/>
    <dgm:cxn modelId="{97F344BB-ABB8-48FF-B514-CCFE715662F9}" srcId="{621E6A45-4559-4C0A-A84B-4D53352DAF77}" destId="{47C44FEB-418A-4154-84DA-D09C37F72F1B}" srcOrd="0" destOrd="0" parTransId="{0FAC1087-A41F-47F0-BD0A-0A0F8350097E}" sibTransId="{BFAC7FEE-98DA-4C6C-A734-25A6CF8BF192}"/>
    <dgm:cxn modelId="{D95CC8FC-C6A0-4D70-A1D1-F7C186328CA5}" type="presOf" srcId="{CD5EDBE5-2176-4BE6-8C88-12F522CECA24}" destId="{3FCCAEA7-3251-4406-B1DD-01DB099831D4}" srcOrd="0" destOrd="0" presId="urn:microsoft.com/office/officeart/2005/8/layout/hierarchy2"/>
    <dgm:cxn modelId="{790FDDF4-CBB5-46B7-9F11-7F02B0D0631B}" type="presOf" srcId="{DCA9807A-99A0-4477-B413-B2E90F261CD3}" destId="{858FFCA9-4FF3-4665-BEB2-545E99B6D8E5}" srcOrd="1" destOrd="0" presId="urn:microsoft.com/office/officeart/2005/8/layout/hierarchy2"/>
    <dgm:cxn modelId="{72F99CDC-5B8C-41D0-B7E9-2DDE68C1E00E}" type="presOf" srcId="{9A3FB923-33BD-4928-B74E-748070001DC7}" destId="{11FAB9C0-FDCE-4A3F-8F9F-06EBB9BEB6D2}" srcOrd="0" destOrd="0" presId="urn:microsoft.com/office/officeart/2005/8/layout/hierarchy2"/>
    <dgm:cxn modelId="{F45A7EF9-1E48-4FDE-82B9-25264C0B2116}" type="presOf" srcId="{CD5EDBE5-2176-4BE6-8C88-12F522CECA24}" destId="{51BAD38A-FFFB-45F0-A0EB-5237495DE3E6}" srcOrd="1" destOrd="0" presId="urn:microsoft.com/office/officeart/2005/8/layout/hierarchy2"/>
    <dgm:cxn modelId="{4730E649-BB4B-4924-95FE-66B4A5669F46}" type="presOf" srcId="{ABDF7059-C3CA-4BF2-87D0-9CE4BC12F908}" destId="{2EC65FD8-93DD-41EB-A8C2-B6063FBF1A55}" srcOrd="1" destOrd="0" presId="urn:microsoft.com/office/officeart/2005/8/layout/hierarchy2"/>
    <dgm:cxn modelId="{297CFEEA-ED46-46FF-B504-BF599E60E324}" srcId="{2020DFD8-2C38-457B-8F8F-0811C4B00E85}" destId="{4FB5CCD6-F4EA-48D6-B418-1EE0AD424B59}" srcOrd="0" destOrd="0" parTransId="{DCA9807A-99A0-4477-B413-B2E90F261CD3}" sibTransId="{1EB08F1D-3B95-4CFA-BCF1-A48D2149896F}"/>
    <dgm:cxn modelId="{820A8543-1829-4167-8733-658AD207797C}" type="presOf" srcId="{0FAC1087-A41F-47F0-BD0A-0A0F8350097E}" destId="{621AF810-8D13-4AD1-8A2D-CF99F06A846D}" srcOrd="1" destOrd="0" presId="urn:microsoft.com/office/officeart/2005/8/layout/hierarchy2"/>
    <dgm:cxn modelId="{CFA06853-8DAE-47DD-8938-A8BFB299DD9E}" type="presOf" srcId="{B3BB6E99-D48C-4D8F-B425-C0282E5126A9}" destId="{89832121-749E-4102-B2F0-834E4D3CE76B}" srcOrd="0" destOrd="0" presId="urn:microsoft.com/office/officeart/2005/8/layout/hierarchy2"/>
    <dgm:cxn modelId="{1B71E00A-F830-4F13-8622-0A866DC91292}" type="presOf" srcId="{6D6B0521-3D2A-4CE5-9227-311645A941ED}" destId="{DE464148-535B-46A3-BF38-B6B78CF937CE}" srcOrd="0" destOrd="0" presId="urn:microsoft.com/office/officeart/2005/8/layout/hierarchy2"/>
    <dgm:cxn modelId="{296F338D-2DEB-4C57-A3A8-14CF60115996}" type="presOf" srcId="{BA0DC77C-DB81-4303-BD74-B83058B3B4C2}" destId="{E71AB858-F9AF-40B2-B5B9-A9668B6A4828}" srcOrd="1" destOrd="0" presId="urn:microsoft.com/office/officeart/2005/8/layout/hierarchy2"/>
    <dgm:cxn modelId="{A91F619B-6B0E-4484-A595-1716719A8006}" type="presOf" srcId="{E37EC0BA-6903-444D-9EE1-F465DDFF6A21}" destId="{E5AECCE8-E185-4114-8D4A-CFB04F3B8368}" srcOrd="0" destOrd="0" presId="urn:microsoft.com/office/officeart/2005/8/layout/hierarchy2"/>
    <dgm:cxn modelId="{11B0768A-5068-4530-BA66-C0926CC4F811}" type="presOf" srcId="{621E6A45-4559-4C0A-A84B-4D53352DAF77}" destId="{55E4B0D0-AE04-4B8A-88DE-18090196C6DB}" srcOrd="0" destOrd="0" presId="urn:microsoft.com/office/officeart/2005/8/layout/hierarchy2"/>
    <dgm:cxn modelId="{7C166500-01CF-4815-900D-0552FE0EF5FA}" type="presOf" srcId="{14306DF4-AC3D-4B5E-8B95-55786313BC08}" destId="{2F112FDE-2B78-4B92-89AA-8A7210894257}" srcOrd="0" destOrd="0" presId="urn:microsoft.com/office/officeart/2005/8/layout/hierarchy2"/>
    <dgm:cxn modelId="{86A969B5-3A5F-4D2C-AC6E-27FAC9F04B02}" type="presParOf" srcId="{DE464148-535B-46A3-BF38-B6B78CF937CE}" destId="{53EB1F90-B18A-434A-BFEB-8FDFBEF23C0D}" srcOrd="0" destOrd="0" presId="urn:microsoft.com/office/officeart/2005/8/layout/hierarchy2"/>
    <dgm:cxn modelId="{EC53A963-92A8-42E0-A6E8-20B5A8EEF9C6}" type="presParOf" srcId="{53EB1F90-B18A-434A-BFEB-8FDFBEF23C0D}" destId="{C28EB35A-1124-464A-B543-ACE2C9F3052A}" srcOrd="0" destOrd="0" presId="urn:microsoft.com/office/officeart/2005/8/layout/hierarchy2"/>
    <dgm:cxn modelId="{B66D3997-B8CC-483A-87A1-E2E3E99A40E8}" type="presParOf" srcId="{53EB1F90-B18A-434A-BFEB-8FDFBEF23C0D}" destId="{45702B30-EB29-4FF4-9627-875706947D4A}" srcOrd="1" destOrd="0" presId="urn:microsoft.com/office/officeart/2005/8/layout/hierarchy2"/>
    <dgm:cxn modelId="{BE70936F-00E6-42CF-8B16-7C8A1AACE0EE}" type="presParOf" srcId="{45702B30-EB29-4FF4-9627-875706947D4A}" destId="{551F26AE-251A-4E31-BA56-9BE371CD4C83}" srcOrd="0" destOrd="0" presId="urn:microsoft.com/office/officeart/2005/8/layout/hierarchy2"/>
    <dgm:cxn modelId="{6F23510D-8D0E-426A-883E-8316CE10268A}" type="presParOf" srcId="{551F26AE-251A-4E31-BA56-9BE371CD4C83}" destId="{858FFCA9-4FF3-4665-BEB2-545E99B6D8E5}" srcOrd="0" destOrd="0" presId="urn:microsoft.com/office/officeart/2005/8/layout/hierarchy2"/>
    <dgm:cxn modelId="{E7AACE28-9A03-4F4A-928B-D314961D101D}" type="presParOf" srcId="{45702B30-EB29-4FF4-9627-875706947D4A}" destId="{51717124-AC04-47B2-AB4D-02AFB837F497}" srcOrd="1" destOrd="0" presId="urn:microsoft.com/office/officeart/2005/8/layout/hierarchy2"/>
    <dgm:cxn modelId="{E16C6814-7984-40A4-B124-B54F30F7113B}" type="presParOf" srcId="{51717124-AC04-47B2-AB4D-02AFB837F497}" destId="{04B7B31C-8453-416E-B4D4-E8EE6126CDA3}" srcOrd="0" destOrd="0" presId="urn:microsoft.com/office/officeart/2005/8/layout/hierarchy2"/>
    <dgm:cxn modelId="{5CEE0A28-DEA9-4697-876C-E19AB722FD00}" type="presParOf" srcId="{51717124-AC04-47B2-AB4D-02AFB837F497}" destId="{871F2D9B-8A14-495A-A46D-0685B1D8083C}" srcOrd="1" destOrd="0" presId="urn:microsoft.com/office/officeart/2005/8/layout/hierarchy2"/>
    <dgm:cxn modelId="{2C8BA841-118B-4003-95BE-DF4D81199612}" type="presParOf" srcId="{871F2D9B-8A14-495A-A46D-0685B1D8083C}" destId="{FEF630D1-0540-4C29-AB72-4B704516E9BA}" srcOrd="0" destOrd="0" presId="urn:microsoft.com/office/officeart/2005/8/layout/hierarchy2"/>
    <dgm:cxn modelId="{88281D44-226B-4115-B431-9006A1A2000B}" type="presParOf" srcId="{FEF630D1-0540-4C29-AB72-4B704516E9BA}" destId="{60BA7FBF-6983-49B0-80AF-BD0D308AB730}" srcOrd="0" destOrd="0" presId="urn:microsoft.com/office/officeart/2005/8/layout/hierarchy2"/>
    <dgm:cxn modelId="{0B2F8771-8B9C-48CA-B51A-2F3635F62D40}" type="presParOf" srcId="{871F2D9B-8A14-495A-A46D-0685B1D8083C}" destId="{0B6A0617-DF21-49EC-81E9-0CB2195BA0F9}" srcOrd="1" destOrd="0" presId="urn:microsoft.com/office/officeart/2005/8/layout/hierarchy2"/>
    <dgm:cxn modelId="{3FA15928-CF1E-4D1A-A2F1-C971C577C457}" type="presParOf" srcId="{0B6A0617-DF21-49EC-81E9-0CB2195BA0F9}" destId="{C4D138D3-F9EB-4F02-81C3-401D54E8BCC9}" srcOrd="0" destOrd="0" presId="urn:microsoft.com/office/officeart/2005/8/layout/hierarchy2"/>
    <dgm:cxn modelId="{5BCD4D81-A944-4714-96A4-233D5FD048EA}" type="presParOf" srcId="{0B6A0617-DF21-49EC-81E9-0CB2195BA0F9}" destId="{1F96E973-3288-463A-80DE-3C24F71B8945}" srcOrd="1" destOrd="0" presId="urn:microsoft.com/office/officeart/2005/8/layout/hierarchy2"/>
    <dgm:cxn modelId="{9ADCBE0B-0F62-4198-BDBA-7D400EBA05B3}" type="presParOf" srcId="{1F96E973-3288-463A-80DE-3C24F71B8945}" destId="{C1A14326-331A-47D2-AA8A-600B0E72C1D5}" srcOrd="0" destOrd="0" presId="urn:microsoft.com/office/officeart/2005/8/layout/hierarchy2"/>
    <dgm:cxn modelId="{468BAE1B-DAF0-404B-9C47-55FE153AB985}" type="presParOf" srcId="{C1A14326-331A-47D2-AA8A-600B0E72C1D5}" destId="{F0503C03-620E-4EEE-8894-B81E93BF080D}" srcOrd="0" destOrd="0" presId="urn:microsoft.com/office/officeart/2005/8/layout/hierarchy2"/>
    <dgm:cxn modelId="{D5B6FE3D-4EAE-4C6D-8AFB-3BB03B16222F}" type="presParOf" srcId="{1F96E973-3288-463A-80DE-3C24F71B8945}" destId="{1CADA377-5265-4BEF-A0FE-C587A619A9B1}" srcOrd="1" destOrd="0" presId="urn:microsoft.com/office/officeart/2005/8/layout/hierarchy2"/>
    <dgm:cxn modelId="{E328F9CA-AB7D-45A7-905F-4B2C6F8CACD0}" type="presParOf" srcId="{1CADA377-5265-4BEF-A0FE-C587A619A9B1}" destId="{E5AECCE8-E185-4114-8D4A-CFB04F3B8368}" srcOrd="0" destOrd="0" presId="urn:microsoft.com/office/officeart/2005/8/layout/hierarchy2"/>
    <dgm:cxn modelId="{DD98A452-AC33-454F-952A-D4AC30F5FC16}" type="presParOf" srcId="{1CADA377-5265-4BEF-A0FE-C587A619A9B1}" destId="{404428CF-A995-4678-821B-35AB61069C1E}" srcOrd="1" destOrd="0" presId="urn:microsoft.com/office/officeart/2005/8/layout/hierarchy2"/>
    <dgm:cxn modelId="{1FAF708B-D046-431B-AD57-136E98C47CE1}" type="presParOf" srcId="{404428CF-A995-4678-821B-35AB61069C1E}" destId="{5239C692-8A54-4FE7-A105-C4B084FE073A}" srcOrd="0" destOrd="0" presId="urn:microsoft.com/office/officeart/2005/8/layout/hierarchy2"/>
    <dgm:cxn modelId="{1432DB7D-B309-4C58-AB37-21431F9CD36A}" type="presParOf" srcId="{5239C692-8A54-4FE7-A105-C4B084FE073A}" destId="{E71AB858-F9AF-40B2-B5B9-A9668B6A4828}" srcOrd="0" destOrd="0" presId="urn:microsoft.com/office/officeart/2005/8/layout/hierarchy2"/>
    <dgm:cxn modelId="{0D438AB9-5655-4E2D-A49E-C5B2B54584AE}" type="presParOf" srcId="{404428CF-A995-4678-821B-35AB61069C1E}" destId="{9690109C-2156-4C49-8FAB-893C5C2ECC93}" srcOrd="1" destOrd="0" presId="urn:microsoft.com/office/officeart/2005/8/layout/hierarchy2"/>
    <dgm:cxn modelId="{F2AEC112-0F3B-48DB-A29E-DF96DD462113}" type="presParOf" srcId="{9690109C-2156-4C49-8FAB-893C5C2ECC93}" destId="{6FD82448-D616-4AAC-9CA6-79B8216397A1}" srcOrd="0" destOrd="0" presId="urn:microsoft.com/office/officeart/2005/8/layout/hierarchy2"/>
    <dgm:cxn modelId="{BB960B7D-AA3D-403D-AA68-9B52297B7C8E}" type="presParOf" srcId="{9690109C-2156-4C49-8FAB-893C5C2ECC93}" destId="{A48B358B-6F7B-4643-AAAD-5FD1A98297CD}" srcOrd="1" destOrd="0" presId="urn:microsoft.com/office/officeart/2005/8/layout/hierarchy2"/>
    <dgm:cxn modelId="{3FA4C474-E329-4587-AC1B-3E255C23BFE2}" type="presParOf" srcId="{1F96E973-3288-463A-80DE-3C24F71B8945}" destId="{2F112FDE-2B78-4B92-89AA-8A7210894257}" srcOrd="2" destOrd="0" presId="urn:microsoft.com/office/officeart/2005/8/layout/hierarchy2"/>
    <dgm:cxn modelId="{380C6E8B-68B2-4EEB-81DA-42BAF606FF2B}" type="presParOf" srcId="{2F112FDE-2B78-4B92-89AA-8A7210894257}" destId="{F2270310-A1FD-4D8A-8A90-EA89B063BBD5}" srcOrd="0" destOrd="0" presId="urn:microsoft.com/office/officeart/2005/8/layout/hierarchy2"/>
    <dgm:cxn modelId="{F8B133D5-7745-4AF5-ADCA-2630ACE98CD0}" type="presParOf" srcId="{1F96E973-3288-463A-80DE-3C24F71B8945}" destId="{0C1131EF-68BA-4B7D-AAC9-3D49CA9ADED5}" srcOrd="3" destOrd="0" presId="urn:microsoft.com/office/officeart/2005/8/layout/hierarchy2"/>
    <dgm:cxn modelId="{0C343DD5-76F3-4247-A9B4-1F8A79E186B0}" type="presParOf" srcId="{0C1131EF-68BA-4B7D-AAC9-3D49CA9ADED5}" destId="{89832121-749E-4102-B2F0-834E4D3CE76B}" srcOrd="0" destOrd="0" presId="urn:microsoft.com/office/officeart/2005/8/layout/hierarchy2"/>
    <dgm:cxn modelId="{A47CFB3D-BDD8-4A68-BE39-4E92B828B6FB}" type="presParOf" srcId="{0C1131EF-68BA-4B7D-AAC9-3D49CA9ADED5}" destId="{AED4FCA4-F552-4833-BA60-59F1CC34170B}" srcOrd="1" destOrd="0" presId="urn:microsoft.com/office/officeart/2005/8/layout/hierarchy2"/>
    <dgm:cxn modelId="{61C5B2D9-D7E5-4F6D-92B0-1919FA0E35CF}" type="presParOf" srcId="{AED4FCA4-F552-4833-BA60-59F1CC34170B}" destId="{DCDC963F-996C-4DC5-8CCD-C5AA036E6C0B}" srcOrd="0" destOrd="0" presId="urn:microsoft.com/office/officeart/2005/8/layout/hierarchy2"/>
    <dgm:cxn modelId="{C80A2B2B-CDBB-440A-BD88-7583A2407E14}" type="presParOf" srcId="{DCDC963F-996C-4DC5-8CCD-C5AA036E6C0B}" destId="{A7B8C195-11D2-4D29-8FEA-2B695FA90BB3}" srcOrd="0" destOrd="0" presId="urn:microsoft.com/office/officeart/2005/8/layout/hierarchy2"/>
    <dgm:cxn modelId="{2B124983-53BB-4FB9-BAD7-781EDE98E894}" type="presParOf" srcId="{AED4FCA4-F552-4833-BA60-59F1CC34170B}" destId="{6D924324-5EB3-4BC7-9885-2ADBE93F70AB}" srcOrd="1" destOrd="0" presId="urn:microsoft.com/office/officeart/2005/8/layout/hierarchy2"/>
    <dgm:cxn modelId="{4F507AFE-7F67-4F3E-9BC5-D6663555CB62}" type="presParOf" srcId="{6D924324-5EB3-4BC7-9885-2ADBE93F70AB}" destId="{AD7D8EA9-01EE-4C72-9423-FDC49C1699C5}" srcOrd="0" destOrd="0" presId="urn:microsoft.com/office/officeart/2005/8/layout/hierarchy2"/>
    <dgm:cxn modelId="{38E6A4AE-007A-49FB-BB14-5F7B337B2358}" type="presParOf" srcId="{6D924324-5EB3-4BC7-9885-2ADBE93F70AB}" destId="{099141CF-43C6-4CA5-B980-70B1BE32C0FE}" srcOrd="1" destOrd="0" presId="urn:microsoft.com/office/officeart/2005/8/layout/hierarchy2"/>
    <dgm:cxn modelId="{B3A86FAF-3C5B-4A6B-88C2-C27F815DD78B}" type="presParOf" srcId="{45702B30-EB29-4FF4-9627-875706947D4A}" destId="{F97E79D9-F595-48FA-AB0E-702112245A28}" srcOrd="2" destOrd="0" presId="urn:microsoft.com/office/officeart/2005/8/layout/hierarchy2"/>
    <dgm:cxn modelId="{2F3B0FFA-BFCE-4E00-B5E9-88D11CDF70C0}" type="presParOf" srcId="{F97E79D9-F595-48FA-AB0E-702112245A28}" destId="{14D3A979-B044-4EFA-9912-6F6F24D54602}" srcOrd="0" destOrd="0" presId="urn:microsoft.com/office/officeart/2005/8/layout/hierarchy2"/>
    <dgm:cxn modelId="{4F52257A-6B84-436E-85E4-F8A5A9F526FB}" type="presParOf" srcId="{45702B30-EB29-4FF4-9627-875706947D4A}" destId="{E3A2B0AD-DC5A-4D91-B506-6B752AE2C29E}" srcOrd="3" destOrd="0" presId="urn:microsoft.com/office/officeart/2005/8/layout/hierarchy2"/>
    <dgm:cxn modelId="{63BC474C-388D-40A7-BF8D-A437F75DAB85}" type="presParOf" srcId="{E3A2B0AD-DC5A-4D91-B506-6B752AE2C29E}" destId="{57D349FA-AA9C-44C4-A48D-460FD2D74A93}" srcOrd="0" destOrd="0" presId="urn:microsoft.com/office/officeart/2005/8/layout/hierarchy2"/>
    <dgm:cxn modelId="{F160E810-1F78-47CB-8953-B30DDFE80032}" type="presParOf" srcId="{E3A2B0AD-DC5A-4D91-B506-6B752AE2C29E}" destId="{AA302F90-81FE-4FB4-AB1E-04743FFE65EA}" srcOrd="1" destOrd="0" presId="urn:microsoft.com/office/officeart/2005/8/layout/hierarchy2"/>
    <dgm:cxn modelId="{348AC4EA-9FFF-4267-8585-5CAD7ABD40D0}" type="presParOf" srcId="{AA302F90-81FE-4FB4-AB1E-04743FFE65EA}" destId="{0A008F05-8728-426A-B6BF-C20853027DC1}" srcOrd="0" destOrd="0" presId="urn:microsoft.com/office/officeart/2005/8/layout/hierarchy2"/>
    <dgm:cxn modelId="{9F6A4A00-2335-4DAE-AEF1-1EF05B86A744}" type="presParOf" srcId="{0A008F05-8728-426A-B6BF-C20853027DC1}" destId="{2EC65FD8-93DD-41EB-A8C2-B6063FBF1A55}" srcOrd="0" destOrd="0" presId="urn:microsoft.com/office/officeart/2005/8/layout/hierarchy2"/>
    <dgm:cxn modelId="{4A57D19B-8F99-4707-A54C-AF4AB46AD0C9}" type="presParOf" srcId="{AA302F90-81FE-4FB4-AB1E-04743FFE65EA}" destId="{E686999A-F805-4C79-A8C7-09435E9C7184}" srcOrd="1" destOrd="0" presId="urn:microsoft.com/office/officeart/2005/8/layout/hierarchy2"/>
    <dgm:cxn modelId="{22AF6A39-A292-4955-AB06-3914A23102B0}" type="presParOf" srcId="{E686999A-F805-4C79-A8C7-09435E9C7184}" destId="{55E4B0D0-AE04-4B8A-88DE-18090196C6DB}" srcOrd="0" destOrd="0" presId="urn:microsoft.com/office/officeart/2005/8/layout/hierarchy2"/>
    <dgm:cxn modelId="{987389F1-D280-43A5-A587-3C3F01B3321A}" type="presParOf" srcId="{E686999A-F805-4C79-A8C7-09435E9C7184}" destId="{266A8CD6-1CBB-42A5-9CED-E0B84B00ADA9}" srcOrd="1" destOrd="0" presId="urn:microsoft.com/office/officeart/2005/8/layout/hierarchy2"/>
    <dgm:cxn modelId="{209E3217-D708-4D6D-9984-B95205BCF5B0}" type="presParOf" srcId="{266A8CD6-1CBB-42A5-9CED-E0B84B00ADA9}" destId="{1BBE2913-71BD-4F36-990E-4D7857CEB0B1}" srcOrd="0" destOrd="0" presId="urn:microsoft.com/office/officeart/2005/8/layout/hierarchy2"/>
    <dgm:cxn modelId="{A8CDF098-CB75-45F8-A64D-0D5B5499863E}" type="presParOf" srcId="{1BBE2913-71BD-4F36-990E-4D7857CEB0B1}" destId="{621AF810-8D13-4AD1-8A2D-CF99F06A846D}" srcOrd="0" destOrd="0" presId="urn:microsoft.com/office/officeart/2005/8/layout/hierarchy2"/>
    <dgm:cxn modelId="{6CE0A573-DEB1-4B97-ADCF-AB9043A1826B}" type="presParOf" srcId="{266A8CD6-1CBB-42A5-9CED-E0B84B00ADA9}" destId="{DDD7D7BD-E25C-44D0-95E8-7B356CCADE83}" srcOrd="1" destOrd="0" presId="urn:microsoft.com/office/officeart/2005/8/layout/hierarchy2"/>
    <dgm:cxn modelId="{AC5E4028-7BF6-4A58-BAB3-E25AF655CB2F}" type="presParOf" srcId="{DDD7D7BD-E25C-44D0-95E8-7B356CCADE83}" destId="{4F044CEC-86EC-4295-8DE9-827F1D141730}" srcOrd="0" destOrd="0" presId="urn:microsoft.com/office/officeart/2005/8/layout/hierarchy2"/>
    <dgm:cxn modelId="{2885733E-18E2-440C-9952-8622987BB2BD}" type="presParOf" srcId="{DDD7D7BD-E25C-44D0-95E8-7B356CCADE83}" destId="{E493F7E8-975F-4F43-8B00-DD2D05AC7131}" srcOrd="1" destOrd="0" presId="urn:microsoft.com/office/officeart/2005/8/layout/hierarchy2"/>
    <dgm:cxn modelId="{0E244483-1566-4BC7-B3C0-18E678518CD6}" type="presParOf" srcId="{E493F7E8-975F-4F43-8B00-DD2D05AC7131}" destId="{3FCCAEA7-3251-4406-B1DD-01DB099831D4}" srcOrd="0" destOrd="0" presId="urn:microsoft.com/office/officeart/2005/8/layout/hierarchy2"/>
    <dgm:cxn modelId="{1C74183D-5B67-45F2-A856-2670ADE6A2D4}" type="presParOf" srcId="{3FCCAEA7-3251-4406-B1DD-01DB099831D4}" destId="{51BAD38A-FFFB-45F0-A0EB-5237495DE3E6}" srcOrd="0" destOrd="0" presId="urn:microsoft.com/office/officeart/2005/8/layout/hierarchy2"/>
    <dgm:cxn modelId="{584080F1-81B0-4623-970E-44E889E9D7AE}" type="presParOf" srcId="{E493F7E8-975F-4F43-8B00-DD2D05AC7131}" destId="{4CEEB991-5DC4-47C0-B688-F8ADCE414507}" srcOrd="1" destOrd="0" presId="urn:microsoft.com/office/officeart/2005/8/layout/hierarchy2"/>
    <dgm:cxn modelId="{C1B932F9-8466-48AC-BE9F-51C3981C965B}" type="presParOf" srcId="{4CEEB991-5DC4-47C0-B688-F8ADCE414507}" destId="{11FAB9C0-FDCE-4A3F-8F9F-06EBB9BEB6D2}" srcOrd="0" destOrd="0" presId="urn:microsoft.com/office/officeart/2005/8/layout/hierarchy2"/>
    <dgm:cxn modelId="{A79579C3-7B0F-4373-9877-2E2C3F98F73A}" type="presParOf" srcId="{4CEEB991-5DC4-47C0-B688-F8ADCE414507}" destId="{CBF89CB1-24FF-49BE-8D6A-BD69E49F0BF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B0F8128-B90A-410D-BC21-E37971BA0E3A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DCA2CF-CCE2-4D2A-A1A2-360AA936F68E}">
      <dgm:prSet phldrT="[Text]" custT="1"/>
      <dgm:spPr>
        <a:solidFill>
          <a:srgbClr val="CDA229"/>
        </a:solidFill>
        <a:ln>
          <a:solidFill>
            <a:schemeClr val="bg1"/>
          </a:solidFill>
        </a:ln>
      </dgm:spPr>
      <dgm:t>
        <a:bodyPr/>
        <a:lstStyle/>
        <a:p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Икономически, социални и териториални различия</a:t>
          </a:r>
          <a:endParaRPr lang="en-US" sz="16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1B6869D7-B407-474C-8C14-BDE2F950D74D}" type="parTrans" cxnId="{90BB70D9-06E3-41DD-9A1F-8CBD18A802DA}">
      <dgm:prSet/>
      <dgm:spPr/>
      <dgm:t>
        <a:bodyPr/>
        <a:lstStyle/>
        <a:p>
          <a:endParaRPr lang="en-US"/>
        </a:p>
      </dgm:t>
    </dgm:pt>
    <dgm:pt modelId="{144F1EB4-D5A3-4D92-BEE7-856B57289F1C}" type="sibTrans" cxnId="{90BB70D9-06E3-41DD-9A1F-8CBD18A802DA}">
      <dgm:prSet/>
      <dgm:spPr/>
      <dgm:t>
        <a:bodyPr/>
        <a:lstStyle/>
        <a:p>
          <a:endParaRPr lang="en-US"/>
        </a:p>
      </dgm:t>
    </dgm:pt>
    <dgm:pt modelId="{9E0ED690-5EC4-47C9-A40B-802DCE72E711}">
      <dgm:prSet phldrT="[Text]" custT="1"/>
      <dgm:spPr>
        <a:solidFill>
          <a:srgbClr val="CDA229"/>
        </a:solidFill>
      </dgm:spPr>
      <dgm:t>
        <a:bodyPr/>
        <a:lstStyle/>
        <a:p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Инвестиционни потребности и </a:t>
          </a:r>
          <a:r>
            <a:rPr lang="bg-BG" sz="1600" b="1" dirty="0" err="1" smtClean="0">
              <a:solidFill>
                <a:schemeClr val="tx1"/>
              </a:solidFill>
              <a:latin typeface="Candara" panose="020E0502030303020204" pitchFamily="34" charset="0"/>
            </a:rPr>
            <a:t>допълняемост</a:t>
          </a:r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 с други форми на подпомагане</a:t>
          </a:r>
          <a:endParaRPr lang="en-US" sz="16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705723DC-6D8A-49BD-A526-3613665913CA}" type="parTrans" cxnId="{A4549D3A-7941-4FA1-A7F8-FAE94E18D83D}">
      <dgm:prSet/>
      <dgm:spPr/>
      <dgm:t>
        <a:bodyPr/>
        <a:lstStyle/>
        <a:p>
          <a:endParaRPr lang="en-US"/>
        </a:p>
      </dgm:t>
    </dgm:pt>
    <dgm:pt modelId="{BEB5F9B7-291E-413E-9CF2-CA91E7512862}" type="sibTrans" cxnId="{A4549D3A-7941-4FA1-A7F8-FAE94E18D83D}">
      <dgm:prSet/>
      <dgm:spPr/>
      <dgm:t>
        <a:bodyPr/>
        <a:lstStyle/>
        <a:p>
          <a:endParaRPr lang="en-US"/>
        </a:p>
      </dgm:t>
    </dgm:pt>
    <dgm:pt modelId="{627085D2-4AB6-4B22-843D-03FA11DF24FA}">
      <dgm:prSet phldrT="[Text]" custT="1"/>
      <dgm:spPr>
        <a:solidFill>
          <a:srgbClr val="CDA229"/>
        </a:solidFill>
      </dgm:spPr>
      <dgm:t>
        <a:bodyPr/>
        <a:lstStyle/>
        <a:p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Предизвикателства, посочени в съответните препоръки за отделните държави</a:t>
          </a:r>
          <a:endParaRPr lang="en-US" sz="16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0E659994-FA7D-4F7F-B554-C2822083BD5C}" type="parTrans" cxnId="{500F89B8-9B1F-4BCF-8AF8-EAA8364EA3EE}">
      <dgm:prSet/>
      <dgm:spPr/>
      <dgm:t>
        <a:bodyPr/>
        <a:lstStyle/>
        <a:p>
          <a:endParaRPr lang="en-US"/>
        </a:p>
      </dgm:t>
    </dgm:pt>
    <dgm:pt modelId="{5960CA95-82EC-4395-B682-D9D2148F269E}" type="sibTrans" cxnId="{500F89B8-9B1F-4BCF-8AF8-EAA8364EA3EE}">
      <dgm:prSet/>
      <dgm:spPr/>
      <dgm:t>
        <a:bodyPr/>
        <a:lstStyle/>
        <a:p>
          <a:endParaRPr lang="en-US"/>
        </a:p>
      </dgm:t>
    </dgm:pt>
    <dgm:pt modelId="{C10B085E-CA75-4636-B74B-BE4AE073F6D4}">
      <dgm:prSet phldrT="[Text]" custT="1"/>
      <dgm:spPr>
        <a:solidFill>
          <a:srgbClr val="CDA229"/>
        </a:solidFill>
      </dgm:spPr>
      <dgm:t>
        <a:bodyPr/>
        <a:lstStyle/>
        <a:p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Административен капацитет, изводи от минал опит</a:t>
          </a:r>
          <a:endParaRPr lang="en-US" sz="16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2A483DFD-E56D-4C16-B5A4-EDB178233820}" type="parTrans" cxnId="{456453D8-2227-4796-98D3-5AD239FE1B08}">
      <dgm:prSet/>
      <dgm:spPr/>
      <dgm:t>
        <a:bodyPr/>
        <a:lstStyle/>
        <a:p>
          <a:endParaRPr lang="en-US"/>
        </a:p>
      </dgm:t>
    </dgm:pt>
    <dgm:pt modelId="{ECAC3187-C9E9-48CE-A9EB-E340C6394EE2}" type="sibTrans" cxnId="{456453D8-2227-4796-98D3-5AD239FE1B08}">
      <dgm:prSet/>
      <dgm:spPr/>
      <dgm:t>
        <a:bodyPr/>
        <a:lstStyle/>
        <a:p>
          <a:endParaRPr lang="en-US"/>
        </a:p>
      </dgm:t>
    </dgm:pt>
    <dgm:pt modelId="{ABB9AAF2-6F1A-4D38-BCC0-6FC4DCC0A4F8}" type="pres">
      <dgm:prSet presAssocID="{8B0F8128-B90A-410D-BC21-E37971BA0E3A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5F38134-F93F-4C5F-8C0E-D2DF6AE5EE54}" type="pres">
      <dgm:prSet presAssocID="{8B0F8128-B90A-410D-BC21-E37971BA0E3A}" presName="diamond" presStyleLbl="bgShp" presStyleIdx="0" presStyleCnt="1"/>
      <dgm:spPr/>
    </dgm:pt>
    <dgm:pt modelId="{9C93715F-637F-4696-990F-AEDDC5ACACE3}" type="pres">
      <dgm:prSet presAssocID="{8B0F8128-B90A-410D-BC21-E37971BA0E3A}" presName="quad1" presStyleLbl="node1" presStyleIdx="0" presStyleCnt="4" custScaleX="804873" custLinFactX="-156194" custLinFactNeighborX="-200000" custLinFactNeighborY="72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2D1484-698A-4539-944E-F96B921E45D6}" type="pres">
      <dgm:prSet presAssocID="{8B0F8128-B90A-410D-BC21-E37971BA0E3A}" presName="quad2" presStyleLbl="node1" presStyleIdx="1" presStyleCnt="4" custScaleX="838141" custLinFactX="166399" custLinFactNeighborX="200000" custLinFactNeighborY="263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83D455-0D1F-4153-9DED-5CFAF5DC53F5}" type="pres">
      <dgm:prSet presAssocID="{8B0F8128-B90A-410D-BC21-E37971BA0E3A}" presName="quad3" presStyleLbl="node1" presStyleIdx="2" presStyleCnt="4" custScaleX="811030" custLinFactX="-161076" custLinFactNeighborX="-200000" custLinFactNeighborY="-4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03D1D0-B10E-4528-9B14-1AB9D283515D}" type="pres">
      <dgm:prSet presAssocID="{8B0F8128-B90A-410D-BC21-E37971BA0E3A}" presName="quad4" presStyleLbl="node1" presStyleIdx="3" presStyleCnt="4" custScaleX="840734" custLinFactX="167696" custLinFactNeighborX="200000" custLinFactNeighborY="-4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1A636ED-8906-4E47-9F94-DF72B9DBE7BE}" type="presOf" srcId="{8B0F8128-B90A-410D-BC21-E37971BA0E3A}" destId="{ABB9AAF2-6F1A-4D38-BCC0-6FC4DCC0A4F8}" srcOrd="0" destOrd="0" presId="urn:microsoft.com/office/officeart/2005/8/layout/matrix3"/>
    <dgm:cxn modelId="{350F60D4-DB93-4928-83F5-842E676A20AF}" type="presOf" srcId="{627085D2-4AB6-4B22-843D-03FA11DF24FA}" destId="{5F83D455-0D1F-4153-9DED-5CFAF5DC53F5}" srcOrd="0" destOrd="0" presId="urn:microsoft.com/office/officeart/2005/8/layout/matrix3"/>
    <dgm:cxn modelId="{A4549D3A-7941-4FA1-A7F8-FAE94E18D83D}" srcId="{8B0F8128-B90A-410D-BC21-E37971BA0E3A}" destId="{9E0ED690-5EC4-47C9-A40B-802DCE72E711}" srcOrd="1" destOrd="0" parTransId="{705723DC-6D8A-49BD-A526-3613665913CA}" sibTransId="{BEB5F9B7-291E-413E-9CF2-CA91E7512862}"/>
    <dgm:cxn modelId="{23F6D9C6-4C8F-4FEB-9F21-59AC5B3D1793}" type="presOf" srcId="{37DCA2CF-CCE2-4D2A-A1A2-360AA936F68E}" destId="{9C93715F-637F-4696-990F-AEDDC5ACACE3}" srcOrd="0" destOrd="0" presId="urn:microsoft.com/office/officeart/2005/8/layout/matrix3"/>
    <dgm:cxn modelId="{90BB70D9-06E3-41DD-9A1F-8CBD18A802DA}" srcId="{8B0F8128-B90A-410D-BC21-E37971BA0E3A}" destId="{37DCA2CF-CCE2-4D2A-A1A2-360AA936F68E}" srcOrd="0" destOrd="0" parTransId="{1B6869D7-B407-474C-8C14-BDE2F950D74D}" sibTransId="{144F1EB4-D5A3-4D92-BEE7-856B57289F1C}"/>
    <dgm:cxn modelId="{DA1D2DEC-FE8D-4B07-A940-FF94C33CABB2}" type="presOf" srcId="{9E0ED690-5EC4-47C9-A40B-802DCE72E711}" destId="{2D2D1484-698A-4539-944E-F96B921E45D6}" srcOrd="0" destOrd="0" presId="urn:microsoft.com/office/officeart/2005/8/layout/matrix3"/>
    <dgm:cxn modelId="{3718BFCD-BAA0-4E77-9B98-B1B9702B0AE3}" type="presOf" srcId="{C10B085E-CA75-4636-B74B-BE4AE073F6D4}" destId="{3703D1D0-B10E-4528-9B14-1AB9D283515D}" srcOrd="0" destOrd="0" presId="urn:microsoft.com/office/officeart/2005/8/layout/matrix3"/>
    <dgm:cxn modelId="{500F89B8-9B1F-4BCF-8AF8-EAA8364EA3EE}" srcId="{8B0F8128-B90A-410D-BC21-E37971BA0E3A}" destId="{627085D2-4AB6-4B22-843D-03FA11DF24FA}" srcOrd="2" destOrd="0" parTransId="{0E659994-FA7D-4F7F-B554-C2822083BD5C}" sibTransId="{5960CA95-82EC-4395-B682-D9D2148F269E}"/>
    <dgm:cxn modelId="{456453D8-2227-4796-98D3-5AD239FE1B08}" srcId="{8B0F8128-B90A-410D-BC21-E37971BA0E3A}" destId="{C10B085E-CA75-4636-B74B-BE4AE073F6D4}" srcOrd="3" destOrd="0" parTransId="{2A483DFD-E56D-4C16-B5A4-EDB178233820}" sibTransId="{ECAC3187-C9E9-48CE-A9EB-E340C6394EE2}"/>
    <dgm:cxn modelId="{22C55C08-35A3-480E-86FA-0DDC281FD0EB}" type="presParOf" srcId="{ABB9AAF2-6F1A-4D38-BCC0-6FC4DCC0A4F8}" destId="{D5F38134-F93F-4C5F-8C0E-D2DF6AE5EE54}" srcOrd="0" destOrd="0" presId="urn:microsoft.com/office/officeart/2005/8/layout/matrix3"/>
    <dgm:cxn modelId="{2C7ADF9A-CDB7-47FE-96A6-9F10990595CB}" type="presParOf" srcId="{ABB9AAF2-6F1A-4D38-BCC0-6FC4DCC0A4F8}" destId="{9C93715F-637F-4696-990F-AEDDC5ACACE3}" srcOrd="1" destOrd="0" presId="urn:microsoft.com/office/officeart/2005/8/layout/matrix3"/>
    <dgm:cxn modelId="{4360B912-C52A-421E-B3EE-5786EBCB9C5A}" type="presParOf" srcId="{ABB9AAF2-6F1A-4D38-BCC0-6FC4DCC0A4F8}" destId="{2D2D1484-698A-4539-944E-F96B921E45D6}" srcOrd="2" destOrd="0" presId="urn:microsoft.com/office/officeart/2005/8/layout/matrix3"/>
    <dgm:cxn modelId="{4D843F9B-4D5E-4026-8381-610FDC30F8C1}" type="presParOf" srcId="{ABB9AAF2-6F1A-4D38-BCC0-6FC4DCC0A4F8}" destId="{5F83D455-0D1F-4153-9DED-5CFAF5DC53F5}" srcOrd="3" destOrd="0" presId="urn:microsoft.com/office/officeart/2005/8/layout/matrix3"/>
    <dgm:cxn modelId="{BF5392BE-71E7-4D3D-8BF5-491FADD026F6}" type="presParOf" srcId="{ABB9AAF2-6F1A-4D38-BCC0-6FC4DCC0A4F8}" destId="{3703D1D0-B10E-4528-9B14-1AB9D283515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50596F4-040F-4B22-BD50-BDB2801887F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C3BA576-7CC6-4048-ADCF-1E0CCB1A80C9}">
      <dgm:prSet phldrT="[Text]" custT="1"/>
      <dgm:spPr>
        <a:scene3d>
          <a:camera prst="orthographicFront"/>
          <a:lightRig rig="threePt" dir="t"/>
        </a:scene3d>
        <a:sp3d/>
      </dgm:spPr>
      <dgm:t>
        <a:bodyPr/>
        <a:lstStyle/>
        <a:p>
          <a:r>
            <a:rPr lang="bg-BG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Интегрирано териториално развитие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EF372005-91B7-453B-AAD6-8B9815D7D8D4}" type="parTrans" cxnId="{283684A5-7CFD-4F07-981B-427F23DFECA2}">
      <dgm:prSet/>
      <dgm:spPr/>
      <dgm:t>
        <a:bodyPr/>
        <a:lstStyle/>
        <a:p>
          <a:endParaRPr lang="en-US"/>
        </a:p>
      </dgm:t>
    </dgm:pt>
    <dgm:pt modelId="{3C6FAF34-9F92-45F7-A3AA-E8EFB4E13328}" type="sibTrans" cxnId="{283684A5-7CFD-4F07-981B-427F23DFECA2}">
      <dgm:prSet/>
      <dgm:spPr/>
      <dgm:t>
        <a:bodyPr/>
        <a:lstStyle/>
        <a:p>
          <a:endParaRPr lang="en-US"/>
        </a:p>
      </dgm:t>
    </dgm:pt>
    <dgm:pt modelId="{CE07D8CE-A5A8-41EC-98D9-FC80304C214A}">
      <dgm:prSet phldrT="[Text]" custT="1"/>
      <dgm:spPr>
        <a:scene3d>
          <a:camera prst="orthographicFront"/>
          <a:lightRig rig="threePt" dir="t"/>
        </a:scene3d>
        <a:sp3d/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Интегрирани териториални инвестиции (ИТИ)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D24A4C42-8EF8-4963-B839-069CE764ED2F}" type="parTrans" cxnId="{AF9A17D1-478F-4C86-9F44-66D60EB3DD91}">
      <dgm:prSet/>
      <dgm:spPr>
        <a:scene3d>
          <a:camera prst="orthographicFront"/>
          <a:lightRig rig="threePt" dir="t"/>
        </a:scene3d>
        <a:sp3d/>
      </dgm:spPr>
      <dgm:t>
        <a:bodyPr/>
        <a:lstStyle/>
        <a:p>
          <a:endParaRPr lang="en-US"/>
        </a:p>
      </dgm:t>
    </dgm:pt>
    <dgm:pt modelId="{14F08B49-235A-476D-9327-BD7A6940304E}" type="sibTrans" cxnId="{AF9A17D1-478F-4C86-9F44-66D60EB3DD91}">
      <dgm:prSet/>
      <dgm:spPr/>
      <dgm:t>
        <a:bodyPr/>
        <a:lstStyle/>
        <a:p>
          <a:endParaRPr lang="en-US"/>
        </a:p>
      </dgm:t>
    </dgm:pt>
    <dgm:pt modelId="{549BC1D1-5BBB-4399-93A9-E4CECC41AC26}">
      <dgm:prSet phldrT="[Text]" custT="1"/>
      <dgm:spPr>
        <a:scene3d>
          <a:camera prst="orthographicFront"/>
          <a:lightRig rig="threePt" dir="t"/>
        </a:scene3d>
        <a:sp3d/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Териториална стратегия </a:t>
          </a:r>
        </a:p>
        <a:p>
          <a:r>
            <a:rPr lang="bg-BG" sz="1400" dirty="0" smtClean="0">
              <a:latin typeface="Candara" panose="020E0502030303020204" pitchFamily="34" charset="0"/>
            </a:rPr>
            <a:t>(съдържа задължителни елементи – чл. 23) </a:t>
          </a:r>
          <a:endParaRPr lang="en-US" sz="1400" dirty="0">
            <a:latin typeface="Candara" panose="020E0502030303020204" pitchFamily="34" charset="0"/>
          </a:endParaRPr>
        </a:p>
      </dgm:t>
    </dgm:pt>
    <dgm:pt modelId="{3AEEC775-4FC5-42CF-9B38-4577D9B76CD2}" type="parTrans" cxnId="{DF38244D-85A0-47D4-A776-9D7FE7ABB68B}">
      <dgm:prSet/>
      <dgm:spPr>
        <a:scene3d>
          <a:camera prst="orthographicFront"/>
          <a:lightRig rig="threePt" dir="t"/>
        </a:scene3d>
        <a:sp3d/>
      </dgm:spPr>
      <dgm:t>
        <a:bodyPr/>
        <a:lstStyle/>
        <a:p>
          <a:endParaRPr lang="en-US"/>
        </a:p>
      </dgm:t>
    </dgm:pt>
    <dgm:pt modelId="{7096EFA1-68F4-417B-B332-18BD5DBD9D85}" type="sibTrans" cxnId="{DF38244D-85A0-47D4-A776-9D7FE7ABB68B}">
      <dgm:prSet/>
      <dgm:spPr/>
      <dgm:t>
        <a:bodyPr/>
        <a:lstStyle/>
        <a:p>
          <a:endParaRPr lang="en-US"/>
        </a:p>
      </dgm:t>
    </dgm:pt>
    <dgm:pt modelId="{787B1097-43E4-4D21-B53B-D8358E3A6AD3}">
      <dgm:prSet phldrT="[Text]" custT="1"/>
      <dgm:spPr>
        <a:scene3d>
          <a:camera prst="orthographicFront"/>
          <a:lightRig rig="threePt" dir="t"/>
        </a:scene3d>
        <a:sp3d/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Друг териториален инструмент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E2980586-4DED-482E-93D7-AC863DF40454}" type="parTrans" cxnId="{F12271BB-F8E4-43D2-BAC5-0500C7AACA68}">
      <dgm:prSet/>
      <dgm:spPr>
        <a:scene3d>
          <a:camera prst="orthographicFront"/>
          <a:lightRig rig="threePt" dir="t"/>
        </a:scene3d>
        <a:sp3d/>
      </dgm:spPr>
      <dgm:t>
        <a:bodyPr/>
        <a:lstStyle/>
        <a:p>
          <a:endParaRPr lang="en-US"/>
        </a:p>
      </dgm:t>
    </dgm:pt>
    <dgm:pt modelId="{1EECF6AD-01CC-4440-882D-8F9AF27A4EEF}" type="sibTrans" cxnId="{F12271BB-F8E4-43D2-BAC5-0500C7AACA68}">
      <dgm:prSet/>
      <dgm:spPr/>
      <dgm:t>
        <a:bodyPr/>
        <a:lstStyle/>
        <a:p>
          <a:endParaRPr lang="en-US"/>
        </a:p>
      </dgm:t>
    </dgm:pt>
    <dgm:pt modelId="{60F1C8A0-CF95-46AB-A449-D81FEC4D0822}">
      <dgm:prSet phldrT="[Text]" custT="1"/>
      <dgm:spPr>
        <a:scene3d>
          <a:camera prst="orthographicFront"/>
          <a:lightRig rig="threePt" dir="t"/>
        </a:scene3d>
        <a:sp3d/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Териториална стратегия</a:t>
          </a:r>
        </a:p>
        <a:p>
          <a:r>
            <a:rPr lang="bg-BG" sz="1400" dirty="0" smtClean="0">
              <a:latin typeface="Candara" panose="020E0502030303020204" pitchFamily="34" charset="0"/>
            </a:rPr>
            <a:t>(съдържа задължителни елементи – чл. 23)</a:t>
          </a:r>
          <a:endParaRPr lang="en-US" sz="1400" dirty="0">
            <a:latin typeface="Candara" panose="020E0502030303020204" pitchFamily="34" charset="0"/>
          </a:endParaRPr>
        </a:p>
      </dgm:t>
    </dgm:pt>
    <dgm:pt modelId="{9FE60680-ADB1-4C10-865E-AA2BADCDA3FB}" type="parTrans" cxnId="{AD0A5DE3-EFC5-405D-9949-F176C3C84C3D}">
      <dgm:prSet/>
      <dgm:spPr>
        <a:scene3d>
          <a:camera prst="orthographicFront"/>
          <a:lightRig rig="threePt" dir="t"/>
        </a:scene3d>
        <a:sp3d/>
      </dgm:spPr>
      <dgm:t>
        <a:bodyPr/>
        <a:lstStyle/>
        <a:p>
          <a:endParaRPr lang="en-US"/>
        </a:p>
      </dgm:t>
    </dgm:pt>
    <dgm:pt modelId="{53BA3F3D-3A6D-4CF0-B5FE-5111AFD11986}" type="sibTrans" cxnId="{AD0A5DE3-EFC5-405D-9949-F176C3C84C3D}">
      <dgm:prSet/>
      <dgm:spPr/>
      <dgm:t>
        <a:bodyPr/>
        <a:lstStyle/>
        <a:p>
          <a:endParaRPr lang="en-US"/>
        </a:p>
      </dgm:t>
    </dgm:pt>
    <dgm:pt modelId="{98E88236-C387-499C-9FEA-3F2F88D39E99}">
      <dgm:prSet custT="1"/>
      <dgm:spPr>
        <a:scene3d>
          <a:camera prst="orthographicFront"/>
          <a:lightRig rig="threePt" dir="t"/>
        </a:scene3d>
        <a:sp3d/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Водено от общностите местно развитие (ВОМР)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1010DDF1-1990-47D3-AC21-56510C030F6D}" type="parTrans" cxnId="{670DE13E-B4D8-4617-AE2E-7F68F0A1FF2B}">
      <dgm:prSet/>
      <dgm:spPr>
        <a:scene3d>
          <a:camera prst="orthographicFront"/>
          <a:lightRig rig="threePt" dir="t"/>
        </a:scene3d>
        <a:sp3d/>
      </dgm:spPr>
      <dgm:t>
        <a:bodyPr/>
        <a:lstStyle/>
        <a:p>
          <a:endParaRPr lang="en-US"/>
        </a:p>
      </dgm:t>
    </dgm:pt>
    <dgm:pt modelId="{9DAD6622-6342-40F6-938E-20B2245B4E68}" type="sibTrans" cxnId="{670DE13E-B4D8-4617-AE2E-7F68F0A1FF2B}">
      <dgm:prSet/>
      <dgm:spPr/>
      <dgm:t>
        <a:bodyPr/>
        <a:lstStyle/>
        <a:p>
          <a:endParaRPr lang="en-US"/>
        </a:p>
      </dgm:t>
    </dgm:pt>
    <dgm:pt modelId="{E2723E48-2C65-4444-A326-F379A2D229BC}">
      <dgm:prSet custT="1"/>
      <dgm:spPr>
        <a:scene3d>
          <a:camera prst="orthographicFront"/>
          <a:lightRig rig="threePt" dir="t"/>
        </a:scene3d>
        <a:sp3d/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Стратегия за ВОМР</a:t>
          </a:r>
        </a:p>
        <a:p>
          <a:r>
            <a:rPr lang="bg-BG" sz="1400" dirty="0" smtClean="0">
              <a:latin typeface="Candara" panose="020E0502030303020204" pitchFamily="34" charset="0"/>
            </a:rPr>
            <a:t>(съдържа задължителни елементи – чл. 26) </a:t>
          </a:r>
          <a:endParaRPr lang="en-US" sz="1400" dirty="0">
            <a:latin typeface="Candara" panose="020E0502030303020204" pitchFamily="34" charset="0"/>
          </a:endParaRPr>
        </a:p>
      </dgm:t>
    </dgm:pt>
    <dgm:pt modelId="{5CA91904-5CE2-4458-BF6A-D4FB06D0BD06}" type="parTrans" cxnId="{890471B3-0D5F-41E5-B6B7-399C79790E57}">
      <dgm:prSet/>
      <dgm:spPr>
        <a:scene3d>
          <a:camera prst="orthographicFront"/>
          <a:lightRig rig="threePt" dir="t"/>
        </a:scene3d>
        <a:sp3d/>
      </dgm:spPr>
      <dgm:t>
        <a:bodyPr/>
        <a:lstStyle/>
        <a:p>
          <a:endParaRPr lang="en-US"/>
        </a:p>
      </dgm:t>
    </dgm:pt>
    <dgm:pt modelId="{4CDF718C-8144-4B32-B841-2C66522E538D}" type="sibTrans" cxnId="{890471B3-0D5F-41E5-B6B7-399C79790E57}">
      <dgm:prSet/>
      <dgm:spPr/>
      <dgm:t>
        <a:bodyPr/>
        <a:lstStyle/>
        <a:p>
          <a:endParaRPr lang="en-US"/>
        </a:p>
      </dgm:t>
    </dgm:pt>
    <dgm:pt modelId="{A74B2306-DBE7-4F73-AFFB-1F23222850D0}" type="pres">
      <dgm:prSet presAssocID="{B50596F4-040F-4B22-BD50-BDB2801887F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7AEC5FA-64B3-45AA-AB28-CE5D43AFCF3F}" type="pres">
      <dgm:prSet presAssocID="{AC3BA576-7CC6-4048-ADCF-1E0CCB1A80C9}" presName="hierRoot1" presStyleCnt="0"/>
      <dgm:spPr>
        <a:scene3d>
          <a:camera prst="orthographicFront"/>
          <a:lightRig rig="threePt" dir="t"/>
        </a:scene3d>
        <a:sp3d/>
      </dgm:spPr>
    </dgm:pt>
    <dgm:pt modelId="{32B899BF-B1DF-440C-A29B-AA2C6A858A4C}" type="pres">
      <dgm:prSet presAssocID="{AC3BA576-7CC6-4048-ADCF-1E0CCB1A80C9}" presName="composite" presStyleCnt="0"/>
      <dgm:spPr>
        <a:scene3d>
          <a:camera prst="orthographicFront"/>
          <a:lightRig rig="threePt" dir="t"/>
        </a:scene3d>
        <a:sp3d/>
      </dgm:spPr>
    </dgm:pt>
    <dgm:pt modelId="{714C1FD1-816B-4257-811A-3248C65C7F09}" type="pres">
      <dgm:prSet presAssocID="{AC3BA576-7CC6-4048-ADCF-1E0CCB1A80C9}" presName="background" presStyleLbl="node0" presStyleIdx="0" presStyleCnt="1"/>
      <dgm:spPr>
        <a:scene3d>
          <a:camera prst="orthographicFront"/>
          <a:lightRig rig="threePt" dir="t"/>
        </a:scene3d>
        <a:sp3d/>
      </dgm:spPr>
    </dgm:pt>
    <dgm:pt modelId="{A7E0E991-68AB-45DA-BF6A-52F229215653}" type="pres">
      <dgm:prSet presAssocID="{AC3BA576-7CC6-4048-ADCF-1E0CCB1A80C9}" presName="text" presStyleLbl="fgAcc0" presStyleIdx="0" presStyleCnt="1" custScaleX="2035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0657804-8920-4C72-87AF-90E66FA8B965}" type="pres">
      <dgm:prSet presAssocID="{AC3BA576-7CC6-4048-ADCF-1E0CCB1A80C9}" presName="hierChild2" presStyleCnt="0"/>
      <dgm:spPr>
        <a:scene3d>
          <a:camera prst="orthographicFront"/>
          <a:lightRig rig="threePt" dir="t"/>
        </a:scene3d>
        <a:sp3d/>
      </dgm:spPr>
    </dgm:pt>
    <dgm:pt modelId="{3B7DB1E6-A906-45CA-B4F2-BC6840A5D5D7}" type="pres">
      <dgm:prSet presAssocID="{D24A4C42-8EF8-4963-B839-069CE764ED2F}" presName="Name10" presStyleLbl="parChTrans1D2" presStyleIdx="0" presStyleCnt="3"/>
      <dgm:spPr/>
      <dgm:t>
        <a:bodyPr/>
        <a:lstStyle/>
        <a:p>
          <a:endParaRPr lang="en-US"/>
        </a:p>
      </dgm:t>
    </dgm:pt>
    <dgm:pt modelId="{3DE4C5A9-34F5-478F-BAF5-2038DFEF3711}" type="pres">
      <dgm:prSet presAssocID="{CE07D8CE-A5A8-41EC-98D9-FC80304C214A}" presName="hierRoot2" presStyleCnt="0"/>
      <dgm:spPr>
        <a:scene3d>
          <a:camera prst="orthographicFront"/>
          <a:lightRig rig="threePt" dir="t"/>
        </a:scene3d>
        <a:sp3d/>
      </dgm:spPr>
    </dgm:pt>
    <dgm:pt modelId="{A1CA7BAD-7B7E-4E28-9C15-F1F9D4ADCECC}" type="pres">
      <dgm:prSet presAssocID="{CE07D8CE-A5A8-41EC-98D9-FC80304C214A}" presName="composite2" presStyleCnt="0"/>
      <dgm:spPr>
        <a:scene3d>
          <a:camera prst="orthographicFront"/>
          <a:lightRig rig="threePt" dir="t"/>
        </a:scene3d>
        <a:sp3d/>
      </dgm:spPr>
    </dgm:pt>
    <dgm:pt modelId="{CB4300A9-FA39-43C7-ACD8-3516B52B231B}" type="pres">
      <dgm:prSet presAssocID="{CE07D8CE-A5A8-41EC-98D9-FC80304C214A}" presName="background2" presStyleLbl="node2" presStyleIdx="0" presStyleCnt="3"/>
      <dgm:spPr>
        <a:scene3d>
          <a:camera prst="orthographicFront"/>
          <a:lightRig rig="threePt" dir="t"/>
        </a:scene3d>
        <a:sp3d/>
      </dgm:spPr>
    </dgm:pt>
    <dgm:pt modelId="{941A9298-59EE-4F7E-8153-095CB387E101}" type="pres">
      <dgm:prSet presAssocID="{CE07D8CE-A5A8-41EC-98D9-FC80304C214A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E4BECB8-0302-4EDB-92FD-E2DE5B1DC211}" type="pres">
      <dgm:prSet presAssocID="{CE07D8CE-A5A8-41EC-98D9-FC80304C214A}" presName="hierChild3" presStyleCnt="0"/>
      <dgm:spPr>
        <a:scene3d>
          <a:camera prst="orthographicFront"/>
          <a:lightRig rig="threePt" dir="t"/>
        </a:scene3d>
        <a:sp3d/>
      </dgm:spPr>
    </dgm:pt>
    <dgm:pt modelId="{9B5C39CA-9E97-4DD6-8510-BA00C3DCFC90}" type="pres">
      <dgm:prSet presAssocID="{3AEEC775-4FC5-42CF-9B38-4577D9B76CD2}" presName="Name17" presStyleLbl="parChTrans1D3" presStyleIdx="0" presStyleCnt="3"/>
      <dgm:spPr/>
      <dgm:t>
        <a:bodyPr/>
        <a:lstStyle/>
        <a:p>
          <a:endParaRPr lang="en-US"/>
        </a:p>
      </dgm:t>
    </dgm:pt>
    <dgm:pt modelId="{B0FC596B-766B-458A-943F-8C0D24D1EDDD}" type="pres">
      <dgm:prSet presAssocID="{549BC1D1-5BBB-4399-93A9-E4CECC41AC26}" presName="hierRoot3" presStyleCnt="0"/>
      <dgm:spPr>
        <a:scene3d>
          <a:camera prst="orthographicFront"/>
          <a:lightRig rig="threePt" dir="t"/>
        </a:scene3d>
        <a:sp3d/>
      </dgm:spPr>
    </dgm:pt>
    <dgm:pt modelId="{8DCB53F0-E254-4A0C-9224-5ACFE573DD6C}" type="pres">
      <dgm:prSet presAssocID="{549BC1D1-5BBB-4399-93A9-E4CECC41AC26}" presName="composite3" presStyleCnt="0"/>
      <dgm:spPr>
        <a:scene3d>
          <a:camera prst="orthographicFront"/>
          <a:lightRig rig="threePt" dir="t"/>
        </a:scene3d>
        <a:sp3d/>
      </dgm:spPr>
    </dgm:pt>
    <dgm:pt modelId="{FDF4341C-94F1-41C8-94A1-575D5BE9847A}" type="pres">
      <dgm:prSet presAssocID="{549BC1D1-5BBB-4399-93A9-E4CECC41AC26}" presName="background3" presStyleLbl="node3" presStyleIdx="0" presStyleCnt="3"/>
      <dgm:spPr>
        <a:scene3d>
          <a:camera prst="orthographicFront"/>
          <a:lightRig rig="threePt" dir="t"/>
        </a:scene3d>
        <a:sp3d/>
      </dgm:spPr>
    </dgm:pt>
    <dgm:pt modelId="{57A3D8B6-03F1-41AD-97B6-4FECEEBB7531}" type="pres">
      <dgm:prSet presAssocID="{549BC1D1-5BBB-4399-93A9-E4CECC41AC26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3DD2CCA-0F1E-4F8D-96EA-477CA83D57E6}" type="pres">
      <dgm:prSet presAssocID="{549BC1D1-5BBB-4399-93A9-E4CECC41AC26}" presName="hierChild4" presStyleCnt="0"/>
      <dgm:spPr>
        <a:scene3d>
          <a:camera prst="orthographicFront"/>
          <a:lightRig rig="threePt" dir="t"/>
        </a:scene3d>
        <a:sp3d/>
      </dgm:spPr>
    </dgm:pt>
    <dgm:pt modelId="{3510D51F-FBD7-410B-A1EB-77AFD0946736}" type="pres">
      <dgm:prSet presAssocID="{E2980586-4DED-482E-93D7-AC863DF40454}" presName="Name10" presStyleLbl="parChTrans1D2" presStyleIdx="1" presStyleCnt="3"/>
      <dgm:spPr/>
      <dgm:t>
        <a:bodyPr/>
        <a:lstStyle/>
        <a:p>
          <a:endParaRPr lang="en-US"/>
        </a:p>
      </dgm:t>
    </dgm:pt>
    <dgm:pt modelId="{E3011C36-F0E1-4025-8C3B-85F218BA08F0}" type="pres">
      <dgm:prSet presAssocID="{787B1097-43E4-4D21-B53B-D8358E3A6AD3}" presName="hierRoot2" presStyleCnt="0"/>
      <dgm:spPr>
        <a:scene3d>
          <a:camera prst="orthographicFront"/>
          <a:lightRig rig="threePt" dir="t"/>
        </a:scene3d>
        <a:sp3d/>
      </dgm:spPr>
    </dgm:pt>
    <dgm:pt modelId="{50FDDB1C-AA2B-4FF9-9C1E-E42883A062D2}" type="pres">
      <dgm:prSet presAssocID="{787B1097-43E4-4D21-B53B-D8358E3A6AD3}" presName="composite2" presStyleCnt="0"/>
      <dgm:spPr>
        <a:scene3d>
          <a:camera prst="orthographicFront"/>
          <a:lightRig rig="threePt" dir="t"/>
        </a:scene3d>
        <a:sp3d/>
      </dgm:spPr>
    </dgm:pt>
    <dgm:pt modelId="{4E3FA84E-5C27-4A8B-8321-D3FA5CA12542}" type="pres">
      <dgm:prSet presAssocID="{787B1097-43E4-4D21-B53B-D8358E3A6AD3}" presName="background2" presStyleLbl="node2" presStyleIdx="1" presStyleCnt="3"/>
      <dgm:spPr>
        <a:scene3d>
          <a:camera prst="orthographicFront"/>
          <a:lightRig rig="threePt" dir="t"/>
        </a:scene3d>
        <a:sp3d/>
      </dgm:spPr>
    </dgm:pt>
    <dgm:pt modelId="{720319E1-8EE2-4E28-811E-8C1ABF8387E5}" type="pres">
      <dgm:prSet presAssocID="{787B1097-43E4-4D21-B53B-D8358E3A6AD3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1C51D5-43D8-4314-94A2-FBFB4ED77BBA}" type="pres">
      <dgm:prSet presAssocID="{787B1097-43E4-4D21-B53B-D8358E3A6AD3}" presName="hierChild3" presStyleCnt="0"/>
      <dgm:spPr>
        <a:scene3d>
          <a:camera prst="orthographicFront"/>
          <a:lightRig rig="threePt" dir="t"/>
        </a:scene3d>
        <a:sp3d/>
      </dgm:spPr>
    </dgm:pt>
    <dgm:pt modelId="{692C3AEB-6DDC-4928-B05E-429E9A4D3768}" type="pres">
      <dgm:prSet presAssocID="{9FE60680-ADB1-4C10-865E-AA2BADCDA3FB}" presName="Name17" presStyleLbl="parChTrans1D3" presStyleIdx="1" presStyleCnt="3"/>
      <dgm:spPr/>
      <dgm:t>
        <a:bodyPr/>
        <a:lstStyle/>
        <a:p>
          <a:endParaRPr lang="en-US"/>
        </a:p>
      </dgm:t>
    </dgm:pt>
    <dgm:pt modelId="{49E7D6BB-3B55-4C65-95D2-E49C694B7962}" type="pres">
      <dgm:prSet presAssocID="{60F1C8A0-CF95-46AB-A449-D81FEC4D0822}" presName="hierRoot3" presStyleCnt="0"/>
      <dgm:spPr>
        <a:scene3d>
          <a:camera prst="orthographicFront"/>
          <a:lightRig rig="threePt" dir="t"/>
        </a:scene3d>
        <a:sp3d/>
      </dgm:spPr>
    </dgm:pt>
    <dgm:pt modelId="{A87A8FF4-5EEB-40AC-9839-CC2BFDF3A749}" type="pres">
      <dgm:prSet presAssocID="{60F1C8A0-CF95-46AB-A449-D81FEC4D0822}" presName="composite3" presStyleCnt="0"/>
      <dgm:spPr>
        <a:scene3d>
          <a:camera prst="orthographicFront"/>
          <a:lightRig rig="threePt" dir="t"/>
        </a:scene3d>
        <a:sp3d/>
      </dgm:spPr>
    </dgm:pt>
    <dgm:pt modelId="{463B7176-80FA-4A9D-A560-AC7C70355536}" type="pres">
      <dgm:prSet presAssocID="{60F1C8A0-CF95-46AB-A449-D81FEC4D0822}" presName="background3" presStyleLbl="node3" presStyleIdx="1" presStyleCnt="3"/>
      <dgm:spPr>
        <a:scene3d>
          <a:camera prst="orthographicFront"/>
          <a:lightRig rig="threePt" dir="t"/>
        </a:scene3d>
        <a:sp3d/>
      </dgm:spPr>
    </dgm:pt>
    <dgm:pt modelId="{9AA57769-274F-4B29-89DD-7B1B46923461}" type="pres">
      <dgm:prSet presAssocID="{60F1C8A0-CF95-46AB-A449-D81FEC4D0822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5634FFD-040F-4FC0-B8FF-37F3F150AC13}" type="pres">
      <dgm:prSet presAssocID="{60F1C8A0-CF95-46AB-A449-D81FEC4D0822}" presName="hierChild4" presStyleCnt="0"/>
      <dgm:spPr>
        <a:scene3d>
          <a:camera prst="orthographicFront"/>
          <a:lightRig rig="threePt" dir="t"/>
        </a:scene3d>
        <a:sp3d/>
      </dgm:spPr>
    </dgm:pt>
    <dgm:pt modelId="{7F661B65-391C-4647-93B5-361E3FBD43D9}" type="pres">
      <dgm:prSet presAssocID="{1010DDF1-1990-47D3-AC21-56510C030F6D}" presName="Name10" presStyleLbl="parChTrans1D2" presStyleIdx="2" presStyleCnt="3"/>
      <dgm:spPr/>
      <dgm:t>
        <a:bodyPr/>
        <a:lstStyle/>
        <a:p>
          <a:endParaRPr lang="en-US"/>
        </a:p>
      </dgm:t>
    </dgm:pt>
    <dgm:pt modelId="{B6E243C3-91C1-420E-8722-A4D43D6FD208}" type="pres">
      <dgm:prSet presAssocID="{98E88236-C387-499C-9FEA-3F2F88D39E99}" presName="hierRoot2" presStyleCnt="0"/>
      <dgm:spPr>
        <a:scene3d>
          <a:camera prst="orthographicFront"/>
          <a:lightRig rig="threePt" dir="t"/>
        </a:scene3d>
        <a:sp3d/>
      </dgm:spPr>
    </dgm:pt>
    <dgm:pt modelId="{022F7053-29F3-4A13-A302-F4F8123DCC02}" type="pres">
      <dgm:prSet presAssocID="{98E88236-C387-499C-9FEA-3F2F88D39E99}" presName="composite2" presStyleCnt="0"/>
      <dgm:spPr>
        <a:scene3d>
          <a:camera prst="orthographicFront"/>
          <a:lightRig rig="threePt" dir="t"/>
        </a:scene3d>
        <a:sp3d/>
      </dgm:spPr>
    </dgm:pt>
    <dgm:pt modelId="{DEACB08F-E97E-4219-AF7D-26D175E0F971}" type="pres">
      <dgm:prSet presAssocID="{98E88236-C387-499C-9FEA-3F2F88D39E99}" presName="background2" presStyleLbl="node2" presStyleIdx="2" presStyleCnt="3"/>
      <dgm:spPr>
        <a:scene3d>
          <a:camera prst="orthographicFront"/>
          <a:lightRig rig="threePt" dir="t"/>
        </a:scene3d>
        <a:sp3d/>
      </dgm:spPr>
    </dgm:pt>
    <dgm:pt modelId="{3D62A892-D26A-42B9-BDF6-0A509E98E065}" type="pres">
      <dgm:prSet presAssocID="{98E88236-C387-499C-9FEA-3F2F88D39E99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DC64369-8FBD-4F51-A16A-82BB3829E066}" type="pres">
      <dgm:prSet presAssocID="{98E88236-C387-499C-9FEA-3F2F88D39E99}" presName="hierChild3" presStyleCnt="0"/>
      <dgm:spPr>
        <a:scene3d>
          <a:camera prst="orthographicFront"/>
          <a:lightRig rig="threePt" dir="t"/>
        </a:scene3d>
        <a:sp3d/>
      </dgm:spPr>
    </dgm:pt>
    <dgm:pt modelId="{D20D90AF-51B3-468A-9885-83F358422DE3}" type="pres">
      <dgm:prSet presAssocID="{5CA91904-5CE2-4458-BF6A-D4FB06D0BD06}" presName="Name17" presStyleLbl="parChTrans1D3" presStyleIdx="2" presStyleCnt="3"/>
      <dgm:spPr/>
      <dgm:t>
        <a:bodyPr/>
        <a:lstStyle/>
        <a:p>
          <a:endParaRPr lang="en-US"/>
        </a:p>
      </dgm:t>
    </dgm:pt>
    <dgm:pt modelId="{92A15F4A-D672-441F-8B10-B9BFA20ED14C}" type="pres">
      <dgm:prSet presAssocID="{E2723E48-2C65-4444-A326-F379A2D229BC}" presName="hierRoot3" presStyleCnt="0"/>
      <dgm:spPr>
        <a:scene3d>
          <a:camera prst="orthographicFront"/>
          <a:lightRig rig="threePt" dir="t"/>
        </a:scene3d>
        <a:sp3d/>
      </dgm:spPr>
    </dgm:pt>
    <dgm:pt modelId="{223EE46E-7A94-4233-BE4B-8EA72ED1E05E}" type="pres">
      <dgm:prSet presAssocID="{E2723E48-2C65-4444-A326-F379A2D229BC}" presName="composite3" presStyleCnt="0"/>
      <dgm:spPr>
        <a:scene3d>
          <a:camera prst="orthographicFront"/>
          <a:lightRig rig="threePt" dir="t"/>
        </a:scene3d>
        <a:sp3d/>
      </dgm:spPr>
    </dgm:pt>
    <dgm:pt modelId="{9C10EAAC-7916-4DD2-AC3D-DF5A44999BE4}" type="pres">
      <dgm:prSet presAssocID="{E2723E48-2C65-4444-A326-F379A2D229BC}" presName="background3" presStyleLbl="node3" presStyleIdx="2" presStyleCnt="3"/>
      <dgm:spPr>
        <a:scene3d>
          <a:camera prst="orthographicFront"/>
          <a:lightRig rig="threePt" dir="t"/>
        </a:scene3d>
        <a:sp3d/>
      </dgm:spPr>
    </dgm:pt>
    <dgm:pt modelId="{4BA7DB94-68FA-4EC9-BE83-7280D7BA0018}" type="pres">
      <dgm:prSet presAssocID="{E2723E48-2C65-4444-A326-F379A2D229BC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AD0A0B1-B1F9-46DF-A22E-C3DD5301DE92}" type="pres">
      <dgm:prSet presAssocID="{E2723E48-2C65-4444-A326-F379A2D229BC}" presName="hierChild4" presStyleCnt="0"/>
      <dgm:spPr>
        <a:scene3d>
          <a:camera prst="orthographicFront"/>
          <a:lightRig rig="threePt" dir="t"/>
        </a:scene3d>
        <a:sp3d/>
      </dgm:spPr>
    </dgm:pt>
  </dgm:ptLst>
  <dgm:cxnLst>
    <dgm:cxn modelId="{DF38244D-85A0-47D4-A776-9D7FE7ABB68B}" srcId="{CE07D8CE-A5A8-41EC-98D9-FC80304C214A}" destId="{549BC1D1-5BBB-4399-93A9-E4CECC41AC26}" srcOrd="0" destOrd="0" parTransId="{3AEEC775-4FC5-42CF-9B38-4577D9B76CD2}" sibTransId="{7096EFA1-68F4-417B-B332-18BD5DBD9D85}"/>
    <dgm:cxn modelId="{670DE13E-B4D8-4617-AE2E-7F68F0A1FF2B}" srcId="{AC3BA576-7CC6-4048-ADCF-1E0CCB1A80C9}" destId="{98E88236-C387-499C-9FEA-3F2F88D39E99}" srcOrd="2" destOrd="0" parTransId="{1010DDF1-1990-47D3-AC21-56510C030F6D}" sibTransId="{9DAD6622-6342-40F6-938E-20B2245B4E68}"/>
    <dgm:cxn modelId="{F12271BB-F8E4-43D2-BAC5-0500C7AACA68}" srcId="{AC3BA576-7CC6-4048-ADCF-1E0CCB1A80C9}" destId="{787B1097-43E4-4D21-B53B-D8358E3A6AD3}" srcOrd="1" destOrd="0" parTransId="{E2980586-4DED-482E-93D7-AC863DF40454}" sibTransId="{1EECF6AD-01CC-4440-882D-8F9AF27A4EEF}"/>
    <dgm:cxn modelId="{69BD2D1A-6EB5-49FD-9A07-78F1DFB086F5}" type="presOf" srcId="{549BC1D1-5BBB-4399-93A9-E4CECC41AC26}" destId="{57A3D8B6-03F1-41AD-97B6-4FECEEBB7531}" srcOrd="0" destOrd="0" presId="urn:microsoft.com/office/officeart/2005/8/layout/hierarchy1"/>
    <dgm:cxn modelId="{1E54A4B3-2F2B-4D1C-B888-249F314AE499}" type="presOf" srcId="{D24A4C42-8EF8-4963-B839-069CE764ED2F}" destId="{3B7DB1E6-A906-45CA-B4F2-BC6840A5D5D7}" srcOrd="0" destOrd="0" presId="urn:microsoft.com/office/officeart/2005/8/layout/hierarchy1"/>
    <dgm:cxn modelId="{AD0A5DE3-EFC5-405D-9949-F176C3C84C3D}" srcId="{787B1097-43E4-4D21-B53B-D8358E3A6AD3}" destId="{60F1C8A0-CF95-46AB-A449-D81FEC4D0822}" srcOrd="0" destOrd="0" parTransId="{9FE60680-ADB1-4C10-865E-AA2BADCDA3FB}" sibTransId="{53BA3F3D-3A6D-4CF0-B5FE-5111AFD11986}"/>
    <dgm:cxn modelId="{D785A283-DC8E-4D2D-9552-9DF3D606D698}" type="presOf" srcId="{60F1C8A0-CF95-46AB-A449-D81FEC4D0822}" destId="{9AA57769-274F-4B29-89DD-7B1B46923461}" srcOrd="0" destOrd="0" presId="urn:microsoft.com/office/officeart/2005/8/layout/hierarchy1"/>
    <dgm:cxn modelId="{E9DFC4C2-2B78-4D0F-B6C3-E8ECD2891341}" type="presOf" srcId="{3AEEC775-4FC5-42CF-9B38-4577D9B76CD2}" destId="{9B5C39CA-9E97-4DD6-8510-BA00C3DCFC90}" srcOrd="0" destOrd="0" presId="urn:microsoft.com/office/officeart/2005/8/layout/hierarchy1"/>
    <dgm:cxn modelId="{890471B3-0D5F-41E5-B6B7-399C79790E57}" srcId="{98E88236-C387-499C-9FEA-3F2F88D39E99}" destId="{E2723E48-2C65-4444-A326-F379A2D229BC}" srcOrd="0" destOrd="0" parTransId="{5CA91904-5CE2-4458-BF6A-D4FB06D0BD06}" sibTransId="{4CDF718C-8144-4B32-B841-2C66522E538D}"/>
    <dgm:cxn modelId="{283684A5-7CFD-4F07-981B-427F23DFECA2}" srcId="{B50596F4-040F-4B22-BD50-BDB2801887FE}" destId="{AC3BA576-7CC6-4048-ADCF-1E0CCB1A80C9}" srcOrd="0" destOrd="0" parTransId="{EF372005-91B7-453B-AAD6-8B9815D7D8D4}" sibTransId="{3C6FAF34-9F92-45F7-A3AA-E8EFB4E13328}"/>
    <dgm:cxn modelId="{E28BEC83-4AF0-4908-8D30-488917FAF798}" type="presOf" srcId="{98E88236-C387-499C-9FEA-3F2F88D39E99}" destId="{3D62A892-D26A-42B9-BDF6-0A509E98E065}" srcOrd="0" destOrd="0" presId="urn:microsoft.com/office/officeart/2005/8/layout/hierarchy1"/>
    <dgm:cxn modelId="{44F9052E-A257-4FE1-A928-102476C3B607}" type="presOf" srcId="{1010DDF1-1990-47D3-AC21-56510C030F6D}" destId="{7F661B65-391C-4647-93B5-361E3FBD43D9}" srcOrd="0" destOrd="0" presId="urn:microsoft.com/office/officeart/2005/8/layout/hierarchy1"/>
    <dgm:cxn modelId="{0FACFEB0-DE6F-49E8-9680-430795F00D66}" type="presOf" srcId="{B50596F4-040F-4B22-BD50-BDB2801887FE}" destId="{A74B2306-DBE7-4F73-AFFB-1F23222850D0}" srcOrd="0" destOrd="0" presId="urn:microsoft.com/office/officeart/2005/8/layout/hierarchy1"/>
    <dgm:cxn modelId="{7349532B-25E1-450C-B131-3A89E277FEE8}" type="presOf" srcId="{9FE60680-ADB1-4C10-865E-AA2BADCDA3FB}" destId="{692C3AEB-6DDC-4928-B05E-429E9A4D3768}" srcOrd="0" destOrd="0" presId="urn:microsoft.com/office/officeart/2005/8/layout/hierarchy1"/>
    <dgm:cxn modelId="{D7F52D71-AAD1-4DA0-88D7-37B55BBC7B38}" type="presOf" srcId="{787B1097-43E4-4D21-B53B-D8358E3A6AD3}" destId="{720319E1-8EE2-4E28-811E-8C1ABF8387E5}" srcOrd="0" destOrd="0" presId="urn:microsoft.com/office/officeart/2005/8/layout/hierarchy1"/>
    <dgm:cxn modelId="{2769A299-F621-41A9-A2A6-118F47A15809}" type="presOf" srcId="{E2980586-4DED-482E-93D7-AC863DF40454}" destId="{3510D51F-FBD7-410B-A1EB-77AFD0946736}" srcOrd="0" destOrd="0" presId="urn:microsoft.com/office/officeart/2005/8/layout/hierarchy1"/>
    <dgm:cxn modelId="{1B708BBD-21B4-43AD-ABB4-B368E7505C61}" type="presOf" srcId="{5CA91904-5CE2-4458-BF6A-D4FB06D0BD06}" destId="{D20D90AF-51B3-468A-9885-83F358422DE3}" srcOrd="0" destOrd="0" presId="urn:microsoft.com/office/officeart/2005/8/layout/hierarchy1"/>
    <dgm:cxn modelId="{6F6892FD-C1CC-4410-BE8E-6674D8DF134F}" type="presOf" srcId="{E2723E48-2C65-4444-A326-F379A2D229BC}" destId="{4BA7DB94-68FA-4EC9-BE83-7280D7BA0018}" srcOrd="0" destOrd="0" presId="urn:microsoft.com/office/officeart/2005/8/layout/hierarchy1"/>
    <dgm:cxn modelId="{BD495881-6686-4D62-9B17-B5A8CA7A8387}" type="presOf" srcId="{CE07D8CE-A5A8-41EC-98D9-FC80304C214A}" destId="{941A9298-59EE-4F7E-8153-095CB387E101}" srcOrd="0" destOrd="0" presId="urn:microsoft.com/office/officeart/2005/8/layout/hierarchy1"/>
    <dgm:cxn modelId="{AF9A17D1-478F-4C86-9F44-66D60EB3DD91}" srcId="{AC3BA576-7CC6-4048-ADCF-1E0CCB1A80C9}" destId="{CE07D8CE-A5A8-41EC-98D9-FC80304C214A}" srcOrd="0" destOrd="0" parTransId="{D24A4C42-8EF8-4963-B839-069CE764ED2F}" sibTransId="{14F08B49-235A-476D-9327-BD7A6940304E}"/>
    <dgm:cxn modelId="{E00B842D-5459-458E-BC1A-FE4841179395}" type="presOf" srcId="{AC3BA576-7CC6-4048-ADCF-1E0CCB1A80C9}" destId="{A7E0E991-68AB-45DA-BF6A-52F229215653}" srcOrd="0" destOrd="0" presId="urn:microsoft.com/office/officeart/2005/8/layout/hierarchy1"/>
    <dgm:cxn modelId="{8F7AA875-6E38-4832-9DD4-4A03020B337A}" type="presParOf" srcId="{A74B2306-DBE7-4F73-AFFB-1F23222850D0}" destId="{37AEC5FA-64B3-45AA-AB28-CE5D43AFCF3F}" srcOrd="0" destOrd="0" presId="urn:microsoft.com/office/officeart/2005/8/layout/hierarchy1"/>
    <dgm:cxn modelId="{572F4A91-F72F-47A1-9EDE-C95F85E9B8F3}" type="presParOf" srcId="{37AEC5FA-64B3-45AA-AB28-CE5D43AFCF3F}" destId="{32B899BF-B1DF-440C-A29B-AA2C6A858A4C}" srcOrd="0" destOrd="0" presId="urn:microsoft.com/office/officeart/2005/8/layout/hierarchy1"/>
    <dgm:cxn modelId="{863B024C-701E-42BA-AB21-8F51612F13E6}" type="presParOf" srcId="{32B899BF-B1DF-440C-A29B-AA2C6A858A4C}" destId="{714C1FD1-816B-4257-811A-3248C65C7F09}" srcOrd="0" destOrd="0" presId="urn:microsoft.com/office/officeart/2005/8/layout/hierarchy1"/>
    <dgm:cxn modelId="{917B1A38-7702-449F-8B0A-BA8945E6E615}" type="presParOf" srcId="{32B899BF-B1DF-440C-A29B-AA2C6A858A4C}" destId="{A7E0E991-68AB-45DA-BF6A-52F229215653}" srcOrd="1" destOrd="0" presId="urn:microsoft.com/office/officeart/2005/8/layout/hierarchy1"/>
    <dgm:cxn modelId="{F55B55E7-C2D7-4D82-AF3F-9FB4D54B8E8C}" type="presParOf" srcId="{37AEC5FA-64B3-45AA-AB28-CE5D43AFCF3F}" destId="{70657804-8920-4C72-87AF-90E66FA8B965}" srcOrd="1" destOrd="0" presId="urn:microsoft.com/office/officeart/2005/8/layout/hierarchy1"/>
    <dgm:cxn modelId="{A22F4D09-DFE6-4CA3-969B-61B259BD1702}" type="presParOf" srcId="{70657804-8920-4C72-87AF-90E66FA8B965}" destId="{3B7DB1E6-A906-45CA-B4F2-BC6840A5D5D7}" srcOrd="0" destOrd="0" presId="urn:microsoft.com/office/officeart/2005/8/layout/hierarchy1"/>
    <dgm:cxn modelId="{E6CFE4D0-5DAC-4DD4-8B84-6CB48EF718AF}" type="presParOf" srcId="{70657804-8920-4C72-87AF-90E66FA8B965}" destId="{3DE4C5A9-34F5-478F-BAF5-2038DFEF3711}" srcOrd="1" destOrd="0" presId="urn:microsoft.com/office/officeart/2005/8/layout/hierarchy1"/>
    <dgm:cxn modelId="{3B91283F-6450-41FF-98D2-292ED72F02E2}" type="presParOf" srcId="{3DE4C5A9-34F5-478F-BAF5-2038DFEF3711}" destId="{A1CA7BAD-7B7E-4E28-9C15-F1F9D4ADCECC}" srcOrd="0" destOrd="0" presId="urn:microsoft.com/office/officeart/2005/8/layout/hierarchy1"/>
    <dgm:cxn modelId="{5F208C58-F1EB-4C2F-93B7-187CE67C329D}" type="presParOf" srcId="{A1CA7BAD-7B7E-4E28-9C15-F1F9D4ADCECC}" destId="{CB4300A9-FA39-43C7-ACD8-3516B52B231B}" srcOrd="0" destOrd="0" presId="urn:microsoft.com/office/officeart/2005/8/layout/hierarchy1"/>
    <dgm:cxn modelId="{71AEAF7B-49B3-40F8-8150-DF9B7A7ACBE5}" type="presParOf" srcId="{A1CA7BAD-7B7E-4E28-9C15-F1F9D4ADCECC}" destId="{941A9298-59EE-4F7E-8153-095CB387E101}" srcOrd="1" destOrd="0" presId="urn:microsoft.com/office/officeart/2005/8/layout/hierarchy1"/>
    <dgm:cxn modelId="{8A4471CC-EC16-4128-82EF-0EAE04D88828}" type="presParOf" srcId="{3DE4C5A9-34F5-478F-BAF5-2038DFEF3711}" destId="{4E4BECB8-0302-4EDB-92FD-E2DE5B1DC211}" srcOrd="1" destOrd="0" presId="urn:microsoft.com/office/officeart/2005/8/layout/hierarchy1"/>
    <dgm:cxn modelId="{0EB031B4-A5D5-4A82-A274-D7FF28D32B9B}" type="presParOf" srcId="{4E4BECB8-0302-4EDB-92FD-E2DE5B1DC211}" destId="{9B5C39CA-9E97-4DD6-8510-BA00C3DCFC90}" srcOrd="0" destOrd="0" presId="urn:microsoft.com/office/officeart/2005/8/layout/hierarchy1"/>
    <dgm:cxn modelId="{BFE2A467-3456-4052-B298-FC7F1EA58C00}" type="presParOf" srcId="{4E4BECB8-0302-4EDB-92FD-E2DE5B1DC211}" destId="{B0FC596B-766B-458A-943F-8C0D24D1EDDD}" srcOrd="1" destOrd="0" presId="urn:microsoft.com/office/officeart/2005/8/layout/hierarchy1"/>
    <dgm:cxn modelId="{BD816076-138A-41F2-9D19-B4859B8F60EC}" type="presParOf" srcId="{B0FC596B-766B-458A-943F-8C0D24D1EDDD}" destId="{8DCB53F0-E254-4A0C-9224-5ACFE573DD6C}" srcOrd="0" destOrd="0" presId="urn:microsoft.com/office/officeart/2005/8/layout/hierarchy1"/>
    <dgm:cxn modelId="{ACC0F1AB-9F22-4F6C-98DF-1CB9B5DE7A69}" type="presParOf" srcId="{8DCB53F0-E254-4A0C-9224-5ACFE573DD6C}" destId="{FDF4341C-94F1-41C8-94A1-575D5BE9847A}" srcOrd="0" destOrd="0" presId="urn:microsoft.com/office/officeart/2005/8/layout/hierarchy1"/>
    <dgm:cxn modelId="{0D35C787-BBD1-41CD-B5E2-43F3D5CFBE28}" type="presParOf" srcId="{8DCB53F0-E254-4A0C-9224-5ACFE573DD6C}" destId="{57A3D8B6-03F1-41AD-97B6-4FECEEBB7531}" srcOrd="1" destOrd="0" presId="urn:microsoft.com/office/officeart/2005/8/layout/hierarchy1"/>
    <dgm:cxn modelId="{3DEA44C7-9843-4BD9-BD07-FD8345D83D8F}" type="presParOf" srcId="{B0FC596B-766B-458A-943F-8C0D24D1EDDD}" destId="{73DD2CCA-0F1E-4F8D-96EA-477CA83D57E6}" srcOrd="1" destOrd="0" presId="urn:microsoft.com/office/officeart/2005/8/layout/hierarchy1"/>
    <dgm:cxn modelId="{4F151820-456F-4B5E-A9EE-0F33A2E60270}" type="presParOf" srcId="{70657804-8920-4C72-87AF-90E66FA8B965}" destId="{3510D51F-FBD7-410B-A1EB-77AFD0946736}" srcOrd="2" destOrd="0" presId="urn:microsoft.com/office/officeart/2005/8/layout/hierarchy1"/>
    <dgm:cxn modelId="{C808265B-6D1D-4BF0-852C-AE1021924401}" type="presParOf" srcId="{70657804-8920-4C72-87AF-90E66FA8B965}" destId="{E3011C36-F0E1-4025-8C3B-85F218BA08F0}" srcOrd="3" destOrd="0" presId="urn:microsoft.com/office/officeart/2005/8/layout/hierarchy1"/>
    <dgm:cxn modelId="{EA66691A-E5A4-4786-8A19-D2F5A24D02C6}" type="presParOf" srcId="{E3011C36-F0E1-4025-8C3B-85F218BA08F0}" destId="{50FDDB1C-AA2B-4FF9-9C1E-E42883A062D2}" srcOrd="0" destOrd="0" presId="urn:microsoft.com/office/officeart/2005/8/layout/hierarchy1"/>
    <dgm:cxn modelId="{0E15CC68-CAD2-477A-8402-1BE11A6EEEF1}" type="presParOf" srcId="{50FDDB1C-AA2B-4FF9-9C1E-E42883A062D2}" destId="{4E3FA84E-5C27-4A8B-8321-D3FA5CA12542}" srcOrd="0" destOrd="0" presId="urn:microsoft.com/office/officeart/2005/8/layout/hierarchy1"/>
    <dgm:cxn modelId="{204CD045-042F-4965-91BB-DF133FF8B809}" type="presParOf" srcId="{50FDDB1C-AA2B-4FF9-9C1E-E42883A062D2}" destId="{720319E1-8EE2-4E28-811E-8C1ABF8387E5}" srcOrd="1" destOrd="0" presId="urn:microsoft.com/office/officeart/2005/8/layout/hierarchy1"/>
    <dgm:cxn modelId="{AB93DBFB-51B9-49D2-A7CF-931109DF96C9}" type="presParOf" srcId="{E3011C36-F0E1-4025-8C3B-85F218BA08F0}" destId="{921C51D5-43D8-4314-94A2-FBFB4ED77BBA}" srcOrd="1" destOrd="0" presId="urn:microsoft.com/office/officeart/2005/8/layout/hierarchy1"/>
    <dgm:cxn modelId="{288981DC-55EB-41C2-8D8D-C093833992C3}" type="presParOf" srcId="{921C51D5-43D8-4314-94A2-FBFB4ED77BBA}" destId="{692C3AEB-6DDC-4928-B05E-429E9A4D3768}" srcOrd="0" destOrd="0" presId="urn:microsoft.com/office/officeart/2005/8/layout/hierarchy1"/>
    <dgm:cxn modelId="{F8494141-9696-49BF-846E-E1DDB92870B0}" type="presParOf" srcId="{921C51D5-43D8-4314-94A2-FBFB4ED77BBA}" destId="{49E7D6BB-3B55-4C65-95D2-E49C694B7962}" srcOrd="1" destOrd="0" presId="urn:microsoft.com/office/officeart/2005/8/layout/hierarchy1"/>
    <dgm:cxn modelId="{ED65E23F-A907-4A11-8FBB-15945DE1E0DF}" type="presParOf" srcId="{49E7D6BB-3B55-4C65-95D2-E49C694B7962}" destId="{A87A8FF4-5EEB-40AC-9839-CC2BFDF3A749}" srcOrd="0" destOrd="0" presId="urn:microsoft.com/office/officeart/2005/8/layout/hierarchy1"/>
    <dgm:cxn modelId="{DF216547-2A38-4C1D-9DDD-F0812738BDE1}" type="presParOf" srcId="{A87A8FF4-5EEB-40AC-9839-CC2BFDF3A749}" destId="{463B7176-80FA-4A9D-A560-AC7C70355536}" srcOrd="0" destOrd="0" presId="urn:microsoft.com/office/officeart/2005/8/layout/hierarchy1"/>
    <dgm:cxn modelId="{A6248524-ED52-42FB-BA85-47B5B7546AB4}" type="presParOf" srcId="{A87A8FF4-5EEB-40AC-9839-CC2BFDF3A749}" destId="{9AA57769-274F-4B29-89DD-7B1B46923461}" srcOrd="1" destOrd="0" presId="urn:microsoft.com/office/officeart/2005/8/layout/hierarchy1"/>
    <dgm:cxn modelId="{C73BB6FC-067F-4AC1-AE94-A936EC93F194}" type="presParOf" srcId="{49E7D6BB-3B55-4C65-95D2-E49C694B7962}" destId="{25634FFD-040F-4FC0-B8FF-37F3F150AC13}" srcOrd="1" destOrd="0" presId="urn:microsoft.com/office/officeart/2005/8/layout/hierarchy1"/>
    <dgm:cxn modelId="{D5CC941C-1CF0-4EC2-A2B1-4DDB928961E3}" type="presParOf" srcId="{70657804-8920-4C72-87AF-90E66FA8B965}" destId="{7F661B65-391C-4647-93B5-361E3FBD43D9}" srcOrd="4" destOrd="0" presId="urn:microsoft.com/office/officeart/2005/8/layout/hierarchy1"/>
    <dgm:cxn modelId="{25B70110-A772-4F03-B07B-FD38E98A7EA6}" type="presParOf" srcId="{70657804-8920-4C72-87AF-90E66FA8B965}" destId="{B6E243C3-91C1-420E-8722-A4D43D6FD208}" srcOrd="5" destOrd="0" presId="urn:microsoft.com/office/officeart/2005/8/layout/hierarchy1"/>
    <dgm:cxn modelId="{C8421748-9B58-4D0D-A16D-3DC3A4A91BB6}" type="presParOf" srcId="{B6E243C3-91C1-420E-8722-A4D43D6FD208}" destId="{022F7053-29F3-4A13-A302-F4F8123DCC02}" srcOrd="0" destOrd="0" presId="urn:microsoft.com/office/officeart/2005/8/layout/hierarchy1"/>
    <dgm:cxn modelId="{FAA55AAB-E709-4BF5-BA59-BDED0F7D2EB8}" type="presParOf" srcId="{022F7053-29F3-4A13-A302-F4F8123DCC02}" destId="{DEACB08F-E97E-4219-AF7D-26D175E0F971}" srcOrd="0" destOrd="0" presId="urn:microsoft.com/office/officeart/2005/8/layout/hierarchy1"/>
    <dgm:cxn modelId="{C2ACE4FD-58FB-43E4-8193-BCEE2E69DD53}" type="presParOf" srcId="{022F7053-29F3-4A13-A302-F4F8123DCC02}" destId="{3D62A892-D26A-42B9-BDF6-0A509E98E065}" srcOrd="1" destOrd="0" presId="urn:microsoft.com/office/officeart/2005/8/layout/hierarchy1"/>
    <dgm:cxn modelId="{94CDE51E-4271-4B67-A218-2FD66505185E}" type="presParOf" srcId="{B6E243C3-91C1-420E-8722-A4D43D6FD208}" destId="{8DC64369-8FBD-4F51-A16A-82BB3829E066}" srcOrd="1" destOrd="0" presId="urn:microsoft.com/office/officeart/2005/8/layout/hierarchy1"/>
    <dgm:cxn modelId="{71EAF9B5-1CDE-437C-AD8B-73A184E8EEC7}" type="presParOf" srcId="{8DC64369-8FBD-4F51-A16A-82BB3829E066}" destId="{D20D90AF-51B3-468A-9885-83F358422DE3}" srcOrd="0" destOrd="0" presId="urn:microsoft.com/office/officeart/2005/8/layout/hierarchy1"/>
    <dgm:cxn modelId="{21D2EEC4-C0E0-4B7C-B758-089BEFC6F190}" type="presParOf" srcId="{8DC64369-8FBD-4F51-A16A-82BB3829E066}" destId="{92A15F4A-D672-441F-8B10-B9BFA20ED14C}" srcOrd="1" destOrd="0" presId="urn:microsoft.com/office/officeart/2005/8/layout/hierarchy1"/>
    <dgm:cxn modelId="{8CC85572-BDCB-422A-AD82-3478FA874EDB}" type="presParOf" srcId="{92A15F4A-D672-441F-8B10-B9BFA20ED14C}" destId="{223EE46E-7A94-4233-BE4B-8EA72ED1E05E}" srcOrd="0" destOrd="0" presId="urn:microsoft.com/office/officeart/2005/8/layout/hierarchy1"/>
    <dgm:cxn modelId="{8E4D5CBC-F32C-4DB3-8282-BC44021D64AB}" type="presParOf" srcId="{223EE46E-7A94-4233-BE4B-8EA72ED1E05E}" destId="{9C10EAAC-7916-4DD2-AC3D-DF5A44999BE4}" srcOrd="0" destOrd="0" presId="urn:microsoft.com/office/officeart/2005/8/layout/hierarchy1"/>
    <dgm:cxn modelId="{5A2835F4-5196-4659-8D9C-6F2FBDCC5EC4}" type="presParOf" srcId="{223EE46E-7A94-4233-BE4B-8EA72ED1E05E}" destId="{4BA7DB94-68FA-4EC9-BE83-7280D7BA0018}" srcOrd="1" destOrd="0" presId="urn:microsoft.com/office/officeart/2005/8/layout/hierarchy1"/>
    <dgm:cxn modelId="{72481269-493E-45E5-A056-73C05C06CDFC}" type="presParOf" srcId="{92A15F4A-D672-441F-8B10-B9BFA20ED14C}" destId="{2AD0A0B1-B1F9-46DF-A22E-C3DD5301DE9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C2FF69B-045F-45AF-805E-2A20D9FC4FC5}" type="doc">
      <dgm:prSet loTypeId="urn:microsoft.com/office/officeart/2005/8/layout/h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83AE3D-D245-4B71-885A-E750AF4F8D40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Комитетът за наблюдение </a:t>
          </a:r>
          <a:r>
            <a:rPr lang="bg-BG" sz="2000" b="1" dirty="0" smtClean="0">
              <a:solidFill>
                <a:srgbClr val="FFC000"/>
              </a:solidFill>
              <a:latin typeface="Candara" panose="020E0502030303020204" pitchFamily="34" charset="0"/>
            </a:rPr>
            <a:t>разглежда</a:t>
          </a:r>
          <a:endParaRPr lang="en-US" sz="2000" b="1" dirty="0">
            <a:solidFill>
              <a:srgbClr val="FFC000"/>
            </a:solidFill>
            <a:latin typeface="Candara" panose="020E0502030303020204" pitchFamily="34" charset="0"/>
          </a:endParaRPr>
        </a:p>
      </dgm:t>
    </dgm:pt>
    <dgm:pt modelId="{D80ECD5B-3007-40F4-A104-6629F84FDF72}" type="parTrans" cxnId="{074E4BAE-3F90-4BC7-AA4C-21A5608A4A46}">
      <dgm:prSet/>
      <dgm:spPr/>
      <dgm:t>
        <a:bodyPr/>
        <a:lstStyle/>
        <a:p>
          <a:endParaRPr lang="en-US"/>
        </a:p>
      </dgm:t>
    </dgm:pt>
    <dgm:pt modelId="{EEBD346C-972A-4D83-85C8-8AAC5DB3DCFA}" type="sibTrans" cxnId="{074E4BAE-3F90-4BC7-AA4C-21A5608A4A46}">
      <dgm:prSet/>
      <dgm:spPr/>
      <dgm:t>
        <a:bodyPr/>
        <a:lstStyle/>
        <a:p>
          <a:endParaRPr lang="en-US"/>
        </a:p>
      </dgm:t>
    </dgm:pt>
    <dgm:pt modelId="{2BA928C9-D6E6-487D-AC91-61921FBE8470}">
      <dgm:prSet phldrT="[Text]" custT="1"/>
      <dgm:spPr/>
      <dgm:t>
        <a:bodyPr/>
        <a:lstStyle/>
        <a:p>
          <a:pPr algn="just"/>
          <a:r>
            <a:rPr lang="ru-RU" sz="1600" b="1" dirty="0" err="1" smtClean="0">
              <a:latin typeface="Candara" panose="020E0502030303020204" pitchFamily="34" charset="0"/>
            </a:rPr>
            <a:t>напредъка</a:t>
          </a:r>
          <a:r>
            <a:rPr lang="ru-RU" sz="1600" b="1" dirty="0" smtClean="0">
              <a:latin typeface="Candara" panose="020E0502030303020204" pitchFamily="34" charset="0"/>
            </a:rPr>
            <a:t> в </a:t>
          </a:r>
          <a:r>
            <a:rPr lang="ru-RU" sz="1600" b="1" dirty="0" err="1" smtClean="0">
              <a:latin typeface="Candara" panose="020E0502030303020204" pitchFamily="34" charset="0"/>
            </a:rPr>
            <a:t>изпълнението</a:t>
          </a:r>
          <a:r>
            <a:rPr lang="ru-RU" sz="1600" b="1" dirty="0" smtClean="0">
              <a:latin typeface="Candara" panose="020E0502030303020204" pitchFamily="34" charset="0"/>
            </a:rPr>
            <a:t> на </a:t>
          </a:r>
          <a:r>
            <a:rPr lang="ru-RU" sz="1600" b="1" dirty="0" err="1" smtClean="0">
              <a:latin typeface="Candara" panose="020E0502030303020204" pitchFamily="34" charset="0"/>
            </a:rPr>
            <a:t>програмата</a:t>
          </a:r>
          <a:r>
            <a:rPr lang="ru-RU" sz="1600" b="1" dirty="0" smtClean="0">
              <a:latin typeface="Candara" panose="020E0502030303020204" pitchFamily="34" charset="0"/>
            </a:rPr>
            <a:t> и в </a:t>
          </a:r>
          <a:r>
            <a:rPr lang="ru-RU" sz="1600" b="1" dirty="0" err="1" smtClean="0">
              <a:latin typeface="Candara" panose="020E0502030303020204" pitchFamily="34" charset="0"/>
            </a:rPr>
            <a:t>постигането</a:t>
          </a:r>
          <a:r>
            <a:rPr lang="ru-RU" sz="1600" b="1" dirty="0" smtClean="0">
              <a:latin typeface="Candara" panose="020E0502030303020204" pitchFamily="34" charset="0"/>
            </a:rPr>
            <a:t> на </a:t>
          </a:r>
          <a:r>
            <a:rPr lang="ru-RU" sz="1600" b="1" dirty="0" err="1" smtClean="0">
              <a:latin typeface="Candara" panose="020E0502030303020204" pitchFamily="34" charset="0"/>
            </a:rPr>
            <a:t>междинните</a:t>
          </a:r>
          <a:r>
            <a:rPr lang="ru-RU" sz="1600" b="1" dirty="0" smtClean="0">
              <a:latin typeface="Candara" panose="020E0502030303020204" pitchFamily="34" charset="0"/>
            </a:rPr>
            <a:t> цели и </a:t>
          </a:r>
          <a:r>
            <a:rPr lang="ru-RU" sz="1600" b="1" dirty="0" err="1" smtClean="0">
              <a:latin typeface="Candara" panose="020E0502030303020204" pitchFamily="34" charset="0"/>
            </a:rPr>
            <a:t>целевите</a:t>
          </a:r>
          <a:r>
            <a:rPr lang="ru-RU" sz="1600" b="1" dirty="0" smtClean="0">
              <a:latin typeface="Candara" panose="020E0502030303020204" pitchFamily="34" charset="0"/>
            </a:rPr>
            <a:t> </a:t>
          </a:r>
          <a:r>
            <a:rPr lang="ru-RU" sz="1600" b="1" dirty="0" err="1" smtClean="0">
              <a:latin typeface="Candara" panose="020E0502030303020204" pitchFamily="34" charset="0"/>
            </a:rPr>
            <a:t>стойности</a:t>
          </a:r>
          <a:r>
            <a:rPr lang="bg-BG" sz="1600" b="1" dirty="0" smtClean="0">
              <a:latin typeface="Candara" panose="020E0502030303020204" pitchFamily="34" charset="0"/>
            </a:rPr>
            <a:t>;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1020C265-6C64-4C8D-A82B-92AA54A91A14}" type="parTrans" cxnId="{12A16F07-FA59-43D8-841C-725BDF53EF18}">
      <dgm:prSet/>
      <dgm:spPr/>
      <dgm:t>
        <a:bodyPr/>
        <a:lstStyle/>
        <a:p>
          <a:endParaRPr lang="en-US"/>
        </a:p>
      </dgm:t>
    </dgm:pt>
    <dgm:pt modelId="{86A203EE-7B87-4E1C-8A72-D612014C995A}" type="sibTrans" cxnId="{12A16F07-FA59-43D8-841C-725BDF53EF18}">
      <dgm:prSet/>
      <dgm:spPr/>
      <dgm:t>
        <a:bodyPr/>
        <a:lstStyle/>
        <a:p>
          <a:endParaRPr lang="en-US"/>
        </a:p>
      </dgm:t>
    </dgm:pt>
    <dgm:pt modelId="{00C1A3C5-89EC-433D-B5DA-70391A22B0B1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Комитетът за наблюдение </a:t>
          </a:r>
          <a:r>
            <a:rPr lang="bg-BG" sz="2000" b="1" dirty="0" smtClean="0">
              <a:solidFill>
                <a:srgbClr val="FFC000"/>
              </a:solidFill>
              <a:latin typeface="Candara" panose="020E0502030303020204" pitchFamily="34" charset="0"/>
            </a:rPr>
            <a:t>одобрява</a:t>
          </a:r>
          <a:endParaRPr lang="en-US" sz="2000" b="1" dirty="0">
            <a:solidFill>
              <a:srgbClr val="FFC000"/>
            </a:solidFill>
            <a:latin typeface="Candara" panose="020E0502030303020204" pitchFamily="34" charset="0"/>
          </a:endParaRPr>
        </a:p>
      </dgm:t>
    </dgm:pt>
    <dgm:pt modelId="{482B3660-CFB4-44E6-A12D-EC0E9C5AAB87}" type="parTrans" cxnId="{05DE842B-0110-48D4-ACD4-56CA92682FA4}">
      <dgm:prSet/>
      <dgm:spPr/>
      <dgm:t>
        <a:bodyPr/>
        <a:lstStyle/>
        <a:p>
          <a:endParaRPr lang="en-US"/>
        </a:p>
      </dgm:t>
    </dgm:pt>
    <dgm:pt modelId="{DD7B94AC-920F-452E-8D5C-A3A64955F447}" type="sibTrans" cxnId="{05DE842B-0110-48D4-ACD4-56CA92682FA4}">
      <dgm:prSet/>
      <dgm:spPr/>
      <dgm:t>
        <a:bodyPr/>
        <a:lstStyle/>
        <a:p>
          <a:endParaRPr lang="en-US"/>
        </a:p>
      </dgm:t>
    </dgm:pt>
    <dgm:pt modelId="{178F84FE-3340-4035-8AE1-79E316404906}">
      <dgm:prSet phldrT="[Text]" custT="1"/>
      <dgm:spPr/>
      <dgm:t>
        <a:bodyPr/>
        <a:lstStyle/>
        <a:p>
          <a:pPr algn="l"/>
          <a:r>
            <a:rPr lang="ru-RU" sz="1600" b="1" dirty="0" err="1" smtClean="0">
              <a:latin typeface="Candara" panose="020E0502030303020204" pitchFamily="34" charset="0"/>
            </a:rPr>
            <a:t>методологията</a:t>
          </a:r>
          <a:r>
            <a:rPr lang="ru-RU" sz="1600" b="1" dirty="0" smtClean="0">
              <a:latin typeface="Candara" panose="020E0502030303020204" pitchFamily="34" charset="0"/>
            </a:rPr>
            <a:t> и </a:t>
          </a:r>
          <a:r>
            <a:rPr lang="ru-RU" sz="1600" b="1" dirty="0" err="1" smtClean="0">
              <a:latin typeface="Candara" panose="020E0502030303020204" pitchFamily="34" charset="0"/>
            </a:rPr>
            <a:t>критериите</a:t>
          </a:r>
          <a:r>
            <a:rPr lang="ru-RU" sz="1600" b="1" dirty="0" smtClean="0">
              <a:latin typeface="Candara" panose="020E0502030303020204" pitchFamily="34" charset="0"/>
            </a:rPr>
            <a:t>, </a:t>
          </a:r>
          <a:r>
            <a:rPr lang="ru-RU" sz="1600" b="1" dirty="0" err="1" smtClean="0">
              <a:latin typeface="Candara" panose="020E0502030303020204" pitchFamily="34" charset="0"/>
            </a:rPr>
            <a:t>използвани</a:t>
          </a:r>
          <a:r>
            <a:rPr lang="ru-RU" sz="1600" b="1" dirty="0" smtClean="0">
              <a:latin typeface="Candara" panose="020E0502030303020204" pitchFamily="34" charset="0"/>
            </a:rPr>
            <a:t> за подбор на операции, </a:t>
          </a:r>
          <a:r>
            <a:rPr lang="ru-RU" sz="1600" b="1" dirty="0" err="1" smtClean="0">
              <a:latin typeface="Candara" panose="020E0502030303020204" pitchFamily="34" charset="0"/>
            </a:rPr>
            <a:t>включително</a:t>
          </a:r>
          <a:r>
            <a:rPr lang="ru-RU" sz="1600" b="1" dirty="0" smtClean="0">
              <a:latin typeface="Candara" panose="020E0502030303020204" pitchFamily="34" charset="0"/>
            </a:rPr>
            <a:t> </a:t>
          </a:r>
          <a:r>
            <a:rPr lang="ru-RU" sz="1600" b="1" dirty="0" err="1" smtClean="0">
              <a:latin typeface="Candara" panose="020E0502030303020204" pitchFamily="34" charset="0"/>
            </a:rPr>
            <a:t>измененията</a:t>
          </a:r>
          <a:r>
            <a:rPr lang="ru-RU" sz="1600" b="1" dirty="0" smtClean="0">
              <a:latin typeface="Candara" panose="020E0502030303020204" pitchFamily="34" charset="0"/>
            </a:rPr>
            <a:t> в </a:t>
          </a:r>
          <a:r>
            <a:rPr lang="ru-RU" sz="1600" b="1" dirty="0" err="1" smtClean="0">
              <a:latin typeface="Candara" panose="020E0502030303020204" pitchFamily="34" charset="0"/>
            </a:rPr>
            <a:t>тях</a:t>
          </a:r>
          <a:r>
            <a:rPr lang="ru-RU" sz="1600" b="1" dirty="0" smtClean="0">
              <a:latin typeface="Candara" panose="020E0502030303020204" pitchFamily="34" charset="0"/>
            </a:rPr>
            <a:t>, след </a:t>
          </a:r>
          <a:r>
            <a:rPr lang="ru-RU" sz="1600" b="1" dirty="0" err="1" smtClean="0">
              <a:latin typeface="Candara" panose="020E0502030303020204" pitchFamily="34" charset="0"/>
            </a:rPr>
            <a:t>консултация</a:t>
          </a:r>
          <a:r>
            <a:rPr lang="ru-RU" sz="1600" b="1" dirty="0" smtClean="0">
              <a:latin typeface="Candara" panose="020E0502030303020204" pitchFamily="34" charset="0"/>
            </a:rPr>
            <a:t> с </a:t>
          </a:r>
          <a:r>
            <a:rPr lang="ru-RU" sz="1600" b="1" dirty="0" err="1" smtClean="0">
              <a:latin typeface="Candara" panose="020E0502030303020204" pitchFamily="34" charset="0"/>
            </a:rPr>
            <a:t>Комисията</a:t>
          </a:r>
          <a:r>
            <a:rPr lang="ru-RU" sz="1600" b="1" dirty="0" smtClean="0">
              <a:latin typeface="Candara" panose="020E0502030303020204" pitchFamily="34" charset="0"/>
            </a:rPr>
            <a:t>; 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7082C6E9-C64A-4AE9-B991-4C827E6D1D5B}" type="parTrans" cxnId="{83F8E73E-C1A0-4997-8328-35B19C47E1DC}">
      <dgm:prSet/>
      <dgm:spPr/>
      <dgm:t>
        <a:bodyPr/>
        <a:lstStyle/>
        <a:p>
          <a:endParaRPr lang="en-US"/>
        </a:p>
      </dgm:t>
    </dgm:pt>
    <dgm:pt modelId="{1747A4F9-C458-4A09-996B-74FB2AEBDD2B}" type="sibTrans" cxnId="{83F8E73E-C1A0-4997-8328-35B19C47E1DC}">
      <dgm:prSet/>
      <dgm:spPr/>
      <dgm:t>
        <a:bodyPr/>
        <a:lstStyle/>
        <a:p>
          <a:endParaRPr lang="en-US"/>
        </a:p>
      </dgm:t>
    </dgm:pt>
    <dgm:pt modelId="{9F25934E-3298-42E7-A63A-B97865F0E874}">
      <dgm:prSet custT="1"/>
      <dgm:spPr/>
      <dgm:t>
        <a:bodyPr/>
        <a:lstStyle/>
        <a:p>
          <a:pPr algn="l"/>
          <a:endParaRPr lang="en-US" sz="1600" dirty="0" err="1" smtClean="0">
            <a:latin typeface="Candara" panose="020E0502030303020204" pitchFamily="34" charset="0"/>
          </a:endParaRPr>
        </a:p>
      </dgm:t>
    </dgm:pt>
    <dgm:pt modelId="{A7A5A942-9455-4FB9-B28A-E8AB3BADC5E0}" type="parTrans" cxnId="{1182044D-A9ED-4571-A155-EF417E278CB1}">
      <dgm:prSet/>
      <dgm:spPr/>
      <dgm:t>
        <a:bodyPr/>
        <a:lstStyle/>
        <a:p>
          <a:endParaRPr lang="en-US"/>
        </a:p>
      </dgm:t>
    </dgm:pt>
    <dgm:pt modelId="{DF93A51D-B022-4079-826A-FE0D411D2869}" type="sibTrans" cxnId="{1182044D-A9ED-4571-A155-EF417E278CB1}">
      <dgm:prSet/>
      <dgm:spPr/>
      <dgm:t>
        <a:bodyPr/>
        <a:lstStyle/>
        <a:p>
          <a:endParaRPr lang="en-US"/>
        </a:p>
      </dgm:t>
    </dgm:pt>
    <dgm:pt modelId="{722F04CF-4A1F-477E-A2F9-578B453DBD10}">
      <dgm:prSet custT="1"/>
      <dgm:spPr/>
      <dgm:t>
        <a:bodyPr/>
        <a:lstStyle/>
        <a:p>
          <a:pPr algn="just"/>
          <a:r>
            <a:rPr lang="ru-RU" sz="1600" b="1" dirty="0" smtClean="0">
              <a:latin typeface="Candara" panose="020E0502030303020204" pitchFamily="34" charset="0"/>
            </a:rPr>
            <a:t>приноса на </a:t>
          </a:r>
          <a:r>
            <a:rPr lang="ru-RU" sz="1600" b="1" dirty="0" err="1" smtClean="0">
              <a:latin typeface="Candara" panose="020E0502030303020204" pitchFamily="34" charset="0"/>
            </a:rPr>
            <a:t>програмата</a:t>
          </a:r>
          <a:r>
            <a:rPr lang="ru-RU" sz="1600" b="1" dirty="0" smtClean="0">
              <a:latin typeface="Candara" panose="020E0502030303020204" pitchFamily="34" charset="0"/>
            </a:rPr>
            <a:t> за </a:t>
          </a:r>
          <a:r>
            <a:rPr lang="ru-RU" sz="1600" b="1" dirty="0" err="1" smtClean="0">
              <a:latin typeface="Candara" panose="020E0502030303020204" pitchFamily="34" charset="0"/>
            </a:rPr>
            <a:t>преодоляване</a:t>
          </a:r>
          <a:r>
            <a:rPr lang="ru-RU" sz="1600" b="1" dirty="0" smtClean="0">
              <a:latin typeface="Candara" panose="020E0502030303020204" pitchFamily="34" charset="0"/>
            </a:rPr>
            <a:t> на </a:t>
          </a:r>
          <a:r>
            <a:rPr lang="ru-RU" sz="1600" b="1" dirty="0" err="1" smtClean="0">
              <a:latin typeface="Candara" panose="020E0502030303020204" pitchFamily="34" charset="0"/>
            </a:rPr>
            <a:t>предизвикателствата</a:t>
          </a:r>
          <a:r>
            <a:rPr lang="ru-RU" sz="1600" b="1" dirty="0" smtClean="0">
              <a:latin typeface="Candara" panose="020E0502030303020204" pitchFamily="34" charset="0"/>
            </a:rPr>
            <a:t>, </a:t>
          </a:r>
          <a:r>
            <a:rPr lang="ru-RU" sz="1600" b="1" dirty="0" err="1" smtClean="0">
              <a:latin typeface="Candara" panose="020E0502030303020204" pitchFamily="34" charset="0"/>
            </a:rPr>
            <a:t>посочени</a:t>
          </a:r>
          <a:r>
            <a:rPr lang="ru-RU" sz="1600" b="1" dirty="0" smtClean="0">
              <a:latin typeface="Candara" panose="020E0502030303020204" pitchFamily="34" charset="0"/>
            </a:rPr>
            <a:t> в </a:t>
          </a:r>
          <a:r>
            <a:rPr lang="ru-RU" sz="1600" b="1" dirty="0" err="1" smtClean="0">
              <a:latin typeface="Candara" panose="020E0502030303020204" pitchFamily="34" charset="0"/>
            </a:rPr>
            <a:t>съответните</a:t>
          </a:r>
          <a:r>
            <a:rPr lang="ru-RU" sz="1600" b="1" dirty="0" smtClean="0">
              <a:latin typeface="Candara" panose="020E0502030303020204" pitchFamily="34" charset="0"/>
            </a:rPr>
            <a:t> </a:t>
          </a:r>
          <a:r>
            <a:rPr lang="ru-RU" sz="1600" b="1" dirty="0" err="1" smtClean="0">
              <a:latin typeface="Candara" panose="020E0502030303020204" pitchFamily="34" charset="0"/>
            </a:rPr>
            <a:t>препоръки</a:t>
          </a:r>
          <a:r>
            <a:rPr lang="ru-RU" sz="1600" b="1" dirty="0" smtClean="0">
              <a:latin typeface="Candara" panose="020E0502030303020204" pitchFamily="34" charset="0"/>
            </a:rPr>
            <a:t> за </a:t>
          </a:r>
          <a:r>
            <a:rPr lang="ru-RU" sz="1600" b="1" dirty="0" err="1" smtClean="0">
              <a:latin typeface="Candara" panose="020E0502030303020204" pitchFamily="34" charset="0"/>
            </a:rPr>
            <a:t>отделната</a:t>
          </a:r>
          <a:r>
            <a:rPr lang="ru-RU" sz="1600" b="1" dirty="0" smtClean="0">
              <a:latin typeface="Candara" panose="020E0502030303020204" pitchFamily="34" charset="0"/>
            </a:rPr>
            <a:t> </a:t>
          </a:r>
          <a:r>
            <a:rPr lang="ru-RU" sz="1600" b="1" dirty="0" err="1" smtClean="0">
              <a:latin typeface="Candara" panose="020E0502030303020204" pitchFamily="34" charset="0"/>
            </a:rPr>
            <a:t>държава</a:t>
          </a:r>
          <a:r>
            <a:rPr lang="ru-RU" sz="1600" b="1" dirty="0" smtClean="0">
              <a:latin typeface="Candara" panose="020E0502030303020204" pitchFamily="34" charset="0"/>
            </a:rPr>
            <a:t>;</a:t>
          </a:r>
          <a:endParaRPr lang="en-US" sz="1600" b="1" dirty="0" err="1" smtClean="0">
            <a:latin typeface="Candara" panose="020E0502030303020204" pitchFamily="34" charset="0"/>
          </a:endParaRPr>
        </a:p>
      </dgm:t>
    </dgm:pt>
    <dgm:pt modelId="{6E19EB8A-CAB3-4FA4-8AED-44F87F2AAEB9}" type="parTrans" cxnId="{C29D6E2A-BA52-4AFC-9E5A-DD5E76F469EB}">
      <dgm:prSet/>
      <dgm:spPr/>
      <dgm:t>
        <a:bodyPr/>
        <a:lstStyle/>
        <a:p>
          <a:endParaRPr lang="en-US"/>
        </a:p>
      </dgm:t>
    </dgm:pt>
    <dgm:pt modelId="{EA4FC3D1-E53F-4B8D-A4C6-B5CD5F8E1180}" type="sibTrans" cxnId="{C29D6E2A-BA52-4AFC-9E5A-DD5E76F469EB}">
      <dgm:prSet/>
      <dgm:spPr/>
      <dgm:t>
        <a:bodyPr/>
        <a:lstStyle/>
        <a:p>
          <a:endParaRPr lang="en-US"/>
        </a:p>
      </dgm:t>
    </dgm:pt>
    <dgm:pt modelId="{A51A7BE5-61BD-4B37-BF9E-BF38B33B6600}">
      <dgm:prSet custT="1"/>
      <dgm:spPr/>
      <dgm:t>
        <a:bodyPr/>
        <a:lstStyle/>
        <a:p>
          <a:pPr algn="just"/>
          <a:r>
            <a:rPr lang="ru-RU" sz="1600" b="1" dirty="0" err="1" smtClean="0">
              <a:latin typeface="Candara" panose="020E0502030303020204" pitchFamily="34" charset="0"/>
            </a:rPr>
            <a:t>изпълнението</a:t>
          </a:r>
          <a:r>
            <a:rPr lang="ru-RU" sz="1600" b="1" dirty="0" smtClean="0">
              <a:latin typeface="Candara" panose="020E0502030303020204" pitchFamily="34" charset="0"/>
            </a:rPr>
            <a:t> на </a:t>
          </a:r>
          <a:r>
            <a:rPr lang="ru-RU" sz="1600" b="1" dirty="0" err="1" smtClean="0">
              <a:latin typeface="Candara" panose="020E0502030303020204" pitchFamily="34" charset="0"/>
            </a:rPr>
            <a:t>действията</a:t>
          </a:r>
          <a:r>
            <a:rPr lang="ru-RU" sz="1600" b="1" dirty="0" smtClean="0">
              <a:latin typeface="Candara" panose="020E0502030303020204" pitchFamily="34" charset="0"/>
            </a:rPr>
            <a:t> за </a:t>
          </a:r>
          <a:r>
            <a:rPr lang="ru-RU" sz="1600" b="1" dirty="0" err="1" smtClean="0">
              <a:latin typeface="Candara" panose="020E0502030303020204" pitchFamily="34" charset="0"/>
            </a:rPr>
            <a:t>комуникация</a:t>
          </a:r>
          <a:r>
            <a:rPr lang="ru-RU" sz="1600" b="1" dirty="0" smtClean="0">
              <a:latin typeface="Candara" panose="020E0502030303020204" pitchFamily="34" charset="0"/>
            </a:rPr>
            <a:t> и </a:t>
          </a:r>
          <a:r>
            <a:rPr lang="ru-RU" sz="1600" b="1" dirty="0" err="1" smtClean="0">
              <a:latin typeface="Candara" panose="020E0502030303020204" pitchFamily="34" charset="0"/>
            </a:rPr>
            <a:t>видимост</a:t>
          </a:r>
          <a:r>
            <a:rPr lang="ru-RU" sz="1600" b="1" dirty="0" smtClean="0">
              <a:latin typeface="Candara" panose="020E0502030303020204" pitchFamily="34" charset="0"/>
            </a:rPr>
            <a:t>.</a:t>
          </a:r>
          <a:endParaRPr lang="en-US" sz="1600" b="1" dirty="0" err="1" smtClean="0">
            <a:latin typeface="Candara" panose="020E0502030303020204" pitchFamily="34" charset="0"/>
          </a:endParaRPr>
        </a:p>
      </dgm:t>
    </dgm:pt>
    <dgm:pt modelId="{F627C5B5-5EF1-4C46-BC56-64238BF95BB1}" type="parTrans" cxnId="{87AB4437-5894-4D2A-B7EB-8D0A59C1E090}">
      <dgm:prSet/>
      <dgm:spPr/>
      <dgm:t>
        <a:bodyPr/>
        <a:lstStyle/>
        <a:p>
          <a:endParaRPr lang="en-US"/>
        </a:p>
      </dgm:t>
    </dgm:pt>
    <dgm:pt modelId="{8311A428-5A44-41B6-BFB5-F8872D603056}" type="sibTrans" cxnId="{87AB4437-5894-4D2A-B7EB-8D0A59C1E090}">
      <dgm:prSet/>
      <dgm:spPr/>
      <dgm:t>
        <a:bodyPr/>
        <a:lstStyle/>
        <a:p>
          <a:endParaRPr lang="en-US"/>
        </a:p>
      </dgm:t>
    </dgm:pt>
    <dgm:pt modelId="{2331AAFB-134C-48E8-9159-AA0E28E4319C}">
      <dgm:prSet custT="1"/>
      <dgm:spPr/>
      <dgm:t>
        <a:bodyPr/>
        <a:lstStyle/>
        <a:p>
          <a:pPr algn="just"/>
          <a:r>
            <a:rPr lang="ru-RU" sz="1600" b="1" dirty="0" err="1" smtClean="0">
              <a:latin typeface="Candara" panose="020E0502030303020204" pitchFamily="34" charset="0"/>
            </a:rPr>
            <a:t>изпълнението</a:t>
          </a:r>
          <a:r>
            <a:rPr lang="ru-RU" sz="1600" b="1" dirty="0" smtClean="0">
              <a:latin typeface="Candara" panose="020E0502030303020204" pitchFamily="34" charset="0"/>
            </a:rPr>
            <a:t> на </a:t>
          </a:r>
          <a:r>
            <a:rPr lang="ru-RU" sz="1600" b="1" dirty="0" err="1" smtClean="0">
              <a:latin typeface="Candara" panose="020E0502030303020204" pitchFamily="34" charset="0"/>
            </a:rPr>
            <a:t>благоприятстващите</a:t>
          </a:r>
          <a:r>
            <a:rPr lang="ru-RU" sz="1600" b="1" dirty="0" smtClean="0">
              <a:latin typeface="Candara" panose="020E0502030303020204" pitchFamily="34" charset="0"/>
            </a:rPr>
            <a:t> условия и </a:t>
          </a:r>
          <a:r>
            <a:rPr lang="ru-RU" sz="1600" b="1" dirty="0" err="1" smtClean="0">
              <a:latin typeface="Candara" panose="020E0502030303020204" pitchFamily="34" charset="0"/>
            </a:rPr>
            <a:t>тяхното</a:t>
          </a:r>
          <a:r>
            <a:rPr lang="ru-RU" sz="1600" b="1" dirty="0" smtClean="0">
              <a:latin typeface="Candara" panose="020E0502030303020204" pitchFamily="34" charset="0"/>
            </a:rPr>
            <a:t> </a:t>
          </a:r>
          <a:r>
            <a:rPr lang="ru-RU" sz="1600" b="1" dirty="0" err="1" smtClean="0">
              <a:latin typeface="Candara" panose="020E0502030303020204" pitchFamily="34" charset="0"/>
            </a:rPr>
            <a:t>прилагане</a:t>
          </a:r>
          <a:r>
            <a:rPr lang="ru-RU" sz="1600" b="1" dirty="0" smtClean="0">
              <a:latin typeface="Candara" panose="020E0502030303020204" pitchFamily="34" charset="0"/>
            </a:rPr>
            <a:t> за </a:t>
          </a:r>
          <a:r>
            <a:rPr lang="ru-RU" sz="1600" b="1" dirty="0" err="1" smtClean="0">
              <a:latin typeface="Candara" panose="020E0502030303020204" pitchFamily="34" charset="0"/>
            </a:rPr>
            <a:t>целия</a:t>
          </a:r>
          <a:r>
            <a:rPr lang="ru-RU" sz="1600" b="1" dirty="0" smtClean="0">
              <a:latin typeface="Candara" panose="020E0502030303020204" pitchFamily="34" charset="0"/>
            </a:rPr>
            <a:t> </a:t>
          </a:r>
          <a:r>
            <a:rPr lang="ru-RU" sz="1600" b="1" dirty="0" err="1" smtClean="0">
              <a:latin typeface="Candara" panose="020E0502030303020204" pitchFamily="34" charset="0"/>
            </a:rPr>
            <a:t>програмен</a:t>
          </a:r>
          <a:r>
            <a:rPr lang="ru-RU" sz="1600" b="1" dirty="0" smtClean="0">
              <a:latin typeface="Candara" panose="020E0502030303020204" pitchFamily="34" charset="0"/>
            </a:rPr>
            <a:t> период;</a:t>
          </a:r>
          <a:endParaRPr lang="en-US" sz="1600" b="1" dirty="0" err="1" smtClean="0">
            <a:latin typeface="Candara" panose="020E0502030303020204" pitchFamily="34" charset="0"/>
          </a:endParaRPr>
        </a:p>
      </dgm:t>
    </dgm:pt>
    <dgm:pt modelId="{1105BA0D-448C-411E-98A3-4F8592BBF322}" type="parTrans" cxnId="{3ED5F6D8-C6F3-4379-B5C2-5FF681F06E1A}">
      <dgm:prSet/>
      <dgm:spPr/>
      <dgm:t>
        <a:bodyPr/>
        <a:lstStyle/>
        <a:p>
          <a:endParaRPr lang="en-US"/>
        </a:p>
      </dgm:t>
    </dgm:pt>
    <dgm:pt modelId="{D1B7981E-5BA0-4F87-A19C-DAECDF470D95}" type="sibTrans" cxnId="{3ED5F6D8-C6F3-4379-B5C2-5FF681F06E1A}">
      <dgm:prSet/>
      <dgm:spPr/>
      <dgm:t>
        <a:bodyPr/>
        <a:lstStyle/>
        <a:p>
          <a:endParaRPr lang="en-US"/>
        </a:p>
      </dgm:t>
    </dgm:pt>
    <dgm:pt modelId="{0421CA1F-7E1A-4BA7-8E57-BCE45CDCB613}">
      <dgm:prSet custT="1"/>
      <dgm:spPr/>
      <dgm:t>
        <a:bodyPr/>
        <a:lstStyle/>
        <a:p>
          <a:pPr algn="just"/>
          <a:r>
            <a:rPr lang="ru-RU" sz="1600" b="1" dirty="0" err="1" smtClean="0">
              <a:latin typeface="Candara" panose="020E0502030303020204" pitchFamily="34" charset="0"/>
            </a:rPr>
            <a:t>напредъка</a:t>
          </a:r>
          <a:r>
            <a:rPr lang="ru-RU" sz="1600" b="1" dirty="0" smtClean="0">
              <a:latin typeface="Candara" panose="020E0502030303020204" pitchFamily="34" charset="0"/>
            </a:rPr>
            <a:t> в </a:t>
          </a:r>
          <a:r>
            <a:rPr lang="ru-RU" sz="1600" b="1" dirty="0" err="1" smtClean="0">
              <a:latin typeface="Candara" panose="020E0502030303020204" pitchFamily="34" charset="0"/>
            </a:rPr>
            <a:t>извършването</a:t>
          </a:r>
          <a:r>
            <a:rPr lang="ru-RU" sz="1600" b="1" dirty="0" smtClean="0">
              <a:latin typeface="Candara" panose="020E0502030303020204" pitchFamily="34" charset="0"/>
            </a:rPr>
            <a:t> на </a:t>
          </a:r>
          <a:r>
            <a:rPr lang="ru-RU" sz="1600" b="1" dirty="0" err="1" smtClean="0">
              <a:latin typeface="Candara" panose="020E0502030303020204" pitchFamily="34" charset="0"/>
            </a:rPr>
            <a:t>оценките</a:t>
          </a:r>
          <a:r>
            <a:rPr lang="ru-RU" sz="1600" b="1" dirty="0" smtClean="0">
              <a:latin typeface="Candara" panose="020E0502030303020204" pitchFamily="34" charset="0"/>
            </a:rPr>
            <a:t>, </a:t>
          </a:r>
          <a:r>
            <a:rPr lang="ru-RU" sz="1600" b="1" dirty="0" err="1" smtClean="0">
              <a:latin typeface="Candara" panose="020E0502030303020204" pitchFamily="34" charset="0"/>
            </a:rPr>
            <a:t>обобщенията</a:t>
          </a:r>
          <a:r>
            <a:rPr lang="ru-RU" sz="1600" b="1" dirty="0" smtClean="0">
              <a:latin typeface="Candara" panose="020E0502030303020204" pitchFamily="34" charset="0"/>
            </a:rPr>
            <a:t> на </a:t>
          </a:r>
          <a:r>
            <a:rPr lang="ru-RU" sz="1600" b="1" dirty="0" err="1" smtClean="0">
              <a:latin typeface="Candara" panose="020E0502030303020204" pitchFamily="34" charset="0"/>
            </a:rPr>
            <a:t>оценките</a:t>
          </a:r>
          <a:r>
            <a:rPr lang="ru-RU" sz="1600" b="1" dirty="0" smtClean="0">
              <a:latin typeface="Candara" panose="020E0502030303020204" pitchFamily="34" charset="0"/>
            </a:rPr>
            <a:t> и </a:t>
          </a:r>
          <a:r>
            <a:rPr lang="ru-RU" sz="1600" b="1" dirty="0" err="1" smtClean="0">
              <a:latin typeface="Candara" panose="020E0502030303020204" pitchFamily="34" charset="0"/>
            </a:rPr>
            <a:t>евентуалните</a:t>
          </a:r>
          <a:r>
            <a:rPr lang="ru-RU" sz="1600" b="1" dirty="0" smtClean="0">
              <a:latin typeface="Candara" panose="020E0502030303020204" pitchFamily="34" charset="0"/>
            </a:rPr>
            <a:t> </a:t>
          </a:r>
          <a:r>
            <a:rPr lang="ru-RU" sz="1600" b="1" dirty="0" err="1" smtClean="0">
              <a:latin typeface="Candara" panose="020E0502030303020204" pitchFamily="34" charset="0"/>
            </a:rPr>
            <a:t>последващи</a:t>
          </a:r>
          <a:r>
            <a:rPr lang="ru-RU" sz="1600" b="1" dirty="0" smtClean="0">
              <a:latin typeface="Candara" panose="020E0502030303020204" pitchFamily="34" charset="0"/>
            </a:rPr>
            <a:t> действия по </a:t>
          </a:r>
          <a:r>
            <a:rPr lang="ru-RU" sz="1600" b="1" dirty="0" err="1" smtClean="0">
              <a:latin typeface="Candara" panose="020E0502030303020204" pitchFamily="34" charset="0"/>
            </a:rPr>
            <a:t>констатациите</a:t>
          </a:r>
          <a:r>
            <a:rPr lang="ru-RU" sz="1600" b="1" dirty="0" smtClean="0">
              <a:latin typeface="Candara" panose="020E0502030303020204" pitchFamily="34" charset="0"/>
            </a:rPr>
            <a:t> от </a:t>
          </a:r>
          <a:r>
            <a:rPr lang="ru-RU" sz="1600" b="1" dirty="0" err="1" smtClean="0">
              <a:latin typeface="Candara" panose="020E0502030303020204" pitchFamily="34" charset="0"/>
            </a:rPr>
            <a:t>тях</a:t>
          </a:r>
          <a:r>
            <a:rPr lang="ru-RU" sz="1600" b="1" dirty="0" smtClean="0">
              <a:latin typeface="Candara" panose="020E0502030303020204" pitchFamily="34" charset="0"/>
            </a:rPr>
            <a:t>;</a:t>
          </a:r>
          <a:endParaRPr lang="en-US" sz="1600" b="1" dirty="0" err="1" smtClean="0">
            <a:latin typeface="Candara" panose="020E0502030303020204" pitchFamily="34" charset="0"/>
          </a:endParaRPr>
        </a:p>
      </dgm:t>
    </dgm:pt>
    <dgm:pt modelId="{BEFA3D1E-68E8-4219-86DE-CCC1409168DA}" type="parTrans" cxnId="{BCA96E28-D7EF-4EBC-8D91-E310800DE1F6}">
      <dgm:prSet/>
      <dgm:spPr/>
      <dgm:t>
        <a:bodyPr/>
        <a:lstStyle/>
        <a:p>
          <a:endParaRPr lang="en-US"/>
        </a:p>
      </dgm:t>
    </dgm:pt>
    <dgm:pt modelId="{99C4D910-20C4-4BAD-A3B5-E73F24892EBD}" type="sibTrans" cxnId="{BCA96E28-D7EF-4EBC-8D91-E310800DE1F6}">
      <dgm:prSet/>
      <dgm:spPr/>
      <dgm:t>
        <a:bodyPr/>
        <a:lstStyle/>
        <a:p>
          <a:endParaRPr lang="en-US"/>
        </a:p>
      </dgm:t>
    </dgm:pt>
    <dgm:pt modelId="{9B4EFEC0-1E27-49C3-BAD4-8A22E9E716A1}">
      <dgm:prSet phldrT="[Text]" custT="1"/>
      <dgm:spPr/>
      <dgm:t>
        <a:bodyPr/>
        <a:lstStyle/>
        <a:p>
          <a:pPr algn="just"/>
          <a:r>
            <a:rPr lang="bg-BG" sz="1600" b="1" dirty="0" smtClean="0">
              <a:latin typeface="Candara" panose="020E0502030303020204" pitchFamily="34" charset="0"/>
            </a:rPr>
            <a:t>въпроси, които засягат качеството на изпълнение на програмата и мерките за тяхното разрешаване;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84526B22-78B8-4B2B-B744-1C7D384FF374}" type="parTrans" cxnId="{3C247C52-B6FD-4E73-B59D-9358AA85319B}">
      <dgm:prSet/>
      <dgm:spPr/>
      <dgm:t>
        <a:bodyPr/>
        <a:lstStyle/>
        <a:p>
          <a:endParaRPr lang="en-US"/>
        </a:p>
      </dgm:t>
    </dgm:pt>
    <dgm:pt modelId="{5861DCA7-FB23-4364-90CB-30CEC05159D1}" type="sibTrans" cxnId="{3C247C52-B6FD-4E73-B59D-9358AA85319B}">
      <dgm:prSet/>
      <dgm:spPr/>
      <dgm:t>
        <a:bodyPr/>
        <a:lstStyle/>
        <a:p>
          <a:endParaRPr lang="en-US"/>
        </a:p>
      </dgm:t>
    </dgm:pt>
    <dgm:pt modelId="{9DF74B78-2555-49AA-B331-96252439D930}">
      <dgm:prSet custT="1"/>
      <dgm:spPr/>
      <dgm:t>
        <a:bodyPr/>
        <a:lstStyle/>
        <a:p>
          <a:pPr algn="just"/>
          <a:r>
            <a:rPr lang="ru-RU" sz="1600" b="1" dirty="0" smtClean="0">
              <a:latin typeface="Candara" panose="020E0502030303020204" pitchFamily="34" charset="0"/>
            </a:rPr>
            <a:t>окончателния доклад за качеството на изпълнението за програмите, подпомагани от ЕФРР, ЕСФ+ и Кохезионния фонд;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28012355-437C-497B-A4A4-90868758B582}" type="parTrans" cxnId="{E8D9AA4B-5C47-4BE9-919B-901C76A2405F}">
      <dgm:prSet/>
      <dgm:spPr/>
      <dgm:t>
        <a:bodyPr/>
        <a:lstStyle/>
        <a:p>
          <a:endParaRPr lang="en-US"/>
        </a:p>
      </dgm:t>
    </dgm:pt>
    <dgm:pt modelId="{EB17A5F0-5139-4A69-B8D0-86A81F51B61C}" type="sibTrans" cxnId="{E8D9AA4B-5C47-4BE9-919B-901C76A2405F}">
      <dgm:prSet/>
      <dgm:spPr/>
      <dgm:t>
        <a:bodyPr/>
        <a:lstStyle/>
        <a:p>
          <a:endParaRPr lang="en-US"/>
        </a:p>
      </dgm:t>
    </dgm:pt>
    <dgm:pt modelId="{C0602BAF-A84C-44D1-9F94-1CC3FFFBAF56}">
      <dgm:prSet custT="1"/>
      <dgm:spPr/>
      <dgm:t>
        <a:bodyPr/>
        <a:lstStyle/>
        <a:p>
          <a:pPr algn="just"/>
          <a:r>
            <a:rPr lang="ru-RU" sz="1600" b="1" dirty="0" smtClean="0">
              <a:latin typeface="Candara" panose="020E0502030303020204" pitchFamily="34" charset="0"/>
            </a:rPr>
            <a:t>плана за оценка и неговите изменения;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5A39ABFE-9C58-4289-BBA6-59A422B2DA1F}" type="parTrans" cxnId="{DD40DCFF-ED5D-4DD2-A5A2-CDBA10C1EC5D}">
      <dgm:prSet/>
      <dgm:spPr/>
      <dgm:t>
        <a:bodyPr/>
        <a:lstStyle/>
        <a:p>
          <a:endParaRPr lang="en-US"/>
        </a:p>
      </dgm:t>
    </dgm:pt>
    <dgm:pt modelId="{72B20D69-934F-4C26-ADD4-D7CD5CD8FD60}" type="sibTrans" cxnId="{DD40DCFF-ED5D-4DD2-A5A2-CDBA10C1EC5D}">
      <dgm:prSet/>
      <dgm:spPr/>
      <dgm:t>
        <a:bodyPr/>
        <a:lstStyle/>
        <a:p>
          <a:endParaRPr lang="en-US"/>
        </a:p>
      </dgm:t>
    </dgm:pt>
    <dgm:pt modelId="{868F8703-D6CC-4993-BC0C-76C05849284C}">
      <dgm:prSet custT="1"/>
      <dgm:spPr/>
      <dgm:t>
        <a:bodyPr/>
        <a:lstStyle/>
        <a:p>
          <a:pPr algn="just"/>
          <a:r>
            <a:rPr lang="ru-RU" sz="1600" b="1" dirty="0" smtClean="0">
              <a:latin typeface="Candara" panose="020E0502030303020204" pitchFamily="34" charset="0"/>
            </a:rPr>
            <a:t>евентуалните предложения от </a:t>
          </a:r>
          <a:r>
            <a:rPr lang="ru-RU" sz="1600" b="1" dirty="0" err="1" smtClean="0">
              <a:latin typeface="Candara" panose="020E0502030303020204" pitchFamily="34" charset="0"/>
            </a:rPr>
            <a:t>Управляващия</a:t>
          </a:r>
          <a:r>
            <a:rPr lang="ru-RU" sz="1600" b="1" dirty="0" smtClean="0">
              <a:latin typeface="Candara" panose="020E0502030303020204" pitchFamily="34" charset="0"/>
            </a:rPr>
            <a:t> орган за изменение на </a:t>
          </a:r>
          <a:r>
            <a:rPr lang="ru-RU" sz="1600" b="1" dirty="0" err="1" smtClean="0">
              <a:latin typeface="Candara" panose="020E0502030303020204" pitchFamily="34" charset="0"/>
            </a:rPr>
            <a:t>програма</a:t>
          </a:r>
          <a:r>
            <a:rPr lang="ru-RU" sz="1600" b="1" dirty="0" smtClean="0">
              <a:latin typeface="Candara" panose="020E0502030303020204" pitchFamily="34" charset="0"/>
            </a:rPr>
            <a:t>.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197C5752-EEBD-42EA-A6F1-6519213F41B7}" type="parTrans" cxnId="{FDE7FEAF-03D5-450C-8E28-9CE843A625EB}">
      <dgm:prSet/>
      <dgm:spPr/>
      <dgm:t>
        <a:bodyPr/>
        <a:lstStyle/>
        <a:p>
          <a:endParaRPr lang="en-US"/>
        </a:p>
      </dgm:t>
    </dgm:pt>
    <dgm:pt modelId="{3445FDED-97AD-4410-91A3-8E0704C046C2}" type="sibTrans" cxnId="{FDE7FEAF-03D5-450C-8E28-9CE843A625EB}">
      <dgm:prSet/>
      <dgm:spPr/>
      <dgm:t>
        <a:bodyPr/>
        <a:lstStyle/>
        <a:p>
          <a:endParaRPr lang="en-US"/>
        </a:p>
      </dgm:t>
    </dgm:pt>
    <dgm:pt modelId="{C7FBD77B-BD05-487D-B7F2-0D4EC7868815}">
      <dgm:prSet phldrT="[Text]" custT="1"/>
      <dgm:spPr/>
      <dgm:t>
        <a:bodyPr/>
        <a:lstStyle/>
        <a:p>
          <a:pPr algn="l"/>
          <a:endParaRPr lang="en-US" sz="400" b="1" dirty="0">
            <a:latin typeface="Candara" panose="020E0502030303020204" pitchFamily="34" charset="0"/>
          </a:endParaRPr>
        </a:p>
      </dgm:t>
    </dgm:pt>
    <dgm:pt modelId="{3195E690-EE21-4B8E-9B99-A611072578A2}" type="parTrans" cxnId="{BCFBA231-6469-4070-802D-019026F6CB88}">
      <dgm:prSet/>
      <dgm:spPr/>
      <dgm:t>
        <a:bodyPr/>
        <a:lstStyle/>
        <a:p>
          <a:endParaRPr lang="en-US"/>
        </a:p>
      </dgm:t>
    </dgm:pt>
    <dgm:pt modelId="{D888D3CF-B3F0-4D4E-907F-9D9FB5CF21AA}" type="sibTrans" cxnId="{BCFBA231-6469-4070-802D-019026F6CB88}">
      <dgm:prSet/>
      <dgm:spPr/>
      <dgm:t>
        <a:bodyPr/>
        <a:lstStyle/>
        <a:p>
          <a:endParaRPr lang="en-US"/>
        </a:p>
      </dgm:t>
    </dgm:pt>
    <dgm:pt modelId="{AE161E20-DEB2-43B9-8DE0-3DB769B98344}">
      <dgm:prSet custT="1"/>
      <dgm:spPr/>
      <dgm:t>
        <a:bodyPr/>
        <a:lstStyle/>
        <a:p>
          <a:pPr algn="just"/>
          <a:endParaRPr lang="en-US" sz="400" b="1" dirty="0">
            <a:latin typeface="Candara" panose="020E0502030303020204" pitchFamily="34" charset="0"/>
          </a:endParaRPr>
        </a:p>
      </dgm:t>
    </dgm:pt>
    <dgm:pt modelId="{E026DE49-0F6A-4FCA-AB4A-E7253D7D25B7}" type="parTrans" cxnId="{82324833-A720-4242-9BB1-3CE1A74B645D}">
      <dgm:prSet/>
      <dgm:spPr/>
      <dgm:t>
        <a:bodyPr/>
        <a:lstStyle/>
        <a:p>
          <a:endParaRPr lang="en-US"/>
        </a:p>
      </dgm:t>
    </dgm:pt>
    <dgm:pt modelId="{42E93802-3F45-49DA-B960-4F665666C80E}" type="sibTrans" cxnId="{82324833-A720-4242-9BB1-3CE1A74B645D}">
      <dgm:prSet/>
      <dgm:spPr/>
      <dgm:t>
        <a:bodyPr/>
        <a:lstStyle/>
        <a:p>
          <a:endParaRPr lang="en-US"/>
        </a:p>
      </dgm:t>
    </dgm:pt>
    <dgm:pt modelId="{5983FC2C-2120-41CB-838D-C7D6D49DF2B5}">
      <dgm:prSet custT="1"/>
      <dgm:spPr/>
      <dgm:t>
        <a:bodyPr/>
        <a:lstStyle/>
        <a:p>
          <a:pPr algn="just"/>
          <a:endParaRPr lang="en-US" sz="400" b="1" dirty="0">
            <a:latin typeface="Candara" panose="020E0502030303020204" pitchFamily="34" charset="0"/>
          </a:endParaRPr>
        </a:p>
      </dgm:t>
    </dgm:pt>
    <dgm:pt modelId="{D8276921-4619-41AE-B659-79F16612AAFD}" type="parTrans" cxnId="{8FBC67F2-3895-4096-8A81-8383E9DC019B}">
      <dgm:prSet/>
      <dgm:spPr/>
      <dgm:t>
        <a:bodyPr/>
        <a:lstStyle/>
        <a:p>
          <a:endParaRPr lang="en-US"/>
        </a:p>
      </dgm:t>
    </dgm:pt>
    <dgm:pt modelId="{57C62D29-8A2F-4A31-8416-CADA3A2DF1D7}" type="sibTrans" cxnId="{8FBC67F2-3895-4096-8A81-8383E9DC019B}">
      <dgm:prSet/>
      <dgm:spPr/>
      <dgm:t>
        <a:bodyPr/>
        <a:lstStyle/>
        <a:p>
          <a:endParaRPr lang="en-US"/>
        </a:p>
      </dgm:t>
    </dgm:pt>
    <dgm:pt modelId="{B5A506C3-78E9-425C-ABA1-2CB88CD073E1}">
      <dgm:prSet phldrT="[Text]" custT="1"/>
      <dgm:spPr/>
      <dgm:t>
        <a:bodyPr/>
        <a:lstStyle/>
        <a:p>
          <a:pPr algn="just"/>
          <a:endParaRPr lang="en-US" sz="400" b="1" dirty="0">
            <a:latin typeface="Candara" panose="020E0502030303020204" pitchFamily="34" charset="0"/>
          </a:endParaRPr>
        </a:p>
      </dgm:t>
    </dgm:pt>
    <dgm:pt modelId="{BC927B26-D036-4DD5-B6B4-B3995DCBD10E}" type="parTrans" cxnId="{8078ADDF-93CC-43CE-BAE1-1A870CFC9015}">
      <dgm:prSet/>
      <dgm:spPr/>
      <dgm:t>
        <a:bodyPr/>
        <a:lstStyle/>
        <a:p>
          <a:endParaRPr lang="en-US"/>
        </a:p>
      </dgm:t>
    </dgm:pt>
    <dgm:pt modelId="{EBDD6283-DB48-4426-A14D-2DD12F3DB4E4}" type="sibTrans" cxnId="{8078ADDF-93CC-43CE-BAE1-1A870CFC9015}">
      <dgm:prSet/>
      <dgm:spPr/>
      <dgm:t>
        <a:bodyPr/>
        <a:lstStyle/>
        <a:p>
          <a:endParaRPr lang="en-US"/>
        </a:p>
      </dgm:t>
    </dgm:pt>
    <dgm:pt modelId="{B931D3FC-0594-4D77-A376-26C34BAC0ADD}">
      <dgm:prSet phldrT="[Text]" custT="1"/>
      <dgm:spPr/>
      <dgm:t>
        <a:bodyPr/>
        <a:lstStyle/>
        <a:p>
          <a:pPr algn="just"/>
          <a:endParaRPr lang="en-US" sz="400" b="1" dirty="0">
            <a:latin typeface="Candara" panose="020E0502030303020204" pitchFamily="34" charset="0"/>
          </a:endParaRPr>
        </a:p>
      </dgm:t>
    </dgm:pt>
    <dgm:pt modelId="{20FCB9B1-A6A5-453B-9C4E-F704F7067A29}" type="parTrans" cxnId="{7343B487-8DF4-4A1E-9F1F-107AC6C315CE}">
      <dgm:prSet/>
      <dgm:spPr/>
      <dgm:t>
        <a:bodyPr/>
        <a:lstStyle/>
        <a:p>
          <a:endParaRPr lang="en-US"/>
        </a:p>
      </dgm:t>
    </dgm:pt>
    <dgm:pt modelId="{4495679C-1CF3-423C-8EAC-8A7549089F39}" type="sibTrans" cxnId="{7343B487-8DF4-4A1E-9F1F-107AC6C315CE}">
      <dgm:prSet/>
      <dgm:spPr/>
      <dgm:t>
        <a:bodyPr/>
        <a:lstStyle/>
        <a:p>
          <a:endParaRPr lang="en-US"/>
        </a:p>
      </dgm:t>
    </dgm:pt>
    <dgm:pt modelId="{30E843FF-26AF-46F0-80FB-0E094A73232F}">
      <dgm:prSet custT="1"/>
      <dgm:spPr/>
      <dgm:t>
        <a:bodyPr/>
        <a:lstStyle/>
        <a:p>
          <a:pPr algn="just"/>
          <a:endParaRPr lang="en-US" sz="400" b="1" dirty="0" err="1" smtClean="0">
            <a:latin typeface="Candara" panose="020E0502030303020204" pitchFamily="34" charset="0"/>
          </a:endParaRPr>
        </a:p>
      </dgm:t>
    </dgm:pt>
    <dgm:pt modelId="{36DEE859-5F97-4071-A739-DAD04E052A2A}" type="parTrans" cxnId="{C337FFED-5541-44C6-A810-799E46657853}">
      <dgm:prSet/>
      <dgm:spPr/>
      <dgm:t>
        <a:bodyPr/>
        <a:lstStyle/>
        <a:p>
          <a:endParaRPr lang="en-US"/>
        </a:p>
      </dgm:t>
    </dgm:pt>
    <dgm:pt modelId="{D3EF129A-0A90-4444-A098-F8F58491D5B4}" type="sibTrans" cxnId="{C337FFED-5541-44C6-A810-799E46657853}">
      <dgm:prSet/>
      <dgm:spPr/>
      <dgm:t>
        <a:bodyPr/>
        <a:lstStyle/>
        <a:p>
          <a:endParaRPr lang="en-US"/>
        </a:p>
      </dgm:t>
    </dgm:pt>
    <dgm:pt modelId="{199C49CC-6CD4-4F72-B14A-191BADB3DFE0}">
      <dgm:prSet custT="1"/>
      <dgm:spPr/>
      <dgm:t>
        <a:bodyPr/>
        <a:lstStyle/>
        <a:p>
          <a:pPr algn="just"/>
          <a:endParaRPr lang="en-US" sz="400" b="1" dirty="0" err="1" smtClean="0">
            <a:latin typeface="Candara" panose="020E0502030303020204" pitchFamily="34" charset="0"/>
          </a:endParaRPr>
        </a:p>
      </dgm:t>
    </dgm:pt>
    <dgm:pt modelId="{0F5D0614-66B6-4CF4-9E22-8F2EE8F1B05B}" type="parTrans" cxnId="{CD591E21-2928-467B-B9A4-73BFA582D9A7}">
      <dgm:prSet/>
      <dgm:spPr/>
      <dgm:t>
        <a:bodyPr/>
        <a:lstStyle/>
        <a:p>
          <a:endParaRPr lang="en-US"/>
        </a:p>
      </dgm:t>
    </dgm:pt>
    <dgm:pt modelId="{61733CCF-6314-4720-847B-78A47A5B7447}" type="sibTrans" cxnId="{CD591E21-2928-467B-B9A4-73BFA582D9A7}">
      <dgm:prSet/>
      <dgm:spPr/>
      <dgm:t>
        <a:bodyPr/>
        <a:lstStyle/>
        <a:p>
          <a:endParaRPr lang="en-US"/>
        </a:p>
      </dgm:t>
    </dgm:pt>
    <dgm:pt modelId="{7C8636E8-F68D-4AFE-9955-C430CBBC0CFB}">
      <dgm:prSet custT="1"/>
      <dgm:spPr/>
      <dgm:t>
        <a:bodyPr/>
        <a:lstStyle/>
        <a:p>
          <a:pPr algn="just"/>
          <a:endParaRPr lang="en-US" sz="400" b="1" dirty="0" err="1" smtClean="0">
            <a:latin typeface="Candara" panose="020E0502030303020204" pitchFamily="34" charset="0"/>
          </a:endParaRPr>
        </a:p>
      </dgm:t>
    </dgm:pt>
    <dgm:pt modelId="{AAD711AB-4DB3-4F8A-8681-3F81B04A0801}" type="parTrans" cxnId="{0E3C63E3-E15E-4000-A06E-C4BA369E4113}">
      <dgm:prSet/>
      <dgm:spPr/>
      <dgm:t>
        <a:bodyPr/>
        <a:lstStyle/>
        <a:p>
          <a:endParaRPr lang="en-US"/>
        </a:p>
      </dgm:t>
    </dgm:pt>
    <dgm:pt modelId="{87B46074-5F9C-484B-BD9F-75912846A527}" type="sibTrans" cxnId="{0E3C63E3-E15E-4000-A06E-C4BA369E4113}">
      <dgm:prSet/>
      <dgm:spPr/>
      <dgm:t>
        <a:bodyPr/>
        <a:lstStyle/>
        <a:p>
          <a:endParaRPr lang="en-US"/>
        </a:p>
      </dgm:t>
    </dgm:pt>
    <dgm:pt modelId="{7EC36A48-94F8-4D54-8D84-B1487A71A28B}" type="pres">
      <dgm:prSet presAssocID="{EC2FF69B-045F-45AF-805E-2A20D9FC4FC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402FD41-72F5-42DC-BF1C-23614619A89A}" type="pres">
      <dgm:prSet presAssocID="{F783AE3D-D245-4B71-885A-E750AF4F8D40}" presName="composite" presStyleCnt="0"/>
      <dgm:spPr/>
    </dgm:pt>
    <dgm:pt modelId="{48A9CBC6-1A46-45AF-A17C-6B58BD266867}" type="pres">
      <dgm:prSet presAssocID="{F783AE3D-D245-4B71-885A-E750AF4F8D40}" presName="parTx" presStyleLbl="alignNode1" presStyleIdx="0" presStyleCnt="2" custScale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CF7FBA-50DD-4A8E-999D-6A597A7E3EA6}" type="pres">
      <dgm:prSet presAssocID="{F783AE3D-D245-4B71-885A-E750AF4F8D40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D832E6-BDDC-4562-A068-4B172250F13D}" type="pres">
      <dgm:prSet presAssocID="{EEBD346C-972A-4D83-85C8-8AAC5DB3DCFA}" presName="space" presStyleCnt="0"/>
      <dgm:spPr/>
    </dgm:pt>
    <dgm:pt modelId="{0333FB56-6C9A-4FF9-8D86-8E9787E3904C}" type="pres">
      <dgm:prSet presAssocID="{00C1A3C5-89EC-433D-B5DA-70391A22B0B1}" presName="composite" presStyleCnt="0"/>
      <dgm:spPr/>
    </dgm:pt>
    <dgm:pt modelId="{318C516A-36F9-4EE8-BDAA-DAB1958DDE30}" type="pres">
      <dgm:prSet presAssocID="{00C1A3C5-89EC-433D-B5DA-70391A22B0B1}" presName="parTx" presStyleLbl="alignNode1" presStyleIdx="1" presStyleCnt="2" custScaleY="100000" custLinFactNeighborX="-6064" custLinFactNeighborY="-18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DC81BF-6061-42CE-B6D8-4858E1BD4DD2}" type="pres">
      <dgm:prSet presAssocID="{00C1A3C5-89EC-433D-B5DA-70391A22B0B1}" presName="desTx" presStyleLbl="alignAccFollowNode1" presStyleIdx="1" presStyleCnt="2" custLinFactNeighborX="-5896" custLinFactNeighborY="-2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D591E21-2928-467B-B9A4-73BFA582D9A7}" srcId="{F783AE3D-D245-4B71-885A-E750AF4F8D40}" destId="{199C49CC-6CD4-4F72-B14A-191BADB3DFE0}" srcOrd="7" destOrd="0" parTransId="{0F5D0614-66B6-4CF4-9E22-8F2EE8F1B05B}" sibTransId="{61733CCF-6314-4720-847B-78A47A5B7447}"/>
    <dgm:cxn modelId="{C29D6E2A-BA52-4AFC-9E5A-DD5E76F469EB}" srcId="{F783AE3D-D245-4B71-885A-E750AF4F8D40}" destId="{722F04CF-4A1F-477E-A2F9-578B453DBD10}" srcOrd="8" destOrd="0" parTransId="{6E19EB8A-CAB3-4FA4-8AED-44F87F2AAEB9}" sibTransId="{EA4FC3D1-E53F-4B8D-A4C6-B5CD5F8E1180}"/>
    <dgm:cxn modelId="{A5D5451C-B2D5-4AFC-A1AA-A64371E462C3}" type="presOf" srcId="{7C8636E8-F68D-4AFE-9955-C430CBBC0CFB}" destId="{E3CF7FBA-50DD-4A8E-999D-6A597A7E3EA6}" srcOrd="0" destOrd="9" presId="urn:microsoft.com/office/officeart/2005/8/layout/hList1"/>
    <dgm:cxn modelId="{FDE7FEAF-03D5-450C-8E28-9CE843A625EB}" srcId="{00C1A3C5-89EC-433D-B5DA-70391A22B0B1}" destId="{868F8703-D6CC-4993-BC0C-76C05849284C}" srcOrd="6" destOrd="0" parTransId="{197C5752-EEBD-42EA-A6F1-6519213F41B7}" sibTransId="{3445FDED-97AD-4410-91A3-8E0704C046C2}"/>
    <dgm:cxn modelId="{C61D30A6-425C-4F69-A837-74D3EEE14A65}" type="presOf" srcId="{9F25934E-3298-42E7-A63A-B97865F0E874}" destId="{E3CF7FBA-50DD-4A8E-999D-6A597A7E3EA6}" srcOrd="0" destOrd="11" presId="urn:microsoft.com/office/officeart/2005/8/layout/hList1"/>
    <dgm:cxn modelId="{C337FFED-5541-44C6-A810-799E46657853}" srcId="{F783AE3D-D245-4B71-885A-E750AF4F8D40}" destId="{30E843FF-26AF-46F0-80FB-0E094A73232F}" srcOrd="5" destOrd="0" parTransId="{36DEE859-5F97-4071-A739-DAD04E052A2A}" sibTransId="{D3EF129A-0A90-4444-A098-F8F58491D5B4}"/>
    <dgm:cxn modelId="{8078ADDF-93CC-43CE-BAE1-1A870CFC9015}" srcId="{F783AE3D-D245-4B71-885A-E750AF4F8D40}" destId="{B5A506C3-78E9-425C-ABA1-2CB88CD073E1}" srcOrd="1" destOrd="0" parTransId="{BC927B26-D036-4DD5-B6B4-B3995DCBD10E}" sibTransId="{EBDD6283-DB48-4426-A14D-2DD12F3DB4E4}"/>
    <dgm:cxn modelId="{13475FB2-A938-49FC-BE3E-74E943C9CFE8}" type="presOf" srcId="{F783AE3D-D245-4B71-885A-E750AF4F8D40}" destId="{48A9CBC6-1A46-45AF-A17C-6B58BD266867}" srcOrd="0" destOrd="0" presId="urn:microsoft.com/office/officeart/2005/8/layout/hList1"/>
    <dgm:cxn modelId="{B4A9429A-826C-4103-8467-450F7C25B791}" type="presOf" srcId="{9DF74B78-2555-49AA-B331-96252439D930}" destId="{8CDC81BF-6061-42CE-B6D8-4858E1BD4DD2}" srcOrd="0" destOrd="2" presId="urn:microsoft.com/office/officeart/2005/8/layout/hList1"/>
    <dgm:cxn modelId="{E5590A36-9988-4BD3-830D-DB76560E82E5}" type="presOf" srcId="{30E843FF-26AF-46F0-80FB-0E094A73232F}" destId="{E3CF7FBA-50DD-4A8E-999D-6A597A7E3EA6}" srcOrd="0" destOrd="5" presId="urn:microsoft.com/office/officeart/2005/8/layout/hList1"/>
    <dgm:cxn modelId="{11E32A90-7125-4DBF-A9AF-64B598CDBC64}" type="presOf" srcId="{A51A7BE5-61BD-4B37-BF9E-BF38B33B6600}" destId="{E3CF7FBA-50DD-4A8E-999D-6A597A7E3EA6}" srcOrd="0" destOrd="10" presId="urn:microsoft.com/office/officeart/2005/8/layout/hList1"/>
    <dgm:cxn modelId="{3ED5F6D8-C6F3-4379-B5C2-5FF681F06E1A}" srcId="{F783AE3D-D245-4B71-885A-E750AF4F8D40}" destId="{2331AAFB-134C-48E8-9159-AA0E28E4319C}" srcOrd="6" destOrd="0" parTransId="{1105BA0D-448C-411E-98A3-4F8592BBF322}" sibTransId="{D1B7981E-5BA0-4F87-A19C-DAECDF470D95}"/>
    <dgm:cxn modelId="{BCFBA231-6469-4070-802D-019026F6CB88}" srcId="{00C1A3C5-89EC-433D-B5DA-70391A22B0B1}" destId="{C7FBD77B-BD05-487D-B7F2-0D4EC7868815}" srcOrd="1" destOrd="0" parTransId="{3195E690-EE21-4B8E-9B99-A611072578A2}" sibTransId="{D888D3CF-B3F0-4D4E-907F-9D9FB5CF21AA}"/>
    <dgm:cxn modelId="{B6CE3AFE-3F3C-4787-BF58-73E21A43EEEC}" type="presOf" srcId="{722F04CF-4A1F-477E-A2F9-578B453DBD10}" destId="{E3CF7FBA-50DD-4A8E-999D-6A597A7E3EA6}" srcOrd="0" destOrd="8" presId="urn:microsoft.com/office/officeart/2005/8/layout/hList1"/>
    <dgm:cxn modelId="{12A16F07-FA59-43D8-841C-725BDF53EF18}" srcId="{F783AE3D-D245-4B71-885A-E750AF4F8D40}" destId="{2BA928C9-D6E6-487D-AC91-61921FBE8470}" srcOrd="0" destOrd="0" parTransId="{1020C265-6C64-4C8D-A82B-92AA54A91A14}" sibTransId="{86A203EE-7B87-4E1C-8A72-D612014C995A}"/>
    <dgm:cxn modelId="{8B9B6E10-D67A-494E-8068-0F2C18E8B4CF}" type="presOf" srcId="{00C1A3C5-89EC-433D-B5DA-70391A22B0B1}" destId="{318C516A-36F9-4EE8-BDAA-DAB1958DDE30}" srcOrd="0" destOrd="0" presId="urn:microsoft.com/office/officeart/2005/8/layout/hList1"/>
    <dgm:cxn modelId="{DAA5F19E-894C-4D3B-A336-1BEC03D35576}" type="presOf" srcId="{199C49CC-6CD4-4F72-B14A-191BADB3DFE0}" destId="{E3CF7FBA-50DD-4A8E-999D-6A597A7E3EA6}" srcOrd="0" destOrd="7" presId="urn:microsoft.com/office/officeart/2005/8/layout/hList1"/>
    <dgm:cxn modelId="{E8D9AA4B-5C47-4BE9-919B-901C76A2405F}" srcId="{00C1A3C5-89EC-433D-B5DA-70391A22B0B1}" destId="{9DF74B78-2555-49AA-B331-96252439D930}" srcOrd="2" destOrd="0" parTransId="{28012355-437C-497B-A4A4-90868758B582}" sibTransId="{EB17A5F0-5139-4A69-B8D0-86A81F51B61C}"/>
    <dgm:cxn modelId="{60AA2445-8A45-4A68-A824-ABED4C2E751A}" type="presOf" srcId="{2BA928C9-D6E6-487D-AC91-61921FBE8470}" destId="{E3CF7FBA-50DD-4A8E-999D-6A597A7E3EA6}" srcOrd="0" destOrd="0" presId="urn:microsoft.com/office/officeart/2005/8/layout/hList1"/>
    <dgm:cxn modelId="{587CDD5D-6DD6-4C0A-A4ED-D85C33F917B5}" type="presOf" srcId="{868F8703-D6CC-4993-BC0C-76C05849284C}" destId="{8CDC81BF-6061-42CE-B6D8-4858E1BD4DD2}" srcOrd="0" destOrd="6" presId="urn:microsoft.com/office/officeart/2005/8/layout/hList1"/>
    <dgm:cxn modelId="{0E3C63E3-E15E-4000-A06E-C4BA369E4113}" srcId="{F783AE3D-D245-4B71-885A-E750AF4F8D40}" destId="{7C8636E8-F68D-4AFE-9955-C430CBBC0CFB}" srcOrd="9" destOrd="0" parTransId="{AAD711AB-4DB3-4F8A-8681-3F81B04A0801}" sibTransId="{87B46074-5F9C-484B-BD9F-75912846A527}"/>
    <dgm:cxn modelId="{83F8E73E-C1A0-4997-8328-35B19C47E1DC}" srcId="{00C1A3C5-89EC-433D-B5DA-70391A22B0B1}" destId="{178F84FE-3340-4035-8AE1-79E316404906}" srcOrd="0" destOrd="0" parTransId="{7082C6E9-C64A-4AE9-B991-4C827E6D1D5B}" sibTransId="{1747A4F9-C458-4A09-996B-74FB2AEBDD2B}"/>
    <dgm:cxn modelId="{82324833-A720-4242-9BB1-3CE1A74B645D}" srcId="{00C1A3C5-89EC-433D-B5DA-70391A22B0B1}" destId="{AE161E20-DEB2-43B9-8DE0-3DB769B98344}" srcOrd="3" destOrd="0" parTransId="{E026DE49-0F6A-4FCA-AB4A-E7253D7D25B7}" sibTransId="{42E93802-3F45-49DA-B960-4F665666C80E}"/>
    <dgm:cxn modelId="{6C5293C5-54B0-4D7A-988F-40829A906350}" type="presOf" srcId="{B5A506C3-78E9-425C-ABA1-2CB88CD073E1}" destId="{E3CF7FBA-50DD-4A8E-999D-6A597A7E3EA6}" srcOrd="0" destOrd="1" presId="urn:microsoft.com/office/officeart/2005/8/layout/hList1"/>
    <dgm:cxn modelId="{074E4BAE-3F90-4BC7-AA4C-21A5608A4A46}" srcId="{EC2FF69B-045F-45AF-805E-2A20D9FC4FC5}" destId="{F783AE3D-D245-4B71-885A-E750AF4F8D40}" srcOrd="0" destOrd="0" parTransId="{D80ECD5B-3007-40F4-A104-6629F84FDF72}" sibTransId="{EEBD346C-972A-4D83-85C8-8AAC5DB3DCFA}"/>
    <dgm:cxn modelId="{DD40DCFF-ED5D-4DD2-A5A2-CDBA10C1EC5D}" srcId="{00C1A3C5-89EC-433D-B5DA-70391A22B0B1}" destId="{C0602BAF-A84C-44D1-9F94-1CC3FFFBAF56}" srcOrd="4" destOrd="0" parTransId="{5A39ABFE-9C58-4289-BBA6-59A422B2DA1F}" sibTransId="{72B20D69-934F-4C26-ADD4-D7CD5CD8FD60}"/>
    <dgm:cxn modelId="{87AB4437-5894-4D2A-B7EB-8D0A59C1E090}" srcId="{F783AE3D-D245-4B71-885A-E750AF4F8D40}" destId="{A51A7BE5-61BD-4B37-BF9E-BF38B33B6600}" srcOrd="10" destOrd="0" parTransId="{F627C5B5-5EF1-4C46-BC56-64238BF95BB1}" sibTransId="{8311A428-5A44-41B6-BFB5-F8872D603056}"/>
    <dgm:cxn modelId="{8FBC67F2-3895-4096-8A81-8383E9DC019B}" srcId="{00C1A3C5-89EC-433D-B5DA-70391A22B0B1}" destId="{5983FC2C-2120-41CB-838D-C7D6D49DF2B5}" srcOrd="5" destOrd="0" parTransId="{D8276921-4619-41AE-B659-79F16612AAFD}" sibTransId="{57C62D29-8A2F-4A31-8416-CADA3A2DF1D7}"/>
    <dgm:cxn modelId="{0676CE98-9447-4E2B-B92C-11A82E6A8B47}" type="presOf" srcId="{5983FC2C-2120-41CB-838D-C7D6D49DF2B5}" destId="{8CDC81BF-6061-42CE-B6D8-4858E1BD4DD2}" srcOrd="0" destOrd="5" presId="urn:microsoft.com/office/officeart/2005/8/layout/hList1"/>
    <dgm:cxn modelId="{E9C80D49-3054-4250-AF83-7DCC757F576C}" type="presOf" srcId="{178F84FE-3340-4035-8AE1-79E316404906}" destId="{8CDC81BF-6061-42CE-B6D8-4858E1BD4DD2}" srcOrd="0" destOrd="0" presId="urn:microsoft.com/office/officeart/2005/8/layout/hList1"/>
    <dgm:cxn modelId="{3C247C52-B6FD-4E73-B59D-9358AA85319B}" srcId="{F783AE3D-D245-4B71-885A-E750AF4F8D40}" destId="{9B4EFEC0-1E27-49C3-BAD4-8A22E9E716A1}" srcOrd="2" destOrd="0" parTransId="{84526B22-78B8-4B2B-B744-1C7D384FF374}" sibTransId="{5861DCA7-FB23-4364-90CB-30CEC05159D1}"/>
    <dgm:cxn modelId="{6FA190F2-0AA9-4B16-B06E-DED017143E35}" type="presOf" srcId="{EC2FF69B-045F-45AF-805E-2A20D9FC4FC5}" destId="{7EC36A48-94F8-4D54-8D84-B1487A71A28B}" srcOrd="0" destOrd="0" presId="urn:microsoft.com/office/officeart/2005/8/layout/hList1"/>
    <dgm:cxn modelId="{7343B487-8DF4-4A1E-9F1F-107AC6C315CE}" srcId="{F783AE3D-D245-4B71-885A-E750AF4F8D40}" destId="{B931D3FC-0594-4D77-A376-26C34BAC0ADD}" srcOrd="3" destOrd="0" parTransId="{20FCB9B1-A6A5-453B-9C4E-F704F7067A29}" sibTransId="{4495679C-1CF3-423C-8EAC-8A7549089F39}"/>
    <dgm:cxn modelId="{20CD0D2C-5841-4BEE-B19F-6A753BC3D348}" type="presOf" srcId="{0421CA1F-7E1A-4BA7-8E57-BCE45CDCB613}" destId="{E3CF7FBA-50DD-4A8E-999D-6A597A7E3EA6}" srcOrd="0" destOrd="4" presId="urn:microsoft.com/office/officeart/2005/8/layout/hList1"/>
    <dgm:cxn modelId="{4676D400-BF4D-4046-A609-C28FBAB91C4C}" type="presOf" srcId="{C7FBD77B-BD05-487D-B7F2-0D4EC7868815}" destId="{8CDC81BF-6061-42CE-B6D8-4858E1BD4DD2}" srcOrd="0" destOrd="1" presId="urn:microsoft.com/office/officeart/2005/8/layout/hList1"/>
    <dgm:cxn modelId="{94BBA67E-62F0-4A75-931A-4C341DB2D94F}" type="presOf" srcId="{2331AAFB-134C-48E8-9159-AA0E28E4319C}" destId="{E3CF7FBA-50DD-4A8E-999D-6A597A7E3EA6}" srcOrd="0" destOrd="6" presId="urn:microsoft.com/office/officeart/2005/8/layout/hList1"/>
    <dgm:cxn modelId="{28F34E3C-25DD-4659-BF6B-F21CFEE03182}" type="presOf" srcId="{9B4EFEC0-1E27-49C3-BAD4-8A22E9E716A1}" destId="{E3CF7FBA-50DD-4A8E-999D-6A597A7E3EA6}" srcOrd="0" destOrd="2" presId="urn:microsoft.com/office/officeart/2005/8/layout/hList1"/>
    <dgm:cxn modelId="{98D71564-F22E-4360-A28D-AA1727D9164E}" type="presOf" srcId="{C0602BAF-A84C-44D1-9F94-1CC3FFFBAF56}" destId="{8CDC81BF-6061-42CE-B6D8-4858E1BD4DD2}" srcOrd="0" destOrd="4" presId="urn:microsoft.com/office/officeart/2005/8/layout/hList1"/>
    <dgm:cxn modelId="{05DE842B-0110-48D4-ACD4-56CA92682FA4}" srcId="{EC2FF69B-045F-45AF-805E-2A20D9FC4FC5}" destId="{00C1A3C5-89EC-433D-B5DA-70391A22B0B1}" srcOrd="1" destOrd="0" parTransId="{482B3660-CFB4-44E6-A12D-EC0E9C5AAB87}" sibTransId="{DD7B94AC-920F-452E-8D5C-A3A64955F447}"/>
    <dgm:cxn modelId="{85E42FB3-5978-4B41-8EAB-505A24FA71A5}" type="presOf" srcId="{B931D3FC-0594-4D77-A376-26C34BAC0ADD}" destId="{E3CF7FBA-50DD-4A8E-999D-6A597A7E3EA6}" srcOrd="0" destOrd="3" presId="urn:microsoft.com/office/officeart/2005/8/layout/hList1"/>
    <dgm:cxn modelId="{BCA96E28-D7EF-4EBC-8D91-E310800DE1F6}" srcId="{F783AE3D-D245-4B71-885A-E750AF4F8D40}" destId="{0421CA1F-7E1A-4BA7-8E57-BCE45CDCB613}" srcOrd="4" destOrd="0" parTransId="{BEFA3D1E-68E8-4219-86DE-CCC1409168DA}" sibTransId="{99C4D910-20C4-4BAD-A3B5-E73F24892EBD}"/>
    <dgm:cxn modelId="{1182044D-A9ED-4571-A155-EF417E278CB1}" srcId="{F783AE3D-D245-4B71-885A-E750AF4F8D40}" destId="{9F25934E-3298-42E7-A63A-B97865F0E874}" srcOrd="11" destOrd="0" parTransId="{A7A5A942-9455-4FB9-B28A-E8AB3BADC5E0}" sibTransId="{DF93A51D-B022-4079-826A-FE0D411D2869}"/>
    <dgm:cxn modelId="{950440D7-2ED3-4194-8C81-D2E82928351A}" type="presOf" srcId="{AE161E20-DEB2-43B9-8DE0-3DB769B98344}" destId="{8CDC81BF-6061-42CE-B6D8-4858E1BD4DD2}" srcOrd="0" destOrd="3" presId="urn:microsoft.com/office/officeart/2005/8/layout/hList1"/>
    <dgm:cxn modelId="{819C3103-CCF2-4A92-8682-7AB3E826CE48}" type="presParOf" srcId="{7EC36A48-94F8-4D54-8D84-B1487A71A28B}" destId="{9402FD41-72F5-42DC-BF1C-23614619A89A}" srcOrd="0" destOrd="0" presId="urn:microsoft.com/office/officeart/2005/8/layout/hList1"/>
    <dgm:cxn modelId="{8914C1E8-C3DB-4B3E-8FE8-F8B57F2DF99A}" type="presParOf" srcId="{9402FD41-72F5-42DC-BF1C-23614619A89A}" destId="{48A9CBC6-1A46-45AF-A17C-6B58BD266867}" srcOrd="0" destOrd="0" presId="urn:microsoft.com/office/officeart/2005/8/layout/hList1"/>
    <dgm:cxn modelId="{8512DC45-5816-4435-A70E-FF56858C029C}" type="presParOf" srcId="{9402FD41-72F5-42DC-BF1C-23614619A89A}" destId="{E3CF7FBA-50DD-4A8E-999D-6A597A7E3EA6}" srcOrd="1" destOrd="0" presId="urn:microsoft.com/office/officeart/2005/8/layout/hList1"/>
    <dgm:cxn modelId="{12ACB8BD-7C9F-4497-8343-62AFFE69858A}" type="presParOf" srcId="{7EC36A48-94F8-4D54-8D84-B1487A71A28B}" destId="{98D832E6-BDDC-4562-A068-4B172250F13D}" srcOrd="1" destOrd="0" presId="urn:microsoft.com/office/officeart/2005/8/layout/hList1"/>
    <dgm:cxn modelId="{402B3841-3F20-4328-96CD-6FE4D66663EC}" type="presParOf" srcId="{7EC36A48-94F8-4D54-8D84-B1487A71A28B}" destId="{0333FB56-6C9A-4FF9-8D86-8E9787E3904C}" srcOrd="2" destOrd="0" presId="urn:microsoft.com/office/officeart/2005/8/layout/hList1"/>
    <dgm:cxn modelId="{7DF2A002-86BE-4902-8DDD-81239481658B}" type="presParOf" srcId="{0333FB56-6C9A-4FF9-8D86-8E9787E3904C}" destId="{318C516A-36F9-4EE8-BDAA-DAB1958DDE30}" srcOrd="0" destOrd="0" presId="urn:microsoft.com/office/officeart/2005/8/layout/hList1"/>
    <dgm:cxn modelId="{45C361EA-C9BC-41BE-9586-52C124ADFFEA}" type="presParOf" srcId="{0333FB56-6C9A-4FF9-8D86-8E9787E3904C}" destId="{8CDC81BF-6061-42CE-B6D8-4858E1BD4D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E92D781-1AD1-44F8-A930-294D17597972}" type="doc">
      <dgm:prSet loTypeId="urn:microsoft.com/office/officeart/2005/8/layout/lProcess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AFE079A-82CE-46D1-B344-EF5E3E16ADE4}">
      <dgm:prSet phldrT="[Text]" custT="1"/>
      <dgm:spPr>
        <a:gradFill rotWithShape="0">
          <a:gsLst>
            <a:gs pos="100000">
              <a:srgbClr val="FF0000"/>
            </a:gs>
            <a:gs pos="34000">
              <a:schemeClr val="accent1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</a:gradFill>
      </dgm:spPr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Регион от ниво 2 по </a:t>
          </a:r>
          <a:r>
            <a:rPr lang="en-US" sz="2000" dirty="0" smtClean="0">
              <a:latin typeface="Candara" panose="020E0502030303020204" pitchFamily="34" charset="0"/>
            </a:rPr>
            <a:t>NUTS</a:t>
          </a:r>
          <a:endParaRPr lang="en-US" sz="2000" dirty="0">
            <a:latin typeface="Candara" panose="020E0502030303020204" pitchFamily="34" charset="0"/>
          </a:endParaRPr>
        </a:p>
      </dgm:t>
    </dgm:pt>
    <dgm:pt modelId="{3624EBD5-AC31-46A8-B8CA-9575B3EA6931}" type="parTrans" cxnId="{1CE17EB9-1686-4461-BC7B-09C05C9938AA}">
      <dgm:prSet/>
      <dgm:spPr/>
      <dgm:t>
        <a:bodyPr/>
        <a:lstStyle/>
        <a:p>
          <a:endParaRPr lang="en-US"/>
        </a:p>
      </dgm:t>
    </dgm:pt>
    <dgm:pt modelId="{D873DEF6-5E8B-484B-8104-BF736616E627}" type="sibTrans" cxnId="{1CE17EB9-1686-4461-BC7B-09C05C9938AA}">
      <dgm:prSet/>
      <dgm:spPr/>
      <dgm:t>
        <a:bodyPr/>
        <a:lstStyle/>
        <a:p>
          <a:endParaRPr lang="en-US"/>
        </a:p>
      </dgm:t>
    </dgm:pt>
    <dgm:pt modelId="{F6A39D48-DDD1-4C97-A7CD-AA1AA20E9DA4}">
      <dgm:prSet phldrT="[Text]" custT="1"/>
      <dgm:spPr>
        <a:solidFill>
          <a:srgbClr val="FF0000"/>
        </a:solidFill>
      </dgm:spPr>
      <dgm:t>
        <a:bodyPr/>
        <a:lstStyle/>
        <a:p>
          <a:r>
            <a:rPr lang="bg-BG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По-слабо развити региони</a:t>
          </a:r>
        </a:p>
        <a:p>
          <a:r>
            <a:rPr lang="bg-BG" sz="1600" dirty="0" smtClean="0">
              <a:latin typeface="Candara" panose="020E0502030303020204" pitchFamily="34" charset="0"/>
            </a:rPr>
            <a:t>БВП на глава от населението </a:t>
          </a:r>
          <a:r>
            <a:rPr lang="bg-BG" sz="1600" b="1" i="0" dirty="0" smtClean="0">
              <a:latin typeface="Candara" panose="020E0502030303020204" pitchFamily="34" charset="0"/>
            </a:rPr>
            <a:t>по-малък от 75% от средния </a:t>
          </a:r>
          <a:r>
            <a:rPr lang="bg-BG" sz="1600" dirty="0" smtClean="0">
              <a:latin typeface="Candara" panose="020E0502030303020204" pitchFamily="34" charset="0"/>
            </a:rPr>
            <a:t>БВП на ЕС-27</a:t>
          </a:r>
          <a:endParaRPr lang="en-US" sz="1600" dirty="0">
            <a:latin typeface="Candara" panose="020E0502030303020204" pitchFamily="34" charset="0"/>
          </a:endParaRPr>
        </a:p>
      </dgm:t>
    </dgm:pt>
    <dgm:pt modelId="{D4A5FB94-A129-4A52-93D7-683B100EB133}" type="parTrans" cxnId="{C21EC893-D833-4107-BAF9-9507BD1C1EC2}">
      <dgm:prSet/>
      <dgm:spPr/>
      <dgm:t>
        <a:bodyPr/>
        <a:lstStyle/>
        <a:p>
          <a:endParaRPr lang="en-US"/>
        </a:p>
      </dgm:t>
    </dgm:pt>
    <dgm:pt modelId="{9AAA44E5-1570-4C8B-8891-9E6A95832B31}" type="sibTrans" cxnId="{C21EC893-D833-4107-BAF9-9507BD1C1EC2}">
      <dgm:prSet/>
      <dgm:spPr/>
      <dgm:t>
        <a:bodyPr/>
        <a:lstStyle/>
        <a:p>
          <a:endParaRPr lang="en-US"/>
        </a:p>
      </dgm:t>
    </dgm:pt>
    <dgm:pt modelId="{7C2FBAE6-3D29-47AF-98AC-C1DDFE2DF56B}">
      <dgm:prSet phldrT="[Text]" custT="1"/>
      <dgm:spPr>
        <a:solidFill>
          <a:srgbClr val="990000"/>
        </a:solidFill>
      </dgm:spPr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Ставка на съфинансиране на равнището на всеки приоритет</a:t>
          </a:r>
        </a:p>
        <a:p>
          <a:r>
            <a:rPr lang="bg-BG" sz="2000" b="1" dirty="0" smtClean="0">
              <a:latin typeface="Candara" panose="020E0502030303020204" pitchFamily="34" charset="0"/>
            </a:rPr>
            <a:t>70%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84292534-703D-443F-938F-CB860AF02EEF}" type="parTrans" cxnId="{F0186330-5391-4DFA-BCB6-E8DAE068C809}">
      <dgm:prSet/>
      <dgm:spPr/>
      <dgm:t>
        <a:bodyPr/>
        <a:lstStyle/>
        <a:p>
          <a:endParaRPr lang="en-US"/>
        </a:p>
      </dgm:t>
    </dgm:pt>
    <dgm:pt modelId="{9AEF8198-7B1B-40C5-A814-A50F8E94D2EB}" type="sibTrans" cxnId="{F0186330-5391-4DFA-BCB6-E8DAE068C809}">
      <dgm:prSet/>
      <dgm:spPr/>
      <dgm:t>
        <a:bodyPr/>
        <a:lstStyle/>
        <a:p>
          <a:endParaRPr lang="en-US"/>
        </a:p>
      </dgm:t>
    </dgm:pt>
    <dgm:pt modelId="{AA4CDE93-9ED3-4621-AA30-B46E3E5F42D2}">
      <dgm:prSet phldrT="[Text]" custT="1"/>
      <dgm:spPr>
        <a:gradFill rotWithShape="0">
          <a:gsLst>
            <a:gs pos="97000">
              <a:srgbClr val="FFC000"/>
            </a:gs>
            <a:gs pos="34000">
              <a:schemeClr val="accent1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</a:gradFill>
      </dgm:spPr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Регион от ниво 2 по </a:t>
          </a:r>
          <a:r>
            <a:rPr lang="en-US" sz="2000" dirty="0" smtClean="0">
              <a:latin typeface="Candara" panose="020E0502030303020204" pitchFamily="34" charset="0"/>
            </a:rPr>
            <a:t>NUTS</a:t>
          </a:r>
          <a:endParaRPr lang="en-US" sz="2000" dirty="0">
            <a:latin typeface="Candara" panose="020E0502030303020204" pitchFamily="34" charset="0"/>
          </a:endParaRPr>
        </a:p>
      </dgm:t>
    </dgm:pt>
    <dgm:pt modelId="{AB896BC9-5B90-4B94-8596-E72AE37A2963}" type="parTrans" cxnId="{4BA8E6C2-AC88-4AEA-AFF4-B4D8BCBC331B}">
      <dgm:prSet/>
      <dgm:spPr/>
      <dgm:t>
        <a:bodyPr/>
        <a:lstStyle/>
        <a:p>
          <a:endParaRPr lang="en-US"/>
        </a:p>
      </dgm:t>
    </dgm:pt>
    <dgm:pt modelId="{1F59188C-8D5A-43B7-8FB4-367E930C204D}" type="sibTrans" cxnId="{4BA8E6C2-AC88-4AEA-AFF4-B4D8BCBC331B}">
      <dgm:prSet/>
      <dgm:spPr/>
      <dgm:t>
        <a:bodyPr/>
        <a:lstStyle/>
        <a:p>
          <a:endParaRPr lang="en-US"/>
        </a:p>
      </dgm:t>
    </dgm:pt>
    <dgm:pt modelId="{89E04DF4-4B0D-4921-A5C5-CB76C00B5AFD}">
      <dgm:prSet phldrT="[Text]" custT="1"/>
      <dgm:spPr>
        <a:solidFill>
          <a:srgbClr val="CC3300"/>
        </a:solidFill>
      </dgm:spPr>
      <dgm:t>
        <a:bodyPr/>
        <a:lstStyle/>
        <a:p>
          <a:r>
            <a:rPr lang="bg-BG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Региони в преход</a:t>
          </a:r>
        </a:p>
        <a:p>
          <a:r>
            <a:rPr lang="bg-BG" sz="1600" dirty="0" smtClean="0">
              <a:latin typeface="Candara" panose="020E0502030303020204" pitchFamily="34" charset="0"/>
            </a:rPr>
            <a:t>БВП на глава от населението </a:t>
          </a:r>
          <a:r>
            <a:rPr lang="bg-BG" sz="1600" b="1" i="0" dirty="0" smtClean="0">
              <a:latin typeface="Candara" panose="020E0502030303020204" pitchFamily="34" charset="0"/>
            </a:rPr>
            <a:t>между 75% и 100% от средния </a:t>
          </a:r>
          <a:r>
            <a:rPr lang="bg-BG" sz="1600" dirty="0" smtClean="0">
              <a:latin typeface="Candara" panose="020E0502030303020204" pitchFamily="34" charset="0"/>
            </a:rPr>
            <a:t>БВП на ЕС-27  </a:t>
          </a:r>
          <a:endParaRPr lang="en-US" sz="1600" dirty="0">
            <a:latin typeface="Candara" panose="020E0502030303020204" pitchFamily="34" charset="0"/>
          </a:endParaRPr>
        </a:p>
      </dgm:t>
    </dgm:pt>
    <dgm:pt modelId="{5D189E06-FEAF-4444-A4E2-04B3723965B8}" type="parTrans" cxnId="{ADA0AF60-D804-415E-A4B8-C742F6E6C377}">
      <dgm:prSet/>
      <dgm:spPr/>
      <dgm:t>
        <a:bodyPr/>
        <a:lstStyle/>
        <a:p>
          <a:endParaRPr lang="en-US"/>
        </a:p>
      </dgm:t>
    </dgm:pt>
    <dgm:pt modelId="{19433551-7969-4811-A4C5-9C408357DB64}" type="sibTrans" cxnId="{ADA0AF60-D804-415E-A4B8-C742F6E6C377}">
      <dgm:prSet/>
      <dgm:spPr/>
      <dgm:t>
        <a:bodyPr/>
        <a:lstStyle/>
        <a:p>
          <a:endParaRPr lang="en-US"/>
        </a:p>
      </dgm:t>
    </dgm:pt>
    <dgm:pt modelId="{C5C79CC3-1AB1-4B99-A333-093D84CAC6AE}">
      <dgm:prSet phldrT="[Text]" custT="1"/>
      <dgm:spPr>
        <a:solidFill>
          <a:srgbClr val="663300"/>
        </a:solidFill>
      </dgm:spPr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Ставка на съфинансиране на равнището на всеки приоритет</a:t>
          </a:r>
        </a:p>
        <a:p>
          <a:r>
            <a:rPr lang="bg-BG" sz="2000" b="1" dirty="0" smtClean="0">
              <a:latin typeface="Candara" panose="020E0502030303020204" pitchFamily="34" charset="0"/>
            </a:rPr>
            <a:t>55 %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B1EA46B0-18F7-445A-93F0-8C1D26A40EEA}" type="parTrans" cxnId="{C03F468C-F86D-4E96-B84D-0C66EBB19427}">
      <dgm:prSet/>
      <dgm:spPr/>
      <dgm:t>
        <a:bodyPr/>
        <a:lstStyle/>
        <a:p>
          <a:endParaRPr lang="en-US"/>
        </a:p>
      </dgm:t>
    </dgm:pt>
    <dgm:pt modelId="{79174451-8745-44AC-9B0E-24760CBB03D4}" type="sibTrans" cxnId="{C03F468C-F86D-4E96-B84D-0C66EBB19427}">
      <dgm:prSet/>
      <dgm:spPr/>
      <dgm:t>
        <a:bodyPr/>
        <a:lstStyle/>
        <a:p>
          <a:endParaRPr lang="en-US"/>
        </a:p>
      </dgm:t>
    </dgm:pt>
    <dgm:pt modelId="{D9213D87-62E3-484F-A484-8E333E9BB6E6}">
      <dgm:prSet phldrT="[Text]" custT="1"/>
      <dgm:spPr>
        <a:gradFill rotWithShape="0">
          <a:gsLst>
            <a:gs pos="98000">
              <a:srgbClr val="0070C0"/>
            </a:gs>
            <a:gs pos="34000">
              <a:schemeClr val="accent1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</a:gradFill>
      </dgm:spPr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Регион от ниво 2 </a:t>
          </a:r>
          <a:r>
            <a:rPr lang="en-US" sz="2000" dirty="0" smtClean="0">
              <a:latin typeface="Candara" panose="020E0502030303020204" pitchFamily="34" charset="0"/>
            </a:rPr>
            <a:t>NUTS </a:t>
          </a:r>
          <a:endParaRPr lang="en-US" sz="2000" dirty="0">
            <a:latin typeface="Candara" panose="020E0502030303020204" pitchFamily="34" charset="0"/>
          </a:endParaRPr>
        </a:p>
      </dgm:t>
    </dgm:pt>
    <dgm:pt modelId="{87F3DF67-3F7A-439C-9DA7-3DFD966A3CF3}" type="parTrans" cxnId="{8FB0992E-9944-4449-BD71-DEBC3CA2772A}">
      <dgm:prSet/>
      <dgm:spPr/>
      <dgm:t>
        <a:bodyPr/>
        <a:lstStyle/>
        <a:p>
          <a:endParaRPr lang="en-US"/>
        </a:p>
      </dgm:t>
    </dgm:pt>
    <dgm:pt modelId="{481DC0FC-50C8-441D-9C97-D177353A471B}" type="sibTrans" cxnId="{8FB0992E-9944-4449-BD71-DEBC3CA2772A}">
      <dgm:prSet/>
      <dgm:spPr/>
      <dgm:t>
        <a:bodyPr/>
        <a:lstStyle/>
        <a:p>
          <a:endParaRPr lang="en-US"/>
        </a:p>
      </dgm:t>
    </dgm:pt>
    <dgm:pt modelId="{7039494B-7DB9-4931-B463-05B61A7FDABD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bg-BG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По-силно развити региони</a:t>
          </a:r>
        </a:p>
        <a:p>
          <a:r>
            <a:rPr lang="bg-BG" sz="1600" dirty="0" smtClean="0">
              <a:latin typeface="Candara" panose="020E0502030303020204" pitchFamily="34" charset="0"/>
            </a:rPr>
            <a:t>БВП на глава от населението </a:t>
          </a:r>
          <a:r>
            <a:rPr lang="bg-BG" sz="1600" b="1" dirty="0" smtClean="0">
              <a:latin typeface="Candara" panose="020E0502030303020204" pitchFamily="34" charset="0"/>
            </a:rPr>
            <a:t>над 100% </a:t>
          </a:r>
          <a:r>
            <a:rPr lang="bg-BG" sz="1600" dirty="0" smtClean="0">
              <a:latin typeface="Candara" panose="020E0502030303020204" pitchFamily="34" charset="0"/>
            </a:rPr>
            <a:t>от средния БВП на ЕС-27</a:t>
          </a:r>
          <a:endParaRPr lang="en-US" sz="1600" dirty="0">
            <a:latin typeface="Candara" panose="020E0502030303020204" pitchFamily="34" charset="0"/>
          </a:endParaRPr>
        </a:p>
      </dgm:t>
    </dgm:pt>
    <dgm:pt modelId="{958B55DB-5553-4749-91D3-6FA69272F3C4}" type="parTrans" cxnId="{D63C022F-C1CA-4DAD-A957-A3F76845C7CF}">
      <dgm:prSet/>
      <dgm:spPr/>
      <dgm:t>
        <a:bodyPr/>
        <a:lstStyle/>
        <a:p>
          <a:endParaRPr lang="en-US"/>
        </a:p>
      </dgm:t>
    </dgm:pt>
    <dgm:pt modelId="{A7C8D980-E4C4-4C14-B791-C96F2E098139}" type="sibTrans" cxnId="{D63C022F-C1CA-4DAD-A957-A3F76845C7CF}">
      <dgm:prSet/>
      <dgm:spPr/>
      <dgm:t>
        <a:bodyPr/>
        <a:lstStyle/>
        <a:p>
          <a:endParaRPr lang="en-US"/>
        </a:p>
      </dgm:t>
    </dgm:pt>
    <dgm:pt modelId="{64EA4DC5-385E-44A4-A796-A829F0395020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Ставка на съфинансиране на равнището на всеки приоритет</a:t>
          </a:r>
        </a:p>
        <a:p>
          <a:r>
            <a:rPr lang="bg-BG" sz="2000" b="1" dirty="0" smtClean="0">
              <a:latin typeface="Candara" panose="020E0502030303020204" pitchFamily="34" charset="0"/>
            </a:rPr>
            <a:t>40 %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1918DB1A-1369-4734-B28E-5F452CC636A5}" type="parTrans" cxnId="{4FD08124-8F8D-483B-8DB4-D0CD7D759CDF}">
      <dgm:prSet/>
      <dgm:spPr/>
      <dgm:t>
        <a:bodyPr/>
        <a:lstStyle/>
        <a:p>
          <a:endParaRPr lang="en-US"/>
        </a:p>
      </dgm:t>
    </dgm:pt>
    <dgm:pt modelId="{E420999B-F4B5-4426-B0BD-33EB1B7B739E}" type="sibTrans" cxnId="{4FD08124-8F8D-483B-8DB4-D0CD7D759CDF}">
      <dgm:prSet/>
      <dgm:spPr/>
      <dgm:t>
        <a:bodyPr/>
        <a:lstStyle/>
        <a:p>
          <a:endParaRPr lang="en-US"/>
        </a:p>
      </dgm:t>
    </dgm:pt>
    <dgm:pt modelId="{91A6F5F0-2855-492D-B828-48B12EECF472}" type="pres">
      <dgm:prSet presAssocID="{5E92D781-1AD1-44F8-A930-294D1759797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6C91C6E-3B8C-4188-8BBC-47804A6C7CED}" type="pres">
      <dgm:prSet presAssocID="{6AFE079A-82CE-46D1-B344-EF5E3E16ADE4}" presName="compNode" presStyleCnt="0"/>
      <dgm:spPr/>
    </dgm:pt>
    <dgm:pt modelId="{6E851339-0C0B-4FFD-9B6A-5C5BEE12E7B4}" type="pres">
      <dgm:prSet presAssocID="{6AFE079A-82CE-46D1-B344-EF5E3E16ADE4}" presName="aNode" presStyleLbl="bgShp" presStyleIdx="0" presStyleCnt="3"/>
      <dgm:spPr/>
      <dgm:t>
        <a:bodyPr/>
        <a:lstStyle/>
        <a:p>
          <a:endParaRPr lang="en-US"/>
        </a:p>
      </dgm:t>
    </dgm:pt>
    <dgm:pt modelId="{C4AF19C3-688B-4469-B49D-53ABCF266A35}" type="pres">
      <dgm:prSet presAssocID="{6AFE079A-82CE-46D1-B344-EF5E3E16ADE4}" presName="textNode" presStyleLbl="bgShp" presStyleIdx="0" presStyleCnt="3"/>
      <dgm:spPr/>
      <dgm:t>
        <a:bodyPr/>
        <a:lstStyle/>
        <a:p>
          <a:endParaRPr lang="en-US"/>
        </a:p>
      </dgm:t>
    </dgm:pt>
    <dgm:pt modelId="{6441C717-9AEF-4526-AEB4-C9693604046B}" type="pres">
      <dgm:prSet presAssocID="{6AFE079A-82CE-46D1-B344-EF5E3E16ADE4}" presName="compChildNode" presStyleCnt="0"/>
      <dgm:spPr/>
    </dgm:pt>
    <dgm:pt modelId="{ACEAAE50-79F2-4844-A3B3-642C5ED4DF83}" type="pres">
      <dgm:prSet presAssocID="{6AFE079A-82CE-46D1-B344-EF5E3E16ADE4}" presName="theInnerList" presStyleCnt="0"/>
      <dgm:spPr/>
    </dgm:pt>
    <dgm:pt modelId="{AFAA7F46-9156-4601-A7A9-F8F5F22F3554}" type="pres">
      <dgm:prSet presAssocID="{F6A39D48-DDD1-4C97-A7CD-AA1AA20E9DA4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BE7FC7-A129-4E35-B668-EF9454421D8F}" type="pres">
      <dgm:prSet presAssocID="{F6A39D48-DDD1-4C97-A7CD-AA1AA20E9DA4}" presName="aSpace2" presStyleCnt="0"/>
      <dgm:spPr/>
    </dgm:pt>
    <dgm:pt modelId="{07D55565-DDA7-4753-9F55-0F6B5A065F82}" type="pres">
      <dgm:prSet presAssocID="{7C2FBAE6-3D29-47AF-98AC-C1DDFE2DF56B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CE5469-278E-4FD0-8EAA-FAC6B090D2C2}" type="pres">
      <dgm:prSet presAssocID="{6AFE079A-82CE-46D1-B344-EF5E3E16ADE4}" presName="aSpace" presStyleCnt="0"/>
      <dgm:spPr/>
    </dgm:pt>
    <dgm:pt modelId="{0855ED5D-CE97-496A-AA8D-ED471ED3F172}" type="pres">
      <dgm:prSet presAssocID="{AA4CDE93-9ED3-4621-AA30-B46E3E5F42D2}" presName="compNode" presStyleCnt="0"/>
      <dgm:spPr/>
    </dgm:pt>
    <dgm:pt modelId="{3D95581F-0C8C-4205-BE72-550E4C067C79}" type="pres">
      <dgm:prSet presAssocID="{AA4CDE93-9ED3-4621-AA30-B46E3E5F42D2}" presName="aNode" presStyleLbl="bgShp" presStyleIdx="1" presStyleCnt="3"/>
      <dgm:spPr/>
      <dgm:t>
        <a:bodyPr/>
        <a:lstStyle/>
        <a:p>
          <a:endParaRPr lang="en-US"/>
        </a:p>
      </dgm:t>
    </dgm:pt>
    <dgm:pt modelId="{CDBF4896-F3F1-43C9-A314-3787E221F9D3}" type="pres">
      <dgm:prSet presAssocID="{AA4CDE93-9ED3-4621-AA30-B46E3E5F42D2}" presName="textNode" presStyleLbl="bgShp" presStyleIdx="1" presStyleCnt="3"/>
      <dgm:spPr/>
      <dgm:t>
        <a:bodyPr/>
        <a:lstStyle/>
        <a:p>
          <a:endParaRPr lang="en-US"/>
        </a:p>
      </dgm:t>
    </dgm:pt>
    <dgm:pt modelId="{8AA05C91-CCBC-4B2F-88C5-9B8FF4752FA3}" type="pres">
      <dgm:prSet presAssocID="{AA4CDE93-9ED3-4621-AA30-B46E3E5F42D2}" presName="compChildNode" presStyleCnt="0"/>
      <dgm:spPr/>
    </dgm:pt>
    <dgm:pt modelId="{54AE584F-6FB4-47EB-B760-557EB5A3A200}" type="pres">
      <dgm:prSet presAssocID="{AA4CDE93-9ED3-4621-AA30-B46E3E5F42D2}" presName="theInnerList" presStyleCnt="0"/>
      <dgm:spPr/>
    </dgm:pt>
    <dgm:pt modelId="{28AB5E4F-1A26-4005-9838-BEC2D5E8D42F}" type="pres">
      <dgm:prSet presAssocID="{89E04DF4-4B0D-4921-A5C5-CB76C00B5AFD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590190-02BA-4801-A485-CB3E7C4DDA9D}" type="pres">
      <dgm:prSet presAssocID="{89E04DF4-4B0D-4921-A5C5-CB76C00B5AFD}" presName="aSpace2" presStyleCnt="0"/>
      <dgm:spPr/>
    </dgm:pt>
    <dgm:pt modelId="{0A9E809C-1CCE-45AD-A074-7F4C9F776222}" type="pres">
      <dgm:prSet presAssocID="{C5C79CC3-1AB1-4B99-A333-093D84CAC6AE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3ECD63-6C8B-41E2-9C60-C72266A92CF1}" type="pres">
      <dgm:prSet presAssocID="{AA4CDE93-9ED3-4621-AA30-B46E3E5F42D2}" presName="aSpace" presStyleCnt="0"/>
      <dgm:spPr/>
    </dgm:pt>
    <dgm:pt modelId="{35D18F7E-46F2-456B-B217-2962A8A81591}" type="pres">
      <dgm:prSet presAssocID="{D9213D87-62E3-484F-A484-8E333E9BB6E6}" presName="compNode" presStyleCnt="0"/>
      <dgm:spPr/>
    </dgm:pt>
    <dgm:pt modelId="{1CC0AC42-2357-499E-9E7B-5521F68F261A}" type="pres">
      <dgm:prSet presAssocID="{D9213D87-62E3-484F-A484-8E333E9BB6E6}" presName="aNode" presStyleLbl="bgShp" presStyleIdx="2" presStyleCnt="3"/>
      <dgm:spPr/>
      <dgm:t>
        <a:bodyPr/>
        <a:lstStyle/>
        <a:p>
          <a:endParaRPr lang="en-US"/>
        </a:p>
      </dgm:t>
    </dgm:pt>
    <dgm:pt modelId="{B5B9FA26-BBE8-4328-85E7-877A88571D05}" type="pres">
      <dgm:prSet presAssocID="{D9213D87-62E3-484F-A484-8E333E9BB6E6}" presName="textNode" presStyleLbl="bgShp" presStyleIdx="2" presStyleCnt="3"/>
      <dgm:spPr/>
      <dgm:t>
        <a:bodyPr/>
        <a:lstStyle/>
        <a:p>
          <a:endParaRPr lang="en-US"/>
        </a:p>
      </dgm:t>
    </dgm:pt>
    <dgm:pt modelId="{7F304214-2967-4839-A308-74D65D796244}" type="pres">
      <dgm:prSet presAssocID="{D9213D87-62E3-484F-A484-8E333E9BB6E6}" presName="compChildNode" presStyleCnt="0"/>
      <dgm:spPr/>
    </dgm:pt>
    <dgm:pt modelId="{758F97CF-333C-42C7-9200-B35686A270CB}" type="pres">
      <dgm:prSet presAssocID="{D9213D87-62E3-484F-A484-8E333E9BB6E6}" presName="theInnerList" presStyleCnt="0"/>
      <dgm:spPr/>
    </dgm:pt>
    <dgm:pt modelId="{5AEC5F23-7B09-4134-9861-7E23F8CCAC93}" type="pres">
      <dgm:prSet presAssocID="{7039494B-7DB9-4931-B463-05B61A7FDABD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B41CBF-72E6-4DF4-A741-23A0AB3AF66D}" type="pres">
      <dgm:prSet presAssocID="{7039494B-7DB9-4931-B463-05B61A7FDABD}" presName="aSpace2" presStyleCnt="0"/>
      <dgm:spPr/>
    </dgm:pt>
    <dgm:pt modelId="{98627971-2DA2-4D68-888E-3B3840485C94}" type="pres">
      <dgm:prSet presAssocID="{64EA4DC5-385E-44A4-A796-A829F0395020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978923-E1C7-48C8-8078-5D408C95B766}" type="presOf" srcId="{D9213D87-62E3-484F-A484-8E333E9BB6E6}" destId="{1CC0AC42-2357-499E-9E7B-5521F68F261A}" srcOrd="0" destOrd="0" presId="urn:microsoft.com/office/officeart/2005/8/layout/lProcess2"/>
    <dgm:cxn modelId="{4C9EC8E7-1AF1-4B80-8FBB-44C3D6FA8E7C}" type="presOf" srcId="{7039494B-7DB9-4931-B463-05B61A7FDABD}" destId="{5AEC5F23-7B09-4134-9861-7E23F8CCAC93}" srcOrd="0" destOrd="0" presId="urn:microsoft.com/office/officeart/2005/8/layout/lProcess2"/>
    <dgm:cxn modelId="{D63C022F-C1CA-4DAD-A957-A3F76845C7CF}" srcId="{D9213D87-62E3-484F-A484-8E333E9BB6E6}" destId="{7039494B-7DB9-4931-B463-05B61A7FDABD}" srcOrd="0" destOrd="0" parTransId="{958B55DB-5553-4749-91D3-6FA69272F3C4}" sibTransId="{A7C8D980-E4C4-4C14-B791-C96F2E098139}"/>
    <dgm:cxn modelId="{A86F5BE3-33F0-4654-8720-41308B927D82}" type="presOf" srcId="{7C2FBAE6-3D29-47AF-98AC-C1DDFE2DF56B}" destId="{07D55565-DDA7-4753-9F55-0F6B5A065F82}" srcOrd="0" destOrd="0" presId="urn:microsoft.com/office/officeart/2005/8/layout/lProcess2"/>
    <dgm:cxn modelId="{1CE17EB9-1686-4461-BC7B-09C05C9938AA}" srcId="{5E92D781-1AD1-44F8-A930-294D17597972}" destId="{6AFE079A-82CE-46D1-B344-EF5E3E16ADE4}" srcOrd="0" destOrd="0" parTransId="{3624EBD5-AC31-46A8-B8CA-9575B3EA6931}" sibTransId="{D873DEF6-5E8B-484B-8104-BF736616E627}"/>
    <dgm:cxn modelId="{4BA8E6C2-AC88-4AEA-AFF4-B4D8BCBC331B}" srcId="{5E92D781-1AD1-44F8-A930-294D17597972}" destId="{AA4CDE93-9ED3-4621-AA30-B46E3E5F42D2}" srcOrd="1" destOrd="0" parTransId="{AB896BC9-5B90-4B94-8596-E72AE37A2963}" sibTransId="{1F59188C-8D5A-43B7-8FB4-367E930C204D}"/>
    <dgm:cxn modelId="{ADA0AF60-D804-415E-A4B8-C742F6E6C377}" srcId="{AA4CDE93-9ED3-4621-AA30-B46E3E5F42D2}" destId="{89E04DF4-4B0D-4921-A5C5-CB76C00B5AFD}" srcOrd="0" destOrd="0" parTransId="{5D189E06-FEAF-4444-A4E2-04B3723965B8}" sibTransId="{19433551-7969-4811-A4C5-9C408357DB64}"/>
    <dgm:cxn modelId="{FB7C6662-2D3F-4044-95F1-126BA8467128}" type="presOf" srcId="{6AFE079A-82CE-46D1-B344-EF5E3E16ADE4}" destId="{C4AF19C3-688B-4469-B49D-53ABCF266A35}" srcOrd="1" destOrd="0" presId="urn:microsoft.com/office/officeart/2005/8/layout/lProcess2"/>
    <dgm:cxn modelId="{CF3CD5CB-5DF0-4DE6-9DB0-CE1E076976D4}" type="presOf" srcId="{89E04DF4-4B0D-4921-A5C5-CB76C00B5AFD}" destId="{28AB5E4F-1A26-4005-9838-BEC2D5E8D42F}" srcOrd="0" destOrd="0" presId="urn:microsoft.com/office/officeart/2005/8/layout/lProcess2"/>
    <dgm:cxn modelId="{8FB0992E-9944-4449-BD71-DEBC3CA2772A}" srcId="{5E92D781-1AD1-44F8-A930-294D17597972}" destId="{D9213D87-62E3-484F-A484-8E333E9BB6E6}" srcOrd="2" destOrd="0" parTransId="{87F3DF67-3F7A-439C-9DA7-3DFD966A3CF3}" sibTransId="{481DC0FC-50C8-441D-9C97-D177353A471B}"/>
    <dgm:cxn modelId="{F0186330-5391-4DFA-BCB6-E8DAE068C809}" srcId="{6AFE079A-82CE-46D1-B344-EF5E3E16ADE4}" destId="{7C2FBAE6-3D29-47AF-98AC-C1DDFE2DF56B}" srcOrd="1" destOrd="0" parTransId="{84292534-703D-443F-938F-CB860AF02EEF}" sibTransId="{9AEF8198-7B1B-40C5-A814-A50F8E94D2EB}"/>
    <dgm:cxn modelId="{1F780442-E055-41F5-B9CD-1182B483DDCD}" type="presOf" srcId="{F6A39D48-DDD1-4C97-A7CD-AA1AA20E9DA4}" destId="{AFAA7F46-9156-4601-A7A9-F8F5F22F3554}" srcOrd="0" destOrd="0" presId="urn:microsoft.com/office/officeart/2005/8/layout/lProcess2"/>
    <dgm:cxn modelId="{DA3FD80F-FE35-446B-9696-1EC950882F13}" type="presOf" srcId="{C5C79CC3-1AB1-4B99-A333-093D84CAC6AE}" destId="{0A9E809C-1CCE-45AD-A074-7F4C9F776222}" srcOrd="0" destOrd="0" presId="urn:microsoft.com/office/officeart/2005/8/layout/lProcess2"/>
    <dgm:cxn modelId="{410BE144-F6A9-4627-A4A3-D6199AB41BF2}" type="presOf" srcId="{6AFE079A-82CE-46D1-B344-EF5E3E16ADE4}" destId="{6E851339-0C0B-4FFD-9B6A-5C5BEE12E7B4}" srcOrd="0" destOrd="0" presId="urn:microsoft.com/office/officeart/2005/8/layout/lProcess2"/>
    <dgm:cxn modelId="{B86F58FA-5699-4523-AD22-A98C247B2F9F}" type="presOf" srcId="{D9213D87-62E3-484F-A484-8E333E9BB6E6}" destId="{B5B9FA26-BBE8-4328-85E7-877A88571D05}" srcOrd="1" destOrd="0" presId="urn:microsoft.com/office/officeart/2005/8/layout/lProcess2"/>
    <dgm:cxn modelId="{32F874E8-C423-4153-A01E-70AAD66D111F}" type="presOf" srcId="{5E92D781-1AD1-44F8-A930-294D17597972}" destId="{91A6F5F0-2855-492D-B828-48B12EECF472}" srcOrd="0" destOrd="0" presId="urn:microsoft.com/office/officeart/2005/8/layout/lProcess2"/>
    <dgm:cxn modelId="{CCFDC8AA-F91F-4451-ADF5-D1F610C40912}" type="presOf" srcId="{AA4CDE93-9ED3-4621-AA30-B46E3E5F42D2}" destId="{3D95581F-0C8C-4205-BE72-550E4C067C79}" srcOrd="0" destOrd="0" presId="urn:microsoft.com/office/officeart/2005/8/layout/lProcess2"/>
    <dgm:cxn modelId="{C03F468C-F86D-4E96-B84D-0C66EBB19427}" srcId="{AA4CDE93-9ED3-4621-AA30-B46E3E5F42D2}" destId="{C5C79CC3-1AB1-4B99-A333-093D84CAC6AE}" srcOrd="1" destOrd="0" parTransId="{B1EA46B0-18F7-445A-93F0-8C1D26A40EEA}" sibTransId="{79174451-8745-44AC-9B0E-24760CBB03D4}"/>
    <dgm:cxn modelId="{C21EC893-D833-4107-BAF9-9507BD1C1EC2}" srcId="{6AFE079A-82CE-46D1-B344-EF5E3E16ADE4}" destId="{F6A39D48-DDD1-4C97-A7CD-AA1AA20E9DA4}" srcOrd="0" destOrd="0" parTransId="{D4A5FB94-A129-4A52-93D7-683B100EB133}" sibTransId="{9AAA44E5-1570-4C8B-8891-9E6A95832B31}"/>
    <dgm:cxn modelId="{4FD08124-8F8D-483B-8DB4-D0CD7D759CDF}" srcId="{D9213D87-62E3-484F-A484-8E333E9BB6E6}" destId="{64EA4DC5-385E-44A4-A796-A829F0395020}" srcOrd="1" destOrd="0" parTransId="{1918DB1A-1369-4734-B28E-5F452CC636A5}" sibTransId="{E420999B-F4B5-4426-B0BD-33EB1B7B739E}"/>
    <dgm:cxn modelId="{A616B4AB-E9A7-4ADD-8346-8B0317E6EF0B}" type="presOf" srcId="{AA4CDE93-9ED3-4621-AA30-B46E3E5F42D2}" destId="{CDBF4896-F3F1-43C9-A314-3787E221F9D3}" srcOrd="1" destOrd="0" presId="urn:microsoft.com/office/officeart/2005/8/layout/lProcess2"/>
    <dgm:cxn modelId="{965A83A4-8F61-415C-BB04-62F95C1D3625}" type="presOf" srcId="{64EA4DC5-385E-44A4-A796-A829F0395020}" destId="{98627971-2DA2-4D68-888E-3B3840485C94}" srcOrd="0" destOrd="0" presId="urn:microsoft.com/office/officeart/2005/8/layout/lProcess2"/>
    <dgm:cxn modelId="{647014BD-5FA1-4B9F-9C49-BAE41BBFDB7A}" type="presParOf" srcId="{91A6F5F0-2855-492D-B828-48B12EECF472}" destId="{A6C91C6E-3B8C-4188-8BBC-47804A6C7CED}" srcOrd="0" destOrd="0" presId="urn:microsoft.com/office/officeart/2005/8/layout/lProcess2"/>
    <dgm:cxn modelId="{24B4370A-D179-45AA-9EF5-E5250C1CA3C1}" type="presParOf" srcId="{A6C91C6E-3B8C-4188-8BBC-47804A6C7CED}" destId="{6E851339-0C0B-4FFD-9B6A-5C5BEE12E7B4}" srcOrd="0" destOrd="0" presId="urn:microsoft.com/office/officeart/2005/8/layout/lProcess2"/>
    <dgm:cxn modelId="{F180CDAD-A296-4B90-B8C9-F1E4FF97F0DD}" type="presParOf" srcId="{A6C91C6E-3B8C-4188-8BBC-47804A6C7CED}" destId="{C4AF19C3-688B-4469-B49D-53ABCF266A35}" srcOrd="1" destOrd="0" presId="urn:microsoft.com/office/officeart/2005/8/layout/lProcess2"/>
    <dgm:cxn modelId="{4EEF0BF8-FCB6-458B-83AB-8A8F55BCDF63}" type="presParOf" srcId="{A6C91C6E-3B8C-4188-8BBC-47804A6C7CED}" destId="{6441C717-9AEF-4526-AEB4-C9693604046B}" srcOrd="2" destOrd="0" presId="urn:microsoft.com/office/officeart/2005/8/layout/lProcess2"/>
    <dgm:cxn modelId="{726ABC1B-60BA-4DA8-84CE-AE00B0B5D9AD}" type="presParOf" srcId="{6441C717-9AEF-4526-AEB4-C9693604046B}" destId="{ACEAAE50-79F2-4844-A3B3-642C5ED4DF83}" srcOrd="0" destOrd="0" presId="urn:microsoft.com/office/officeart/2005/8/layout/lProcess2"/>
    <dgm:cxn modelId="{D919F1F4-37AE-4BC5-BFE2-F0FA2AC49278}" type="presParOf" srcId="{ACEAAE50-79F2-4844-A3B3-642C5ED4DF83}" destId="{AFAA7F46-9156-4601-A7A9-F8F5F22F3554}" srcOrd="0" destOrd="0" presId="urn:microsoft.com/office/officeart/2005/8/layout/lProcess2"/>
    <dgm:cxn modelId="{9D77C69D-3AB7-468A-B0C9-1D01B9767546}" type="presParOf" srcId="{ACEAAE50-79F2-4844-A3B3-642C5ED4DF83}" destId="{27BE7FC7-A129-4E35-B668-EF9454421D8F}" srcOrd="1" destOrd="0" presId="urn:microsoft.com/office/officeart/2005/8/layout/lProcess2"/>
    <dgm:cxn modelId="{66AB068A-BADD-4E3F-AB19-0A2DC3B717D7}" type="presParOf" srcId="{ACEAAE50-79F2-4844-A3B3-642C5ED4DF83}" destId="{07D55565-DDA7-4753-9F55-0F6B5A065F82}" srcOrd="2" destOrd="0" presId="urn:microsoft.com/office/officeart/2005/8/layout/lProcess2"/>
    <dgm:cxn modelId="{2F86820B-932F-4E34-8D4F-B51A6D345C4F}" type="presParOf" srcId="{91A6F5F0-2855-492D-B828-48B12EECF472}" destId="{F4CE5469-278E-4FD0-8EAA-FAC6B090D2C2}" srcOrd="1" destOrd="0" presId="urn:microsoft.com/office/officeart/2005/8/layout/lProcess2"/>
    <dgm:cxn modelId="{F931A387-C01B-4C00-8821-009FF48F2847}" type="presParOf" srcId="{91A6F5F0-2855-492D-B828-48B12EECF472}" destId="{0855ED5D-CE97-496A-AA8D-ED471ED3F172}" srcOrd="2" destOrd="0" presId="urn:microsoft.com/office/officeart/2005/8/layout/lProcess2"/>
    <dgm:cxn modelId="{60AA4E7C-2422-49FC-B634-742A35DF4D0B}" type="presParOf" srcId="{0855ED5D-CE97-496A-AA8D-ED471ED3F172}" destId="{3D95581F-0C8C-4205-BE72-550E4C067C79}" srcOrd="0" destOrd="0" presId="urn:microsoft.com/office/officeart/2005/8/layout/lProcess2"/>
    <dgm:cxn modelId="{65045914-3C89-4AD3-AFD8-E0F249A98FC6}" type="presParOf" srcId="{0855ED5D-CE97-496A-AA8D-ED471ED3F172}" destId="{CDBF4896-F3F1-43C9-A314-3787E221F9D3}" srcOrd="1" destOrd="0" presId="urn:microsoft.com/office/officeart/2005/8/layout/lProcess2"/>
    <dgm:cxn modelId="{2CC096F2-A351-46D8-B3E9-8283F4C33FC3}" type="presParOf" srcId="{0855ED5D-CE97-496A-AA8D-ED471ED3F172}" destId="{8AA05C91-CCBC-4B2F-88C5-9B8FF4752FA3}" srcOrd="2" destOrd="0" presId="urn:microsoft.com/office/officeart/2005/8/layout/lProcess2"/>
    <dgm:cxn modelId="{12FD1976-A3E8-46FF-91E0-5B33FD1A53F8}" type="presParOf" srcId="{8AA05C91-CCBC-4B2F-88C5-9B8FF4752FA3}" destId="{54AE584F-6FB4-47EB-B760-557EB5A3A200}" srcOrd="0" destOrd="0" presId="urn:microsoft.com/office/officeart/2005/8/layout/lProcess2"/>
    <dgm:cxn modelId="{A16E7389-C95A-4175-8648-80D5B8D8038B}" type="presParOf" srcId="{54AE584F-6FB4-47EB-B760-557EB5A3A200}" destId="{28AB5E4F-1A26-4005-9838-BEC2D5E8D42F}" srcOrd="0" destOrd="0" presId="urn:microsoft.com/office/officeart/2005/8/layout/lProcess2"/>
    <dgm:cxn modelId="{A7160510-9126-4281-A91D-063D560BCBB3}" type="presParOf" srcId="{54AE584F-6FB4-47EB-B760-557EB5A3A200}" destId="{4A590190-02BA-4801-A485-CB3E7C4DDA9D}" srcOrd="1" destOrd="0" presId="urn:microsoft.com/office/officeart/2005/8/layout/lProcess2"/>
    <dgm:cxn modelId="{67901FA2-BEBE-4045-84A4-A1C5AC802BE2}" type="presParOf" srcId="{54AE584F-6FB4-47EB-B760-557EB5A3A200}" destId="{0A9E809C-1CCE-45AD-A074-7F4C9F776222}" srcOrd="2" destOrd="0" presId="urn:microsoft.com/office/officeart/2005/8/layout/lProcess2"/>
    <dgm:cxn modelId="{0A9D5BC0-21D6-41E1-8CAF-ADAB4FFE82EE}" type="presParOf" srcId="{91A6F5F0-2855-492D-B828-48B12EECF472}" destId="{983ECD63-6C8B-41E2-9C60-C72266A92CF1}" srcOrd="3" destOrd="0" presId="urn:microsoft.com/office/officeart/2005/8/layout/lProcess2"/>
    <dgm:cxn modelId="{059A3A56-064C-47AE-A86F-2FBD3CB9A5D5}" type="presParOf" srcId="{91A6F5F0-2855-492D-B828-48B12EECF472}" destId="{35D18F7E-46F2-456B-B217-2962A8A81591}" srcOrd="4" destOrd="0" presId="urn:microsoft.com/office/officeart/2005/8/layout/lProcess2"/>
    <dgm:cxn modelId="{00700C3A-8190-47F8-941A-98F6CB897D77}" type="presParOf" srcId="{35D18F7E-46F2-456B-B217-2962A8A81591}" destId="{1CC0AC42-2357-499E-9E7B-5521F68F261A}" srcOrd="0" destOrd="0" presId="urn:microsoft.com/office/officeart/2005/8/layout/lProcess2"/>
    <dgm:cxn modelId="{4284BD0E-01A5-4FEF-8BF6-F8DCB50F24B0}" type="presParOf" srcId="{35D18F7E-46F2-456B-B217-2962A8A81591}" destId="{B5B9FA26-BBE8-4328-85E7-877A88571D05}" srcOrd="1" destOrd="0" presId="urn:microsoft.com/office/officeart/2005/8/layout/lProcess2"/>
    <dgm:cxn modelId="{8559F0D3-864B-4D43-9355-A5F55A6C78FB}" type="presParOf" srcId="{35D18F7E-46F2-456B-B217-2962A8A81591}" destId="{7F304214-2967-4839-A308-74D65D796244}" srcOrd="2" destOrd="0" presId="urn:microsoft.com/office/officeart/2005/8/layout/lProcess2"/>
    <dgm:cxn modelId="{F1686A4C-0FE0-493E-B45C-FEEC2AAACBEB}" type="presParOf" srcId="{7F304214-2967-4839-A308-74D65D796244}" destId="{758F97CF-333C-42C7-9200-B35686A270CB}" srcOrd="0" destOrd="0" presId="urn:microsoft.com/office/officeart/2005/8/layout/lProcess2"/>
    <dgm:cxn modelId="{147CC470-FBB4-4CC0-BA1F-60C71B8B8864}" type="presParOf" srcId="{758F97CF-333C-42C7-9200-B35686A270CB}" destId="{5AEC5F23-7B09-4134-9861-7E23F8CCAC93}" srcOrd="0" destOrd="0" presId="urn:microsoft.com/office/officeart/2005/8/layout/lProcess2"/>
    <dgm:cxn modelId="{F84445D4-D2DA-44FE-8316-0369053EA2AF}" type="presParOf" srcId="{758F97CF-333C-42C7-9200-B35686A270CB}" destId="{C9B41CBF-72E6-4DF4-A741-23A0AB3AF66D}" srcOrd="1" destOrd="0" presId="urn:microsoft.com/office/officeart/2005/8/layout/lProcess2"/>
    <dgm:cxn modelId="{3A0D1611-C59A-483B-8E76-D250F3243E32}" type="presParOf" srcId="{758F97CF-333C-42C7-9200-B35686A270CB}" destId="{98627971-2DA2-4D68-888E-3B3840485C94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63FAC24-3AA6-4695-8F5A-490FB24F5F17}" type="doc">
      <dgm:prSet loTypeId="urn:microsoft.com/office/officeart/2005/8/layout/h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ADCAB8-A64B-4454-93EC-3AFD231FD92F}">
      <dgm:prSet phldrT="[Text]" custT="1"/>
      <dgm:spPr/>
      <dgm:t>
        <a:bodyPr/>
        <a:lstStyle/>
        <a:p>
          <a:pPr algn="l"/>
          <a:r>
            <a:rPr lang="bg-BG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1 По-интелигентна Европа</a:t>
          </a:r>
          <a:endParaRPr lang="en-US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56A76248-6E1E-4174-BDFD-7FC7EBB463DD}" type="parTrans" cxnId="{AC6A273B-9FEB-4E82-AD17-EDEDC9F8A400}">
      <dgm:prSet/>
      <dgm:spPr/>
      <dgm:t>
        <a:bodyPr/>
        <a:lstStyle/>
        <a:p>
          <a:endParaRPr lang="en-US"/>
        </a:p>
      </dgm:t>
    </dgm:pt>
    <dgm:pt modelId="{4A856995-CFB5-4831-B534-8D897F82161E}" type="sibTrans" cxnId="{AC6A273B-9FEB-4E82-AD17-EDEDC9F8A400}">
      <dgm:prSet/>
      <dgm:spPr/>
      <dgm:t>
        <a:bodyPr/>
        <a:lstStyle/>
        <a:p>
          <a:endParaRPr lang="en-US"/>
        </a:p>
      </dgm:t>
    </dgm:pt>
    <dgm:pt modelId="{6C0CA9C7-14B3-4F50-A433-EEEEDF5737BC}">
      <dgm:prSet phldrT="[Text]" custT="1"/>
      <dgm:spPr/>
      <dgm:t>
        <a:bodyPr/>
        <a:lstStyle/>
        <a:p>
          <a:pPr algn="l"/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Засилване на капацитета за НИИ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52191138-4D64-4A63-80B0-60C933F91551}" type="parTrans" cxnId="{0E81555D-982D-45D4-9818-EC53209F5904}">
      <dgm:prSet/>
      <dgm:spPr/>
      <dgm:t>
        <a:bodyPr/>
        <a:lstStyle/>
        <a:p>
          <a:endParaRPr lang="en-US"/>
        </a:p>
      </dgm:t>
    </dgm:pt>
    <dgm:pt modelId="{16B14E39-5CB0-4652-82C1-93CC326A7A01}" type="sibTrans" cxnId="{0E81555D-982D-45D4-9818-EC53209F5904}">
      <dgm:prSet/>
      <dgm:spPr/>
      <dgm:t>
        <a:bodyPr/>
        <a:lstStyle/>
        <a:p>
          <a:endParaRPr lang="en-US"/>
        </a:p>
      </dgm:t>
    </dgm:pt>
    <dgm:pt modelId="{56480E03-A10E-4F13-AFA2-6DFEE5CEFDEF}">
      <dgm:prSet phldrT="[Text]" custT="1"/>
      <dgm:spPr/>
      <dgm:t>
        <a:bodyPr/>
        <a:lstStyle/>
        <a:p>
          <a:pPr algn="l"/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Развитие на умения за интелигентно специализиране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6D431A7B-5098-4F41-8855-FD5CE89F2715}" type="parTrans" cxnId="{82B28FA1-80D8-4613-8050-0285DA92CE59}">
      <dgm:prSet/>
      <dgm:spPr/>
      <dgm:t>
        <a:bodyPr/>
        <a:lstStyle/>
        <a:p>
          <a:endParaRPr lang="en-US"/>
        </a:p>
      </dgm:t>
    </dgm:pt>
    <dgm:pt modelId="{9B762151-DAC4-47FE-AB37-B7FDD10278CC}" type="sibTrans" cxnId="{82B28FA1-80D8-4613-8050-0285DA92CE59}">
      <dgm:prSet/>
      <dgm:spPr/>
      <dgm:t>
        <a:bodyPr/>
        <a:lstStyle/>
        <a:p>
          <a:endParaRPr lang="en-US"/>
        </a:p>
      </dgm:t>
    </dgm:pt>
    <dgm:pt modelId="{75D1907E-40E5-4514-BBF3-0E7EEA4AA143}">
      <dgm:prSet phldrT="[Text]" custT="1"/>
      <dgm:spPr/>
      <dgm:t>
        <a:bodyPr/>
        <a:lstStyle/>
        <a:p>
          <a:r>
            <a:rPr lang="bg-BG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2 По-зелена </a:t>
          </a:r>
          <a:r>
            <a:rPr lang="bg-BG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нисковъглеродна</a:t>
          </a:r>
          <a:r>
            <a:rPr lang="bg-BG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 Европа</a:t>
          </a:r>
          <a:endParaRPr lang="en-US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EC9E2C2E-2DEE-460D-8328-0EEC22F5D2DC}" type="parTrans" cxnId="{DA9520C9-A888-4081-98DA-A929F23CF281}">
      <dgm:prSet/>
      <dgm:spPr/>
      <dgm:t>
        <a:bodyPr/>
        <a:lstStyle/>
        <a:p>
          <a:endParaRPr lang="en-US"/>
        </a:p>
      </dgm:t>
    </dgm:pt>
    <dgm:pt modelId="{E63DC631-1EA4-4B8B-A3F7-4503C0840AAF}" type="sibTrans" cxnId="{DA9520C9-A888-4081-98DA-A929F23CF281}">
      <dgm:prSet/>
      <dgm:spPr/>
      <dgm:t>
        <a:bodyPr/>
        <a:lstStyle/>
        <a:p>
          <a:endParaRPr lang="en-US"/>
        </a:p>
      </dgm:t>
    </dgm:pt>
    <dgm:pt modelId="{A95D6091-A8C3-4B11-9AE0-0DC51A64250C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Енергийна ефективност; ВЕИ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788E6070-B8A5-430A-AC76-3207D9D40854}" type="parTrans" cxnId="{B4B42945-5FA2-4BD9-AF88-98507CAEFE4A}">
      <dgm:prSet/>
      <dgm:spPr/>
      <dgm:t>
        <a:bodyPr/>
        <a:lstStyle/>
        <a:p>
          <a:endParaRPr lang="en-US"/>
        </a:p>
      </dgm:t>
    </dgm:pt>
    <dgm:pt modelId="{B7AD0B29-E7AA-482F-80EB-57A062764E2D}" type="sibTrans" cxnId="{B4B42945-5FA2-4BD9-AF88-98507CAEFE4A}">
      <dgm:prSet/>
      <dgm:spPr/>
      <dgm:t>
        <a:bodyPr/>
        <a:lstStyle/>
        <a:p>
          <a:endParaRPr lang="en-US"/>
        </a:p>
      </dgm:t>
    </dgm:pt>
    <dgm:pt modelId="{B7D18707-0E3B-4AFE-ABAD-771D08A93E12}">
      <dgm:prSet phldrT="[Text]" custT="1"/>
      <dgm:spPr/>
      <dgm:t>
        <a:bodyPr/>
        <a:lstStyle/>
        <a:p>
          <a:r>
            <a:rPr lang="bg-BG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3 По-добре свързана Европа</a:t>
          </a:r>
        </a:p>
        <a:p>
          <a:endParaRPr lang="en-US" sz="8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C3E60927-AFFA-4D62-9020-1F32D513C577}" type="parTrans" cxnId="{672A97B5-5BA8-4663-B4EE-2614AE105E69}">
      <dgm:prSet/>
      <dgm:spPr/>
      <dgm:t>
        <a:bodyPr/>
        <a:lstStyle/>
        <a:p>
          <a:endParaRPr lang="en-US"/>
        </a:p>
      </dgm:t>
    </dgm:pt>
    <dgm:pt modelId="{222E5C1A-BA34-4395-8D49-FA640A42D1A9}" type="sibTrans" cxnId="{672A97B5-5BA8-4663-B4EE-2614AE105E69}">
      <dgm:prSet/>
      <dgm:spPr/>
      <dgm:t>
        <a:bodyPr/>
        <a:lstStyle/>
        <a:p>
          <a:endParaRPr lang="en-US"/>
        </a:p>
      </dgm:t>
    </dgm:pt>
    <dgm:pt modelId="{69FA1A71-B03B-4230-B248-831AB00575E1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Цифрова свързаност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BF53920D-2C78-4CE5-A416-190F9AA6669D}" type="parTrans" cxnId="{C2121203-0437-441C-815D-EDFF5FB058AD}">
      <dgm:prSet/>
      <dgm:spPr/>
      <dgm:t>
        <a:bodyPr/>
        <a:lstStyle/>
        <a:p>
          <a:endParaRPr lang="en-US"/>
        </a:p>
      </dgm:t>
    </dgm:pt>
    <dgm:pt modelId="{D598A25E-EB3C-410E-B2B4-CE56EC62BE17}" type="sibTrans" cxnId="{C2121203-0437-441C-815D-EDFF5FB058AD}">
      <dgm:prSet/>
      <dgm:spPr/>
      <dgm:t>
        <a:bodyPr/>
        <a:lstStyle/>
        <a:p>
          <a:endParaRPr lang="en-US"/>
        </a:p>
      </dgm:t>
    </dgm:pt>
    <dgm:pt modelId="{F22B5F66-D5CD-47D9-84C1-552C2D1F50A6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Интелигентна, сигурна и </a:t>
          </a:r>
          <a:r>
            <a:rPr lang="bg-BG" sz="1400" b="1" dirty="0" err="1" smtClean="0">
              <a:solidFill>
                <a:srgbClr val="FFFF00"/>
              </a:solidFill>
              <a:latin typeface="Candara" panose="020E0502030303020204" pitchFamily="34" charset="0"/>
            </a:rPr>
            <a:t>интермодална</a:t>
          </a:r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 </a:t>
          </a:r>
          <a:r>
            <a:rPr lang="en-US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TEN-T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0515A44D-36B0-40B0-BE02-40F9D45BD347}" type="parTrans" cxnId="{2661C55C-F586-4F33-938D-7095459EEEE3}">
      <dgm:prSet/>
      <dgm:spPr/>
      <dgm:t>
        <a:bodyPr/>
        <a:lstStyle/>
        <a:p>
          <a:endParaRPr lang="en-US"/>
        </a:p>
      </dgm:t>
    </dgm:pt>
    <dgm:pt modelId="{37CFC68F-4EE6-4A2D-A60F-7B334CB140A3}" type="sibTrans" cxnId="{2661C55C-F586-4F33-938D-7095459EEEE3}">
      <dgm:prSet/>
      <dgm:spPr/>
      <dgm:t>
        <a:bodyPr/>
        <a:lstStyle/>
        <a:p>
          <a:endParaRPr lang="en-US"/>
        </a:p>
      </dgm:t>
    </dgm:pt>
    <dgm:pt modelId="{D17643CD-234A-4A8A-9C61-DC1B9B5B1A10}">
      <dgm:prSet phldrT="[Text]" custT="1"/>
      <dgm:spPr/>
      <dgm:t>
        <a:bodyPr/>
        <a:lstStyle/>
        <a:p>
          <a:pPr algn="l"/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Усвояване на ползите от цифровизацията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09AC6EB9-E8B5-4417-9756-B6CD0A923FFF}" type="parTrans" cxnId="{FF57E727-AABE-4D21-953D-96556684A8D8}">
      <dgm:prSet/>
      <dgm:spPr/>
      <dgm:t>
        <a:bodyPr/>
        <a:lstStyle/>
        <a:p>
          <a:endParaRPr lang="en-US"/>
        </a:p>
      </dgm:t>
    </dgm:pt>
    <dgm:pt modelId="{39A337F1-0255-45E3-9542-D099A8FB1D6E}" type="sibTrans" cxnId="{FF57E727-AABE-4D21-953D-96556684A8D8}">
      <dgm:prSet/>
      <dgm:spPr/>
      <dgm:t>
        <a:bodyPr/>
        <a:lstStyle/>
        <a:p>
          <a:endParaRPr lang="en-US"/>
        </a:p>
      </dgm:t>
    </dgm:pt>
    <dgm:pt modelId="{649D1411-98DC-4FBD-BBD7-348CFEB9DE08}">
      <dgm:prSet phldrT="[Text]" custT="1"/>
      <dgm:spPr/>
      <dgm:t>
        <a:bodyPr/>
        <a:lstStyle/>
        <a:p>
          <a:pPr algn="l"/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Засилване на растежа и </a:t>
          </a:r>
          <a:r>
            <a:rPr lang="bg-BG" sz="1400" b="1" dirty="0" err="1" smtClean="0">
              <a:solidFill>
                <a:srgbClr val="FFFF00"/>
              </a:solidFill>
              <a:latin typeface="Candara" panose="020E0502030303020204" pitchFamily="34" charset="0"/>
            </a:rPr>
            <a:t>конкурентосп</a:t>
          </a:r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. на МСП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B44198E9-386B-4A12-A031-A9F152D21E2D}" type="parTrans" cxnId="{9DE8B3D8-274E-4FBA-9378-7D1046B177AC}">
      <dgm:prSet/>
      <dgm:spPr/>
      <dgm:t>
        <a:bodyPr/>
        <a:lstStyle/>
        <a:p>
          <a:endParaRPr lang="en-US"/>
        </a:p>
      </dgm:t>
    </dgm:pt>
    <dgm:pt modelId="{77755CFE-E516-42AA-AED0-66A6C4F38EBC}" type="sibTrans" cxnId="{9DE8B3D8-274E-4FBA-9378-7D1046B177AC}">
      <dgm:prSet/>
      <dgm:spPr/>
      <dgm:t>
        <a:bodyPr/>
        <a:lstStyle/>
        <a:p>
          <a:endParaRPr lang="en-US"/>
        </a:p>
      </dgm:t>
    </dgm:pt>
    <dgm:pt modelId="{BC2FCD8C-9F1D-4FC0-8CF4-8AFE5A097D2F}">
      <dgm:prSet phldrT="[Text]" custT="1"/>
      <dgm:spPr/>
      <dgm:t>
        <a:bodyPr/>
        <a:lstStyle/>
        <a:p>
          <a:pPr algn="l"/>
          <a:endParaRPr lang="en-US" sz="1400" dirty="0">
            <a:latin typeface="Candara" panose="020E0502030303020204" pitchFamily="34" charset="0"/>
          </a:endParaRPr>
        </a:p>
      </dgm:t>
    </dgm:pt>
    <dgm:pt modelId="{9DEA08CA-75F1-4165-A82A-8149B116F3CD}" type="parTrans" cxnId="{E999E82E-6F4B-4AE0-8A3B-52E6B04D325A}">
      <dgm:prSet/>
      <dgm:spPr/>
      <dgm:t>
        <a:bodyPr/>
        <a:lstStyle/>
        <a:p>
          <a:endParaRPr lang="en-US"/>
        </a:p>
      </dgm:t>
    </dgm:pt>
    <dgm:pt modelId="{195AD1F8-F933-4598-ABDC-D5F91955C890}" type="sibTrans" cxnId="{E999E82E-6F4B-4AE0-8A3B-52E6B04D325A}">
      <dgm:prSet/>
      <dgm:spPr/>
      <dgm:t>
        <a:bodyPr/>
        <a:lstStyle/>
        <a:p>
          <a:endParaRPr lang="en-US"/>
        </a:p>
      </dgm:t>
    </dgm:pt>
    <dgm:pt modelId="{03355FDE-A618-410D-9C0E-010D2FEB137D}">
      <dgm:prSet phldrT="[Text]" custT="1"/>
      <dgm:spPr/>
      <dgm:t>
        <a:bodyPr/>
        <a:lstStyle/>
        <a:p>
          <a:pPr algn="l"/>
          <a:endParaRPr lang="en-US" sz="1400" dirty="0">
            <a:latin typeface="Candara" panose="020E0502030303020204" pitchFamily="34" charset="0"/>
          </a:endParaRPr>
        </a:p>
      </dgm:t>
    </dgm:pt>
    <dgm:pt modelId="{C84AFF77-C07F-40D8-9D10-3B68E939AEA8}" type="parTrans" cxnId="{2CB66B24-8D5D-4F41-AB81-8D11BAE88CAA}">
      <dgm:prSet/>
      <dgm:spPr/>
      <dgm:t>
        <a:bodyPr/>
        <a:lstStyle/>
        <a:p>
          <a:endParaRPr lang="en-US"/>
        </a:p>
      </dgm:t>
    </dgm:pt>
    <dgm:pt modelId="{0ACF1D28-BFBD-4B3A-8EB6-3AEC9B99B0D9}" type="sibTrans" cxnId="{2CB66B24-8D5D-4F41-AB81-8D11BAE88CAA}">
      <dgm:prSet/>
      <dgm:spPr/>
      <dgm:t>
        <a:bodyPr/>
        <a:lstStyle/>
        <a:p>
          <a:endParaRPr lang="en-US"/>
        </a:p>
      </dgm:t>
    </dgm:pt>
    <dgm:pt modelId="{3FF87ABA-591F-4DE8-85E3-E1973C1B34D7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Интелигентни ЕСМ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4F7A7F69-BA79-4534-A9E1-4B0C9C8D5FD3}" type="parTrans" cxnId="{0FDD60F6-B420-4EDF-B8CA-1577E1C89F06}">
      <dgm:prSet/>
      <dgm:spPr/>
      <dgm:t>
        <a:bodyPr/>
        <a:lstStyle/>
        <a:p>
          <a:endParaRPr lang="en-US"/>
        </a:p>
      </dgm:t>
    </dgm:pt>
    <dgm:pt modelId="{8D0A3D06-6992-4B89-8229-2307A7775047}" type="sibTrans" cxnId="{0FDD60F6-B420-4EDF-B8CA-1577E1C89F06}">
      <dgm:prSet/>
      <dgm:spPr/>
      <dgm:t>
        <a:bodyPr/>
        <a:lstStyle/>
        <a:p>
          <a:endParaRPr lang="en-US"/>
        </a:p>
      </dgm:t>
    </dgm:pt>
    <dgm:pt modelId="{2DBEF8A4-40C3-4C4F-A27E-F70D764E5EC5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Адаптиране към изменението на климата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3727BD3F-F5C1-4A50-9C39-5E67750A97DA}" type="parTrans" cxnId="{030C22E6-90BD-4A7E-8B07-BEEE82C24B47}">
      <dgm:prSet/>
      <dgm:spPr/>
      <dgm:t>
        <a:bodyPr/>
        <a:lstStyle/>
        <a:p>
          <a:endParaRPr lang="en-US"/>
        </a:p>
      </dgm:t>
    </dgm:pt>
    <dgm:pt modelId="{6C22C8B4-0FA0-45B5-9A33-9CAA44FD19A9}" type="sibTrans" cxnId="{030C22E6-90BD-4A7E-8B07-BEEE82C24B47}">
      <dgm:prSet/>
      <dgm:spPr/>
      <dgm:t>
        <a:bodyPr/>
        <a:lstStyle/>
        <a:p>
          <a:endParaRPr lang="en-US"/>
        </a:p>
      </dgm:t>
    </dgm:pt>
    <dgm:pt modelId="{8A11E957-C39B-4B7E-B4EA-7D343C0506C5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Устойчиво управление на водите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AA79B0B7-7A76-43F0-B6B8-505A482CCA6F}" type="parTrans" cxnId="{1BD2D592-D2FD-4296-BCF6-31ADAEF19526}">
      <dgm:prSet/>
      <dgm:spPr/>
      <dgm:t>
        <a:bodyPr/>
        <a:lstStyle/>
        <a:p>
          <a:endParaRPr lang="en-US"/>
        </a:p>
      </dgm:t>
    </dgm:pt>
    <dgm:pt modelId="{94CB06B7-F0F2-4CA1-BC44-0BACA98A90FE}" type="sibTrans" cxnId="{1BD2D592-D2FD-4296-BCF6-31ADAEF19526}">
      <dgm:prSet/>
      <dgm:spPr/>
      <dgm:t>
        <a:bodyPr/>
        <a:lstStyle/>
        <a:p>
          <a:endParaRPr lang="en-US"/>
        </a:p>
      </dgm:t>
    </dgm:pt>
    <dgm:pt modelId="{DD5A93EC-0F80-4606-A7B3-8C7F42DEC964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Кръгова икономика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C8C69B25-A079-45BD-BCE8-A4C190B853E6}" type="parTrans" cxnId="{429FFBEC-1916-428D-97D8-86FB949FFCD9}">
      <dgm:prSet/>
      <dgm:spPr/>
      <dgm:t>
        <a:bodyPr/>
        <a:lstStyle/>
        <a:p>
          <a:endParaRPr lang="en-US"/>
        </a:p>
      </dgm:t>
    </dgm:pt>
    <dgm:pt modelId="{274F0BF9-3BAD-4AA6-9ED9-DEB855ECC64F}" type="sibTrans" cxnId="{429FFBEC-1916-428D-97D8-86FB949FFCD9}">
      <dgm:prSet/>
      <dgm:spPr/>
      <dgm:t>
        <a:bodyPr/>
        <a:lstStyle/>
        <a:p>
          <a:endParaRPr lang="en-US"/>
        </a:p>
      </dgm:t>
    </dgm:pt>
    <dgm:pt modelId="{1E36FB94-AFDD-415E-88C8-AAE169F9C91F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Биоразнообразие, зелена инфраструктура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37F337F8-8BBB-4EE5-BEAB-7D4A6BF9FB37}" type="parTrans" cxnId="{F34082B7-0D70-4675-A788-98A0094ACE4B}">
      <dgm:prSet/>
      <dgm:spPr/>
      <dgm:t>
        <a:bodyPr/>
        <a:lstStyle/>
        <a:p>
          <a:endParaRPr lang="en-US"/>
        </a:p>
      </dgm:t>
    </dgm:pt>
    <dgm:pt modelId="{2E963622-5DC0-4EFB-A17C-E90D9D32382D}" type="sibTrans" cxnId="{F34082B7-0D70-4675-A788-98A0094ACE4B}">
      <dgm:prSet/>
      <dgm:spPr/>
      <dgm:t>
        <a:bodyPr/>
        <a:lstStyle/>
        <a:p>
          <a:endParaRPr lang="en-US"/>
        </a:p>
      </dgm:t>
    </dgm:pt>
    <dgm:pt modelId="{599B4FFE-5D7B-46DE-8049-8F2234AEB0D2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Устойчива </a:t>
          </a:r>
          <a:r>
            <a:rPr lang="bg-BG" sz="1400" b="1" dirty="0" err="1" smtClean="0">
              <a:solidFill>
                <a:srgbClr val="FFFF00"/>
              </a:solidFill>
              <a:latin typeface="Candara" panose="020E0502030303020204" pitchFamily="34" charset="0"/>
            </a:rPr>
            <a:t>мултимодална</a:t>
          </a:r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 градска мобилност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0CE1B2FE-4373-46E4-AA3C-276F6D464052}" type="parTrans" cxnId="{9D44AB1B-48B2-4CE4-BA54-7E5775ABF638}">
      <dgm:prSet/>
      <dgm:spPr/>
      <dgm:t>
        <a:bodyPr/>
        <a:lstStyle/>
        <a:p>
          <a:endParaRPr lang="en-US"/>
        </a:p>
      </dgm:t>
    </dgm:pt>
    <dgm:pt modelId="{6E7847BB-A59D-473A-9CC4-90B056DEE479}" type="sibTrans" cxnId="{9D44AB1B-48B2-4CE4-BA54-7E5775ABF638}">
      <dgm:prSet/>
      <dgm:spPr/>
      <dgm:t>
        <a:bodyPr/>
        <a:lstStyle/>
        <a:p>
          <a:endParaRPr lang="en-US"/>
        </a:p>
      </dgm:t>
    </dgm:pt>
    <dgm:pt modelId="{A08A31DB-517C-4E79-BDA8-120359803344}">
      <dgm:prSet phldrT="[Text]" custT="1"/>
      <dgm:spPr/>
      <dgm:t>
        <a:bodyPr/>
        <a:lstStyle/>
        <a:p>
          <a:r>
            <a:rPr lang="bg-BG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4 По-социална Европа</a:t>
          </a:r>
          <a:endParaRPr lang="en-US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B11170DA-C861-4E17-831E-41321A2BD9AB}" type="parTrans" cxnId="{F484DEBF-6110-40FC-B162-21A1C5A08113}">
      <dgm:prSet/>
      <dgm:spPr/>
      <dgm:t>
        <a:bodyPr/>
        <a:lstStyle/>
        <a:p>
          <a:endParaRPr lang="en-US"/>
        </a:p>
      </dgm:t>
    </dgm:pt>
    <dgm:pt modelId="{C913A1C2-757A-4190-85E9-D98BB1244DF7}" type="sibTrans" cxnId="{F484DEBF-6110-40FC-B162-21A1C5A08113}">
      <dgm:prSet/>
      <dgm:spPr/>
      <dgm:t>
        <a:bodyPr/>
        <a:lstStyle/>
        <a:p>
          <a:endParaRPr lang="en-US"/>
        </a:p>
      </dgm:t>
    </dgm:pt>
    <dgm:pt modelId="{923D974C-8D76-412A-BF20-3D4B47B2AB9B}">
      <dgm:prSet phldrT="[Text]" custT="1"/>
      <dgm:spPr/>
      <dgm:t>
        <a:bodyPr/>
        <a:lstStyle/>
        <a:p>
          <a:r>
            <a:rPr lang="bg-BG" sz="1300" b="1" dirty="0" smtClean="0">
              <a:solidFill>
                <a:srgbClr val="FFFF00"/>
              </a:solidFill>
              <a:latin typeface="Candara" panose="020E0502030303020204" pitchFamily="34" charset="0"/>
            </a:rPr>
            <a:t>Ефективност на пазарите на труда</a:t>
          </a:r>
          <a:endParaRPr lang="en-US" sz="13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C121583A-8044-475F-8A9D-B2384AB630E2}" type="parTrans" cxnId="{9E972A35-5D72-4A93-B785-D3C20120E679}">
      <dgm:prSet/>
      <dgm:spPr/>
      <dgm:t>
        <a:bodyPr/>
        <a:lstStyle/>
        <a:p>
          <a:endParaRPr lang="en-US"/>
        </a:p>
      </dgm:t>
    </dgm:pt>
    <dgm:pt modelId="{DABC638B-C631-406B-BF97-26F2C62C9101}" type="sibTrans" cxnId="{9E972A35-5D72-4A93-B785-D3C20120E679}">
      <dgm:prSet/>
      <dgm:spPr/>
      <dgm:t>
        <a:bodyPr/>
        <a:lstStyle/>
        <a:p>
          <a:endParaRPr lang="en-US"/>
        </a:p>
      </dgm:t>
    </dgm:pt>
    <dgm:pt modelId="{A52835E4-3199-439E-8209-7743AF435D07}">
      <dgm:prSet phldrT="[Text]" custT="1"/>
      <dgm:spPr/>
      <dgm:t>
        <a:bodyPr/>
        <a:lstStyle/>
        <a:p>
          <a:r>
            <a:rPr lang="bg-BG" sz="1300" b="1" dirty="0" smtClean="0">
              <a:solidFill>
                <a:srgbClr val="FFFF00"/>
              </a:solidFill>
              <a:latin typeface="Candara" panose="020E0502030303020204" pitchFamily="34" charset="0"/>
            </a:rPr>
            <a:t>Повишаване на </a:t>
          </a:r>
          <a:r>
            <a:rPr lang="bg-BG" sz="1300" b="1" dirty="0" err="1" smtClean="0">
              <a:solidFill>
                <a:srgbClr val="FFFF00"/>
              </a:solidFill>
              <a:latin typeface="Candara" panose="020E0502030303020204" pitchFamily="34" charset="0"/>
            </a:rPr>
            <a:t>соц.иконом</a:t>
          </a:r>
          <a:r>
            <a:rPr lang="bg-BG" sz="1300" b="1" dirty="0" smtClean="0">
              <a:solidFill>
                <a:srgbClr val="FFFF00"/>
              </a:solidFill>
              <a:latin typeface="Candara" panose="020E0502030303020204" pitchFamily="34" charset="0"/>
            </a:rPr>
            <a:t>. интеграция на </a:t>
          </a:r>
          <a:r>
            <a:rPr lang="bg-BG" sz="1300" b="1" dirty="0" err="1" smtClean="0">
              <a:solidFill>
                <a:srgbClr val="FFFF00"/>
              </a:solidFill>
              <a:latin typeface="Candara" panose="020E0502030303020204" pitchFamily="34" charset="0"/>
            </a:rPr>
            <a:t>маргинализираните</a:t>
          </a:r>
          <a:r>
            <a:rPr lang="bg-BG" sz="1300" b="1" dirty="0" smtClean="0">
              <a:solidFill>
                <a:srgbClr val="FFFF00"/>
              </a:solidFill>
              <a:latin typeface="Candara" panose="020E0502030303020204" pitchFamily="34" charset="0"/>
            </a:rPr>
            <a:t> общности</a:t>
          </a:r>
          <a:endParaRPr lang="en-US" sz="13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7E4C832E-9A9B-450B-9BE0-C665370917DE}" type="parTrans" cxnId="{C16A54CA-E5C1-4235-A3C3-746BA906E883}">
      <dgm:prSet/>
      <dgm:spPr/>
      <dgm:t>
        <a:bodyPr/>
        <a:lstStyle/>
        <a:p>
          <a:endParaRPr lang="en-US"/>
        </a:p>
      </dgm:t>
    </dgm:pt>
    <dgm:pt modelId="{8AC94CB7-D2D9-4E72-BE2C-E9382C4D1048}" type="sibTrans" cxnId="{C16A54CA-E5C1-4235-A3C3-746BA906E883}">
      <dgm:prSet/>
      <dgm:spPr/>
      <dgm:t>
        <a:bodyPr/>
        <a:lstStyle/>
        <a:p>
          <a:endParaRPr lang="en-US"/>
        </a:p>
      </dgm:t>
    </dgm:pt>
    <dgm:pt modelId="{11345C0D-C3C0-42C9-90C0-023B6401220E}">
      <dgm:prSet phldrT="[Text]" custT="1"/>
      <dgm:spPr/>
      <dgm:t>
        <a:bodyPr/>
        <a:lstStyle/>
        <a:p>
          <a:r>
            <a:rPr lang="bg-BG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5 Европа по-близо до гражданите</a:t>
          </a:r>
          <a:endParaRPr lang="en-US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3BDDF4DC-3E28-4827-B0EE-9F2CB052FFDD}" type="parTrans" cxnId="{09C65CE6-0971-41D8-A65A-686BA4044747}">
      <dgm:prSet/>
      <dgm:spPr/>
      <dgm:t>
        <a:bodyPr/>
        <a:lstStyle/>
        <a:p>
          <a:endParaRPr lang="en-US"/>
        </a:p>
      </dgm:t>
    </dgm:pt>
    <dgm:pt modelId="{4FCFF27C-FE7A-46A4-88C8-02BC28B2E0AE}" type="sibTrans" cxnId="{09C65CE6-0971-41D8-A65A-686BA4044747}">
      <dgm:prSet/>
      <dgm:spPr/>
      <dgm:t>
        <a:bodyPr/>
        <a:lstStyle/>
        <a:p>
          <a:endParaRPr lang="en-US"/>
        </a:p>
      </dgm:t>
    </dgm:pt>
    <dgm:pt modelId="{E9015E40-532A-4C9B-8B91-0AE26B1267D0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Интегрирано социално, иконом. и екологично развитие в градските райони 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3E18DDD5-F7C4-4343-98A2-6B55396FBACE}" type="parTrans" cxnId="{A2F25B0C-867D-4B0A-B0E3-185E6060638C}">
      <dgm:prSet/>
      <dgm:spPr/>
      <dgm:t>
        <a:bodyPr/>
        <a:lstStyle/>
        <a:p>
          <a:endParaRPr lang="en-US"/>
        </a:p>
      </dgm:t>
    </dgm:pt>
    <dgm:pt modelId="{6313B695-4220-4A48-9653-F66A080FB6BD}" type="sibTrans" cxnId="{A2F25B0C-867D-4B0A-B0E3-185E6060638C}">
      <dgm:prSet/>
      <dgm:spPr/>
      <dgm:t>
        <a:bodyPr/>
        <a:lstStyle/>
        <a:p>
          <a:endParaRPr lang="en-US"/>
        </a:p>
      </dgm:t>
    </dgm:pt>
    <dgm:pt modelId="{4AEF0901-3F37-4379-B551-90AC75C864FB}">
      <dgm:prSet phldrT="[Text]" custT="1"/>
      <dgm:spPr/>
      <dgm:t>
        <a:bodyPr/>
        <a:lstStyle/>
        <a:p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Интегрирано социално, иконом. и екологично развитие на местно равнище, културно наследство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F1124957-ED14-467B-A6B2-01BBF32F7B91}" type="parTrans" cxnId="{7557AAEA-440A-454E-8B67-DA66FA31892F}">
      <dgm:prSet/>
      <dgm:spPr/>
      <dgm:t>
        <a:bodyPr/>
        <a:lstStyle/>
        <a:p>
          <a:endParaRPr lang="en-US"/>
        </a:p>
      </dgm:t>
    </dgm:pt>
    <dgm:pt modelId="{C89FB557-111E-432D-8250-719D156EA691}" type="sibTrans" cxnId="{7557AAEA-440A-454E-8B67-DA66FA31892F}">
      <dgm:prSet/>
      <dgm:spPr/>
      <dgm:t>
        <a:bodyPr/>
        <a:lstStyle/>
        <a:p>
          <a:endParaRPr lang="en-US"/>
        </a:p>
      </dgm:t>
    </dgm:pt>
    <dgm:pt modelId="{A038B258-498E-4062-9AC2-3B639BAAE1DB}">
      <dgm:prSet phldrT="[Text]" custT="1"/>
      <dgm:spPr/>
      <dgm:t>
        <a:bodyPr/>
        <a:lstStyle/>
        <a:p>
          <a:r>
            <a:rPr lang="bg-BG" sz="1300" b="1" dirty="0" smtClean="0">
              <a:solidFill>
                <a:srgbClr val="FFFF00"/>
              </a:solidFill>
              <a:latin typeface="Candara" panose="020E0502030303020204" pitchFamily="34" charset="0"/>
            </a:rPr>
            <a:t>Достъп до образование, обучение чрез развитие на инфраструктура</a:t>
          </a:r>
          <a:endParaRPr lang="en-US" sz="13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1FBF44C8-2AEF-4668-A5AE-78E8A47DDC55}" type="parTrans" cxnId="{C866AE2A-D706-4653-83D5-0681FFE9E312}">
      <dgm:prSet/>
      <dgm:spPr/>
      <dgm:t>
        <a:bodyPr/>
        <a:lstStyle/>
        <a:p>
          <a:endParaRPr lang="en-US"/>
        </a:p>
      </dgm:t>
    </dgm:pt>
    <dgm:pt modelId="{6F791F00-414C-4D80-A62A-7B8A5514D9EF}" type="sibTrans" cxnId="{C866AE2A-D706-4653-83D5-0681FFE9E312}">
      <dgm:prSet/>
      <dgm:spPr/>
      <dgm:t>
        <a:bodyPr/>
        <a:lstStyle/>
        <a:p>
          <a:endParaRPr lang="en-US"/>
        </a:p>
      </dgm:t>
    </dgm:pt>
    <dgm:pt modelId="{2B5245B3-258E-456E-B4F5-6334BD3EE3F9}">
      <dgm:prSet phldrT="[Text]" custT="1"/>
      <dgm:spPr/>
      <dgm:t>
        <a:bodyPr/>
        <a:lstStyle/>
        <a:p>
          <a:r>
            <a:rPr lang="bg-BG" sz="1300" b="1" dirty="0" smtClean="0">
              <a:solidFill>
                <a:srgbClr val="FFFF00"/>
              </a:solidFill>
              <a:latin typeface="Candara" panose="020E0502030303020204" pitchFamily="34" charset="0"/>
            </a:rPr>
            <a:t>Равен достъп до здравеопазване чрез развитие на инфраструктура</a:t>
          </a:r>
          <a:endParaRPr lang="en-US" sz="13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C853A616-EFDA-4AAB-83A2-CFAA423798ED}" type="sibTrans" cxnId="{5B35C49B-C5F3-4D40-91D8-448601D323B2}">
      <dgm:prSet/>
      <dgm:spPr/>
      <dgm:t>
        <a:bodyPr/>
        <a:lstStyle/>
        <a:p>
          <a:endParaRPr lang="en-US"/>
        </a:p>
      </dgm:t>
    </dgm:pt>
    <dgm:pt modelId="{1383A003-9CED-4CAA-9FF7-4ED9A4F2613C}" type="parTrans" cxnId="{5B35C49B-C5F3-4D40-91D8-448601D323B2}">
      <dgm:prSet/>
      <dgm:spPr/>
      <dgm:t>
        <a:bodyPr/>
        <a:lstStyle/>
        <a:p>
          <a:endParaRPr lang="en-US"/>
        </a:p>
      </dgm:t>
    </dgm:pt>
    <dgm:pt modelId="{C3B232DE-ADB4-431A-A2B8-A72090BF026F}" type="pres">
      <dgm:prSet presAssocID="{063FAC24-3AA6-4695-8F5A-490FB24F5F1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7500B16-008A-44B2-8120-5DE5D9C1594C}" type="pres">
      <dgm:prSet presAssocID="{75ADCAB8-A64B-4454-93EC-3AFD231FD92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A41EDB-AABF-4585-9255-A913A09EBD4A}" type="pres">
      <dgm:prSet presAssocID="{4A856995-CFB5-4831-B534-8D897F82161E}" presName="sibTrans" presStyleCnt="0"/>
      <dgm:spPr/>
    </dgm:pt>
    <dgm:pt modelId="{E3620BF9-8615-41E6-9D12-BDBFF31ED665}" type="pres">
      <dgm:prSet presAssocID="{75D1907E-40E5-4514-BBF3-0E7EEA4AA14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D535CA-5051-451A-8966-5CDD792771AA}" type="pres">
      <dgm:prSet presAssocID="{E63DC631-1EA4-4B8B-A3F7-4503C0840AAF}" presName="sibTrans" presStyleCnt="0"/>
      <dgm:spPr/>
    </dgm:pt>
    <dgm:pt modelId="{2224D698-9A7C-4D8B-9093-21B6B5F3B0B2}" type="pres">
      <dgm:prSet presAssocID="{B7D18707-0E3B-4AFE-ABAD-771D08A93E1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484627-7DE7-4B41-9646-DD0C3D73B973}" type="pres">
      <dgm:prSet presAssocID="{222E5C1A-BA34-4395-8D49-FA640A42D1A9}" presName="sibTrans" presStyleCnt="0"/>
      <dgm:spPr/>
    </dgm:pt>
    <dgm:pt modelId="{D0F92DC6-8CBF-46CF-89E3-E8EB61C37390}" type="pres">
      <dgm:prSet presAssocID="{A08A31DB-517C-4E79-BDA8-12035980334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9C846F-0D77-4D28-84B8-4ECAA63FDF98}" type="pres">
      <dgm:prSet presAssocID="{C913A1C2-757A-4190-85E9-D98BB1244DF7}" presName="sibTrans" presStyleCnt="0"/>
      <dgm:spPr/>
    </dgm:pt>
    <dgm:pt modelId="{016BB273-1E75-4C1D-8C37-3373246018AA}" type="pres">
      <dgm:prSet presAssocID="{11345C0D-C3C0-42C9-90C0-023B6401220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1CEB37-7AEA-4301-96B6-4ED8CE4C83C1}" type="presOf" srcId="{A08A31DB-517C-4E79-BDA8-120359803344}" destId="{D0F92DC6-8CBF-46CF-89E3-E8EB61C37390}" srcOrd="0" destOrd="0" presId="urn:microsoft.com/office/officeart/2005/8/layout/hList6"/>
    <dgm:cxn modelId="{F484DEBF-6110-40FC-B162-21A1C5A08113}" srcId="{063FAC24-3AA6-4695-8F5A-490FB24F5F17}" destId="{A08A31DB-517C-4E79-BDA8-120359803344}" srcOrd="3" destOrd="0" parTransId="{B11170DA-C861-4E17-831E-41321A2BD9AB}" sibTransId="{C913A1C2-757A-4190-85E9-D98BB1244DF7}"/>
    <dgm:cxn modelId="{9D44AB1B-48B2-4CE4-BA54-7E5775ABF638}" srcId="{B7D18707-0E3B-4AFE-ABAD-771D08A93E12}" destId="{599B4FFE-5D7B-46DE-8049-8F2234AEB0D2}" srcOrd="2" destOrd="0" parTransId="{0CE1B2FE-4373-46E4-AA3C-276F6D464052}" sibTransId="{6E7847BB-A59D-473A-9CC4-90B056DEE479}"/>
    <dgm:cxn modelId="{915CE288-E925-4927-8A01-9620D386AA25}" type="presOf" srcId="{A52835E4-3199-439E-8209-7743AF435D07}" destId="{D0F92DC6-8CBF-46CF-89E3-E8EB61C37390}" srcOrd="0" destOrd="3" presId="urn:microsoft.com/office/officeart/2005/8/layout/hList6"/>
    <dgm:cxn modelId="{6D814087-1312-46DC-A475-92427A5EEB3D}" type="presOf" srcId="{75ADCAB8-A64B-4454-93EC-3AFD231FD92F}" destId="{97500B16-008A-44B2-8120-5DE5D9C1594C}" srcOrd="0" destOrd="0" presId="urn:microsoft.com/office/officeart/2005/8/layout/hList6"/>
    <dgm:cxn modelId="{C2121203-0437-441C-815D-EDFF5FB058AD}" srcId="{B7D18707-0E3B-4AFE-ABAD-771D08A93E12}" destId="{69FA1A71-B03B-4230-B248-831AB00575E1}" srcOrd="0" destOrd="0" parTransId="{BF53920D-2C78-4CE5-A416-190F9AA6669D}" sibTransId="{D598A25E-EB3C-410E-B2B4-CE56EC62BE17}"/>
    <dgm:cxn modelId="{25ADD193-2804-458E-8DE7-03AD24A7AFF5}" type="presOf" srcId="{BC2FCD8C-9F1D-4FC0-8CF4-8AFE5A097D2F}" destId="{97500B16-008A-44B2-8120-5DE5D9C1594C}" srcOrd="0" destOrd="6" presId="urn:microsoft.com/office/officeart/2005/8/layout/hList6"/>
    <dgm:cxn modelId="{85E844B5-7DF1-4937-9E22-64ADFBE440C3}" type="presOf" srcId="{69FA1A71-B03B-4230-B248-831AB00575E1}" destId="{2224D698-9A7C-4D8B-9093-21B6B5F3B0B2}" srcOrd="0" destOrd="1" presId="urn:microsoft.com/office/officeart/2005/8/layout/hList6"/>
    <dgm:cxn modelId="{0FDD60F6-B420-4EDF-B8CA-1577E1C89F06}" srcId="{75D1907E-40E5-4514-BBF3-0E7EEA4AA143}" destId="{3FF87ABA-591F-4DE8-85E3-E1973C1B34D7}" srcOrd="1" destOrd="0" parTransId="{4F7A7F69-BA79-4534-A9E1-4B0C9C8D5FD3}" sibTransId="{8D0A3D06-6992-4B89-8229-2307A7775047}"/>
    <dgm:cxn modelId="{54B5F9E0-9C51-44C9-ADAB-3DE31E7B64A1}" type="presOf" srcId="{599B4FFE-5D7B-46DE-8049-8F2234AEB0D2}" destId="{2224D698-9A7C-4D8B-9093-21B6B5F3B0B2}" srcOrd="0" destOrd="3" presId="urn:microsoft.com/office/officeart/2005/8/layout/hList6"/>
    <dgm:cxn modelId="{69CF593C-9FF8-41A8-BA34-37D36A315BCF}" type="presOf" srcId="{B7D18707-0E3B-4AFE-ABAD-771D08A93E12}" destId="{2224D698-9A7C-4D8B-9093-21B6B5F3B0B2}" srcOrd="0" destOrd="0" presId="urn:microsoft.com/office/officeart/2005/8/layout/hList6"/>
    <dgm:cxn modelId="{D67DE5B2-A3F9-41CD-97CC-7DF5054D6525}" type="presOf" srcId="{11345C0D-C3C0-42C9-90C0-023B6401220E}" destId="{016BB273-1E75-4C1D-8C37-3373246018AA}" srcOrd="0" destOrd="0" presId="urn:microsoft.com/office/officeart/2005/8/layout/hList6"/>
    <dgm:cxn modelId="{5AC06879-D38D-48D3-83C6-3FE91C340937}" type="presOf" srcId="{A038B258-498E-4062-9AC2-3B639BAAE1DB}" destId="{D0F92DC6-8CBF-46CF-89E3-E8EB61C37390}" srcOrd="0" destOrd="2" presId="urn:microsoft.com/office/officeart/2005/8/layout/hList6"/>
    <dgm:cxn modelId="{18894BB3-7CE2-487E-B0BB-47D6E7E7F15D}" type="presOf" srcId="{4AEF0901-3F37-4379-B551-90AC75C864FB}" destId="{016BB273-1E75-4C1D-8C37-3373246018AA}" srcOrd="0" destOrd="2" presId="urn:microsoft.com/office/officeart/2005/8/layout/hList6"/>
    <dgm:cxn modelId="{8F26B445-2F09-47DB-B592-6EB32F4082B5}" type="presOf" srcId="{923D974C-8D76-412A-BF20-3D4B47B2AB9B}" destId="{D0F92DC6-8CBF-46CF-89E3-E8EB61C37390}" srcOrd="0" destOrd="1" presId="urn:microsoft.com/office/officeart/2005/8/layout/hList6"/>
    <dgm:cxn modelId="{AC6A273B-9FEB-4E82-AD17-EDEDC9F8A400}" srcId="{063FAC24-3AA6-4695-8F5A-490FB24F5F17}" destId="{75ADCAB8-A64B-4454-93EC-3AFD231FD92F}" srcOrd="0" destOrd="0" parTransId="{56A76248-6E1E-4174-BDFD-7FC7EBB463DD}" sibTransId="{4A856995-CFB5-4831-B534-8D897F82161E}"/>
    <dgm:cxn modelId="{FF57E727-AABE-4D21-953D-96556684A8D8}" srcId="{75ADCAB8-A64B-4454-93EC-3AFD231FD92F}" destId="{D17643CD-234A-4A8A-9C61-DC1B9B5B1A10}" srcOrd="1" destOrd="0" parTransId="{09AC6EB9-E8B5-4417-9756-B6CD0A923FFF}" sibTransId="{39A337F1-0255-45E3-9542-D099A8FB1D6E}"/>
    <dgm:cxn modelId="{FD0CEFF9-ECD8-4CD9-847C-E544B8A091C4}" type="presOf" srcId="{2B5245B3-258E-456E-B4F5-6334BD3EE3F9}" destId="{D0F92DC6-8CBF-46CF-89E3-E8EB61C37390}" srcOrd="0" destOrd="4" presId="urn:microsoft.com/office/officeart/2005/8/layout/hList6"/>
    <dgm:cxn modelId="{B4B42945-5FA2-4BD9-AF88-98507CAEFE4A}" srcId="{75D1907E-40E5-4514-BBF3-0E7EEA4AA143}" destId="{A95D6091-A8C3-4B11-9AE0-0DC51A64250C}" srcOrd="0" destOrd="0" parTransId="{788E6070-B8A5-430A-AC76-3207D9D40854}" sibTransId="{B7AD0B29-E7AA-482F-80EB-57A062764E2D}"/>
    <dgm:cxn modelId="{5B35C49B-C5F3-4D40-91D8-448601D323B2}" srcId="{A08A31DB-517C-4E79-BDA8-120359803344}" destId="{2B5245B3-258E-456E-B4F5-6334BD3EE3F9}" srcOrd="3" destOrd="0" parTransId="{1383A003-9CED-4CAA-9FF7-4ED9A4F2613C}" sibTransId="{C853A616-EFDA-4AAB-83A2-CFAA423798ED}"/>
    <dgm:cxn modelId="{6EF5B720-4E2B-41FF-9110-3B3A8F1E4080}" type="presOf" srcId="{D17643CD-234A-4A8A-9C61-DC1B9B5B1A10}" destId="{97500B16-008A-44B2-8120-5DE5D9C1594C}" srcOrd="0" destOrd="2" presId="urn:microsoft.com/office/officeart/2005/8/layout/hList6"/>
    <dgm:cxn modelId="{9DE8B3D8-274E-4FBA-9378-7D1046B177AC}" srcId="{75ADCAB8-A64B-4454-93EC-3AFD231FD92F}" destId="{649D1411-98DC-4FBD-BBD7-348CFEB9DE08}" srcOrd="2" destOrd="0" parTransId="{B44198E9-386B-4A12-A031-A9F152D21E2D}" sibTransId="{77755CFE-E516-42AA-AED0-66A6C4F38EBC}"/>
    <dgm:cxn modelId="{7557AAEA-440A-454E-8B67-DA66FA31892F}" srcId="{11345C0D-C3C0-42C9-90C0-023B6401220E}" destId="{4AEF0901-3F37-4379-B551-90AC75C864FB}" srcOrd="1" destOrd="0" parTransId="{F1124957-ED14-467B-A6B2-01BBF32F7B91}" sibTransId="{C89FB557-111E-432D-8250-719D156EA691}"/>
    <dgm:cxn modelId="{9F0C8AB4-458F-4EEF-A600-3C434C1B8B73}" type="presOf" srcId="{A95D6091-A8C3-4B11-9AE0-0DC51A64250C}" destId="{E3620BF9-8615-41E6-9D12-BDBFF31ED665}" srcOrd="0" destOrd="1" presId="urn:microsoft.com/office/officeart/2005/8/layout/hList6"/>
    <dgm:cxn modelId="{F34082B7-0D70-4675-A788-98A0094ACE4B}" srcId="{75D1907E-40E5-4514-BBF3-0E7EEA4AA143}" destId="{1E36FB94-AFDD-415E-88C8-AAE169F9C91F}" srcOrd="5" destOrd="0" parTransId="{37F337F8-8BBB-4EE5-BEAB-7D4A6BF9FB37}" sibTransId="{2E963622-5DC0-4EFB-A17C-E90D9D32382D}"/>
    <dgm:cxn modelId="{1F100526-6459-4BFC-B56F-8DC7630AE8AA}" type="presOf" srcId="{56480E03-A10E-4F13-AFA2-6DFEE5CEFDEF}" destId="{97500B16-008A-44B2-8120-5DE5D9C1594C}" srcOrd="0" destOrd="4" presId="urn:microsoft.com/office/officeart/2005/8/layout/hList6"/>
    <dgm:cxn modelId="{63175E38-7F11-4970-B19D-4D99448EA016}" type="presOf" srcId="{649D1411-98DC-4FBD-BBD7-348CFEB9DE08}" destId="{97500B16-008A-44B2-8120-5DE5D9C1594C}" srcOrd="0" destOrd="3" presId="urn:microsoft.com/office/officeart/2005/8/layout/hList6"/>
    <dgm:cxn modelId="{82B28FA1-80D8-4613-8050-0285DA92CE59}" srcId="{75ADCAB8-A64B-4454-93EC-3AFD231FD92F}" destId="{56480E03-A10E-4F13-AFA2-6DFEE5CEFDEF}" srcOrd="3" destOrd="0" parTransId="{6D431A7B-5098-4F41-8855-FD5CE89F2715}" sibTransId="{9B762151-DAC4-47FE-AB37-B7FDD10278CC}"/>
    <dgm:cxn modelId="{DA9520C9-A888-4081-98DA-A929F23CF281}" srcId="{063FAC24-3AA6-4695-8F5A-490FB24F5F17}" destId="{75D1907E-40E5-4514-BBF3-0E7EEA4AA143}" srcOrd="1" destOrd="0" parTransId="{EC9E2C2E-2DEE-460D-8328-0EEC22F5D2DC}" sibTransId="{E63DC631-1EA4-4B8B-A3F7-4503C0840AAF}"/>
    <dgm:cxn modelId="{B57E41D9-8415-464B-AF5C-783342A60F24}" type="presOf" srcId="{DD5A93EC-0F80-4606-A7B3-8C7F42DEC964}" destId="{E3620BF9-8615-41E6-9D12-BDBFF31ED665}" srcOrd="0" destOrd="5" presId="urn:microsoft.com/office/officeart/2005/8/layout/hList6"/>
    <dgm:cxn modelId="{30816537-CBE2-4688-A775-D9F02CE707ED}" type="presOf" srcId="{E9015E40-532A-4C9B-8B91-0AE26B1267D0}" destId="{016BB273-1E75-4C1D-8C37-3373246018AA}" srcOrd="0" destOrd="1" presId="urn:microsoft.com/office/officeart/2005/8/layout/hList6"/>
    <dgm:cxn modelId="{D2FCE916-3C01-4591-88FD-1D30E2C0C9BE}" type="presOf" srcId="{03355FDE-A618-410D-9C0E-010D2FEB137D}" destId="{97500B16-008A-44B2-8120-5DE5D9C1594C}" srcOrd="0" destOrd="5" presId="urn:microsoft.com/office/officeart/2005/8/layout/hList6"/>
    <dgm:cxn modelId="{9E972A35-5D72-4A93-B785-D3C20120E679}" srcId="{A08A31DB-517C-4E79-BDA8-120359803344}" destId="{923D974C-8D76-412A-BF20-3D4B47B2AB9B}" srcOrd="0" destOrd="0" parTransId="{C121583A-8044-475F-8A9D-B2384AB630E2}" sibTransId="{DABC638B-C631-406B-BF97-26F2C62C9101}"/>
    <dgm:cxn modelId="{C866AE2A-D706-4653-83D5-0681FFE9E312}" srcId="{A08A31DB-517C-4E79-BDA8-120359803344}" destId="{A038B258-498E-4062-9AC2-3B639BAAE1DB}" srcOrd="1" destOrd="0" parTransId="{1FBF44C8-2AEF-4668-A5AE-78E8A47DDC55}" sibTransId="{6F791F00-414C-4D80-A62A-7B8A5514D9EF}"/>
    <dgm:cxn modelId="{0E81555D-982D-45D4-9818-EC53209F5904}" srcId="{75ADCAB8-A64B-4454-93EC-3AFD231FD92F}" destId="{6C0CA9C7-14B3-4F50-A433-EEEEDF5737BC}" srcOrd="0" destOrd="0" parTransId="{52191138-4D64-4A63-80B0-60C933F91551}" sibTransId="{16B14E39-5CB0-4652-82C1-93CC326A7A01}"/>
    <dgm:cxn modelId="{09C65CE6-0971-41D8-A65A-686BA4044747}" srcId="{063FAC24-3AA6-4695-8F5A-490FB24F5F17}" destId="{11345C0D-C3C0-42C9-90C0-023B6401220E}" srcOrd="4" destOrd="0" parTransId="{3BDDF4DC-3E28-4827-B0EE-9F2CB052FFDD}" sibTransId="{4FCFF27C-FE7A-46A4-88C8-02BC28B2E0AE}"/>
    <dgm:cxn modelId="{91EFD1B8-6DEC-4C86-AD72-024A1B410C86}" type="presOf" srcId="{75D1907E-40E5-4514-BBF3-0E7EEA4AA143}" destId="{E3620BF9-8615-41E6-9D12-BDBFF31ED665}" srcOrd="0" destOrd="0" presId="urn:microsoft.com/office/officeart/2005/8/layout/hList6"/>
    <dgm:cxn modelId="{2661C55C-F586-4F33-938D-7095459EEEE3}" srcId="{B7D18707-0E3B-4AFE-ABAD-771D08A93E12}" destId="{F22B5F66-D5CD-47D9-84C1-552C2D1F50A6}" srcOrd="1" destOrd="0" parTransId="{0515A44D-36B0-40B0-BE02-40F9D45BD347}" sibTransId="{37CFC68F-4EE6-4A2D-A60F-7B334CB140A3}"/>
    <dgm:cxn modelId="{030C22E6-90BD-4A7E-8B07-BEEE82C24B47}" srcId="{75D1907E-40E5-4514-BBF3-0E7EEA4AA143}" destId="{2DBEF8A4-40C3-4C4F-A27E-F70D764E5EC5}" srcOrd="2" destOrd="0" parTransId="{3727BD3F-F5C1-4A50-9C39-5E67750A97DA}" sibTransId="{6C22C8B4-0FA0-45B5-9A33-9CAA44FD19A9}"/>
    <dgm:cxn modelId="{9998051C-996D-467E-9C55-6E4034AAD19B}" type="presOf" srcId="{3FF87ABA-591F-4DE8-85E3-E1973C1B34D7}" destId="{E3620BF9-8615-41E6-9D12-BDBFF31ED665}" srcOrd="0" destOrd="2" presId="urn:microsoft.com/office/officeart/2005/8/layout/hList6"/>
    <dgm:cxn modelId="{5CCD0164-8FAD-429E-B052-628AE7F37440}" type="presOf" srcId="{063FAC24-3AA6-4695-8F5A-490FB24F5F17}" destId="{C3B232DE-ADB4-431A-A2B8-A72090BF026F}" srcOrd="0" destOrd="0" presId="urn:microsoft.com/office/officeart/2005/8/layout/hList6"/>
    <dgm:cxn modelId="{A2F25B0C-867D-4B0A-B0E3-185E6060638C}" srcId="{11345C0D-C3C0-42C9-90C0-023B6401220E}" destId="{E9015E40-532A-4C9B-8B91-0AE26B1267D0}" srcOrd="0" destOrd="0" parTransId="{3E18DDD5-F7C4-4343-98A2-6B55396FBACE}" sibTransId="{6313B695-4220-4A48-9653-F66A080FB6BD}"/>
    <dgm:cxn modelId="{0554A324-0041-47A6-8170-DA5296352731}" type="presOf" srcId="{F22B5F66-D5CD-47D9-84C1-552C2D1F50A6}" destId="{2224D698-9A7C-4D8B-9093-21B6B5F3B0B2}" srcOrd="0" destOrd="2" presId="urn:microsoft.com/office/officeart/2005/8/layout/hList6"/>
    <dgm:cxn modelId="{C16A54CA-E5C1-4235-A3C3-746BA906E883}" srcId="{A08A31DB-517C-4E79-BDA8-120359803344}" destId="{A52835E4-3199-439E-8209-7743AF435D07}" srcOrd="2" destOrd="0" parTransId="{7E4C832E-9A9B-450B-9BE0-C665370917DE}" sibTransId="{8AC94CB7-D2D9-4E72-BE2C-E9382C4D1048}"/>
    <dgm:cxn modelId="{672A97B5-5BA8-4663-B4EE-2614AE105E69}" srcId="{063FAC24-3AA6-4695-8F5A-490FB24F5F17}" destId="{B7D18707-0E3B-4AFE-ABAD-771D08A93E12}" srcOrd="2" destOrd="0" parTransId="{C3E60927-AFFA-4D62-9020-1F32D513C577}" sibTransId="{222E5C1A-BA34-4395-8D49-FA640A42D1A9}"/>
    <dgm:cxn modelId="{135D4C68-98F3-41E1-B659-9048783FAE10}" type="presOf" srcId="{2DBEF8A4-40C3-4C4F-A27E-F70D764E5EC5}" destId="{E3620BF9-8615-41E6-9D12-BDBFF31ED665}" srcOrd="0" destOrd="3" presId="urn:microsoft.com/office/officeart/2005/8/layout/hList6"/>
    <dgm:cxn modelId="{2CB66B24-8D5D-4F41-AB81-8D11BAE88CAA}" srcId="{75ADCAB8-A64B-4454-93EC-3AFD231FD92F}" destId="{03355FDE-A618-410D-9C0E-010D2FEB137D}" srcOrd="4" destOrd="0" parTransId="{C84AFF77-C07F-40D8-9D10-3B68E939AEA8}" sibTransId="{0ACF1D28-BFBD-4B3A-8EB6-3AEC9B99B0D9}"/>
    <dgm:cxn modelId="{8B7302A6-B995-4FDF-A347-791F6E185287}" type="presOf" srcId="{6C0CA9C7-14B3-4F50-A433-EEEEDF5737BC}" destId="{97500B16-008A-44B2-8120-5DE5D9C1594C}" srcOrd="0" destOrd="1" presId="urn:microsoft.com/office/officeart/2005/8/layout/hList6"/>
    <dgm:cxn modelId="{E999E82E-6F4B-4AE0-8A3B-52E6B04D325A}" srcId="{75ADCAB8-A64B-4454-93EC-3AFD231FD92F}" destId="{BC2FCD8C-9F1D-4FC0-8CF4-8AFE5A097D2F}" srcOrd="5" destOrd="0" parTransId="{9DEA08CA-75F1-4165-A82A-8149B116F3CD}" sibTransId="{195AD1F8-F933-4598-ABDC-D5F91955C890}"/>
    <dgm:cxn modelId="{9EB9E98C-74AD-4E3F-8C94-D45ACD45C8B7}" type="presOf" srcId="{8A11E957-C39B-4B7E-B4EA-7D343C0506C5}" destId="{E3620BF9-8615-41E6-9D12-BDBFF31ED665}" srcOrd="0" destOrd="4" presId="urn:microsoft.com/office/officeart/2005/8/layout/hList6"/>
    <dgm:cxn modelId="{24C491F6-F54B-498A-8DC3-C1449066F802}" type="presOf" srcId="{1E36FB94-AFDD-415E-88C8-AAE169F9C91F}" destId="{E3620BF9-8615-41E6-9D12-BDBFF31ED665}" srcOrd="0" destOrd="6" presId="urn:microsoft.com/office/officeart/2005/8/layout/hList6"/>
    <dgm:cxn modelId="{429FFBEC-1916-428D-97D8-86FB949FFCD9}" srcId="{75D1907E-40E5-4514-BBF3-0E7EEA4AA143}" destId="{DD5A93EC-0F80-4606-A7B3-8C7F42DEC964}" srcOrd="4" destOrd="0" parTransId="{C8C69B25-A079-45BD-BCE8-A4C190B853E6}" sibTransId="{274F0BF9-3BAD-4AA6-9ED9-DEB855ECC64F}"/>
    <dgm:cxn modelId="{1BD2D592-D2FD-4296-BCF6-31ADAEF19526}" srcId="{75D1907E-40E5-4514-BBF3-0E7EEA4AA143}" destId="{8A11E957-C39B-4B7E-B4EA-7D343C0506C5}" srcOrd="3" destOrd="0" parTransId="{AA79B0B7-7A76-43F0-B6B8-505A482CCA6F}" sibTransId="{94CB06B7-F0F2-4CA1-BC44-0BACA98A90FE}"/>
    <dgm:cxn modelId="{AE025000-89B6-483A-AA7F-DA52E8E82D84}" type="presParOf" srcId="{C3B232DE-ADB4-431A-A2B8-A72090BF026F}" destId="{97500B16-008A-44B2-8120-5DE5D9C1594C}" srcOrd="0" destOrd="0" presId="urn:microsoft.com/office/officeart/2005/8/layout/hList6"/>
    <dgm:cxn modelId="{15121215-2259-4A16-A520-4FEEC25E54C0}" type="presParOf" srcId="{C3B232DE-ADB4-431A-A2B8-A72090BF026F}" destId="{EBA41EDB-AABF-4585-9255-A913A09EBD4A}" srcOrd="1" destOrd="0" presId="urn:microsoft.com/office/officeart/2005/8/layout/hList6"/>
    <dgm:cxn modelId="{EF2993C4-7076-4484-ABC8-55BE6A8B5366}" type="presParOf" srcId="{C3B232DE-ADB4-431A-A2B8-A72090BF026F}" destId="{E3620BF9-8615-41E6-9D12-BDBFF31ED665}" srcOrd="2" destOrd="0" presId="urn:microsoft.com/office/officeart/2005/8/layout/hList6"/>
    <dgm:cxn modelId="{E8606A66-6DA6-46FB-9BCD-EF62DF459B6B}" type="presParOf" srcId="{C3B232DE-ADB4-431A-A2B8-A72090BF026F}" destId="{68D535CA-5051-451A-8966-5CDD792771AA}" srcOrd="3" destOrd="0" presId="urn:microsoft.com/office/officeart/2005/8/layout/hList6"/>
    <dgm:cxn modelId="{295DCC33-4C9C-4754-8D35-395A5DEA7F03}" type="presParOf" srcId="{C3B232DE-ADB4-431A-A2B8-A72090BF026F}" destId="{2224D698-9A7C-4D8B-9093-21B6B5F3B0B2}" srcOrd="4" destOrd="0" presId="urn:microsoft.com/office/officeart/2005/8/layout/hList6"/>
    <dgm:cxn modelId="{134BD22B-660D-4773-B501-AA9611AB30E8}" type="presParOf" srcId="{C3B232DE-ADB4-431A-A2B8-A72090BF026F}" destId="{B8484627-7DE7-4B41-9646-DD0C3D73B973}" srcOrd="5" destOrd="0" presId="urn:microsoft.com/office/officeart/2005/8/layout/hList6"/>
    <dgm:cxn modelId="{F474256A-07ED-4E00-B2D2-6027FA13D73F}" type="presParOf" srcId="{C3B232DE-ADB4-431A-A2B8-A72090BF026F}" destId="{D0F92DC6-8CBF-46CF-89E3-E8EB61C37390}" srcOrd="6" destOrd="0" presId="urn:microsoft.com/office/officeart/2005/8/layout/hList6"/>
    <dgm:cxn modelId="{65104483-B4AF-43A4-9E0B-91023557A2FD}" type="presParOf" srcId="{C3B232DE-ADB4-431A-A2B8-A72090BF026F}" destId="{D69C846F-0D77-4D28-84B8-4ECAA63FDF98}" srcOrd="7" destOrd="0" presId="urn:microsoft.com/office/officeart/2005/8/layout/hList6"/>
    <dgm:cxn modelId="{59D2E32A-DC3E-4F23-BF8E-6697028ACF8C}" type="presParOf" srcId="{C3B232DE-ADB4-431A-A2B8-A72090BF026F}" destId="{016BB273-1E75-4C1D-8C37-3373246018AA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9C8E26E-92A6-462C-8195-055827B9C947}" type="doc">
      <dgm:prSet loTypeId="urn:microsoft.com/office/officeart/2005/8/layout/defaul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75D6865-E71D-4DD2-A13B-7C61B33BB29C}">
      <dgm:prSet phldrT="[Text]" custT="1"/>
      <dgm:spPr/>
      <dgm:t>
        <a:bodyPr/>
        <a:lstStyle/>
        <a:p>
          <a:r>
            <a:rPr lang="en-US" sz="1400" dirty="0" err="1" smtClean="0">
              <a:solidFill>
                <a:schemeClr val="bg1"/>
              </a:solidFill>
              <a:latin typeface="Candara" panose="020E0502030303020204" pitchFamily="34" charset="0"/>
            </a:rPr>
            <a:t>i</a:t>
          </a:r>
          <a:r>
            <a:rPr lang="en-US" sz="1400" dirty="0" smtClean="0">
              <a:solidFill>
                <a:schemeClr val="bg1"/>
              </a:solidFill>
              <a:latin typeface="Candara" panose="020E0502030303020204" pitchFamily="34" charset="0"/>
            </a:rPr>
            <a:t>) 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Подобряване на достъпа до трудова заетост на всички лица, търсещи работа, и по-специално на младите хора и дългосрочно безработните</a:t>
          </a:r>
          <a:endParaRPr lang="en-US" sz="1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AB549FFC-87E9-4C15-80CD-534A3092260E}" type="parTrans" cxnId="{C35CF101-E3E6-4DF6-B2F1-FA4CD1DD519D}">
      <dgm:prSet/>
      <dgm:spPr/>
      <dgm:t>
        <a:bodyPr/>
        <a:lstStyle/>
        <a:p>
          <a:endParaRPr lang="en-US"/>
        </a:p>
      </dgm:t>
    </dgm:pt>
    <dgm:pt modelId="{529F3108-2DAB-4DB6-AAF7-9ECB26154880}" type="sibTrans" cxnId="{C35CF101-E3E6-4DF6-B2F1-FA4CD1DD519D}">
      <dgm:prSet/>
      <dgm:spPr/>
      <dgm:t>
        <a:bodyPr/>
        <a:lstStyle/>
        <a:p>
          <a:endParaRPr lang="en-US"/>
        </a:p>
      </dgm:t>
    </dgm:pt>
    <dgm:pt modelId="{EBA0CA82-04AD-43FA-9211-3F78DF623776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bg1"/>
              </a:solidFill>
              <a:latin typeface="Candara" panose="020E0502030303020204" pitchFamily="34" charset="0"/>
            </a:rPr>
            <a:t>ii) 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Модернизиране на институциите и службите на пазара на труда за оценяване и предвиждане на потребностите от умения</a:t>
          </a:r>
          <a:endParaRPr lang="en-US" sz="1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1F07A4D6-1ED8-4820-A984-F83C22015404}" type="parTrans" cxnId="{F93AEE8D-D2A2-4F7B-ABB5-6D29DABDD9D5}">
      <dgm:prSet/>
      <dgm:spPr/>
      <dgm:t>
        <a:bodyPr/>
        <a:lstStyle/>
        <a:p>
          <a:endParaRPr lang="en-US"/>
        </a:p>
      </dgm:t>
    </dgm:pt>
    <dgm:pt modelId="{DC5682C3-8742-4B9E-A843-E247570A52EA}" type="sibTrans" cxnId="{F93AEE8D-D2A2-4F7B-ABB5-6D29DABDD9D5}">
      <dgm:prSet/>
      <dgm:spPr/>
      <dgm:t>
        <a:bodyPr/>
        <a:lstStyle/>
        <a:p>
          <a:endParaRPr lang="en-US"/>
        </a:p>
      </dgm:t>
    </dgm:pt>
    <dgm:pt modelId="{7E84C9E2-ECAE-4CF3-A04F-0E5F032E4C83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bg1"/>
              </a:solidFill>
              <a:latin typeface="Candara" panose="020E0502030303020204" pitchFamily="34" charset="0"/>
            </a:rPr>
            <a:t>iii) 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Насърчаване на участие на жените на пазара на труда, по-добър баланс между професионалния и личния живот</a:t>
          </a:r>
          <a:endParaRPr lang="en-US" sz="1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8E86943D-E7A3-4584-B753-9A691FC905F6}" type="parTrans" cxnId="{8FC099E5-C9FB-4CEE-B30B-F99EAA3DC07A}">
      <dgm:prSet/>
      <dgm:spPr/>
      <dgm:t>
        <a:bodyPr/>
        <a:lstStyle/>
        <a:p>
          <a:endParaRPr lang="en-US"/>
        </a:p>
      </dgm:t>
    </dgm:pt>
    <dgm:pt modelId="{3E11C898-1848-44FB-8E8C-5AB5BF92879C}" type="sibTrans" cxnId="{8FC099E5-C9FB-4CEE-B30B-F99EAA3DC07A}">
      <dgm:prSet/>
      <dgm:spPr/>
      <dgm:t>
        <a:bodyPr/>
        <a:lstStyle/>
        <a:p>
          <a:endParaRPr lang="en-US"/>
        </a:p>
      </dgm:t>
    </dgm:pt>
    <dgm:pt modelId="{429CA2DF-BFC1-432F-A65F-FC3F6A919129}">
      <dgm:prSet phldrT="[Text]" custT="1"/>
      <dgm:spPr/>
      <dgm:t>
        <a:bodyPr/>
        <a:lstStyle/>
        <a:p>
          <a:r>
            <a:rPr lang="en-US" sz="1400" dirty="0" smtClean="0">
              <a:latin typeface="Candara" panose="020E0502030303020204" pitchFamily="34" charset="0"/>
            </a:rPr>
            <a:t>iv) </a:t>
          </a:r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Подобряване на качеството, ефективността и съответствие на системите за образование и обучение с нуждите на пазара на труда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8423ED2C-096B-4C9F-8148-AC58F830062A}" type="parTrans" cxnId="{2F52E065-7E1E-4A6A-8F5A-1F33B107949E}">
      <dgm:prSet/>
      <dgm:spPr/>
      <dgm:t>
        <a:bodyPr/>
        <a:lstStyle/>
        <a:p>
          <a:endParaRPr lang="en-US"/>
        </a:p>
      </dgm:t>
    </dgm:pt>
    <dgm:pt modelId="{31085D13-8A09-43DB-92D1-577755297FB5}" type="sibTrans" cxnId="{2F52E065-7E1E-4A6A-8F5A-1F33B107949E}">
      <dgm:prSet/>
      <dgm:spPr/>
      <dgm:t>
        <a:bodyPr/>
        <a:lstStyle/>
        <a:p>
          <a:endParaRPr lang="en-US"/>
        </a:p>
      </dgm:t>
    </dgm:pt>
    <dgm:pt modelId="{57AAA610-B7A3-42E3-8058-75834478FFE7}">
      <dgm:prSet phldrT="[Text]" custT="1"/>
      <dgm:spPr/>
      <dgm:t>
        <a:bodyPr/>
        <a:lstStyle/>
        <a:p>
          <a:r>
            <a:rPr lang="en-US" sz="1400" dirty="0" smtClean="0">
              <a:latin typeface="Candara" panose="020E0502030303020204" pitchFamily="34" charset="0"/>
            </a:rPr>
            <a:t>vi) </a:t>
          </a:r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Насърчаване на ученето през целия живот, по-специално гъвкавите възможности за повишаване на квалификацията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40BEECDC-AB7B-4B83-A4B7-6CDD662D9B02}" type="parTrans" cxnId="{E9B4D380-48BA-4EEB-8B97-BE8E0AC128B0}">
      <dgm:prSet/>
      <dgm:spPr/>
      <dgm:t>
        <a:bodyPr/>
        <a:lstStyle/>
        <a:p>
          <a:endParaRPr lang="en-US"/>
        </a:p>
      </dgm:t>
    </dgm:pt>
    <dgm:pt modelId="{4E3A6BCE-C457-4CCF-82EE-6F99AC388230}" type="sibTrans" cxnId="{E9B4D380-48BA-4EEB-8B97-BE8E0AC128B0}">
      <dgm:prSet/>
      <dgm:spPr/>
      <dgm:t>
        <a:bodyPr/>
        <a:lstStyle/>
        <a:p>
          <a:endParaRPr lang="en-US"/>
        </a:p>
      </dgm:t>
    </dgm:pt>
    <dgm:pt modelId="{DFF0C27D-5D31-4A98-8A29-8E2942DA6CBC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bg1"/>
              </a:solidFill>
              <a:latin typeface="Candara" panose="020E0502030303020204" pitchFamily="34" charset="0"/>
            </a:rPr>
            <a:t>vii) 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Поощряване на активното приобщаване с оглед на насърчаването на равните възможности и активното участие и по-добра пригодност за работа</a:t>
          </a:r>
          <a:endParaRPr lang="en-US" sz="1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6CC7FF28-627E-4DB2-87E2-46F0314E2428}" type="parTrans" cxnId="{3161443A-A978-405E-A52A-C5D9D5931CFC}">
      <dgm:prSet/>
      <dgm:spPr/>
      <dgm:t>
        <a:bodyPr/>
        <a:lstStyle/>
        <a:p>
          <a:endParaRPr lang="en-US"/>
        </a:p>
      </dgm:t>
    </dgm:pt>
    <dgm:pt modelId="{6980AE3D-E2BF-45A1-9D2A-36B859E28648}" type="sibTrans" cxnId="{3161443A-A978-405E-A52A-C5D9D5931CFC}">
      <dgm:prSet/>
      <dgm:spPr/>
      <dgm:t>
        <a:bodyPr/>
        <a:lstStyle/>
        <a:p>
          <a:endParaRPr lang="en-US"/>
        </a:p>
      </dgm:t>
    </dgm:pt>
    <dgm:pt modelId="{4B796661-87A3-43C4-BD76-942826B2574F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bg1"/>
              </a:solidFill>
              <a:latin typeface="Candara" panose="020E0502030303020204" pitchFamily="34" charset="0"/>
            </a:rPr>
            <a:t>viii) 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Насърчаване на социално-икономическата интеграция на гражданите на трети държави и на </a:t>
          </a:r>
          <a:r>
            <a:rPr lang="bg-BG" sz="1400" b="1" dirty="0" err="1" smtClean="0">
              <a:solidFill>
                <a:schemeClr val="bg1"/>
              </a:solidFill>
              <a:latin typeface="Candara" panose="020E0502030303020204" pitchFamily="34" charset="0"/>
            </a:rPr>
            <a:t>маргинализираните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 общности, напр. ромите</a:t>
          </a:r>
          <a:endParaRPr lang="en-US" sz="1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BFF000EC-D1C6-4F42-A43B-1A6494A6B6BE}" type="parTrans" cxnId="{BE47F432-C8B4-4993-A552-BE04FD2A5604}">
      <dgm:prSet/>
      <dgm:spPr/>
      <dgm:t>
        <a:bodyPr/>
        <a:lstStyle/>
        <a:p>
          <a:endParaRPr lang="en-US"/>
        </a:p>
      </dgm:t>
    </dgm:pt>
    <dgm:pt modelId="{E2F470B4-E81F-494F-A965-842EC54B76B9}" type="sibTrans" cxnId="{BE47F432-C8B4-4993-A552-BE04FD2A5604}">
      <dgm:prSet/>
      <dgm:spPr/>
      <dgm:t>
        <a:bodyPr/>
        <a:lstStyle/>
        <a:p>
          <a:endParaRPr lang="en-US"/>
        </a:p>
      </dgm:t>
    </dgm:pt>
    <dgm:pt modelId="{B2649E27-2576-4F54-BA29-798F535CD8D8}">
      <dgm:prSet phldrT="[Text]" custT="1"/>
      <dgm:spPr/>
      <dgm:t>
        <a:bodyPr/>
        <a:lstStyle/>
        <a:p>
          <a:r>
            <a:rPr lang="en-US" sz="1400" dirty="0" smtClean="0">
              <a:latin typeface="Candara" panose="020E0502030303020204" pitchFamily="34" charset="0"/>
            </a:rPr>
            <a:t>v) </a:t>
          </a:r>
          <a:r>
            <a:rPr lang="bg-BG" sz="1400" b="1" dirty="0" smtClean="0">
              <a:solidFill>
                <a:srgbClr val="FFFF00"/>
              </a:solidFill>
              <a:latin typeface="Candara" panose="020E0502030303020204" pitchFamily="34" charset="0"/>
            </a:rPr>
            <a:t>Насърчаване на равния достъп до и завършването на качествено и приобщаващо образование и обучение</a:t>
          </a:r>
          <a:endParaRPr lang="en-US" sz="14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1FF98CF1-7538-4855-AED8-AC98942F739D}" type="parTrans" cxnId="{AB4548BB-4D4E-4382-BF18-D8F4648631AE}">
      <dgm:prSet/>
      <dgm:spPr/>
      <dgm:t>
        <a:bodyPr/>
        <a:lstStyle/>
        <a:p>
          <a:endParaRPr lang="en-US"/>
        </a:p>
      </dgm:t>
    </dgm:pt>
    <dgm:pt modelId="{4E758867-AF60-4380-A310-39D059F356C9}" type="sibTrans" cxnId="{AB4548BB-4D4E-4382-BF18-D8F4648631AE}">
      <dgm:prSet/>
      <dgm:spPr/>
      <dgm:t>
        <a:bodyPr/>
        <a:lstStyle/>
        <a:p>
          <a:endParaRPr lang="en-US"/>
        </a:p>
      </dgm:t>
    </dgm:pt>
    <dgm:pt modelId="{9DB23DB2-A750-49AC-9D10-C1ADCEB5F684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bg1"/>
              </a:solidFill>
              <a:latin typeface="Candara" panose="020E0502030303020204" pitchFamily="34" charset="0"/>
            </a:rPr>
            <a:t>ix) 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Подобряване на равния и навременен достъп до качествени, устойчиви и достъпни услуги; модернизиране на системите за социална закрила</a:t>
          </a:r>
          <a:endParaRPr lang="en-US" sz="1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92360441-2236-41AC-ACB1-8432A21A733A}" type="parTrans" cxnId="{E2A2BD92-8752-4238-A33A-69F442B5C45C}">
      <dgm:prSet/>
      <dgm:spPr/>
      <dgm:t>
        <a:bodyPr/>
        <a:lstStyle/>
        <a:p>
          <a:endParaRPr lang="en-US"/>
        </a:p>
      </dgm:t>
    </dgm:pt>
    <dgm:pt modelId="{A804097B-05BC-49C6-B7EC-25F8F6B3724E}" type="sibTrans" cxnId="{E2A2BD92-8752-4238-A33A-69F442B5C45C}">
      <dgm:prSet/>
      <dgm:spPr/>
      <dgm:t>
        <a:bodyPr/>
        <a:lstStyle/>
        <a:p>
          <a:endParaRPr lang="en-US"/>
        </a:p>
      </dgm:t>
    </dgm:pt>
    <dgm:pt modelId="{4008C1C0-DD87-48B2-8069-B85F30D285DD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bg1"/>
              </a:solidFill>
              <a:latin typeface="Candara" panose="020E0502030303020204" pitchFamily="34" charset="0"/>
            </a:rPr>
            <a:t>x) 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Насърчаване на социалната интеграция на хора, изложени на риск от бедност или социално изключване</a:t>
          </a:r>
          <a:endParaRPr lang="en-US" sz="1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1D043076-75B6-485F-A07D-015257CF6903}" type="parTrans" cxnId="{531284F4-AA82-4066-8437-6DBC24C1163B}">
      <dgm:prSet/>
      <dgm:spPr/>
      <dgm:t>
        <a:bodyPr/>
        <a:lstStyle/>
        <a:p>
          <a:endParaRPr lang="en-US"/>
        </a:p>
      </dgm:t>
    </dgm:pt>
    <dgm:pt modelId="{8E2487A2-6D86-4085-873C-189727920C47}" type="sibTrans" cxnId="{531284F4-AA82-4066-8437-6DBC24C1163B}">
      <dgm:prSet/>
      <dgm:spPr/>
      <dgm:t>
        <a:bodyPr/>
        <a:lstStyle/>
        <a:p>
          <a:endParaRPr lang="en-US"/>
        </a:p>
      </dgm:t>
    </dgm:pt>
    <dgm:pt modelId="{1B366E93-49C6-40D7-ABAF-3AFCDDBC9A50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bg1"/>
              </a:solidFill>
              <a:latin typeface="Candara" panose="020E0502030303020204" pitchFamily="34" charset="0"/>
            </a:rPr>
            <a:t>xi) </a:t>
          </a:r>
          <a:r>
            <a:rPr lang="bg-BG" sz="1400" b="1" dirty="0" smtClean="0">
              <a:solidFill>
                <a:schemeClr val="bg1"/>
              </a:solidFill>
              <a:latin typeface="Candara" panose="020E0502030303020204" pitchFamily="34" charset="0"/>
            </a:rPr>
            <a:t>Справяне с проблема на материалните лишения чрез предоставянето на храни и/или основно материално подпомагане</a:t>
          </a:r>
          <a:endParaRPr lang="en-US" sz="1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7DD34436-52D4-4C6E-ADAD-5F23BD4A0872}" type="parTrans" cxnId="{332A7883-7A45-4F68-87B1-39B97E49177D}">
      <dgm:prSet/>
      <dgm:spPr/>
      <dgm:t>
        <a:bodyPr/>
        <a:lstStyle/>
        <a:p>
          <a:endParaRPr lang="en-US"/>
        </a:p>
      </dgm:t>
    </dgm:pt>
    <dgm:pt modelId="{579451FF-48B4-4471-9496-29458B9B20E0}" type="sibTrans" cxnId="{332A7883-7A45-4F68-87B1-39B97E49177D}">
      <dgm:prSet/>
      <dgm:spPr/>
      <dgm:t>
        <a:bodyPr/>
        <a:lstStyle/>
        <a:p>
          <a:endParaRPr lang="en-US"/>
        </a:p>
      </dgm:t>
    </dgm:pt>
    <dgm:pt modelId="{C52D1F40-C681-433A-BB02-6799D15A51FE}" type="pres">
      <dgm:prSet presAssocID="{19C8E26E-92A6-462C-8195-055827B9C94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34DBC8-7A22-48F2-A09C-7FED6EE670B1}" type="pres">
      <dgm:prSet presAssocID="{575D6865-E71D-4DD2-A13B-7C61B33BB29C}" presName="node" presStyleLbl="node1" presStyleIdx="0" presStyleCnt="11" custScaleX="1081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15358E-0628-4193-9EF0-569C3A60D7FA}" type="pres">
      <dgm:prSet presAssocID="{529F3108-2DAB-4DB6-AAF7-9ECB26154880}" presName="sibTrans" presStyleCnt="0"/>
      <dgm:spPr/>
    </dgm:pt>
    <dgm:pt modelId="{CB8507B3-9019-440A-BCB4-7DC23F3A98FB}" type="pres">
      <dgm:prSet presAssocID="{EBA0CA82-04AD-43FA-9211-3F78DF623776}" presName="node" presStyleLbl="node1" presStyleIdx="1" presStyleCnt="11" custScaleX="107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555D9E-C8E1-4CF3-9FFC-A3617623819A}" type="pres">
      <dgm:prSet presAssocID="{DC5682C3-8742-4B9E-A843-E247570A52EA}" presName="sibTrans" presStyleCnt="0"/>
      <dgm:spPr/>
    </dgm:pt>
    <dgm:pt modelId="{58C7225F-DD60-4673-85BD-CF373C577996}" type="pres">
      <dgm:prSet presAssocID="{7E84C9E2-ECAE-4CF3-A04F-0E5F032E4C83}" presName="node" presStyleLbl="node1" presStyleIdx="2" presStyleCnt="11" custScaleX="1090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E68C3E-D78E-4880-BCFF-C3246E2BE310}" type="pres">
      <dgm:prSet presAssocID="{3E11C898-1848-44FB-8E8C-5AB5BF92879C}" presName="sibTrans" presStyleCnt="0"/>
      <dgm:spPr/>
    </dgm:pt>
    <dgm:pt modelId="{46457623-510E-4E4B-806A-F55C30CFDB46}" type="pres">
      <dgm:prSet presAssocID="{429CA2DF-BFC1-432F-A65F-FC3F6A919129}" presName="node" presStyleLbl="node1" presStyleIdx="3" presStyleCnt="11" custScaleX="1135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7A809A-783A-415B-A880-D09BAB665B4F}" type="pres">
      <dgm:prSet presAssocID="{31085D13-8A09-43DB-92D1-577755297FB5}" presName="sibTrans" presStyleCnt="0"/>
      <dgm:spPr/>
    </dgm:pt>
    <dgm:pt modelId="{DD5982BC-01E7-447E-A356-CF23E01D42CB}" type="pres">
      <dgm:prSet presAssocID="{B2649E27-2576-4F54-BA29-798F535CD8D8}" presName="node" presStyleLbl="node1" presStyleIdx="4" presStyleCnt="11" custScaleX="1081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C7AA92-1226-45AA-85DF-876DF6EA7779}" type="pres">
      <dgm:prSet presAssocID="{4E758867-AF60-4380-A310-39D059F356C9}" presName="sibTrans" presStyleCnt="0"/>
      <dgm:spPr/>
    </dgm:pt>
    <dgm:pt modelId="{42CF2C66-D107-4186-AC9D-A95B965EE0A1}" type="pres">
      <dgm:prSet presAssocID="{57AAA610-B7A3-42E3-8058-75834478FFE7}" presName="node" presStyleLbl="node1" presStyleIdx="5" presStyleCnt="11" custScaleX="107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CA2B11-9827-474C-9EFF-91643B928CCC}" type="pres">
      <dgm:prSet presAssocID="{4E3A6BCE-C457-4CCF-82EE-6F99AC388230}" presName="sibTrans" presStyleCnt="0"/>
      <dgm:spPr/>
    </dgm:pt>
    <dgm:pt modelId="{7A93B1E2-6C0B-47A8-A0F2-315F0DE0AC95}" type="pres">
      <dgm:prSet presAssocID="{DFF0C27D-5D31-4A98-8A29-8E2942DA6CBC}" presName="node" presStyleLbl="node1" presStyleIdx="6" presStyleCnt="11" custScaleX="1098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525AC4-B306-46E4-8A0A-C02481F587F4}" type="pres">
      <dgm:prSet presAssocID="{6980AE3D-E2BF-45A1-9D2A-36B859E28648}" presName="sibTrans" presStyleCnt="0"/>
      <dgm:spPr/>
    </dgm:pt>
    <dgm:pt modelId="{D8B2DB01-EBE8-4643-A1CD-8BD5C6B187DE}" type="pres">
      <dgm:prSet presAssocID="{4B796661-87A3-43C4-BD76-942826B2574F}" presName="node" presStyleLbl="node1" presStyleIdx="7" presStyleCnt="11" custScaleX="1135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DA344C-CDD2-4BCC-B24C-0D8D5046BBC7}" type="pres">
      <dgm:prSet presAssocID="{E2F470B4-E81F-494F-A965-842EC54B76B9}" presName="sibTrans" presStyleCnt="0"/>
      <dgm:spPr/>
    </dgm:pt>
    <dgm:pt modelId="{B7D265C3-3655-483E-A3DE-C899E2E1693F}" type="pres">
      <dgm:prSet presAssocID="{9DB23DB2-A750-49AC-9D10-C1ADCEB5F684}" presName="node" presStyleLbl="node1" presStyleIdx="8" presStyleCnt="11" custScaleX="1128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3F1D8A-2FA9-4683-A1F2-258629DA87C9}" type="pres">
      <dgm:prSet presAssocID="{A804097B-05BC-49C6-B7EC-25F8F6B3724E}" presName="sibTrans" presStyleCnt="0"/>
      <dgm:spPr/>
    </dgm:pt>
    <dgm:pt modelId="{4FD18F9D-45D0-4072-BA80-3A82BB10FA92}" type="pres">
      <dgm:prSet presAssocID="{4008C1C0-DD87-48B2-8069-B85F30D285DD}" presName="node" presStyleLbl="node1" presStyleIdx="9" presStyleCnt="11" custScaleX="1071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46C8BB-100F-4B7E-B5AE-A49494863340}" type="pres">
      <dgm:prSet presAssocID="{8E2487A2-6D86-4085-873C-189727920C47}" presName="sibTrans" presStyleCnt="0"/>
      <dgm:spPr/>
    </dgm:pt>
    <dgm:pt modelId="{435347BA-D9DF-4BB6-822C-85119E4951DA}" type="pres">
      <dgm:prSet presAssocID="{1B366E93-49C6-40D7-ABAF-3AFCDDBC9A50}" presName="node" presStyleLbl="node1" presStyleIdx="10" presStyleCnt="11" custScaleX="1111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E47F432-C8B4-4993-A552-BE04FD2A5604}" srcId="{19C8E26E-92A6-462C-8195-055827B9C947}" destId="{4B796661-87A3-43C4-BD76-942826B2574F}" srcOrd="7" destOrd="0" parTransId="{BFF000EC-D1C6-4F42-A43B-1A6494A6B6BE}" sibTransId="{E2F470B4-E81F-494F-A965-842EC54B76B9}"/>
    <dgm:cxn modelId="{3161443A-A978-405E-A52A-C5D9D5931CFC}" srcId="{19C8E26E-92A6-462C-8195-055827B9C947}" destId="{DFF0C27D-5D31-4A98-8A29-8E2942DA6CBC}" srcOrd="6" destOrd="0" parTransId="{6CC7FF28-627E-4DB2-87E2-46F0314E2428}" sibTransId="{6980AE3D-E2BF-45A1-9D2A-36B859E28648}"/>
    <dgm:cxn modelId="{C35CF101-E3E6-4DF6-B2F1-FA4CD1DD519D}" srcId="{19C8E26E-92A6-462C-8195-055827B9C947}" destId="{575D6865-E71D-4DD2-A13B-7C61B33BB29C}" srcOrd="0" destOrd="0" parTransId="{AB549FFC-87E9-4C15-80CD-534A3092260E}" sibTransId="{529F3108-2DAB-4DB6-AAF7-9ECB26154880}"/>
    <dgm:cxn modelId="{044270D4-06BA-4A1A-B692-82B78DD2888A}" type="presOf" srcId="{9DB23DB2-A750-49AC-9D10-C1ADCEB5F684}" destId="{B7D265C3-3655-483E-A3DE-C899E2E1693F}" srcOrd="0" destOrd="0" presId="urn:microsoft.com/office/officeart/2005/8/layout/default"/>
    <dgm:cxn modelId="{B4786384-5F57-4828-8A17-934B5CED3041}" type="presOf" srcId="{DFF0C27D-5D31-4A98-8A29-8E2942DA6CBC}" destId="{7A93B1E2-6C0B-47A8-A0F2-315F0DE0AC95}" srcOrd="0" destOrd="0" presId="urn:microsoft.com/office/officeart/2005/8/layout/default"/>
    <dgm:cxn modelId="{B76588E2-31DF-4748-BAE5-74A82672FC4F}" type="presOf" srcId="{57AAA610-B7A3-42E3-8058-75834478FFE7}" destId="{42CF2C66-D107-4186-AC9D-A95B965EE0A1}" srcOrd="0" destOrd="0" presId="urn:microsoft.com/office/officeart/2005/8/layout/default"/>
    <dgm:cxn modelId="{F93AEE8D-D2A2-4F7B-ABB5-6D29DABDD9D5}" srcId="{19C8E26E-92A6-462C-8195-055827B9C947}" destId="{EBA0CA82-04AD-43FA-9211-3F78DF623776}" srcOrd="1" destOrd="0" parTransId="{1F07A4D6-1ED8-4820-A984-F83C22015404}" sibTransId="{DC5682C3-8742-4B9E-A843-E247570A52EA}"/>
    <dgm:cxn modelId="{A3F89C7B-BA7D-4118-8637-6E9AA7DF8373}" type="presOf" srcId="{4008C1C0-DD87-48B2-8069-B85F30D285DD}" destId="{4FD18F9D-45D0-4072-BA80-3A82BB10FA92}" srcOrd="0" destOrd="0" presId="urn:microsoft.com/office/officeart/2005/8/layout/default"/>
    <dgm:cxn modelId="{8FC099E5-C9FB-4CEE-B30B-F99EAA3DC07A}" srcId="{19C8E26E-92A6-462C-8195-055827B9C947}" destId="{7E84C9E2-ECAE-4CF3-A04F-0E5F032E4C83}" srcOrd="2" destOrd="0" parTransId="{8E86943D-E7A3-4584-B753-9A691FC905F6}" sibTransId="{3E11C898-1848-44FB-8E8C-5AB5BF92879C}"/>
    <dgm:cxn modelId="{E9B4D380-48BA-4EEB-8B97-BE8E0AC128B0}" srcId="{19C8E26E-92A6-462C-8195-055827B9C947}" destId="{57AAA610-B7A3-42E3-8058-75834478FFE7}" srcOrd="5" destOrd="0" parTransId="{40BEECDC-AB7B-4B83-A4B7-6CDD662D9B02}" sibTransId="{4E3A6BCE-C457-4CCF-82EE-6F99AC388230}"/>
    <dgm:cxn modelId="{AB4548BB-4D4E-4382-BF18-D8F4648631AE}" srcId="{19C8E26E-92A6-462C-8195-055827B9C947}" destId="{B2649E27-2576-4F54-BA29-798F535CD8D8}" srcOrd="4" destOrd="0" parTransId="{1FF98CF1-7538-4855-AED8-AC98942F739D}" sibTransId="{4E758867-AF60-4380-A310-39D059F356C9}"/>
    <dgm:cxn modelId="{D4DF7FB5-1CA8-4837-B725-71B924F2EB1B}" type="presOf" srcId="{19C8E26E-92A6-462C-8195-055827B9C947}" destId="{C52D1F40-C681-433A-BB02-6799D15A51FE}" srcOrd="0" destOrd="0" presId="urn:microsoft.com/office/officeart/2005/8/layout/default"/>
    <dgm:cxn modelId="{E2A2BD92-8752-4238-A33A-69F442B5C45C}" srcId="{19C8E26E-92A6-462C-8195-055827B9C947}" destId="{9DB23DB2-A750-49AC-9D10-C1ADCEB5F684}" srcOrd="8" destOrd="0" parTransId="{92360441-2236-41AC-ACB1-8432A21A733A}" sibTransId="{A804097B-05BC-49C6-B7EC-25F8F6B3724E}"/>
    <dgm:cxn modelId="{531284F4-AA82-4066-8437-6DBC24C1163B}" srcId="{19C8E26E-92A6-462C-8195-055827B9C947}" destId="{4008C1C0-DD87-48B2-8069-B85F30D285DD}" srcOrd="9" destOrd="0" parTransId="{1D043076-75B6-485F-A07D-015257CF6903}" sibTransId="{8E2487A2-6D86-4085-873C-189727920C47}"/>
    <dgm:cxn modelId="{2F52E065-7E1E-4A6A-8F5A-1F33B107949E}" srcId="{19C8E26E-92A6-462C-8195-055827B9C947}" destId="{429CA2DF-BFC1-432F-A65F-FC3F6A919129}" srcOrd="3" destOrd="0" parTransId="{8423ED2C-096B-4C9F-8148-AC58F830062A}" sibTransId="{31085D13-8A09-43DB-92D1-577755297FB5}"/>
    <dgm:cxn modelId="{AD0926A9-5E61-497C-805E-93E64697994B}" type="presOf" srcId="{B2649E27-2576-4F54-BA29-798F535CD8D8}" destId="{DD5982BC-01E7-447E-A356-CF23E01D42CB}" srcOrd="0" destOrd="0" presId="urn:microsoft.com/office/officeart/2005/8/layout/default"/>
    <dgm:cxn modelId="{FFBAD220-09FC-4E63-B63D-E9C07B0C9F7F}" type="presOf" srcId="{7E84C9E2-ECAE-4CF3-A04F-0E5F032E4C83}" destId="{58C7225F-DD60-4673-85BD-CF373C577996}" srcOrd="0" destOrd="0" presId="urn:microsoft.com/office/officeart/2005/8/layout/default"/>
    <dgm:cxn modelId="{C0B8AA91-28B7-4F7F-929D-2F375B64E577}" type="presOf" srcId="{429CA2DF-BFC1-432F-A65F-FC3F6A919129}" destId="{46457623-510E-4E4B-806A-F55C30CFDB46}" srcOrd="0" destOrd="0" presId="urn:microsoft.com/office/officeart/2005/8/layout/default"/>
    <dgm:cxn modelId="{6DCD4F76-A7C3-4BF7-98CA-C0721D41E0B5}" type="presOf" srcId="{EBA0CA82-04AD-43FA-9211-3F78DF623776}" destId="{CB8507B3-9019-440A-BCB4-7DC23F3A98FB}" srcOrd="0" destOrd="0" presId="urn:microsoft.com/office/officeart/2005/8/layout/default"/>
    <dgm:cxn modelId="{332A7883-7A45-4F68-87B1-39B97E49177D}" srcId="{19C8E26E-92A6-462C-8195-055827B9C947}" destId="{1B366E93-49C6-40D7-ABAF-3AFCDDBC9A50}" srcOrd="10" destOrd="0" parTransId="{7DD34436-52D4-4C6E-ADAD-5F23BD4A0872}" sibTransId="{579451FF-48B4-4471-9496-29458B9B20E0}"/>
    <dgm:cxn modelId="{12A49B8A-4024-4E9C-8F19-09D3E04D64EB}" type="presOf" srcId="{4B796661-87A3-43C4-BD76-942826B2574F}" destId="{D8B2DB01-EBE8-4643-A1CD-8BD5C6B187DE}" srcOrd="0" destOrd="0" presId="urn:microsoft.com/office/officeart/2005/8/layout/default"/>
    <dgm:cxn modelId="{47C573B4-AFB5-4DB0-8468-45018DA3F19F}" type="presOf" srcId="{1B366E93-49C6-40D7-ABAF-3AFCDDBC9A50}" destId="{435347BA-D9DF-4BB6-822C-85119E4951DA}" srcOrd="0" destOrd="0" presId="urn:microsoft.com/office/officeart/2005/8/layout/default"/>
    <dgm:cxn modelId="{A9425A14-CBA7-4353-A61B-81A73EEBFD8A}" type="presOf" srcId="{575D6865-E71D-4DD2-A13B-7C61B33BB29C}" destId="{B334DBC8-7A22-48F2-A09C-7FED6EE670B1}" srcOrd="0" destOrd="0" presId="urn:microsoft.com/office/officeart/2005/8/layout/default"/>
    <dgm:cxn modelId="{384C455E-90D8-4073-8907-4A9A68A888B6}" type="presParOf" srcId="{C52D1F40-C681-433A-BB02-6799D15A51FE}" destId="{B334DBC8-7A22-48F2-A09C-7FED6EE670B1}" srcOrd="0" destOrd="0" presId="urn:microsoft.com/office/officeart/2005/8/layout/default"/>
    <dgm:cxn modelId="{D915BA5F-A5E9-44E7-AAEE-6A0CC3051EBC}" type="presParOf" srcId="{C52D1F40-C681-433A-BB02-6799D15A51FE}" destId="{2E15358E-0628-4193-9EF0-569C3A60D7FA}" srcOrd="1" destOrd="0" presId="urn:microsoft.com/office/officeart/2005/8/layout/default"/>
    <dgm:cxn modelId="{DFA98E9B-9C9D-460B-8091-D45F147B2625}" type="presParOf" srcId="{C52D1F40-C681-433A-BB02-6799D15A51FE}" destId="{CB8507B3-9019-440A-BCB4-7DC23F3A98FB}" srcOrd="2" destOrd="0" presId="urn:microsoft.com/office/officeart/2005/8/layout/default"/>
    <dgm:cxn modelId="{AB788355-76F2-415C-8376-AF09DCC42417}" type="presParOf" srcId="{C52D1F40-C681-433A-BB02-6799D15A51FE}" destId="{73555D9E-C8E1-4CF3-9FFC-A3617623819A}" srcOrd="3" destOrd="0" presId="urn:microsoft.com/office/officeart/2005/8/layout/default"/>
    <dgm:cxn modelId="{C38C8376-0F95-4412-BAAF-D7A027F56F9E}" type="presParOf" srcId="{C52D1F40-C681-433A-BB02-6799D15A51FE}" destId="{58C7225F-DD60-4673-85BD-CF373C577996}" srcOrd="4" destOrd="0" presId="urn:microsoft.com/office/officeart/2005/8/layout/default"/>
    <dgm:cxn modelId="{B32E8E29-8A47-4893-AD86-92DDED040BEA}" type="presParOf" srcId="{C52D1F40-C681-433A-BB02-6799D15A51FE}" destId="{77E68C3E-D78E-4880-BCFF-C3246E2BE310}" srcOrd="5" destOrd="0" presId="urn:microsoft.com/office/officeart/2005/8/layout/default"/>
    <dgm:cxn modelId="{A910BD95-5141-4CB0-BA82-1C6F8A177DD7}" type="presParOf" srcId="{C52D1F40-C681-433A-BB02-6799D15A51FE}" destId="{46457623-510E-4E4B-806A-F55C30CFDB46}" srcOrd="6" destOrd="0" presId="urn:microsoft.com/office/officeart/2005/8/layout/default"/>
    <dgm:cxn modelId="{8BB2849B-7B0B-417E-8BB7-731E2FDE3BE5}" type="presParOf" srcId="{C52D1F40-C681-433A-BB02-6799D15A51FE}" destId="{687A809A-783A-415B-A880-D09BAB665B4F}" srcOrd="7" destOrd="0" presId="urn:microsoft.com/office/officeart/2005/8/layout/default"/>
    <dgm:cxn modelId="{1130F439-1E8C-4336-B2BB-11F3C45BEF1C}" type="presParOf" srcId="{C52D1F40-C681-433A-BB02-6799D15A51FE}" destId="{DD5982BC-01E7-447E-A356-CF23E01D42CB}" srcOrd="8" destOrd="0" presId="urn:microsoft.com/office/officeart/2005/8/layout/default"/>
    <dgm:cxn modelId="{7EF13DF2-4651-4D55-A287-B3E80EE71169}" type="presParOf" srcId="{C52D1F40-C681-433A-BB02-6799D15A51FE}" destId="{83C7AA92-1226-45AA-85DF-876DF6EA7779}" srcOrd="9" destOrd="0" presId="urn:microsoft.com/office/officeart/2005/8/layout/default"/>
    <dgm:cxn modelId="{ABBA5865-41A6-41F5-8ECA-D5DDD88B1199}" type="presParOf" srcId="{C52D1F40-C681-433A-BB02-6799D15A51FE}" destId="{42CF2C66-D107-4186-AC9D-A95B965EE0A1}" srcOrd="10" destOrd="0" presId="urn:microsoft.com/office/officeart/2005/8/layout/default"/>
    <dgm:cxn modelId="{849F3D3E-9E91-409A-8D3C-E3EE32A33FD0}" type="presParOf" srcId="{C52D1F40-C681-433A-BB02-6799D15A51FE}" destId="{40CA2B11-9827-474C-9EFF-91643B928CCC}" srcOrd="11" destOrd="0" presId="urn:microsoft.com/office/officeart/2005/8/layout/default"/>
    <dgm:cxn modelId="{D05EC942-326E-4E01-8215-6B85AD5FD3D2}" type="presParOf" srcId="{C52D1F40-C681-433A-BB02-6799D15A51FE}" destId="{7A93B1E2-6C0B-47A8-A0F2-315F0DE0AC95}" srcOrd="12" destOrd="0" presId="urn:microsoft.com/office/officeart/2005/8/layout/default"/>
    <dgm:cxn modelId="{CB08B623-DDB7-430F-BE1F-AE0C7488501B}" type="presParOf" srcId="{C52D1F40-C681-433A-BB02-6799D15A51FE}" destId="{CF525AC4-B306-46E4-8A0A-C02481F587F4}" srcOrd="13" destOrd="0" presId="urn:microsoft.com/office/officeart/2005/8/layout/default"/>
    <dgm:cxn modelId="{2DB235EF-DCEF-4A94-ADD6-54AD4C3B4A0C}" type="presParOf" srcId="{C52D1F40-C681-433A-BB02-6799D15A51FE}" destId="{D8B2DB01-EBE8-4643-A1CD-8BD5C6B187DE}" srcOrd="14" destOrd="0" presId="urn:microsoft.com/office/officeart/2005/8/layout/default"/>
    <dgm:cxn modelId="{09AC0D80-74DA-4B47-B688-B4AA2FBB513F}" type="presParOf" srcId="{C52D1F40-C681-433A-BB02-6799D15A51FE}" destId="{97DA344C-CDD2-4BCC-B24C-0D8D5046BBC7}" srcOrd="15" destOrd="0" presId="urn:microsoft.com/office/officeart/2005/8/layout/default"/>
    <dgm:cxn modelId="{1C9BC613-314D-4696-9876-77DE5D1BA7DD}" type="presParOf" srcId="{C52D1F40-C681-433A-BB02-6799D15A51FE}" destId="{B7D265C3-3655-483E-A3DE-C899E2E1693F}" srcOrd="16" destOrd="0" presId="urn:microsoft.com/office/officeart/2005/8/layout/default"/>
    <dgm:cxn modelId="{DFE82308-43FE-4F74-A6BE-C8A68D02B5F1}" type="presParOf" srcId="{C52D1F40-C681-433A-BB02-6799D15A51FE}" destId="{413F1D8A-2FA9-4683-A1F2-258629DA87C9}" srcOrd="17" destOrd="0" presId="urn:microsoft.com/office/officeart/2005/8/layout/default"/>
    <dgm:cxn modelId="{ED55997D-034E-470E-9145-2EEA10514491}" type="presParOf" srcId="{C52D1F40-C681-433A-BB02-6799D15A51FE}" destId="{4FD18F9D-45D0-4072-BA80-3A82BB10FA92}" srcOrd="18" destOrd="0" presId="urn:microsoft.com/office/officeart/2005/8/layout/default"/>
    <dgm:cxn modelId="{F5590F7E-E701-4E07-B250-1601A800785B}" type="presParOf" srcId="{C52D1F40-C681-433A-BB02-6799D15A51FE}" destId="{4746C8BB-100F-4B7E-B5AE-A49494863340}" srcOrd="19" destOrd="0" presId="urn:microsoft.com/office/officeart/2005/8/layout/default"/>
    <dgm:cxn modelId="{DD3BCEF9-77FD-46D2-AACD-BDAF556ADA75}" type="presParOf" srcId="{C52D1F40-C681-433A-BB02-6799D15A51FE}" destId="{435347BA-D9DF-4BB6-822C-85119E4951DA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461C5CF-1212-4F03-9811-F8989F260088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260A745-35AE-46CA-90D0-E8F0E9CD0A86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Национално законодателство</a:t>
          </a:r>
          <a:endParaRPr lang="en-US" b="1" dirty="0">
            <a:latin typeface="Candara" panose="020E0502030303020204" pitchFamily="34" charset="0"/>
          </a:endParaRPr>
        </a:p>
      </dgm:t>
    </dgm:pt>
    <dgm:pt modelId="{DD2EBF0F-6FA2-4188-A151-5148A720A026}" type="parTrans" cxnId="{6AA81D41-ED62-47C1-9ED1-3406BDD6FB2B}">
      <dgm:prSet/>
      <dgm:spPr/>
      <dgm:t>
        <a:bodyPr/>
        <a:lstStyle/>
        <a:p>
          <a:endParaRPr lang="en-US"/>
        </a:p>
      </dgm:t>
    </dgm:pt>
    <dgm:pt modelId="{7E9543D5-F884-4CDF-A76E-452909BFA042}" type="sibTrans" cxnId="{6AA81D41-ED62-47C1-9ED1-3406BDD6FB2B}">
      <dgm:prSet/>
      <dgm:spPr/>
      <dgm:t>
        <a:bodyPr/>
        <a:lstStyle/>
        <a:p>
          <a:endParaRPr lang="en-US"/>
        </a:p>
      </dgm:t>
    </dgm:pt>
    <dgm:pt modelId="{120C9BC7-0595-4101-BF48-8CFB1067DD4B}">
      <dgm:prSet phldrT="[Text]"/>
      <dgm:spPr/>
      <dgm:t>
        <a:bodyPr/>
        <a:lstStyle/>
        <a:p>
          <a:r>
            <a:rPr lang="bg-BG" b="1" dirty="0" smtClean="0">
              <a:solidFill>
                <a:srgbClr val="FFC000"/>
              </a:solidFill>
              <a:latin typeface="Candara" panose="020E0502030303020204" pitchFamily="34" charset="0"/>
            </a:rPr>
            <a:t>РМС №196/11.04.2019 </a:t>
          </a:r>
          <a:r>
            <a:rPr lang="bg-BG" b="1" dirty="0" smtClean="0">
              <a:latin typeface="Candara" panose="020E0502030303020204" pitchFamily="34" charset="0"/>
            </a:rPr>
            <a:t>– Списък с програми, Оперативна програма за наука и образование (ОПНО)</a:t>
          </a:r>
          <a:endParaRPr lang="en-US" b="1" dirty="0">
            <a:latin typeface="Candara" panose="020E0502030303020204" pitchFamily="34" charset="0"/>
          </a:endParaRPr>
        </a:p>
      </dgm:t>
    </dgm:pt>
    <dgm:pt modelId="{F6C38BFC-8A3C-4A8E-A892-1DBFC46A3F2E}" type="parTrans" cxnId="{EB33944F-CF0B-4D0A-973E-2B3E4D68AA81}">
      <dgm:prSet/>
      <dgm:spPr/>
      <dgm:t>
        <a:bodyPr/>
        <a:lstStyle/>
        <a:p>
          <a:endParaRPr lang="en-US"/>
        </a:p>
      </dgm:t>
    </dgm:pt>
    <dgm:pt modelId="{9721ECB3-54A9-4BE6-89F9-6F5607C038F6}" type="sibTrans" cxnId="{EB33944F-CF0B-4D0A-973E-2B3E4D68AA81}">
      <dgm:prSet/>
      <dgm:spPr/>
      <dgm:t>
        <a:bodyPr/>
        <a:lstStyle/>
        <a:p>
          <a:endParaRPr lang="en-US"/>
        </a:p>
      </dgm:t>
    </dgm:pt>
    <dgm:pt modelId="{4F3FD54C-40D2-4FE7-AFCC-B6319AC5D99D}">
      <dgm:prSet phldrT="[Text]"/>
      <dgm:spPr/>
      <dgm:t>
        <a:bodyPr/>
        <a:lstStyle/>
        <a:p>
          <a:r>
            <a:rPr lang="bg-BG" b="1" dirty="0" smtClean="0">
              <a:solidFill>
                <a:srgbClr val="FFC000"/>
              </a:solidFill>
              <a:latin typeface="Candara" panose="020E0502030303020204" pitchFamily="34" charset="0"/>
            </a:rPr>
            <a:t>РМС №335/07.06.2019 </a:t>
          </a:r>
          <a:r>
            <a:rPr lang="bg-BG" b="1" dirty="0" smtClean="0">
              <a:latin typeface="Candara" panose="020E0502030303020204" pitchFamily="34" charset="0"/>
            </a:rPr>
            <a:t>– Приложение по т. 1: индикативни бюджети по фондове и програми</a:t>
          </a:r>
          <a:endParaRPr lang="en-US" b="1" dirty="0">
            <a:latin typeface="Candara" panose="020E0502030303020204" pitchFamily="34" charset="0"/>
          </a:endParaRPr>
        </a:p>
      </dgm:t>
    </dgm:pt>
    <dgm:pt modelId="{0702636A-BF20-4E52-93EC-E0FCAA7EF720}" type="parTrans" cxnId="{249474A8-84B3-4110-A50B-98212F553626}">
      <dgm:prSet/>
      <dgm:spPr/>
      <dgm:t>
        <a:bodyPr/>
        <a:lstStyle/>
        <a:p>
          <a:endParaRPr lang="en-US"/>
        </a:p>
      </dgm:t>
    </dgm:pt>
    <dgm:pt modelId="{38F35007-BFA7-4ABE-9301-C8CEDF6D0C69}" type="sibTrans" cxnId="{249474A8-84B3-4110-A50B-98212F553626}">
      <dgm:prSet/>
      <dgm:spPr/>
      <dgm:t>
        <a:bodyPr/>
        <a:lstStyle/>
        <a:p>
          <a:endParaRPr lang="en-US"/>
        </a:p>
      </dgm:t>
    </dgm:pt>
    <dgm:pt modelId="{12960DC6-6B40-48F4-BEDF-CE544D45F2AC}">
      <dgm:prSet phldrT="[Text]"/>
      <dgm:spPr/>
      <dgm:t>
        <a:bodyPr/>
        <a:lstStyle/>
        <a:p>
          <a:r>
            <a:rPr lang="bg-BG" b="1" dirty="0" smtClean="0">
              <a:solidFill>
                <a:srgbClr val="FFC000"/>
              </a:solidFill>
              <a:latin typeface="Candara" panose="020E0502030303020204" pitchFamily="34" charset="0"/>
            </a:rPr>
            <a:t>ПМС №142/07.06.2019 </a:t>
          </a:r>
          <a:r>
            <a:rPr lang="bg-BG" b="1" dirty="0" smtClean="0">
              <a:latin typeface="Candara" panose="020E0502030303020204" pitchFamily="34" charset="0"/>
            </a:rPr>
            <a:t>– Стратегически програмни документи, Тематична работна група</a:t>
          </a:r>
          <a:endParaRPr lang="en-US" b="1" dirty="0">
            <a:latin typeface="Candara" panose="020E0502030303020204" pitchFamily="34" charset="0"/>
          </a:endParaRPr>
        </a:p>
      </dgm:t>
    </dgm:pt>
    <dgm:pt modelId="{4BA2DCB3-BB27-4474-92E5-64324D6C3F5C}" type="parTrans" cxnId="{E6A30732-AD1C-4A25-AF36-DFCC2C64A2A4}">
      <dgm:prSet/>
      <dgm:spPr/>
      <dgm:t>
        <a:bodyPr/>
        <a:lstStyle/>
        <a:p>
          <a:endParaRPr lang="en-US"/>
        </a:p>
      </dgm:t>
    </dgm:pt>
    <dgm:pt modelId="{2D7EBD38-7FF7-4BA5-A300-80C8DC717C88}" type="sibTrans" cxnId="{E6A30732-AD1C-4A25-AF36-DFCC2C64A2A4}">
      <dgm:prSet/>
      <dgm:spPr/>
      <dgm:t>
        <a:bodyPr/>
        <a:lstStyle/>
        <a:p>
          <a:endParaRPr lang="en-US"/>
        </a:p>
      </dgm:t>
    </dgm:pt>
    <dgm:pt modelId="{71AB2CC8-9CD3-4290-9E18-FACBA75D2F75}">
      <dgm:prSet phldrT="[Text]"/>
      <dgm:spPr/>
      <dgm:t>
        <a:bodyPr/>
        <a:lstStyle/>
        <a:p>
          <a:r>
            <a:rPr lang="bg-BG" b="1" dirty="0" smtClean="0">
              <a:solidFill>
                <a:srgbClr val="FFC000"/>
              </a:solidFill>
              <a:latin typeface="Candara" panose="020E0502030303020204" pitchFamily="34" charset="0"/>
            </a:rPr>
            <a:t>РМС №368/25.06.2019 </a:t>
          </a:r>
          <a:r>
            <a:rPr lang="bg-BG" b="1" dirty="0" smtClean="0">
              <a:latin typeface="Candara" panose="020E0502030303020204" pitchFamily="34" charset="0"/>
            </a:rPr>
            <a:t>– Хоризонтални и тематични отключващи условия </a:t>
          </a:r>
          <a:endParaRPr lang="en-US" b="1" dirty="0">
            <a:latin typeface="Candara" panose="020E0502030303020204" pitchFamily="34" charset="0"/>
          </a:endParaRPr>
        </a:p>
      </dgm:t>
    </dgm:pt>
    <dgm:pt modelId="{EBA6FCD9-5EEA-4473-8804-BB31B1A5B4A6}" type="parTrans" cxnId="{D3721F33-BB02-4668-AC8C-CFAF9996C35C}">
      <dgm:prSet/>
      <dgm:spPr/>
      <dgm:t>
        <a:bodyPr/>
        <a:lstStyle/>
        <a:p>
          <a:endParaRPr lang="en-US"/>
        </a:p>
      </dgm:t>
    </dgm:pt>
    <dgm:pt modelId="{EA824FC5-37B5-4F65-9661-C440ABFAC6FF}" type="sibTrans" cxnId="{D3721F33-BB02-4668-AC8C-CFAF9996C35C}">
      <dgm:prSet/>
      <dgm:spPr/>
      <dgm:t>
        <a:bodyPr/>
        <a:lstStyle/>
        <a:p>
          <a:endParaRPr lang="en-US"/>
        </a:p>
      </dgm:t>
    </dgm:pt>
    <dgm:pt modelId="{ECB0478E-7D35-42C9-95BE-366BA9CB4C77}" type="pres">
      <dgm:prSet presAssocID="{7461C5CF-1212-4F03-9811-F8989F260088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3FE4FD-1B3F-4170-997B-67ED260C21C7}" type="pres">
      <dgm:prSet presAssocID="{7461C5CF-1212-4F03-9811-F8989F260088}" presName="matrix" presStyleCnt="0"/>
      <dgm:spPr/>
    </dgm:pt>
    <dgm:pt modelId="{9CEA8369-0A1B-4311-B4C5-86B8569CB92C}" type="pres">
      <dgm:prSet presAssocID="{7461C5CF-1212-4F03-9811-F8989F260088}" presName="tile1" presStyleLbl="node1" presStyleIdx="0" presStyleCnt="4"/>
      <dgm:spPr/>
      <dgm:t>
        <a:bodyPr/>
        <a:lstStyle/>
        <a:p>
          <a:endParaRPr lang="en-US"/>
        </a:p>
      </dgm:t>
    </dgm:pt>
    <dgm:pt modelId="{A9C7CBF4-D1A7-47DE-AB31-47D7FEE339C8}" type="pres">
      <dgm:prSet presAssocID="{7461C5CF-1212-4F03-9811-F8989F26008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5F816B-0C6C-4D6D-94DC-FEFBF37908B8}" type="pres">
      <dgm:prSet presAssocID="{7461C5CF-1212-4F03-9811-F8989F260088}" presName="tile2" presStyleLbl="node1" presStyleIdx="1" presStyleCnt="4"/>
      <dgm:spPr/>
      <dgm:t>
        <a:bodyPr/>
        <a:lstStyle/>
        <a:p>
          <a:endParaRPr lang="en-US"/>
        </a:p>
      </dgm:t>
    </dgm:pt>
    <dgm:pt modelId="{25FCE248-C9D4-41FD-9D55-8D376847F12F}" type="pres">
      <dgm:prSet presAssocID="{7461C5CF-1212-4F03-9811-F8989F26008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D01663-6FE4-4FD7-AA72-E743CFC05C9D}" type="pres">
      <dgm:prSet presAssocID="{7461C5CF-1212-4F03-9811-F8989F260088}" presName="tile3" presStyleLbl="node1" presStyleIdx="2" presStyleCnt="4"/>
      <dgm:spPr/>
      <dgm:t>
        <a:bodyPr/>
        <a:lstStyle/>
        <a:p>
          <a:endParaRPr lang="en-US"/>
        </a:p>
      </dgm:t>
    </dgm:pt>
    <dgm:pt modelId="{7D836B99-413D-4B1B-9E29-B25C6D4BC812}" type="pres">
      <dgm:prSet presAssocID="{7461C5CF-1212-4F03-9811-F8989F26008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D9313A-BE75-4FEC-BAFD-93FA021A977C}" type="pres">
      <dgm:prSet presAssocID="{7461C5CF-1212-4F03-9811-F8989F260088}" presName="tile4" presStyleLbl="node1" presStyleIdx="3" presStyleCnt="4"/>
      <dgm:spPr/>
      <dgm:t>
        <a:bodyPr/>
        <a:lstStyle/>
        <a:p>
          <a:endParaRPr lang="en-US"/>
        </a:p>
      </dgm:t>
    </dgm:pt>
    <dgm:pt modelId="{FBF1C0B1-B859-4A1F-B1B0-870490C63EC7}" type="pres">
      <dgm:prSet presAssocID="{7461C5CF-1212-4F03-9811-F8989F26008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DCACCF-2E42-4428-B3CD-998A53D3C360}" type="pres">
      <dgm:prSet presAssocID="{7461C5CF-1212-4F03-9811-F8989F260088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DD78226D-554D-42CF-B1C3-B55026242DF2}" type="presOf" srcId="{71AB2CC8-9CD3-4290-9E18-FACBA75D2F75}" destId="{36D9313A-BE75-4FEC-BAFD-93FA021A977C}" srcOrd="0" destOrd="0" presId="urn:microsoft.com/office/officeart/2005/8/layout/matrix1"/>
    <dgm:cxn modelId="{8A61AC48-0659-4C1D-9E82-C00ADDE9907F}" type="presOf" srcId="{7461C5CF-1212-4F03-9811-F8989F260088}" destId="{ECB0478E-7D35-42C9-95BE-366BA9CB4C77}" srcOrd="0" destOrd="0" presId="urn:microsoft.com/office/officeart/2005/8/layout/matrix1"/>
    <dgm:cxn modelId="{4610E83C-3E97-4707-8710-E34A666D97F6}" type="presOf" srcId="{4F3FD54C-40D2-4FE7-AFCC-B6319AC5D99D}" destId="{B85F816B-0C6C-4D6D-94DC-FEFBF37908B8}" srcOrd="0" destOrd="0" presId="urn:microsoft.com/office/officeart/2005/8/layout/matrix1"/>
    <dgm:cxn modelId="{6AA81D41-ED62-47C1-9ED1-3406BDD6FB2B}" srcId="{7461C5CF-1212-4F03-9811-F8989F260088}" destId="{1260A745-35AE-46CA-90D0-E8F0E9CD0A86}" srcOrd="0" destOrd="0" parTransId="{DD2EBF0F-6FA2-4188-A151-5148A720A026}" sibTransId="{7E9543D5-F884-4CDF-A76E-452909BFA042}"/>
    <dgm:cxn modelId="{D3721F33-BB02-4668-AC8C-CFAF9996C35C}" srcId="{1260A745-35AE-46CA-90D0-E8F0E9CD0A86}" destId="{71AB2CC8-9CD3-4290-9E18-FACBA75D2F75}" srcOrd="3" destOrd="0" parTransId="{EBA6FCD9-5EEA-4473-8804-BB31B1A5B4A6}" sibTransId="{EA824FC5-37B5-4F65-9661-C440ABFAC6FF}"/>
    <dgm:cxn modelId="{E6A30732-AD1C-4A25-AF36-DFCC2C64A2A4}" srcId="{1260A745-35AE-46CA-90D0-E8F0E9CD0A86}" destId="{12960DC6-6B40-48F4-BEDF-CE544D45F2AC}" srcOrd="2" destOrd="0" parTransId="{4BA2DCB3-BB27-4474-92E5-64324D6C3F5C}" sibTransId="{2D7EBD38-7FF7-4BA5-A300-80C8DC717C88}"/>
    <dgm:cxn modelId="{EB1C6939-3931-4EB7-9AC0-88C260AB3A1A}" type="presOf" srcId="{71AB2CC8-9CD3-4290-9E18-FACBA75D2F75}" destId="{FBF1C0B1-B859-4A1F-B1B0-870490C63EC7}" srcOrd="1" destOrd="0" presId="urn:microsoft.com/office/officeart/2005/8/layout/matrix1"/>
    <dgm:cxn modelId="{39B76C2B-E710-4668-82AF-391A8D70D6C5}" type="presOf" srcId="{12960DC6-6B40-48F4-BEDF-CE544D45F2AC}" destId="{D0D01663-6FE4-4FD7-AA72-E743CFC05C9D}" srcOrd="0" destOrd="0" presId="urn:microsoft.com/office/officeart/2005/8/layout/matrix1"/>
    <dgm:cxn modelId="{249474A8-84B3-4110-A50B-98212F553626}" srcId="{1260A745-35AE-46CA-90D0-E8F0E9CD0A86}" destId="{4F3FD54C-40D2-4FE7-AFCC-B6319AC5D99D}" srcOrd="1" destOrd="0" parTransId="{0702636A-BF20-4E52-93EC-E0FCAA7EF720}" sibTransId="{38F35007-BFA7-4ABE-9301-C8CEDF6D0C69}"/>
    <dgm:cxn modelId="{CF403925-8209-4D05-8F3D-664F580EB75F}" type="presOf" srcId="{1260A745-35AE-46CA-90D0-E8F0E9CD0A86}" destId="{4EDCACCF-2E42-4428-B3CD-998A53D3C360}" srcOrd="0" destOrd="0" presId="urn:microsoft.com/office/officeart/2005/8/layout/matrix1"/>
    <dgm:cxn modelId="{4A83DDEE-A972-4597-9EB4-A1FFCFB453C9}" type="presOf" srcId="{120C9BC7-0595-4101-BF48-8CFB1067DD4B}" destId="{A9C7CBF4-D1A7-47DE-AB31-47D7FEE339C8}" srcOrd="1" destOrd="0" presId="urn:microsoft.com/office/officeart/2005/8/layout/matrix1"/>
    <dgm:cxn modelId="{3E4533E3-3418-4038-9663-798A20C45BD9}" type="presOf" srcId="{4F3FD54C-40D2-4FE7-AFCC-B6319AC5D99D}" destId="{25FCE248-C9D4-41FD-9D55-8D376847F12F}" srcOrd="1" destOrd="0" presId="urn:microsoft.com/office/officeart/2005/8/layout/matrix1"/>
    <dgm:cxn modelId="{AB2F60F5-2F8F-4118-BE2F-054344E2BBEC}" type="presOf" srcId="{120C9BC7-0595-4101-BF48-8CFB1067DD4B}" destId="{9CEA8369-0A1B-4311-B4C5-86B8569CB92C}" srcOrd="0" destOrd="0" presId="urn:microsoft.com/office/officeart/2005/8/layout/matrix1"/>
    <dgm:cxn modelId="{9A816084-C68B-46D6-B71C-8926ED33C397}" type="presOf" srcId="{12960DC6-6B40-48F4-BEDF-CE544D45F2AC}" destId="{7D836B99-413D-4B1B-9E29-B25C6D4BC812}" srcOrd="1" destOrd="0" presId="urn:microsoft.com/office/officeart/2005/8/layout/matrix1"/>
    <dgm:cxn modelId="{EB33944F-CF0B-4D0A-973E-2B3E4D68AA81}" srcId="{1260A745-35AE-46CA-90D0-E8F0E9CD0A86}" destId="{120C9BC7-0595-4101-BF48-8CFB1067DD4B}" srcOrd="0" destOrd="0" parTransId="{F6C38BFC-8A3C-4A8E-A892-1DBFC46A3F2E}" sibTransId="{9721ECB3-54A9-4BE6-89F9-6F5607C038F6}"/>
    <dgm:cxn modelId="{5D3D2B7D-7D6F-4AFD-B430-7223D70EF90D}" type="presParOf" srcId="{ECB0478E-7D35-42C9-95BE-366BA9CB4C77}" destId="{5F3FE4FD-1B3F-4170-997B-67ED260C21C7}" srcOrd="0" destOrd="0" presId="urn:microsoft.com/office/officeart/2005/8/layout/matrix1"/>
    <dgm:cxn modelId="{31BE3F40-2054-4DD4-B6E1-47FB5247BEBE}" type="presParOf" srcId="{5F3FE4FD-1B3F-4170-997B-67ED260C21C7}" destId="{9CEA8369-0A1B-4311-B4C5-86B8569CB92C}" srcOrd="0" destOrd="0" presId="urn:microsoft.com/office/officeart/2005/8/layout/matrix1"/>
    <dgm:cxn modelId="{EDA3D529-55B4-495B-86BF-15723D2C1DD1}" type="presParOf" srcId="{5F3FE4FD-1B3F-4170-997B-67ED260C21C7}" destId="{A9C7CBF4-D1A7-47DE-AB31-47D7FEE339C8}" srcOrd="1" destOrd="0" presId="urn:microsoft.com/office/officeart/2005/8/layout/matrix1"/>
    <dgm:cxn modelId="{9BFA4EB4-588B-4CAD-AAF1-05D87804AE0D}" type="presParOf" srcId="{5F3FE4FD-1B3F-4170-997B-67ED260C21C7}" destId="{B85F816B-0C6C-4D6D-94DC-FEFBF37908B8}" srcOrd="2" destOrd="0" presId="urn:microsoft.com/office/officeart/2005/8/layout/matrix1"/>
    <dgm:cxn modelId="{4C2C4A87-3720-4140-ABC7-C90695E1438C}" type="presParOf" srcId="{5F3FE4FD-1B3F-4170-997B-67ED260C21C7}" destId="{25FCE248-C9D4-41FD-9D55-8D376847F12F}" srcOrd="3" destOrd="0" presId="urn:microsoft.com/office/officeart/2005/8/layout/matrix1"/>
    <dgm:cxn modelId="{F8228800-909B-42D7-81E9-57A81ED42A2F}" type="presParOf" srcId="{5F3FE4FD-1B3F-4170-997B-67ED260C21C7}" destId="{D0D01663-6FE4-4FD7-AA72-E743CFC05C9D}" srcOrd="4" destOrd="0" presId="urn:microsoft.com/office/officeart/2005/8/layout/matrix1"/>
    <dgm:cxn modelId="{4C769D04-C1A4-41E9-88C5-523F7C9D8AB4}" type="presParOf" srcId="{5F3FE4FD-1B3F-4170-997B-67ED260C21C7}" destId="{7D836B99-413D-4B1B-9E29-B25C6D4BC812}" srcOrd="5" destOrd="0" presId="urn:microsoft.com/office/officeart/2005/8/layout/matrix1"/>
    <dgm:cxn modelId="{4FFDE381-A3E3-4DDE-8D09-8F097D97873A}" type="presParOf" srcId="{5F3FE4FD-1B3F-4170-997B-67ED260C21C7}" destId="{36D9313A-BE75-4FEC-BAFD-93FA021A977C}" srcOrd="6" destOrd="0" presId="urn:microsoft.com/office/officeart/2005/8/layout/matrix1"/>
    <dgm:cxn modelId="{6D35CBFB-BA83-41CF-A0DE-C77E81BBA5DD}" type="presParOf" srcId="{5F3FE4FD-1B3F-4170-997B-67ED260C21C7}" destId="{FBF1C0B1-B859-4A1F-B1B0-870490C63EC7}" srcOrd="7" destOrd="0" presId="urn:microsoft.com/office/officeart/2005/8/layout/matrix1"/>
    <dgm:cxn modelId="{6E228C2D-30AA-45F9-9A47-C009D9F69889}" type="presParOf" srcId="{ECB0478E-7D35-42C9-95BE-366BA9CB4C77}" destId="{4EDCACCF-2E42-4428-B3CD-998A53D3C36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515D1F-0E40-431F-9133-F6DC57B5706C}">
      <dsp:nvSpPr>
        <dsp:cNvPr id="0" name=""/>
        <dsp:cNvSpPr/>
      </dsp:nvSpPr>
      <dsp:spPr>
        <a:xfrm rot="10800000">
          <a:off x="813542" y="2832"/>
          <a:ext cx="7610113" cy="52052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>
          <a:bevelT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9539" tIns="83820" rIns="156464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latin typeface="Candara" panose="020E0502030303020204" pitchFamily="34" charset="0"/>
            </a:rPr>
            <a:t>КФ: 	  Кохезионен фонд</a:t>
          </a:r>
          <a:endParaRPr lang="bg-BG" sz="2200" b="1" kern="1200" dirty="0">
            <a:latin typeface="Candara" panose="020E0502030303020204" pitchFamily="34" charset="0"/>
          </a:endParaRPr>
        </a:p>
      </dsp:txBody>
      <dsp:txXfrm rot="10800000">
        <a:off x="943674" y="2832"/>
        <a:ext cx="7479981" cy="520528"/>
      </dsp:txXfrm>
    </dsp:sp>
    <dsp:sp modelId="{6221E1BD-7B19-4E18-B416-3D4AE92C0D6A}">
      <dsp:nvSpPr>
        <dsp:cNvPr id="0" name=""/>
        <dsp:cNvSpPr/>
      </dsp:nvSpPr>
      <dsp:spPr>
        <a:xfrm>
          <a:off x="505570" y="25356"/>
          <a:ext cx="520528" cy="520528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B766135A-B5BF-4831-A6F9-632AA92975CD}">
      <dsp:nvSpPr>
        <dsp:cNvPr id="0" name=""/>
        <dsp:cNvSpPr/>
      </dsp:nvSpPr>
      <dsp:spPr>
        <a:xfrm rot="10800000">
          <a:off x="830158" y="678742"/>
          <a:ext cx="7576881" cy="52052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>
          <a:bevelT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9539" tIns="83820" rIns="156464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latin typeface="Candara" panose="020E0502030303020204" pitchFamily="34" charset="0"/>
            </a:rPr>
            <a:t>ЕФМДР:   Европейски фонд за морско дело и рибарство</a:t>
          </a:r>
          <a:endParaRPr lang="bg-BG" sz="2200" b="1" kern="1200" dirty="0">
            <a:latin typeface="Candara" panose="020E0502030303020204" pitchFamily="34" charset="0"/>
          </a:endParaRPr>
        </a:p>
      </dsp:txBody>
      <dsp:txXfrm rot="10800000">
        <a:off x="960290" y="678742"/>
        <a:ext cx="7446749" cy="520528"/>
      </dsp:txXfrm>
    </dsp:sp>
    <dsp:sp modelId="{7109AF45-BADE-4FE9-B883-15DCF75D3BA3}">
      <dsp:nvSpPr>
        <dsp:cNvPr id="0" name=""/>
        <dsp:cNvSpPr/>
      </dsp:nvSpPr>
      <dsp:spPr>
        <a:xfrm>
          <a:off x="538816" y="703681"/>
          <a:ext cx="520528" cy="520528"/>
        </a:xfrm>
        <a:prstGeom prst="ellipse">
          <a:avLst/>
        </a:prstGeom>
        <a:solidFill>
          <a:schemeClr val="bg2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9B4DD4E0-8844-4739-B6D5-4E4378D5D070}">
      <dsp:nvSpPr>
        <dsp:cNvPr id="0" name=""/>
        <dsp:cNvSpPr/>
      </dsp:nvSpPr>
      <dsp:spPr>
        <a:xfrm rot="10800000">
          <a:off x="749903" y="1354652"/>
          <a:ext cx="7737391" cy="52052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>
          <a:bevelT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9539" tIns="83820" rIns="156464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latin typeface="Candara" panose="020E0502030303020204" pitchFamily="34" charset="0"/>
            </a:rPr>
            <a:t>ЕФРР:        Европейски фонд за регионално развитие</a:t>
          </a:r>
          <a:endParaRPr lang="bg-BG" sz="2200" b="1" kern="1200" dirty="0">
            <a:latin typeface="Candara" panose="020E0502030303020204" pitchFamily="34" charset="0"/>
          </a:endParaRPr>
        </a:p>
      </dsp:txBody>
      <dsp:txXfrm rot="10800000">
        <a:off x="880035" y="1354652"/>
        <a:ext cx="7607259" cy="520528"/>
      </dsp:txXfrm>
    </dsp:sp>
    <dsp:sp modelId="{D39996EE-570B-4826-B323-25AEA0383EC4}">
      <dsp:nvSpPr>
        <dsp:cNvPr id="0" name=""/>
        <dsp:cNvSpPr/>
      </dsp:nvSpPr>
      <dsp:spPr>
        <a:xfrm rot="20567346">
          <a:off x="547129" y="1338026"/>
          <a:ext cx="520528" cy="520528"/>
        </a:xfrm>
        <a:prstGeom prst="ellipse">
          <a:avLst/>
        </a:prstGeom>
        <a:solidFill>
          <a:srgbClr val="C0000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9B289415-ED98-4168-9CDE-6749E3A8F485}">
      <dsp:nvSpPr>
        <dsp:cNvPr id="0" name=""/>
        <dsp:cNvSpPr/>
      </dsp:nvSpPr>
      <dsp:spPr>
        <a:xfrm rot="10800000">
          <a:off x="766519" y="2030562"/>
          <a:ext cx="7704158" cy="52052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>
          <a:bevelT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9539" tIns="83820" rIns="156464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latin typeface="Candara" panose="020E0502030303020204" pitchFamily="34" charset="0"/>
            </a:rPr>
            <a:t>ЕСФ+:        Европейски социален фонд +</a:t>
          </a:r>
          <a:endParaRPr lang="bg-BG" sz="2200" b="1" kern="1200" dirty="0">
            <a:latin typeface="Candara" panose="020E0502030303020204" pitchFamily="34" charset="0"/>
          </a:endParaRPr>
        </a:p>
      </dsp:txBody>
      <dsp:txXfrm rot="10800000">
        <a:off x="896651" y="2030562"/>
        <a:ext cx="7574026" cy="520528"/>
      </dsp:txXfrm>
    </dsp:sp>
    <dsp:sp modelId="{FAB11C1A-D294-4818-9E30-F469498A231A}">
      <dsp:nvSpPr>
        <dsp:cNvPr id="0" name=""/>
        <dsp:cNvSpPr/>
      </dsp:nvSpPr>
      <dsp:spPr>
        <a:xfrm>
          <a:off x="530503" y="2062824"/>
          <a:ext cx="520528" cy="520528"/>
        </a:xfrm>
        <a:prstGeom prst="ellipse">
          <a:avLst/>
        </a:prstGeom>
        <a:solidFill>
          <a:srgbClr val="00B05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32DE86A8-EA7C-40A0-9ECB-99A6D1D743AC}">
      <dsp:nvSpPr>
        <dsp:cNvPr id="0" name=""/>
        <dsp:cNvSpPr/>
      </dsp:nvSpPr>
      <dsp:spPr>
        <a:xfrm rot="10800000">
          <a:off x="788602" y="2706472"/>
          <a:ext cx="7659992" cy="52052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>
          <a:bevelT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9539" tIns="83820" rIns="156464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latin typeface="Candara" panose="020E0502030303020204" pitchFamily="34" charset="0"/>
            </a:rPr>
            <a:t>ФУМИ:      Фонд „Убежище и миграция“</a:t>
          </a:r>
          <a:endParaRPr lang="bg-BG" sz="2200" b="1" kern="1200" dirty="0">
            <a:latin typeface="Candara" panose="020E0502030303020204" pitchFamily="34" charset="0"/>
          </a:endParaRPr>
        </a:p>
      </dsp:txBody>
      <dsp:txXfrm rot="10800000">
        <a:off x="918734" y="2706472"/>
        <a:ext cx="7529860" cy="520528"/>
      </dsp:txXfrm>
    </dsp:sp>
    <dsp:sp modelId="{1989E876-8698-4294-9F97-F46250546F60}">
      <dsp:nvSpPr>
        <dsp:cNvPr id="0" name=""/>
        <dsp:cNvSpPr/>
      </dsp:nvSpPr>
      <dsp:spPr>
        <a:xfrm>
          <a:off x="530503" y="2723097"/>
          <a:ext cx="520528" cy="520528"/>
        </a:xfrm>
        <a:prstGeom prst="ellipse">
          <a:avLst/>
        </a:prstGeom>
        <a:solidFill>
          <a:srgbClr val="7030A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30984AB-3F0C-4EDE-B0E8-5EA4E044455A}">
      <dsp:nvSpPr>
        <dsp:cNvPr id="0" name=""/>
        <dsp:cNvSpPr/>
      </dsp:nvSpPr>
      <dsp:spPr>
        <a:xfrm rot="10800000">
          <a:off x="708347" y="3382382"/>
          <a:ext cx="7820502" cy="52052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>
          <a:bevelT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9539" tIns="83820" rIns="156464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latin typeface="Candara" panose="020E0502030303020204" pitchFamily="34" charset="0"/>
            </a:rPr>
            <a:t> </a:t>
          </a:r>
          <a:r>
            <a:rPr lang="bg-BG" sz="2200" b="1" kern="1200" dirty="0" smtClean="0">
              <a:latin typeface="Candara" panose="020E0502030303020204" pitchFamily="34" charset="0"/>
            </a:rPr>
            <a:t>ИУГВ:      Инструмент за управление на границите и визите</a:t>
          </a:r>
          <a:endParaRPr lang="bg-BG" sz="2200" b="1" kern="1200" dirty="0">
            <a:latin typeface="Candara" panose="020E0502030303020204" pitchFamily="34" charset="0"/>
          </a:endParaRPr>
        </a:p>
      </dsp:txBody>
      <dsp:txXfrm rot="10800000">
        <a:off x="838479" y="3382382"/>
        <a:ext cx="7690370" cy="520528"/>
      </dsp:txXfrm>
    </dsp:sp>
    <dsp:sp modelId="{9C942B81-3E14-4B43-9714-E482271D5D1E}">
      <dsp:nvSpPr>
        <dsp:cNvPr id="0" name=""/>
        <dsp:cNvSpPr/>
      </dsp:nvSpPr>
      <dsp:spPr>
        <a:xfrm>
          <a:off x="522195" y="3365756"/>
          <a:ext cx="520528" cy="520528"/>
        </a:xfrm>
        <a:prstGeom prst="ellipse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A432892-CDC2-4B51-A418-61561C640366}">
      <dsp:nvSpPr>
        <dsp:cNvPr id="0" name=""/>
        <dsp:cNvSpPr/>
      </dsp:nvSpPr>
      <dsp:spPr>
        <a:xfrm rot="10800000">
          <a:off x="766519" y="4058291"/>
          <a:ext cx="7704158" cy="52052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>
          <a:bevelT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9539" tIns="83820" rIns="156464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latin typeface="Candara" panose="020E0502030303020204" pitchFamily="34" charset="0"/>
            </a:rPr>
            <a:t> </a:t>
          </a:r>
          <a:r>
            <a:rPr lang="bg-BG" sz="2200" b="1" kern="1200" dirty="0" smtClean="0">
              <a:latin typeface="Candara" panose="020E0502030303020204" pitchFamily="34" charset="0"/>
            </a:rPr>
            <a:t>ФВС:         Фонд „Вътрешна сигурност“</a:t>
          </a:r>
          <a:endParaRPr lang="bg-BG" sz="2200" b="1" kern="1200" dirty="0">
            <a:latin typeface="Candara" panose="020E0502030303020204" pitchFamily="34" charset="0"/>
          </a:endParaRPr>
        </a:p>
      </dsp:txBody>
      <dsp:txXfrm rot="10800000">
        <a:off x="896651" y="4058291"/>
        <a:ext cx="7574026" cy="520528"/>
      </dsp:txXfrm>
    </dsp:sp>
    <dsp:sp modelId="{3897952D-BF88-4C04-A0A7-F4DA108A343F}">
      <dsp:nvSpPr>
        <dsp:cNvPr id="0" name=""/>
        <dsp:cNvSpPr/>
      </dsp:nvSpPr>
      <dsp:spPr>
        <a:xfrm>
          <a:off x="563760" y="4058291"/>
          <a:ext cx="520528" cy="520528"/>
        </a:xfrm>
        <a:prstGeom prst="ellipse">
          <a:avLst/>
        </a:prstGeom>
        <a:solidFill>
          <a:schemeClr val="tx1">
            <a:lumMod val="95000"/>
            <a:lumOff val="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8E0338-189A-4F2B-9D4B-ECBFDA89F6BC}">
      <dsp:nvSpPr>
        <dsp:cNvPr id="0" name=""/>
        <dsp:cNvSpPr/>
      </dsp:nvSpPr>
      <dsp:spPr>
        <a:xfrm>
          <a:off x="0" y="540620"/>
          <a:ext cx="2843613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2014-2020 г.</a:t>
          </a:r>
          <a:endParaRPr lang="en-US" sz="2800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0" y="540620"/>
        <a:ext cx="2843613" cy="1287000"/>
      </dsp:txXfrm>
    </dsp:sp>
    <dsp:sp modelId="{5FC3AEEA-E1EE-4EF8-9B32-D0A332696FA5}">
      <dsp:nvSpPr>
        <dsp:cNvPr id="0" name=""/>
        <dsp:cNvSpPr/>
      </dsp:nvSpPr>
      <dsp:spPr>
        <a:xfrm>
          <a:off x="2843613" y="520510"/>
          <a:ext cx="568722" cy="1327218"/>
        </a:xfrm>
        <a:prstGeom prst="leftBrace">
          <a:avLst>
            <a:gd name="adj1" fmla="val 35000"/>
            <a:gd name="adj2" fmla="val 50000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D5C152-1511-4540-95D3-EE3057AE9147}">
      <dsp:nvSpPr>
        <dsp:cNvPr id="0" name=""/>
        <dsp:cNvSpPr/>
      </dsp:nvSpPr>
      <dsp:spPr>
        <a:xfrm>
          <a:off x="3639824" y="411513"/>
          <a:ext cx="7734628" cy="15452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 dirty="0" err="1" smtClean="0">
              <a:latin typeface="Candara" panose="020E0502030303020204" pitchFamily="34" charset="0"/>
            </a:rPr>
            <a:t>Общоприложими</a:t>
          </a:r>
          <a:r>
            <a:rPr lang="bg-BG" sz="2000" kern="1200" dirty="0" smtClean="0">
              <a:latin typeface="Candara" panose="020E0502030303020204" pitchFamily="34" charset="0"/>
            </a:rPr>
            <a:t> разпоредби за 5 ЕСИФ (Европейски структурни и инвестиционни фондове) - </a:t>
          </a:r>
          <a:r>
            <a:rPr lang="bg-BG" sz="2000" b="1" kern="1200" dirty="0" smtClean="0">
              <a:latin typeface="Candara" panose="020E0502030303020204" pitchFamily="34" charset="0"/>
            </a:rPr>
            <a:t>ЕФРР</a:t>
          </a:r>
          <a:r>
            <a:rPr lang="bg-BG" sz="2000" kern="1200" dirty="0" smtClean="0">
              <a:latin typeface="Candara" panose="020E0502030303020204" pitchFamily="34" charset="0"/>
            </a:rPr>
            <a:t>, </a:t>
          </a:r>
          <a:r>
            <a:rPr lang="bg-BG" sz="2000" b="1" kern="1200" dirty="0" smtClean="0">
              <a:latin typeface="Candara" panose="020E0502030303020204" pitchFamily="34" charset="0"/>
            </a:rPr>
            <a:t>ЕСФ</a:t>
          </a:r>
          <a:r>
            <a:rPr lang="bg-BG" sz="2000" kern="1200" dirty="0" smtClean="0">
              <a:latin typeface="Candara" panose="020E0502030303020204" pitchFamily="34" charset="0"/>
            </a:rPr>
            <a:t>, </a:t>
          </a:r>
          <a:r>
            <a:rPr lang="bg-BG" sz="2000" b="1" kern="1200" dirty="0" smtClean="0">
              <a:latin typeface="Candara" panose="020E0502030303020204" pitchFamily="34" charset="0"/>
            </a:rPr>
            <a:t>КФ</a:t>
          </a:r>
          <a:r>
            <a:rPr lang="bg-BG" sz="2000" kern="1200" dirty="0" smtClean="0">
              <a:latin typeface="Candara" panose="020E0502030303020204" pitchFamily="34" charset="0"/>
            </a:rPr>
            <a:t>, </a:t>
          </a:r>
          <a:r>
            <a:rPr lang="bg-BG" sz="2000" b="1" kern="1200" dirty="0" smtClean="0">
              <a:latin typeface="Candara" panose="020E0502030303020204" pitchFamily="34" charset="0"/>
            </a:rPr>
            <a:t>ЕЗФРСР</a:t>
          </a:r>
          <a:r>
            <a:rPr lang="bg-BG" sz="2000" kern="1200" dirty="0" smtClean="0">
              <a:latin typeface="Candara" panose="020E0502030303020204" pitchFamily="34" charset="0"/>
            </a:rPr>
            <a:t>, </a:t>
          </a:r>
          <a:r>
            <a:rPr lang="bg-BG" sz="2000" b="1" kern="1200" dirty="0" smtClean="0">
              <a:latin typeface="Candara" panose="020E0502030303020204" pitchFamily="34" charset="0"/>
            </a:rPr>
            <a:t>ЕФМДР и </a:t>
          </a:r>
          <a:r>
            <a:rPr lang="bg-BG" sz="2000" b="0" kern="1200" dirty="0" smtClean="0">
              <a:latin typeface="Candara" panose="020E0502030303020204" pitchFamily="34" charset="0"/>
            </a:rPr>
            <a:t>о</a:t>
          </a:r>
          <a:r>
            <a:rPr lang="bg-BG" sz="2000" kern="1200" dirty="0" smtClean="0">
              <a:latin typeface="Candara" panose="020E0502030303020204" pitchFamily="34" charset="0"/>
            </a:rPr>
            <a:t>бщи разпоредби за </a:t>
          </a:r>
          <a:r>
            <a:rPr lang="bg-BG" sz="2000" b="1" kern="1200" dirty="0" smtClean="0">
              <a:latin typeface="Candara" panose="020E0502030303020204" pitchFamily="34" charset="0"/>
            </a:rPr>
            <a:t>ЕФРР, ЕСФ, ЕФМДР</a:t>
          </a:r>
          <a:endParaRPr lang="en-US" sz="2000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latin typeface="Candara" panose="020E0502030303020204" pitchFamily="34" charset="0"/>
            </a:rPr>
            <a:t>11 тематични цели  </a:t>
          </a:r>
          <a:endParaRPr lang="en-US" sz="2000" kern="1200" dirty="0">
            <a:latin typeface="Candara" panose="020E0502030303020204" pitchFamily="34" charset="0"/>
          </a:endParaRPr>
        </a:p>
      </dsp:txBody>
      <dsp:txXfrm>
        <a:off x="3639824" y="411513"/>
        <a:ext cx="7734628" cy="1545214"/>
      </dsp:txXfrm>
    </dsp:sp>
    <dsp:sp modelId="{E92269E3-4E87-44EE-9E89-9A854946F99A}">
      <dsp:nvSpPr>
        <dsp:cNvPr id="0" name=""/>
        <dsp:cNvSpPr/>
      </dsp:nvSpPr>
      <dsp:spPr>
        <a:xfrm>
          <a:off x="0" y="2814118"/>
          <a:ext cx="2843613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2021-2027 г.</a:t>
          </a:r>
          <a:endParaRPr lang="en-US" sz="2800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0" y="2814118"/>
        <a:ext cx="2843613" cy="1287000"/>
      </dsp:txXfrm>
    </dsp:sp>
    <dsp:sp modelId="{474BFC59-027A-4CBB-84D1-8D7979E3CC3D}">
      <dsp:nvSpPr>
        <dsp:cNvPr id="0" name=""/>
        <dsp:cNvSpPr/>
      </dsp:nvSpPr>
      <dsp:spPr>
        <a:xfrm>
          <a:off x="2843613" y="2190727"/>
          <a:ext cx="568722" cy="2533781"/>
        </a:xfrm>
        <a:prstGeom prst="leftBrace">
          <a:avLst>
            <a:gd name="adj1" fmla="val 35000"/>
            <a:gd name="adj2" fmla="val 50000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F57589-87FF-4699-8C4D-A495C3B6B04A}">
      <dsp:nvSpPr>
        <dsp:cNvPr id="0" name=""/>
        <dsp:cNvSpPr/>
      </dsp:nvSpPr>
      <dsp:spPr>
        <a:xfrm>
          <a:off x="3639824" y="2190727"/>
          <a:ext cx="7734628" cy="2533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 dirty="0" err="1" smtClean="0">
              <a:latin typeface="Candara" panose="020E0502030303020204" pitchFamily="34" charset="0"/>
            </a:rPr>
            <a:t>Общоприложими</a:t>
          </a:r>
          <a:r>
            <a:rPr lang="bg-BG" sz="2000" kern="1200" dirty="0" smtClean="0">
              <a:latin typeface="Candara" panose="020E0502030303020204" pitchFamily="34" charset="0"/>
            </a:rPr>
            <a:t> разпоредби за 7 фонда - </a:t>
          </a:r>
          <a:r>
            <a:rPr lang="ru-RU" sz="2000" b="1" kern="1200" dirty="0" smtClean="0">
              <a:latin typeface="Candara" panose="020E0502030303020204" pitchFamily="34" charset="0"/>
            </a:rPr>
            <a:t>ЕФРР</a:t>
          </a:r>
          <a:r>
            <a:rPr lang="ru-RU" sz="2000" kern="1200" dirty="0" smtClean="0">
              <a:latin typeface="Candara" panose="020E0502030303020204" pitchFamily="34" charset="0"/>
            </a:rPr>
            <a:t>, </a:t>
          </a:r>
          <a:r>
            <a:rPr lang="ru-RU" sz="2000" b="1" kern="1200" dirty="0" smtClean="0">
              <a:latin typeface="Candara" panose="020E0502030303020204" pitchFamily="34" charset="0"/>
            </a:rPr>
            <a:t>ЕСФ+</a:t>
          </a:r>
          <a:r>
            <a:rPr lang="ru-RU" sz="2000" kern="1200" dirty="0" smtClean="0">
              <a:latin typeface="Candara" panose="020E0502030303020204" pitchFamily="34" charset="0"/>
            </a:rPr>
            <a:t>, </a:t>
          </a:r>
          <a:r>
            <a:rPr lang="ru-RU" sz="2000" b="1" kern="1200" dirty="0" smtClean="0">
              <a:latin typeface="Candara" panose="020E0502030303020204" pitchFamily="34" charset="0"/>
            </a:rPr>
            <a:t>КФ</a:t>
          </a:r>
          <a:r>
            <a:rPr lang="ru-RU" sz="2000" kern="1200" dirty="0" smtClean="0">
              <a:latin typeface="Candara" panose="020E0502030303020204" pitchFamily="34" charset="0"/>
            </a:rPr>
            <a:t>, </a:t>
          </a:r>
          <a:r>
            <a:rPr lang="ru-RU" sz="2000" b="1" kern="1200" dirty="0" smtClean="0">
              <a:latin typeface="Candara" panose="020E0502030303020204" pitchFamily="34" charset="0"/>
            </a:rPr>
            <a:t>ФУМИ, ИУГВ, ФВС </a:t>
          </a:r>
          <a:r>
            <a:rPr lang="ru-RU" sz="2000" b="0" kern="1200" dirty="0" smtClean="0">
              <a:latin typeface="Candara" panose="020E0502030303020204" pitchFamily="34" charset="0"/>
            </a:rPr>
            <a:t>и о</a:t>
          </a:r>
          <a:r>
            <a:rPr lang="bg-BG" sz="2000" kern="1200" dirty="0" err="1" smtClean="0">
              <a:latin typeface="Candara" panose="020E0502030303020204" pitchFamily="34" charset="0"/>
            </a:rPr>
            <a:t>бщи</a:t>
          </a:r>
          <a:r>
            <a:rPr lang="bg-BG" sz="2000" kern="1200" dirty="0" smtClean="0">
              <a:latin typeface="Candara" panose="020E0502030303020204" pitchFamily="34" charset="0"/>
            </a:rPr>
            <a:t> разпоредби за </a:t>
          </a:r>
          <a:r>
            <a:rPr lang="bg-BG" sz="2000" b="1" kern="1200" dirty="0" smtClean="0">
              <a:latin typeface="Candara" panose="020E0502030303020204" pitchFamily="34" charset="0"/>
            </a:rPr>
            <a:t>ЕФРР, ЕСФ+, КФ,  ЕФМДР</a:t>
          </a:r>
          <a:endParaRPr lang="en-US" sz="2000" b="1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latin typeface="Candara" panose="020E0502030303020204" pitchFamily="34" charset="0"/>
            </a:rPr>
            <a:t>5 цели на политиката  за ЕФРР, ЕСФ+, КФ, ЕФМДР  </a:t>
          </a:r>
          <a:endParaRPr lang="en-US" sz="2000" b="1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latin typeface="Candara" panose="020E0502030303020204" pitchFamily="34" charset="0"/>
            </a:rPr>
            <a:t>ЕСФ+  - </a:t>
          </a:r>
          <a:r>
            <a:rPr lang="ru-RU" sz="2000" b="0" kern="1200" dirty="0" err="1" smtClean="0">
              <a:latin typeface="Candara" panose="020E0502030303020204" pitchFamily="34" charset="0"/>
            </a:rPr>
            <a:t>Сливане</a:t>
          </a:r>
          <a:r>
            <a:rPr lang="ru-RU" sz="2000" b="0" kern="1200" dirty="0" smtClean="0">
              <a:latin typeface="Candara" panose="020E0502030303020204" pitchFamily="34" charset="0"/>
            </a:rPr>
            <a:t> на </a:t>
          </a:r>
          <a:r>
            <a:rPr lang="ru-RU" sz="2000" b="0" kern="1200" dirty="0" err="1" smtClean="0">
              <a:latin typeface="Candara" panose="020E0502030303020204" pitchFamily="34" charset="0"/>
            </a:rPr>
            <a:t>Европейския</a:t>
          </a:r>
          <a:r>
            <a:rPr lang="ru-RU" sz="2000" b="0" kern="1200" dirty="0" smtClean="0">
              <a:latin typeface="Candara" panose="020E0502030303020204" pitchFamily="34" charset="0"/>
            </a:rPr>
            <a:t> социален фонд (ЕСФ), Фонда за </a:t>
          </a:r>
          <a:r>
            <a:rPr lang="ru-RU" sz="2000" b="0" kern="1200" dirty="0" err="1" smtClean="0">
              <a:latin typeface="Candara" panose="020E0502030303020204" pitchFamily="34" charset="0"/>
            </a:rPr>
            <a:t>европейско</a:t>
          </a:r>
          <a:r>
            <a:rPr lang="ru-RU" sz="2000" b="0" kern="1200" dirty="0" smtClean="0">
              <a:latin typeface="Candara" panose="020E0502030303020204" pitchFamily="34" charset="0"/>
            </a:rPr>
            <a:t> </a:t>
          </a:r>
          <a:r>
            <a:rPr lang="ru-RU" sz="2000" b="0" kern="1200" dirty="0" err="1" smtClean="0">
              <a:latin typeface="Candara" panose="020E0502030303020204" pitchFamily="34" charset="0"/>
            </a:rPr>
            <a:t>подпомагане</a:t>
          </a:r>
          <a:r>
            <a:rPr lang="ru-RU" sz="2000" b="0" kern="1200" dirty="0" smtClean="0">
              <a:latin typeface="Candara" panose="020E0502030303020204" pitchFamily="34" charset="0"/>
            </a:rPr>
            <a:t> на </a:t>
          </a:r>
          <a:r>
            <a:rPr lang="ru-RU" sz="2000" b="0" kern="1200" dirty="0" err="1" smtClean="0">
              <a:latin typeface="Candara" panose="020E0502030303020204" pitchFamily="34" charset="0"/>
            </a:rPr>
            <a:t>най-нуждаещите</a:t>
          </a:r>
          <a:r>
            <a:rPr lang="ru-RU" sz="2000" b="0" kern="1200" dirty="0" smtClean="0">
              <a:latin typeface="Candara" panose="020E0502030303020204" pitchFamily="34" charset="0"/>
            </a:rPr>
            <a:t> се лица (FEAD) и </a:t>
          </a:r>
          <a:r>
            <a:rPr lang="ru-RU" sz="2000" b="0" kern="1200" dirty="0" err="1" smtClean="0">
              <a:latin typeface="Candara" panose="020E0502030303020204" pitchFamily="34" charset="0"/>
            </a:rPr>
            <a:t>Инициативата</a:t>
          </a:r>
          <a:r>
            <a:rPr lang="ru-RU" sz="2000" b="0" kern="1200" dirty="0" smtClean="0">
              <a:latin typeface="Candara" panose="020E0502030303020204" pitchFamily="34" charset="0"/>
            </a:rPr>
            <a:t> за </a:t>
          </a:r>
          <a:r>
            <a:rPr lang="ru-RU" sz="2000" b="0" kern="1200" dirty="0" err="1" smtClean="0">
              <a:latin typeface="Candara" panose="020E0502030303020204" pitchFamily="34" charset="0"/>
            </a:rPr>
            <a:t>младежка</a:t>
          </a:r>
          <a:r>
            <a:rPr lang="ru-RU" sz="2000" b="0" kern="1200" dirty="0" smtClean="0">
              <a:latin typeface="Candara" panose="020E0502030303020204" pitchFamily="34" charset="0"/>
            </a:rPr>
            <a:t> </a:t>
          </a:r>
          <a:r>
            <a:rPr lang="ru-RU" sz="2000" b="0" kern="1200" dirty="0" err="1" smtClean="0">
              <a:latin typeface="Candara" panose="020E0502030303020204" pitchFamily="34" charset="0"/>
            </a:rPr>
            <a:t>заетост</a:t>
          </a:r>
          <a:r>
            <a:rPr lang="ru-RU" sz="2000" b="0" kern="1200" dirty="0" smtClean="0">
              <a:latin typeface="Candara" panose="020E0502030303020204" pitchFamily="34" charset="0"/>
            </a:rPr>
            <a:t> (YEI)</a:t>
          </a:r>
          <a:endParaRPr lang="en-US" sz="2000" b="0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latin typeface="Candara" panose="020E0502030303020204" pitchFamily="34" charset="0"/>
            </a:rPr>
            <a:t>ЕЗФРСР</a:t>
          </a:r>
          <a:r>
            <a:rPr lang="bg-BG" sz="2000" b="0" kern="1200" dirty="0" smtClean="0">
              <a:latin typeface="Candara" panose="020E0502030303020204" pitchFamily="34" charset="0"/>
            </a:rPr>
            <a:t> – изключен от </a:t>
          </a:r>
          <a:r>
            <a:rPr lang="bg-BG" sz="2000" b="0" kern="1200" dirty="0" err="1" smtClean="0">
              <a:latin typeface="Candara" panose="020E0502030303020204" pitchFamily="34" charset="0"/>
            </a:rPr>
            <a:t>общоприложимия</a:t>
          </a:r>
          <a:r>
            <a:rPr lang="bg-BG" sz="2000" b="0" kern="1200" dirty="0" smtClean="0">
              <a:latin typeface="Candara" panose="020E0502030303020204" pitchFamily="34" charset="0"/>
            </a:rPr>
            <a:t> регламент</a:t>
          </a:r>
          <a:endParaRPr lang="en-US" sz="2000" b="0" kern="1200" dirty="0">
            <a:latin typeface="Candara" panose="020E0502030303020204" pitchFamily="34" charset="0"/>
          </a:endParaRPr>
        </a:p>
      </dsp:txBody>
      <dsp:txXfrm>
        <a:off x="3639824" y="2190727"/>
        <a:ext cx="7734628" cy="25337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C540A6-63C6-4D31-A54E-A292D4F60B19}">
      <dsp:nvSpPr>
        <dsp:cNvPr id="0" name=""/>
        <dsp:cNvSpPr/>
      </dsp:nvSpPr>
      <dsp:spPr>
        <a:xfrm>
          <a:off x="1119916" y="10351"/>
          <a:ext cx="2929255" cy="5357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Партньори за програмите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1135607" y="26042"/>
        <a:ext cx="2897873" cy="504365"/>
      </dsp:txXfrm>
    </dsp:sp>
    <dsp:sp modelId="{47EFC0FB-ED8D-4414-A786-FC4E0965FCCF}">
      <dsp:nvSpPr>
        <dsp:cNvPr id="0" name=""/>
        <dsp:cNvSpPr/>
      </dsp:nvSpPr>
      <dsp:spPr>
        <a:xfrm>
          <a:off x="1412842" y="546099"/>
          <a:ext cx="474730" cy="410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0699"/>
              </a:lnTo>
              <a:lnTo>
                <a:pt x="474730" y="41069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DB97FC-7353-43F6-B1BD-CB9C1D7D8338}">
      <dsp:nvSpPr>
        <dsp:cNvPr id="0" name=""/>
        <dsp:cNvSpPr/>
      </dsp:nvSpPr>
      <dsp:spPr>
        <a:xfrm>
          <a:off x="1887572" y="686664"/>
          <a:ext cx="3240169" cy="5402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Регионални, местни, градски и други публични органи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1903396" y="702488"/>
        <a:ext cx="3208521" cy="508621"/>
      </dsp:txXfrm>
    </dsp:sp>
    <dsp:sp modelId="{7CD52788-D702-463B-AD18-6C61B289D27D}">
      <dsp:nvSpPr>
        <dsp:cNvPr id="0" name=""/>
        <dsp:cNvSpPr/>
      </dsp:nvSpPr>
      <dsp:spPr>
        <a:xfrm>
          <a:off x="1412842" y="546099"/>
          <a:ext cx="474730" cy="114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40401"/>
              </a:lnTo>
              <a:lnTo>
                <a:pt x="474730" y="11404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64F32-4478-47E3-AB7B-23B4BC4C3379}">
      <dsp:nvSpPr>
        <dsp:cNvPr id="0" name=""/>
        <dsp:cNvSpPr/>
      </dsp:nvSpPr>
      <dsp:spPr>
        <a:xfrm>
          <a:off x="1887572" y="1382311"/>
          <a:ext cx="3265490" cy="608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Икономически и социални партньори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1905391" y="1400130"/>
        <a:ext cx="3229852" cy="572741"/>
      </dsp:txXfrm>
    </dsp:sp>
    <dsp:sp modelId="{493EB549-D436-4071-857D-2CE8D0C27C3A}">
      <dsp:nvSpPr>
        <dsp:cNvPr id="0" name=""/>
        <dsp:cNvSpPr/>
      </dsp:nvSpPr>
      <dsp:spPr>
        <a:xfrm>
          <a:off x="1412842" y="546099"/>
          <a:ext cx="457166" cy="1962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2117"/>
              </a:lnTo>
              <a:lnTo>
                <a:pt x="457166" y="196211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C9A354-396B-4CFF-9130-116A3DF1E92B}">
      <dsp:nvSpPr>
        <dsp:cNvPr id="0" name=""/>
        <dsp:cNvSpPr/>
      </dsp:nvSpPr>
      <dsp:spPr>
        <a:xfrm>
          <a:off x="1870008" y="2162344"/>
          <a:ext cx="3314136" cy="69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Организации, представляващи гражданското общество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1890269" y="2182605"/>
        <a:ext cx="3273614" cy="651225"/>
      </dsp:txXfrm>
    </dsp:sp>
    <dsp:sp modelId="{E0F9B8B4-B65A-44DB-9374-20E3EF6C7729}">
      <dsp:nvSpPr>
        <dsp:cNvPr id="0" name=""/>
        <dsp:cNvSpPr/>
      </dsp:nvSpPr>
      <dsp:spPr>
        <a:xfrm>
          <a:off x="5256475" y="8396"/>
          <a:ext cx="3758400" cy="6017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Участие на партньорите в изготвянето на програмите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5274098" y="26019"/>
        <a:ext cx="3723154" cy="566457"/>
      </dsp:txXfrm>
    </dsp:sp>
    <dsp:sp modelId="{F853BE9B-C559-4038-9936-C3DF4018C564}">
      <dsp:nvSpPr>
        <dsp:cNvPr id="0" name=""/>
        <dsp:cNvSpPr/>
      </dsp:nvSpPr>
      <dsp:spPr>
        <a:xfrm>
          <a:off x="5632316" y="610100"/>
          <a:ext cx="160662" cy="3944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4412"/>
              </a:lnTo>
              <a:lnTo>
                <a:pt x="160662" y="39441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643251-9ADA-450B-A8A9-C59696CF5034}">
      <dsp:nvSpPr>
        <dsp:cNvPr id="0" name=""/>
        <dsp:cNvSpPr/>
      </dsp:nvSpPr>
      <dsp:spPr>
        <a:xfrm>
          <a:off x="5792978" y="736638"/>
          <a:ext cx="2736531" cy="535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Анализ и установяване на нуждите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5808669" y="752329"/>
        <a:ext cx="2705149" cy="504365"/>
      </dsp:txXfrm>
    </dsp:sp>
    <dsp:sp modelId="{6332B3CF-ECB7-412B-B0F9-444DEC7A2292}">
      <dsp:nvSpPr>
        <dsp:cNvPr id="0" name=""/>
        <dsp:cNvSpPr/>
      </dsp:nvSpPr>
      <dsp:spPr>
        <a:xfrm>
          <a:off x="5632316" y="610100"/>
          <a:ext cx="160662" cy="10640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4097"/>
              </a:lnTo>
              <a:lnTo>
                <a:pt x="160662" y="106409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B37785-0339-4CE6-9A1D-C1380906EC0A}">
      <dsp:nvSpPr>
        <dsp:cNvPr id="0" name=""/>
        <dsp:cNvSpPr/>
      </dsp:nvSpPr>
      <dsp:spPr>
        <a:xfrm>
          <a:off x="5792978" y="1406323"/>
          <a:ext cx="2750872" cy="535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Избор на приоритети и специфични цели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5808669" y="1422014"/>
        <a:ext cx="2719490" cy="504365"/>
      </dsp:txXfrm>
    </dsp:sp>
    <dsp:sp modelId="{09A6E36C-F788-4F23-8727-2FF81D96873B}">
      <dsp:nvSpPr>
        <dsp:cNvPr id="0" name=""/>
        <dsp:cNvSpPr/>
      </dsp:nvSpPr>
      <dsp:spPr>
        <a:xfrm>
          <a:off x="5632316" y="610100"/>
          <a:ext cx="160662" cy="17337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3782"/>
              </a:lnTo>
              <a:lnTo>
                <a:pt x="160662" y="173378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7AD98D-6CDF-4AE1-83AE-86C4CEECA6FE}">
      <dsp:nvSpPr>
        <dsp:cNvPr id="0" name=""/>
        <dsp:cNvSpPr/>
      </dsp:nvSpPr>
      <dsp:spPr>
        <a:xfrm>
          <a:off x="5792978" y="2076008"/>
          <a:ext cx="2713199" cy="535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Отпускането на финансиране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5808669" y="2091699"/>
        <a:ext cx="2681817" cy="504365"/>
      </dsp:txXfrm>
    </dsp:sp>
    <dsp:sp modelId="{2ABA83FF-4B75-4FB6-AB45-425C63BD4EFD}">
      <dsp:nvSpPr>
        <dsp:cNvPr id="0" name=""/>
        <dsp:cNvSpPr/>
      </dsp:nvSpPr>
      <dsp:spPr>
        <a:xfrm>
          <a:off x="5632316" y="610100"/>
          <a:ext cx="160662" cy="24034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3467"/>
              </a:lnTo>
              <a:lnTo>
                <a:pt x="160662" y="240346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E2D032-A3AB-4B22-A6C7-9D1D4D8B60F7}">
      <dsp:nvSpPr>
        <dsp:cNvPr id="0" name=""/>
        <dsp:cNvSpPr/>
      </dsp:nvSpPr>
      <dsp:spPr>
        <a:xfrm>
          <a:off x="5792978" y="2745693"/>
          <a:ext cx="2777385" cy="535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Определяне на конкретни показатели за програмите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5808669" y="2761384"/>
        <a:ext cx="2746003" cy="5043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862B0-21CE-4872-B608-0F55F0B7D333}">
      <dsp:nvSpPr>
        <dsp:cNvPr id="0" name=""/>
        <dsp:cNvSpPr/>
      </dsp:nvSpPr>
      <dsp:spPr>
        <a:xfrm>
          <a:off x="44218" y="263620"/>
          <a:ext cx="3235959" cy="11305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2014-2020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Предварителни условия (ПУ) 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44218" y="263620"/>
        <a:ext cx="3235959" cy="1130532"/>
      </dsp:txXfrm>
    </dsp:sp>
    <dsp:sp modelId="{A9944989-4BDB-4253-A4C2-E6CAA780ACB7}">
      <dsp:nvSpPr>
        <dsp:cNvPr id="0" name=""/>
        <dsp:cNvSpPr/>
      </dsp:nvSpPr>
      <dsp:spPr>
        <a:xfrm>
          <a:off x="10532" y="1372233"/>
          <a:ext cx="3235959" cy="337548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Общи ПУ – 5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Тематични ПУ за всяка тематична цел (ТЦ) по инвестиционни приоритети – 36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Всяка ОП определя приложимите ПУ, оценка на изпълнението, план за действие за неизпълнените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Срок за отчитане  пред ЕК на неизпълнените ПУ: 31.12.2016 г.</a:t>
          </a:r>
          <a:endParaRPr lang="en-US" sz="1800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</dsp:txBody>
      <dsp:txXfrm>
        <a:off x="10532" y="1372233"/>
        <a:ext cx="3235959" cy="3375485"/>
      </dsp:txXfrm>
    </dsp:sp>
    <dsp:sp modelId="{98240949-4AA1-49B4-8581-62692C64D89A}">
      <dsp:nvSpPr>
        <dsp:cNvPr id="0" name=""/>
        <dsp:cNvSpPr/>
      </dsp:nvSpPr>
      <dsp:spPr>
        <a:xfrm>
          <a:off x="3708209" y="257960"/>
          <a:ext cx="3235959" cy="11520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2021-2027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Отключващи условия (ОУ)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3708209" y="257960"/>
        <a:ext cx="3235959" cy="1152035"/>
      </dsp:txXfrm>
    </dsp:sp>
    <dsp:sp modelId="{B2470AC3-D57B-4403-A861-924278111DF1}">
      <dsp:nvSpPr>
        <dsp:cNvPr id="0" name=""/>
        <dsp:cNvSpPr/>
      </dsp:nvSpPr>
      <dsp:spPr>
        <a:xfrm>
          <a:off x="3699084" y="1312589"/>
          <a:ext cx="3235959" cy="34621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kern="1200" dirty="0" smtClean="0">
              <a:latin typeface="Candara" panose="020E0502030303020204" pitchFamily="34" charset="0"/>
            </a:rPr>
            <a:t>Хоризонтални ОУ – 4</a:t>
          </a:r>
          <a:endParaRPr lang="en-US" sz="1900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kern="1200" dirty="0" smtClean="0">
              <a:latin typeface="Candara" panose="020E0502030303020204" pitchFamily="34" charset="0"/>
            </a:rPr>
            <a:t>Тематични ОУ за всяка цел на политиката (ЦП) – 26</a:t>
          </a:r>
          <a:endParaRPr lang="en-US" sz="1900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kern="1200" dirty="0" smtClean="0">
              <a:latin typeface="Candara" panose="020E0502030303020204" pitchFamily="34" charset="0"/>
            </a:rPr>
            <a:t>При изготвяне на ОП или въвеждане на нова специфична цел (СЦ) – оценка на изпълнението на ОУ за всяка СЦ </a:t>
          </a:r>
          <a:endParaRPr lang="en-US" sz="1900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kern="1200" dirty="0" smtClean="0">
              <a:latin typeface="Candara" panose="020E0502030303020204" pitchFamily="34" charset="0"/>
            </a:rPr>
            <a:t>Държавата членка гарантира изпълнението и прилагането през целия период</a:t>
          </a:r>
          <a:endParaRPr lang="en-US" sz="1900" kern="1200" dirty="0">
            <a:latin typeface="Candara" panose="020E0502030303020204" pitchFamily="34" charset="0"/>
          </a:endParaRPr>
        </a:p>
      </dsp:txBody>
      <dsp:txXfrm>
        <a:off x="3699084" y="1312589"/>
        <a:ext cx="3235959" cy="3462178"/>
      </dsp:txXfrm>
    </dsp:sp>
    <dsp:sp modelId="{06343075-7E6A-4570-8426-A079ECF809A0}">
      <dsp:nvSpPr>
        <dsp:cNvPr id="0" name=""/>
        <dsp:cNvSpPr/>
      </dsp:nvSpPr>
      <dsp:spPr>
        <a:xfrm>
          <a:off x="7387635" y="246661"/>
          <a:ext cx="3232799" cy="11305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latin typeface="Candara" panose="020E0502030303020204" pitchFamily="34" charset="0"/>
            </a:rPr>
            <a:t>Сравнение и нови изисквания</a:t>
          </a:r>
          <a:endParaRPr lang="en-US" sz="2400" b="1" kern="1200" dirty="0">
            <a:latin typeface="Candara" panose="020E0502030303020204" pitchFamily="34" charset="0"/>
          </a:endParaRPr>
        </a:p>
      </dsp:txBody>
      <dsp:txXfrm>
        <a:off x="7387635" y="246661"/>
        <a:ext cx="3232799" cy="1130532"/>
      </dsp:txXfrm>
    </dsp:sp>
    <dsp:sp modelId="{3F716D69-B69A-472B-83CA-299BA046B32A}">
      <dsp:nvSpPr>
        <dsp:cNvPr id="0" name=""/>
        <dsp:cNvSpPr/>
      </dsp:nvSpPr>
      <dsp:spPr>
        <a:xfrm>
          <a:off x="7387635" y="1307214"/>
          <a:ext cx="3232799" cy="34621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2014-2020 г.</a:t>
          </a:r>
          <a:r>
            <a:rPr lang="bg-BG" sz="1900" kern="1200" dirty="0" smtClean="0">
              <a:latin typeface="Candara" panose="020E0502030303020204" pitchFamily="34" charset="0"/>
            </a:rPr>
            <a:t> - за неизпълнените до 31.12.2016 г. - основание за спиране на междинни плащания към съответните приоритети на ОП </a:t>
          </a:r>
          <a:endParaRPr lang="en-US" sz="1900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2021-2027</a:t>
          </a:r>
          <a:r>
            <a:rPr lang="bg-BG" sz="1900" kern="1200" dirty="0" smtClean="0">
              <a:latin typeface="Candara" panose="020E0502030303020204" pitchFamily="34" charset="0"/>
            </a:rPr>
            <a:t> – не може да се декларират разходи към ЕК, докато не бъде изпълнено ОУ за съответната СЦ</a:t>
          </a:r>
          <a:endParaRPr lang="en-US" sz="1900" kern="1200" dirty="0">
            <a:latin typeface="Candara" panose="020E0502030303020204" pitchFamily="34" charset="0"/>
          </a:endParaRPr>
        </a:p>
      </dsp:txBody>
      <dsp:txXfrm>
        <a:off x="7387635" y="1307214"/>
        <a:ext cx="3232799" cy="34621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5A47C7-71E2-40AC-8AF3-1581C6F6BA35}">
      <dsp:nvSpPr>
        <dsp:cNvPr id="0" name=""/>
        <dsp:cNvSpPr/>
      </dsp:nvSpPr>
      <dsp:spPr>
        <a:xfrm>
          <a:off x="69096" y="86270"/>
          <a:ext cx="2684984" cy="29088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rgbClr val="C00000"/>
              </a:solidFill>
              <a:latin typeface="Candara" panose="020E0502030303020204" pitchFamily="34" charset="0"/>
            </a:rPr>
            <a:t>Резерв за изпълнение </a:t>
          </a:r>
          <a:r>
            <a:rPr lang="bg-BG" sz="1800" kern="1200" dirty="0" smtClean="0">
              <a:latin typeface="Candara" panose="020E0502030303020204" pitchFamily="34" charset="0"/>
            </a:rPr>
            <a:t>(6%) – разпределен за всеки приоритет 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rgbClr val="C00000"/>
              </a:solidFill>
              <a:latin typeface="Candara" panose="020E0502030303020204" pitchFamily="34" charset="0"/>
            </a:rPr>
            <a:t>Междинни цели </a:t>
          </a:r>
          <a:r>
            <a:rPr lang="bg-BG" sz="1800" kern="1200" dirty="0" smtClean="0">
              <a:latin typeface="Candara" panose="020E0502030303020204" pitchFamily="34" charset="0"/>
            </a:rPr>
            <a:t>на ниво на приоритети за 2018 г.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rgbClr val="C00000"/>
              </a:solidFill>
              <a:latin typeface="Candara" panose="020E0502030303020204" pitchFamily="34" charset="0"/>
            </a:rPr>
            <a:t>Цели за 2023 г. </a:t>
          </a:r>
          <a:r>
            <a:rPr lang="bg-BG" sz="1800" kern="1200" dirty="0" smtClean="0">
              <a:latin typeface="Candara" panose="020E0502030303020204" pitchFamily="34" charset="0"/>
            </a:rPr>
            <a:t>(краен срок за плащания по ОП)</a:t>
          </a:r>
          <a:endParaRPr lang="en-US" sz="1800" kern="1200" dirty="0">
            <a:latin typeface="Candara" panose="020E0502030303020204" pitchFamily="34" charset="0"/>
          </a:endParaRPr>
        </a:p>
      </dsp:txBody>
      <dsp:txXfrm>
        <a:off x="136036" y="153210"/>
        <a:ext cx="2551104" cy="2151632"/>
      </dsp:txXfrm>
    </dsp:sp>
    <dsp:sp modelId="{A6840B8E-BB57-478F-9412-9981B7F21978}">
      <dsp:nvSpPr>
        <dsp:cNvPr id="0" name=""/>
        <dsp:cNvSpPr/>
      </dsp:nvSpPr>
      <dsp:spPr>
        <a:xfrm>
          <a:off x="621292" y="1523408"/>
          <a:ext cx="3166893" cy="3166893"/>
        </a:xfrm>
        <a:prstGeom prst="leftCircularArrow">
          <a:avLst>
            <a:gd name="adj1" fmla="val 3414"/>
            <a:gd name="adj2" fmla="val 422716"/>
            <a:gd name="adj3" fmla="val 2041169"/>
            <a:gd name="adj4" fmla="val 8867432"/>
            <a:gd name="adj5" fmla="val 398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33D6A-AFEF-42FC-997C-D786934DAC48}">
      <dsp:nvSpPr>
        <dsp:cNvPr id="0" name=""/>
        <dsp:cNvSpPr/>
      </dsp:nvSpPr>
      <dsp:spPr>
        <a:xfrm>
          <a:off x="458046" y="2930754"/>
          <a:ext cx="2555604" cy="9490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Програмиране на периода 2014-2020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485844" y="2958552"/>
        <a:ext cx="2500008" cy="893497"/>
      </dsp:txXfrm>
    </dsp:sp>
    <dsp:sp modelId="{76FD8DE9-7BA4-4DE5-818D-2BBAF55BDFC0}">
      <dsp:nvSpPr>
        <dsp:cNvPr id="0" name=""/>
        <dsp:cNvSpPr/>
      </dsp:nvSpPr>
      <dsp:spPr>
        <a:xfrm>
          <a:off x="3522569" y="26843"/>
          <a:ext cx="2684984" cy="42799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Постигане на междинните цели </a:t>
          </a:r>
          <a:r>
            <a:rPr lang="bg-BG" sz="1800" kern="1200" dirty="0" smtClean="0">
              <a:latin typeface="Candara" panose="020E0502030303020204" pitchFamily="34" charset="0"/>
            </a:rPr>
            <a:t>(</a:t>
          </a:r>
          <a:r>
            <a:rPr lang="bg-BG" sz="1800" i="1" kern="1200" dirty="0" smtClean="0">
              <a:latin typeface="Candara" panose="020E0502030303020204" pitchFamily="34" charset="0"/>
            </a:rPr>
            <a:t>информация и оценки в годишния доклад за 2019 г.)</a:t>
          </a:r>
          <a:endParaRPr lang="en-US" sz="1800" i="1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Резервът за изпълнение се разпределя единствено на ОП и приоритети с постигнати междинни цели</a:t>
          </a:r>
          <a:endParaRPr lang="en-US" sz="1800" kern="1200" dirty="0">
            <a:latin typeface="Candara" panose="020E0502030303020204" pitchFamily="34" charset="0"/>
          </a:endParaRPr>
        </a:p>
      </dsp:txBody>
      <dsp:txXfrm>
        <a:off x="3601209" y="1022611"/>
        <a:ext cx="2527704" cy="3205521"/>
      </dsp:txXfrm>
    </dsp:sp>
    <dsp:sp modelId="{66211B26-B64C-4AC7-A189-B50070D028D7}">
      <dsp:nvSpPr>
        <dsp:cNvPr id="0" name=""/>
        <dsp:cNvSpPr/>
      </dsp:nvSpPr>
      <dsp:spPr>
        <a:xfrm>
          <a:off x="5709847" y="-765605"/>
          <a:ext cx="3909584" cy="3909584"/>
        </a:xfrm>
        <a:prstGeom prst="circularArrow">
          <a:avLst>
            <a:gd name="adj1" fmla="val 2765"/>
            <a:gd name="adj2" fmla="val 337219"/>
            <a:gd name="adj3" fmla="val 20070991"/>
            <a:gd name="adj4" fmla="val 13159232"/>
            <a:gd name="adj5" fmla="val 322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52CABC-11B3-4C65-B4BB-AA20B2B7DB90}">
      <dsp:nvSpPr>
        <dsp:cNvPr id="0" name=""/>
        <dsp:cNvSpPr/>
      </dsp:nvSpPr>
      <dsp:spPr>
        <a:xfrm>
          <a:off x="4077218" y="33139"/>
          <a:ext cx="2660831" cy="9490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Преглед на изпълнението спрямо рамката на изпълнението през 2019 г.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4105016" y="60937"/>
        <a:ext cx="2605235" cy="893497"/>
      </dsp:txXfrm>
    </dsp:sp>
    <dsp:sp modelId="{3E5EE10E-1E7B-495B-8D51-8B79F786D5D0}">
      <dsp:nvSpPr>
        <dsp:cNvPr id="0" name=""/>
        <dsp:cNvSpPr/>
      </dsp:nvSpPr>
      <dsp:spPr>
        <a:xfrm>
          <a:off x="7308055" y="552256"/>
          <a:ext cx="3065956" cy="32198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7787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50" b="1" kern="1200" dirty="0" smtClean="0">
              <a:latin typeface="Candara" panose="020E0502030303020204" pitchFamily="34" charset="0"/>
            </a:rPr>
            <a:t>При сериозен неуспех </a:t>
          </a:r>
          <a:r>
            <a:rPr lang="bg-BG" sz="1750" kern="1200" dirty="0" smtClean="0">
              <a:latin typeface="Candara" panose="020E0502030303020204" pitchFamily="34" charset="0"/>
            </a:rPr>
            <a:t>по постигането на междинните цели (</a:t>
          </a:r>
          <a:r>
            <a:rPr lang="bg-BG" sz="1750" i="1" kern="1200" dirty="0" smtClean="0">
              <a:latin typeface="Candara" panose="020E0502030303020204" pitchFamily="34" charset="0"/>
            </a:rPr>
            <a:t>слабости по отношение на изпълнението</a:t>
          </a:r>
          <a:r>
            <a:rPr lang="bg-BG" sz="1750" kern="1200" dirty="0" smtClean="0">
              <a:latin typeface="Candara" panose="020E0502030303020204" pitchFamily="34" charset="0"/>
            </a:rPr>
            <a:t>) – процедура между ЕК и Държавата членка (</a:t>
          </a:r>
          <a:r>
            <a:rPr lang="bg-BG" sz="1750" i="1" kern="1200" dirty="0" err="1" smtClean="0">
              <a:latin typeface="Candara" panose="020E0502030303020204" pitchFamily="34" charset="0"/>
            </a:rPr>
            <a:t>корективни</a:t>
          </a:r>
          <a:r>
            <a:rPr lang="bg-BG" sz="1750" i="1" kern="1200" dirty="0" smtClean="0">
              <a:latin typeface="Candara" panose="020E0502030303020204" pitchFamily="34" charset="0"/>
            </a:rPr>
            <a:t> действия за отстраняване</a:t>
          </a:r>
          <a:r>
            <a:rPr lang="bg-BG" sz="1750" kern="1200" dirty="0" smtClean="0">
              <a:latin typeface="Candara" panose="020E0502030303020204" pitchFamily="34" charset="0"/>
            </a:rPr>
            <a:t>) – </a:t>
          </a:r>
          <a:r>
            <a:rPr lang="bg-BG" sz="1750" b="1" kern="1200" dirty="0" smtClean="0">
              <a:latin typeface="Candara" panose="020E0502030303020204" pitchFamily="34" charset="0"/>
            </a:rPr>
            <a:t>риск за спиране на междинни плащания   </a:t>
          </a:r>
          <a:endParaRPr lang="en-US" sz="1750" b="1" kern="1200" dirty="0">
            <a:latin typeface="Candara" panose="020E0502030303020204" pitchFamily="34" charset="0"/>
          </a:endParaRPr>
        </a:p>
      </dsp:txBody>
      <dsp:txXfrm>
        <a:off x="7382154" y="626355"/>
        <a:ext cx="2917758" cy="2381715"/>
      </dsp:txXfrm>
    </dsp:sp>
    <dsp:sp modelId="{428D0C76-98E5-46AB-B100-C6B6C0FDBBAB}">
      <dsp:nvSpPr>
        <dsp:cNvPr id="0" name=""/>
        <dsp:cNvSpPr/>
      </dsp:nvSpPr>
      <dsp:spPr>
        <a:xfrm>
          <a:off x="7987355" y="3517357"/>
          <a:ext cx="2386652" cy="9490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2019-2020 г.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8015153" y="3545155"/>
        <a:ext cx="2331056" cy="89349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5A47C7-71E2-40AC-8AF3-1581C6F6BA35}">
      <dsp:nvSpPr>
        <dsp:cNvPr id="0" name=""/>
        <dsp:cNvSpPr/>
      </dsp:nvSpPr>
      <dsp:spPr>
        <a:xfrm>
          <a:off x="39037" y="182932"/>
          <a:ext cx="2711463" cy="2236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solidFill>
                <a:srgbClr val="C00000"/>
              </a:solidFill>
              <a:latin typeface="Candara" panose="020E0502030303020204" pitchFamily="34" charset="0"/>
            </a:rPr>
            <a:t>Междинни цели </a:t>
          </a:r>
          <a:r>
            <a:rPr lang="bg-BG" sz="2000" kern="1200" dirty="0" smtClean="0">
              <a:latin typeface="Candara" panose="020E0502030303020204" pitchFamily="34" charset="0"/>
            </a:rPr>
            <a:t>до края на 2024 г. </a:t>
          </a:r>
          <a:endParaRPr lang="en-US" sz="2000" kern="1200" dirty="0">
            <a:latin typeface="Candara" panose="020E0502030303020204" pitchFamily="34" charset="0"/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800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solidFill>
                <a:srgbClr val="C00000"/>
              </a:solidFill>
              <a:latin typeface="Candara" panose="020E0502030303020204" pitchFamily="34" charset="0"/>
            </a:rPr>
            <a:t>Целеви стойности </a:t>
          </a:r>
          <a:r>
            <a:rPr lang="bg-BG" sz="2000" kern="1200" dirty="0" smtClean="0">
              <a:latin typeface="Candara" panose="020E0502030303020204" pitchFamily="34" charset="0"/>
            </a:rPr>
            <a:t>до края на 2029 г. </a:t>
          </a:r>
          <a:endParaRPr lang="en-US" sz="2000" kern="1200" dirty="0">
            <a:latin typeface="Candara" panose="020E0502030303020204" pitchFamily="34" charset="0"/>
          </a:endParaRPr>
        </a:p>
      </dsp:txBody>
      <dsp:txXfrm>
        <a:off x="90503" y="234398"/>
        <a:ext cx="2608531" cy="1654231"/>
      </dsp:txXfrm>
    </dsp:sp>
    <dsp:sp modelId="{A6840B8E-BB57-478F-9412-9981B7F21978}">
      <dsp:nvSpPr>
        <dsp:cNvPr id="0" name=""/>
        <dsp:cNvSpPr/>
      </dsp:nvSpPr>
      <dsp:spPr>
        <a:xfrm>
          <a:off x="1482444" y="961874"/>
          <a:ext cx="3486426" cy="3486426"/>
        </a:xfrm>
        <a:prstGeom prst="leftCircularArrow">
          <a:avLst>
            <a:gd name="adj1" fmla="val 3132"/>
            <a:gd name="adj2" fmla="val 385175"/>
            <a:gd name="adj3" fmla="val 3111942"/>
            <a:gd name="adj4" fmla="val 9975745"/>
            <a:gd name="adj5" fmla="val 365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33D6A-AFEF-42FC-997C-D786934DAC48}">
      <dsp:nvSpPr>
        <dsp:cNvPr id="0" name=""/>
        <dsp:cNvSpPr/>
      </dsp:nvSpPr>
      <dsp:spPr>
        <a:xfrm>
          <a:off x="566332" y="2128263"/>
          <a:ext cx="2410189" cy="9584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100" kern="1200" dirty="0" smtClean="0">
              <a:latin typeface="Candara" panose="020E0502030303020204" pitchFamily="34" charset="0"/>
            </a:rPr>
            <a:t>Програмиране на периода 2021-2025</a:t>
          </a:r>
          <a:endParaRPr lang="en-US" sz="2100" kern="1200" dirty="0">
            <a:latin typeface="Candara" panose="020E0502030303020204" pitchFamily="34" charset="0"/>
          </a:endParaRPr>
        </a:p>
      </dsp:txBody>
      <dsp:txXfrm>
        <a:off x="594404" y="2156335"/>
        <a:ext cx="2354045" cy="902309"/>
      </dsp:txXfrm>
    </dsp:sp>
    <dsp:sp modelId="{76FD8DE9-7BA4-4DE5-818D-2BBAF55BDFC0}">
      <dsp:nvSpPr>
        <dsp:cNvPr id="0" name=""/>
        <dsp:cNvSpPr/>
      </dsp:nvSpPr>
      <dsp:spPr>
        <a:xfrm>
          <a:off x="3588329" y="626789"/>
          <a:ext cx="2978108" cy="32545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latin typeface="Candara" panose="020E0502030303020204" pitchFamily="34" charset="0"/>
            </a:rPr>
            <a:t>Анализ</a:t>
          </a:r>
          <a:r>
            <a:rPr lang="bg-BG" sz="2000" kern="1200" dirty="0" smtClean="0">
              <a:latin typeface="Candara" panose="020E0502030303020204" pitchFamily="34" charset="0"/>
            </a:rPr>
            <a:t>, </a:t>
          </a:r>
          <a:r>
            <a:rPr lang="bg-BG" sz="2000" b="1" kern="1200" dirty="0" smtClean="0">
              <a:latin typeface="Candara" panose="020E0502030303020204" pitchFamily="34" charset="0"/>
            </a:rPr>
            <a:t>напредък</a:t>
          </a:r>
          <a:r>
            <a:rPr lang="bg-BG" sz="2000" kern="1200" dirty="0" smtClean="0">
              <a:latin typeface="Candara" panose="020E0502030303020204" pitchFamily="34" charset="0"/>
            </a:rPr>
            <a:t> в постигане на междинните цели</a:t>
          </a:r>
          <a:endParaRPr lang="en-US" sz="2000" kern="1200" dirty="0">
            <a:latin typeface="Candara" panose="020E0502030303020204" pitchFamily="34" charset="0"/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800" kern="1200" dirty="0">
            <a:latin typeface="Candara" panose="020E0502030303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latin typeface="Candara" panose="020E0502030303020204" pitchFamily="34" charset="0"/>
            </a:rPr>
            <a:t>Изменение на програмата </a:t>
          </a:r>
          <a:r>
            <a:rPr lang="bg-BG" sz="2000" kern="1200" dirty="0" smtClean="0">
              <a:latin typeface="Candara" panose="020E0502030303020204" pitchFamily="34" charset="0"/>
            </a:rPr>
            <a:t>и представяне на ЕК до 31.03.2025 г.</a:t>
          </a:r>
          <a:endParaRPr lang="en-US" sz="2000" kern="1200" dirty="0">
            <a:latin typeface="Candara" panose="020E0502030303020204" pitchFamily="34" charset="0"/>
          </a:endParaRPr>
        </a:p>
      </dsp:txBody>
      <dsp:txXfrm>
        <a:off x="3663225" y="1399084"/>
        <a:ext cx="2828316" cy="2407338"/>
      </dsp:txXfrm>
    </dsp:sp>
    <dsp:sp modelId="{66211B26-B64C-4AC7-A189-B50070D028D7}">
      <dsp:nvSpPr>
        <dsp:cNvPr id="0" name=""/>
        <dsp:cNvSpPr/>
      </dsp:nvSpPr>
      <dsp:spPr>
        <a:xfrm rot="21242763">
          <a:off x="5767146" y="-509608"/>
          <a:ext cx="3867334" cy="3867334"/>
        </a:xfrm>
        <a:prstGeom prst="circularArrow">
          <a:avLst>
            <a:gd name="adj1" fmla="val 2823"/>
            <a:gd name="adj2" fmla="val 344730"/>
            <a:gd name="adj3" fmla="val 20124369"/>
            <a:gd name="adj4" fmla="val 13220120"/>
            <a:gd name="adj5" fmla="val 329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52CABC-11B3-4C65-B4BB-AA20B2B7DB90}">
      <dsp:nvSpPr>
        <dsp:cNvPr id="0" name=""/>
        <dsp:cNvSpPr/>
      </dsp:nvSpPr>
      <dsp:spPr>
        <a:xfrm>
          <a:off x="4323934" y="261289"/>
          <a:ext cx="2410189" cy="9584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100" kern="1200" dirty="0" smtClean="0">
              <a:latin typeface="Candara" panose="020E0502030303020204" pitchFamily="34" charset="0"/>
            </a:rPr>
            <a:t>Междинен преглед през 2025 г.</a:t>
          </a:r>
          <a:endParaRPr lang="en-US" sz="2100" kern="1200" dirty="0">
            <a:latin typeface="Candara" panose="020E0502030303020204" pitchFamily="34" charset="0"/>
          </a:endParaRPr>
        </a:p>
      </dsp:txBody>
      <dsp:txXfrm>
        <a:off x="4352006" y="289361"/>
        <a:ext cx="2354045" cy="902309"/>
      </dsp:txXfrm>
    </dsp:sp>
    <dsp:sp modelId="{3E5EE10E-1E7B-495B-8D51-8B79F786D5D0}">
      <dsp:nvSpPr>
        <dsp:cNvPr id="0" name=""/>
        <dsp:cNvSpPr/>
      </dsp:nvSpPr>
      <dsp:spPr>
        <a:xfrm>
          <a:off x="7436067" y="683794"/>
          <a:ext cx="2962057" cy="35456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Разпределени финансови ресурси за 2026 и 2027 г. 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Преразгледани или нови целеви стойности</a:t>
          </a:r>
          <a:endParaRPr lang="en-US" sz="1800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latin typeface="Candara" panose="020E0502030303020204" pitchFamily="34" charset="0"/>
            </a:rPr>
            <a:t>Преразгледани разпределения на финансовите средства (</a:t>
          </a:r>
          <a:r>
            <a:rPr lang="bg-BG" sz="1800" i="1" kern="1200" dirty="0" smtClean="0">
              <a:latin typeface="Candara" panose="020E0502030303020204" pitchFamily="34" charset="0"/>
            </a:rPr>
            <a:t>технически корекции</a:t>
          </a:r>
          <a:r>
            <a:rPr lang="bg-BG" sz="1800" kern="1200" dirty="0" smtClean="0">
              <a:latin typeface="Candara" panose="020E0502030303020204" pitchFamily="34" charset="0"/>
            </a:rPr>
            <a:t>)</a:t>
          </a:r>
          <a:endParaRPr lang="en-US" sz="1800" kern="1200" dirty="0">
            <a:latin typeface="Candara" panose="020E0502030303020204" pitchFamily="34" charset="0"/>
          </a:endParaRPr>
        </a:p>
      </dsp:txBody>
      <dsp:txXfrm>
        <a:off x="7517662" y="765389"/>
        <a:ext cx="2798867" cy="2622652"/>
      </dsp:txXfrm>
    </dsp:sp>
    <dsp:sp modelId="{428D0C76-98E5-46AB-B100-C6B6C0FDBBAB}">
      <dsp:nvSpPr>
        <dsp:cNvPr id="0" name=""/>
        <dsp:cNvSpPr/>
      </dsp:nvSpPr>
      <dsp:spPr>
        <a:xfrm>
          <a:off x="7987924" y="3387076"/>
          <a:ext cx="2410189" cy="9584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kern="1200" dirty="0" smtClean="0">
              <a:latin typeface="Candara" panose="020E0502030303020204" pitchFamily="34" charset="0"/>
            </a:rPr>
            <a:t>2026-2027 г.</a:t>
          </a:r>
          <a:endParaRPr lang="en-US" sz="2400" kern="1200" dirty="0">
            <a:latin typeface="Candara" panose="020E0502030303020204" pitchFamily="34" charset="0"/>
          </a:endParaRPr>
        </a:p>
      </dsp:txBody>
      <dsp:txXfrm>
        <a:off x="8015996" y="3415148"/>
        <a:ext cx="2354045" cy="90230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356C85-7C79-41F2-8688-9238E0216BEE}">
      <dsp:nvSpPr>
        <dsp:cNvPr id="0" name=""/>
        <dsp:cNvSpPr/>
      </dsp:nvSpPr>
      <dsp:spPr>
        <a:xfrm>
          <a:off x="1154799" y="593995"/>
          <a:ext cx="3319021" cy="13494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Тематични цели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11 тематични цели - </a:t>
          </a:r>
          <a:r>
            <a:rPr lang="bg-BG" sz="1800" i="1" kern="1200" dirty="0" smtClean="0">
              <a:latin typeface="Candara" panose="020E0502030303020204" pitchFamily="34" charset="0"/>
            </a:rPr>
            <a:t>чл. 9 от Регламент 1303/2013 (общ регламент)</a:t>
          </a:r>
          <a:endParaRPr lang="en-US" sz="1800" i="1" kern="1200" dirty="0">
            <a:latin typeface="Candara" panose="020E0502030303020204" pitchFamily="34" charset="0"/>
          </a:endParaRPr>
        </a:p>
      </dsp:txBody>
      <dsp:txXfrm>
        <a:off x="1685843" y="593995"/>
        <a:ext cx="2787978" cy="1349447"/>
      </dsp:txXfrm>
    </dsp:sp>
    <dsp:sp modelId="{52234A49-EACD-40CD-B572-FFE21BB32E0D}">
      <dsp:nvSpPr>
        <dsp:cNvPr id="0" name=""/>
        <dsp:cNvSpPr/>
      </dsp:nvSpPr>
      <dsp:spPr>
        <a:xfrm>
          <a:off x="1127629" y="1900921"/>
          <a:ext cx="3344435" cy="13494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Инвестиционни приоритети </a:t>
          </a:r>
          <a:r>
            <a:rPr lang="bg-BG" sz="1800" kern="1200" dirty="0" smtClean="0">
              <a:latin typeface="Candara" panose="020E0502030303020204" pitchFamily="34" charset="0"/>
            </a:rPr>
            <a:t>– от регламентите по фондове ЕФРР, ЕСФ</a:t>
          </a:r>
          <a:endParaRPr lang="en-US" sz="1800" kern="1200" dirty="0">
            <a:latin typeface="Candara" panose="020E0502030303020204" pitchFamily="34" charset="0"/>
          </a:endParaRPr>
        </a:p>
      </dsp:txBody>
      <dsp:txXfrm>
        <a:off x="1662739" y="1900921"/>
        <a:ext cx="2809325" cy="1349447"/>
      </dsp:txXfrm>
    </dsp:sp>
    <dsp:sp modelId="{AB58F083-4704-4E74-9913-B22811BF7FAE}">
      <dsp:nvSpPr>
        <dsp:cNvPr id="0" name=""/>
        <dsp:cNvSpPr/>
      </dsp:nvSpPr>
      <dsp:spPr>
        <a:xfrm>
          <a:off x="1126199" y="3241740"/>
          <a:ext cx="3341001" cy="13494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Всяка оперативна програма се състои от приоритетни оси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i="1" kern="1200" dirty="0" smtClean="0">
              <a:latin typeface="Candara" panose="020E0502030303020204" pitchFamily="34" charset="0"/>
            </a:rPr>
            <a:t>(чл. 96 (1) от регламент 1303/2013)</a:t>
          </a:r>
          <a:endParaRPr lang="en-US" sz="1400" i="1" kern="1200" dirty="0">
            <a:latin typeface="Candara" panose="020E0502030303020204" pitchFamily="34" charset="0"/>
          </a:endParaRPr>
        </a:p>
      </dsp:txBody>
      <dsp:txXfrm>
        <a:off x="1660759" y="3241740"/>
        <a:ext cx="2806441" cy="1349447"/>
      </dsp:txXfrm>
    </dsp:sp>
    <dsp:sp modelId="{94BBCD98-703D-48A5-8BAB-E6CC606573F9}">
      <dsp:nvSpPr>
        <dsp:cNvPr id="0" name=""/>
        <dsp:cNvSpPr/>
      </dsp:nvSpPr>
      <dsp:spPr>
        <a:xfrm>
          <a:off x="0" y="0"/>
          <a:ext cx="1348772" cy="13487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/>
            <a:t>2014-2020</a:t>
          </a:r>
          <a:endParaRPr lang="en-US" sz="2000" kern="1200" dirty="0"/>
        </a:p>
      </dsp:txBody>
      <dsp:txXfrm>
        <a:off x="197523" y="197523"/>
        <a:ext cx="953726" cy="953726"/>
      </dsp:txXfrm>
    </dsp:sp>
    <dsp:sp modelId="{043C4A23-EED0-4E26-BA88-492129C77A45}">
      <dsp:nvSpPr>
        <dsp:cNvPr id="0" name=""/>
        <dsp:cNvSpPr/>
      </dsp:nvSpPr>
      <dsp:spPr>
        <a:xfrm>
          <a:off x="6015260" y="554969"/>
          <a:ext cx="3267024" cy="13494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Цели на политиката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5 цели на политиката - </a:t>
          </a:r>
          <a:r>
            <a:rPr lang="bg-BG" sz="1800" i="1" kern="1200" dirty="0" smtClean="0">
              <a:latin typeface="Candara" panose="020E0502030303020204" pitchFamily="34" charset="0"/>
            </a:rPr>
            <a:t>чл. 4 от предложението за общ регламент </a:t>
          </a:r>
          <a:endParaRPr lang="en-US" sz="1800" i="1" kern="1200" dirty="0">
            <a:latin typeface="Candara" panose="020E0502030303020204" pitchFamily="34" charset="0"/>
          </a:endParaRPr>
        </a:p>
      </dsp:txBody>
      <dsp:txXfrm>
        <a:off x="6537984" y="554969"/>
        <a:ext cx="2744300" cy="1349447"/>
      </dsp:txXfrm>
    </dsp:sp>
    <dsp:sp modelId="{FFB3879A-9FFD-4391-9E00-632B97B52DC3}">
      <dsp:nvSpPr>
        <dsp:cNvPr id="0" name=""/>
        <dsp:cNvSpPr/>
      </dsp:nvSpPr>
      <dsp:spPr>
        <a:xfrm>
          <a:off x="5998198" y="1900921"/>
          <a:ext cx="3278278" cy="13494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Специфични цели </a:t>
          </a:r>
          <a:r>
            <a:rPr lang="bg-BG" sz="1800" kern="1200" dirty="0" smtClean="0">
              <a:latin typeface="Candara" panose="020E0502030303020204" pitchFamily="34" charset="0"/>
            </a:rPr>
            <a:t>– от регламентите по фондове ЕФРР и КФ, ЕСФ+</a:t>
          </a:r>
          <a:endParaRPr lang="en-US" sz="1800" kern="1200" dirty="0">
            <a:latin typeface="Candara" panose="020E0502030303020204" pitchFamily="34" charset="0"/>
          </a:endParaRPr>
        </a:p>
      </dsp:txBody>
      <dsp:txXfrm>
        <a:off x="6522723" y="1900921"/>
        <a:ext cx="2753754" cy="1349447"/>
      </dsp:txXfrm>
    </dsp:sp>
    <dsp:sp modelId="{8E39B55D-5D93-486A-BE10-9CC133DE147E}">
      <dsp:nvSpPr>
        <dsp:cNvPr id="0" name=""/>
        <dsp:cNvSpPr/>
      </dsp:nvSpPr>
      <dsp:spPr>
        <a:xfrm>
          <a:off x="5997065" y="3260678"/>
          <a:ext cx="3265814" cy="12174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Програмата се състои от приоритети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i="1" kern="1200" dirty="0" smtClean="0">
              <a:latin typeface="Candara" panose="020E0502030303020204" pitchFamily="34" charset="0"/>
            </a:rPr>
            <a:t>(чл. 17 (2) от предложението за общ регламент)</a:t>
          </a:r>
          <a:endParaRPr lang="en-US" sz="1400" i="1" kern="1200" dirty="0">
            <a:latin typeface="Candara" panose="020E0502030303020204" pitchFamily="34" charset="0"/>
          </a:endParaRPr>
        </a:p>
      </dsp:txBody>
      <dsp:txXfrm>
        <a:off x="6519595" y="3260678"/>
        <a:ext cx="2743283" cy="1217471"/>
      </dsp:txXfrm>
    </dsp:sp>
    <dsp:sp modelId="{24C77CD4-C157-4C64-A9FB-049063D555EB}">
      <dsp:nvSpPr>
        <dsp:cNvPr id="0" name=""/>
        <dsp:cNvSpPr/>
      </dsp:nvSpPr>
      <dsp:spPr>
        <a:xfrm>
          <a:off x="4841926" y="0"/>
          <a:ext cx="1348772" cy="13487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/>
            <a:t>2021-2027</a:t>
          </a:r>
          <a:endParaRPr lang="en-US" sz="2000" kern="1200" dirty="0"/>
        </a:p>
      </dsp:txBody>
      <dsp:txXfrm>
        <a:off x="5039449" y="197523"/>
        <a:ext cx="953726" cy="9537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F80A0-BFDB-41AB-8B38-2DCF9EF4F932}">
      <dsp:nvSpPr>
        <dsp:cNvPr id="0" name=""/>
        <dsp:cNvSpPr/>
      </dsp:nvSpPr>
      <dsp:spPr>
        <a:xfrm>
          <a:off x="4169" y="615066"/>
          <a:ext cx="1681163" cy="901636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Цел на политиката … </a:t>
          </a:r>
          <a:endParaRPr lang="en-US" sz="20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30577" y="641474"/>
        <a:ext cx="1628347" cy="848820"/>
      </dsp:txXfrm>
    </dsp:sp>
    <dsp:sp modelId="{68D7245E-675D-4325-A4D3-1CDB05E7604F}">
      <dsp:nvSpPr>
        <dsp:cNvPr id="0" name=""/>
        <dsp:cNvSpPr/>
      </dsp:nvSpPr>
      <dsp:spPr>
        <a:xfrm rot="21427488">
          <a:off x="1685022" y="1023927"/>
          <a:ext cx="493100" cy="59180"/>
        </a:xfrm>
        <a:custGeom>
          <a:avLst/>
          <a:gdLst/>
          <a:ahLst/>
          <a:cxnLst/>
          <a:rect l="0" t="0" r="0" b="0"/>
          <a:pathLst>
            <a:path>
              <a:moveTo>
                <a:pt x="0" y="29590"/>
              </a:moveTo>
              <a:lnTo>
                <a:pt x="493100" y="2959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919245" y="1041190"/>
        <a:ext cx="24655" cy="24655"/>
      </dsp:txXfrm>
    </dsp:sp>
    <dsp:sp modelId="{53DB55FB-BA46-46E8-B53E-2EE603551AD8}">
      <dsp:nvSpPr>
        <dsp:cNvPr id="0" name=""/>
        <dsp:cNvSpPr/>
      </dsp:nvSpPr>
      <dsp:spPr>
        <a:xfrm>
          <a:off x="2177812" y="615032"/>
          <a:ext cx="1443709" cy="852236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Приоритет 1</a:t>
          </a:r>
          <a:endParaRPr lang="en-US" sz="18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2202773" y="639993"/>
        <a:ext cx="1393787" cy="802314"/>
      </dsp:txXfrm>
    </dsp:sp>
    <dsp:sp modelId="{05F48549-241A-498B-A783-8EEA6A0DCD10}">
      <dsp:nvSpPr>
        <dsp:cNvPr id="0" name=""/>
        <dsp:cNvSpPr/>
      </dsp:nvSpPr>
      <dsp:spPr>
        <a:xfrm rot="21247879">
          <a:off x="3620525" y="992118"/>
          <a:ext cx="380283" cy="59180"/>
        </a:xfrm>
        <a:custGeom>
          <a:avLst/>
          <a:gdLst/>
          <a:ahLst/>
          <a:cxnLst/>
          <a:rect l="0" t="0" r="0" b="0"/>
          <a:pathLst>
            <a:path>
              <a:moveTo>
                <a:pt x="0" y="29590"/>
              </a:moveTo>
              <a:lnTo>
                <a:pt x="380283" y="2959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01160" y="1012201"/>
        <a:ext cx="19014" cy="19014"/>
      </dsp:txXfrm>
    </dsp:sp>
    <dsp:sp modelId="{F6A65CF2-5B28-4321-A1C6-E0B65BC58BE1}">
      <dsp:nvSpPr>
        <dsp:cNvPr id="0" name=""/>
        <dsp:cNvSpPr/>
      </dsp:nvSpPr>
      <dsp:spPr>
        <a:xfrm>
          <a:off x="3999812" y="610320"/>
          <a:ext cx="1449921" cy="783894"/>
        </a:xfrm>
        <a:prstGeom prst="roundRect">
          <a:avLst>
            <a:gd name="adj" fmla="val 10000"/>
          </a:avLst>
        </a:prstGeom>
        <a:solidFill>
          <a:schemeClr val="accent5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Фонд</a:t>
          </a:r>
          <a:endParaRPr lang="en-US" sz="18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4022771" y="633279"/>
        <a:ext cx="1404003" cy="737976"/>
      </dsp:txXfrm>
    </dsp:sp>
    <dsp:sp modelId="{2743BA77-5A96-4C63-A16B-2454DE6D60DF}">
      <dsp:nvSpPr>
        <dsp:cNvPr id="0" name=""/>
        <dsp:cNvSpPr/>
      </dsp:nvSpPr>
      <dsp:spPr>
        <a:xfrm rot="162302">
          <a:off x="5449507" y="982269"/>
          <a:ext cx="406498" cy="59180"/>
        </a:xfrm>
        <a:custGeom>
          <a:avLst/>
          <a:gdLst/>
          <a:ahLst/>
          <a:cxnLst/>
          <a:rect l="0" t="0" r="0" b="0"/>
          <a:pathLst>
            <a:path>
              <a:moveTo>
                <a:pt x="0" y="29590"/>
              </a:moveTo>
              <a:lnTo>
                <a:pt x="406498" y="2959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642594" y="1001697"/>
        <a:ext cx="20324" cy="20324"/>
      </dsp:txXfrm>
    </dsp:sp>
    <dsp:sp modelId="{A80AF581-E124-4716-AA76-842901CE5F30}">
      <dsp:nvSpPr>
        <dsp:cNvPr id="0" name=""/>
        <dsp:cNvSpPr/>
      </dsp:nvSpPr>
      <dsp:spPr>
        <a:xfrm>
          <a:off x="5855779" y="612195"/>
          <a:ext cx="1570515" cy="818512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Специфична цел 1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b="0" kern="1200" dirty="0" smtClean="0">
              <a:solidFill>
                <a:schemeClr val="bg1"/>
              </a:solidFill>
              <a:latin typeface="Candara" panose="020E0502030303020204" pitchFamily="34" charset="0"/>
            </a:rPr>
            <a:t>за съответния фонд</a:t>
          </a:r>
          <a:endParaRPr lang="en-US" sz="1300" b="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5879752" y="636168"/>
        <a:ext cx="1522569" cy="770566"/>
      </dsp:txXfrm>
    </dsp:sp>
    <dsp:sp modelId="{5FCAB1EE-BD17-41D6-ADBD-03FDB0B8FA3E}">
      <dsp:nvSpPr>
        <dsp:cNvPr id="0" name=""/>
        <dsp:cNvSpPr/>
      </dsp:nvSpPr>
      <dsp:spPr>
        <a:xfrm rot="343020">
          <a:off x="7424917" y="1019452"/>
          <a:ext cx="553959" cy="59180"/>
        </a:xfrm>
        <a:custGeom>
          <a:avLst/>
          <a:gdLst/>
          <a:ahLst/>
          <a:cxnLst/>
          <a:rect l="0" t="0" r="0" b="0"/>
          <a:pathLst>
            <a:path>
              <a:moveTo>
                <a:pt x="0" y="29590"/>
              </a:moveTo>
              <a:lnTo>
                <a:pt x="553959" y="2959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688047" y="1035193"/>
        <a:ext cx="27697" cy="27697"/>
      </dsp:txXfrm>
    </dsp:sp>
    <dsp:sp modelId="{C63F58D1-F454-4143-A002-86D9E8258553}">
      <dsp:nvSpPr>
        <dsp:cNvPr id="0" name=""/>
        <dsp:cNvSpPr/>
      </dsp:nvSpPr>
      <dsp:spPr>
        <a:xfrm>
          <a:off x="7977498" y="739660"/>
          <a:ext cx="1853364" cy="6739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Обосновка </a:t>
          </a:r>
          <a:endParaRPr lang="en-US" sz="1400" b="1" i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7997237" y="759399"/>
        <a:ext cx="1813886" cy="63446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8EB35A-1124-464A-B543-ACE2C9F3052A}">
      <dsp:nvSpPr>
        <dsp:cNvPr id="0" name=""/>
        <dsp:cNvSpPr/>
      </dsp:nvSpPr>
      <dsp:spPr>
        <a:xfrm>
          <a:off x="0" y="656705"/>
          <a:ext cx="1627856" cy="872831"/>
        </a:xfrm>
        <a:prstGeom prst="roundRect">
          <a:avLst>
            <a:gd name="adj" fmla="val 10000"/>
          </a:avLst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Цел на политиката …</a:t>
          </a:r>
          <a:r>
            <a:rPr lang="bg-BG" sz="2000" b="1" kern="1200" dirty="0" smtClean="0">
              <a:solidFill>
                <a:schemeClr val="tx1"/>
              </a:solidFill>
            </a:rPr>
            <a:t>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25564" y="682269"/>
        <a:ext cx="1576728" cy="821703"/>
      </dsp:txXfrm>
    </dsp:sp>
    <dsp:sp modelId="{551F26AE-251A-4E31-BA56-9BE371CD4C83}">
      <dsp:nvSpPr>
        <dsp:cNvPr id="0" name=""/>
        <dsp:cNvSpPr/>
      </dsp:nvSpPr>
      <dsp:spPr>
        <a:xfrm rot="19345419">
          <a:off x="1553623" y="850152"/>
          <a:ext cx="715649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715649" y="2476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893556" y="857022"/>
        <a:ext cx="35782" cy="35782"/>
      </dsp:txXfrm>
    </dsp:sp>
    <dsp:sp modelId="{04B7B31C-8453-416E-B4D4-E8EE6126CDA3}">
      <dsp:nvSpPr>
        <dsp:cNvPr id="0" name=""/>
        <dsp:cNvSpPr/>
      </dsp:nvSpPr>
      <dsp:spPr>
        <a:xfrm>
          <a:off x="2195038" y="287483"/>
          <a:ext cx="1368392" cy="738445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Приоритет 2</a:t>
          </a:r>
          <a:endParaRPr lang="en-US" sz="18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2216666" y="309111"/>
        <a:ext cx="1325136" cy="695189"/>
      </dsp:txXfrm>
    </dsp:sp>
    <dsp:sp modelId="{FEF630D1-0540-4C29-AB72-4B704516E9BA}">
      <dsp:nvSpPr>
        <dsp:cNvPr id="0" name=""/>
        <dsp:cNvSpPr/>
      </dsp:nvSpPr>
      <dsp:spPr>
        <a:xfrm>
          <a:off x="3563430" y="631944"/>
          <a:ext cx="406288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406288" y="2476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56417" y="646548"/>
        <a:ext cx="20314" cy="20314"/>
      </dsp:txXfrm>
    </dsp:sp>
    <dsp:sp modelId="{C4D138D3-F9EB-4F02-81C3-401D54E8BCC9}">
      <dsp:nvSpPr>
        <dsp:cNvPr id="0" name=""/>
        <dsp:cNvSpPr/>
      </dsp:nvSpPr>
      <dsp:spPr>
        <a:xfrm>
          <a:off x="3969719" y="245513"/>
          <a:ext cx="1390456" cy="822383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Фонд</a:t>
          </a:r>
          <a:endParaRPr lang="en-US" sz="18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3993806" y="269600"/>
        <a:ext cx="1342282" cy="774209"/>
      </dsp:txXfrm>
    </dsp:sp>
    <dsp:sp modelId="{C1A14326-331A-47D2-AA8A-600B0E72C1D5}">
      <dsp:nvSpPr>
        <dsp:cNvPr id="0" name=""/>
        <dsp:cNvSpPr/>
      </dsp:nvSpPr>
      <dsp:spPr>
        <a:xfrm rot="19326590">
          <a:off x="5297459" y="449235"/>
          <a:ext cx="594999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594999" y="2476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580083" y="459121"/>
        <a:ext cx="29749" cy="29749"/>
      </dsp:txXfrm>
    </dsp:sp>
    <dsp:sp modelId="{E5AECCE8-E185-4114-8D4A-CFB04F3B8368}">
      <dsp:nvSpPr>
        <dsp:cNvPr id="0" name=""/>
        <dsp:cNvSpPr/>
      </dsp:nvSpPr>
      <dsp:spPr>
        <a:xfrm>
          <a:off x="5829742" y="0"/>
          <a:ext cx="1545937" cy="582574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Специфична цел 2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b="0" kern="1200" dirty="0" smtClean="0">
              <a:solidFill>
                <a:schemeClr val="bg1"/>
              </a:solidFill>
              <a:latin typeface="Candara" panose="020E0502030303020204" pitchFamily="34" charset="0"/>
            </a:rPr>
            <a:t>за съответния фонд</a:t>
          </a:r>
          <a:endParaRPr lang="en-US" sz="1300" b="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5846805" y="17063"/>
        <a:ext cx="1511811" cy="548448"/>
      </dsp:txXfrm>
    </dsp:sp>
    <dsp:sp modelId="{5239C692-8A54-4FE7-A105-C4B084FE073A}">
      <dsp:nvSpPr>
        <dsp:cNvPr id="0" name=""/>
        <dsp:cNvSpPr/>
      </dsp:nvSpPr>
      <dsp:spPr>
        <a:xfrm rot="21504667">
          <a:off x="7375555" y="257550"/>
          <a:ext cx="647454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647454" y="2476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683096" y="266124"/>
        <a:ext cx="32372" cy="32372"/>
      </dsp:txXfrm>
    </dsp:sp>
    <dsp:sp modelId="{6FD82448-D616-4AAC-9CA6-79B8216397A1}">
      <dsp:nvSpPr>
        <dsp:cNvPr id="0" name=""/>
        <dsp:cNvSpPr/>
      </dsp:nvSpPr>
      <dsp:spPr>
        <a:xfrm>
          <a:off x="8022885" y="0"/>
          <a:ext cx="1833815" cy="5466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Обосновка</a:t>
          </a:r>
          <a:endParaRPr lang="en-US" sz="1400" b="1" i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8038896" y="16011"/>
        <a:ext cx="1801793" cy="514647"/>
      </dsp:txXfrm>
    </dsp:sp>
    <dsp:sp modelId="{2F112FDE-2B78-4B92-89AA-8A7210894257}">
      <dsp:nvSpPr>
        <dsp:cNvPr id="0" name=""/>
        <dsp:cNvSpPr/>
      </dsp:nvSpPr>
      <dsp:spPr>
        <a:xfrm rot="2086584">
          <a:off x="5304360" y="810176"/>
          <a:ext cx="624964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624964" y="2476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601218" y="819313"/>
        <a:ext cx="31248" cy="31248"/>
      </dsp:txXfrm>
    </dsp:sp>
    <dsp:sp modelId="{89832121-749E-4102-B2F0-834E4D3CE76B}">
      <dsp:nvSpPr>
        <dsp:cNvPr id="0" name=""/>
        <dsp:cNvSpPr/>
      </dsp:nvSpPr>
      <dsp:spPr>
        <a:xfrm>
          <a:off x="5873510" y="682864"/>
          <a:ext cx="1535816" cy="660611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Специфична цел 3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b="0" kern="1200" dirty="0" smtClean="0">
              <a:solidFill>
                <a:schemeClr val="bg1"/>
              </a:solidFill>
              <a:latin typeface="Candara" panose="020E0502030303020204" pitchFamily="34" charset="0"/>
            </a:rPr>
            <a:t>за съответния фонд</a:t>
          </a:r>
          <a:endParaRPr lang="en-US" sz="1300" b="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5892859" y="702213"/>
        <a:ext cx="1497118" cy="621913"/>
      </dsp:txXfrm>
    </dsp:sp>
    <dsp:sp modelId="{DCDC963F-996C-4DC5-8CCD-C5AA036E6C0B}">
      <dsp:nvSpPr>
        <dsp:cNvPr id="0" name=""/>
        <dsp:cNvSpPr/>
      </dsp:nvSpPr>
      <dsp:spPr>
        <a:xfrm rot="39540">
          <a:off x="7409307" y="991975"/>
          <a:ext cx="620122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620122" y="2476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703865" y="1001232"/>
        <a:ext cx="31006" cy="31006"/>
      </dsp:txXfrm>
    </dsp:sp>
    <dsp:sp modelId="{AD7D8EA9-01EE-4C72-9423-FDC49C1699C5}">
      <dsp:nvSpPr>
        <dsp:cNvPr id="0" name=""/>
        <dsp:cNvSpPr/>
      </dsp:nvSpPr>
      <dsp:spPr>
        <a:xfrm>
          <a:off x="8029408" y="730137"/>
          <a:ext cx="1857876" cy="5803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Обосновка</a:t>
          </a:r>
          <a:endParaRPr lang="en-US" sz="1400" b="1" i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8046405" y="747134"/>
        <a:ext cx="1823882" cy="546334"/>
      </dsp:txXfrm>
    </dsp:sp>
    <dsp:sp modelId="{F97E79D9-F595-48FA-AB0E-702112245A28}">
      <dsp:nvSpPr>
        <dsp:cNvPr id="0" name=""/>
        <dsp:cNvSpPr/>
      </dsp:nvSpPr>
      <dsp:spPr>
        <a:xfrm rot="2783242">
          <a:off x="1492628" y="1383968"/>
          <a:ext cx="871819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871819" y="2476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906743" y="1386933"/>
        <a:ext cx="43590" cy="43590"/>
      </dsp:txXfrm>
    </dsp:sp>
    <dsp:sp modelId="{57D349FA-AA9C-44C4-A48D-460FD2D74A93}">
      <dsp:nvSpPr>
        <dsp:cNvPr id="0" name=""/>
        <dsp:cNvSpPr/>
      </dsp:nvSpPr>
      <dsp:spPr>
        <a:xfrm>
          <a:off x="2229220" y="1340698"/>
          <a:ext cx="1379476" cy="767275"/>
        </a:xfrm>
        <a:prstGeom prst="roundRect">
          <a:avLst>
            <a:gd name="adj" fmla="val 10000"/>
          </a:avLst>
        </a:prstGeom>
        <a:solidFill>
          <a:srgbClr val="7030A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Приоритет 3</a:t>
          </a:r>
          <a:endParaRPr lang="en-US" sz="18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2251693" y="1363171"/>
        <a:ext cx="1334530" cy="722329"/>
      </dsp:txXfrm>
    </dsp:sp>
    <dsp:sp modelId="{0A008F05-8728-426A-B6BF-C20853027DC1}">
      <dsp:nvSpPr>
        <dsp:cNvPr id="0" name=""/>
        <dsp:cNvSpPr/>
      </dsp:nvSpPr>
      <dsp:spPr>
        <a:xfrm rot="21380370">
          <a:off x="3608323" y="1687916"/>
          <a:ext cx="365226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365226" y="2476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81806" y="1703547"/>
        <a:ext cx="18261" cy="18261"/>
      </dsp:txXfrm>
    </dsp:sp>
    <dsp:sp modelId="{55E4B0D0-AE04-4B8A-88DE-18090196C6DB}">
      <dsp:nvSpPr>
        <dsp:cNvPr id="0" name=""/>
        <dsp:cNvSpPr/>
      </dsp:nvSpPr>
      <dsp:spPr>
        <a:xfrm>
          <a:off x="3973177" y="1321231"/>
          <a:ext cx="1383538" cy="759574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Фонд</a:t>
          </a:r>
          <a:endParaRPr lang="en-US" sz="18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3995424" y="1343478"/>
        <a:ext cx="1339044" cy="715080"/>
      </dsp:txXfrm>
    </dsp:sp>
    <dsp:sp modelId="{1BBE2913-71BD-4F36-990E-4D7857CEB0B1}">
      <dsp:nvSpPr>
        <dsp:cNvPr id="0" name=""/>
        <dsp:cNvSpPr/>
      </dsp:nvSpPr>
      <dsp:spPr>
        <a:xfrm rot="82632">
          <a:off x="5356644" y="1682261"/>
          <a:ext cx="499575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499575" y="2476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593942" y="1694533"/>
        <a:ext cx="24978" cy="24978"/>
      </dsp:txXfrm>
    </dsp:sp>
    <dsp:sp modelId="{4F044CEC-86EC-4295-8DE9-827F1D141730}">
      <dsp:nvSpPr>
        <dsp:cNvPr id="0" name=""/>
        <dsp:cNvSpPr/>
      </dsp:nvSpPr>
      <dsp:spPr>
        <a:xfrm>
          <a:off x="5856147" y="1407352"/>
          <a:ext cx="1508297" cy="611347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Специфична цел 4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b="0" kern="1200" dirty="0" smtClean="0">
              <a:solidFill>
                <a:schemeClr val="bg1"/>
              </a:solidFill>
              <a:latin typeface="Candara" panose="020E0502030303020204" pitchFamily="34" charset="0"/>
            </a:rPr>
            <a:t>за съответния фонд</a:t>
          </a:r>
          <a:endParaRPr lang="en-US" sz="1300" b="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5874053" y="1425258"/>
        <a:ext cx="1472485" cy="575535"/>
      </dsp:txXfrm>
    </dsp:sp>
    <dsp:sp modelId="{3FCCAEA7-3251-4406-B1DD-01DB099831D4}">
      <dsp:nvSpPr>
        <dsp:cNvPr id="0" name=""/>
        <dsp:cNvSpPr/>
      </dsp:nvSpPr>
      <dsp:spPr>
        <a:xfrm rot="60756">
          <a:off x="7364395" y="1693920"/>
          <a:ext cx="640016" cy="49521"/>
        </a:xfrm>
        <a:custGeom>
          <a:avLst/>
          <a:gdLst/>
          <a:ahLst/>
          <a:cxnLst/>
          <a:rect l="0" t="0" r="0" b="0"/>
          <a:pathLst>
            <a:path>
              <a:moveTo>
                <a:pt x="0" y="24760"/>
              </a:moveTo>
              <a:lnTo>
                <a:pt x="640016" y="2476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668403" y="1702680"/>
        <a:ext cx="32000" cy="32000"/>
      </dsp:txXfrm>
    </dsp:sp>
    <dsp:sp modelId="{11FAB9C0-FDCE-4A3F-8F9F-06EBB9BEB6D2}">
      <dsp:nvSpPr>
        <dsp:cNvPr id="0" name=""/>
        <dsp:cNvSpPr/>
      </dsp:nvSpPr>
      <dsp:spPr>
        <a:xfrm>
          <a:off x="8004361" y="1434172"/>
          <a:ext cx="1847813" cy="5803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Обосновка</a:t>
          </a:r>
          <a:endParaRPr lang="en-US" sz="1400" b="1" i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8021358" y="1451169"/>
        <a:ext cx="1813819" cy="5463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F38134-F93F-4C5F-8C0E-D2DF6AE5EE54}">
      <dsp:nvSpPr>
        <dsp:cNvPr id="0" name=""/>
        <dsp:cNvSpPr/>
      </dsp:nvSpPr>
      <dsp:spPr>
        <a:xfrm>
          <a:off x="4162376" y="0"/>
          <a:ext cx="1421475" cy="1421475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93715F-637F-4696-990F-AEDDC5ACACE3}">
      <dsp:nvSpPr>
        <dsp:cNvPr id="0" name=""/>
        <dsp:cNvSpPr/>
      </dsp:nvSpPr>
      <dsp:spPr>
        <a:xfrm>
          <a:off x="368944" y="175066"/>
          <a:ext cx="4462016" cy="554375"/>
        </a:xfrm>
        <a:prstGeom prst="roundRect">
          <a:avLst/>
        </a:prstGeom>
        <a:solidFill>
          <a:srgbClr val="CDA229"/>
        </a:solidFill>
        <a:ln w="1587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Икономически, социални и териториални различия</a:t>
          </a:r>
          <a:endParaRPr lang="en-US" sz="16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396006" y="202128"/>
        <a:ext cx="4407892" cy="500251"/>
      </dsp:txXfrm>
    </dsp:sp>
    <dsp:sp modelId="{2D2D1484-698A-4539-944E-F96B921E45D6}">
      <dsp:nvSpPr>
        <dsp:cNvPr id="0" name=""/>
        <dsp:cNvSpPr/>
      </dsp:nvSpPr>
      <dsp:spPr>
        <a:xfrm>
          <a:off x="4879625" y="149625"/>
          <a:ext cx="4646446" cy="554375"/>
        </a:xfrm>
        <a:prstGeom prst="roundRect">
          <a:avLst/>
        </a:prstGeom>
        <a:solidFill>
          <a:srgbClr val="CDA229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Инвестиционни потребности и </a:t>
          </a:r>
          <a:r>
            <a:rPr lang="bg-BG" sz="1600" b="1" kern="1200" dirty="0" err="1" smtClean="0">
              <a:solidFill>
                <a:schemeClr val="tx1"/>
              </a:solidFill>
              <a:latin typeface="Candara" panose="020E0502030303020204" pitchFamily="34" charset="0"/>
            </a:rPr>
            <a:t>допълняемост</a:t>
          </a: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 с други форми на подпомагане</a:t>
          </a:r>
          <a:endParaRPr lang="en-US" sz="16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4906687" y="176687"/>
        <a:ext cx="4592322" cy="500251"/>
      </dsp:txXfrm>
    </dsp:sp>
    <dsp:sp modelId="{5F83D455-0D1F-4153-9DED-5CFAF5DC53F5}">
      <dsp:nvSpPr>
        <dsp:cNvPr id="0" name=""/>
        <dsp:cNvSpPr/>
      </dsp:nvSpPr>
      <dsp:spPr>
        <a:xfrm>
          <a:off x="324813" y="729437"/>
          <a:ext cx="4496149" cy="554375"/>
        </a:xfrm>
        <a:prstGeom prst="roundRect">
          <a:avLst/>
        </a:prstGeom>
        <a:solidFill>
          <a:srgbClr val="CDA229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Предизвикателства, посочени в съответните препоръки за отделните държави</a:t>
          </a:r>
          <a:endParaRPr lang="en-US" sz="16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351875" y="756499"/>
        <a:ext cx="4442025" cy="500251"/>
      </dsp:txXfrm>
    </dsp:sp>
    <dsp:sp modelId="{3703D1D0-B10E-4528-9B14-1AB9D283515D}">
      <dsp:nvSpPr>
        <dsp:cNvPr id="0" name=""/>
        <dsp:cNvSpPr/>
      </dsp:nvSpPr>
      <dsp:spPr>
        <a:xfrm>
          <a:off x="4879628" y="729437"/>
          <a:ext cx="4660821" cy="554375"/>
        </a:xfrm>
        <a:prstGeom prst="roundRect">
          <a:avLst/>
        </a:prstGeom>
        <a:solidFill>
          <a:srgbClr val="CDA229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Административен капацитет, изводи от минал опит</a:t>
          </a:r>
          <a:endParaRPr lang="en-US" sz="16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4906690" y="756499"/>
        <a:ext cx="4606697" cy="50025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0D90AF-51B3-468A-9885-83F358422DE3}">
      <dsp:nvSpPr>
        <dsp:cNvPr id="0" name=""/>
        <dsp:cNvSpPr/>
      </dsp:nvSpPr>
      <dsp:spPr>
        <a:xfrm>
          <a:off x="6888952" y="2549719"/>
          <a:ext cx="91440" cy="47500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500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61B65-391C-4647-93B5-361E3FBD43D9}">
      <dsp:nvSpPr>
        <dsp:cNvPr id="0" name=""/>
        <dsp:cNvSpPr/>
      </dsp:nvSpPr>
      <dsp:spPr>
        <a:xfrm>
          <a:off x="4938463" y="1037590"/>
          <a:ext cx="1996209" cy="4750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3703"/>
              </a:lnTo>
              <a:lnTo>
                <a:pt x="1996209" y="323703"/>
              </a:lnTo>
              <a:lnTo>
                <a:pt x="1996209" y="47500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2C3AEB-6DDC-4928-B05E-429E9A4D3768}">
      <dsp:nvSpPr>
        <dsp:cNvPr id="0" name=""/>
        <dsp:cNvSpPr/>
      </dsp:nvSpPr>
      <dsp:spPr>
        <a:xfrm>
          <a:off x="4892743" y="2549719"/>
          <a:ext cx="91440" cy="47500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500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10D51F-FBD7-410B-A1EB-77AFD0946736}">
      <dsp:nvSpPr>
        <dsp:cNvPr id="0" name=""/>
        <dsp:cNvSpPr/>
      </dsp:nvSpPr>
      <dsp:spPr>
        <a:xfrm>
          <a:off x="4892743" y="1037590"/>
          <a:ext cx="91440" cy="47500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500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C39CA-9E97-4DD6-8510-BA00C3DCFC90}">
      <dsp:nvSpPr>
        <dsp:cNvPr id="0" name=""/>
        <dsp:cNvSpPr/>
      </dsp:nvSpPr>
      <dsp:spPr>
        <a:xfrm>
          <a:off x="2896533" y="2549719"/>
          <a:ext cx="91440" cy="47500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500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7DB1E6-A906-45CA-B4F2-BC6840A5D5D7}">
      <dsp:nvSpPr>
        <dsp:cNvPr id="0" name=""/>
        <dsp:cNvSpPr/>
      </dsp:nvSpPr>
      <dsp:spPr>
        <a:xfrm>
          <a:off x="2942253" y="1037590"/>
          <a:ext cx="1996209" cy="475007"/>
        </a:xfrm>
        <a:custGeom>
          <a:avLst/>
          <a:gdLst/>
          <a:ahLst/>
          <a:cxnLst/>
          <a:rect l="0" t="0" r="0" b="0"/>
          <a:pathLst>
            <a:path>
              <a:moveTo>
                <a:pt x="1996209" y="0"/>
              </a:moveTo>
              <a:lnTo>
                <a:pt x="1996209" y="323703"/>
              </a:lnTo>
              <a:lnTo>
                <a:pt x="0" y="323703"/>
              </a:lnTo>
              <a:lnTo>
                <a:pt x="0" y="47500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4C1FD1-816B-4257-811A-3248C65C7F09}">
      <dsp:nvSpPr>
        <dsp:cNvPr id="0" name=""/>
        <dsp:cNvSpPr/>
      </dsp:nvSpPr>
      <dsp:spPr>
        <a:xfrm>
          <a:off x="3276218" y="469"/>
          <a:ext cx="3324488" cy="10371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E0E991-68AB-45DA-BF6A-52F229215653}">
      <dsp:nvSpPr>
        <dsp:cNvPr id="0" name=""/>
        <dsp:cNvSpPr/>
      </dsp:nvSpPr>
      <dsp:spPr>
        <a:xfrm>
          <a:off x="3457692" y="172869"/>
          <a:ext cx="3324488" cy="1037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Интегрирано териториално развитие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3488068" y="203245"/>
        <a:ext cx="3263736" cy="976369"/>
      </dsp:txXfrm>
    </dsp:sp>
    <dsp:sp modelId="{CB4300A9-FA39-43C7-ACD8-3516B52B231B}">
      <dsp:nvSpPr>
        <dsp:cNvPr id="0" name=""/>
        <dsp:cNvSpPr/>
      </dsp:nvSpPr>
      <dsp:spPr>
        <a:xfrm>
          <a:off x="2125622" y="1512597"/>
          <a:ext cx="1633262" cy="10371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1A9298-59EE-4F7E-8153-095CB387E101}">
      <dsp:nvSpPr>
        <dsp:cNvPr id="0" name=""/>
        <dsp:cNvSpPr/>
      </dsp:nvSpPr>
      <dsp:spPr>
        <a:xfrm>
          <a:off x="2307096" y="1684997"/>
          <a:ext cx="1633262" cy="1037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Интегрирани териториални инвестиции (ИТИ)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2337472" y="1715373"/>
        <a:ext cx="1572510" cy="976369"/>
      </dsp:txXfrm>
    </dsp:sp>
    <dsp:sp modelId="{FDF4341C-94F1-41C8-94A1-575D5BE9847A}">
      <dsp:nvSpPr>
        <dsp:cNvPr id="0" name=""/>
        <dsp:cNvSpPr/>
      </dsp:nvSpPr>
      <dsp:spPr>
        <a:xfrm>
          <a:off x="2125622" y="3024726"/>
          <a:ext cx="1633262" cy="10371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A3D8B6-03F1-41AD-97B6-4FECEEBB7531}">
      <dsp:nvSpPr>
        <dsp:cNvPr id="0" name=""/>
        <dsp:cNvSpPr/>
      </dsp:nvSpPr>
      <dsp:spPr>
        <a:xfrm>
          <a:off x="2307096" y="3197126"/>
          <a:ext cx="1633262" cy="1037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Териториална стратегия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(съдържа задължителни елементи – чл. 23) 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2337472" y="3227502"/>
        <a:ext cx="1572510" cy="976369"/>
      </dsp:txXfrm>
    </dsp:sp>
    <dsp:sp modelId="{4E3FA84E-5C27-4A8B-8321-D3FA5CA12542}">
      <dsp:nvSpPr>
        <dsp:cNvPr id="0" name=""/>
        <dsp:cNvSpPr/>
      </dsp:nvSpPr>
      <dsp:spPr>
        <a:xfrm>
          <a:off x="4121832" y="1512597"/>
          <a:ext cx="1633262" cy="10371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0319E1-8EE2-4E28-811E-8C1ABF8387E5}">
      <dsp:nvSpPr>
        <dsp:cNvPr id="0" name=""/>
        <dsp:cNvSpPr/>
      </dsp:nvSpPr>
      <dsp:spPr>
        <a:xfrm>
          <a:off x="4303305" y="1684997"/>
          <a:ext cx="1633262" cy="1037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Друг териториален инструмент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4333681" y="1715373"/>
        <a:ext cx="1572510" cy="976369"/>
      </dsp:txXfrm>
    </dsp:sp>
    <dsp:sp modelId="{463B7176-80FA-4A9D-A560-AC7C70355536}">
      <dsp:nvSpPr>
        <dsp:cNvPr id="0" name=""/>
        <dsp:cNvSpPr/>
      </dsp:nvSpPr>
      <dsp:spPr>
        <a:xfrm>
          <a:off x="4121832" y="3024726"/>
          <a:ext cx="1633262" cy="10371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A57769-274F-4B29-89DD-7B1B46923461}">
      <dsp:nvSpPr>
        <dsp:cNvPr id="0" name=""/>
        <dsp:cNvSpPr/>
      </dsp:nvSpPr>
      <dsp:spPr>
        <a:xfrm>
          <a:off x="4303305" y="3197126"/>
          <a:ext cx="1633262" cy="1037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Териториална стратегия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(съдържа задължителни елементи – чл. 23)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4333681" y="3227502"/>
        <a:ext cx="1572510" cy="976369"/>
      </dsp:txXfrm>
    </dsp:sp>
    <dsp:sp modelId="{DEACB08F-E97E-4219-AF7D-26D175E0F971}">
      <dsp:nvSpPr>
        <dsp:cNvPr id="0" name=""/>
        <dsp:cNvSpPr/>
      </dsp:nvSpPr>
      <dsp:spPr>
        <a:xfrm>
          <a:off x="6118041" y="1512597"/>
          <a:ext cx="1633262" cy="10371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62A892-D26A-42B9-BDF6-0A509E98E065}">
      <dsp:nvSpPr>
        <dsp:cNvPr id="0" name=""/>
        <dsp:cNvSpPr/>
      </dsp:nvSpPr>
      <dsp:spPr>
        <a:xfrm>
          <a:off x="6299515" y="1684997"/>
          <a:ext cx="1633262" cy="1037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Водено от общностите местно развитие (ВОМР)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6329891" y="1715373"/>
        <a:ext cx="1572510" cy="976369"/>
      </dsp:txXfrm>
    </dsp:sp>
    <dsp:sp modelId="{9C10EAAC-7916-4DD2-AC3D-DF5A44999BE4}">
      <dsp:nvSpPr>
        <dsp:cNvPr id="0" name=""/>
        <dsp:cNvSpPr/>
      </dsp:nvSpPr>
      <dsp:spPr>
        <a:xfrm>
          <a:off x="6118041" y="3024726"/>
          <a:ext cx="1633262" cy="10371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A7DB94-68FA-4EC9-BE83-7280D7BA0018}">
      <dsp:nvSpPr>
        <dsp:cNvPr id="0" name=""/>
        <dsp:cNvSpPr/>
      </dsp:nvSpPr>
      <dsp:spPr>
        <a:xfrm>
          <a:off x="6299515" y="3197126"/>
          <a:ext cx="1633262" cy="1037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Стратегия за ВОМР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(съдържа задължителни елементи – чл. 26) 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6329891" y="3227502"/>
        <a:ext cx="1572510" cy="97636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9CBC6-1A46-45AF-A17C-6B58BD266867}">
      <dsp:nvSpPr>
        <dsp:cNvPr id="0" name=""/>
        <dsp:cNvSpPr/>
      </dsp:nvSpPr>
      <dsp:spPr>
        <a:xfrm>
          <a:off x="53" y="12390"/>
          <a:ext cx="5073274" cy="547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Комитетът за наблюдение </a:t>
          </a:r>
          <a:r>
            <a:rPr lang="bg-BG" sz="2000" b="1" kern="1200" dirty="0" smtClean="0">
              <a:solidFill>
                <a:srgbClr val="FFC000"/>
              </a:solidFill>
              <a:latin typeface="Candara" panose="020E0502030303020204" pitchFamily="34" charset="0"/>
            </a:rPr>
            <a:t>разглежда</a:t>
          </a:r>
          <a:endParaRPr lang="en-US" sz="2000" b="1" kern="1200" dirty="0">
            <a:solidFill>
              <a:srgbClr val="FFC000"/>
            </a:solidFill>
            <a:latin typeface="Candara" panose="020E0502030303020204" pitchFamily="34" charset="0"/>
          </a:endParaRPr>
        </a:p>
      </dsp:txBody>
      <dsp:txXfrm>
        <a:off x="53" y="12390"/>
        <a:ext cx="5073274" cy="547200"/>
      </dsp:txXfrm>
    </dsp:sp>
    <dsp:sp modelId="{E3CF7FBA-50DD-4A8E-999D-6A597A7E3EA6}">
      <dsp:nvSpPr>
        <dsp:cNvPr id="0" name=""/>
        <dsp:cNvSpPr/>
      </dsp:nvSpPr>
      <dsp:spPr>
        <a:xfrm>
          <a:off x="53" y="559590"/>
          <a:ext cx="5073274" cy="43810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Candara" panose="020E0502030303020204" pitchFamily="34" charset="0"/>
            </a:rPr>
            <a:t>напредъка</a:t>
          </a:r>
          <a:r>
            <a:rPr lang="ru-RU" sz="1600" b="1" kern="1200" dirty="0" smtClean="0">
              <a:latin typeface="Candara" panose="020E0502030303020204" pitchFamily="34" charset="0"/>
            </a:rPr>
            <a:t> в </a:t>
          </a:r>
          <a:r>
            <a:rPr lang="ru-RU" sz="1600" b="1" kern="1200" dirty="0" err="1" smtClean="0">
              <a:latin typeface="Candara" panose="020E0502030303020204" pitchFamily="34" charset="0"/>
            </a:rPr>
            <a:t>изпълнението</a:t>
          </a:r>
          <a:r>
            <a:rPr lang="ru-RU" sz="1600" b="1" kern="1200" dirty="0" smtClean="0">
              <a:latin typeface="Candara" panose="020E0502030303020204" pitchFamily="34" charset="0"/>
            </a:rPr>
            <a:t>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програмата</a:t>
          </a:r>
          <a:r>
            <a:rPr lang="ru-RU" sz="1600" b="1" kern="1200" dirty="0" smtClean="0">
              <a:latin typeface="Candara" panose="020E0502030303020204" pitchFamily="34" charset="0"/>
            </a:rPr>
            <a:t> и в </a:t>
          </a:r>
          <a:r>
            <a:rPr lang="ru-RU" sz="1600" b="1" kern="1200" dirty="0" err="1" smtClean="0">
              <a:latin typeface="Candara" panose="020E0502030303020204" pitchFamily="34" charset="0"/>
            </a:rPr>
            <a:t>постигането</a:t>
          </a:r>
          <a:r>
            <a:rPr lang="ru-RU" sz="1600" b="1" kern="1200" dirty="0" smtClean="0">
              <a:latin typeface="Candara" panose="020E0502030303020204" pitchFamily="34" charset="0"/>
            </a:rPr>
            <a:t>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междинните</a:t>
          </a:r>
          <a:r>
            <a:rPr lang="ru-RU" sz="1600" b="1" kern="1200" dirty="0" smtClean="0">
              <a:latin typeface="Candara" panose="020E0502030303020204" pitchFamily="34" charset="0"/>
            </a:rPr>
            <a:t> цели и </a:t>
          </a:r>
          <a:r>
            <a:rPr lang="ru-RU" sz="1600" b="1" kern="1200" dirty="0" err="1" smtClean="0">
              <a:latin typeface="Candara" panose="020E0502030303020204" pitchFamily="34" charset="0"/>
            </a:rPr>
            <a:t>целевите</a:t>
          </a:r>
          <a:r>
            <a:rPr lang="ru-RU" sz="1600" b="1" kern="1200" dirty="0" smtClean="0">
              <a:latin typeface="Candara" panose="020E0502030303020204" pitchFamily="34" charset="0"/>
            </a:rPr>
            <a:t> </a:t>
          </a:r>
          <a:r>
            <a:rPr lang="ru-RU" sz="1600" b="1" kern="1200" dirty="0" err="1" smtClean="0">
              <a:latin typeface="Candara" panose="020E0502030303020204" pitchFamily="34" charset="0"/>
            </a:rPr>
            <a:t>стойности</a:t>
          </a:r>
          <a:r>
            <a:rPr lang="bg-BG" sz="1600" b="1" kern="1200" dirty="0" smtClean="0">
              <a:latin typeface="Candara" panose="020E0502030303020204" pitchFamily="34" charset="0"/>
            </a:rPr>
            <a:t>;</a:t>
          </a:r>
          <a:endParaRPr lang="en-US" sz="1600" b="1" kern="1200" dirty="0">
            <a:latin typeface="Candara" panose="020E0502030303020204" pitchFamily="34" charset="0"/>
          </a:endParaRPr>
        </a:p>
        <a:p>
          <a:pPr marL="57150" lvl="1" indent="-57150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>
              <a:latin typeface="Candara" panose="020E0502030303020204" pitchFamily="34" charset="0"/>
            </a:rPr>
            <a:t>въпроси, които засягат качеството на изпълнение на програмата и мерките за тяхното разрешаване;</a:t>
          </a:r>
          <a:endParaRPr lang="en-US" sz="1600" b="1" kern="1200" dirty="0">
            <a:latin typeface="Candara" panose="020E0502030303020204" pitchFamily="34" charset="0"/>
          </a:endParaRPr>
        </a:p>
        <a:p>
          <a:pPr marL="57150" lvl="1" indent="-57150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Candara" panose="020E0502030303020204" pitchFamily="34" charset="0"/>
            </a:rPr>
            <a:t>напредъка</a:t>
          </a:r>
          <a:r>
            <a:rPr lang="ru-RU" sz="1600" b="1" kern="1200" dirty="0" smtClean="0">
              <a:latin typeface="Candara" panose="020E0502030303020204" pitchFamily="34" charset="0"/>
            </a:rPr>
            <a:t> в </a:t>
          </a:r>
          <a:r>
            <a:rPr lang="ru-RU" sz="1600" b="1" kern="1200" dirty="0" err="1" smtClean="0">
              <a:latin typeface="Candara" panose="020E0502030303020204" pitchFamily="34" charset="0"/>
            </a:rPr>
            <a:t>извършването</a:t>
          </a:r>
          <a:r>
            <a:rPr lang="ru-RU" sz="1600" b="1" kern="1200" dirty="0" smtClean="0">
              <a:latin typeface="Candara" panose="020E0502030303020204" pitchFamily="34" charset="0"/>
            </a:rPr>
            <a:t>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оценките</a:t>
          </a:r>
          <a:r>
            <a:rPr lang="ru-RU" sz="1600" b="1" kern="1200" dirty="0" smtClean="0">
              <a:latin typeface="Candara" panose="020E0502030303020204" pitchFamily="34" charset="0"/>
            </a:rPr>
            <a:t>, </a:t>
          </a:r>
          <a:r>
            <a:rPr lang="ru-RU" sz="1600" b="1" kern="1200" dirty="0" err="1" smtClean="0">
              <a:latin typeface="Candara" panose="020E0502030303020204" pitchFamily="34" charset="0"/>
            </a:rPr>
            <a:t>обобщенията</a:t>
          </a:r>
          <a:r>
            <a:rPr lang="ru-RU" sz="1600" b="1" kern="1200" dirty="0" smtClean="0">
              <a:latin typeface="Candara" panose="020E0502030303020204" pitchFamily="34" charset="0"/>
            </a:rPr>
            <a:t>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оценките</a:t>
          </a:r>
          <a:r>
            <a:rPr lang="ru-RU" sz="1600" b="1" kern="1200" dirty="0" smtClean="0">
              <a:latin typeface="Candara" panose="020E0502030303020204" pitchFamily="34" charset="0"/>
            </a:rPr>
            <a:t> и </a:t>
          </a:r>
          <a:r>
            <a:rPr lang="ru-RU" sz="1600" b="1" kern="1200" dirty="0" err="1" smtClean="0">
              <a:latin typeface="Candara" panose="020E0502030303020204" pitchFamily="34" charset="0"/>
            </a:rPr>
            <a:t>евентуалните</a:t>
          </a:r>
          <a:r>
            <a:rPr lang="ru-RU" sz="1600" b="1" kern="1200" dirty="0" smtClean="0">
              <a:latin typeface="Candara" panose="020E0502030303020204" pitchFamily="34" charset="0"/>
            </a:rPr>
            <a:t> </a:t>
          </a:r>
          <a:r>
            <a:rPr lang="ru-RU" sz="1600" b="1" kern="1200" dirty="0" err="1" smtClean="0">
              <a:latin typeface="Candara" panose="020E0502030303020204" pitchFamily="34" charset="0"/>
            </a:rPr>
            <a:t>последващи</a:t>
          </a:r>
          <a:r>
            <a:rPr lang="ru-RU" sz="1600" b="1" kern="1200" dirty="0" smtClean="0">
              <a:latin typeface="Candara" panose="020E0502030303020204" pitchFamily="34" charset="0"/>
            </a:rPr>
            <a:t> действия по </a:t>
          </a:r>
          <a:r>
            <a:rPr lang="ru-RU" sz="1600" b="1" kern="1200" dirty="0" err="1" smtClean="0">
              <a:latin typeface="Candara" panose="020E0502030303020204" pitchFamily="34" charset="0"/>
            </a:rPr>
            <a:t>констатациите</a:t>
          </a:r>
          <a:r>
            <a:rPr lang="ru-RU" sz="1600" b="1" kern="1200" dirty="0" smtClean="0">
              <a:latin typeface="Candara" panose="020E0502030303020204" pitchFamily="34" charset="0"/>
            </a:rPr>
            <a:t> от </a:t>
          </a:r>
          <a:r>
            <a:rPr lang="ru-RU" sz="1600" b="1" kern="1200" dirty="0" err="1" smtClean="0">
              <a:latin typeface="Candara" panose="020E0502030303020204" pitchFamily="34" charset="0"/>
            </a:rPr>
            <a:t>тях</a:t>
          </a:r>
          <a:r>
            <a:rPr lang="ru-RU" sz="1600" b="1" kern="1200" dirty="0" smtClean="0">
              <a:latin typeface="Candara" panose="020E0502030303020204" pitchFamily="34" charset="0"/>
            </a:rPr>
            <a:t>;</a:t>
          </a:r>
          <a:endParaRPr lang="en-US" sz="1600" b="1" kern="1200" dirty="0" err="1" smtClean="0">
            <a:latin typeface="Candara" panose="020E0502030303020204" pitchFamily="34" charset="0"/>
          </a:endParaRPr>
        </a:p>
        <a:p>
          <a:pPr marL="57150" lvl="1" indent="-57150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 err="1" smtClean="0"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Candara" panose="020E0502030303020204" pitchFamily="34" charset="0"/>
            </a:rPr>
            <a:t>изпълнението</a:t>
          </a:r>
          <a:r>
            <a:rPr lang="ru-RU" sz="1600" b="1" kern="1200" dirty="0" smtClean="0">
              <a:latin typeface="Candara" panose="020E0502030303020204" pitchFamily="34" charset="0"/>
            </a:rPr>
            <a:t>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благоприятстващите</a:t>
          </a:r>
          <a:r>
            <a:rPr lang="ru-RU" sz="1600" b="1" kern="1200" dirty="0" smtClean="0">
              <a:latin typeface="Candara" panose="020E0502030303020204" pitchFamily="34" charset="0"/>
            </a:rPr>
            <a:t> условия и </a:t>
          </a:r>
          <a:r>
            <a:rPr lang="ru-RU" sz="1600" b="1" kern="1200" dirty="0" err="1" smtClean="0">
              <a:latin typeface="Candara" panose="020E0502030303020204" pitchFamily="34" charset="0"/>
            </a:rPr>
            <a:t>тяхното</a:t>
          </a:r>
          <a:r>
            <a:rPr lang="ru-RU" sz="1600" b="1" kern="1200" dirty="0" smtClean="0">
              <a:latin typeface="Candara" panose="020E0502030303020204" pitchFamily="34" charset="0"/>
            </a:rPr>
            <a:t> </a:t>
          </a:r>
          <a:r>
            <a:rPr lang="ru-RU" sz="1600" b="1" kern="1200" dirty="0" err="1" smtClean="0">
              <a:latin typeface="Candara" panose="020E0502030303020204" pitchFamily="34" charset="0"/>
            </a:rPr>
            <a:t>прилагане</a:t>
          </a:r>
          <a:r>
            <a:rPr lang="ru-RU" sz="1600" b="1" kern="1200" dirty="0" smtClean="0">
              <a:latin typeface="Candara" panose="020E0502030303020204" pitchFamily="34" charset="0"/>
            </a:rPr>
            <a:t> за </a:t>
          </a:r>
          <a:r>
            <a:rPr lang="ru-RU" sz="1600" b="1" kern="1200" dirty="0" err="1" smtClean="0">
              <a:latin typeface="Candara" panose="020E0502030303020204" pitchFamily="34" charset="0"/>
            </a:rPr>
            <a:t>целия</a:t>
          </a:r>
          <a:r>
            <a:rPr lang="ru-RU" sz="1600" b="1" kern="1200" dirty="0" smtClean="0">
              <a:latin typeface="Candara" panose="020E0502030303020204" pitchFamily="34" charset="0"/>
            </a:rPr>
            <a:t> </a:t>
          </a:r>
          <a:r>
            <a:rPr lang="ru-RU" sz="1600" b="1" kern="1200" dirty="0" err="1" smtClean="0">
              <a:latin typeface="Candara" panose="020E0502030303020204" pitchFamily="34" charset="0"/>
            </a:rPr>
            <a:t>програмен</a:t>
          </a:r>
          <a:r>
            <a:rPr lang="ru-RU" sz="1600" b="1" kern="1200" dirty="0" smtClean="0">
              <a:latin typeface="Candara" panose="020E0502030303020204" pitchFamily="34" charset="0"/>
            </a:rPr>
            <a:t> период;</a:t>
          </a:r>
          <a:endParaRPr lang="en-US" sz="1600" b="1" kern="1200" dirty="0" err="1" smtClean="0">
            <a:latin typeface="Candara" panose="020E0502030303020204" pitchFamily="34" charset="0"/>
          </a:endParaRPr>
        </a:p>
        <a:p>
          <a:pPr marL="57150" lvl="1" indent="-57150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 err="1" smtClean="0"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Candara" panose="020E0502030303020204" pitchFamily="34" charset="0"/>
            </a:rPr>
            <a:t>приноса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програмата</a:t>
          </a:r>
          <a:r>
            <a:rPr lang="ru-RU" sz="1600" b="1" kern="1200" dirty="0" smtClean="0">
              <a:latin typeface="Candara" panose="020E0502030303020204" pitchFamily="34" charset="0"/>
            </a:rPr>
            <a:t> за </a:t>
          </a:r>
          <a:r>
            <a:rPr lang="ru-RU" sz="1600" b="1" kern="1200" dirty="0" err="1" smtClean="0">
              <a:latin typeface="Candara" panose="020E0502030303020204" pitchFamily="34" charset="0"/>
            </a:rPr>
            <a:t>преодоляване</a:t>
          </a:r>
          <a:r>
            <a:rPr lang="ru-RU" sz="1600" b="1" kern="1200" dirty="0" smtClean="0">
              <a:latin typeface="Candara" panose="020E0502030303020204" pitchFamily="34" charset="0"/>
            </a:rPr>
            <a:t>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предизвикателствата</a:t>
          </a:r>
          <a:r>
            <a:rPr lang="ru-RU" sz="1600" b="1" kern="1200" dirty="0" smtClean="0">
              <a:latin typeface="Candara" panose="020E0502030303020204" pitchFamily="34" charset="0"/>
            </a:rPr>
            <a:t>, </a:t>
          </a:r>
          <a:r>
            <a:rPr lang="ru-RU" sz="1600" b="1" kern="1200" dirty="0" err="1" smtClean="0">
              <a:latin typeface="Candara" panose="020E0502030303020204" pitchFamily="34" charset="0"/>
            </a:rPr>
            <a:t>посочени</a:t>
          </a:r>
          <a:r>
            <a:rPr lang="ru-RU" sz="1600" b="1" kern="1200" dirty="0" smtClean="0">
              <a:latin typeface="Candara" panose="020E0502030303020204" pitchFamily="34" charset="0"/>
            </a:rPr>
            <a:t> в </a:t>
          </a:r>
          <a:r>
            <a:rPr lang="ru-RU" sz="1600" b="1" kern="1200" dirty="0" err="1" smtClean="0">
              <a:latin typeface="Candara" panose="020E0502030303020204" pitchFamily="34" charset="0"/>
            </a:rPr>
            <a:t>съответните</a:t>
          </a:r>
          <a:r>
            <a:rPr lang="ru-RU" sz="1600" b="1" kern="1200" dirty="0" smtClean="0">
              <a:latin typeface="Candara" panose="020E0502030303020204" pitchFamily="34" charset="0"/>
            </a:rPr>
            <a:t> </a:t>
          </a:r>
          <a:r>
            <a:rPr lang="ru-RU" sz="1600" b="1" kern="1200" dirty="0" err="1" smtClean="0">
              <a:latin typeface="Candara" panose="020E0502030303020204" pitchFamily="34" charset="0"/>
            </a:rPr>
            <a:t>препоръки</a:t>
          </a:r>
          <a:r>
            <a:rPr lang="ru-RU" sz="1600" b="1" kern="1200" dirty="0" smtClean="0">
              <a:latin typeface="Candara" panose="020E0502030303020204" pitchFamily="34" charset="0"/>
            </a:rPr>
            <a:t> за </a:t>
          </a:r>
          <a:r>
            <a:rPr lang="ru-RU" sz="1600" b="1" kern="1200" dirty="0" err="1" smtClean="0">
              <a:latin typeface="Candara" panose="020E0502030303020204" pitchFamily="34" charset="0"/>
            </a:rPr>
            <a:t>отделната</a:t>
          </a:r>
          <a:r>
            <a:rPr lang="ru-RU" sz="1600" b="1" kern="1200" dirty="0" smtClean="0">
              <a:latin typeface="Candara" panose="020E0502030303020204" pitchFamily="34" charset="0"/>
            </a:rPr>
            <a:t> </a:t>
          </a:r>
          <a:r>
            <a:rPr lang="ru-RU" sz="1600" b="1" kern="1200" dirty="0" err="1" smtClean="0">
              <a:latin typeface="Candara" panose="020E0502030303020204" pitchFamily="34" charset="0"/>
            </a:rPr>
            <a:t>държава</a:t>
          </a:r>
          <a:r>
            <a:rPr lang="ru-RU" sz="1600" b="1" kern="1200" dirty="0" smtClean="0">
              <a:latin typeface="Candara" panose="020E0502030303020204" pitchFamily="34" charset="0"/>
            </a:rPr>
            <a:t>;</a:t>
          </a:r>
          <a:endParaRPr lang="en-US" sz="1600" b="1" kern="1200" dirty="0" err="1" smtClean="0">
            <a:latin typeface="Candara" panose="020E0502030303020204" pitchFamily="34" charset="0"/>
          </a:endParaRPr>
        </a:p>
        <a:p>
          <a:pPr marL="57150" lvl="1" indent="-57150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 err="1" smtClean="0"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Candara" panose="020E0502030303020204" pitchFamily="34" charset="0"/>
            </a:rPr>
            <a:t>изпълнението</a:t>
          </a:r>
          <a:r>
            <a:rPr lang="ru-RU" sz="1600" b="1" kern="1200" dirty="0" smtClean="0">
              <a:latin typeface="Candara" panose="020E0502030303020204" pitchFamily="34" charset="0"/>
            </a:rPr>
            <a:t>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действията</a:t>
          </a:r>
          <a:r>
            <a:rPr lang="ru-RU" sz="1600" b="1" kern="1200" dirty="0" smtClean="0">
              <a:latin typeface="Candara" panose="020E0502030303020204" pitchFamily="34" charset="0"/>
            </a:rPr>
            <a:t> за </a:t>
          </a:r>
          <a:r>
            <a:rPr lang="ru-RU" sz="1600" b="1" kern="1200" dirty="0" err="1" smtClean="0">
              <a:latin typeface="Candara" panose="020E0502030303020204" pitchFamily="34" charset="0"/>
            </a:rPr>
            <a:t>комуникация</a:t>
          </a:r>
          <a:r>
            <a:rPr lang="ru-RU" sz="1600" b="1" kern="1200" dirty="0" smtClean="0">
              <a:latin typeface="Candara" panose="020E0502030303020204" pitchFamily="34" charset="0"/>
            </a:rPr>
            <a:t> и </a:t>
          </a:r>
          <a:r>
            <a:rPr lang="ru-RU" sz="1600" b="1" kern="1200" dirty="0" err="1" smtClean="0">
              <a:latin typeface="Candara" panose="020E0502030303020204" pitchFamily="34" charset="0"/>
            </a:rPr>
            <a:t>видимост</a:t>
          </a:r>
          <a:r>
            <a:rPr lang="ru-RU" sz="1600" b="1" kern="1200" dirty="0" smtClean="0">
              <a:latin typeface="Candara" panose="020E0502030303020204" pitchFamily="34" charset="0"/>
            </a:rPr>
            <a:t>.</a:t>
          </a:r>
          <a:endParaRPr lang="en-US" sz="1600" b="1" kern="1200" dirty="0" err="1" smtClean="0"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 err="1" smtClean="0">
            <a:latin typeface="Candara" panose="020E0502030303020204" pitchFamily="34" charset="0"/>
          </a:endParaRPr>
        </a:p>
      </dsp:txBody>
      <dsp:txXfrm>
        <a:off x="53" y="559590"/>
        <a:ext cx="5073274" cy="4381019"/>
      </dsp:txXfrm>
    </dsp:sp>
    <dsp:sp modelId="{318C516A-36F9-4EE8-BDAA-DAB1958DDE30}">
      <dsp:nvSpPr>
        <dsp:cNvPr id="0" name=""/>
        <dsp:cNvSpPr/>
      </dsp:nvSpPr>
      <dsp:spPr>
        <a:xfrm>
          <a:off x="5475942" y="2102"/>
          <a:ext cx="5073274" cy="547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Комитетът за наблюдение </a:t>
          </a:r>
          <a:r>
            <a:rPr lang="bg-BG" sz="2000" b="1" kern="1200" dirty="0" smtClean="0">
              <a:solidFill>
                <a:srgbClr val="FFC000"/>
              </a:solidFill>
              <a:latin typeface="Candara" panose="020E0502030303020204" pitchFamily="34" charset="0"/>
            </a:rPr>
            <a:t>одобрява</a:t>
          </a:r>
          <a:endParaRPr lang="en-US" sz="2000" b="1" kern="1200" dirty="0">
            <a:solidFill>
              <a:srgbClr val="FFC000"/>
            </a:solidFill>
            <a:latin typeface="Candara" panose="020E0502030303020204" pitchFamily="34" charset="0"/>
          </a:endParaRPr>
        </a:p>
      </dsp:txBody>
      <dsp:txXfrm>
        <a:off x="5475942" y="2102"/>
        <a:ext cx="5073274" cy="547200"/>
      </dsp:txXfrm>
    </dsp:sp>
    <dsp:sp modelId="{8CDC81BF-6061-42CE-B6D8-4858E1BD4DD2}">
      <dsp:nvSpPr>
        <dsp:cNvPr id="0" name=""/>
        <dsp:cNvSpPr/>
      </dsp:nvSpPr>
      <dsp:spPr>
        <a:xfrm>
          <a:off x="5484465" y="550302"/>
          <a:ext cx="5073274" cy="43810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Candara" panose="020E0502030303020204" pitchFamily="34" charset="0"/>
            </a:rPr>
            <a:t>методологията</a:t>
          </a:r>
          <a:r>
            <a:rPr lang="ru-RU" sz="1600" b="1" kern="1200" dirty="0" smtClean="0">
              <a:latin typeface="Candara" panose="020E0502030303020204" pitchFamily="34" charset="0"/>
            </a:rPr>
            <a:t> и </a:t>
          </a:r>
          <a:r>
            <a:rPr lang="ru-RU" sz="1600" b="1" kern="1200" dirty="0" err="1" smtClean="0">
              <a:latin typeface="Candara" panose="020E0502030303020204" pitchFamily="34" charset="0"/>
            </a:rPr>
            <a:t>критериите</a:t>
          </a:r>
          <a:r>
            <a:rPr lang="ru-RU" sz="1600" b="1" kern="1200" dirty="0" smtClean="0">
              <a:latin typeface="Candara" panose="020E0502030303020204" pitchFamily="34" charset="0"/>
            </a:rPr>
            <a:t>, </a:t>
          </a:r>
          <a:r>
            <a:rPr lang="ru-RU" sz="1600" b="1" kern="1200" dirty="0" err="1" smtClean="0">
              <a:latin typeface="Candara" panose="020E0502030303020204" pitchFamily="34" charset="0"/>
            </a:rPr>
            <a:t>използвани</a:t>
          </a:r>
          <a:r>
            <a:rPr lang="ru-RU" sz="1600" b="1" kern="1200" dirty="0" smtClean="0">
              <a:latin typeface="Candara" panose="020E0502030303020204" pitchFamily="34" charset="0"/>
            </a:rPr>
            <a:t> за подбор на операции, </a:t>
          </a:r>
          <a:r>
            <a:rPr lang="ru-RU" sz="1600" b="1" kern="1200" dirty="0" err="1" smtClean="0">
              <a:latin typeface="Candara" panose="020E0502030303020204" pitchFamily="34" charset="0"/>
            </a:rPr>
            <a:t>включително</a:t>
          </a:r>
          <a:r>
            <a:rPr lang="ru-RU" sz="1600" b="1" kern="1200" dirty="0" smtClean="0">
              <a:latin typeface="Candara" panose="020E0502030303020204" pitchFamily="34" charset="0"/>
            </a:rPr>
            <a:t> </a:t>
          </a:r>
          <a:r>
            <a:rPr lang="ru-RU" sz="1600" b="1" kern="1200" dirty="0" err="1" smtClean="0">
              <a:latin typeface="Candara" panose="020E0502030303020204" pitchFamily="34" charset="0"/>
            </a:rPr>
            <a:t>измененията</a:t>
          </a:r>
          <a:r>
            <a:rPr lang="ru-RU" sz="1600" b="1" kern="1200" dirty="0" smtClean="0">
              <a:latin typeface="Candara" panose="020E0502030303020204" pitchFamily="34" charset="0"/>
            </a:rPr>
            <a:t> в </a:t>
          </a:r>
          <a:r>
            <a:rPr lang="ru-RU" sz="1600" b="1" kern="1200" dirty="0" err="1" smtClean="0">
              <a:latin typeface="Candara" panose="020E0502030303020204" pitchFamily="34" charset="0"/>
            </a:rPr>
            <a:t>тях</a:t>
          </a:r>
          <a:r>
            <a:rPr lang="ru-RU" sz="1600" b="1" kern="1200" dirty="0" smtClean="0">
              <a:latin typeface="Candara" panose="020E0502030303020204" pitchFamily="34" charset="0"/>
            </a:rPr>
            <a:t>, след </a:t>
          </a:r>
          <a:r>
            <a:rPr lang="ru-RU" sz="1600" b="1" kern="1200" dirty="0" err="1" smtClean="0">
              <a:latin typeface="Candara" panose="020E0502030303020204" pitchFamily="34" charset="0"/>
            </a:rPr>
            <a:t>консултация</a:t>
          </a:r>
          <a:r>
            <a:rPr lang="ru-RU" sz="1600" b="1" kern="1200" dirty="0" smtClean="0">
              <a:latin typeface="Candara" panose="020E0502030303020204" pitchFamily="34" charset="0"/>
            </a:rPr>
            <a:t> с </a:t>
          </a:r>
          <a:r>
            <a:rPr lang="ru-RU" sz="1600" b="1" kern="1200" dirty="0" err="1" smtClean="0">
              <a:latin typeface="Candara" panose="020E0502030303020204" pitchFamily="34" charset="0"/>
            </a:rPr>
            <a:t>Комисията</a:t>
          </a:r>
          <a:r>
            <a:rPr lang="ru-RU" sz="1600" b="1" kern="1200" dirty="0" smtClean="0">
              <a:latin typeface="Candara" panose="020E0502030303020204" pitchFamily="34" charset="0"/>
            </a:rPr>
            <a:t>; </a:t>
          </a:r>
          <a:endParaRPr lang="en-US" sz="1600" b="1" kern="1200" dirty="0">
            <a:latin typeface="Candara" panose="020E0502030303020204" pitchFamily="34" charset="0"/>
          </a:endParaRP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Candara" panose="020E0502030303020204" pitchFamily="34" charset="0"/>
            </a:rPr>
            <a:t>окончателния доклад за качеството на изпълнението за програмите, подпомагани от ЕФРР, ЕСФ+ и Кохезионния фонд;</a:t>
          </a:r>
          <a:endParaRPr lang="en-US" sz="1600" b="1" kern="1200" dirty="0">
            <a:latin typeface="Candara" panose="020E0502030303020204" pitchFamily="34" charset="0"/>
          </a:endParaRPr>
        </a:p>
        <a:p>
          <a:pPr marL="57150" lvl="1" indent="-57150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Candara" panose="020E0502030303020204" pitchFamily="34" charset="0"/>
            </a:rPr>
            <a:t>плана за оценка и неговите изменения;</a:t>
          </a:r>
          <a:endParaRPr lang="en-US" sz="1600" b="1" kern="1200" dirty="0">
            <a:latin typeface="Candara" panose="020E0502030303020204" pitchFamily="34" charset="0"/>
          </a:endParaRPr>
        </a:p>
        <a:p>
          <a:pPr marL="57150" lvl="1" indent="-57150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Candara" panose="020E0502030303020204" pitchFamily="34" charset="0"/>
            </a:rPr>
            <a:t>евентуалните предложения от </a:t>
          </a:r>
          <a:r>
            <a:rPr lang="ru-RU" sz="1600" b="1" kern="1200" dirty="0" err="1" smtClean="0">
              <a:latin typeface="Candara" panose="020E0502030303020204" pitchFamily="34" charset="0"/>
            </a:rPr>
            <a:t>Управляващия</a:t>
          </a:r>
          <a:r>
            <a:rPr lang="ru-RU" sz="1600" b="1" kern="1200" dirty="0" smtClean="0">
              <a:latin typeface="Candara" panose="020E0502030303020204" pitchFamily="34" charset="0"/>
            </a:rPr>
            <a:t> орган за изменение на </a:t>
          </a:r>
          <a:r>
            <a:rPr lang="ru-RU" sz="1600" b="1" kern="1200" dirty="0" err="1" smtClean="0">
              <a:latin typeface="Candara" panose="020E0502030303020204" pitchFamily="34" charset="0"/>
            </a:rPr>
            <a:t>програма</a:t>
          </a:r>
          <a:r>
            <a:rPr lang="ru-RU" sz="1600" b="1" kern="1200" dirty="0" smtClean="0">
              <a:latin typeface="Candara" panose="020E0502030303020204" pitchFamily="34" charset="0"/>
            </a:rPr>
            <a:t>.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5484465" y="550302"/>
        <a:ext cx="5073274" cy="438101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851339-0C0B-4FFD-9B6A-5C5BEE12E7B4}">
      <dsp:nvSpPr>
        <dsp:cNvPr id="0" name=""/>
        <dsp:cNvSpPr/>
      </dsp:nvSpPr>
      <dsp:spPr>
        <a:xfrm>
          <a:off x="1325" y="0"/>
          <a:ext cx="3445797" cy="4750578"/>
        </a:xfrm>
        <a:prstGeom prst="roundRect">
          <a:avLst>
            <a:gd name="adj" fmla="val 10000"/>
          </a:avLst>
        </a:prstGeom>
        <a:gradFill rotWithShape="0">
          <a:gsLst>
            <a:gs pos="100000">
              <a:srgbClr val="FF0000"/>
            </a:gs>
            <a:gs pos="34000">
              <a:schemeClr val="accent1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Регион от ниво 2 по </a:t>
          </a:r>
          <a:r>
            <a:rPr lang="en-US" sz="2000" kern="1200" dirty="0" smtClean="0">
              <a:latin typeface="Candara" panose="020E0502030303020204" pitchFamily="34" charset="0"/>
            </a:rPr>
            <a:t>NUTS</a:t>
          </a:r>
          <a:endParaRPr lang="en-US" sz="2000" kern="1200" dirty="0">
            <a:latin typeface="Candara" panose="020E0502030303020204" pitchFamily="34" charset="0"/>
          </a:endParaRPr>
        </a:p>
      </dsp:txBody>
      <dsp:txXfrm>
        <a:off x="1325" y="0"/>
        <a:ext cx="3445797" cy="1425173"/>
      </dsp:txXfrm>
    </dsp:sp>
    <dsp:sp modelId="{AFAA7F46-9156-4601-A7A9-F8F5F22F3554}">
      <dsp:nvSpPr>
        <dsp:cNvPr id="0" name=""/>
        <dsp:cNvSpPr/>
      </dsp:nvSpPr>
      <dsp:spPr>
        <a:xfrm>
          <a:off x="345905" y="1426565"/>
          <a:ext cx="2756638" cy="1432364"/>
        </a:xfrm>
        <a:prstGeom prst="roundRect">
          <a:avLst>
            <a:gd name="adj" fmla="val 10000"/>
          </a:avLst>
        </a:prstGeom>
        <a:solidFill>
          <a:srgbClr val="FF000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По-слабо развити региони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БВП на глава от населението </a:t>
          </a:r>
          <a:r>
            <a:rPr lang="bg-BG" sz="1600" b="1" i="0" kern="1200" dirty="0" smtClean="0">
              <a:latin typeface="Candara" panose="020E0502030303020204" pitchFamily="34" charset="0"/>
            </a:rPr>
            <a:t>по-малък от 75% от средния </a:t>
          </a:r>
          <a:r>
            <a:rPr lang="bg-BG" sz="1600" kern="1200" dirty="0" smtClean="0">
              <a:latin typeface="Candara" panose="020E0502030303020204" pitchFamily="34" charset="0"/>
            </a:rPr>
            <a:t>БВП на ЕС-27</a:t>
          </a:r>
          <a:endParaRPr lang="en-US" sz="1600" kern="1200" dirty="0">
            <a:latin typeface="Candara" panose="020E0502030303020204" pitchFamily="34" charset="0"/>
          </a:endParaRPr>
        </a:p>
      </dsp:txBody>
      <dsp:txXfrm>
        <a:off x="387858" y="1468518"/>
        <a:ext cx="2672732" cy="1348458"/>
      </dsp:txXfrm>
    </dsp:sp>
    <dsp:sp modelId="{07D55565-DDA7-4753-9F55-0F6B5A065F82}">
      <dsp:nvSpPr>
        <dsp:cNvPr id="0" name=""/>
        <dsp:cNvSpPr/>
      </dsp:nvSpPr>
      <dsp:spPr>
        <a:xfrm>
          <a:off x="345905" y="3079293"/>
          <a:ext cx="2756638" cy="1432364"/>
        </a:xfrm>
        <a:prstGeom prst="roundRect">
          <a:avLst>
            <a:gd name="adj" fmla="val 10000"/>
          </a:avLst>
        </a:prstGeom>
        <a:solidFill>
          <a:srgbClr val="99000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Ставка на съфинансиране на равнището на всеки приоритет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70%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387858" y="3121246"/>
        <a:ext cx="2672732" cy="1348458"/>
      </dsp:txXfrm>
    </dsp:sp>
    <dsp:sp modelId="{3D95581F-0C8C-4205-BE72-550E4C067C79}">
      <dsp:nvSpPr>
        <dsp:cNvPr id="0" name=""/>
        <dsp:cNvSpPr/>
      </dsp:nvSpPr>
      <dsp:spPr>
        <a:xfrm>
          <a:off x="3705557" y="0"/>
          <a:ext cx="3445797" cy="4750578"/>
        </a:xfrm>
        <a:prstGeom prst="roundRect">
          <a:avLst>
            <a:gd name="adj" fmla="val 10000"/>
          </a:avLst>
        </a:prstGeom>
        <a:gradFill rotWithShape="0">
          <a:gsLst>
            <a:gs pos="97000">
              <a:srgbClr val="FFC000"/>
            </a:gs>
            <a:gs pos="34000">
              <a:schemeClr val="accent1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Регион от ниво 2 по </a:t>
          </a:r>
          <a:r>
            <a:rPr lang="en-US" sz="2000" kern="1200" dirty="0" smtClean="0">
              <a:latin typeface="Candara" panose="020E0502030303020204" pitchFamily="34" charset="0"/>
            </a:rPr>
            <a:t>NUTS</a:t>
          </a:r>
          <a:endParaRPr lang="en-US" sz="2000" kern="1200" dirty="0">
            <a:latin typeface="Candara" panose="020E0502030303020204" pitchFamily="34" charset="0"/>
          </a:endParaRPr>
        </a:p>
      </dsp:txBody>
      <dsp:txXfrm>
        <a:off x="3705557" y="0"/>
        <a:ext cx="3445797" cy="1425173"/>
      </dsp:txXfrm>
    </dsp:sp>
    <dsp:sp modelId="{28AB5E4F-1A26-4005-9838-BEC2D5E8D42F}">
      <dsp:nvSpPr>
        <dsp:cNvPr id="0" name=""/>
        <dsp:cNvSpPr/>
      </dsp:nvSpPr>
      <dsp:spPr>
        <a:xfrm>
          <a:off x="4050137" y="1426565"/>
          <a:ext cx="2756638" cy="1432364"/>
        </a:xfrm>
        <a:prstGeom prst="roundRect">
          <a:avLst>
            <a:gd name="adj" fmla="val 10000"/>
          </a:avLst>
        </a:prstGeom>
        <a:solidFill>
          <a:srgbClr val="CC330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Региони в преход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БВП на глава от населението </a:t>
          </a:r>
          <a:r>
            <a:rPr lang="bg-BG" sz="1600" b="1" i="0" kern="1200" dirty="0" smtClean="0">
              <a:latin typeface="Candara" panose="020E0502030303020204" pitchFamily="34" charset="0"/>
            </a:rPr>
            <a:t>между 75% и 100% от средния </a:t>
          </a:r>
          <a:r>
            <a:rPr lang="bg-BG" sz="1600" kern="1200" dirty="0" smtClean="0">
              <a:latin typeface="Candara" panose="020E0502030303020204" pitchFamily="34" charset="0"/>
            </a:rPr>
            <a:t>БВП на ЕС-27  </a:t>
          </a:r>
          <a:endParaRPr lang="en-US" sz="1600" kern="1200" dirty="0">
            <a:latin typeface="Candara" panose="020E0502030303020204" pitchFamily="34" charset="0"/>
          </a:endParaRPr>
        </a:p>
      </dsp:txBody>
      <dsp:txXfrm>
        <a:off x="4092090" y="1468518"/>
        <a:ext cx="2672732" cy="1348458"/>
      </dsp:txXfrm>
    </dsp:sp>
    <dsp:sp modelId="{0A9E809C-1CCE-45AD-A074-7F4C9F776222}">
      <dsp:nvSpPr>
        <dsp:cNvPr id="0" name=""/>
        <dsp:cNvSpPr/>
      </dsp:nvSpPr>
      <dsp:spPr>
        <a:xfrm>
          <a:off x="4050137" y="3079293"/>
          <a:ext cx="2756638" cy="1432364"/>
        </a:xfrm>
        <a:prstGeom prst="roundRect">
          <a:avLst>
            <a:gd name="adj" fmla="val 10000"/>
          </a:avLst>
        </a:prstGeom>
        <a:solidFill>
          <a:srgbClr val="66330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Ставка на съфинансиране на равнището на всеки приоритет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55 %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4092090" y="3121246"/>
        <a:ext cx="2672732" cy="1348458"/>
      </dsp:txXfrm>
    </dsp:sp>
    <dsp:sp modelId="{1CC0AC42-2357-499E-9E7B-5521F68F261A}">
      <dsp:nvSpPr>
        <dsp:cNvPr id="0" name=""/>
        <dsp:cNvSpPr/>
      </dsp:nvSpPr>
      <dsp:spPr>
        <a:xfrm>
          <a:off x="7409790" y="0"/>
          <a:ext cx="3445797" cy="4750578"/>
        </a:xfrm>
        <a:prstGeom prst="roundRect">
          <a:avLst>
            <a:gd name="adj" fmla="val 10000"/>
          </a:avLst>
        </a:prstGeom>
        <a:gradFill rotWithShape="0">
          <a:gsLst>
            <a:gs pos="98000">
              <a:srgbClr val="0070C0"/>
            </a:gs>
            <a:gs pos="34000">
              <a:schemeClr val="accent1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Регион от ниво 2 </a:t>
          </a:r>
          <a:r>
            <a:rPr lang="en-US" sz="2000" kern="1200" dirty="0" smtClean="0">
              <a:latin typeface="Candara" panose="020E0502030303020204" pitchFamily="34" charset="0"/>
            </a:rPr>
            <a:t>NUTS </a:t>
          </a:r>
          <a:endParaRPr lang="en-US" sz="2000" kern="1200" dirty="0">
            <a:latin typeface="Candara" panose="020E0502030303020204" pitchFamily="34" charset="0"/>
          </a:endParaRPr>
        </a:p>
      </dsp:txBody>
      <dsp:txXfrm>
        <a:off x="7409790" y="0"/>
        <a:ext cx="3445797" cy="1425173"/>
      </dsp:txXfrm>
    </dsp:sp>
    <dsp:sp modelId="{5AEC5F23-7B09-4134-9861-7E23F8CCAC93}">
      <dsp:nvSpPr>
        <dsp:cNvPr id="0" name=""/>
        <dsp:cNvSpPr/>
      </dsp:nvSpPr>
      <dsp:spPr>
        <a:xfrm>
          <a:off x="7754369" y="1426565"/>
          <a:ext cx="2756638" cy="1432364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По-силно развити региони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БВП на глава от населението </a:t>
          </a:r>
          <a:r>
            <a:rPr lang="bg-BG" sz="1600" b="1" kern="1200" dirty="0" smtClean="0">
              <a:latin typeface="Candara" panose="020E0502030303020204" pitchFamily="34" charset="0"/>
            </a:rPr>
            <a:t>над 100% </a:t>
          </a:r>
          <a:r>
            <a:rPr lang="bg-BG" sz="1600" kern="1200" dirty="0" smtClean="0">
              <a:latin typeface="Candara" panose="020E0502030303020204" pitchFamily="34" charset="0"/>
            </a:rPr>
            <a:t>от средния БВП на ЕС-27</a:t>
          </a:r>
          <a:endParaRPr lang="en-US" sz="1600" kern="1200" dirty="0">
            <a:latin typeface="Candara" panose="020E0502030303020204" pitchFamily="34" charset="0"/>
          </a:endParaRPr>
        </a:p>
      </dsp:txBody>
      <dsp:txXfrm>
        <a:off x="7796322" y="1468518"/>
        <a:ext cx="2672732" cy="1348458"/>
      </dsp:txXfrm>
    </dsp:sp>
    <dsp:sp modelId="{98627971-2DA2-4D68-888E-3B3840485C94}">
      <dsp:nvSpPr>
        <dsp:cNvPr id="0" name=""/>
        <dsp:cNvSpPr/>
      </dsp:nvSpPr>
      <dsp:spPr>
        <a:xfrm>
          <a:off x="7754369" y="3079293"/>
          <a:ext cx="2756638" cy="1432364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Ставка на съфинансиране на равнището на всеки приоритет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40 %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7796322" y="3121246"/>
        <a:ext cx="2672732" cy="134845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500B16-008A-44B2-8120-5DE5D9C1594C}">
      <dsp:nvSpPr>
        <dsp:cNvPr id="0" name=""/>
        <dsp:cNvSpPr/>
      </dsp:nvSpPr>
      <dsp:spPr>
        <a:xfrm rot="16200000">
          <a:off x="-1388393" y="1394333"/>
          <a:ext cx="4872889" cy="208422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1 По-интелигентна Европа</a:t>
          </a:r>
          <a:endParaRPr lang="en-US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Засилване на капацитета за НИИ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Усвояване на ползите от цифровизацията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Засилване на растежа и </a:t>
          </a:r>
          <a:r>
            <a:rPr lang="bg-BG" sz="1400" b="1" kern="1200" dirty="0" err="1" smtClean="0">
              <a:solidFill>
                <a:srgbClr val="FFFF00"/>
              </a:solidFill>
              <a:latin typeface="Candara" panose="020E0502030303020204" pitchFamily="34" charset="0"/>
            </a:rPr>
            <a:t>конкурентосп</a:t>
          </a: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. на МСП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Развитие на умения за интелигентно специализиране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>
            <a:latin typeface="Candara" panose="020E0502030303020204" pitchFamily="34" charset="0"/>
          </a:endParaRPr>
        </a:p>
      </dsp:txBody>
      <dsp:txXfrm rot="5400000">
        <a:off x="5940" y="974578"/>
        <a:ext cx="2084222" cy="2923733"/>
      </dsp:txXfrm>
    </dsp:sp>
    <dsp:sp modelId="{E3620BF9-8615-41E6-9D12-BDBFF31ED665}">
      <dsp:nvSpPr>
        <dsp:cNvPr id="0" name=""/>
        <dsp:cNvSpPr/>
      </dsp:nvSpPr>
      <dsp:spPr>
        <a:xfrm rot="16200000">
          <a:off x="852145" y="1394333"/>
          <a:ext cx="4872889" cy="208422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2 По-зелена </a:t>
          </a:r>
          <a:r>
            <a:rPr lang="bg-BG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нисковъглеродна</a:t>
          </a:r>
          <a:r>
            <a:rPr lang="bg-BG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 Европа</a:t>
          </a:r>
          <a:endParaRPr lang="en-US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Енергийна ефективност; ВЕИ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Интелигентни ЕСМ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Адаптиране към изменението на климата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Устойчиво управление на водите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Кръгова икономика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Биоразнообразие, зелена инфраструктура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 rot="5400000">
        <a:off x="2246478" y="974578"/>
        <a:ext cx="2084222" cy="2923733"/>
      </dsp:txXfrm>
    </dsp:sp>
    <dsp:sp modelId="{2224D698-9A7C-4D8B-9093-21B6B5F3B0B2}">
      <dsp:nvSpPr>
        <dsp:cNvPr id="0" name=""/>
        <dsp:cNvSpPr/>
      </dsp:nvSpPr>
      <dsp:spPr>
        <a:xfrm rot="16200000">
          <a:off x="3092684" y="1394333"/>
          <a:ext cx="4872889" cy="208422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3 По-добре свързана Европа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Цифрова свързаност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Интелигентна, сигурна и </a:t>
          </a:r>
          <a:r>
            <a:rPr lang="bg-BG" sz="1400" b="1" kern="1200" dirty="0" err="1" smtClean="0">
              <a:solidFill>
                <a:srgbClr val="FFFF00"/>
              </a:solidFill>
              <a:latin typeface="Candara" panose="020E0502030303020204" pitchFamily="34" charset="0"/>
            </a:rPr>
            <a:t>интермодална</a:t>
          </a: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 </a:t>
          </a:r>
          <a:r>
            <a:rPr lang="en-US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TEN-T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Устойчива </a:t>
          </a:r>
          <a:r>
            <a:rPr lang="bg-BG" sz="1400" b="1" kern="1200" dirty="0" err="1" smtClean="0">
              <a:solidFill>
                <a:srgbClr val="FFFF00"/>
              </a:solidFill>
              <a:latin typeface="Candara" panose="020E0502030303020204" pitchFamily="34" charset="0"/>
            </a:rPr>
            <a:t>мултимодална</a:t>
          </a: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 градска мобилност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 rot="5400000">
        <a:off x="4487017" y="974578"/>
        <a:ext cx="2084222" cy="2923733"/>
      </dsp:txXfrm>
    </dsp:sp>
    <dsp:sp modelId="{D0F92DC6-8CBF-46CF-89E3-E8EB61C37390}">
      <dsp:nvSpPr>
        <dsp:cNvPr id="0" name=""/>
        <dsp:cNvSpPr/>
      </dsp:nvSpPr>
      <dsp:spPr>
        <a:xfrm rot="16200000">
          <a:off x="5333223" y="1394333"/>
          <a:ext cx="4872889" cy="208422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4 По-социална Европа</a:t>
          </a:r>
          <a:endParaRPr lang="en-US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Ефективност на пазарите на труда</a:t>
          </a:r>
          <a:endParaRPr lang="en-US" sz="13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Достъп до образование, обучение чрез развитие на инфраструктура</a:t>
          </a:r>
          <a:endParaRPr lang="en-US" sz="13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Повишаване на </a:t>
          </a:r>
          <a:r>
            <a:rPr lang="bg-BG" sz="1300" b="1" kern="1200" dirty="0" err="1" smtClean="0">
              <a:solidFill>
                <a:srgbClr val="FFFF00"/>
              </a:solidFill>
              <a:latin typeface="Candara" panose="020E0502030303020204" pitchFamily="34" charset="0"/>
            </a:rPr>
            <a:t>соц.иконом</a:t>
          </a:r>
          <a:r>
            <a:rPr lang="bg-BG" sz="13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. интеграция на </a:t>
          </a:r>
          <a:r>
            <a:rPr lang="bg-BG" sz="1300" b="1" kern="1200" dirty="0" err="1" smtClean="0">
              <a:solidFill>
                <a:srgbClr val="FFFF00"/>
              </a:solidFill>
              <a:latin typeface="Candara" panose="020E0502030303020204" pitchFamily="34" charset="0"/>
            </a:rPr>
            <a:t>маргинализираните</a:t>
          </a:r>
          <a:r>
            <a:rPr lang="bg-BG" sz="13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 общности</a:t>
          </a:r>
          <a:endParaRPr lang="en-US" sz="13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Равен достъп до здравеопазване чрез развитие на инфраструктура</a:t>
          </a:r>
          <a:endParaRPr lang="en-US" sz="13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 rot="5400000">
        <a:off x="6727556" y="974578"/>
        <a:ext cx="2084222" cy="2923733"/>
      </dsp:txXfrm>
    </dsp:sp>
    <dsp:sp modelId="{016BB273-1E75-4C1D-8C37-3373246018AA}">
      <dsp:nvSpPr>
        <dsp:cNvPr id="0" name=""/>
        <dsp:cNvSpPr/>
      </dsp:nvSpPr>
      <dsp:spPr>
        <a:xfrm rot="16200000">
          <a:off x="7573762" y="1394333"/>
          <a:ext cx="4872889" cy="208422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ЦП 5 Европа по-близо до гражданите</a:t>
          </a:r>
          <a:endParaRPr lang="en-US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Интегрирано социално, иконом. и екологично развитие в градските райони 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Интегрирано социално, иконом. и екологично развитие на местно равнище, културно наследство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 rot="5400000">
        <a:off x="8968095" y="974578"/>
        <a:ext cx="2084222" cy="292373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34DBC8-7A22-48F2-A09C-7FED6EE670B1}">
      <dsp:nvSpPr>
        <dsp:cNvPr id="0" name=""/>
        <dsp:cNvSpPr/>
      </dsp:nvSpPr>
      <dsp:spPr>
        <a:xfrm>
          <a:off x="240077" y="2484"/>
          <a:ext cx="2445201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i</a:t>
          </a:r>
          <a:r>
            <a:rPr lang="en-US" sz="1400" kern="1200" dirty="0" smtClean="0">
              <a:solidFill>
                <a:schemeClr val="bg1"/>
              </a:solidFill>
              <a:latin typeface="Candara" panose="020E0502030303020204" pitchFamily="34" charset="0"/>
            </a:rPr>
            <a:t>) 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Подобряване на достъпа до трудова заетост на всички лица, търсещи работа, и по-специално на младите хора и дългосрочно безработните</a:t>
          </a:r>
          <a:endParaRPr lang="en-US" sz="1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240077" y="2484"/>
        <a:ext cx="2445201" cy="1356297"/>
      </dsp:txXfrm>
    </dsp:sp>
    <dsp:sp modelId="{CB8507B3-9019-440A-BCB4-7DC23F3A98FB}">
      <dsp:nvSpPr>
        <dsp:cNvPr id="0" name=""/>
        <dsp:cNvSpPr/>
      </dsp:nvSpPr>
      <dsp:spPr>
        <a:xfrm>
          <a:off x="2911328" y="2484"/>
          <a:ext cx="2438058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bg1"/>
              </a:solidFill>
              <a:latin typeface="Candara" panose="020E0502030303020204" pitchFamily="34" charset="0"/>
            </a:rPr>
            <a:t>ii) 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Модернизиране на институциите и службите на пазара на труда за оценяване и предвиждане на потребностите от умения</a:t>
          </a:r>
          <a:endParaRPr lang="en-US" sz="1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2911328" y="2484"/>
        <a:ext cx="2438058" cy="1356297"/>
      </dsp:txXfrm>
    </dsp:sp>
    <dsp:sp modelId="{58C7225F-DD60-4673-85BD-CF373C577996}">
      <dsp:nvSpPr>
        <dsp:cNvPr id="0" name=""/>
        <dsp:cNvSpPr/>
      </dsp:nvSpPr>
      <dsp:spPr>
        <a:xfrm>
          <a:off x="5575436" y="2484"/>
          <a:ext cx="2466156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bg1"/>
              </a:solidFill>
              <a:latin typeface="Candara" panose="020E0502030303020204" pitchFamily="34" charset="0"/>
            </a:rPr>
            <a:t>iii) 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Насърчаване на участие на жените на пазара на труда, по-добър баланс между професионалния и личния живот</a:t>
          </a:r>
          <a:endParaRPr lang="en-US" sz="1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5575436" y="2484"/>
        <a:ext cx="2466156" cy="1356297"/>
      </dsp:txXfrm>
    </dsp:sp>
    <dsp:sp modelId="{46457623-510E-4E4B-806A-F55C30CFDB46}">
      <dsp:nvSpPr>
        <dsp:cNvPr id="0" name=""/>
        <dsp:cNvSpPr/>
      </dsp:nvSpPr>
      <dsp:spPr>
        <a:xfrm>
          <a:off x="8267642" y="2484"/>
          <a:ext cx="2567629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ndara" panose="020E0502030303020204" pitchFamily="34" charset="0"/>
            </a:rPr>
            <a:t>iv) </a:t>
          </a: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Подобряване на качеството, ефективността и съответствие на системите за образование и обучение с нуждите на пазара на труда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>
        <a:off x="8267642" y="2484"/>
        <a:ext cx="2567629" cy="1356297"/>
      </dsp:txXfrm>
    </dsp:sp>
    <dsp:sp modelId="{DD5982BC-01E7-447E-A356-CF23E01D42CB}">
      <dsp:nvSpPr>
        <dsp:cNvPr id="0" name=""/>
        <dsp:cNvSpPr/>
      </dsp:nvSpPr>
      <dsp:spPr>
        <a:xfrm>
          <a:off x="231533" y="1584832"/>
          <a:ext cx="2445201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ndara" panose="020E0502030303020204" pitchFamily="34" charset="0"/>
            </a:rPr>
            <a:t>v) </a:t>
          </a: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Насърчаване на равния достъп до и завършването на качествено и приобщаващо образование и обучение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>
        <a:off x="231533" y="1584832"/>
        <a:ext cx="2445201" cy="1356297"/>
      </dsp:txXfrm>
    </dsp:sp>
    <dsp:sp modelId="{42CF2C66-D107-4186-AC9D-A95B965EE0A1}">
      <dsp:nvSpPr>
        <dsp:cNvPr id="0" name=""/>
        <dsp:cNvSpPr/>
      </dsp:nvSpPr>
      <dsp:spPr>
        <a:xfrm>
          <a:off x="2902784" y="1584832"/>
          <a:ext cx="2438058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ndara" panose="020E0502030303020204" pitchFamily="34" charset="0"/>
            </a:rPr>
            <a:t>vi) </a:t>
          </a:r>
          <a:r>
            <a:rPr lang="bg-BG" sz="14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Насърчаване на ученето през целия живот, по-специално гъвкавите възможности за повишаване на квалификацията</a:t>
          </a:r>
          <a:endParaRPr lang="en-US" sz="14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>
        <a:off x="2902784" y="1584832"/>
        <a:ext cx="2438058" cy="1356297"/>
      </dsp:txXfrm>
    </dsp:sp>
    <dsp:sp modelId="{7A93B1E2-6C0B-47A8-A0F2-315F0DE0AC95}">
      <dsp:nvSpPr>
        <dsp:cNvPr id="0" name=""/>
        <dsp:cNvSpPr/>
      </dsp:nvSpPr>
      <dsp:spPr>
        <a:xfrm>
          <a:off x="5566891" y="1584832"/>
          <a:ext cx="2483245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bg1"/>
              </a:solidFill>
              <a:latin typeface="Candara" panose="020E0502030303020204" pitchFamily="34" charset="0"/>
            </a:rPr>
            <a:t>vii) 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Поощряване на активното приобщаване с оглед на насърчаването на равните възможности и активното участие и по-добра пригодност за работа</a:t>
          </a:r>
          <a:endParaRPr lang="en-US" sz="1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5566891" y="1584832"/>
        <a:ext cx="2483245" cy="1356297"/>
      </dsp:txXfrm>
    </dsp:sp>
    <dsp:sp modelId="{D8B2DB01-EBE8-4643-A1CD-8BD5C6B187DE}">
      <dsp:nvSpPr>
        <dsp:cNvPr id="0" name=""/>
        <dsp:cNvSpPr/>
      </dsp:nvSpPr>
      <dsp:spPr>
        <a:xfrm>
          <a:off x="8276187" y="1584832"/>
          <a:ext cx="2567629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bg1"/>
              </a:solidFill>
              <a:latin typeface="Candara" panose="020E0502030303020204" pitchFamily="34" charset="0"/>
            </a:rPr>
            <a:t>viii) 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Насърчаване на социално-икономическата интеграция на гражданите на трети държави и на </a:t>
          </a:r>
          <a:r>
            <a:rPr lang="bg-BG" sz="1400" b="1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маргинализираните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 общности, напр. ромите</a:t>
          </a:r>
          <a:endParaRPr lang="en-US" sz="1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8276187" y="1584832"/>
        <a:ext cx="2567629" cy="1356297"/>
      </dsp:txXfrm>
    </dsp:sp>
    <dsp:sp modelId="{B7D265C3-3655-483E-A3DE-C899E2E1693F}">
      <dsp:nvSpPr>
        <dsp:cNvPr id="0" name=""/>
        <dsp:cNvSpPr/>
      </dsp:nvSpPr>
      <dsp:spPr>
        <a:xfrm>
          <a:off x="1568017" y="3167179"/>
          <a:ext cx="2551060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bg1"/>
              </a:solidFill>
              <a:latin typeface="Candara" panose="020E0502030303020204" pitchFamily="34" charset="0"/>
            </a:rPr>
            <a:t>ix) 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Подобряване на равния и навременен достъп до качествени, устойчиви и достъпни услуги; модернизиране на системите за социална закрила</a:t>
          </a:r>
          <a:endParaRPr lang="en-US" sz="1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1568017" y="3167179"/>
        <a:ext cx="2551060" cy="1356297"/>
      </dsp:txXfrm>
    </dsp:sp>
    <dsp:sp modelId="{4FD18F9D-45D0-4072-BA80-3A82BB10FA92}">
      <dsp:nvSpPr>
        <dsp:cNvPr id="0" name=""/>
        <dsp:cNvSpPr/>
      </dsp:nvSpPr>
      <dsp:spPr>
        <a:xfrm>
          <a:off x="4345127" y="3167179"/>
          <a:ext cx="2423138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bg1"/>
              </a:solidFill>
              <a:latin typeface="Candara" panose="020E0502030303020204" pitchFamily="34" charset="0"/>
            </a:rPr>
            <a:t>x) 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Насърчаване на социалната интеграция на хора, изложени на риск от бедност или социално изключване</a:t>
          </a:r>
          <a:endParaRPr lang="en-US" sz="1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4345127" y="3167179"/>
        <a:ext cx="2423138" cy="1356297"/>
      </dsp:txXfrm>
    </dsp:sp>
    <dsp:sp modelId="{435347BA-D9DF-4BB6-822C-85119E4951DA}">
      <dsp:nvSpPr>
        <dsp:cNvPr id="0" name=""/>
        <dsp:cNvSpPr/>
      </dsp:nvSpPr>
      <dsp:spPr>
        <a:xfrm>
          <a:off x="6994316" y="3167179"/>
          <a:ext cx="2513016" cy="13562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bg1"/>
              </a:solidFill>
              <a:latin typeface="Candara" panose="020E0502030303020204" pitchFamily="34" charset="0"/>
            </a:rPr>
            <a:t>xi) </a:t>
          </a:r>
          <a:r>
            <a:rPr lang="bg-BG" sz="1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Справяне с проблема на материалните лишения чрез предоставянето на храни и/или основно материално подпомагане</a:t>
          </a:r>
          <a:endParaRPr lang="en-US" sz="1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6994316" y="3167179"/>
        <a:ext cx="2513016" cy="135629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EA8369-0A1B-4311-B4C5-86B8569CB92C}">
      <dsp:nvSpPr>
        <dsp:cNvPr id="0" name=""/>
        <dsp:cNvSpPr/>
      </dsp:nvSpPr>
      <dsp:spPr>
        <a:xfrm rot="16200000">
          <a:off x="1510903" y="-1510903"/>
          <a:ext cx="2082006" cy="510381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solidFill>
                <a:srgbClr val="FFC000"/>
              </a:solidFill>
              <a:latin typeface="Candara" panose="020E0502030303020204" pitchFamily="34" charset="0"/>
            </a:rPr>
            <a:t>РМС №196/11.04.2019 </a:t>
          </a:r>
          <a:r>
            <a:rPr lang="bg-BG" sz="2200" b="1" kern="1200" dirty="0" smtClean="0">
              <a:latin typeface="Candara" panose="020E0502030303020204" pitchFamily="34" charset="0"/>
            </a:rPr>
            <a:t>– Списък с програми, Оперативна програма за наука и образование (ОПНО)</a:t>
          </a:r>
          <a:endParaRPr lang="en-US" sz="2200" b="1" kern="1200" dirty="0">
            <a:latin typeface="Candara" panose="020E0502030303020204" pitchFamily="34" charset="0"/>
          </a:endParaRPr>
        </a:p>
      </dsp:txBody>
      <dsp:txXfrm rot="5400000">
        <a:off x="-1" y="1"/>
        <a:ext cx="5103812" cy="1561504"/>
      </dsp:txXfrm>
    </dsp:sp>
    <dsp:sp modelId="{B85F816B-0C6C-4D6D-94DC-FEFBF37908B8}">
      <dsp:nvSpPr>
        <dsp:cNvPr id="0" name=""/>
        <dsp:cNvSpPr/>
      </dsp:nvSpPr>
      <dsp:spPr>
        <a:xfrm>
          <a:off x="5103812" y="0"/>
          <a:ext cx="5103812" cy="2082006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solidFill>
                <a:srgbClr val="FFC000"/>
              </a:solidFill>
              <a:latin typeface="Candara" panose="020E0502030303020204" pitchFamily="34" charset="0"/>
            </a:rPr>
            <a:t>РМС №335/07.06.2019 </a:t>
          </a:r>
          <a:r>
            <a:rPr lang="bg-BG" sz="2200" b="1" kern="1200" dirty="0" smtClean="0">
              <a:latin typeface="Candara" panose="020E0502030303020204" pitchFamily="34" charset="0"/>
            </a:rPr>
            <a:t>– Приложение по т. 1: индикативни бюджети по фондове и програми</a:t>
          </a:r>
          <a:endParaRPr lang="en-US" sz="2200" b="1" kern="1200" dirty="0">
            <a:latin typeface="Candara" panose="020E0502030303020204" pitchFamily="34" charset="0"/>
          </a:endParaRPr>
        </a:p>
      </dsp:txBody>
      <dsp:txXfrm>
        <a:off x="5103812" y="0"/>
        <a:ext cx="5103812" cy="1561504"/>
      </dsp:txXfrm>
    </dsp:sp>
    <dsp:sp modelId="{D0D01663-6FE4-4FD7-AA72-E743CFC05C9D}">
      <dsp:nvSpPr>
        <dsp:cNvPr id="0" name=""/>
        <dsp:cNvSpPr/>
      </dsp:nvSpPr>
      <dsp:spPr>
        <a:xfrm rot="10800000">
          <a:off x="0" y="2082006"/>
          <a:ext cx="5103812" cy="2082006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solidFill>
                <a:srgbClr val="FFC000"/>
              </a:solidFill>
              <a:latin typeface="Candara" panose="020E0502030303020204" pitchFamily="34" charset="0"/>
            </a:rPr>
            <a:t>ПМС №142/07.06.2019 </a:t>
          </a:r>
          <a:r>
            <a:rPr lang="bg-BG" sz="2200" b="1" kern="1200" dirty="0" smtClean="0">
              <a:latin typeface="Candara" panose="020E0502030303020204" pitchFamily="34" charset="0"/>
            </a:rPr>
            <a:t>– Стратегически програмни документи, Тематична работна група</a:t>
          </a:r>
          <a:endParaRPr lang="en-US" sz="2200" b="1" kern="1200" dirty="0">
            <a:latin typeface="Candara" panose="020E0502030303020204" pitchFamily="34" charset="0"/>
          </a:endParaRPr>
        </a:p>
      </dsp:txBody>
      <dsp:txXfrm rot="10800000">
        <a:off x="0" y="2602508"/>
        <a:ext cx="5103812" cy="1561504"/>
      </dsp:txXfrm>
    </dsp:sp>
    <dsp:sp modelId="{36D9313A-BE75-4FEC-BAFD-93FA021A977C}">
      <dsp:nvSpPr>
        <dsp:cNvPr id="0" name=""/>
        <dsp:cNvSpPr/>
      </dsp:nvSpPr>
      <dsp:spPr>
        <a:xfrm rot="5400000">
          <a:off x="6614715" y="571103"/>
          <a:ext cx="2082006" cy="510381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solidFill>
                <a:srgbClr val="FFC000"/>
              </a:solidFill>
              <a:latin typeface="Candara" panose="020E0502030303020204" pitchFamily="34" charset="0"/>
            </a:rPr>
            <a:t>РМС №368/25.06.2019 </a:t>
          </a:r>
          <a:r>
            <a:rPr lang="bg-BG" sz="2200" b="1" kern="1200" dirty="0" smtClean="0">
              <a:latin typeface="Candara" panose="020E0502030303020204" pitchFamily="34" charset="0"/>
            </a:rPr>
            <a:t>– Хоризонтални и тематични отключващи условия </a:t>
          </a:r>
          <a:endParaRPr lang="en-US" sz="2200" b="1" kern="1200" dirty="0">
            <a:latin typeface="Candara" panose="020E0502030303020204" pitchFamily="34" charset="0"/>
          </a:endParaRPr>
        </a:p>
      </dsp:txBody>
      <dsp:txXfrm rot="-5400000">
        <a:off x="5103812" y="2602508"/>
        <a:ext cx="5103812" cy="1561504"/>
      </dsp:txXfrm>
    </dsp:sp>
    <dsp:sp modelId="{4EDCACCF-2E42-4428-B3CD-998A53D3C360}">
      <dsp:nvSpPr>
        <dsp:cNvPr id="0" name=""/>
        <dsp:cNvSpPr/>
      </dsp:nvSpPr>
      <dsp:spPr>
        <a:xfrm>
          <a:off x="3572668" y="1561504"/>
          <a:ext cx="3062287" cy="1041003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b="1" kern="1200" dirty="0" smtClean="0">
              <a:latin typeface="Candara" panose="020E0502030303020204" pitchFamily="34" charset="0"/>
            </a:rPr>
            <a:t>Национално законодателство</a:t>
          </a:r>
          <a:endParaRPr lang="en-US" sz="2200" b="1" kern="1200" dirty="0">
            <a:latin typeface="Candara" panose="020E0502030303020204" pitchFamily="34" charset="0"/>
          </a:endParaRPr>
        </a:p>
      </dsp:txBody>
      <dsp:txXfrm>
        <a:off x="3623486" y="1612322"/>
        <a:ext cx="2960651" cy="9393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8F9DD-C572-4FB2-8D7C-6E4E24FC4342}" type="datetimeFigureOut">
              <a:rPr lang="bg-BG" smtClean="0"/>
              <a:t>14.10.2019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837BFA-C00B-401E-A224-F38CBCA43D2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7162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355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6092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2892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3189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5161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590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242852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srgbClr val="242852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4915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242852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srgbClr val="242852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9382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738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24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2218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242852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srgbClr val="242852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2779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242852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srgbClr val="242852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03919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7291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219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3933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6139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3120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8369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14/10/2019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all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4968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13" Type="http://schemas.openxmlformats.org/officeDocument/2006/relationships/diagramLayout" Target="../diagrams/layout10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diagramData" Target="../diagrams/data10.xml"/><Relationship Id="rId2" Type="http://schemas.openxmlformats.org/officeDocument/2006/relationships/diagramData" Target="../diagrams/data8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5" Type="http://schemas.openxmlformats.org/officeDocument/2006/relationships/diagramColors" Target="../diagrams/colors10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Relationship Id="rId1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3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587732"/>
            <a:ext cx="10925402" cy="3782290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Информация за </a:t>
            </a:r>
            <a:r>
              <a:rPr lang="ru-RU" sz="2800" b="1" dirty="0" err="1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нормативната</a:t>
            </a:r>
            <a:r>
              <a:rPr lang="ru-RU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рамка за </a:t>
            </a:r>
            <a:r>
              <a:rPr lang="ru-RU" sz="2800" b="1" dirty="0" err="1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програмен</a:t>
            </a:r>
            <a:r>
              <a:rPr lang="ru-RU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период 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2021-2027 г. </a:t>
            </a: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2000" b="1" i="1" dirty="0" err="1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Първо</a:t>
            </a:r>
            <a:r>
              <a:rPr lang="ru-RU" sz="20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заседание на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Тематична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работна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група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 </a:t>
            </a:r>
            <a:b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разработване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на „Оперативна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програма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 наука и образование“ за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програмния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период 2021-2027</a:t>
            </a:r>
            <a:b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29.10.2019 г</a:t>
            </a:r>
            <a:r>
              <a:rPr lang="ru-RU" sz="20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., 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гр. </a:t>
            </a:r>
            <a:r>
              <a:rPr lang="ru-RU" sz="20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София</a:t>
            </a:r>
            <a:r>
              <a:rPr lang="ru-RU" sz="2000" b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/>
            </a:r>
            <a:br>
              <a:rPr lang="ru-RU" sz="2000" b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endParaRPr lang="ru-RU" sz="2000" b="1" dirty="0">
              <a:ln/>
              <a:solidFill>
                <a:schemeClr val="accent3">
                  <a:lumMod val="75000"/>
                </a:schemeClr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48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3682" y="1423333"/>
            <a:ext cx="11294917" cy="2795376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30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Предложение за Регламент за </a:t>
            </a:r>
            <a:r>
              <a:rPr lang="bg-BG" sz="3000" b="1" cap="none" dirty="0" err="1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общоприложими</a:t>
            </a:r>
            <a:r>
              <a:rPr lang="bg-BG" sz="30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разпоредби (РОР) </a:t>
            </a:r>
            <a:br>
              <a:rPr lang="bg-BG" sz="30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bg-BG" sz="30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за периода 2021-2027</a:t>
            </a:r>
            <a: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/>
            </a:r>
            <a:b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bg-BG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/>
            </a:r>
            <a:br>
              <a:rPr lang="bg-BG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/>
            </a:r>
            <a:b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endParaRPr lang="ru-RU" sz="2800" b="1" cap="none" dirty="0">
              <a:ln/>
              <a:solidFill>
                <a:schemeClr val="bg2">
                  <a:lumMod val="50000"/>
                </a:schemeClr>
              </a:solidFill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3682" y="3888336"/>
            <a:ext cx="8686313" cy="2697169"/>
          </a:xfrm>
        </p:spPr>
        <p:txBody>
          <a:bodyPr>
            <a:noAutofit/>
          </a:bodyPr>
          <a:lstStyle/>
          <a:p>
            <a:r>
              <a:rPr lang="bg-BG" sz="2000" b="1" i="1" u="sng" dirty="0" smtClean="0">
                <a:latin typeface="Candara" panose="020E0502030303020204" pitchFamily="34" charset="0"/>
              </a:rPr>
              <a:t>СОМ (2018) 375 </a:t>
            </a:r>
            <a:r>
              <a:rPr lang="en-US" sz="2000" b="1" i="1" u="sng" dirty="0" smtClean="0">
                <a:latin typeface="Candara" panose="020E0502030303020204" pitchFamily="34" charset="0"/>
              </a:rPr>
              <a:t>final</a:t>
            </a:r>
          </a:p>
          <a:p>
            <a:pPr algn="just" defTabSz="915988"/>
            <a:r>
              <a:rPr lang="bg-BG" sz="2000" i="1" dirty="0" smtClean="0">
                <a:latin typeface="Candara" panose="020E0502030303020204" pitchFamily="34" charset="0"/>
              </a:rPr>
              <a:t>Регламент на Европейския парламент и на Съвета за определяне на </a:t>
            </a:r>
            <a:r>
              <a:rPr lang="bg-BG" sz="2000" i="1" dirty="0" err="1" smtClean="0">
                <a:latin typeface="Candara" panose="020E0502030303020204" pitchFamily="34" charset="0"/>
              </a:rPr>
              <a:t>общоприложими</a:t>
            </a:r>
            <a:r>
              <a:rPr lang="bg-BG" sz="2000" i="1" dirty="0" smtClean="0">
                <a:latin typeface="Candara" panose="020E0502030303020204" pitchFamily="34" charset="0"/>
              </a:rPr>
              <a:t> разпоредби за Европейския фонд за регионално развитие, Европейския социален фонд+, Кохезионния фонд, Европейския фонд за морско дело и рибарство, както и финансови правила за тях и за фонд „Убежище и миграция“, фонд „Вътрешна сигурност“ и инструмента за управление на границите и визите -</a:t>
            </a:r>
            <a:r>
              <a:rPr lang="en-US" sz="2000" i="1" dirty="0" smtClean="0">
                <a:latin typeface="Candara" panose="020E0502030303020204" pitchFamily="34" charset="0"/>
              </a:rPr>
              <a:t> </a:t>
            </a:r>
            <a:r>
              <a:rPr lang="bg-BG" sz="2000" i="1" dirty="0" smtClean="0">
                <a:latin typeface="Candara" panose="020E0502030303020204" pitchFamily="34" charset="0"/>
              </a:rPr>
              <a:t>Регламент за </a:t>
            </a:r>
            <a:r>
              <a:rPr lang="bg-BG" sz="2000" i="1" dirty="0" err="1" smtClean="0">
                <a:latin typeface="Candara" panose="020E0502030303020204" pitchFamily="34" charset="0"/>
              </a:rPr>
              <a:t>общоприложими</a:t>
            </a:r>
            <a:r>
              <a:rPr lang="bg-BG" sz="2000" i="1" dirty="0" smtClean="0">
                <a:latin typeface="Candara" panose="020E0502030303020204" pitchFamily="34" charset="0"/>
              </a:rPr>
              <a:t> правила (РОР)</a:t>
            </a:r>
            <a:endParaRPr lang="bg-BG" sz="2000" i="1" dirty="0">
              <a:latin typeface="Candara" panose="020E0502030303020204" pitchFamily="34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72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9702" y="58189"/>
            <a:ext cx="6284422" cy="1064029"/>
          </a:xfrm>
        </p:spPr>
        <p:txBody>
          <a:bodyPr>
            <a:norm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bg-BG" sz="1800" cap="all" spc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  <a:ea typeface="+mn-ea"/>
                <a:cs typeface="+mn-cs"/>
              </a:rPr>
              <a:t>Предложение за Регламент за </a:t>
            </a:r>
            <a:r>
              <a:rPr lang="bg-BG" sz="1800" cap="all" spc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  <a:ea typeface="+mn-ea"/>
                <a:cs typeface="+mn-cs"/>
              </a:rPr>
              <a:t>общоприложими</a:t>
            </a:r>
            <a:r>
              <a:rPr lang="bg-BG" sz="1800" cap="all" spc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  <a:ea typeface="+mn-ea"/>
                <a:cs typeface="+mn-cs"/>
              </a:rPr>
              <a:t> разпоредби (РОР) - </a:t>
            </a:r>
            <a:r>
              <a:rPr lang="bg-BG" sz="1800" cap="all" spc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  <a:ea typeface="+mn-ea"/>
                <a:cs typeface="+mn-cs"/>
              </a:rPr>
              <a:t>2021-2027</a:t>
            </a:r>
            <a:br>
              <a:rPr lang="bg-BG" sz="1800" cap="all" spc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  <a:ea typeface="+mn-ea"/>
                <a:cs typeface="+mn-cs"/>
              </a:rPr>
            </a:br>
            <a:r>
              <a:rPr lang="bg-BG" sz="1600" b="0" i="1" cap="all" spc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  <a:ea typeface="+mn-ea"/>
                <a:cs typeface="+mn-cs"/>
              </a:rPr>
              <a:t>общ набор от основни правила за седем фонда</a:t>
            </a:r>
            <a:endParaRPr lang="en-GB" sz="1600" b="0" i="1" cap="all" spc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022" y="2138016"/>
            <a:ext cx="9864216" cy="459546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bg-BG" dirty="0" smtClean="0"/>
          </a:p>
          <a:p>
            <a:pPr algn="just">
              <a:buFont typeface="Wingdings" panose="05000000000000000000" pitchFamily="2" charset="2"/>
              <a:buChar char="Ø"/>
            </a:pPr>
            <a:endParaRPr lang="en-US" dirty="0" smtClean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60410114"/>
              </p:ext>
            </p:extLst>
          </p:nvPr>
        </p:nvGraphicFramePr>
        <p:xfrm>
          <a:off x="1463040" y="1852397"/>
          <a:ext cx="9237198" cy="4581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862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7900" y="1412557"/>
            <a:ext cx="10058400" cy="640081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Сравнение на обхвата на разпоредбите по Регламент </a:t>
            </a:r>
            <a:r>
              <a:rPr lang="bg-BG" sz="2400" dirty="0">
                <a:latin typeface="Candara" panose="020E0502030303020204" pitchFamily="34" charset="0"/>
              </a:rPr>
              <a:t>№</a:t>
            </a:r>
            <a:r>
              <a:rPr lang="bg-BG" sz="2400" dirty="0" smtClean="0">
                <a:latin typeface="Candara" panose="020E0502030303020204" pitchFamily="34" charset="0"/>
              </a:rPr>
              <a:t>1303/2013 за програмен период 2014-2020 г. и предложението за РОР за програмен период 2021-2027 г. </a:t>
            </a:r>
            <a:endParaRPr lang="bg-BG" sz="2400" dirty="0">
              <a:latin typeface="Candara" panose="020E0502030303020204" pitchFamily="34" charset="0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4774519"/>
              </p:ext>
            </p:extLst>
          </p:nvPr>
        </p:nvGraphicFramePr>
        <p:xfrm>
          <a:off x="0" y="1828800"/>
          <a:ext cx="11374453" cy="5136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8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2158" y="1346422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Цели на политиката (ЦП)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567" y="1922804"/>
            <a:ext cx="11032621" cy="4819827"/>
          </a:xfrm>
        </p:spPr>
        <p:txBody>
          <a:bodyPr>
            <a:normAutofit fontScale="85000" lnSpcReduction="20000"/>
          </a:bodyPr>
          <a:lstStyle/>
          <a:p>
            <a:r>
              <a:rPr lang="bg-BG" b="1" dirty="0" smtClean="0">
                <a:latin typeface="Candara" panose="020E0502030303020204" pitchFamily="34" charset="0"/>
              </a:rPr>
              <a:t>ЕФРР, ЕСФ+, Кохезионният фонд и ЕФМДР </a:t>
            </a:r>
            <a:r>
              <a:rPr lang="bg-BG" dirty="0" smtClean="0">
                <a:latin typeface="Candara" panose="020E0502030303020204" pitchFamily="34" charset="0"/>
              </a:rPr>
              <a:t>подпомагат следните цели на политиката:</a:t>
            </a:r>
          </a:p>
          <a:p>
            <a:endParaRPr lang="bg-BG" sz="500" dirty="0" smtClean="0">
              <a:latin typeface="Candara" panose="020E0502030303020204" pitchFamily="34" charset="0"/>
            </a:endParaRPr>
          </a:p>
          <a:p>
            <a:pPr marL="358775" indent="-358775">
              <a:buFont typeface="Wingdings" panose="05000000000000000000" pitchFamily="2" charset="2"/>
              <a:buChar char="Ø"/>
            </a:pPr>
            <a:r>
              <a:rPr lang="bg-BG" sz="2700" b="1" i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ЦП 1 - По-интелигентна Европа </a:t>
            </a:r>
            <a:r>
              <a:rPr lang="bg-BG" sz="2700" dirty="0" smtClean="0">
                <a:latin typeface="Candara" panose="020E0502030303020204" pitchFamily="34" charset="0"/>
              </a:rPr>
              <a:t>чрез насърчаване на иновативния и интелигентен икономически преход </a:t>
            </a:r>
          </a:p>
          <a:p>
            <a:pPr marL="358775" indent="-358775">
              <a:buFont typeface="Wingdings" panose="05000000000000000000" pitchFamily="2" charset="2"/>
              <a:buChar char="Ø"/>
            </a:pPr>
            <a:r>
              <a:rPr lang="bg-BG" sz="2700" b="1" i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ЦП 2 - По-зелена, </a:t>
            </a:r>
            <a:r>
              <a:rPr lang="bg-BG" sz="2700" b="1" i="1" dirty="0" err="1" smtClean="0">
                <a:solidFill>
                  <a:srgbClr val="C00000"/>
                </a:solidFill>
                <a:latin typeface="Candara" panose="020E0502030303020204" pitchFamily="34" charset="0"/>
              </a:rPr>
              <a:t>нисковъглеродна</a:t>
            </a:r>
            <a:r>
              <a:rPr lang="bg-BG" sz="2700" b="1" i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 Европа </a:t>
            </a:r>
            <a:r>
              <a:rPr lang="bg-BG" sz="2700" dirty="0" smtClean="0">
                <a:latin typeface="Candara" panose="020E0502030303020204" pitchFamily="34" charset="0"/>
              </a:rPr>
              <a:t>чрез насърчаване на чист и справедлив енергиен преход, зелени и сини инвестиции, кръгова икономика, приспособяване към изменението на климата и превенция и управление на риска </a:t>
            </a:r>
          </a:p>
          <a:p>
            <a:pPr marL="358775" indent="-358775">
              <a:buFont typeface="Wingdings" panose="05000000000000000000" pitchFamily="2" charset="2"/>
              <a:buChar char="Ø"/>
            </a:pPr>
            <a:r>
              <a:rPr lang="bg-BG" sz="2700" b="1" i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ЦП 3 - По-добре свързана Европа </a:t>
            </a:r>
            <a:r>
              <a:rPr lang="bg-BG" sz="2700" dirty="0" smtClean="0">
                <a:latin typeface="Candara" panose="020E0502030303020204" pitchFamily="34" charset="0"/>
              </a:rPr>
              <a:t>чрез подобряване на мобилността и регионалната свързаност на ИКТ </a:t>
            </a:r>
          </a:p>
          <a:p>
            <a:pPr marL="358775" indent="-358775">
              <a:buFont typeface="Wingdings" panose="05000000000000000000" pitchFamily="2" charset="2"/>
              <a:buChar char="Ø"/>
            </a:pPr>
            <a:r>
              <a:rPr lang="bg-BG" sz="2700" b="1" i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ЦП 4 - По-социална Европа </a:t>
            </a:r>
            <a:r>
              <a:rPr lang="bg-BG" sz="2700" dirty="0" smtClean="0">
                <a:latin typeface="Candara" panose="020E0502030303020204" pitchFamily="34" charset="0"/>
              </a:rPr>
              <a:t>— реализиране на европейския стълб на социалните права  </a:t>
            </a:r>
          </a:p>
          <a:p>
            <a:pPr marL="358775" indent="-358775">
              <a:buFont typeface="Wingdings" panose="05000000000000000000" pitchFamily="2" charset="2"/>
              <a:buChar char="Ø"/>
            </a:pPr>
            <a:r>
              <a:rPr lang="bg-BG" sz="2700" b="1" i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ЦП 5 - Европа по-близо до гражданите </a:t>
            </a:r>
            <a:r>
              <a:rPr lang="bg-BG" sz="2700" dirty="0" smtClean="0">
                <a:latin typeface="Candara" panose="020E0502030303020204" pitchFamily="34" charset="0"/>
              </a:rPr>
              <a:t>чрез насърчаване на устойчивото и интегрирано развитие на</a:t>
            </a:r>
            <a:r>
              <a:rPr lang="en-US" sz="2700" dirty="0" smtClean="0">
                <a:latin typeface="Candara" panose="020E0502030303020204" pitchFamily="34" charset="0"/>
              </a:rPr>
              <a:t> </a:t>
            </a:r>
            <a:r>
              <a:rPr lang="bg-BG" sz="2700" i="1" dirty="0" smtClean="0">
                <a:latin typeface="Candara" panose="020E0502030303020204" pitchFamily="34" charset="0"/>
              </a:rPr>
              <a:t>всички видове територии </a:t>
            </a:r>
            <a:r>
              <a:rPr lang="bg-BG" sz="1900" i="1" dirty="0" smtClean="0">
                <a:latin typeface="Candara" panose="020E0502030303020204" pitchFamily="34" charset="0"/>
              </a:rPr>
              <a:t>(редактиран текст на предложението за регламент, съгласно частичен мандат на Съвета от 15 юли 2019 г. при стартиране на </a:t>
            </a:r>
            <a:r>
              <a:rPr lang="bg-BG" sz="1900" i="1" dirty="0" err="1" smtClean="0">
                <a:latin typeface="Candara" panose="020E0502030303020204" pitchFamily="34" charset="0"/>
              </a:rPr>
              <a:t>триалога</a:t>
            </a:r>
            <a:r>
              <a:rPr lang="bg-BG" sz="1900" i="1" dirty="0" smtClean="0">
                <a:latin typeface="Candara" panose="020E0502030303020204" pitchFamily="34" charset="0"/>
              </a:rPr>
              <a:t> с Европейския парламент</a:t>
            </a:r>
            <a:r>
              <a:rPr lang="bg-BG" sz="1900" dirty="0" smtClean="0">
                <a:latin typeface="Candara" panose="020E0502030303020204" pitchFamily="34" charset="0"/>
              </a:rPr>
              <a:t>)</a:t>
            </a:r>
            <a:endParaRPr lang="ru-RU" sz="1900" b="1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49135" y="2369127"/>
            <a:ext cx="11256053" cy="723208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Rounded Rectangle 6"/>
          <p:cNvSpPr/>
          <p:nvPr/>
        </p:nvSpPr>
        <p:spPr>
          <a:xfrm>
            <a:off x="349134" y="4686507"/>
            <a:ext cx="11256053" cy="723208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3218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770" y="1475548"/>
            <a:ext cx="10441441" cy="1446414"/>
          </a:xfrm>
        </p:spPr>
        <p:txBody>
          <a:bodyPr>
            <a:normAutofit fontScale="90000"/>
          </a:bodyPr>
          <a:lstStyle/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sz="2400" dirty="0">
                <a:latin typeface="Candara" panose="020E0502030303020204" pitchFamily="34" charset="0"/>
              </a:rPr>
              <a:t>ЕФРР, ЕСФ+ и </a:t>
            </a:r>
            <a:r>
              <a:rPr lang="ru-RU" sz="2400" dirty="0" err="1">
                <a:latin typeface="Candara" panose="020E0502030303020204" pitchFamily="34" charset="0"/>
              </a:rPr>
              <a:t>Кохезионният</a:t>
            </a:r>
            <a:r>
              <a:rPr lang="ru-RU" sz="2400" dirty="0">
                <a:latin typeface="Candara" panose="020E0502030303020204" pitchFamily="34" charset="0"/>
              </a:rPr>
              <a:t> фонд </a:t>
            </a:r>
            <a:r>
              <a:rPr lang="ru-RU" sz="2400" dirty="0" err="1">
                <a:latin typeface="Candara" panose="020E0502030303020204" pitchFamily="34" charset="0"/>
              </a:rPr>
              <a:t>допринасят</a:t>
            </a:r>
            <a:r>
              <a:rPr lang="ru-RU" sz="2400" dirty="0">
                <a:latin typeface="Candara" panose="020E0502030303020204" pitchFamily="34" charset="0"/>
              </a:rPr>
              <a:t> за </a:t>
            </a:r>
            <a:r>
              <a:rPr lang="ru-RU" sz="2400" dirty="0" err="1">
                <a:latin typeface="Candara" panose="020E0502030303020204" pitchFamily="34" charset="0"/>
              </a:rPr>
              <a:t>действията</a:t>
            </a:r>
            <a:r>
              <a:rPr lang="ru-RU" sz="2400" dirty="0">
                <a:latin typeface="Candara" panose="020E0502030303020204" pitchFamily="34" charset="0"/>
              </a:rPr>
              <a:t> на </a:t>
            </a:r>
            <a:r>
              <a:rPr lang="ru-RU" sz="2400" dirty="0" err="1">
                <a:latin typeface="Candara" panose="020E0502030303020204" pitchFamily="34" charset="0"/>
              </a:rPr>
              <a:t>Съюза</a:t>
            </a:r>
            <a:r>
              <a:rPr lang="ru-RU" sz="2400" dirty="0">
                <a:latin typeface="Candara" panose="020E0502030303020204" pitchFamily="34" charset="0"/>
              </a:rPr>
              <a:t>, </a:t>
            </a:r>
            <a:r>
              <a:rPr lang="ru-RU" sz="2400" dirty="0" err="1">
                <a:latin typeface="Candara" panose="020E0502030303020204" pitchFamily="34" charset="0"/>
              </a:rPr>
              <a:t>водещи</a:t>
            </a:r>
            <a:r>
              <a:rPr lang="ru-RU" sz="2400" dirty="0">
                <a:latin typeface="Candara" panose="020E0502030303020204" pitchFamily="34" charset="0"/>
              </a:rPr>
              <a:t> до </a:t>
            </a:r>
            <a:r>
              <a:rPr lang="ru-RU" sz="2400" dirty="0" err="1">
                <a:latin typeface="Candara" panose="020E0502030303020204" pitchFamily="34" charset="0"/>
              </a:rPr>
              <a:t>увеличаване</a:t>
            </a:r>
            <a:r>
              <a:rPr lang="ru-RU" sz="2400" dirty="0">
                <a:latin typeface="Candara" panose="020E0502030303020204" pitchFamily="34" charset="0"/>
              </a:rPr>
              <a:t> на </a:t>
            </a:r>
            <a:r>
              <a:rPr lang="ru-RU" sz="2400" dirty="0" err="1">
                <a:latin typeface="Candara" panose="020E0502030303020204" pitchFamily="34" charset="0"/>
              </a:rPr>
              <a:t>икономическото</a:t>
            </a:r>
            <a:r>
              <a:rPr lang="ru-RU" sz="2400" dirty="0">
                <a:latin typeface="Candara" panose="020E0502030303020204" pitchFamily="34" charset="0"/>
              </a:rPr>
              <a:t>, </a:t>
            </a:r>
            <a:r>
              <a:rPr lang="ru-RU" sz="2400" dirty="0" err="1">
                <a:latin typeface="Candara" panose="020E0502030303020204" pitchFamily="34" charset="0"/>
              </a:rPr>
              <a:t>социалното</a:t>
            </a:r>
            <a:r>
              <a:rPr lang="ru-RU" sz="2400" dirty="0">
                <a:latin typeface="Candara" panose="020E0502030303020204" pitchFamily="34" charset="0"/>
              </a:rPr>
              <a:t> и </a:t>
            </a:r>
            <a:r>
              <a:rPr lang="ru-RU" sz="2400" dirty="0" err="1">
                <a:latin typeface="Candara" panose="020E0502030303020204" pitchFamily="34" charset="0"/>
              </a:rPr>
              <a:t>териториалното</a:t>
            </a:r>
            <a:r>
              <a:rPr lang="ru-RU" sz="2400" dirty="0">
                <a:latin typeface="Candara" panose="020E0502030303020204" pitchFamily="34" charset="0"/>
              </a:rPr>
              <a:t> </a:t>
            </a:r>
            <a:r>
              <a:rPr lang="ru-RU" sz="2400" dirty="0" err="1">
                <a:latin typeface="Candara" panose="020E0502030303020204" pitchFamily="34" charset="0"/>
              </a:rPr>
              <a:t>сближаване</a:t>
            </a:r>
            <a:r>
              <a:rPr lang="ru-RU" sz="2400" dirty="0">
                <a:latin typeface="Candara" panose="020E0502030303020204" pitchFamily="34" charset="0"/>
              </a:rPr>
              <a:t> в </a:t>
            </a:r>
            <a:r>
              <a:rPr lang="ru-RU" sz="2400" dirty="0" err="1">
                <a:latin typeface="Candara" panose="020E0502030303020204" pitchFamily="34" charset="0"/>
              </a:rPr>
              <a:t>Съюза</a:t>
            </a:r>
            <a:r>
              <a:rPr lang="ru-RU" sz="2400" dirty="0">
                <a:latin typeface="Candara" panose="020E0502030303020204" pitchFamily="34" charset="0"/>
              </a:rPr>
              <a:t> в </a:t>
            </a:r>
            <a:r>
              <a:rPr lang="ru-RU" sz="2400" dirty="0" err="1">
                <a:latin typeface="Candara" panose="020E0502030303020204" pitchFamily="34" charset="0"/>
              </a:rPr>
              <a:t>съответствие</a:t>
            </a:r>
            <a:r>
              <a:rPr lang="ru-RU" sz="2400" dirty="0">
                <a:latin typeface="Candara" panose="020E0502030303020204" pitchFamily="34" charset="0"/>
              </a:rPr>
              <a:t> с член 174 от ДФЕС, </a:t>
            </a:r>
            <a:r>
              <a:rPr lang="ru-RU" sz="2400" dirty="0" err="1">
                <a:latin typeface="Candara" panose="020E0502030303020204" pitchFamily="34" charset="0"/>
              </a:rPr>
              <a:t>като</a:t>
            </a:r>
            <a:r>
              <a:rPr lang="ru-RU" sz="2400" dirty="0">
                <a:latin typeface="Candara" panose="020E0502030303020204" pitchFamily="34" charset="0"/>
              </a:rPr>
              <a:t> </a:t>
            </a:r>
            <a:r>
              <a:rPr lang="ru-RU" sz="2400" dirty="0" err="1">
                <a:latin typeface="Candara" panose="020E0502030303020204" pitchFamily="34" charset="0"/>
              </a:rPr>
              <a:t>преследват</a:t>
            </a:r>
            <a:r>
              <a:rPr lang="ru-RU" sz="2400" dirty="0">
                <a:latin typeface="Candara" panose="020E0502030303020204" pitchFamily="34" charset="0"/>
              </a:rPr>
              <a:t> </a:t>
            </a:r>
            <a:r>
              <a:rPr lang="ru-RU" sz="2400" dirty="0" err="1">
                <a:latin typeface="Candara" panose="020E0502030303020204" pitchFamily="34" charset="0"/>
              </a:rPr>
              <a:t>следните</a:t>
            </a:r>
            <a:r>
              <a:rPr lang="ru-RU" sz="2400" dirty="0">
                <a:latin typeface="Candara" panose="020E0502030303020204" pitchFamily="34" charset="0"/>
              </a:rPr>
              <a:t> цели:</a:t>
            </a:r>
            <a:br>
              <a:rPr lang="ru-RU" sz="2400" dirty="0">
                <a:latin typeface="Candara" panose="020E0502030303020204" pitchFamily="34" charset="0"/>
              </a:rPr>
            </a:b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4771" y="3158837"/>
            <a:ext cx="10441441" cy="2202872"/>
          </a:xfrm>
        </p:spPr>
        <p:txBody>
          <a:bodyPr>
            <a:normAutofit/>
          </a:bodyPr>
          <a:lstStyle/>
          <a:p>
            <a:pPr marL="358775" indent="-358775" algn="just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„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</a:rPr>
              <a:t>Инвестиции за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</a:rPr>
              <a:t>растеж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</a:rPr>
              <a:t> и работни места в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</a:rPr>
              <a:t>държавите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</a:rPr>
              <a:t>членки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</a:rPr>
              <a:t> и в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</a:rPr>
              <a:t>регионите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“ </a:t>
            </a:r>
            <a:r>
              <a:rPr lang="ru-RU" b="1" dirty="0" smtClean="0">
                <a:latin typeface="Candara" panose="020E0502030303020204" pitchFamily="34" charset="0"/>
              </a:rPr>
              <a:t>- </a:t>
            </a:r>
            <a:r>
              <a:rPr lang="ru-RU" dirty="0" err="1">
                <a:latin typeface="Candara" panose="020E0502030303020204" pitchFamily="34" charset="0"/>
              </a:rPr>
              <a:t>подпомагана</a:t>
            </a:r>
            <a:r>
              <a:rPr lang="ru-RU" dirty="0">
                <a:latin typeface="Candara" panose="020E0502030303020204" pitchFamily="34" charset="0"/>
              </a:rPr>
              <a:t> от ЕФРР, ЕСФ+ и </a:t>
            </a:r>
            <a:r>
              <a:rPr lang="ru-RU" dirty="0" err="1">
                <a:latin typeface="Candara" panose="020E0502030303020204" pitchFamily="34" charset="0"/>
              </a:rPr>
              <a:t>Кохезионния</a:t>
            </a:r>
            <a:r>
              <a:rPr lang="ru-RU" dirty="0">
                <a:latin typeface="Candara" panose="020E0502030303020204" pitchFamily="34" charset="0"/>
              </a:rPr>
              <a:t> фонд; </a:t>
            </a:r>
            <a:endParaRPr lang="ru-RU" dirty="0" smtClean="0">
              <a:latin typeface="Candara" panose="020E0502030303020204" pitchFamily="34" charset="0"/>
            </a:endParaRPr>
          </a:p>
          <a:p>
            <a:pPr marL="358775" indent="-358775" algn="just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ru-RU" sz="400" b="1" dirty="0">
              <a:latin typeface="Candara" panose="020E0502030303020204" pitchFamily="34" charset="0"/>
            </a:endParaRPr>
          </a:p>
          <a:p>
            <a:pPr marL="358775" indent="-358775" algn="just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„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</a:rPr>
              <a:t>Европейско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</a:rPr>
              <a:t>териториално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</a:rPr>
              <a:t>сътрудничество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</a:rPr>
              <a:t> (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</a:rPr>
              <a:t>Interreg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)“</a:t>
            </a:r>
            <a:r>
              <a:rPr lang="ru-RU" b="1" dirty="0" smtClean="0">
                <a:latin typeface="Candara" panose="020E0502030303020204" pitchFamily="34" charset="0"/>
              </a:rPr>
              <a:t> - </a:t>
            </a:r>
            <a:r>
              <a:rPr lang="ru-RU" dirty="0" err="1">
                <a:latin typeface="Candara" panose="020E0502030303020204" pitchFamily="34" charset="0"/>
              </a:rPr>
              <a:t>подпомагана</a:t>
            </a:r>
            <a:r>
              <a:rPr lang="ru-RU" dirty="0">
                <a:latin typeface="Candara" panose="020E0502030303020204" pitchFamily="34" charset="0"/>
              </a:rPr>
              <a:t> от ЕФРР.</a:t>
            </a:r>
            <a:endParaRPr lang="ru-RU" sz="2000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31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264" y="1321018"/>
            <a:ext cx="10058400" cy="480282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Партньорство и многостепенно управление – запазват се условията от 2014-2020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659" y="1914259"/>
            <a:ext cx="10989891" cy="4702672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Всяка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държава-членка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организира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осъществява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партньорство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с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участието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съответните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партньори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съответствие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с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Делегиран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регламент (ЕС) № </a:t>
            </a:r>
            <a:r>
              <a:rPr lang="ru-RU" sz="20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240/2014 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на </a:t>
            </a:r>
            <a:r>
              <a:rPr lang="ru-RU" sz="20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Комисията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относно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Европейския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кодекс на поведение за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партньорство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рамките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европейските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структурни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инвестиционни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</a:t>
            </a:r>
            <a:r>
              <a:rPr lang="ru-RU" sz="20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като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взема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предвид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особеностите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фондовете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. </a:t>
            </a:r>
            <a:r>
              <a:rPr lang="ru-RU" sz="1600" dirty="0">
                <a:latin typeface="Candara" panose="020E0502030303020204" pitchFamily="34" charset="0"/>
                <a:cs typeface="Times New Roman" panose="02020603050405020304" pitchFamily="18" charset="0"/>
              </a:rPr>
              <a:t>(</a:t>
            </a:r>
            <a:r>
              <a:rPr lang="ru-RU" sz="1600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редактиран</a:t>
            </a:r>
            <a:r>
              <a:rPr lang="ru-RU" sz="1600" i="1" dirty="0">
                <a:latin typeface="Candara" panose="020E0502030303020204" pitchFamily="34" charset="0"/>
                <a:cs typeface="Times New Roman" panose="02020603050405020304" pitchFamily="18" charset="0"/>
              </a:rPr>
              <a:t> текст на </a:t>
            </a:r>
            <a:r>
              <a:rPr lang="ru-RU" sz="1600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предложението</a:t>
            </a:r>
            <a:r>
              <a:rPr lang="ru-RU" sz="1600" i="1" dirty="0">
                <a:latin typeface="Candara" panose="020E0502030303020204" pitchFamily="34" charset="0"/>
                <a:cs typeface="Times New Roman" panose="02020603050405020304" pitchFamily="18" charset="0"/>
              </a:rPr>
              <a:t> за регламент, </a:t>
            </a:r>
            <a:r>
              <a:rPr lang="ru-RU" sz="1600" i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частичен </a:t>
            </a:r>
            <a:r>
              <a:rPr lang="ru-RU" sz="1600" i="1" dirty="0">
                <a:latin typeface="Candara" panose="020E0502030303020204" pitchFamily="34" charset="0"/>
                <a:cs typeface="Times New Roman" panose="02020603050405020304" pitchFamily="18" charset="0"/>
              </a:rPr>
              <a:t>мандат на </a:t>
            </a:r>
            <a:r>
              <a:rPr lang="ru-RU" sz="1600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Съвета</a:t>
            </a:r>
            <a:r>
              <a:rPr lang="ru-RU" sz="1600" i="1" dirty="0">
                <a:latin typeface="Candara" panose="020E0502030303020204" pitchFamily="34" charset="0"/>
                <a:cs typeface="Times New Roman" panose="02020603050405020304" pitchFamily="18" charset="0"/>
              </a:rPr>
              <a:t> от 15 юли 2019 г. при </a:t>
            </a:r>
            <a:r>
              <a:rPr lang="ru-RU" sz="1600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стартиране</a:t>
            </a:r>
            <a:r>
              <a:rPr lang="ru-RU" sz="1600" i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1600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триалога</a:t>
            </a:r>
            <a:r>
              <a:rPr lang="ru-RU" sz="1600" i="1" dirty="0">
                <a:latin typeface="Candara" panose="020E0502030303020204" pitchFamily="34" charset="0"/>
                <a:cs typeface="Times New Roman" panose="02020603050405020304" pitchFamily="18" charset="0"/>
              </a:rPr>
              <a:t> с </a:t>
            </a:r>
            <a:r>
              <a:rPr lang="ru-RU" sz="1600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Европейския</a:t>
            </a:r>
            <a:r>
              <a:rPr lang="ru-RU" sz="1600" i="1" dirty="0">
                <a:latin typeface="Candara" panose="020E0502030303020204" pitchFamily="34" charset="0"/>
                <a:cs typeface="Times New Roman" panose="02020603050405020304" pitchFamily="18" charset="0"/>
              </a:rPr>
              <a:t> парламент</a:t>
            </a:r>
            <a:r>
              <a:rPr lang="ru-RU" sz="16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)</a:t>
            </a:r>
            <a:endParaRPr lang="en-US" sz="1600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1600" dirty="0" smtClean="0">
              <a:latin typeface="+mj-lt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080272624"/>
              </p:ext>
            </p:extLst>
          </p:nvPr>
        </p:nvGraphicFramePr>
        <p:xfrm>
          <a:off x="808264" y="3392680"/>
          <a:ext cx="10424815" cy="3282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720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1671" y="1416659"/>
            <a:ext cx="10374594" cy="615143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Споразумение за партньорство (СП) – опростени правила в сравнение с 2014-2020 г. с цел по-бързо стартиране на изпълнението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573" y="2144993"/>
            <a:ext cx="10767700" cy="4471937"/>
          </a:xfrm>
        </p:spPr>
        <p:txBody>
          <a:bodyPr>
            <a:normAutofit lnSpcReduction="10000"/>
          </a:bodyPr>
          <a:lstStyle/>
          <a:p>
            <a:pPr marL="265113" indent="-265113">
              <a:buFont typeface="Wingdings" panose="05000000000000000000" pitchFamily="2" charset="2"/>
              <a:buChar char="§"/>
            </a:pP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Няма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Обща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стратегическа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рамка;</a:t>
            </a:r>
          </a:p>
          <a:p>
            <a:pPr marL="265113" indent="-265113">
              <a:buFont typeface="Wingdings" panose="05000000000000000000" pitchFamily="2" charset="2"/>
              <a:buChar char="§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СП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ще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ръководи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преговорите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относно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програмите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началото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но след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това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няма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да се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изменя</a:t>
            </a:r>
            <a:r>
              <a:rPr lang="en-US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pPr marL="265113" indent="-265113">
              <a:buFont typeface="Wingdings" panose="05000000000000000000" pitchFamily="2" charset="2"/>
              <a:buChar char="§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СП се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изисква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u="sng" dirty="0">
                <a:latin typeface="Candara" panose="020E0502030303020204" pitchFamily="34" charset="0"/>
                <a:cs typeface="Times New Roman" panose="02020603050405020304" pitchFamily="18" charset="0"/>
              </a:rPr>
              <a:t>само </a:t>
            </a:r>
            <a:r>
              <a:rPr lang="ru-RU" u="sng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основна</a:t>
            </a:r>
            <a:r>
              <a:rPr lang="ru-RU" u="sng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u="sng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информация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:</a:t>
            </a:r>
          </a:p>
          <a:p>
            <a:pPr marL="538163" indent="-358775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Избрани цели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политиката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обосновка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38163" indent="-358775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Координация между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фондовете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основни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очаквани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резултати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 </a:t>
            </a:r>
          </a:p>
          <a:p>
            <a:pPr marL="538163" indent="-358775">
              <a:buFont typeface="Wingdings" panose="05000000000000000000" pitchFamily="2" charset="2"/>
              <a:buChar char="ü"/>
            </a:pP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Предвиждано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финансиране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всеки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от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фондовете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по цели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политиката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национално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равнище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при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спазване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правилата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тематична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концентрация; </a:t>
            </a:r>
          </a:p>
          <a:p>
            <a:pPr marL="538163" indent="-358775">
              <a:buFont typeface="Wingdings" panose="05000000000000000000" pitchFamily="2" charset="2"/>
              <a:buChar char="ü"/>
            </a:pP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Списък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планираните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програми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по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със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съответното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неокончателно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финансиране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по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38163" indent="-358775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Резюме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действията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увеличаване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административния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капацитет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изпълнение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фондовете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75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552" y="1384070"/>
            <a:ext cx="10058400" cy="573576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Отключващи условия –  по-малко на брой и с  променени правила в сравнение с предварителните условия през 2014-2020 г. 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952" y="1957646"/>
            <a:ext cx="10397948" cy="47548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b="1" dirty="0" smtClean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 smtClean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77729619"/>
              </p:ext>
            </p:extLst>
          </p:nvPr>
        </p:nvGraphicFramePr>
        <p:xfrm>
          <a:off x="666572" y="1862050"/>
          <a:ext cx="10630968" cy="4946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488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263" y="1438910"/>
            <a:ext cx="11122428" cy="381578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000" dirty="0" smtClean="0">
                <a:latin typeface="Candara" panose="020E0502030303020204" pitchFamily="34" charset="0"/>
              </a:rPr>
              <a:t>Отключващи условия – приложими за „Оперативна програма за наука и образование“  2021-2027 г.  </a:t>
            </a:r>
            <a:endParaRPr lang="bg-BG" sz="2000" dirty="0">
              <a:latin typeface="Candara" panose="020E050203030302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006976"/>
              </p:ext>
            </p:extLst>
          </p:nvPr>
        </p:nvGraphicFramePr>
        <p:xfrm>
          <a:off x="606156" y="2170632"/>
          <a:ext cx="10801888" cy="42986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0472">
                  <a:extLst>
                    <a:ext uri="{9D8B030D-6E8A-4147-A177-3AD203B41FA5}">
                      <a16:colId xmlns:a16="http://schemas.microsoft.com/office/drawing/2014/main" val="1401384775"/>
                    </a:ext>
                  </a:extLst>
                </a:gridCol>
                <a:gridCol w="2700472">
                  <a:extLst>
                    <a:ext uri="{9D8B030D-6E8A-4147-A177-3AD203B41FA5}">
                      <a16:colId xmlns:a16="http://schemas.microsoft.com/office/drawing/2014/main" val="33647119"/>
                    </a:ext>
                  </a:extLst>
                </a:gridCol>
                <a:gridCol w="2700472">
                  <a:extLst>
                    <a:ext uri="{9D8B030D-6E8A-4147-A177-3AD203B41FA5}">
                      <a16:colId xmlns:a16="http://schemas.microsoft.com/office/drawing/2014/main" val="917750168"/>
                    </a:ext>
                  </a:extLst>
                </a:gridCol>
                <a:gridCol w="2700472">
                  <a:extLst>
                    <a:ext uri="{9D8B030D-6E8A-4147-A177-3AD203B41FA5}">
                      <a16:colId xmlns:a16="http://schemas.microsoft.com/office/drawing/2014/main" val="870933590"/>
                    </a:ext>
                  </a:extLst>
                </a:gridCol>
              </a:tblGrid>
              <a:tr h="1103729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Цел на политиката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Специфични цели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Наименование на отключващите условия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Критерии за изпълнение на отключващите условия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723123"/>
                  </a:ext>
                </a:extLst>
              </a:tr>
              <a:tr h="3194894">
                <a:tc>
                  <a:txBody>
                    <a:bodyPr/>
                    <a:lstStyle/>
                    <a:p>
                      <a:r>
                        <a:rPr lang="bg-BG" sz="2000" b="1" noProof="0" dirty="0" smtClean="0">
                          <a:solidFill>
                            <a:srgbClr val="C00000"/>
                          </a:solidFill>
                        </a:rPr>
                        <a:t>ЦП 1: </a:t>
                      </a:r>
                      <a:r>
                        <a:rPr lang="bg-BG" sz="2000" b="1" noProof="0" dirty="0" smtClean="0">
                          <a:solidFill>
                            <a:srgbClr val="C00000"/>
                          </a:solidFill>
                          <a:latin typeface="Candara" panose="020E0502030303020204" pitchFamily="34" charset="0"/>
                        </a:rPr>
                        <a:t>По-интелигентна Европа </a:t>
                      </a:r>
                      <a:r>
                        <a:rPr lang="bg-BG" sz="2000" b="1" noProof="0" dirty="0" smtClean="0">
                          <a:latin typeface="Candara" panose="020E0502030303020204" pitchFamily="34" charset="0"/>
                        </a:rPr>
                        <a:t>чрез насърчаване на иновативния и интелигентен икономически преход</a:t>
                      </a:r>
                      <a:endParaRPr lang="bg-BG" sz="2000" b="1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i="1" dirty="0" smtClean="0">
                          <a:latin typeface="Candara" panose="020E0502030303020204" pitchFamily="34" charset="0"/>
                        </a:rPr>
                        <a:t>ЕФРР:</a:t>
                      </a:r>
                    </a:p>
                    <a:p>
                      <a:r>
                        <a:rPr lang="bg-BG" sz="2000" noProof="0" dirty="0" smtClean="0">
                          <a:latin typeface="Candara" panose="020E0502030303020204" pitchFamily="34" charset="0"/>
                        </a:rPr>
                        <a:t>Всички специфични </a:t>
                      </a:r>
                      <a:r>
                        <a:rPr lang="ru-RU" sz="2000" dirty="0" smtClean="0">
                          <a:latin typeface="Candara" panose="020E0502030303020204" pitchFamily="34" charset="0"/>
                        </a:rPr>
                        <a:t>цели</a:t>
                      </a:r>
                      <a:endParaRPr lang="bg-BG" sz="20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Candara" panose="020E0502030303020204" pitchFamily="34" charset="0"/>
                        </a:rPr>
                        <a:t>Добро управление на </a:t>
                      </a:r>
                      <a:r>
                        <a:rPr lang="bg-BG" sz="2000" b="1" noProof="0" dirty="0" smtClean="0">
                          <a:latin typeface="Candara" panose="020E0502030303020204" pitchFamily="34" charset="0"/>
                        </a:rPr>
                        <a:t>национална или регионална стратегия за интелигентна </a:t>
                      </a:r>
                      <a:r>
                        <a:rPr lang="ru-RU" sz="2000" b="1" dirty="0" smtClean="0">
                          <a:latin typeface="Candara" panose="020E0502030303020204" pitchFamily="34" charset="0"/>
                        </a:rPr>
                        <a:t>специализация</a:t>
                      </a:r>
                      <a:endParaRPr lang="bg-BG" sz="20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noProof="0" dirty="0" smtClean="0">
                          <a:latin typeface="Candara" panose="020E0502030303020204" pitchFamily="34" charset="0"/>
                        </a:rPr>
                        <a:t>Стратегиите за интелигентна специализация трябва да бъдат придружени от елементи, съдържащи анализи, инструменти и организиране на институции </a:t>
                      </a:r>
                      <a:endParaRPr lang="bg-BG" sz="20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3328325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37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385" y="1396538"/>
            <a:ext cx="11029929" cy="374073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000" dirty="0" smtClean="0">
                <a:latin typeface="Candara" panose="020E0502030303020204" pitchFamily="34" charset="0"/>
              </a:rPr>
              <a:t>Отключващи условия – приложими за „Оперативна програма за наука и образование“ 2021-2027 г.  </a:t>
            </a:r>
            <a:endParaRPr lang="bg-BG" sz="2000" dirty="0">
              <a:latin typeface="Candara" panose="020E050203030302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3780631"/>
              </p:ext>
            </p:extLst>
          </p:nvPr>
        </p:nvGraphicFramePr>
        <p:xfrm>
          <a:off x="601886" y="2023053"/>
          <a:ext cx="10810428" cy="4619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2607">
                  <a:extLst>
                    <a:ext uri="{9D8B030D-6E8A-4147-A177-3AD203B41FA5}">
                      <a16:colId xmlns:a16="http://schemas.microsoft.com/office/drawing/2014/main" val="1401384775"/>
                    </a:ext>
                  </a:extLst>
                </a:gridCol>
                <a:gridCol w="2705728">
                  <a:extLst>
                    <a:ext uri="{9D8B030D-6E8A-4147-A177-3AD203B41FA5}">
                      <a16:colId xmlns:a16="http://schemas.microsoft.com/office/drawing/2014/main" val="33647119"/>
                    </a:ext>
                  </a:extLst>
                </a:gridCol>
                <a:gridCol w="2699486">
                  <a:extLst>
                    <a:ext uri="{9D8B030D-6E8A-4147-A177-3AD203B41FA5}">
                      <a16:colId xmlns:a16="http://schemas.microsoft.com/office/drawing/2014/main" val="917750168"/>
                    </a:ext>
                  </a:extLst>
                </a:gridCol>
                <a:gridCol w="2702607">
                  <a:extLst>
                    <a:ext uri="{9D8B030D-6E8A-4147-A177-3AD203B41FA5}">
                      <a16:colId xmlns:a16="http://schemas.microsoft.com/office/drawing/2014/main" val="870933590"/>
                    </a:ext>
                  </a:extLst>
                </a:gridCol>
              </a:tblGrid>
              <a:tr h="839788">
                <a:tc>
                  <a:txBody>
                    <a:bodyPr/>
                    <a:lstStyle/>
                    <a:p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Цел на политиката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Специфични цели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Наименование на отключващите условия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Критерии за изпълнение на отключващите условия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723123"/>
                  </a:ext>
                </a:extLst>
              </a:tr>
              <a:tr h="3591093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Candara" panose="020E0502030303020204" pitchFamily="34" charset="0"/>
                        </a:rPr>
                        <a:t>ЦП 4: </a:t>
                      </a:r>
                      <a:r>
                        <a:rPr lang="bg-BG" sz="1800" b="1" noProof="0" dirty="0" smtClean="0">
                          <a:solidFill>
                            <a:srgbClr val="C00000"/>
                          </a:solidFill>
                          <a:latin typeface="Candara" panose="020E0502030303020204" pitchFamily="34" charset="0"/>
                        </a:rPr>
                        <a:t>По-социална Европа </a:t>
                      </a:r>
                      <a:r>
                        <a:rPr lang="bg-BG" sz="1800" b="1" noProof="0" dirty="0" smtClean="0">
                          <a:latin typeface="Candara" panose="020E0502030303020204" pitchFamily="34" charset="0"/>
                        </a:rPr>
                        <a:t>чрез изпълнение на европейския стълб на социалните права</a:t>
                      </a:r>
                      <a:endParaRPr lang="bg-BG" sz="1800" b="1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Candara" panose="020E0502030303020204" pitchFamily="34" charset="0"/>
                        </a:rPr>
                        <a:t>ЕСФ:</a:t>
                      </a:r>
                    </a:p>
                    <a:p>
                      <a:r>
                        <a:rPr lang="bg-BG" sz="1800" noProof="0" dirty="0" smtClean="0">
                          <a:latin typeface="Candara" panose="020E0502030303020204" pitchFamily="34" charset="0"/>
                        </a:rPr>
                        <a:t>Подобряване на качеството, ефективността и съответствието с пазара на труда на системите за образование и обучение</a:t>
                      </a:r>
                    </a:p>
                    <a:p>
                      <a:endParaRPr lang="bg-BG" sz="800" noProof="0" dirty="0" smtClean="0">
                        <a:latin typeface="Candara" panose="020E0502030303020204" pitchFamily="34" charset="0"/>
                      </a:endParaRPr>
                    </a:p>
                    <a:p>
                      <a:r>
                        <a:rPr lang="bg-BG" sz="1800" noProof="0" dirty="0" smtClean="0">
                          <a:latin typeface="Candara" panose="020E0502030303020204" pitchFamily="34" charset="0"/>
                        </a:rPr>
                        <a:t>Насърчаване на равния достъп до и завършването на качествено и приобщаващо образование и обучение</a:t>
                      </a:r>
                      <a:endParaRPr lang="bg-BG" sz="1800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800" b="1" noProof="0" dirty="0" smtClean="0">
                          <a:latin typeface="Candara" panose="020E0502030303020204" pitchFamily="34" charset="0"/>
                        </a:rPr>
                        <a:t>Стратегическа рамка на политиката за образование и обучение на всички равнища</a:t>
                      </a:r>
                      <a:endParaRPr lang="bg-BG" sz="18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800" noProof="0" dirty="0" smtClean="0">
                          <a:latin typeface="Candara" panose="020E0502030303020204" pitchFamily="34" charset="0"/>
                        </a:rPr>
                        <a:t>Налице е национална и/или регионална стратегическа рамка на политиката за образование и обучение, в която са описани конкретни факти, механизми </a:t>
                      </a:r>
                      <a:r>
                        <a:rPr lang="ru-RU" sz="1800" dirty="0" smtClean="0">
                          <a:latin typeface="Candara" panose="020E0502030303020204" pitchFamily="34" charset="0"/>
                        </a:rPr>
                        <a:t>и мерки</a:t>
                      </a:r>
                      <a:endParaRPr lang="bg-BG" sz="18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163339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75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Преглед на изпълнението – 2014-2020 г.</a:t>
            </a:r>
            <a:endParaRPr lang="bg-BG" sz="2400" dirty="0">
              <a:latin typeface="Candara" panose="020E0502030303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3125724"/>
              </p:ext>
            </p:extLst>
          </p:nvPr>
        </p:nvGraphicFramePr>
        <p:xfrm>
          <a:off x="808038" y="2052638"/>
          <a:ext cx="10398125" cy="4564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97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Рамка за качество на изпълнението 2021-2027 г.</a:t>
            </a:r>
            <a:endParaRPr lang="bg-BG" sz="2400" dirty="0">
              <a:latin typeface="Candara" panose="020E0502030303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6462185"/>
              </p:ext>
            </p:extLst>
          </p:nvPr>
        </p:nvGraphicFramePr>
        <p:xfrm>
          <a:off x="783918" y="2078275"/>
          <a:ext cx="10398125" cy="4564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39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Програмиране – сравнение между 2014-2020 г. и 2021-2027 г. 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264" y="2053243"/>
            <a:ext cx="10397948" cy="4563687"/>
          </a:xfrm>
        </p:spPr>
        <p:txBody>
          <a:bodyPr>
            <a:normAutofit/>
          </a:bodyPr>
          <a:lstStyle/>
          <a:p>
            <a:endParaRPr lang="ru-RU" sz="2000" b="1" dirty="0" smtClean="0">
              <a:latin typeface="+mj-lt"/>
              <a:cs typeface="Times New Roman" panose="02020603050405020304" pitchFamily="18" charset="0"/>
            </a:endParaRP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65897281"/>
              </p:ext>
            </p:extLst>
          </p:nvPr>
        </p:nvGraphicFramePr>
        <p:xfrm>
          <a:off x="808265" y="1903616"/>
          <a:ext cx="10685828" cy="45911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088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Съдържание на програмите – примерна схема на програмна стратегия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264" y="2053243"/>
            <a:ext cx="10397948" cy="456368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ru-RU" sz="2000" dirty="0" smtClean="0"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+mj-lt"/>
              <a:cs typeface="Times New Roman" panose="02020603050405020304" pitchFamily="18" charset="0"/>
            </a:endParaRP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93158436"/>
              </p:ext>
            </p:extLst>
          </p:nvPr>
        </p:nvGraphicFramePr>
        <p:xfrm>
          <a:off x="1123643" y="2709948"/>
          <a:ext cx="9832532" cy="172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23370952"/>
              </p:ext>
            </p:extLst>
          </p:nvPr>
        </p:nvGraphicFramePr>
        <p:xfrm>
          <a:off x="1099474" y="4434645"/>
          <a:ext cx="10082569" cy="2109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890396814"/>
              </p:ext>
            </p:extLst>
          </p:nvPr>
        </p:nvGraphicFramePr>
        <p:xfrm>
          <a:off x="1127611" y="1903616"/>
          <a:ext cx="9828563" cy="1421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107993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Основни елементи в съдържанието на програмите </a:t>
            </a:r>
            <a:endParaRPr lang="bg-BG" sz="18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1" y="2053243"/>
            <a:ext cx="10677524" cy="4563687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sz="22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u="sng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За всяка специфична цел (СЦ):  </a:t>
            </a:r>
          </a:p>
          <a:p>
            <a:pPr marL="361950" indent="-361950" algn="just">
              <a:buNone/>
            </a:pPr>
            <a:r>
              <a:rPr lang="en-US" sz="2200" b="1" dirty="0" smtClean="0">
                <a:latin typeface="+mj-lt"/>
                <a:cs typeface="Times New Roman" panose="02020603050405020304" pitchFamily="18" charset="0"/>
              </a:rPr>
              <a:t>i) 	</a:t>
            </a:r>
            <a:r>
              <a:rPr lang="ru-RU" sz="23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свързаните</a:t>
            </a:r>
            <a:r>
              <a:rPr lang="ru-RU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видове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действия,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включително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списък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планираните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операции от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стратегическо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значение;</a:t>
            </a:r>
          </a:p>
          <a:p>
            <a:pPr marL="361950" indent="-361950" algn="just">
              <a:buNone/>
            </a:pPr>
            <a:r>
              <a:rPr lang="en-US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ii) 	</a:t>
            </a:r>
            <a:r>
              <a:rPr lang="ru-RU" sz="23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показателите</a:t>
            </a:r>
            <a:r>
              <a:rPr lang="ru-RU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за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крайния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продукт и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показателите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резултата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със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съответните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междинни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цели и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целеви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стойности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361950" indent="-361950" algn="just">
              <a:buNone/>
            </a:pPr>
            <a:r>
              <a:rPr lang="en-US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iii) 	</a:t>
            </a:r>
            <a:r>
              <a:rPr lang="ru-RU" sz="23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основните</a:t>
            </a:r>
            <a:r>
              <a:rPr lang="ru-RU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целеви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групи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361950" indent="-361950" algn="just">
              <a:buNone/>
            </a:pPr>
            <a:r>
              <a:rPr lang="en-US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iv)	</a:t>
            </a:r>
            <a:r>
              <a:rPr lang="ru-RU" sz="23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специфични</a:t>
            </a:r>
            <a:r>
              <a:rPr lang="ru-RU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целеви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територии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включително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планирано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използване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интегрирани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териториални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инвестиции,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водено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от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общностите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местно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развитие или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други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териториални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инструменти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361950" indent="-361950" algn="just">
              <a:buNone/>
            </a:pPr>
            <a:r>
              <a:rPr lang="en-US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v) 	</a:t>
            </a:r>
            <a:r>
              <a:rPr lang="ru-RU" sz="23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междурегионални</a:t>
            </a:r>
            <a:r>
              <a:rPr lang="ru-RU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и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транснационални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действия, при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които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бенефициерите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се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намират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поне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още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една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друга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държава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членка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361950" indent="-361950" algn="just">
              <a:buNone/>
            </a:pPr>
            <a:r>
              <a:rPr lang="en-US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vi) 	</a:t>
            </a:r>
            <a:r>
              <a:rPr lang="ru-RU" sz="23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планирано</a:t>
            </a:r>
            <a:r>
              <a:rPr lang="ru-RU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използване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финансови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инструменти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361950" indent="-361950" algn="just">
              <a:buNone/>
            </a:pPr>
            <a:r>
              <a:rPr lang="en-US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vii) </a:t>
            </a:r>
            <a:r>
              <a:rPr lang="ru-RU" sz="23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видове</a:t>
            </a:r>
            <a:r>
              <a:rPr lang="ru-RU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интервенции и примерна разбивка на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програмираните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средства в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зависимост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от вида интервенция или </a:t>
            </a:r>
            <a:r>
              <a:rPr lang="ru-RU" sz="23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област</a:t>
            </a:r>
            <a:r>
              <a:rPr lang="ru-RU" sz="23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3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подпомагане</a:t>
            </a:r>
            <a:r>
              <a:rPr lang="ru-RU" sz="23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– </a:t>
            </a:r>
            <a:r>
              <a:rPr lang="ru-RU" sz="2300" i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видовете</a:t>
            </a:r>
            <a:r>
              <a:rPr lang="ru-RU" sz="2300" i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интервенции </a:t>
            </a:r>
            <a:r>
              <a:rPr lang="ru-RU" sz="2300" i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са</a:t>
            </a:r>
            <a:r>
              <a:rPr lang="ru-RU" sz="2300" i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300" i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базата</a:t>
            </a:r>
            <a:r>
              <a:rPr lang="ru-RU" sz="2300" i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номенклатура, </a:t>
            </a:r>
            <a:r>
              <a:rPr lang="ru-RU" sz="2300" i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посочена</a:t>
            </a:r>
            <a:r>
              <a:rPr lang="ru-RU" sz="2300" i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в приложение на регламента.</a:t>
            </a:r>
            <a:endParaRPr lang="ru-RU" sz="2300" i="1" dirty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+mj-lt"/>
              <a:cs typeface="Times New Roman" panose="02020603050405020304" pitchFamily="18" charset="0"/>
            </a:endParaRP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46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600" dirty="0" smtClean="0">
                <a:latin typeface="Candara" panose="020E0502030303020204" pitchFamily="34" charset="0"/>
              </a:rPr>
              <a:t>Основни елементи в съдържанието на програмите </a:t>
            </a:r>
            <a:r>
              <a:rPr lang="bg-BG" sz="2600" i="1" dirty="0" smtClean="0">
                <a:latin typeface="Candara" panose="020E0502030303020204" pitchFamily="34" charset="0"/>
              </a:rPr>
              <a:t> </a:t>
            </a:r>
            <a:endParaRPr lang="bg-BG" sz="2600" i="1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4095" y="2148493"/>
            <a:ext cx="10397948" cy="4563687"/>
          </a:xfrm>
        </p:spPr>
        <p:txBody>
          <a:bodyPr>
            <a:normAutofit/>
          </a:bodyPr>
          <a:lstStyle/>
          <a:p>
            <a:pPr marL="542925" indent="-542925" algn="just">
              <a:buFont typeface="Wingdings" panose="05000000000000000000" pitchFamily="2" charset="2"/>
              <a:buChar char="Ø"/>
            </a:pP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Планирано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използване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техническата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помощ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42925" indent="-542925" algn="just">
              <a:buFont typeface="Wingdings" panose="05000000000000000000" pitchFamily="2" charset="2"/>
              <a:buChar char="Ø"/>
            </a:pP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План за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финансиране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 </a:t>
            </a:r>
          </a:p>
          <a:p>
            <a:pPr marL="542925" indent="-542925" algn="just">
              <a:buFont typeface="Wingdings" panose="05000000000000000000" pitchFamily="2" charset="2"/>
              <a:buChar char="Ø"/>
            </a:pP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Предприети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действия за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привличане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съответните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партньори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42925" indent="-542925" algn="just">
              <a:buFont typeface="Wingdings" panose="05000000000000000000" pitchFamily="2" charset="2"/>
              <a:buChar char="Ø"/>
            </a:pP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За всяко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отключващо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условие </a:t>
            </a:r>
            <a:r>
              <a:rPr lang="ru-RU" sz="26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– 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оценка дали е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изпълнено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към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датата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представяне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програмата</a:t>
            </a:r>
            <a:r>
              <a:rPr lang="ru-RU" sz="26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42925" indent="-542925" algn="just">
              <a:buFont typeface="Wingdings" panose="05000000000000000000" pitchFamily="2" charset="2"/>
              <a:buChar char="Ø"/>
            </a:pP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Предвиденият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подход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към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комуникация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видимост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програмата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42925" indent="-542925" algn="just">
              <a:buFont typeface="Wingdings" panose="05000000000000000000" pitchFamily="2" charset="2"/>
              <a:buChar char="Ø"/>
            </a:pP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Управляващ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орган,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одитен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орган и организация,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която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получава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плащания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от </a:t>
            </a:r>
            <a:r>
              <a:rPr lang="ru-RU" sz="26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Комисията</a:t>
            </a:r>
            <a:r>
              <a:rPr lang="ru-RU" sz="26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sz="2000" b="1" dirty="0" smtClean="0">
              <a:latin typeface="+mj-lt"/>
              <a:cs typeface="Times New Roman" panose="02020603050405020304" pitchFamily="18" charset="0"/>
            </a:endParaRP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19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Териториално развитие </a:t>
            </a:r>
            <a:endParaRPr lang="bg-BG" sz="1800" i="1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4683" y="1903616"/>
            <a:ext cx="10397948" cy="471331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g-BG" sz="2200" b="1" dirty="0" smtClean="0">
              <a:cs typeface="Times New Roman" panose="02020603050405020304" pitchFamily="18" charset="0"/>
            </a:endParaRP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992402578"/>
              </p:ext>
            </p:extLst>
          </p:nvPr>
        </p:nvGraphicFramePr>
        <p:xfrm>
          <a:off x="1123643" y="1903616"/>
          <a:ext cx="10058400" cy="4234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val Callout 5"/>
          <p:cNvSpPr/>
          <p:nvPr/>
        </p:nvSpPr>
        <p:spPr>
          <a:xfrm>
            <a:off x="7997353" y="1251088"/>
            <a:ext cx="3319984" cy="2382354"/>
          </a:xfrm>
          <a:prstGeom prst="wedgeEllipseCallout">
            <a:avLst/>
          </a:prstGeom>
          <a:solidFill>
            <a:schemeClr val="bg2"/>
          </a:solidFill>
          <a:scene3d>
            <a:camera prst="orthographicFront">
              <a:rot lat="26114" lon="21301135" rev="21598863"/>
            </a:camera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bg-BG" sz="12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r>
              <a:rPr lang="bg-BG" sz="1500" dirty="0" smtClean="0">
                <a:solidFill>
                  <a:schemeClr val="tx1"/>
                </a:solidFill>
                <a:latin typeface="Candara" panose="020E0502030303020204" pitchFamily="34" charset="0"/>
              </a:rPr>
              <a:t>- </a:t>
            </a:r>
            <a:r>
              <a:rPr lang="bg-BG" sz="16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Насочено към </a:t>
            </a:r>
            <a:r>
              <a:rPr lang="bg-BG" sz="16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подрегионални</a:t>
            </a:r>
            <a:r>
              <a:rPr lang="bg-BG" sz="16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райони</a:t>
            </a:r>
            <a:r>
              <a:rPr lang="bg-BG" sz="1600" dirty="0" smtClean="0"/>
              <a:t> </a:t>
            </a:r>
          </a:p>
          <a:p>
            <a:r>
              <a:rPr lang="bg-BG" sz="1600" dirty="0" smtClean="0">
                <a:solidFill>
                  <a:schemeClr val="tx1"/>
                </a:solidFill>
              </a:rPr>
              <a:t>- Водено от МИГ</a:t>
            </a:r>
          </a:p>
          <a:p>
            <a:r>
              <a:rPr lang="bg-BG" sz="1600" dirty="0" smtClean="0">
                <a:solidFill>
                  <a:schemeClr val="tx1"/>
                </a:solidFill>
              </a:rPr>
              <a:t>- Осъществява се чрез стратегии за ВОМР</a:t>
            </a:r>
          </a:p>
          <a:p>
            <a:r>
              <a:rPr lang="bg-BG" sz="1600" dirty="0" smtClean="0">
                <a:solidFill>
                  <a:schemeClr val="tx1"/>
                </a:solidFill>
              </a:rPr>
              <a:t>- Подпомага изграждане на мрежи</a:t>
            </a:r>
          </a:p>
          <a:p>
            <a:endParaRPr lang="bg-BG" sz="1200" dirty="0"/>
          </a:p>
        </p:txBody>
      </p:sp>
      <p:sp>
        <p:nvSpPr>
          <p:cNvPr id="9" name="Flowchart: Sequential Access Storage 8"/>
          <p:cNvSpPr/>
          <p:nvPr/>
        </p:nvSpPr>
        <p:spPr>
          <a:xfrm>
            <a:off x="538076" y="2292457"/>
            <a:ext cx="2940317" cy="2330977"/>
          </a:xfrm>
          <a:prstGeom prst="flowChartMagneticTap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ИТИ</a:t>
            </a:r>
            <a:r>
              <a:rPr lang="bg-BG" sz="14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600" dirty="0" smtClean="0">
                <a:solidFill>
                  <a:schemeClr val="tx1"/>
                </a:solidFill>
                <a:latin typeface="Candara" panose="020E0502030303020204" pitchFamily="34" charset="0"/>
              </a:rPr>
              <a:t>– когато териториална стратегия включва инвестиции по повече фондове или повече програми или повече приоритети от една програма </a:t>
            </a:r>
            <a:endParaRPr lang="bg-BG" sz="16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10190113" y="4020974"/>
            <a:ext cx="2001887" cy="1902072"/>
          </a:xfrm>
          <a:prstGeom prst="wedgeEllipseCallout">
            <a:avLst>
              <a:gd name="adj1" fmla="val -247188"/>
              <a:gd name="adj2" fmla="val -19684"/>
            </a:avLst>
          </a:prstGeom>
          <a:solidFill>
            <a:schemeClr val="bg2">
              <a:alpha val="72000"/>
            </a:schemeClr>
          </a:solidFill>
          <a:scene3d>
            <a:camera prst="orthographicFront">
              <a:rot lat="26114" lon="21301135" rev="21598863"/>
            </a:camera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chemeClr val="tx1"/>
                </a:solidFill>
              </a:rPr>
              <a:t>Цел на политиката 5 „Европа по-близо до </a:t>
            </a:r>
            <a:r>
              <a:rPr lang="bg-BG" sz="1600" dirty="0" smtClean="0">
                <a:solidFill>
                  <a:schemeClr val="tx1"/>
                </a:solidFill>
              </a:rPr>
              <a:t>гражданите</a:t>
            </a:r>
            <a:r>
              <a:rPr lang="en-US" sz="1600" dirty="0" smtClean="0">
                <a:solidFill>
                  <a:schemeClr val="tx1"/>
                </a:solidFill>
              </a:rPr>
              <a:t>”</a:t>
            </a:r>
            <a:endParaRPr lang="bg-BG" sz="1600" dirty="0">
              <a:solidFill>
                <a:schemeClr val="tx1"/>
              </a:solidFill>
            </a:endParaRPr>
          </a:p>
          <a:p>
            <a:endParaRPr lang="bg-BG" sz="1200" dirty="0"/>
          </a:p>
        </p:txBody>
      </p:sp>
    </p:spTree>
    <p:extLst>
      <p:ext uri="{BB962C8B-B14F-4D97-AF65-F5344CB8AC3E}">
        <p14:creationId xmlns:p14="http://schemas.microsoft.com/office/powerpoint/2010/main" val="21360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Териториални стратегии</a:t>
            </a:r>
            <a:endParaRPr lang="bg-BG" sz="1800" i="1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903616"/>
            <a:ext cx="10677525" cy="4713315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1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Териториалните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стратегии, </a:t>
            </a:r>
            <a:r>
              <a:rPr lang="ru-RU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съдържат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следните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елементи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: </a:t>
            </a:r>
          </a:p>
          <a:p>
            <a:pPr marL="714375" indent="-447675" algn="just">
              <a:buFont typeface="Wingdings" panose="05000000000000000000" pitchFamily="2" charset="2"/>
              <a:buChar char="ü"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Географски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район,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обхванат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от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стратегията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714375" indent="-447675" algn="just">
              <a:buFont typeface="Wingdings" panose="05000000000000000000" pitchFamily="2" charset="2"/>
              <a:buChar char="ü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Анализ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нуждите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 потенциала за развитие на района;</a:t>
            </a:r>
          </a:p>
          <a:p>
            <a:pPr marL="714375" indent="-447675" algn="just">
              <a:buFont typeface="Wingdings" panose="05000000000000000000" pitchFamily="2" charset="2"/>
              <a:buChar char="ü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Описание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интегриран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подход,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който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дава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отговор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набелязаните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нужди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 потенциал за развитие;</a:t>
            </a:r>
          </a:p>
          <a:p>
            <a:pPr marL="714375" indent="-447675" algn="just">
              <a:buFont typeface="Wingdings" panose="05000000000000000000" pitchFamily="2" charset="2"/>
              <a:buChar char="ü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Описание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участието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партньори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подготовката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изпълнението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стратегията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714375" indent="-447675" algn="just">
              <a:buFont typeface="Wingdings" panose="05000000000000000000" pitchFamily="2" charset="2"/>
              <a:buChar char="§"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Могат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да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съдържат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списък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операциите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които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ще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бъдат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подпомагани</a:t>
            </a:r>
            <a:endParaRPr lang="ru-RU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pPr marL="266700" indent="-266700"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Изготвят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се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отговорността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градски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местни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или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други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териториални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органи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или организации;</a:t>
            </a:r>
          </a:p>
          <a:p>
            <a:pPr marL="266700" indent="-266700" algn="just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Избраните операции </a:t>
            </a:r>
            <a:r>
              <a:rPr lang="ru-RU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трябва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да </a:t>
            </a:r>
            <a:r>
              <a:rPr lang="ru-RU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съответстват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териториалната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стратегия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54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Териториално развитие - ВОМР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124" y="2083078"/>
            <a:ext cx="10561437" cy="4713314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ru-RU" sz="8200" dirty="0">
                <a:latin typeface="Candara" panose="020E0502030303020204" pitchFamily="34" charset="0"/>
                <a:cs typeface="Times New Roman" panose="02020603050405020304" pitchFamily="18" charset="0"/>
              </a:rPr>
              <a:t>ЕФРР, ЕСФ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+, ЕЗФРСР </a:t>
            </a:r>
            <a:r>
              <a:rPr lang="ru-RU" sz="8200" dirty="0">
                <a:latin typeface="Candara" panose="020E0502030303020204" pitchFamily="34" charset="0"/>
                <a:cs typeface="Times New Roman" panose="02020603050405020304" pitchFamily="18" charset="0"/>
              </a:rPr>
              <a:t>и ЕФМДР </a:t>
            </a:r>
            <a:r>
              <a:rPr lang="ru-RU" sz="82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могат</a:t>
            </a:r>
            <a:r>
              <a:rPr lang="ru-RU" sz="8200" dirty="0">
                <a:latin typeface="Candara" panose="020E0502030303020204" pitchFamily="34" charset="0"/>
                <a:cs typeface="Times New Roman" panose="02020603050405020304" pitchFamily="18" charset="0"/>
              </a:rPr>
              <a:t> да </a:t>
            </a:r>
            <a:r>
              <a:rPr lang="ru-RU" sz="82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подпомагат</a:t>
            </a:r>
            <a:r>
              <a:rPr lang="ru-RU" sz="82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bg-BG" sz="82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оденото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>
                <a:latin typeface="Candara" panose="020E0502030303020204" pitchFamily="34" charset="0"/>
                <a:cs typeface="Times New Roman" panose="02020603050405020304" pitchFamily="18" charset="0"/>
              </a:rPr>
              <a:t>от </a:t>
            </a:r>
            <a:r>
              <a:rPr lang="ru-RU" sz="82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общностите</a:t>
            </a:r>
            <a:r>
              <a:rPr lang="ru-RU" sz="82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местно</a:t>
            </a:r>
            <a:r>
              <a:rPr lang="ru-RU" sz="82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развитие (ВОМР).</a:t>
            </a:r>
            <a:endParaRPr lang="ru-RU" sz="8200" dirty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8200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Стратегии за ВОМР </a:t>
            </a:r>
            <a:r>
              <a:rPr lang="ru-RU" sz="82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с  </a:t>
            </a:r>
            <a:r>
              <a:rPr lang="ru-RU" sz="82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предоставяне</a:t>
            </a:r>
            <a:r>
              <a:rPr lang="ru-RU" sz="82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8200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подпомагане</a:t>
            </a:r>
            <a:r>
              <a:rPr lang="ru-RU" sz="8200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по </a:t>
            </a:r>
            <a:r>
              <a:rPr lang="ru-RU" sz="8200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повече</a:t>
            </a:r>
            <a:r>
              <a:rPr lang="ru-RU" sz="8200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от един фонд </a:t>
            </a:r>
            <a:r>
              <a:rPr lang="ru-RU" sz="82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(</a:t>
            </a:r>
            <a:r>
              <a:rPr lang="ru-RU" sz="8200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съответно</a:t>
            </a:r>
            <a:r>
              <a:rPr lang="ru-RU" sz="8200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ОП):</a:t>
            </a:r>
          </a:p>
          <a:p>
            <a:pPr marL="538163" indent="-273050" algn="just">
              <a:buFont typeface="Wingdings" panose="05000000000000000000" pitchFamily="2" charset="2"/>
              <a:buChar char="§"/>
            </a:pP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УО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организират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съвместна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покана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за подбор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стратегиите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 </a:t>
            </a:r>
          </a:p>
          <a:p>
            <a:pPr marL="538163" indent="-273050" algn="just">
              <a:buFont typeface="Wingdings" panose="05000000000000000000" pitchFamily="2" charset="2"/>
              <a:buChar char="§"/>
            </a:pP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УО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сформират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съвместен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комитет за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всички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съответни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за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следене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изпълнението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стратегиите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38163" indent="-273050" algn="just">
              <a:buFont typeface="Wingdings" panose="05000000000000000000" pitchFamily="2" charset="2"/>
              <a:buChar char="§"/>
            </a:pP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УО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могат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да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изберат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един от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sz="8200" b="1" dirty="0" err="1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водещ</a:t>
            </a:r>
            <a:r>
              <a:rPr lang="ru-RU" sz="8200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фонд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. В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този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случай:</a:t>
            </a:r>
          </a:p>
          <a:p>
            <a:pPr marL="803275" indent="-265113" algn="just">
              <a:buFont typeface="Wingdings" panose="05000000000000000000" pitchFamily="2" charset="2"/>
              <a:buChar char="ü"/>
            </a:pP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За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съответната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стратегия се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прилагат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правилата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водещия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фонд;</a:t>
            </a:r>
          </a:p>
          <a:p>
            <a:pPr marL="803275" indent="-265113" algn="just">
              <a:buFont typeface="Wingdings" panose="05000000000000000000" pitchFamily="2" charset="2"/>
              <a:buChar char="ü"/>
            </a:pP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Органите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другите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разчитат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решенията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проверките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извършени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от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компетентния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орган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водещия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фонд;</a:t>
            </a:r>
          </a:p>
          <a:p>
            <a:pPr marL="803275" indent="-265113" algn="just">
              <a:buFont typeface="Wingdings" panose="05000000000000000000" pitchFamily="2" charset="2"/>
              <a:buChar char="ü"/>
            </a:pP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Органите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водещия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фонд предоставят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органите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другите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фондове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информация за мониторинг и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плащанията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в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съответствие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с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правилата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82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отделния</a:t>
            </a:r>
            <a:r>
              <a:rPr lang="ru-RU" sz="82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фонд. </a:t>
            </a:r>
          </a:p>
          <a:p>
            <a:pPr marL="0" indent="0">
              <a:buNone/>
            </a:pPr>
            <a:r>
              <a:rPr lang="ru-RU" sz="2000" dirty="0" smtClean="0">
                <a:cs typeface="Times New Roman" panose="02020603050405020304" pitchFamily="18" charset="0"/>
              </a:rPr>
              <a:t> </a:t>
            </a:r>
            <a:endParaRPr lang="bg-BG" sz="22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bg-BG" sz="2200" b="1" dirty="0" smtClean="0">
              <a:cs typeface="Times New Roman" panose="02020603050405020304" pitchFamily="18" charset="0"/>
            </a:endParaRP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28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Комитет за наблюдение  - КН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1561" y="2144686"/>
            <a:ext cx="10689624" cy="4401393"/>
          </a:xfrm>
        </p:spPr>
        <p:txBody>
          <a:bodyPr>
            <a:normAutofit/>
          </a:bodyPr>
          <a:lstStyle/>
          <a:p>
            <a:pPr marL="358775" indent="-358775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Комитет за наблюдение,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който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да следи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изпълнението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програмата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се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сформира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в срок от три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месеца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след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датата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, 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която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одобрението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програмата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е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нотифицирано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 </a:t>
            </a:r>
          </a:p>
          <a:p>
            <a:pPr marL="358775" indent="-358775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КН приема 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свой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процедурен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правилник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pPr marL="358775" indent="-358775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КН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заседава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поне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веднъж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годишно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прави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преглед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всички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въпроси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които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засягат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напредъка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програмата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постигането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нейните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цели;</a:t>
            </a:r>
            <a:endParaRPr lang="ru-RU" sz="2000" dirty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pPr marL="358775" indent="-358775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уебсайта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програмата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се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публикува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процедурния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правилник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КН и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всички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данни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и информация,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предоставени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на КН; </a:t>
            </a:r>
          </a:p>
          <a:p>
            <a:pPr marL="358775" indent="-358775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състава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КН: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балансирано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представителство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съответните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органи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държавата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членка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,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междинните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звена и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представителите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партньорите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358775" indent="-358775" algn="just">
              <a:buFont typeface="Wingdings" panose="05000000000000000000" pitchFamily="2" charset="2"/>
              <a:buChar char="Ø"/>
            </a:pP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Всеки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член на КН – един глас;</a:t>
            </a:r>
          </a:p>
          <a:p>
            <a:pPr marL="358775" indent="-358775" algn="just">
              <a:buFont typeface="Wingdings" panose="05000000000000000000" pitchFamily="2" charset="2"/>
              <a:buChar char="Ø"/>
            </a:pP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Комисията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участва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работата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КН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със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съвещателна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функция.</a:t>
            </a:r>
            <a:endParaRPr lang="ru-RU" sz="1800" dirty="0"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5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202549"/>
            <a:ext cx="10058400" cy="561024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Функции на КН</a:t>
            </a:r>
            <a:endParaRPr lang="bg-BG" sz="2400" dirty="0">
              <a:latin typeface="Candara" panose="020E0502030303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012834"/>
              </p:ext>
            </p:extLst>
          </p:nvPr>
        </p:nvGraphicFramePr>
        <p:xfrm>
          <a:off x="1022350" y="1866900"/>
          <a:ext cx="10856913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32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2" y="1339281"/>
            <a:ext cx="10058400" cy="357447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Форми на подпомагане от държавите членки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7941" y="1790732"/>
            <a:ext cx="10629803" cy="495438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Държавите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членки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(ДЧ)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използват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приноса от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фондовете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за да предоставят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подпомагане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бенефициентите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под формата 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на: </a:t>
            </a:r>
            <a:r>
              <a:rPr lang="ru-RU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безвъзмездни</a:t>
            </a:r>
            <a:r>
              <a:rPr lang="ru-RU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средства; </a:t>
            </a:r>
            <a:r>
              <a:rPr lang="ru-RU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финансови</a:t>
            </a:r>
            <a:r>
              <a:rPr lang="ru-RU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инструменти</a:t>
            </a:r>
            <a:r>
              <a:rPr lang="ru-RU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; награди; комбинация </a:t>
            </a:r>
            <a:r>
              <a:rPr lang="ru-RU" b="1" dirty="0">
                <a:latin typeface="Candara" panose="020E0502030303020204" pitchFamily="34" charset="0"/>
                <a:cs typeface="Times New Roman" panose="02020603050405020304" pitchFamily="18" charset="0"/>
              </a:rPr>
              <a:t>от </a:t>
            </a:r>
            <a:r>
              <a:rPr lang="ru-RU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тях</a:t>
            </a:r>
            <a:r>
              <a:rPr lang="ru-RU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.</a:t>
            </a:r>
          </a:p>
          <a:p>
            <a:pPr marL="444500" indent="-444500"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Безвъзмездните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средства</a:t>
            </a:r>
            <a:r>
              <a:rPr lang="ru-RU" b="1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предоставяни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от 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ДЧ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бенефициентите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могат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бъдат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под всяка от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следните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форми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:</a:t>
            </a:r>
          </a:p>
          <a:p>
            <a:pPr marL="803275" indent="-358775" algn="just">
              <a:buNone/>
            </a:pP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а)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възстановяване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допустими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разходи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реално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направени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от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бенефициент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или от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частния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партньор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операции за ПЧП и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платени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при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изпълнението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операциите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включително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принос в натура и амортизация;</a:t>
            </a:r>
          </a:p>
          <a:p>
            <a:pPr marL="803275" indent="-358775" algn="just">
              <a:buNone/>
            </a:pP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б)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единични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разходи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803275" indent="-358775" algn="just">
              <a:buNone/>
            </a:pP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в)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еднократни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суми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803275" indent="-358775" algn="just">
              <a:buNone/>
            </a:pP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г)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финансиране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с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единна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ставка;</a:t>
            </a:r>
          </a:p>
          <a:p>
            <a:pPr marL="803275" indent="-358775" algn="just">
              <a:buNone/>
            </a:pP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д) комбинация от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формите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посочени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букви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а) — г),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27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373464"/>
            <a:ext cx="10058400" cy="561024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 err="1">
                <a:latin typeface="Candara" panose="020E0502030303020204" pitchFamily="34" charset="0"/>
              </a:rPr>
              <a:t>Определяне</a:t>
            </a:r>
            <a:r>
              <a:rPr lang="ru-RU" sz="2000" dirty="0">
                <a:latin typeface="Candara" panose="020E0502030303020204" pitchFamily="34" charset="0"/>
              </a:rPr>
              <a:t> на </a:t>
            </a:r>
            <a:r>
              <a:rPr lang="ru-RU" sz="2000" dirty="0" err="1">
                <a:latin typeface="Candara" panose="020E0502030303020204" pitchFamily="34" charset="0"/>
              </a:rPr>
              <a:t>ставките</a:t>
            </a:r>
            <a:r>
              <a:rPr lang="ru-RU" sz="2000" dirty="0">
                <a:latin typeface="Candara" panose="020E0502030303020204" pitchFamily="34" charset="0"/>
              </a:rPr>
              <a:t> на </a:t>
            </a:r>
            <a:r>
              <a:rPr lang="ru-RU" sz="2000" dirty="0" err="1" smtClean="0">
                <a:latin typeface="Candara" panose="020E0502030303020204" pitchFamily="34" charset="0"/>
              </a:rPr>
              <a:t>съфинансиране</a:t>
            </a:r>
            <a:r>
              <a:rPr lang="ru-RU" sz="2000" dirty="0" smtClean="0">
                <a:latin typeface="Candara" panose="020E0502030303020204" pitchFamily="34" charset="0"/>
              </a:rPr>
              <a:t> по </a:t>
            </a:r>
            <a:r>
              <a:rPr lang="ru-RU" sz="2000" dirty="0" err="1" smtClean="0">
                <a:latin typeface="Candara" panose="020E0502030303020204" pitchFamily="34" charset="0"/>
              </a:rPr>
              <a:t>целта</a:t>
            </a:r>
            <a:r>
              <a:rPr lang="ru-RU" sz="2000" dirty="0" smtClean="0">
                <a:latin typeface="Candara" panose="020E0502030303020204" pitchFamily="34" charset="0"/>
              </a:rPr>
              <a:t> «Инвестиции за </a:t>
            </a:r>
            <a:r>
              <a:rPr lang="ru-RU" sz="2000" dirty="0" err="1" smtClean="0">
                <a:latin typeface="Candara" panose="020E0502030303020204" pitchFamily="34" charset="0"/>
              </a:rPr>
              <a:t>растеж</a:t>
            </a:r>
            <a:r>
              <a:rPr lang="ru-RU" sz="2000" dirty="0" smtClean="0">
                <a:latin typeface="Candara" panose="020E0502030303020204" pitchFamily="34" charset="0"/>
              </a:rPr>
              <a:t> и работни места» за ЕФРР, ЕСФ+ и КФ</a:t>
            </a:r>
            <a:endParaRPr lang="bg-BG" sz="2000" dirty="0">
              <a:latin typeface="Candara" panose="020E0502030303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512800"/>
              </p:ext>
            </p:extLst>
          </p:nvPr>
        </p:nvGraphicFramePr>
        <p:xfrm>
          <a:off x="864579" y="2002854"/>
          <a:ext cx="10856913" cy="4750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b="0" dirty="0" err="1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общоприложими</a:t>
            </a:r>
            <a:r>
              <a:rPr lang="bg-BG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разпоредби (РОР) - 2021-2027</a:t>
            </a:r>
            <a:endParaRPr lang="en-GB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89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3682" y="1423332"/>
            <a:ext cx="11294917" cy="3830311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Предложение за </a:t>
            </a: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РЕГЛАМЕНТ НА ЕВРОПЕЙСКИЯ ПАРЛАМЕНТ И НА СЪВЕТА</a:t>
            </a:r>
            <a:b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ru-RU" sz="2800" dirty="0" err="1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относно</a:t>
            </a: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Европейския</a:t>
            </a: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фонд за </a:t>
            </a:r>
            <a:r>
              <a:rPr lang="ru-RU" sz="2800" dirty="0" err="1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регионално</a:t>
            </a: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развитие и </a:t>
            </a:r>
            <a:r>
              <a:rPr lang="ru-RU" sz="2800" dirty="0" err="1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относно</a:t>
            </a: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Кохезионния</a:t>
            </a: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фонд</a:t>
            </a:r>
            <a:r>
              <a:rPr lang="en-US" sz="2800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за периода 2021-2027</a:t>
            </a:r>
            <a:b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bg-BG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/>
            </a:r>
            <a:br>
              <a:rPr lang="bg-BG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/>
            </a:r>
            <a:b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endParaRPr lang="ru-RU" sz="2800" b="1" cap="none" dirty="0">
              <a:ln/>
              <a:solidFill>
                <a:schemeClr val="bg2">
                  <a:lumMod val="50000"/>
                </a:schemeClr>
              </a:solidFill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2049" y="5885334"/>
            <a:ext cx="8339446" cy="477981"/>
          </a:xfrm>
        </p:spPr>
        <p:txBody>
          <a:bodyPr>
            <a:noAutofit/>
          </a:bodyPr>
          <a:lstStyle/>
          <a:p>
            <a:r>
              <a:rPr lang="bg-BG" sz="1800" i="1" u="sng" dirty="0" smtClean="0"/>
              <a:t>СОМ (2018) 37</a:t>
            </a:r>
            <a:r>
              <a:rPr lang="en-US" sz="1800" i="1" u="sng" dirty="0" smtClean="0"/>
              <a:t>2</a:t>
            </a:r>
            <a:r>
              <a:rPr lang="bg-BG" sz="1800" i="1" u="sng" dirty="0" smtClean="0"/>
              <a:t> </a:t>
            </a:r>
            <a:r>
              <a:rPr lang="en-US" sz="1800" i="1" u="sng" dirty="0" smtClean="0"/>
              <a:t>final</a:t>
            </a:r>
            <a:endParaRPr lang="bg-BG" sz="1800" i="1" u="sng" dirty="0" smtClean="0"/>
          </a:p>
          <a:p>
            <a:endParaRPr lang="en-US" sz="1800" i="1" u="sng" dirty="0" smtClean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62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264" y="1329330"/>
            <a:ext cx="10593744" cy="414798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000" dirty="0" smtClean="0">
                <a:latin typeface="Candara" panose="020E0502030303020204" pitchFamily="34" charset="0"/>
              </a:rPr>
              <a:t>Специфични цели за ЕФРР и КФ – </a:t>
            </a:r>
            <a:r>
              <a:rPr lang="bg-BG" sz="2000" b="0" dirty="0" smtClean="0">
                <a:latin typeface="Candara" panose="020E0502030303020204" pitchFamily="34" charset="0"/>
              </a:rPr>
              <a:t>в съответствие с целите на политиката, определени в чл. 4 на РОР</a:t>
            </a:r>
            <a:endParaRPr lang="bg-BG" sz="2000" b="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264" y="1931437"/>
            <a:ext cx="10593744" cy="4685493"/>
          </a:xfrm>
        </p:spPr>
        <p:txBody>
          <a:bodyPr>
            <a:normAutofit/>
          </a:bodyPr>
          <a:lstStyle/>
          <a:p>
            <a:endParaRPr lang="ru-RU" sz="2000" b="1" dirty="0" smtClean="0">
              <a:latin typeface="+mj-lt"/>
              <a:cs typeface="Times New Roman" panose="02020603050405020304" pitchFamily="18" charset="0"/>
            </a:endParaRP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ЕФРР и КФ - </a:t>
            </a:r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966757033"/>
              </p:ext>
            </p:extLst>
          </p:nvPr>
        </p:nvGraphicFramePr>
        <p:xfrm>
          <a:off x="649480" y="1837346"/>
          <a:ext cx="11058258" cy="4872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166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264" y="1418254"/>
            <a:ext cx="10696381" cy="429208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000" dirty="0" smtClean="0">
                <a:latin typeface="Candara" panose="020E0502030303020204" pitchFamily="34" charset="0"/>
              </a:rPr>
              <a:t>Специфични цели по чл. 2, </a:t>
            </a:r>
            <a:r>
              <a:rPr lang="bg-BG" sz="2000" dirty="0" err="1" smtClean="0">
                <a:latin typeface="Candara" panose="020E0502030303020204" pitchFamily="34" charset="0"/>
              </a:rPr>
              <a:t>пар</a:t>
            </a:r>
            <a:r>
              <a:rPr lang="bg-BG" sz="2000" dirty="0" smtClean="0">
                <a:latin typeface="Candara" panose="020E0502030303020204" pitchFamily="34" charset="0"/>
              </a:rPr>
              <a:t>. 1 , (а) </a:t>
            </a:r>
            <a:endParaRPr lang="bg-BG" sz="2000" b="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264" y="2053243"/>
            <a:ext cx="10397948" cy="4563687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а) „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по-интелигентна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Европа чрез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насърчаване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иновативния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интелигентен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икономически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преход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“ (</a:t>
            </a: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цел на </a:t>
            </a:r>
            <a:r>
              <a:rPr lang="ru-RU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политиката</a:t>
            </a: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 1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) чрез:</a:t>
            </a:r>
          </a:p>
          <a:p>
            <a:pPr marL="538163" indent="-93663" algn="just"/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i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) </a:t>
            </a:r>
            <a:r>
              <a:rPr lang="ru-RU" b="1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засилване</a:t>
            </a:r>
            <a:r>
              <a:rPr lang="ru-RU" b="1" i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b="1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капацитета</a:t>
            </a:r>
            <a:r>
              <a:rPr lang="ru-RU" b="1" i="1" dirty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b="1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научни</a:t>
            </a:r>
            <a:r>
              <a:rPr lang="ru-RU" b="1" i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изследвания</a:t>
            </a:r>
            <a:r>
              <a:rPr lang="ru-RU" b="1" i="1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b="1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иновации</a:t>
            </a:r>
            <a:r>
              <a:rPr lang="ru-RU" b="1" i="1" dirty="0">
                <a:latin typeface="Candara" panose="020E0502030303020204" pitchFamily="34" charset="0"/>
                <a:cs typeface="Times New Roman" panose="02020603050405020304" pitchFamily="18" charset="0"/>
              </a:rPr>
              <a:t> и на </a:t>
            </a:r>
            <a:r>
              <a:rPr lang="ru-RU" b="1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въвеждането</a:t>
            </a:r>
            <a:r>
              <a:rPr lang="ru-RU" b="1" i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b="1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модерни</a:t>
            </a:r>
            <a:r>
              <a:rPr lang="ru-RU" b="1" i="1" dirty="0">
                <a:latin typeface="Candara" panose="020E0502030303020204" pitchFamily="34" charset="0"/>
                <a:cs typeface="Times New Roman" panose="02020603050405020304" pitchFamily="18" charset="0"/>
              </a:rPr>
              <a:t> технологии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38163" indent="-93663" algn="just"/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ii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усвояване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ползите от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цифровизацията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гражданите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дружествата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правителствата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38163" indent="-93663" algn="just"/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iii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засилване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растежа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конкурентоспособността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МСП;</a:t>
            </a:r>
          </a:p>
          <a:p>
            <a:pPr marL="538163" indent="-93663" algn="just"/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iv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) </a:t>
            </a:r>
            <a:r>
              <a:rPr lang="ru-RU" i="1" dirty="0">
                <a:latin typeface="Candara" panose="020E0502030303020204" pitchFamily="34" charset="0"/>
                <a:cs typeface="Times New Roman" panose="02020603050405020304" pitchFamily="18" charset="0"/>
              </a:rPr>
              <a:t>развитие на умения за </a:t>
            </a:r>
            <a:r>
              <a:rPr lang="ru-RU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интелигентно</a:t>
            </a:r>
            <a:r>
              <a:rPr lang="ru-RU" i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специализиране</a:t>
            </a:r>
            <a:r>
              <a:rPr lang="ru-RU" i="1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промишлен</a:t>
            </a:r>
            <a:r>
              <a:rPr lang="ru-RU" i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преход</a:t>
            </a:r>
            <a:r>
              <a:rPr lang="ru-RU" i="1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предприемачеството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+mj-lt"/>
              <a:cs typeface="Times New Roman" panose="02020603050405020304" pitchFamily="18" charset="0"/>
            </a:endParaRP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ЕФРР и КФ - </a:t>
            </a:r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08264" y="2851266"/>
            <a:ext cx="11256053" cy="723208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2706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48028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Тематична концентрация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264" y="2053243"/>
            <a:ext cx="10591826" cy="4563687"/>
          </a:xfrm>
        </p:spPr>
        <p:txBody>
          <a:bodyPr>
            <a:normAutofit/>
          </a:bodyPr>
          <a:lstStyle/>
          <a:p>
            <a:pPr marL="358775" indent="-358775" algn="just">
              <a:buFont typeface="Wingdings" panose="05000000000000000000" pitchFamily="2" charset="2"/>
              <a:buChar char="§"/>
            </a:pP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С цел да се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гарантира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, че в контекста 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намаляването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бюджета все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още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е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налице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критична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маса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от инвестиции, с Регламента за ЕФРР и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Кохезионния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фонд се 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поставят</a:t>
            </a:r>
            <a:r>
              <a:rPr lang="ru-RU" sz="2000" i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изисквания</a:t>
            </a:r>
            <a:r>
              <a:rPr lang="ru-RU" sz="2000" i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Candara" panose="020E0502030303020204" pitchFamily="34" charset="0"/>
                <a:cs typeface="Times New Roman" panose="02020603050405020304" pitchFamily="18" charset="0"/>
              </a:rPr>
              <a:t>за </a:t>
            </a:r>
            <a:r>
              <a:rPr lang="ru-RU" sz="2000" i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тематична</a:t>
            </a:r>
            <a:r>
              <a:rPr lang="ru-RU" sz="2000" i="1" dirty="0">
                <a:latin typeface="Candara" panose="020E0502030303020204" pitchFamily="34" charset="0"/>
                <a:cs typeface="Times New Roman" panose="02020603050405020304" pitchFamily="18" charset="0"/>
              </a:rPr>
              <a:t> концентрация. </a:t>
            </a:r>
            <a:endParaRPr lang="ru-RU" sz="2000" i="1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pPr marL="358775" indent="-358775" algn="just">
              <a:buFont typeface="Wingdings" panose="05000000000000000000" pitchFamily="2" charset="2"/>
              <a:buChar char="§"/>
            </a:pP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По-голямата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част (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между 65 % и 85 %) от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ресурсите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ще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се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съсредоточат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върху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приноса </a:t>
            </a:r>
            <a:r>
              <a:rPr lang="ru-RU" sz="2000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към</a:t>
            </a:r>
            <a:r>
              <a:rPr lang="ru-RU" sz="2000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: </a:t>
            </a:r>
          </a:p>
          <a:p>
            <a:pPr marL="538163" indent="-273050" algn="just">
              <a:buFont typeface="Wingdings" panose="05000000000000000000" pitchFamily="2" charset="2"/>
              <a:buChar char="Ø"/>
            </a:pP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Цел </a:t>
            </a:r>
            <a:r>
              <a:rPr lang="ru-R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на </a:t>
            </a:r>
            <a:r>
              <a:rPr lang="ru-RU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политиката</a:t>
            </a:r>
            <a:r>
              <a:rPr lang="ru-R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 1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по-интелигентна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Европа чрез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насърчаване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иновативния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интелигентен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икономически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преход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38163" indent="-273050" algn="just">
              <a:buFont typeface="Wingdings" panose="05000000000000000000" pitchFamily="2" charset="2"/>
              <a:buChar char="Ø"/>
            </a:pP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Цел </a:t>
            </a:r>
            <a:r>
              <a:rPr lang="ru-R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на </a:t>
            </a:r>
            <a:r>
              <a:rPr lang="ru-RU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политиката</a:t>
            </a:r>
            <a:r>
              <a:rPr lang="ru-R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 2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по-зелена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нисковъглеродна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Европа чрез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насърчаване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чист и справедлив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енергиен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преход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, зелени и сини инвестиции,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кръгова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икономика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приспособяване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към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изменението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на климата и превенция и управление на риска.</a:t>
            </a:r>
          </a:p>
          <a:p>
            <a:pPr marL="358775" indent="-358775" algn="just">
              <a:buFont typeface="Wingdings" panose="05000000000000000000" pitchFamily="2" charset="2"/>
              <a:buChar char="§"/>
            </a:pP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За да се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позволи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Candara" panose="020E0502030303020204" pitchFamily="34" charset="0"/>
                <a:cs typeface="Times New Roman" panose="02020603050405020304" pitchFamily="18" charset="0"/>
              </a:rPr>
              <a:t>гъвкавост</a:t>
            </a:r>
            <a:r>
              <a:rPr lang="ru-RU" sz="2000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критериите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тематична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концентрация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ще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се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прилагат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национално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равнище</a:t>
            </a:r>
            <a:r>
              <a:rPr lang="ru-RU" sz="2000" b="1" dirty="0">
                <a:latin typeface="Candara" panose="020E050203030302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ЕФРР и КФ - </a:t>
            </a:r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54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288473"/>
            <a:ext cx="10058400" cy="615143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Условия за тематична концентрация на национално ниво</a:t>
            </a:r>
            <a:endParaRPr lang="bg-BG" sz="2400" dirty="0">
              <a:latin typeface="Candara" panose="020E0502030303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6216379"/>
              </p:ext>
            </p:extLst>
          </p:nvPr>
        </p:nvGraphicFramePr>
        <p:xfrm>
          <a:off x="1250506" y="2330450"/>
          <a:ext cx="9200487" cy="3855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6829">
                  <a:extLst>
                    <a:ext uri="{9D8B030D-6E8A-4147-A177-3AD203B41FA5}">
                      <a16:colId xmlns:a16="http://schemas.microsoft.com/office/drawing/2014/main" val="55492421"/>
                    </a:ext>
                  </a:extLst>
                </a:gridCol>
                <a:gridCol w="2947989">
                  <a:extLst>
                    <a:ext uri="{9D8B030D-6E8A-4147-A177-3AD203B41FA5}">
                      <a16:colId xmlns:a16="http://schemas.microsoft.com/office/drawing/2014/main" val="2083707922"/>
                    </a:ext>
                  </a:extLst>
                </a:gridCol>
                <a:gridCol w="3185669">
                  <a:extLst>
                    <a:ext uri="{9D8B030D-6E8A-4147-A177-3AD203B41FA5}">
                      <a16:colId xmlns:a16="http://schemas.microsoft.com/office/drawing/2014/main" val="2719805992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За държави с: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Минимален % за „ЦП1“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Минимален % за „ЦП2“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2936844"/>
                  </a:ext>
                </a:extLst>
              </a:tr>
              <a:tr h="867758"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БНД под 75 % от средния за ЕС („група 3“)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35 %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30 %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170199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БНД 75-100 % от средния за ЕС („група 2“)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45 %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30%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431072"/>
                  </a:ext>
                </a:extLst>
              </a:tr>
              <a:tr h="1173475"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БНД възлиза на или надхвърля 100 % от средния за ЕС („група 1“)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60 % 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Не е приложимо</a:t>
                      </a:r>
                    </a:p>
                    <a:p>
                      <a:pPr algn="ctr"/>
                      <a:r>
                        <a:rPr lang="bg-BG" b="1" i="1" dirty="0" smtClean="0">
                          <a:latin typeface="Candara" panose="020E0502030303020204" pitchFamily="34" charset="0"/>
                        </a:rPr>
                        <a:t>Минимум за ЦП1 и ЦП2: 85 %</a:t>
                      </a:r>
                      <a:endParaRPr lang="bg-BG" b="1" i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8011117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ЕФРР и КФ - </a:t>
            </a:r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19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822" y="1415727"/>
            <a:ext cx="10058400" cy="390698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Обхват на подпомагането от ЕФРР</a:t>
            </a:r>
            <a:endParaRPr lang="bg-BG" sz="24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264" y="1712423"/>
            <a:ext cx="10397948" cy="4904508"/>
          </a:xfrm>
        </p:spPr>
        <p:txBody>
          <a:bodyPr>
            <a:normAutofit/>
          </a:bodyPr>
          <a:lstStyle/>
          <a:p>
            <a:pPr algn="just"/>
            <a:endParaRPr lang="ru-RU" b="1" dirty="0" smtClean="0">
              <a:latin typeface="+mj-lt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ЕФРР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подпомага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следните</a:t>
            </a:r>
            <a:r>
              <a:rPr lang="ru-RU" b="1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дейности</a:t>
            </a:r>
            <a:r>
              <a:rPr lang="ru-RU" b="1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:</a:t>
            </a:r>
          </a:p>
          <a:p>
            <a:pPr marL="538163" indent="-452438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инвестиции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в инфраструктура;</a:t>
            </a:r>
          </a:p>
          <a:p>
            <a:pPr marL="538163" indent="-452438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инвестиции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достъпа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до услуги;</a:t>
            </a:r>
          </a:p>
          <a:p>
            <a:pPr marL="538163" indent="-452438"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производствени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инвестиции в МСП;</a:t>
            </a:r>
          </a:p>
          <a:p>
            <a:pPr marL="538163" indent="-452438"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оборудване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софтуер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нематериални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активи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38163" indent="-452438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информация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комуникация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проучвания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създаване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партньорски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мрежи,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сътрудничество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обмен на опит и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дейности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свързани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с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клъстери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;</a:t>
            </a:r>
          </a:p>
          <a:p>
            <a:pPr marL="538163" indent="-452438"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техническа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помощ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sz="2000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en-US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ЕФРР и КФ - </a:t>
            </a:r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40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264" y="1288473"/>
            <a:ext cx="10373779" cy="399011"/>
          </a:xfrm>
        </p:spPr>
        <p:txBody>
          <a:bodyPr>
            <a:no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bg-BG" sz="2000" dirty="0" smtClean="0">
                <a:latin typeface="Candara" panose="020E0502030303020204" pitchFamily="34" charset="0"/>
              </a:rPr>
              <a:t>Приложение 1 - </a:t>
            </a:r>
            <a:r>
              <a:rPr lang="ru-RU" sz="2000" dirty="0">
                <a:latin typeface="Candara" panose="020E0502030303020204" pitchFamily="34" charset="0"/>
              </a:rPr>
              <a:t>Общи показатели за </a:t>
            </a:r>
            <a:r>
              <a:rPr lang="ru-RU" sz="2000" dirty="0" err="1">
                <a:latin typeface="Candara" panose="020E0502030303020204" pitchFamily="34" charset="0"/>
              </a:rPr>
              <a:t>крайния</a:t>
            </a:r>
            <a:r>
              <a:rPr lang="ru-RU" sz="2000" dirty="0">
                <a:latin typeface="Candara" panose="020E0502030303020204" pitchFamily="34" charset="0"/>
              </a:rPr>
              <a:t> продукт и за </a:t>
            </a:r>
            <a:r>
              <a:rPr lang="ru-RU" sz="2000" dirty="0" err="1">
                <a:latin typeface="Candara" panose="020E0502030303020204" pitchFamily="34" charset="0"/>
              </a:rPr>
              <a:t>резултатите</a:t>
            </a:r>
            <a:r>
              <a:rPr lang="ru-RU" sz="2000" dirty="0">
                <a:latin typeface="Candara" panose="020E0502030303020204" pitchFamily="34" charset="0"/>
              </a:rPr>
              <a:t> за ЕФРР </a:t>
            </a:r>
            <a:r>
              <a:rPr lang="ru-RU" sz="2000" dirty="0" smtClean="0">
                <a:latin typeface="Candara" panose="020E0502030303020204" pitchFamily="34" charset="0"/>
              </a:rPr>
              <a:t>и КФ</a:t>
            </a:r>
            <a:endParaRPr lang="bg-BG" sz="20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264" y="1762299"/>
            <a:ext cx="10397948" cy="5020886"/>
          </a:xfrm>
        </p:spPr>
        <p:txBody>
          <a:bodyPr>
            <a:normAutofit/>
          </a:bodyPr>
          <a:lstStyle/>
          <a:p>
            <a:endParaRPr lang="ru-RU" sz="2000" dirty="0"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ЕФРР и КФ - </a:t>
            </a:r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154193"/>
              </p:ext>
            </p:extLst>
          </p:nvPr>
        </p:nvGraphicFramePr>
        <p:xfrm>
          <a:off x="808261" y="1762299"/>
          <a:ext cx="10831110" cy="50742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9896">
                  <a:extLst>
                    <a:ext uri="{9D8B030D-6E8A-4147-A177-3AD203B41FA5}">
                      <a16:colId xmlns:a16="http://schemas.microsoft.com/office/drawing/2014/main" val="3095447702"/>
                    </a:ext>
                  </a:extLst>
                </a:gridCol>
                <a:gridCol w="3717421">
                  <a:extLst>
                    <a:ext uri="{9D8B030D-6E8A-4147-A177-3AD203B41FA5}">
                      <a16:colId xmlns:a16="http://schemas.microsoft.com/office/drawing/2014/main" val="666010581"/>
                    </a:ext>
                  </a:extLst>
                </a:gridCol>
                <a:gridCol w="3973793">
                  <a:extLst>
                    <a:ext uri="{9D8B030D-6E8A-4147-A177-3AD203B41FA5}">
                      <a16:colId xmlns:a16="http://schemas.microsoft.com/office/drawing/2014/main" val="3251845166"/>
                    </a:ext>
                  </a:extLst>
                </a:gridCol>
              </a:tblGrid>
              <a:tr h="376383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Цел на политиката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Краен продукт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Резултати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6369923"/>
                  </a:ext>
                </a:extLst>
              </a:tr>
              <a:tr h="3607003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Candara" panose="020E0502030303020204" pitchFamily="34" charset="0"/>
                        </a:rPr>
                        <a:t>1. </a:t>
                      </a:r>
                      <a:r>
                        <a:rPr lang="ru-RU" b="0" i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По-интелигентна</a:t>
                      </a:r>
                      <a:r>
                        <a:rPr lang="ru-RU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Европа чрез </a:t>
                      </a:r>
                      <a:r>
                        <a:rPr lang="ru-RU" b="0" i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насърчаване</a:t>
                      </a:r>
                      <a:r>
                        <a:rPr lang="ru-RU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b="0" i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иновативния</a:t>
                      </a:r>
                      <a:r>
                        <a:rPr lang="ru-RU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b="0" i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интелигентен</a:t>
                      </a:r>
                      <a:r>
                        <a:rPr lang="ru-RU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b="0" i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икономически</a:t>
                      </a:r>
                      <a:r>
                        <a:rPr lang="ru-RU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b="0" i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преход</a:t>
                      </a:r>
                      <a:endParaRPr lang="bg-BG" b="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…………………………………………………………………….</a:t>
                      </a:r>
                    </a:p>
                    <a:p>
                      <a:pPr algn="l"/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RCO 06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Изследователи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работещи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подкрепяни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обекти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научни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изследвания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RCO 07 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Научноизследователски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институции,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участващи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съвместни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проекти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научни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изследвания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RCO 08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Номинална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стойност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оборудването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научни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изследвания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иновации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RCO 10 Предприятия,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които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си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сътрудничат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с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научноизследователски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институции</a:t>
                      </a:r>
                    </a:p>
                    <a:p>
                      <a:pPr algn="l"/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RCO 96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Междурегионални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инвестиции в </a:t>
                      </a:r>
                      <a:r>
                        <a:rPr lang="ru-RU" sz="1500" dirty="0" err="1" smtClean="0">
                          <a:latin typeface="Candara" panose="020E0502030303020204" pitchFamily="34" charset="0"/>
                        </a:rPr>
                        <a:t>проекти</a:t>
                      </a:r>
                      <a:r>
                        <a:rPr lang="ru-RU" sz="1500" dirty="0" smtClean="0">
                          <a:latin typeface="Candara" panose="020E0502030303020204" pitchFamily="34" charset="0"/>
                        </a:rPr>
                        <a:t> на ЕС</a:t>
                      </a:r>
                      <a:endParaRPr lang="bg-BG" sz="15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RCR301 Работни места,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създадени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подкрепяните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структури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</a:p>
                    <a:p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RCR 02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Частни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инвестиции,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допълващи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публичната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подкрепа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(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безвъзмездни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средства,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финансови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инструменти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) </a:t>
                      </a:r>
                    </a:p>
                    <a:p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RCR 03 МСП,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въвеждащи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иновативен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продукт или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процес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</a:p>
                    <a:p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RCR 04 МСП,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въвеждащи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иновация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в маркетинга или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организацията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</a:p>
                    <a:p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RCR 05 МСП,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въвеждащи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иновация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равнището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предприятието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</a:p>
                    <a:p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RCR 06 Заявка за патент,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подадена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пред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Европейското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патентно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ведомство </a:t>
                      </a:r>
                    </a:p>
                    <a:p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RCR 07 Заявки за марка и дизайн </a:t>
                      </a:r>
                    </a:p>
                    <a:p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RCR 08 Публично-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частни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50" dirty="0" err="1" smtClean="0">
                          <a:latin typeface="Candara" panose="020E0502030303020204" pitchFamily="34" charset="0"/>
                        </a:rPr>
                        <a:t>съвместни</a:t>
                      </a:r>
                      <a:r>
                        <a:rPr lang="ru-RU" sz="1450" dirty="0" smtClean="0">
                          <a:latin typeface="Candara" panose="020E0502030303020204" pitchFamily="34" charset="0"/>
                        </a:rPr>
                        <a:t> публикации</a:t>
                      </a:r>
                      <a:endParaRPr lang="bg-BG" sz="145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8824317"/>
                  </a:ext>
                </a:extLst>
              </a:tr>
              <a:tr h="979310">
                <a:tc gridSpan="3">
                  <a:txBody>
                    <a:bodyPr/>
                    <a:lstStyle/>
                    <a:p>
                      <a:r>
                        <a:rPr lang="ru-RU" dirty="0" smtClean="0">
                          <a:latin typeface="Candara" panose="020E0502030303020204" pitchFamily="34" charset="0"/>
                        </a:rPr>
                        <a:t>RCO: Общ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показател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крайния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продукт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регионалната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политика</a:t>
                      </a:r>
                    </a:p>
                    <a:p>
                      <a:r>
                        <a:rPr lang="ru-RU" dirty="0" smtClean="0">
                          <a:latin typeface="Candara" panose="020E0502030303020204" pitchFamily="34" charset="0"/>
                        </a:rPr>
                        <a:t>RCR: Общ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показател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резултатите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регионалната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политика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1891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256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3682" y="1423332"/>
            <a:ext cx="11294917" cy="3830311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Предложение за</a:t>
            </a:r>
            <a:b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РЕГЛАМЕНТ НА ЕВРОПЕЙСКИЯ ПАРЛАМЕНТ И НА СЪВЕТА</a:t>
            </a:r>
            <a:b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</a:br>
            <a:r>
              <a:rPr lang="ru-RU" sz="2800" dirty="0" err="1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относно</a:t>
            </a: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Европейския</a:t>
            </a:r>
            <a:r>
              <a:rPr lang="ru-RU" sz="2800" dirty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социален фонд плюс (ЕСФ</a:t>
            </a:r>
            <a:r>
              <a:rPr lang="ru-RU" sz="2800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+)</a:t>
            </a:r>
            <a:r>
              <a:rPr lang="en-US" sz="2800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за периода 2021-2027</a:t>
            </a:r>
            <a: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/>
            </a:r>
            <a:b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r>
              <a:rPr lang="bg-BG" sz="2800" dirty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/>
            </a:r>
            <a:br>
              <a:rPr lang="bg-BG" sz="2800" dirty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r>
              <a:rPr lang="bg-BG" sz="2800" dirty="0" smtClean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/>
            </a:r>
            <a:br>
              <a:rPr lang="bg-BG" sz="2800" dirty="0" smtClean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/>
            </a:r>
            <a:br>
              <a:rPr lang="bg-BG" sz="28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endParaRPr lang="ru-RU" sz="28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3683" y="5902425"/>
            <a:ext cx="8339446" cy="477981"/>
          </a:xfrm>
        </p:spPr>
        <p:txBody>
          <a:bodyPr>
            <a:noAutofit/>
          </a:bodyPr>
          <a:lstStyle/>
          <a:p>
            <a:r>
              <a:rPr lang="bg-BG" sz="1800" i="1" u="sng" dirty="0" smtClean="0">
                <a:latin typeface="Candara" panose="020E0502030303020204" pitchFamily="34" charset="0"/>
              </a:rPr>
              <a:t>СОМ (2018) 38</a:t>
            </a:r>
            <a:r>
              <a:rPr lang="en-US" sz="1800" i="1" u="sng" dirty="0" smtClean="0">
                <a:latin typeface="Candara" panose="020E0502030303020204" pitchFamily="34" charset="0"/>
              </a:rPr>
              <a:t>2</a:t>
            </a:r>
            <a:r>
              <a:rPr lang="bg-BG" sz="1800" i="1" u="sng" dirty="0" smtClean="0">
                <a:latin typeface="Candara" panose="020E0502030303020204" pitchFamily="34" charset="0"/>
              </a:rPr>
              <a:t> </a:t>
            </a:r>
            <a:r>
              <a:rPr lang="en-US" sz="1800" i="1" u="sng" dirty="0" smtClean="0">
                <a:latin typeface="Candara" panose="020E0502030303020204" pitchFamily="34" charset="0"/>
              </a:rPr>
              <a:t>final</a:t>
            </a:r>
            <a:endParaRPr lang="bg-BG" sz="1800" i="1" u="sng" dirty="0" smtClean="0">
              <a:latin typeface="Candara" panose="020E0502030303020204" pitchFamily="34" charset="0"/>
            </a:endParaRPr>
          </a:p>
          <a:p>
            <a:endParaRPr lang="en-US" sz="1800" i="1" u="sng" dirty="0" smtClean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ndara" panose="020E0502030303020204" pitchFamily="34" charset="0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97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288473"/>
            <a:ext cx="10058400" cy="615143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200" dirty="0" smtClean="0">
                <a:latin typeface="Candara" panose="020E0502030303020204" pitchFamily="34" charset="0"/>
              </a:rPr>
              <a:t>Контекст на предложението</a:t>
            </a:r>
            <a:endParaRPr lang="bg-BG" sz="2200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264" y="2053243"/>
            <a:ext cx="10397948" cy="4563687"/>
          </a:xfrm>
        </p:spPr>
        <p:txBody>
          <a:bodyPr>
            <a:normAutofit/>
          </a:bodyPr>
          <a:lstStyle/>
          <a:p>
            <a:pPr algn="just"/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Предложението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за регламент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включва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Европейския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социален фонд плюс (ЕСФ+)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като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основен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инструмент на ЕС за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инвестиране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хората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и за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изпълнение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Европейския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стълб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социалните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права. </a:t>
            </a:r>
            <a:endParaRPr lang="en-US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ЕСФ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+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обединява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следните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фондове</a:t>
            </a:r>
            <a:r>
              <a:rPr lang="ru-RU" b="1" dirty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b="1" dirty="0" err="1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програми</a:t>
            </a:r>
            <a:r>
              <a:rPr lang="ru-RU" b="1" dirty="0" smtClean="0">
                <a:solidFill>
                  <a:srgbClr val="C00000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:</a:t>
            </a:r>
          </a:p>
          <a:p>
            <a:pPr marL="538163" indent="-358775" algn="just">
              <a:buFont typeface="Wingdings" panose="05000000000000000000" pitchFamily="2" charset="2"/>
              <a:buChar char="q"/>
            </a:pP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Европейския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социален фонд (ЕСФ) и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Инициативата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младежка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заетост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(ИМЗ);</a:t>
            </a:r>
          </a:p>
          <a:p>
            <a:pPr marL="538163" indent="-358775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Фонда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за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европейско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подпомагане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най-нуждаещите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се лица (FEAD);</a:t>
            </a:r>
          </a:p>
          <a:p>
            <a:pPr marL="538163" indent="-358775" algn="just"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Програмата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Европейския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съюз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заетост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социални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иновации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EaSI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);</a:t>
            </a:r>
          </a:p>
          <a:p>
            <a:pPr marL="538163" indent="-358775" algn="just"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Candara" panose="020E0502030303020204" pitchFamily="34" charset="0"/>
                <a:cs typeface="Times New Roman" panose="02020603050405020304" pitchFamily="18" charset="0"/>
              </a:rPr>
              <a:t>Програмата</a:t>
            </a:r>
            <a:r>
              <a:rPr lang="ru-RU" dirty="0" smtClean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за действие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Съюза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областта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здравето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Здравната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ndara" panose="020E0502030303020204" pitchFamily="34" charset="0"/>
                <a:cs typeface="Times New Roman" panose="02020603050405020304" pitchFamily="18" charset="0"/>
              </a:rPr>
              <a:t>програма</a:t>
            </a:r>
            <a:r>
              <a:rPr lang="ru-RU" dirty="0">
                <a:latin typeface="Candara" panose="020E0502030303020204" pitchFamily="34" charset="0"/>
                <a:cs typeface="Times New Roman" panose="02020603050405020304" pitchFamily="18" charset="0"/>
              </a:rPr>
              <a:t>).</a:t>
            </a:r>
            <a:endParaRPr lang="ru-RU" sz="2400" dirty="0" smtClean="0"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за ЕСФ+  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79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01410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Специфични цели</a:t>
            </a:r>
            <a:r>
              <a:rPr lang="en-US" sz="2400" dirty="0" smtClean="0">
                <a:latin typeface="Candara" panose="020E0502030303020204" pitchFamily="34" charset="0"/>
              </a:rPr>
              <a:t> – </a:t>
            </a:r>
            <a:r>
              <a:rPr lang="bg-BG" sz="2400" dirty="0" smtClean="0">
                <a:latin typeface="Candara" panose="020E0502030303020204" pitchFamily="34" charset="0"/>
              </a:rPr>
              <a:t>по ЦП 4  </a:t>
            </a:r>
            <a:r>
              <a:rPr lang="ru-RU" sz="2400" dirty="0" err="1" smtClean="0">
                <a:latin typeface="Candara" panose="020E0502030303020204" pitchFamily="34" charset="0"/>
              </a:rPr>
              <a:t>По-социална</a:t>
            </a:r>
            <a:r>
              <a:rPr lang="ru-RU" sz="2400" dirty="0" smtClean="0">
                <a:latin typeface="Candara" panose="020E0502030303020204" pitchFamily="34" charset="0"/>
              </a:rPr>
              <a:t> </a:t>
            </a:r>
            <a:r>
              <a:rPr lang="ru-RU" sz="2400" dirty="0">
                <a:latin typeface="Candara" panose="020E0502030303020204" pitchFamily="34" charset="0"/>
              </a:rPr>
              <a:t>Европа — </a:t>
            </a:r>
            <a:r>
              <a:rPr lang="ru-RU" sz="2400" dirty="0" err="1">
                <a:latin typeface="Candara" panose="020E0502030303020204" pitchFamily="34" charset="0"/>
              </a:rPr>
              <a:t>изпълнение</a:t>
            </a:r>
            <a:r>
              <a:rPr lang="ru-RU" sz="2400" dirty="0">
                <a:latin typeface="Candara" panose="020E0502030303020204" pitchFamily="34" charset="0"/>
              </a:rPr>
              <a:t> на </a:t>
            </a:r>
            <a:r>
              <a:rPr lang="ru-RU" sz="2400" dirty="0" err="1">
                <a:latin typeface="Candara" panose="020E0502030303020204" pitchFamily="34" charset="0"/>
              </a:rPr>
              <a:t>Европейския</a:t>
            </a:r>
            <a:r>
              <a:rPr lang="ru-RU" sz="2400" dirty="0">
                <a:latin typeface="Candara" panose="020E0502030303020204" pitchFamily="34" charset="0"/>
              </a:rPr>
              <a:t> </a:t>
            </a:r>
            <a:r>
              <a:rPr lang="ru-RU" sz="2400" dirty="0" err="1">
                <a:latin typeface="Candara" panose="020E0502030303020204" pitchFamily="34" charset="0"/>
              </a:rPr>
              <a:t>стълб</a:t>
            </a:r>
            <a:r>
              <a:rPr lang="ru-RU" sz="2400" dirty="0">
                <a:latin typeface="Candara" panose="020E0502030303020204" pitchFamily="34" charset="0"/>
              </a:rPr>
              <a:t> на </a:t>
            </a:r>
            <a:r>
              <a:rPr lang="ru-RU" sz="2400" dirty="0" err="1">
                <a:latin typeface="Candara" panose="020E0502030303020204" pitchFamily="34" charset="0"/>
              </a:rPr>
              <a:t>социалните</a:t>
            </a:r>
            <a:r>
              <a:rPr lang="ru-RU" sz="2400" dirty="0">
                <a:latin typeface="Candara" panose="020E0502030303020204" pitchFamily="34" charset="0"/>
              </a:rPr>
              <a:t> </a:t>
            </a:r>
            <a:r>
              <a:rPr lang="ru-RU" sz="2400" dirty="0" smtClean="0">
                <a:latin typeface="Candara" panose="020E0502030303020204" pitchFamily="34" charset="0"/>
              </a:rPr>
              <a:t>права </a:t>
            </a:r>
            <a:r>
              <a:rPr lang="ru-RU" sz="2200" b="0" dirty="0" smtClean="0">
                <a:latin typeface="Candara" panose="020E0502030303020204" pitchFamily="34" charset="0"/>
              </a:rPr>
              <a:t>(</a:t>
            </a:r>
            <a:r>
              <a:rPr lang="ru-RU" sz="2000" b="0" dirty="0" smtClean="0">
                <a:latin typeface="Candara" panose="020E0502030303020204" pitchFamily="34" charset="0"/>
              </a:rPr>
              <a:t>чл. 4 от </a:t>
            </a:r>
            <a:r>
              <a:rPr lang="ru-RU" sz="2000" b="0" dirty="0" err="1" smtClean="0">
                <a:latin typeface="Candara" panose="020E0502030303020204" pitchFamily="34" charset="0"/>
              </a:rPr>
              <a:t>предложението</a:t>
            </a:r>
            <a:r>
              <a:rPr lang="ru-RU" sz="2000" b="0" dirty="0" smtClean="0">
                <a:latin typeface="Candara" panose="020E0502030303020204" pitchFamily="34" charset="0"/>
              </a:rPr>
              <a:t> за регламент)</a:t>
            </a:r>
            <a:endParaRPr lang="bg-BG" sz="2000" b="0" dirty="0">
              <a:latin typeface="Candara" panose="020E050203030302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5456106"/>
              </p:ext>
            </p:extLst>
          </p:nvPr>
        </p:nvGraphicFramePr>
        <p:xfrm>
          <a:off x="538385" y="2090738"/>
          <a:ext cx="1107535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 ЕСФ+ </a:t>
            </a:r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14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338349"/>
            <a:ext cx="10058400" cy="407325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dirty="0" smtClean="0">
                <a:latin typeface="Candara" panose="020E0502030303020204" pitchFamily="34" charset="0"/>
              </a:rPr>
              <a:t>Съгласуваност и тематична концентрация</a:t>
            </a:r>
            <a:endParaRPr lang="bg-BG" sz="2400" dirty="0">
              <a:latin typeface="Candara" panose="020E0502030303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2306412"/>
              </p:ext>
            </p:extLst>
          </p:nvPr>
        </p:nvGraphicFramePr>
        <p:xfrm>
          <a:off x="808037" y="1820863"/>
          <a:ext cx="10882609" cy="4936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1424">
                  <a:extLst>
                    <a:ext uri="{9D8B030D-6E8A-4147-A177-3AD203B41FA5}">
                      <a16:colId xmlns:a16="http://schemas.microsoft.com/office/drawing/2014/main" val="1563191629"/>
                    </a:ext>
                  </a:extLst>
                </a:gridCol>
                <a:gridCol w="9051185">
                  <a:extLst>
                    <a:ext uri="{9D8B030D-6E8A-4147-A177-3AD203B41FA5}">
                      <a16:colId xmlns:a16="http://schemas.microsoft.com/office/drawing/2014/main" val="12827278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Дял от националните средства от ЕСФ+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Разпределение по специфични цели</a:t>
                      </a:r>
                    </a:p>
                    <a:p>
                      <a:pPr algn="ctr"/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Разпределение по целеви групи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392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600" b="1" i="0" dirty="0" smtClean="0">
                          <a:effectLst/>
                          <a:latin typeface="Candara" panose="020E0502030303020204" pitchFamily="34" charset="0"/>
                        </a:rPr>
                        <a:t>25 %</a:t>
                      </a:r>
                      <a:endParaRPr lang="bg-BG" sz="1600" b="1" i="0" dirty="0">
                        <a:effectLst/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err="1" smtClean="0">
                          <a:latin typeface="Candara" panose="020E0502030303020204" pitchFamily="34" charset="0"/>
                        </a:rPr>
                        <a:t>vii</a:t>
                      </a:r>
                      <a:r>
                        <a:rPr lang="ru-RU" sz="1400" b="1" dirty="0" smtClean="0">
                          <a:latin typeface="Candara" panose="020E0502030303020204" pitchFamily="34" charset="0"/>
                        </a:rPr>
                        <a:t>)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поощряване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активното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приобщаване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; </a:t>
                      </a:r>
                      <a:r>
                        <a:rPr lang="ru-RU" sz="1400" b="1" dirty="0" err="1" smtClean="0">
                          <a:latin typeface="Candara" panose="020E0502030303020204" pitchFamily="34" charset="0"/>
                        </a:rPr>
                        <a:t>viii</a:t>
                      </a:r>
                      <a:r>
                        <a:rPr lang="ru-RU" sz="1400" b="1" dirty="0" smtClean="0">
                          <a:latin typeface="Candara" panose="020E0502030303020204" pitchFamily="34" charset="0"/>
                        </a:rPr>
                        <a:t>)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насърчаване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социално-икономическата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интеграция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граждани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трети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държави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маргинализирани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общности</a:t>
                      </a:r>
                      <a:r>
                        <a:rPr lang="ru-RU" sz="1400" b="0" dirty="0" smtClean="0">
                          <a:latin typeface="Candara" panose="020E0502030303020204" pitchFamily="34" charset="0"/>
                        </a:rPr>
                        <a:t>;</a:t>
                      </a:r>
                      <a:r>
                        <a:rPr lang="ru-RU" sz="1400" b="1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b="1" dirty="0" err="1" smtClean="0">
                          <a:latin typeface="Candara" panose="020E0502030303020204" pitchFamily="34" charset="0"/>
                        </a:rPr>
                        <a:t>ix</a:t>
                      </a:r>
                      <a:r>
                        <a:rPr lang="ru-RU" sz="1400" b="1" dirty="0" smtClean="0">
                          <a:latin typeface="Candara" panose="020E0502030303020204" pitchFamily="34" charset="0"/>
                        </a:rPr>
                        <a:t>)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подобряване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равния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навременен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достъп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до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качествени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устойчиви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достъпни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услуги; </a:t>
                      </a:r>
                      <a:r>
                        <a:rPr lang="ru-RU" sz="1400" b="1" dirty="0" smtClean="0">
                          <a:latin typeface="Candara" panose="020E0502030303020204" pitchFamily="34" charset="0"/>
                        </a:rPr>
                        <a:t>x)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насърчаване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социалната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интеграция на хора,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изложени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риск от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бедност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или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социално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изключване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; </a:t>
                      </a:r>
                      <a:r>
                        <a:rPr lang="ru-RU" sz="1400" b="1" dirty="0" err="1" smtClean="0">
                          <a:latin typeface="Candara" panose="020E0502030303020204" pitchFamily="34" charset="0"/>
                        </a:rPr>
                        <a:t>xi</a:t>
                      </a:r>
                      <a:r>
                        <a:rPr lang="ru-RU" sz="1400" b="1" dirty="0" smtClean="0">
                          <a:latin typeface="Candara" panose="020E0502030303020204" pitchFamily="34" charset="0"/>
                        </a:rPr>
                        <a:t>)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справяне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с проблема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материалните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лишения.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739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600" b="1" i="0" dirty="0" smtClean="0">
                          <a:effectLst/>
                          <a:latin typeface="Candara" panose="020E0502030303020204" pitchFamily="34" charset="0"/>
                        </a:rPr>
                        <a:t>2 %</a:t>
                      </a:r>
                      <a:endParaRPr lang="bg-BG" sz="1600" b="1" i="0" dirty="0">
                        <a:effectLst/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err="1" smtClean="0">
                          <a:latin typeface="Candara" panose="020E0502030303020204" pitchFamily="34" charset="0"/>
                        </a:rPr>
                        <a:t>xi</a:t>
                      </a:r>
                      <a:r>
                        <a:rPr lang="ru-RU" sz="1400" b="1" dirty="0" smtClean="0">
                          <a:latin typeface="Candara" panose="020E0502030303020204" pitchFamily="34" charset="0"/>
                        </a:rPr>
                        <a:t>)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справяне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с проблема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материалните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лишения.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595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600" b="1" i="0" dirty="0" smtClean="0">
                          <a:effectLst/>
                          <a:latin typeface="Candara" panose="020E0502030303020204" pitchFamily="34" charset="0"/>
                        </a:rPr>
                        <a:t>2 %</a:t>
                      </a:r>
                      <a:endParaRPr lang="bg-BG" sz="1600" b="1" i="0" dirty="0">
                        <a:effectLst/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andara" panose="020E0502030303020204" pitchFamily="34" charset="0"/>
                        </a:rPr>
                        <a:t>x)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насърчаване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социалната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интеграция на хора,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изложени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риск от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бедност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или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социално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изключване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,</a:t>
                      </a:r>
                    </a:p>
                    <a:p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може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да се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взима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предвид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към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процента по СЦ </a:t>
                      </a:r>
                      <a:r>
                        <a:rPr lang="en-US" sz="1400" dirty="0" smtClean="0">
                          <a:latin typeface="Candara" panose="020E0502030303020204" pitchFamily="34" charset="0"/>
                        </a:rPr>
                        <a:t>xi)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09251"/>
                  </a:ext>
                </a:extLst>
              </a:tr>
              <a:tr h="1059972">
                <a:tc>
                  <a:txBody>
                    <a:bodyPr/>
                    <a:lstStyle/>
                    <a:p>
                      <a:r>
                        <a:rPr lang="bg-BG" sz="1600" b="1" i="0" dirty="0" smtClean="0">
                          <a:effectLst/>
                          <a:latin typeface="Candara" panose="020E0502030303020204" pitchFamily="34" charset="0"/>
                        </a:rPr>
                        <a:t>10%</a:t>
                      </a:r>
                    </a:p>
                    <a:p>
                      <a:r>
                        <a:rPr lang="bg-BG" sz="1600" b="1" i="0" dirty="0" smtClean="0">
                          <a:effectLst/>
                          <a:latin typeface="Candara" panose="020E0502030303020204" pitchFamily="34" charset="0"/>
                        </a:rPr>
                        <a:t>от средствата за 2021-2025 г.</a:t>
                      </a:r>
                      <a:endParaRPr lang="bg-BG" sz="1600" b="1" i="0" dirty="0">
                        <a:effectLst/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При % на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младите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хора на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възраст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между 15 и 29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години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които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не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участват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никаква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форма на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заетост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, образование или обучение, над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средното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равнище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Съюза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през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2019 г. 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- за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целеви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действия 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структурни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реформи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подкрепа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заетостта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сред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младите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хора 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прехода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от училище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към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работа,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възможности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за повторно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включване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системата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образованието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или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обучението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втори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шанс за образование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2021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600" b="1" dirty="0" smtClean="0">
                          <a:effectLst/>
                          <a:latin typeface="Candara" panose="020E0502030303020204" pitchFamily="34" charset="0"/>
                        </a:rPr>
                        <a:t>10%</a:t>
                      </a:r>
                    </a:p>
                    <a:p>
                      <a:r>
                        <a:rPr lang="bg-BG" sz="1600" b="1" dirty="0" smtClean="0">
                          <a:effectLst/>
                          <a:latin typeface="Candara" panose="020E0502030303020204" pitchFamily="34" charset="0"/>
                        </a:rPr>
                        <a:t>от средствата за 2026 – 2027 г.</a:t>
                      </a:r>
                      <a:endParaRPr lang="bg-BG" sz="1600" b="1" dirty="0">
                        <a:effectLst/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При % на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младите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хора на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възраст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между 15 и 29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години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които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не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участват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никаква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форма на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заетост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, образование или обучение, над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средното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рав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нище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Съюза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i="1" dirty="0" err="1" smtClean="0">
                          <a:latin typeface="Candara" panose="020E0502030303020204" pitchFamily="34" charset="0"/>
                        </a:rPr>
                        <a:t>през</a:t>
                      </a:r>
                      <a:r>
                        <a:rPr lang="ru-RU" sz="1400" i="1" dirty="0" smtClean="0">
                          <a:latin typeface="Candara" panose="020E0502030303020204" pitchFamily="34" charset="0"/>
                        </a:rPr>
                        <a:t> 2024 г. 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- за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целеви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действия 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структурни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реформи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подкрепа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заетостта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сред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младите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хора 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прехода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от училище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към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работа,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възможности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за повторно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включване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системата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образованието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или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обучението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400" dirty="0" err="1" smtClean="0">
                          <a:latin typeface="Candara" panose="020E0502030303020204" pitchFamily="34" charset="0"/>
                        </a:rPr>
                        <a:t>втори</a:t>
                      </a:r>
                      <a:r>
                        <a:rPr lang="ru-RU" sz="1400" dirty="0" smtClean="0">
                          <a:latin typeface="Candara" panose="020E0502030303020204" pitchFamily="34" charset="0"/>
                        </a:rPr>
                        <a:t> шанс за образование,</a:t>
                      </a:r>
                      <a:endParaRPr lang="bg-BG" sz="1400" dirty="0" smtClean="0">
                        <a:latin typeface="Candara" panose="020E0502030303020204" pitchFamily="34" charset="0"/>
                      </a:endParaRPr>
                    </a:p>
                    <a:p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5280107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Предложение за Регламент за </a:t>
            </a:r>
            <a:r>
              <a:rPr lang="bg-BG" sz="2000" b="0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ЕСФ+ </a:t>
            </a:r>
            <a:r>
              <a:rPr lang="bg-BG" sz="2000" b="0" dirty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2021-2027</a:t>
            </a:r>
            <a:endParaRPr lang="en-GB" sz="2000" b="0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21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8471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bg-BG" dirty="0" smtClean="0">
                <a:solidFill>
                  <a:srgbClr val="146194">
                    <a:lumMod val="50000"/>
                  </a:srgbClr>
                </a:solidFill>
                <a:latin typeface="Candara" panose="020E0502030303020204" pitchFamily="34" charset="0"/>
              </a:rPr>
              <a:t>Национално законодателство за подготовката на програмен период 2021-2027</a:t>
            </a:r>
            <a:endParaRPr lang="en-GB" dirty="0">
              <a:solidFill>
                <a:srgbClr val="146194">
                  <a:lumMod val="50000"/>
                </a:srgbClr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2534118"/>
              </p:ext>
            </p:extLst>
          </p:nvPr>
        </p:nvGraphicFramePr>
        <p:xfrm>
          <a:off x="998538" y="2136775"/>
          <a:ext cx="10207625" cy="4164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998538" y="1482385"/>
            <a:ext cx="10183812" cy="347662"/>
          </a:xfrm>
          <a:prstGeom prst="roundRect">
            <a:avLst>
              <a:gd name="adj" fmla="val 0"/>
            </a:avLst>
          </a:prstGeom>
          <a:blipFill rotWithShape="1">
            <a:blip r:embed="rId7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>
            <a:normAutofit fontScale="90000"/>
          </a:bodyPr>
          <a:lstStyle/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33134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30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002060"/>
                </a:solidFill>
                <a:cs typeface="Arial" panose="020B0604020202020204" pitchFamily="34" charset="0"/>
              </a:rPr>
              <a:t>за </a:t>
            </a:r>
            <a:r>
              <a:rPr lang="bg-BG" sz="30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63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1_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2_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4.xml><?xml version="1.0" encoding="utf-8"?>
<a:theme xmlns:a="http://schemas.openxmlformats.org/drawingml/2006/main" name="3_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3659</TotalTime>
  <Words>4198</Words>
  <Application>Microsoft Office PowerPoint</Application>
  <PresentationFormat>Widescreen</PresentationFormat>
  <Paragraphs>420</Paragraphs>
  <Slides>37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37</vt:i4>
      </vt:variant>
    </vt:vector>
  </HeadingPairs>
  <TitlesOfParts>
    <vt:vector size="48" baseType="lpstr">
      <vt:lpstr>Arial</vt:lpstr>
      <vt:lpstr>Calibri</vt:lpstr>
      <vt:lpstr>Calibri Light</vt:lpstr>
      <vt:lpstr>Candara</vt:lpstr>
      <vt:lpstr>Courier New</vt:lpstr>
      <vt:lpstr>Times New Roman</vt:lpstr>
      <vt:lpstr>Wingdings</vt:lpstr>
      <vt:lpstr>Retrospect</vt:lpstr>
      <vt:lpstr>1_Retrospect</vt:lpstr>
      <vt:lpstr>2_Retrospect</vt:lpstr>
      <vt:lpstr>3_Retrospect</vt:lpstr>
      <vt:lpstr>Информация за нормативната рамка за програмен период 2021-2027 г.    Първо заседание на Тематична работна група за  разработване на „Оперативна програма за наука и образование“ за програмния период 2021-2027 29.10.2019 г., гр. София </vt:lpstr>
      <vt:lpstr>Предложение за Регламент за общоприложими разпоредби (РОР)  за периода 2021-2027   </vt:lpstr>
      <vt:lpstr>Предложение за Регламент за общоприложими разпоредби (РОР) - 2021-2027 общ набор от основни правила за седем фонда</vt:lpstr>
      <vt:lpstr>Сравнение на обхвата на разпоредбите по Регламент №1303/2013 за програмен период 2014-2020 г. и предложението за РОР за програмен период 2021-2027 г. </vt:lpstr>
      <vt:lpstr>Цели на политиката (ЦП)</vt:lpstr>
      <vt:lpstr>ЕФРР, ЕСФ+ и Кохезионният фонд допринасят за действията на Съюза, водещи до увеличаване на икономическото, социалното и териториалното сближаване в Съюза в съответствие с член 174 от ДФЕС, като преследват следните цели: </vt:lpstr>
      <vt:lpstr>Партньорство и многостепенно управление – запазват се условията от 2014-2020</vt:lpstr>
      <vt:lpstr>Споразумение за партньорство (СП) – опростени правила в сравнение с 2014-2020 г. с цел по-бързо стартиране на изпълнението</vt:lpstr>
      <vt:lpstr>Отключващи условия –  по-малко на брой и с  променени правила в сравнение с предварителните условия през 2014-2020 г. </vt:lpstr>
      <vt:lpstr>Отключващи условия – приложими за „Оперативна програма за наука и образование“  2021-2027 г.  </vt:lpstr>
      <vt:lpstr>Отключващи условия – приложими за „Оперативна програма за наука и образование“ 2021-2027 г.  </vt:lpstr>
      <vt:lpstr>Преглед на изпълнението – 2014-2020 г.</vt:lpstr>
      <vt:lpstr>Рамка за качество на изпълнението 2021-2027 г.</vt:lpstr>
      <vt:lpstr>Програмиране – сравнение между 2014-2020 г. и 2021-2027 г. </vt:lpstr>
      <vt:lpstr>Съдържание на програмите – примерна схема на програмна стратегия</vt:lpstr>
      <vt:lpstr>Основни елементи в съдържанието на програмите </vt:lpstr>
      <vt:lpstr>Основни елементи в съдържанието на програмите  </vt:lpstr>
      <vt:lpstr>Териториално развитие </vt:lpstr>
      <vt:lpstr>Териториални стратегии</vt:lpstr>
      <vt:lpstr>Териториално развитие - ВОМР</vt:lpstr>
      <vt:lpstr>Комитет за наблюдение  - КН</vt:lpstr>
      <vt:lpstr>Функции на КН</vt:lpstr>
      <vt:lpstr>Форми на подпомагане от държавите членки</vt:lpstr>
      <vt:lpstr>Определяне на ставките на съфинансиране по целта «Инвестиции за растеж и работни места» за ЕФРР, ЕСФ+ и КФ</vt:lpstr>
      <vt:lpstr>Предложение за  РЕГЛАМЕНТ НА ЕВРОПЕЙСКИЯ ПАРЛАМЕНТ И НА СЪВЕТА относно Европейския фонд за регионално развитие и относно Кохезионния фонд за периода 2021-2027   </vt:lpstr>
      <vt:lpstr>Специфични цели за ЕФРР и КФ – в съответствие с целите на политиката, определени в чл. 4 на РОР</vt:lpstr>
      <vt:lpstr>Специфични цели по чл. 2, пар. 1 , (а) </vt:lpstr>
      <vt:lpstr>Тематична концентрация</vt:lpstr>
      <vt:lpstr>Условия за тематична концентрация на национално ниво</vt:lpstr>
      <vt:lpstr>Обхват на подпомагането от ЕФРР</vt:lpstr>
      <vt:lpstr>Приложение 1 - Общи показатели за крайния продукт и за резултатите за ЕФРР и КФ</vt:lpstr>
      <vt:lpstr>Предложение за РЕГЛАМЕНТ НА ЕВРОПЕЙСКИЯ ПАРЛАМЕНТ И НА СЪВЕТА относно Европейския социален фонд плюс (ЕСФ+) за периода 2021-2027    </vt:lpstr>
      <vt:lpstr>Контекст на предложението</vt:lpstr>
      <vt:lpstr>Специфични цели – по ЦП 4  По-социална Европа — изпълнение на Европейския стълб на социалните права (чл. 4 от предложението за регламент)</vt:lpstr>
      <vt:lpstr>Съгласуваност и тематична концентрация</vt:lpstr>
      <vt:lpstr>PowerPoint Presentation</vt:lpstr>
      <vt:lpstr>Благодаря за вниманието!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Maya Ninova</dc:creator>
  <cp:lastModifiedBy>Ivan Popov</cp:lastModifiedBy>
  <cp:revision>565</cp:revision>
  <dcterms:created xsi:type="dcterms:W3CDTF">2018-08-30T07:32:08Z</dcterms:created>
  <dcterms:modified xsi:type="dcterms:W3CDTF">2019-10-14T08:37:53Z</dcterms:modified>
</cp:coreProperties>
</file>