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2"/>
  </p:notesMasterIdLst>
  <p:sldIdLst>
    <p:sldId id="256" r:id="rId2"/>
    <p:sldId id="309" r:id="rId3"/>
    <p:sldId id="327" r:id="rId4"/>
    <p:sldId id="308" r:id="rId5"/>
    <p:sldId id="280" r:id="rId6"/>
    <p:sldId id="316" r:id="rId7"/>
    <p:sldId id="331" r:id="rId8"/>
    <p:sldId id="332" r:id="rId9"/>
    <p:sldId id="334" r:id="rId10"/>
    <p:sldId id="260" r:id="rId11"/>
  </p:sldIdLst>
  <p:sldSz cx="12192000" cy="6858000"/>
  <p:notesSz cx="6797675" cy="9926638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oana Bozhilova" initials="YB" lastIdx="2" clrIdx="0">
    <p:extLst>
      <p:ext uri="{19B8F6BF-5375-455C-9EA6-DF929625EA0E}">
        <p15:presenceInfo xmlns:p15="http://schemas.microsoft.com/office/powerpoint/2012/main" userId="S-1-5-21-3470032345-2211321583-660534131-4752" providerId="AD"/>
      </p:ext>
    </p:extLst>
  </p:cmAuthor>
  <p:cmAuthor id="2" name="Author" initials="VT" lastIdx="1" clrIdx="1">
    <p:extLst>
      <p:ext uri="{19B8F6BF-5375-455C-9EA6-DF929625EA0E}">
        <p15:presenceInfo xmlns:p15="http://schemas.microsoft.com/office/powerpoint/2012/main" userId="Auth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A300"/>
    <a:srgbClr val="4472C4"/>
    <a:srgbClr val="4D7FBB"/>
    <a:srgbClr val="10F8AB"/>
    <a:srgbClr val="2F528F"/>
    <a:srgbClr val="D7E7F5"/>
    <a:srgbClr val="CFD5EA"/>
    <a:srgbClr val="E9EBF5"/>
    <a:srgbClr val="8643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96" autoAdjust="0"/>
    <p:restoredTop sz="95226" autoAdjust="0"/>
  </p:normalViewPr>
  <p:slideViewPr>
    <p:cSldViewPr snapToGrid="0">
      <p:cViewPr varScale="1">
        <p:scale>
          <a:sx n="105" d="100"/>
          <a:sy n="105" d="100"/>
        </p:scale>
        <p:origin x="68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83D44E5-2C51-4C2E-AD7A-9A3DAB2A9B26}" type="doc">
      <dgm:prSet loTypeId="urn:microsoft.com/office/officeart/2005/8/layout/funnel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bg-BG"/>
        </a:p>
      </dgm:t>
    </dgm:pt>
    <dgm:pt modelId="{48749E27-C99B-4F4E-83F4-97DFDF874F38}">
      <dgm:prSet phldrT="[Text]" custT="1"/>
      <dgm:spPr/>
      <dgm:t>
        <a:bodyPr/>
        <a:lstStyle/>
        <a:p>
          <a:r>
            <a:rPr lang="bg-BG" sz="3200" dirty="0"/>
            <a:t>Ученици от уязвими групи</a:t>
          </a:r>
        </a:p>
      </dgm:t>
    </dgm:pt>
    <dgm:pt modelId="{ED68719F-51AF-4D70-BBDD-6AAD41CECE64}" type="parTrans" cxnId="{27CC9A6C-5159-4C32-BECD-251F51FC5CA1}">
      <dgm:prSet/>
      <dgm:spPr/>
      <dgm:t>
        <a:bodyPr/>
        <a:lstStyle/>
        <a:p>
          <a:endParaRPr lang="bg-BG"/>
        </a:p>
      </dgm:t>
    </dgm:pt>
    <dgm:pt modelId="{60CF4B71-FAD6-40BF-8C35-644A97DF5A7F}" type="sibTrans" cxnId="{27CC9A6C-5159-4C32-BECD-251F51FC5CA1}">
      <dgm:prSet/>
      <dgm:spPr/>
      <dgm:t>
        <a:bodyPr/>
        <a:lstStyle/>
        <a:p>
          <a:endParaRPr lang="bg-BG"/>
        </a:p>
      </dgm:t>
    </dgm:pt>
    <dgm:pt modelId="{3CEEE289-E181-46F0-A7B7-A6A092A00D29}">
      <dgm:prSet phldrT="[Text]" phldr="1"/>
      <dgm:spPr/>
      <dgm:t>
        <a:bodyPr/>
        <a:lstStyle/>
        <a:p>
          <a:endParaRPr lang="bg-BG"/>
        </a:p>
      </dgm:t>
    </dgm:pt>
    <dgm:pt modelId="{A4B353CE-8ECC-4354-A032-5B183DF0F130}" type="parTrans" cxnId="{2ECC5708-3883-4719-8CB4-1828038F40B5}">
      <dgm:prSet/>
      <dgm:spPr/>
      <dgm:t>
        <a:bodyPr/>
        <a:lstStyle/>
        <a:p>
          <a:endParaRPr lang="bg-BG"/>
        </a:p>
      </dgm:t>
    </dgm:pt>
    <dgm:pt modelId="{90F8ACBC-2A55-4D44-A5AD-0D883619A8B6}" type="sibTrans" cxnId="{2ECC5708-3883-4719-8CB4-1828038F40B5}">
      <dgm:prSet/>
      <dgm:spPr/>
      <dgm:t>
        <a:bodyPr/>
        <a:lstStyle/>
        <a:p>
          <a:endParaRPr lang="bg-BG"/>
        </a:p>
      </dgm:t>
    </dgm:pt>
    <dgm:pt modelId="{7BF59A1B-E988-4BD6-AE28-2A26B0ABF06B}">
      <dgm:prSet phldrT="[Text]"/>
      <dgm:spPr>
        <a:noFill/>
      </dgm:spPr>
      <dgm:t>
        <a:bodyPr/>
        <a:lstStyle/>
        <a:p>
          <a:r>
            <a:rPr lang="bg-BG" dirty="0">
              <a:gradFill>
                <a:gsLst>
                  <a:gs pos="0">
                    <a:srgbClr val="C00000"/>
                  </a:gs>
                  <a:gs pos="46000">
                    <a:schemeClr val="accent2">
                      <a:lumMod val="95000"/>
                      <a:lumOff val="5000"/>
                    </a:schemeClr>
                  </a:gs>
                  <a:gs pos="100000">
                    <a:schemeClr val="accent2">
                      <a:lumMod val="60000"/>
                    </a:schemeClr>
                  </a:gs>
                </a:gsLst>
                <a:path path="circle">
                  <a:fillToRect l="50000" t="130000" r="50000" b="-30000"/>
                </a:path>
              </a:gradFill>
            </a:rPr>
            <a:t>Целеви групи</a:t>
          </a:r>
        </a:p>
      </dgm:t>
    </dgm:pt>
    <dgm:pt modelId="{F80266CF-F6A5-4F89-A4DF-C9C00E9FA399}" type="parTrans" cxnId="{970BB0E0-F3BA-4031-B15A-F93AC70CDCF0}">
      <dgm:prSet/>
      <dgm:spPr/>
      <dgm:t>
        <a:bodyPr/>
        <a:lstStyle/>
        <a:p>
          <a:endParaRPr lang="bg-BG"/>
        </a:p>
      </dgm:t>
    </dgm:pt>
    <dgm:pt modelId="{7871D8BD-4589-4763-AE3F-13D5C2DAE5AD}" type="sibTrans" cxnId="{970BB0E0-F3BA-4031-B15A-F93AC70CDCF0}">
      <dgm:prSet/>
      <dgm:spPr/>
      <dgm:t>
        <a:bodyPr/>
        <a:lstStyle/>
        <a:p>
          <a:endParaRPr lang="bg-BG"/>
        </a:p>
      </dgm:t>
    </dgm:pt>
    <dgm:pt modelId="{AF5ED6C8-7D88-44F1-8E9B-ECC9D656CA81}">
      <dgm:prSet phldrT="[Text]" custScaleX="206028" custScaleY="114549" custLinFactNeighborX="-64285" custLinFactNeighborY="-48923"/>
      <dgm:sp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</dgm:spPr>
      <dgm:t>
        <a:bodyPr/>
        <a:lstStyle/>
        <a:p>
          <a:endParaRPr lang="bg-BG"/>
        </a:p>
      </dgm:t>
    </dgm:pt>
    <dgm:pt modelId="{93337033-D194-45FE-A3D6-601C3FE66F94}" type="parTrans" cxnId="{A5F4B492-C85F-41F5-9225-16F942F98541}">
      <dgm:prSet/>
      <dgm:spPr/>
      <dgm:t>
        <a:bodyPr/>
        <a:lstStyle/>
        <a:p>
          <a:endParaRPr lang="bg-BG"/>
        </a:p>
      </dgm:t>
    </dgm:pt>
    <dgm:pt modelId="{E70D7FFB-AF01-4F38-8C4E-0A3EBC453B31}" type="sibTrans" cxnId="{A5F4B492-C85F-41F5-9225-16F942F98541}">
      <dgm:prSet/>
      <dgm:spPr/>
      <dgm:t>
        <a:bodyPr/>
        <a:lstStyle/>
        <a:p>
          <a:endParaRPr lang="bg-BG"/>
        </a:p>
      </dgm:t>
    </dgm:pt>
    <dgm:pt modelId="{4E623402-6C91-457E-9448-8C0F31D29C61}">
      <dgm:prSet phldrT="[Text]" custScaleX="206028" custScaleY="114549" custLinFactNeighborX="-64285" custLinFactNeighborY="-48923"/>
      <dgm:sp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</dgm:spPr>
      <dgm:t>
        <a:bodyPr/>
        <a:lstStyle/>
        <a:p>
          <a:endParaRPr lang="bg-BG"/>
        </a:p>
      </dgm:t>
    </dgm:pt>
    <dgm:pt modelId="{93B0079C-24AD-44D6-986D-20EC0D3E9B57}" type="parTrans" cxnId="{B3FCCA3E-28E0-43D3-8041-2F6E4F05A4DB}">
      <dgm:prSet/>
      <dgm:spPr/>
      <dgm:t>
        <a:bodyPr/>
        <a:lstStyle/>
        <a:p>
          <a:endParaRPr lang="bg-BG"/>
        </a:p>
      </dgm:t>
    </dgm:pt>
    <dgm:pt modelId="{6461FB84-4472-4690-98CA-8EBECEE2FC2F}" type="sibTrans" cxnId="{B3FCCA3E-28E0-43D3-8041-2F6E4F05A4DB}">
      <dgm:prSet/>
      <dgm:spPr/>
      <dgm:t>
        <a:bodyPr/>
        <a:lstStyle/>
        <a:p>
          <a:endParaRPr lang="bg-BG"/>
        </a:p>
      </dgm:t>
    </dgm:pt>
    <dgm:pt modelId="{B44B7881-6A17-4E64-8BCE-EB7E74157BCB}">
      <dgm:prSet phldrT="[Text]" custScaleX="206028" custScaleY="114549" custLinFactNeighborX="-64285" custLinFactNeighborY="-48923"/>
      <dgm:sp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</dgm:spPr>
      <dgm:t>
        <a:bodyPr/>
        <a:lstStyle/>
        <a:p>
          <a:endParaRPr lang="bg-BG"/>
        </a:p>
      </dgm:t>
    </dgm:pt>
    <dgm:pt modelId="{6D43FD4B-838B-444C-9192-BD651E0DC63F}" type="parTrans" cxnId="{3D893454-6C0D-4DC6-9828-043C4975F69A}">
      <dgm:prSet/>
      <dgm:spPr/>
      <dgm:t>
        <a:bodyPr/>
        <a:lstStyle/>
        <a:p>
          <a:endParaRPr lang="bg-BG"/>
        </a:p>
      </dgm:t>
    </dgm:pt>
    <dgm:pt modelId="{FBB0B932-2B8E-4556-8915-26EDB1AB69CB}" type="sibTrans" cxnId="{3D893454-6C0D-4DC6-9828-043C4975F69A}">
      <dgm:prSet/>
      <dgm:spPr/>
      <dgm:t>
        <a:bodyPr/>
        <a:lstStyle/>
        <a:p>
          <a:endParaRPr lang="bg-BG"/>
        </a:p>
      </dgm:t>
    </dgm:pt>
    <dgm:pt modelId="{AACABCC7-753B-49DF-96E6-2D14B47903D0}">
      <dgm:prSet phldrT="[Text]" custT="1"/>
      <dgm:spPr>
        <a:gradFill rotWithShape="0">
          <a:gsLst>
            <a:gs pos="0">
              <a:schemeClr val="accent5">
                <a:lumMod val="60000"/>
                <a:lumOff val="40000"/>
              </a:schemeClr>
            </a:gs>
            <a:gs pos="60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</a:gradFill>
      </dgm:spPr>
      <dgm:t>
        <a:bodyPr/>
        <a:lstStyle/>
        <a:p>
          <a:r>
            <a:rPr lang="bg-BG" sz="2800" dirty="0"/>
            <a:t>Педагози и не педагози</a:t>
          </a:r>
        </a:p>
      </dgm:t>
    </dgm:pt>
    <dgm:pt modelId="{59BF194A-410C-4ED7-9D3B-9CA31A87968F}" type="sibTrans" cxnId="{BCF2A26C-EA09-47DF-840B-8708582B90A2}">
      <dgm:prSet/>
      <dgm:spPr/>
      <dgm:t>
        <a:bodyPr/>
        <a:lstStyle/>
        <a:p>
          <a:endParaRPr lang="bg-BG"/>
        </a:p>
      </dgm:t>
    </dgm:pt>
    <dgm:pt modelId="{30BB9C36-2289-4BEB-9F4C-9BB94489C4F3}" type="parTrans" cxnId="{BCF2A26C-EA09-47DF-840B-8708582B90A2}">
      <dgm:prSet/>
      <dgm:spPr/>
      <dgm:t>
        <a:bodyPr/>
        <a:lstStyle/>
        <a:p>
          <a:endParaRPr lang="bg-BG"/>
        </a:p>
      </dgm:t>
    </dgm:pt>
    <dgm:pt modelId="{E7B22A3D-9012-4C19-9429-0DA1270B734A}">
      <dgm:prSet phldrT="[Text]" custScaleX="193910" custScaleY="125321" custLinFactX="34270" custLinFactNeighborX="100000" custLinFactNeighborY="76575"/>
      <dgm:spPr>
        <a:solidFill>
          <a:srgbClr val="0070C0"/>
        </a:solidFill>
      </dgm:spPr>
      <dgm:t>
        <a:bodyPr/>
        <a:lstStyle/>
        <a:p>
          <a:endParaRPr lang="bg-BG"/>
        </a:p>
      </dgm:t>
    </dgm:pt>
    <dgm:pt modelId="{A43610D3-A797-41D1-B4C9-7C3E3A213A28}" type="parTrans" cxnId="{310B17BD-2420-4C02-9A37-674855592E9E}">
      <dgm:prSet/>
      <dgm:spPr/>
      <dgm:t>
        <a:bodyPr/>
        <a:lstStyle/>
        <a:p>
          <a:endParaRPr lang="bg-BG"/>
        </a:p>
      </dgm:t>
    </dgm:pt>
    <dgm:pt modelId="{A905CBB6-CD74-41F3-A8D7-358A75FB6393}" type="sibTrans" cxnId="{310B17BD-2420-4C02-9A37-674855592E9E}">
      <dgm:prSet/>
      <dgm:spPr/>
      <dgm:t>
        <a:bodyPr/>
        <a:lstStyle/>
        <a:p>
          <a:endParaRPr lang="bg-BG"/>
        </a:p>
      </dgm:t>
    </dgm:pt>
    <dgm:pt modelId="{9CC4FA8C-0EAE-423F-90D5-BFC1F5B1EEFE}" type="pres">
      <dgm:prSet presAssocID="{983D44E5-2C51-4C2E-AD7A-9A3DAB2A9B26}" presName="Name0" presStyleCnt="0">
        <dgm:presLayoutVars>
          <dgm:chMax val="4"/>
          <dgm:resizeHandles val="exact"/>
        </dgm:presLayoutVars>
      </dgm:prSet>
      <dgm:spPr/>
    </dgm:pt>
    <dgm:pt modelId="{9DA4C525-4B90-4AD4-B8F6-7670F4448FC8}" type="pres">
      <dgm:prSet presAssocID="{983D44E5-2C51-4C2E-AD7A-9A3DAB2A9B26}" presName="ellipse" presStyleLbl="trBgShp" presStyleIdx="0" presStyleCnt="1" custLinFactNeighborX="18254" custLinFactNeighborY="-13074"/>
      <dgm:spPr/>
    </dgm:pt>
    <dgm:pt modelId="{2F2FF753-F2BD-444F-8303-AE5745FAC1EB}" type="pres">
      <dgm:prSet presAssocID="{983D44E5-2C51-4C2E-AD7A-9A3DAB2A9B26}" presName="arrow1" presStyleLbl="fgShp" presStyleIdx="0" presStyleCnt="1"/>
      <dgm:spPr/>
    </dgm:pt>
    <dgm:pt modelId="{15C32604-383D-4A5E-AC31-BDEED68B11AE}" type="pres">
      <dgm:prSet presAssocID="{983D44E5-2C51-4C2E-AD7A-9A3DAB2A9B26}" presName="rectangle" presStyleLbl="revTx" presStyleIdx="0" presStyleCnt="1">
        <dgm:presLayoutVars>
          <dgm:bulletEnabled val="1"/>
        </dgm:presLayoutVars>
      </dgm:prSet>
      <dgm:spPr/>
    </dgm:pt>
    <dgm:pt modelId="{25A4D7A8-72D0-40A6-9728-B66553476EB0}" type="pres">
      <dgm:prSet presAssocID="{AACABCC7-753B-49DF-96E6-2D14B47903D0}" presName="item1" presStyleLbl="node1" presStyleIdx="0" presStyleCnt="3">
        <dgm:presLayoutVars>
          <dgm:bulletEnabled val="1"/>
        </dgm:presLayoutVars>
      </dgm:prSet>
      <dgm:spPr/>
    </dgm:pt>
    <dgm:pt modelId="{CEBE970E-873B-4AC4-A85E-1DF5B34E9ED6}" type="pres">
      <dgm:prSet presAssocID="{3CEEE289-E181-46F0-A7B7-A6A092A00D29}" presName="item2" presStyleLbl="node1" presStyleIdx="1" presStyleCnt="3" custScaleX="196520" custLinFactNeighborX="-53684" custLinFactNeighborY="-30789">
        <dgm:presLayoutVars>
          <dgm:bulletEnabled val="1"/>
        </dgm:presLayoutVars>
      </dgm:prSet>
      <dgm:spPr/>
    </dgm:pt>
    <dgm:pt modelId="{B8CCBC2B-2919-4E1E-8573-5FDA5DE2CB2C}" type="pres">
      <dgm:prSet presAssocID="{7BF59A1B-E988-4BD6-AE28-2A26B0ABF06B}" presName="item3" presStyleLbl="node1" presStyleIdx="2" presStyleCnt="3" custScaleX="242133" custScaleY="111579" custLinFactNeighborX="-27134" custLinFactNeighborY="99081">
        <dgm:presLayoutVars>
          <dgm:bulletEnabled val="1"/>
        </dgm:presLayoutVars>
      </dgm:prSet>
      <dgm:spPr/>
    </dgm:pt>
    <dgm:pt modelId="{FB959CAA-B9F3-4967-A842-80E2B91EB318}" type="pres">
      <dgm:prSet presAssocID="{983D44E5-2C51-4C2E-AD7A-9A3DAB2A9B26}" presName="funnel" presStyleLbl="trAlignAcc1" presStyleIdx="0" presStyleCnt="1" custAng="0" custScaleX="180903" custScaleY="127722" custLinFactNeighborX="225" custLinFactNeighborY="2338"/>
      <dgm:spPr>
        <a:ln w="31750" cmpd="sng">
          <a:solidFill>
            <a:srgbClr val="C00000"/>
          </a:solidFill>
        </a:ln>
      </dgm:spPr>
    </dgm:pt>
  </dgm:ptLst>
  <dgm:cxnLst>
    <dgm:cxn modelId="{2ECC5708-3883-4719-8CB4-1828038F40B5}" srcId="{983D44E5-2C51-4C2E-AD7A-9A3DAB2A9B26}" destId="{3CEEE289-E181-46F0-A7B7-A6A092A00D29}" srcOrd="2" destOrd="0" parTransId="{A4B353CE-8ECC-4354-A032-5B183DF0F130}" sibTransId="{90F8ACBC-2A55-4D44-A5AD-0D883619A8B6}"/>
    <dgm:cxn modelId="{16B59C11-0A10-4CBC-AF20-EE8F685103AE}" type="presOf" srcId="{AACABCC7-753B-49DF-96E6-2D14B47903D0}" destId="{CEBE970E-873B-4AC4-A85E-1DF5B34E9ED6}" srcOrd="0" destOrd="0" presId="urn:microsoft.com/office/officeart/2005/8/layout/funnel1"/>
    <dgm:cxn modelId="{B3FCCA3E-28E0-43D3-8041-2F6E4F05A4DB}" srcId="{983D44E5-2C51-4C2E-AD7A-9A3DAB2A9B26}" destId="{4E623402-6C91-457E-9448-8C0F31D29C61}" srcOrd="5" destOrd="0" parTransId="{93B0079C-24AD-44D6-986D-20EC0D3E9B57}" sibTransId="{6461FB84-4472-4690-98CA-8EBECEE2FC2F}"/>
    <dgm:cxn modelId="{27CC9A6C-5159-4C32-BECD-251F51FC5CA1}" srcId="{983D44E5-2C51-4C2E-AD7A-9A3DAB2A9B26}" destId="{48749E27-C99B-4F4E-83F4-97DFDF874F38}" srcOrd="0" destOrd="0" parTransId="{ED68719F-51AF-4D70-BBDD-6AAD41CECE64}" sibTransId="{60CF4B71-FAD6-40BF-8C35-644A97DF5A7F}"/>
    <dgm:cxn modelId="{BCF2A26C-EA09-47DF-840B-8708582B90A2}" srcId="{983D44E5-2C51-4C2E-AD7A-9A3DAB2A9B26}" destId="{AACABCC7-753B-49DF-96E6-2D14B47903D0}" srcOrd="1" destOrd="0" parTransId="{30BB9C36-2289-4BEB-9F4C-9BB94489C4F3}" sibTransId="{59BF194A-410C-4ED7-9D3B-9CA31A87968F}"/>
    <dgm:cxn modelId="{3D893454-6C0D-4DC6-9828-043C4975F69A}" srcId="{983D44E5-2C51-4C2E-AD7A-9A3DAB2A9B26}" destId="{B44B7881-6A17-4E64-8BCE-EB7E74157BCB}" srcOrd="6" destOrd="0" parTransId="{6D43FD4B-838B-444C-9192-BD651E0DC63F}" sibTransId="{FBB0B932-2B8E-4556-8915-26EDB1AB69CB}"/>
    <dgm:cxn modelId="{4638CC8B-C2F9-42B8-AFF0-9CF00EC08A90}" type="presOf" srcId="{983D44E5-2C51-4C2E-AD7A-9A3DAB2A9B26}" destId="{9CC4FA8C-0EAE-423F-90D5-BFC1F5B1EEFE}" srcOrd="0" destOrd="0" presId="urn:microsoft.com/office/officeart/2005/8/layout/funnel1"/>
    <dgm:cxn modelId="{A5F4B492-C85F-41F5-9225-16F942F98541}" srcId="{983D44E5-2C51-4C2E-AD7A-9A3DAB2A9B26}" destId="{AF5ED6C8-7D88-44F1-8E9B-ECC9D656CA81}" srcOrd="4" destOrd="0" parTransId="{93337033-D194-45FE-A3D6-601C3FE66F94}" sibTransId="{E70D7FFB-AF01-4F38-8C4E-0A3EBC453B31}"/>
    <dgm:cxn modelId="{310B17BD-2420-4C02-9A37-674855592E9E}" srcId="{983D44E5-2C51-4C2E-AD7A-9A3DAB2A9B26}" destId="{E7B22A3D-9012-4C19-9429-0DA1270B734A}" srcOrd="7" destOrd="0" parTransId="{A43610D3-A797-41D1-B4C9-7C3E3A213A28}" sibTransId="{A905CBB6-CD74-41F3-A8D7-358A75FB6393}"/>
    <dgm:cxn modelId="{8DD2DDCA-43F2-4F08-930E-05144B3A35E1}" type="presOf" srcId="{3CEEE289-E181-46F0-A7B7-A6A092A00D29}" destId="{25A4D7A8-72D0-40A6-9728-B66553476EB0}" srcOrd="0" destOrd="0" presId="urn:microsoft.com/office/officeart/2005/8/layout/funnel1"/>
    <dgm:cxn modelId="{F1C6B5D4-DE25-4690-9E90-5E28C7ACFB2C}" type="presOf" srcId="{48749E27-C99B-4F4E-83F4-97DFDF874F38}" destId="{B8CCBC2B-2919-4E1E-8573-5FDA5DE2CB2C}" srcOrd="0" destOrd="0" presId="urn:microsoft.com/office/officeart/2005/8/layout/funnel1"/>
    <dgm:cxn modelId="{970BB0E0-F3BA-4031-B15A-F93AC70CDCF0}" srcId="{983D44E5-2C51-4C2E-AD7A-9A3DAB2A9B26}" destId="{7BF59A1B-E988-4BD6-AE28-2A26B0ABF06B}" srcOrd="3" destOrd="0" parTransId="{F80266CF-F6A5-4F89-A4DF-C9C00E9FA399}" sibTransId="{7871D8BD-4589-4763-AE3F-13D5C2DAE5AD}"/>
    <dgm:cxn modelId="{AEF217F5-D668-495B-B6C1-2E435AD06A11}" type="presOf" srcId="{7BF59A1B-E988-4BD6-AE28-2A26B0ABF06B}" destId="{15C32604-383D-4A5E-AC31-BDEED68B11AE}" srcOrd="0" destOrd="0" presId="urn:microsoft.com/office/officeart/2005/8/layout/funnel1"/>
    <dgm:cxn modelId="{CDA0EF5C-778A-412F-8828-5C07DE30C0A6}" type="presParOf" srcId="{9CC4FA8C-0EAE-423F-90D5-BFC1F5B1EEFE}" destId="{9DA4C525-4B90-4AD4-B8F6-7670F4448FC8}" srcOrd="0" destOrd="0" presId="urn:microsoft.com/office/officeart/2005/8/layout/funnel1"/>
    <dgm:cxn modelId="{61142DB1-D38E-423F-9C09-D2CED46E4FF9}" type="presParOf" srcId="{9CC4FA8C-0EAE-423F-90D5-BFC1F5B1EEFE}" destId="{2F2FF753-F2BD-444F-8303-AE5745FAC1EB}" srcOrd="1" destOrd="0" presId="urn:microsoft.com/office/officeart/2005/8/layout/funnel1"/>
    <dgm:cxn modelId="{1DC6C40E-7BFD-4B5C-BE22-F5F0EA567F4A}" type="presParOf" srcId="{9CC4FA8C-0EAE-423F-90D5-BFC1F5B1EEFE}" destId="{15C32604-383D-4A5E-AC31-BDEED68B11AE}" srcOrd="2" destOrd="0" presId="urn:microsoft.com/office/officeart/2005/8/layout/funnel1"/>
    <dgm:cxn modelId="{4EBEE3E3-1C3F-499B-96CE-819F49C66174}" type="presParOf" srcId="{9CC4FA8C-0EAE-423F-90D5-BFC1F5B1EEFE}" destId="{25A4D7A8-72D0-40A6-9728-B66553476EB0}" srcOrd="3" destOrd="0" presId="urn:microsoft.com/office/officeart/2005/8/layout/funnel1"/>
    <dgm:cxn modelId="{9D2527CF-5683-4B27-8194-5A8213B7F462}" type="presParOf" srcId="{9CC4FA8C-0EAE-423F-90D5-BFC1F5B1EEFE}" destId="{CEBE970E-873B-4AC4-A85E-1DF5B34E9ED6}" srcOrd="4" destOrd="0" presId="urn:microsoft.com/office/officeart/2005/8/layout/funnel1"/>
    <dgm:cxn modelId="{276EC438-6FFF-4180-843D-16FA2E206AEF}" type="presParOf" srcId="{9CC4FA8C-0EAE-423F-90D5-BFC1F5B1EEFE}" destId="{B8CCBC2B-2919-4E1E-8573-5FDA5DE2CB2C}" srcOrd="5" destOrd="0" presId="urn:microsoft.com/office/officeart/2005/8/layout/funnel1"/>
    <dgm:cxn modelId="{8BA901F9-6662-4C25-AD1C-B91AEADD4CD1}" type="presParOf" srcId="{9CC4FA8C-0EAE-423F-90D5-BFC1F5B1EEFE}" destId="{FB959CAA-B9F3-4967-A842-80E2B91EB318}" srcOrd="6" destOrd="0" presId="urn:microsoft.com/office/officeart/2005/8/layout/funnel1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A4C525-4B90-4AD4-B8F6-7670F4448FC8}">
      <dsp:nvSpPr>
        <dsp:cNvPr id="0" name=""/>
        <dsp:cNvSpPr/>
      </dsp:nvSpPr>
      <dsp:spPr>
        <a:xfrm>
          <a:off x="2962407" y="284649"/>
          <a:ext cx="4368800" cy="1517226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2FF753-F2BD-444F-8303-AE5745FAC1EB}">
      <dsp:nvSpPr>
        <dsp:cNvPr id="0" name=""/>
        <dsp:cNvSpPr/>
      </dsp:nvSpPr>
      <dsp:spPr>
        <a:xfrm>
          <a:off x="3932766" y="4198185"/>
          <a:ext cx="846666" cy="541866"/>
        </a:xfrm>
        <a:prstGeom prst="down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C32604-383D-4A5E-AC31-BDEED68B11AE}">
      <dsp:nvSpPr>
        <dsp:cNvPr id="0" name=""/>
        <dsp:cNvSpPr/>
      </dsp:nvSpPr>
      <dsp:spPr>
        <a:xfrm>
          <a:off x="2324099" y="4631678"/>
          <a:ext cx="4064000" cy="1016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3600" kern="1200" dirty="0">
              <a:gradFill>
                <a:gsLst>
                  <a:gs pos="0">
                    <a:srgbClr val="C00000"/>
                  </a:gs>
                  <a:gs pos="46000">
                    <a:schemeClr val="accent2">
                      <a:lumMod val="95000"/>
                      <a:lumOff val="5000"/>
                    </a:schemeClr>
                  </a:gs>
                  <a:gs pos="100000">
                    <a:schemeClr val="accent2">
                      <a:lumMod val="60000"/>
                    </a:schemeClr>
                  </a:gs>
                </a:gsLst>
                <a:path path="circle">
                  <a:fillToRect l="50000" t="130000" r="50000" b="-30000"/>
                </a:path>
              </a:gradFill>
            </a:rPr>
            <a:t>Целеви групи</a:t>
          </a:r>
        </a:p>
      </dsp:txBody>
      <dsp:txXfrm>
        <a:off x="2324099" y="4631678"/>
        <a:ext cx="4064000" cy="1016000"/>
      </dsp:txXfrm>
    </dsp:sp>
    <dsp:sp modelId="{25A4D7A8-72D0-40A6-9728-B66553476EB0}">
      <dsp:nvSpPr>
        <dsp:cNvPr id="0" name=""/>
        <dsp:cNvSpPr/>
      </dsp:nvSpPr>
      <dsp:spPr>
        <a:xfrm>
          <a:off x="3753273" y="2117417"/>
          <a:ext cx="1524000" cy="152400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bg-BG" sz="3400" kern="1200"/>
        </a:p>
      </dsp:txBody>
      <dsp:txXfrm>
        <a:off x="3976458" y="2340602"/>
        <a:ext cx="1077630" cy="1077630"/>
      </dsp:txXfrm>
    </dsp:sp>
    <dsp:sp modelId="{CEBE970E-873B-4AC4-A85E-1DF5B34E9ED6}">
      <dsp:nvSpPr>
        <dsp:cNvPr id="0" name=""/>
        <dsp:cNvSpPr/>
      </dsp:nvSpPr>
      <dsp:spPr>
        <a:xfrm>
          <a:off x="1109139" y="504854"/>
          <a:ext cx="2994964" cy="1524000"/>
        </a:xfrm>
        <a:prstGeom prst="ellipse">
          <a:avLst/>
        </a:prstGeom>
        <a:gradFill rotWithShape="0">
          <a:gsLst>
            <a:gs pos="0">
              <a:schemeClr val="accent5">
                <a:lumMod val="60000"/>
                <a:lumOff val="40000"/>
              </a:schemeClr>
            </a:gs>
            <a:gs pos="60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</a:gra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2800" kern="1200" dirty="0"/>
            <a:t>Педагози и не педагози</a:t>
          </a:r>
        </a:p>
      </dsp:txBody>
      <dsp:txXfrm>
        <a:off x="1547741" y="728039"/>
        <a:ext cx="2117760" cy="1077630"/>
      </dsp:txXfrm>
    </dsp:sp>
    <dsp:sp modelId="{B8CCBC2B-2919-4E1E-8573-5FDA5DE2CB2C}">
      <dsp:nvSpPr>
        <dsp:cNvPr id="0" name=""/>
        <dsp:cNvSpPr/>
      </dsp:nvSpPr>
      <dsp:spPr>
        <a:xfrm>
          <a:off x="2724057" y="2027371"/>
          <a:ext cx="3690107" cy="170046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bg-BG" sz="3200" kern="1200" dirty="0"/>
            <a:t>Ученици от уязвими групи</a:t>
          </a:r>
        </a:p>
      </dsp:txBody>
      <dsp:txXfrm>
        <a:off x="3264461" y="2276398"/>
        <a:ext cx="2609299" cy="1202410"/>
      </dsp:txXfrm>
    </dsp:sp>
    <dsp:sp modelId="{FB959CAA-B9F3-4967-A842-80E2B91EB318}">
      <dsp:nvSpPr>
        <dsp:cNvPr id="0" name=""/>
        <dsp:cNvSpPr/>
      </dsp:nvSpPr>
      <dsp:spPr>
        <a:xfrm>
          <a:off x="78160" y="-140329"/>
          <a:ext cx="8577214" cy="4844580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3175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8F812-7761-4084-8A01-A7297743C1A1}" type="datetimeFigureOut">
              <a:rPr lang="bg-BG" smtClean="0"/>
              <a:t>16.6.2022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FE4BE-0A7D-41F3-A0EB-44B74E793C5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9069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D21D1-52E2-420B-B491-CFF6D7BB79FB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52476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2935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218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2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52735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181281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6/16/2022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908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2FF8E-6A52-4931-A0A2-53ACB6F1D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240" y="212725"/>
            <a:ext cx="11038840" cy="779463"/>
          </a:xfrm>
        </p:spPr>
        <p:txBody>
          <a:bodyPr>
            <a:normAutofit/>
          </a:bodyPr>
          <a:lstStyle>
            <a:lvl1pPr>
              <a:defRPr sz="3600" b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727765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12" y="68325"/>
            <a:ext cx="11867915" cy="66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48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64" r:id="rId3"/>
    <p:sldLayoutId id="2147483663" r:id="rId4"/>
    <p:sldLayoutId id="2147483650" r:id="rId5"/>
    <p:sldLayoutId id="2147483666" r:id="rId6"/>
    <p:sldLayoutId id="2147483667" r:id="rId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2658438"/>
            <a:ext cx="6096000" cy="2918565"/>
          </a:xfrm>
        </p:spPr>
        <p:txBody>
          <a:bodyPr>
            <a:noAutofit/>
          </a:bodyPr>
          <a:lstStyle/>
          <a:p>
            <a:pPr algn="ctr"/>
            <a: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„</a:t>
            </a:r>
            <a:r>
              <a:rPr lang="bg-BG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Обща и допълнителна подкрепа за личностно развитие в училищното образование</a:t>
            </a:r>
            <a: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”</a:t>
            </a:r>
            <a:b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b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Програма „Образование“ 2021-2027 г.</a:t>
            </a:r>
            <a:br>
              <a:rPr lang="bg-BG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2800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6667" y="1032863"/>
            <a:ext cx="54677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Шес</a:t>
            </a:r>
            <a:r>
              <a:rPr lang="bg-B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т</a:t>
            </a: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надесето заседание на </a:t>
            </a:r>
          </a:p>
          <a:p>
            <a:pPr algn="ctr"/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Комитета за наблюдение на</a:t>
            </a:r>
          </a:p>
          <a:p>
            <a:pPr algn="ctr"/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j-ea"/>
                <a:cs typeface="+mj-cs"/>
              </a:rPr>
              <a:t>Оперативна програма „Наука и образование за интелигентен растеж“ 2014 – 2020 г.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0" y="6002250"/>
            <a:ext cx="5981075" cy="69826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2060"/>
                </a:solidFill>
                <a:effectLst/>
                <a:latin typeface="+mn-lt"/>
                <a:ea typeface="+mj-ea"/>
                <a:cs typeface="+mj-cs"/>
              </a:defRPr>
            </a:lvl1pPr>
          </a:lstStyle>
          <a:p>
            <a:pPr algn="ctr"/>
            <a:r>
              <a:rPr lang="bg-BG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Изпълнителна агенция „Програма за образование“</a:t>
            </a:r>
          </a:p>
          <a:p>
            <a:pPr algn="ctr"/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 юни 2022 г. гр. Пловдив</a:t>
            </a:r>
          </a:p>
          <a:p>
            <a:pPr algn="ctr"/>
            <a:br>
              <a:rPr lang="bg-BG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32911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FF0A178-48F8-4961-AC3D-D87FAD9DB9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2BB77FF-134C-43DA-AE3C-8D328637DBD8}"/>
              </a:ext>
            </a:extLst>
          </p:cNvPr>
          <p:cNvSpPr txBox="1"/>
          <p:nvPr/>
        </p:nvSpPr>
        <p:spPr>
          <a:xfrm>
            <a:off x="206062" y="1040964"/>
            <a:ext cx="1186144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Обща и допълнителна подкрепа за личностно развитие в училищното образование</a:t>
            </a:r>
            <a:endParaRPr lang="bg-BG" sz="2400" b="1" dirty="0"/>
          </a:p>
        </p:txBody>
      </p: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178EAD0F-E8F4-42E3-BCBB-3241BD2675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9208199"/>
              </p:ext>
            </p:extLst>
          </p:nvPr>
        </p:nvGraphicFramePr>
        <p:xfrm>
          <a:off x="745538" y="2170518"/>
          <a:ext cx="10802028" cy="367968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0802028">
                  <a:extLst>
                    <a:ext uri="{9D8B030D-6E8A-4147-A177-3AD203B41FA5}">
                      <a16:colId xmlns:a16="http://schemas.microsoft.com/office/drawing/2014/main" val="3361938790"/>
                    </a:ext>
                  </a:extLst>
                </a:gridCol>
              </a:tblGrid>
              <a:tr h="1012346">
                <a:tc>
                  <a:txBody>
                    <a:bodyPr/>
                    <a:lstStyle/>
                    <a:p>
                      <a:pPr algn="ctr"/>
                      <a:endParaRPr lang="bg-BG" sz="1600" b="0" dirty="0">
                        <a:effectLst/>
                      </a:endParaRPr>
                    </a:p>
                    <a:p>
                      <a:pPr algn="ctr"/>
                      <a:r>
                        <a:rPr lang="bg-BG" sz="2000" b="1" dirty="0">
                          <a:effectLst/>
                        </a:rPr>
                        <a:t>ПРИОРИТЕТ 1 „ПРИОБЩАВАЩО ОБРАЗОВАНИЕ И ОБРАЗОВАТЕЛНА ИНТЕГРАЦИЯ“</a:t>
                      </a:r>
                    </a:p>
                    <a:p>
                      <a:pPr algn="ctr"/>
                      <a:r>
                        <a:rPr lang="bg-BG" sz="2000" b="1" dirty="0"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  <a:effectLst/>
                        </a:rPr>
                        <a:t>ПРОГРАМА „ОБРАЗОВАНИЕ“ 2021-2027 г.</a:t>
                      </a:r>
                    </a:p>
                    <a:p>
                      <a:pPr algn="just"/>
                      <a:endParaRPr lang="bg-BG" sz="16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4939150"/>
                  </a:ext>
                </a:extLst>
              </a:tr>
              <a:tr h="2277778">
                <a:tc>
                  <a:txBody>
                    <a:bodyPr/>
                    <a:lstStyle/>
                    <a:p>
                      <a:pPr algn="ctr"/>
                      <a:r>
                        <a:rPr lang="bg-BG" sz="2000" b="0" dirty="0">
                          <a:effectLst/>
                        </a:rPr>
                        <a:t>СЦ по чл. 4, §1, буква е)  от Регламент (ЕС) 2021/1057 на Европейския парламент и на Съвета:</a:t>
                      </a:r>
                    </a:p>
                    <a:p>
                      <a:pPr algn="just"/>
                      <a:endParaRPr lang="bg-BG" sz="2000" b="0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82563" indent="0" algn="just"/>
                      <a:r>
                        <a:rPr lang="bg-BG" sz="2000" b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Насърчаване на равния достъп до качествено и приобщаващо образование и обучение, както и на неговото завършване, по-специално за групите в неравностойно положение - от образованието и грижите в ранна детска възраст през общото и професионалното образование и обучение до висшето образование, както и образованието и ученето в зряла възраст, включително улесняване на мобилността с учебна цел за всички и достъпността за хората с увреждания</a:t>
                      </a:r>
                      <a:endParaRPr lang="bg-BG" sz="2000" b="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08000" marR="252000" marT="0" marB="144000"/>
                </a:tc>
                <a:extLst>
                  <a:ext uri="{0D108BD9-81ED-4DB2-BD59-A6C34878D82A}">
                    <a16:rowId xmlns:a16="http://schemas.microsoft.com/office/drawing/2014/main" val="1901499285"/>
                  </a:ext>
                </a:extLst>
              </a:tr>
            </a:tbl>
          </a:graphicData>
        </a:graphic>
      </p:graphicFrame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2C4D651-4051-48C6-A91F-6C10230A61A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bg-BG" dirty="0"/>
          </a:p>
          <a:p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170279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FF0A178-48F8-4961-AC3D-D87FAD9DB9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2BB77FF-134C-43DA-AE3C-8D328637DBD8}"/>
              </a:ext>
            </a:extLst>
          </p:cNvPr>
          <p:cNvSpPr txBox="1"/>
          <p:nvPr/>
        </p:nvSpPr>
        <p:spPr>
          <a:xfrm>
            <a:off x="213267" y="834647"/>
            <a:ext cx="1186144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bg-BG" sz="2000" b="1" dirty="0">
                <a:solidFill>
                  <a:srgbClr val="A51321"/>
                </a:solidFill>
              </a:rPr>
              <a:t>Операция „</a:t>
            </a:r>
            <a:r>
              <a:rPr lang="ru-RU" sz="2000" b="1" dirty="0">
                <a:solidFill>
                  <a:srgbClr val="A51321"/>
                </a:solidFill>
              </a:rPr>
              <a:t>Обща и допълнителна подкрепа за личностно развитие в училищното образование</a:t>
            </a:r>
            <a:r>
              <a:rPr lang="bg-BG" sz="2000" b="1" dirty="0">
                <a:solidFill>
                  <a:srgbClr val="A51321"/>
                </a:solidFill>
              </a:rPr>
              <a:t>“</a:t>
            </a:r>
            <a:endParaRPr lang="bg-BG" sz="2000" b="1" dirty="0"/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7D3860E0-69C0-4F72-A238-A60BFE022A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5387390"/>
              </p:ext>
            </p:extLst>
          </p:nvPr>
        </p:nvGraphicFramePr>
        <p:xfrm>
          <a:off x="261255" y="1234757"/>
          <a:ext cx="11787056" cy="5823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9995">
                  <a:extLst>
                    <a:ext uri="{9D8B030D-6E8A-4147-A177-3AD203B41FA5}">
                      <a16:colId xmlns:a16="http://schemas.microsoft.com/office/drawing/2014/main" val="999687485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4292171622"/>
                    </a:ext>
                  </a:extLst>
                </a:gridCol>
                <a:gridCol w="2322450">
                  <a:extLst>
                    <a:ext uri="{9D8B030D-6E8A-4147-A177-3AD203B41FA5}">
                      <a16:colId xmlns:a16="http://schemas.microsoft.com/office/drawing/2014/main" val="789689526"/>
                    </a:ext>
                  </a:extLst>
                </a:gridCol>
                <a:gridCol w="2411475">
                  <a:extLst>
                    <a:ext uri="{9D8B030D-6E8A-4147-A177-3AD203B41FA5}">
                      <a16:colId xmlns:a16="http://schemas.microsoft.com/office/drawing/2014/main" val="2399301001"/>
                    </a:ext>
                  </a:extLst>
                </a:gridCol>
                <a:gridCol w="2304236">
                  <a:extLst>
                    <a:ext uri="{9D8B030D-6E8A-4147-A177-3AD203B41FA5}">
                      <a16:colId xmlns:a16="http://schemas.microsoft.com/office/drawing/2014/main" val="1097482935"/>
                    </a:ext>
                  </a:extLst>
                </a:gridCol>
              </a:tblGrid>
              <a:tr h="1689418">
                <a:tc>
                  <a:txBody>
                    <a:bodyPr/>
                    <a:lstStyle/>
                    <a:p>
                      <a:pPr algn="ctr"/>
                      <a:r>
                        <a:rPr lang="bg-BG" dirty="0">
                          <a:solidFill>
                            <a:srgbClr val="C00000"/>
                          </a:solidFill>
                        </a:rPr>
                        <a:t>Операция от стратегическо значение с КБ МОН</a:t>
                      </a:r>
                    </a:p>
                  </a:txBody>
                  <a:tcPr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dirty="0"/>
                        <a:t>Световна банка</a:t>
                      </a:r>
                    </a:p>
                    <a:p>
                      <a:pPr algn="ctr">
                        <a:spcBef>
                          <a:spcPts val="600"/>
                        </a:spcBef>
                      </a:pPr>
                      <a:r>
                        <a:rPr lang="bg-BG" dirty="0"/>
                        <a:t>Доклад</a:t>
                      </a:r>
                    </a:p>
                    <a:p>
                      <a:pPr algn="ctr"/>
                      <a:endParaRPr lang="bg-BG" dirty="0"/>
                    </a:p>
                    <a:p>
                      <a:pPr algn="ctr"/>
                      <a:r>
                        <a:rPr lang="en-US" sz="1050" b="0" dirty="0"/>
                        <a:t>http://opnoir.bg/?go=page&amp;pageId=451</a:t>
                      </a:r>
                      <a:r>
                        <a:rPr lang="bg-BG" sz="1050" b="0" dirty="0"/>
                        <a:t> </a:t>
                      </a:r>
                    </a:p>
                  </a:txBody>
                  <a:tcPr marT="108000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dirty="0"/>
                        <a:t>Световна банка</a:t>
                      </a:r>
                      <a:endParaRPr lang="en-US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dirty="0"/>
                        <a:t>Проекти за Програми за политики</a:t>
                      </a:r>
                      <a:endParaRPr lang="bg-BG" sz="1050" b="0" dirty="0"/>
                    </a:p>
                  </a:txBody>
                  <a:tcPr marT="10800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dirty="0"/>
                        <a:t>ОИСР </a:t>
                      </a:r>
                      <a:endParaRPr lang="en-US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dirty="0"/>
                        <a:t>Оценка на образованието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/>
                        <a:t>https://www.oecd.org/publications/oecd-reviews-of-evaluation-and-assessment-in-education-bulgaria-57f2fb43-en.htm </a:t>
                      </a:r>
                    </a:p>
                  </a:txBody>
                  <a:tcPr marT="108000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/>
                        <a:t>Вътрешна оценка на ОПНОИР </a:t>
                      </a:r>
                    </a:p>
                    <a:p>
                      <a:pPr algn="ctr"/>
                      <a:r>
                        <a:rPr lang="bg-BG" dirty="0"/>
                        <a:t>КБ-МОН</a:t>
                      </a:r>
                      <a:endParaRPr lang="en-US" sz="1050" dirty="0"/>
                    </a:p>
                  </a:txBody>
                  <a:tcPr marT="108000"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1949551"/>
                  </a:ext>
                </a:extLst>
              </a:tr>
              <a:tr h="1165834">
                <a:tc>
                  <a:txBody>
                    <a:bodyPr/>
                    <a:lstStyle/>
                    <a:p>
                      <a:pPr algn="ctr"/>
                      <a:r>
                        <a:rPr lang="bg-BG" dirty="0">
                          <a:solidFill>
                            <a:schemeClr val="tx1"/>
                          </a:solidFill>
                        </a:rPr>
                        <a:t>Защо?</a:t>
                      </a:r>
                    </a:p>
                    <a:p>
                      <a:pPr algn="ctr"/>
                      <a:r>
                        <a:rPr lang="bg-BG" dirty="0">
                          <a:solidFill>
                            <a:schemeClr val="tx1"/>
                          </a:solidFill>
                        </a:rPr>
                        <a:t>Предизвикателства</a:t>
                      </a:r>
                    </a:p>
                  </a:txBody>
                  <a:tcPr anchor="ctr">
                    <a:solidFill>
                      <a:srgbClr val="CFD5EA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just"/>
                      <a:r>
                        <a:rPr lang="bg-BG" dirty="0">
                          <a:solidFill>
                            <a:schemeClr val="tx1"/>
                          </a:solidFill>
                        </a:rPr>
                        <a:t>Равен достъп и приобщаващ характер на образованието. Намаляване на ПНУ и подобряване условията за личностно развитие. Мотивация за учене и стремеж за по-високи постижения. Повишаване резултатите от ученето. Повишаване капацитета </a:t>
                      </a:r>
                      <a:r>
                        <a:rPr lang="bg-BG">
                          <a:solidFill>
                            <a:schemeClr val="tx1"/>
                          </a:solidFill>
                        </a:rPr>
                        <a:t>на учителите </a:t>
                      </a:r>
                      <a:r>
                        <a:rPr lang="bg-BG" dirty="0">
                          <a:solidFill>
                            <a:schemeClr val="tx1"/>
                          </a:solidFill>
                        </a:rPr>
                        <a:t>и качеството на образованието. Системна работа с родители. Мониторинг и  оценка.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3997701"/>
                  </a:ext>
                </a:extLst>
              </a:tr>
              <a:tr h="2376508">
                <a:tc>
                  <a:txBody>
                    <a:bodyPr/>
                    <a:lstStyle/>
                    <a:p>
                      <a:pPr algn="ctr"/>
                      <a:r>
                        <a:rPr lang="bg-BG" dirty="0">
                          <a:solidFill>
                            <a:schemeClr val="tx1"/>
                          </a:solidFill>
                        </a:rPr>
                        <a:t>Какво?</a:t>
                      </a:r>
                    </a:p>
                    <a:p>
                      <a:pPr algn="ctr"/>
                      <a:r>
                        <a:rPr lang="bg-BG" dirty="0">
                          <a:solidFill>
                            <a:schemeClr val="tx1"/>
                          </a:solidFill>
                        </a:rPr>
                        <a:t>Препоръки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180975" indent="-180975" algn="l">
                        <a:spcBef>
                          <a:spcPts val="600"/>
                        </a:spcBef>
                        <a:buFontTx/>
                        <a:buChar char="-"/>
                      </a:pPr>
                      <a:r>
                        <a:rPr lang="ru-RU" sz="17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Таргетиране на различни уязвими групи, </a:t>
                      </a:r>
                    </a:p>
                    <a:p>
                      <a:pPr marL="180975" indent="-180975" algn="l">
                        <a:spcBef>
                          <a:spcPts val="600"/>
                        </a:spcBef>
                        <a:buFontTx/>
                        <a:buChar char="-"/>
                      </a:pPr>
                      <a:r>
                        <a:rPr lang="ru-RU" sz="17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интегрирани интервенции, </a:t>
                      </a:r>
                    </a:p>
                    <a:p>
                      <a:pPr marL="180975" indent="-180975" algn="l">
                        <a:spcBef>
                          <a:spcPts val="600"/>
                        </a:spcBef>
                        <a:buFontTx/>
                        <a:buChar char="-"/>
                      </a:pPr>
                      <a:r>
                        <a:rPr lang="ru-RU" sz="17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задължително участие на родители; </a:t>
                      </a:r>
                    </a:p>
                    <a:p>
                      <a:pPr marL="180975" indent="-180975" algn="l">
                        <a:spcBef>
                          <a:spcPts val="600"/>
                        </a:spcBef>
                        <a:buFontTx/>
                        <a:buChar char="-"/>
                      </a:pPr>
                      <a:r>
                        <a:rPr lang="ru-RU" sz="17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според нуждите на учениците и учителите.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80975" indent="-180975" algn="l">
                        <a:spcBef>
                          <a:spcPts val="600"/>
                        </a:spcBef>
                        <a:buFontTx/>
                        <a:buChar char="-"/>
                      </a:pPr>
                      <a:r>
                        <a:rPr lang="ru-RU" sz="1700" dirty="0">
                          <a:solidFill>
                            <a:srgbClr val="4D7FBB"/>
                          </a:solidFill>
                        </a:rPr>
                        <a:t>Образователната среда; </a:t>
                      </a:r>
                      <a:endParaRPr lang="bg-BG" sz="1700" dirty="0">
                        <a:solidFill>
                          <a:srgbClr val="4D7FBB"/>
                        </a:solidFill>
                      </a:endParaRPr>
                    </a:p>
                    <a:p>
                      <a:pPr marL="180975" indent="-180975" algn="l">
                        <a:spcBef>
                          <a:spcPts val="600"/>
                        </a:spcBef>
                        <a:buFontTx/>
                        <a:buChar char="-"/>
                      </a:pPr>
                      <a:r>
                        <a:rPr lang="ru-RU" sz="1700" dirty="0">
                          <a:solidFill>
                            <a:srgbClr val="4D7FBB"/>
                          </a:solidFill>
                        </a:rPr>
                        <a:t>Повишаване на четивната грамотност ;</a:t>
                      </a:r>
                    </a:p>
                    <a:p>
                      <a:pPr marL="180975" indent="-180975" algn="l">
                        <a:spcBef>
                          <a:spcPts val="600"/>
                        </a:spcBef>
                        <a:buFontTx/>
                        <a:buChar char="-"/>
                      </a:pPr>
                      <a:r>
                        <a:rPr lang="ru-RU" sz="1700" dirty="0">
                          <a:solidFill>
                            <a:srgbClr val="4D7FBB"/>
                          </a:solidFill>
                        </a:rPr>
                        <a:t>Резултати от ученето;</a:t>
                      </a:r>
                    </a:p>
                    <a:p>
                      <a:pPr marL="180975" indent="-180975" algn="l">
                        <a:spcBef>
                          <a:spcPts val="600"/>
                        </a:spcBef>
                        <a:buFontTx/>
                        <a:buChar char="-"/>
                      </a:pPr>
                      <a:r>
                        <a:rPr lang="ru-RU" sz="1700" dirty="0">
                          <a:solidFill>
                            <a:srgbClr val="4D7FBB"/>
                          </a:solidFill>
                        </a:rPr>
                        <a:t>Включване и равнопоставеност</a:t>
                      </a:r>
                      <a:endParaRPr lang="ru-RU" sz="17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>
                        <a:buFontTx/>
                        <a:buChar char="-"/>
                      </a:pPr>
                      <a:r>
                        <a:rPr lang="ru-RU" sz="1700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Система за мониторинг: оценка и самооценка на нужди и резултати, </a:t>
                      </a:r>
                    </a:p>
                    <a:p>
                      <a:pPr marL="285750" indent="-285750" algn="l">
                        <a:spcBef>
                          <a:spcPts val="600"/>
                        </a:spcBef>
                        <a:buFontTx/>
                        <a:buChar char="-"/>
                      </a:pPr>
                      <a:r>
                        <a:rPr lang="ru-RU" sz="1700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развитие на учителите, професионални профили – оценка за кариерно израстване.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l">
                        <a:buFontTx/>
                        <a:buChar char="-"/>
                      </a:pPr>
                      <a:r>
                        <a:rPr lang="bg-BG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Разширяване обхвата на целевите групи. </a:t>
                      </a:r>
                    </a:p>
                    <a:p>
                      <a:pPr marL="285750" indent="-285750" algn="l">
                        <a:buFontTx/>
                        <a:buChar char="-"/>
                      </a:pPr>
                      <a:r>
                        <a:rPr lang="bg-BG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Анализ и системен подход, улеснен достъп и приобщаване.</a:t>
                      </a:r>
                    </a:p>
                    <a:p>
                      <a:pPr marL="285750" indent="-285750" algn="l">
                        <a:buFontTx/>
                        <a:buChar char="-"/>
                      </a:pPr>
                      <a:r>
                        <a:rPr lang="bg-BG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Родители, медиатори. </a:t>
                      </a:r>
                    </a:p>
                    <a:p>
                      <a:pPr marL="285750" indent="-285750" algn="l">
                        <a:buFontTx/>
                        <a:buChar char="-"/>
                      </a:pPr>
                      <a:r>
                        <a:rPr lang="bg-BG" sz="17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Позитивна училищна среда.</a:t>
                      </a:r>
                      <a:endParaRPr lang="bg-BG" sz="1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00119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4180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529847F-24B0-4E60-8032-63C255B7D0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13" name="Google Shape;482;p22">
            <a:extLst>
              <a:ext uri="{FF2B5EF4-FFF2-40B4-BE49-F238E27FC236}">
                <a16:creationId xmlns:a16="http://schemas.microsoft.com/office/drawing/2014/main" id="{04FEA39E-71EC-4641-A8BA-BFF2A66791B1}"/>
              </a:ext>
            </a:extLst>
          </p:cNvPr>
          <p:cNvSpPr txBox="1"/>
          <p:nvPr/>
        </p:nvSpPr>
        <p:spPr>
          <a:xfrm>
            <a:off x="3870992" y="4725876"/>
            <a:ext cx="827296" cy="348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1600" b="1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СЦ 2</a:t>
            </a:r>
            <a:endParaRPr sz="1600" b="1" dirty="0">
              <a:solidFill>
                <a:srgbClr val="FFFFFF"/>
              </a:solidFill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24" name="Google Shape;493;p22">
            <a:extLst>
              <a:ext uri="{FF2B5EF4-FFF2-40B4-BE49-F238E27FC236}">
                <a16:creationId xmlns:a16="http://schemas.microsoft.com/office/drawing/2014/main" id="{70FCC0E3-97E5-4200-B08C-9C77DEC4EDBF}"/>
              </a:ext>
            </a:extLst>
          </p:cNvPr>
          <p:cNvSpPr txBox="1"/>
          <p:nvPr/>
        </p:nvSpPr>
        <p:spPr>
          <a:xfrm>
            <a:off x="6462104" y="5840306"/>
            <a:ext cx="827296" cy="348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bg-BG" sz="1600" b="1" dirty="0">
                <a:solidFill>
                  <a:srgbClr val="FFFFFF"/>
                </a:solidFill>
                <a:ea typeface="Fira Sans Extra Condensed Medium"/>
                <a:cs typeface="Fira Sans Extra Condensed Medium"/>
                <a:sym typeface="Fira Sans Extra Condensed Medium"/>
              </a:rPr>
              <a:t>СЦ 3</a:t>
            </a:r>
            <a:endParaRPr sz="1600" b="1" dirty="0">
              <a:solidFill>
                <a:srgbClr val="FFFFFF"/>
              </a:solidFill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3" name="Title 1">
            <a:extLst>
              <a:ext uri="{FF2B5EF4-FFF2-40B4-BE49-F238E27FC236}">
                <a16:creationId xmlns:a16="http://schemas.microsoft.com/office/drawing/2014/main" id="{A8F3B2A7-5C34-47DD-88C1-EE7781021C03}"/>
              </a:ext>
            </a:extLst>
          </p:cNvPr>
          <p:cNvSpPr txBox="1">
            <a:spLocks/>
          </p:cNvSpPr>
          <p:nvPr/>
        </p:nvSpPr>
        <p:spPr>
          <a:xfrm>
            <a:off x="290400" y="895066"/>
            <a:ext cx="11451365" cy="365125"/>
          </a:xfr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2400" b="1" u="sng" dirty="0">
              <a:solidFill>
                <a:srgbClr val="A51321"/>
              </a:solidFill>
              <a:latin typeface="+mn-lt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8232B001-337B-41E9-8D63-F3814AA3E220}"/>
              </a:ext>
            </a:extLst>
          </p:cNvPr>
          <p:cNvSpPr txBox="1"/>
          <p:nvPr/>
        </p:nvSpPr>
        <p:spPr>
          <a:xfrm>
            <a:off x="233887" y="982463"/>
            <a:ext cx="11178867" cy="553998"/>
          </a:xfrm>
          <a:prstGeom prst="rect">
            <a:avLst/>
          </a:prstGeom>
          <a:noFill/>
        </p:spPr>
        <p:txBody>
          <a:bodyPr wrap="square" lIns="0" tIns="0" rIns="0" bIns="0" rtlCol="0" anchor="b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ea typeface="Open Sans" panose="020B0606030504020204" pitchFamily="34" charset="0"/>
                <a:cs typeface="Arial" panose="020B0604020202020204" pitchFamily="34" charset="0"/>
              </a:rPr>
              <a:t>Насърчаване и разгръщане на потенциала за личностно развитие на учениците за трайното им приобщаване в училищното образование и подобряване на образователните им резултати</a:t>
            </a:r>
            <a:endParaRPr lang="en-IN" b="1" dirty="0">
              <a:solidFill>
                <a:srgbClr val="C00000"/>
              </a:solidFill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grpSp>
        <p:nvGrpSpPr>
          <p:cNvPr id="89" name="Group 88">
            <a:extLst>
              <a:ext uri="{FF2B5EF4-FFF2-40B4-BE49-F238E27FC236}">
                <a16:creationId xmlns:a16="http://schemas.microsoft.com/office/drawing/2014/main" id="{CD390A77-D590-45EE-BB38-71CEBE8A9027}"/>
              </a:ext>
            </a:extLst>
          </p:cNvPr>
          <p:cNvGrpSpPr/>
          <p:nvPr/>
        </p:nvGrpSpPr>
        <p:grpSpPr>
          <a:xfrm>
            <a:off x="2222956" y="1821339"/>
            <a:ext cx="6924138" cy="4372270"/>
            <a:chOff x="2636838" y="1416050"/>
            <a:chExt cx="6911976" cy="4884738"/>
          </a:xfrm>
        </p:grpSpPr>
        <p:sp>
          <p:nvSpPr>
            <p:cNvPr id="90" name="Freeform 11">
              <a:extLst>
                <a:ext uri="{FF2B5EF4-FFF2-40B4-BE49-F238E27FC236}">
                  <a16:creationId xmlns:a16="http://schemas.microsoft.com/office/drawing/2014/main" id="{006EA5DA-0942-42B1-B0B5-E77B3F2130D4}"/>
                </a:ext>
              </a:extLst>
            </p:cNvPr>
            <p:cNvSpPr>
              <a:spLocks/>
            </p:cNvSpPr>
            <p:nvPr/>
          </p:nvSpPr>
          <p:spPr bwMode="auto">
            <a:xfrm>
              <a:off x="2744788" y="4614863"/>
              <a:ext cx="2786063" cy="1584325"/>
            </a:xfrm>
            <a:custGeom>
              <a:avLst/>
              <a:gdLst>
                <a:gd name="T0" fmla="*/ 136 w 739"/>
                <a:gd name="T1" fmla="*/ 51 h 420"/>
                <a:gd name="T2" fmla="*/ 80 w 739"/>
                <a:gd name="T3" fmla="*/ 351 h 420"/>
                <a:gd name="T4" fmla="*/ 279 w 739"/>
                <a:gd name="T5" fmla="*/ 411 h 420"/>
                <a:gd name="T6" fmla="*/ 739 w 739"/>
                <a:gd name="T7" fmla="*/ 356 h 420"/>
                <a:gd name="T8" fmla="*/ 288 w 739"/>
                <a:gd name="T9" fmla="*/ 256 h 420"/>
                <a:gd name="T10" fmla="*/ 192 w 739"/>
                <a:gd name="T11" fmla="*/ 0 h 420"/>
                <a:gd name="T12" fmla="*/ 136 w 739"/>
                <a:gd name="T13" fmla="*/ 51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9" h="420">
                  <a:moveTo>
                    <a:pt x="136" y="51"/>
                  </a:moveTo>
                  <a:cubicBezTo>
                    <a:pt x="136" y="51"/>
                    <a:pt x="0" y="224"/>
                    <a:pt x="80" y="351"/>
                  </a:cubicBezTo>
                  <a:cubicBezTo>
                    <a:pt x="80" y="351"/>
                    <a:pt x="143" y="415"/>
                    <a:pt x="279" y="411"/>
                  </a:cubicBezTo>
                  <a:cubicBezTo>
                    <a:pt x="279" y="411"/>
                    <a:pt x="392" y="420"/>
                    <a:pt x="739" y="356"/>
                  </a:cubicBezTo>
                  <a:cubicBezTo>
                    <a:pt x="739" y="356"/>
                    <a:pt x="393" y="345"/>
                    <a:pt x="288" y="256"/>
                  </a:cubicBezTo>
                  <a:cubicBezTo>
                    <a:pt x="183" y="167"/>
                    <a:pt x="196" y="137"/>
                    <a:pt x="192" y="0"/>
                  </a:cubicBezTo>
                  <a:lnTo>
                    <a:pt x="136" y="51"/>
                  </a:lnTo>
                  <a:close/>
                </a:path>
              </a:pathLst>
            </a:custGeom>
            <a:gradFill>
              <a:gsLst>
                <a:gs pos="1000">
                  <a:schemeClr val="accent3"/>
                </a:gs>
                <a:gs pos="100000">
                  <a:schemeClr val="accent3">
                    <a:lumMod val="75000"/>
                  </a:schemeClr>
                </a:gs>
                <a:gs pos="76000">
                  <a:schemeClr val="accent3">
                    <a:lumMod val="60000"/>
                    <a:lumOff val="40000"/>
                  </a:schemeClr>
                </a:gs>
              </a:gsLst>
              <a:lin ang="960000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sp>
          <p:nvSpPr>
            <p:cNvPr id="91" name="Freeform 12">
              <a:extLst>
                <a:ext uri="{FF2B5EF4-FFF2-40B4-BE49-F238E27FC236}">
                  <a16:creationId xmlns:a16="http://schemas.microsoft.com/office/drawing/2014/main" id="{36AD84FD-6158-455B-B6AC-7FA2A9567F3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92426" y="2174875"/>
              <a:ext cx="6656388" cy="4125913"/>
            </a:xfrm>
            <a:custGeom>
              <a:avLst/>
              <a:gdLst>
                <a:gd name="T0" fmla="*/ 700 w 1766"/>
                <a:gd name="T1" fmla="*/ 1003 h 1094"/>
                <a:gd name="T2" fmla="*/ 231 w 1766"/>
                <a:gd name="T3" fmla="*/ 1067 h 1094"/>
                <a:gd name="T4" fmla="*/ 5 w 1766"/>
                <a:gd name="T5" fmla="*/ 956 h 1094"/>
                <a:gd name="T6" fmla="*/ 473 w 1766"/>
                <a:gd name="T7" fmla="*/ 615 h 1094"/>
                <a:gd name="T8" fmla="*/ 1057 w 1766"/>
                <a:gd name="T9" fmla="*/ 412 h 1094"/>
                <a:gd name="T10" fmla="*/ 1067 w 1766"/>
                <a:gd name="T11" fmla="*/ 446 h 1094"/>
                <a:gd name="T12" fmla="*/ 1113 w 1766"/>
                <a:gd name="T13" fmla="*/ 544 h 1094"/>
                <a:gd name="T14" fmla="*/ 1735 w 1766"/>
                <a:gd name="T15" fmla="*/ 0 h 1094"/>
                <a:gd name="T16" fmla="*/ 1766 w 1766"/>
                <a:gd name="T17" fmla="*/ 37 h 1094"/>
                <a:gd name="T18" fmla="*/ 1153 w 1766"/>
                <a:gd name="T19" fmla="*/ 614 h 1094"/>
                <a:gd name="T20" fmla="*/ 1107 w 1766"/>
                <a:gd name="T21" fmla="*/ 605 h 1094"/>
                <a:gd name="T22" fmla="*/ 1067 w 1766"/>
                <a:gd name="T23" fmla="*/ 446 h 1094"/>
                <a:gd name="T24" fmla="*/ 719 w 1766"/>
                <a:gd name="T25" fmla="*/ 564 h 1094"/>
                <a:gd name="T26" fmla="*/ 297 w 1766"/>
                <a:gd name="T27" fmla="*/ 736 h 1094"/>
                <a:gd name="T28" fmla="*/ 55 w 1766"/>
                <a:gd name="T29" fmla="*/ 953 h 1094"/>
                <a:gd name="T30" fmla="*/ 700 w 1766"/>
                <a:gd name="T31" fmla="*/ 1003 h 10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66" h="1094">
                  <a:moveTo>
                    <a:pt x="700" y="1003"/>
                  </a:moveTo>
                  <a:cubicBezTo>
                    <a:pt x="700" y="1003"/>
                    <a:pt x="375" y="1066"/>
                    <a:pt x="231" y="1067"/>
                  </a:cubicBezTo>
                  <a:cubicBezTo>
                    <a:pt x="93" y="1069"/>
                    <a:pt x="9" y="1034"/>
                    <a:pt x="5" y="956"/>
                  </a:cubicBezTo>
                  <a:cubicBezTo>
                    <a:pt x="0" y="869"/>
                    <a:pt x="89" y="770"/>
                    <a:pt x="473" y="615"/>
                  </a:cubicBezTo>
                  <a:cubicBezTo>
                    <a:pt x="764" y="498"/>
                    <a:pt x="1057" y="412"/>
                    <a:pt x="1057" y="412"/>
                  </a:cubicBezTo>
                  <a:cubicBezTo>
                    <a:pt x="1067" y="446"/>
                    <a:pt x="1067" y="446"/>
                    <a:pt x="1067" y="446"/>
                  </a:cubicBezTo>
                  <a:cubicBezTo>
                    <a:pt x="1113" y="544"/>
                    <a:pt x="1113" y="544"/>
                    <a:pt x="1113" y="544"/>
                  </a:cubicBezTo>
                  <a:cubicBezTo>
                    <a:pt x="1735" y="0"/>
                    <a:pt x="1735" y="0"/>
                    <a:pt x="1735" y="0"/>
                  </a:cubicBezTo>
                  <a:cubicBezTo>
                    <a:pt x="1766" y="37"/>
                    <a:pt x="1766" y="37"/>
                    <a:pt x="1766" y="37"/>
                  </a:cubicBezTo>
                  <a:cubicBezTo>
                    <a:pt x="1153" y="614"/>
                    <a:pt x="1153" y="614"/>
                    <a:pt x="1153" y="614"/>
                  </a:cubicBezTo>
                  <a:cubicBezTo>
                    <a:pt x="1107" y="605"/>
                    <a:pt x="1107" y="605"/>
                    <a:pt x="1107" y="605"/>
                  </a:cubicBezTo>
                  <a:cubicBezTo>
                    <a:pt x="1067" y="446"/>
                    <a:pt x="1067" y="446"/>
                    <a:pt x="1067" y="446"/>
                  </a:cubicBezTo>
                  <a:cubicBezTo>
                    <a:pt x="719" y="564"/>
                    <a:pt x="719" y="564"/>
                    <a:pt x="719" y="564"/>
                  </a:cubicBezTo>
                  <a:cubicBezTo>
                    <a:pt x="719" y="564"/>
                    <a:pt x="391" y="692"/>
                    <a:pt x="297" y="736"/>
                  </a:cubicBezTo>
                  <a:cubicBezTo>
                    <a:pt x="188" y="787"/>
                    <a:pt x="47" y="873"/>
                    <a:pt x="55" y="953"/>
                  </a:cubicBezTo>
                  <a:cubicBezTo>
                    <a:pt x="63" y="1033"/>
                    <a:pt x="181" y="1094"/>
                    <a:pt x="700" y="1003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  <p:sp>
          <p:nvSpPr>
            <p:cNvPr id="92" name="Freeform 13">
              <a:extLst>
                <a:ext uri="{FF2B5EF4-FFF2-40B4-BE49-F238E27FC236}">
                  <a16:creationId xmlns:a16="http://schemas.microsoft.com/office/drawing/2014/main" id="{41E436D4-F4FD-4DCF-873B-8E3B844BCE67}"/>
                </a:ext>
              </a:extLst>
            </p:cNvPr>
            <p:cNvSpPr>
              <a:spLocks/>
            </p:cNvSpPr>
            <p:nvPr/>
          </p:nvSpPr>
          <p:spPr bwMode="auto">
            <a:xfrm>
              <a:off x="2636838" y="1416050"/>
              <a:ext cx="6794500" cy="4391025"/>
            </a:xfrm>
            <a:custGeom>
              <a:avLst/>
              <a:gdLst>
                <a:gd name="T0" fmla="*/ 1803 w 1803"/>
                <a:gd name="T1" fmla="*/ 201 h 1164"/>
                <a:gd name="T2" fmla="*/ 1175 w 1803"/>
                <a:gd name="T3" fmla="*/ 806 h 1164"/>
                <a:gd name="T4" fmla="*/ 1122 w 1803"/>
                <a:gd name="T5" fmla="*/ 617 h 1164"/>
                <a:gd name="T6" fmla="*/ 339 w 1803"/>
                <a:gd name="T7" fmla="*/ 911 h 1164"/>
                <a:gd name="T8" fmla="*/ 74 w 1803"/>
                <a:gd name="T9" fmla="*/ 1164 h 1164"/>
                <a:gd name="T10" fmla="*/ 2 w 1803"/>
                <a:gd name="T11" fmla="*/ 802 h 1164"/>
                <a:gd name="T12" fmla="*/ 44 w 1803"/>
                <a:gd name="T13" fmla="*/ 691 h 1164"/>
                <a:gd name="T14" fmla="*/ 363 w 1803"/>
                <a:gd name="T15" fmla="*/ 448 h 1164"/>
                <a:gd name="T16" fmla="*/ 993 w 1803"/>
                <a:gd name="T17" fmla="*/ 181 h 1164"/>
                <a:gd name="T18" fmla="*/ 937 w 1803"/>
                <a:gd name="T19" fmla="*/ 0 h 1164"/>
                <a:gd name="T20" fmla="*/ 1803 w 1803"/>
                <a:gd name="T21" fmla="*/ 201 h 1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03" h="1164">
                  <a:moveTo>
                    <a:pt x="1803" y="201"/>
                  </a:moveTo>
                  <a:cubicBezTo>
                    <a:pt x="1175" y="806"/>
                    <a:pt x="1175" y="806"/>
                    <a:pt x="1175" y="806"/>
                  </a:cubicBezTo>
                  <a:cubicBezTo>
                    <a:pt x="1122" y="617"/>
                    <a:pt x="1122" y="617"/>
                    <a:pt x="1122" y="617"/>
                  </a:cubicBezTo>
                  <a:cubicBezTo>
                    <a:pt x="1122" y="617"/>
                    <a:pt x="683" y="748"/>
                    <a:pt x="339" y="911"/>
                  </a:cubicBezTo>
                  <a:cubicBezTo>
                    <a:pt x="264" y="947"/>
                    <a:pt x="77" y="1032"/>
                    <a:pt x="74" y="1164"/>
                  </a:cubicBezTo>
                  <a:cubicBezTo>
                    <a:pt x="2" y="802"/>
                    <a:pt x="2" y="802"/>
                    <a:pt x="2" y="802"/>
                  </a:cubicBezTo>
                  <a:cubicBezTo>
                    <a:pt x="2" y="802"/>
                    <a:pt x="0" y="750"/>
                    <a:pt x="44" y="691"/>
                  </a:cubicBezTo>
                  <a:cubicBezTo>
                    <a:pt x="88" y="632"/>
                    <a:pt x="205" y="532"/>
                    <a:pt x="363" y="448"/>
                  </a:cubicBezTo>
                  <a:cubicBezTo>
                    <a:pt x="520" y="364"/>
                    <a:pt x="789" y="247"/>
                    <a:pt x="993" y="181"/>
                  </a:cubicBezTo>
                  <a:cubicBezTo>
                    <a:pt x="937" y="0"/>
                    <a:pt x="937" y="0"/>
                    <a:pt x="937" y="0"/>
                  </a:cubicBezTo>
                  <a:lnTo>
                    <a:pt x="1803" y="201"/>
                  </a:lnTo>
                  <a:close/>
                </a:path>
              </a:pathLst>
            </a:custGeom>
            <a:solidFill>
              <a:srgbClr val="4D7FB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IN"/>
            </a:p>
          </p:txBody>
        </p:sp>
      </p:grpSp>
      <p:sp>
        <p:nvSpPr>
          <p:cNvPr id="93" name="Oval 92">
            <a:extLst>
              <a:ext uri="{FF2B5EF4-FFF2-40B4-BE49-F238E27FC236}">
                <a16:creationId xmlns:a16="http://schemas.microsoft.com/office/drawing/2014/main" id="{AA003A37-AD13-49BF-9E5F-70787FCA3858}"/>
              </a:ext>
            </a:extLst>
          </p:cNvPr>
          <p:cNvSpPr/>
          <p:nvPr/>
        </p:nvSpPr>
        <p:spPr>
          <a:xfrm>
            <a:off x="7614568" y="2851180"/>
            <a:ext cx="243840" cy="24384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A352C71F-1311-4419-A9BE-C69371A947F3}"/>
              </a:ext>
            </a:extLst>
          </p:cNvPr>
          <p:cNvSpPr/>
          <p:nvPr/>
        </p:nvSpPr>
        <p:spPr>
          <a:xfrm>
            <a:off x="6188448" y="3243533"/>
            <a:ext cx="243840" cy="24384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1EF451DC-3CA0-4B95-8700-1295BC661887}"/>
              </a:ext>
            </a:extLst>
          </p:cNvPr>
          <p:cNvSpPr/>
          <p:nvPr/>
        </p:nvSpPr>
        <p:spPr>
          <a:xfrm>
            <a:off x="4698288" y="3763634"/>
            <a:ext cx="243840" cy="24384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762612D4-19EF-4181-9072-447C625668A6}"/>
              </a:ext>
            </a:extLst>
          </p:cNvPr>
          <p:cNvSpPr/>
          <p:nvPr/>
        </p:nvSpPr>
        <p:spPr>
          <a:xfrm>
            <a:off x="3215615" y="4259752"/>
            <a:ext cx="243840" cy="24384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97" name="Rectangle 66">
            <a:extLst>
              <a:ext uri="{FF2B5EF4-FFF2-40B4-BE49-F238E27FC236}">
                <a16:creationId xmlns:a16="http://schemas.microsoft.com/office/drawing/2014/main" id="{2D175C61-4752-49EB-91A4-23EBF387150F}"/>
              </a:ext>
            </a:extLst>
          </p:cNvPr>
          <p:cNvSpPr/>
          <p:nvPr/>
        </p:nvSpPr>
        <p:spPr>
          <a:xfrm>
            <a:off x="3215615" y="2634703"/>
            <a:ext cx="1569853" cy="911221"/>
          </a:xfrm>
          <a:custGeom>
            <a:avLst/>
            <a:gdLst>
              <a:gd name="connsiteX0" fmla="*/ 0 w 671026"/>
              <a:gd name="connsiteY0" fmla="*/ 0 h 440204"/>
              <a:gd name="connsiteX1" fmla="*/ 671026 w 671026"/>
              <a:gd name="connsiteY1" fmla="*/ 0 h 440204"/>
              <a:gd name="connsiteX2" fmla="*/ 671026 w 671026"/>
              <a:gd name="connsiteY2" fmla="*/ 440204 h 440204"/>
              <a:gd name="connsiteX3" fmla="*/ 0 w 671026"/>
              <a:gd name="connsiteY3" fmla="*/ 440204 h 440204"/>
              <a:gd name="connsiteX4" fmla="*/ 0 w 671026"/>
              <a:gd name="connsiteY4" fmla="*/ 0 h 440204"/>
              <a:gd name="connsiteX0" fmla="*/ 0 w 671026"/>
              <a:gd name="connsiteY0" fmla="*/ 440204 h 531644"/>
              <a:gd name="connsiteX1" fmla="*/ 0 w 671026"/>
              <a:gd name="connsiteY1" fmla="*/ 0 h 531644"/>
              <a:gd name="connsiteX2" fmla="*/ 671026 w 671026"/>
              <a:gd name="connsiteY2" fmla="*/ 0 h 531644"/>
              <a:gd name="connsiteX3" fmla="*/ 671026 w 671026"/>
              <a:gd name="connsiteY3" fmla="*/ 440204 h 531644"/>
              <a:gd name="connsiteX4" fmla="*/ 91440 w 671026"/>
              <a:gd name="connsiteY4" fmla="*/ 531644 h 531644"/>
              <a:gd name="connsiteX0" fmla="*/ 0 w 671026"/>
              <a:gd name="connsiteY0" fmla="*/ 440204 h 440204"/>
              <a:gd name="connsiteX1" fmla="*/ 0 w 671026"/>
              <a:gd name="connsiteY1" fmla="*/ 0 h 440204"/>
              <a:gd name="connsiteX2" fmla="*/ 671026 w 671026"/>
              <a:gd name="connsiteY2" fmla="*/ 0 h 440204"/>
              <a:gd name="connsiteX3" fmla="*/ 671026 w 671026"/>
              <a:gd name="connsiteY3" fmla="*/ 440204 h 440204"/>
              <a:gd name="connsiteX0" fmla="*/ 0 w 671026"/>
              <a:gd name="connsiteY0" fmla="*/ 0 h 440204"/>
              <a:gd name="connsiteX1" fmla="*/ 671026 w 671026"/>
              <a:gd name="connsiteY1" fmla="*/ 0 h 440204"/>
              <a:gd name="connsiteX2" fmla="*/ 671026 w 671026"/>
              <a:gd name="connsiteY2" fmla="*/ 440204 h 440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71026" h="440204">
                <a:moveTo>
                  <a:pt x="0" y="0"/>
                </a:moveTo>
                <a:lnTo>
                  <a:pt x="671026" y="0"/>
                </a:lnTo>
                <a:lnTo>
                  <a:pt x="671026" y="440204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98" name="Rectangle 66">
            <a:extLst>
              <a:ext uri="{FF2B5EF4-FFF2-40B4-BE49-F238E27FC236}">
                <a16:creationId xmlns:a16="http://schemas.microsoft.com/office/drawing/2014/main" id="{CECCD6C9-F6AB-4C25-AED9-BB23348EBC57}"/>
              </a:ext>
            </a:extLst>
          </p:cNvPr>
          <p:cNvSpPr/>
          <p:nvPr/>
        </p:nvSpPr>
        <p:spPr>
          <a:xfrm>
            <a:off x="7953428" y="3070435"/>
            <a:ext cx="1057444" cy="805069"/>
          </a:xfrm>
          <a:custGeom>
            <a:avLst/>
            <a:gdLst>
              <a:gd name="connsiteX0" fmla="*/ 0 w 671026"/>
              <a:gd name="connsiteY0" fmla="*/ 0 h 440204"/>
              <a:gd name="connsiteX1" fmla="*/ 671026 w 671026"/>
              <a:gd name="connsiteY1" fmla="*/ 0 h 440204"/>
              <a:gd name="connsiteX2" fmla="*/ 671026 w 671026"/>
              <a:gd name="connsiteY2" fmla="*/ 440204 h 440204"/>
              <a:gd name="connsiteX3" fmla="*/ 0 w 671026"/>
              <a:gd name="connsiteY3" fmla="*/ 440204 h 440204"/>
              <a:gd name="connsiteX4" fmla="*/ 0 w 671026"/>
              <a:gd name="connsiteY4" fmla="*/ 0 h 440204"/>
              <a:gd name="connsiteX0" fmla="*/ 0 w 671026"/>
              <a:gd name="connsiteY0" fmla="*/ 440204 h 531644"/>
              <a:gd name="connsiteX1" fmla="*/ 0 w 671026"/>
              <a:gd name="connsiteY1" fmla="*/ 0 h 531644"/>
              <a:gd name="connsiteX2" fmla="*/ 671026 w 671026"/>
              <a:gd name="connsiteY2" fmla="*/ 0 h 531644"/>
              <a:gd name="connsiteX3" fmla="*/ 671026 w 671026"/>
              <a:gd name="connsiteY3" fmla="*/ 440204 h 531644"/>
              <a:gd name="connsiteX4" fmla="*/ 91440 w 671026"/>
              <a:gd name="connsiteY4" fmla="*/ 531644 h 531644"/>
              <a:gd name="connsiteX0" fmla="*/ 0 w 671026"/>
              <a:gd name="connsiteY0" fmla="*/ 440204 h 440204"/>
              <a:gd name="connsiteX1" fmla="*/ 0 w 671026"/>
              <a:gd name="connsiteY1" fmla="*/ 0 h 440204"/>
              <a:gd name="connsiteX2" fmla="*/ 671026 w 671026"/>
              <a:gd name="connsiteY2" fmla="*/ 0 h 440204"/>
              <a:gd name="connsiteX3" fmla="*/ 671026 w 671026"/>
              <a:gd name="connsiteY3" fmla="*/ 440204 h 440204"/>
              <a:gd name="connsiteX0" fmla="*/ 0 w 671026"/>
              <a:gd name="connsiteY0" fmla="*/ 0 h 440204"/>
              <a:gd name="connsiteX1" fmla="*/ 671026 w 671026"/>
              <a:gd name="connsiteY1" fmla="*/ 0 h 440204"/>
              <a:gd name="connsiteX2" fmla="*/ 671026 w 671026"/>
              <a:gd name="connsiteY2" fmla="*/ 440204 h 440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71026" h="440204">
                <a:moveTo>
                  <a:pt x="0" y="0"/>
                </a:moveTo>
                <a:lnTo>
                  <a:pt x="671026" y="0"/>
                </a:lnTo>
                <a:lnTo>
                  <a:pt x="671026" y="440204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99" name="Rectangle 66">
            <a:extLst>
              <a:ext uri="{FF2B5EF4-FFF2-40B4-BE49-F238E27FC236}">
                <a16:creationId xmlns:a16="http://schemas.microsoft.com/office/drawing/2014/main" id="{07A6B046-9390-4689-AC37-DEEE59AC767B}"/>
              </a:ext>
            </a:extLst>
          </p:cNvPr>
          <p:cNvSpPr/>
          <p:nvPr/>
        </p:nvSpPr>
        <p:spPr>
          <a:xfrm>
            <a:off x="6462104" y="3446998"/>
            <a:ext cx="1247484" cy="1748975"/>
          </a:xfrm>
          <a:custGeom>
            <a:avLst/>
            <a:gdLst>
              <a:gd name="connsiteX0" fmla="*/ 0 w 671026"/>
              <a:gd name="connsiteY0" fmla="*/ 0 h 440204"/>
              <a:gd name="connsiteX1" fmla="*/ 671026 w 671026"/>
              <a:gd name="connsiteY1" fmla="*/ 0 h 440204"/>
              <a:gd name="connsiteX2" fmla="*/ 671026 w 671026"/>
              <a:gd name="connsiteY2" fmla="*/ 440204 h 440204"/>
              <a:gd name="connsiteX3" fmla="*/ 0 w 671026"/>
              <a:gd name="connsiteY3" fmla="*/ 440204 h 440204"/>
              <a:gd name="connsiteX4" fmla="*/ 0 w 671026"/>
              <a:gd name="connsiteY4" fmla="*/ 0 h 440204"/>
              <a:gd name="connsiteX0" fmla="*/ 0 w 671026"/>
              <a:gd name="connsiteY0" fmla="*/ 440204 h 531644"/>
              <a:gd name="connsiteX1" fmla="*/ 0 w 671026"/>
              <a:gd name="connsiteY1" fmla="*/ 0 h 531644"/>
              <a:gd name="connsiteX2" fmla="*/ 671026 w 671026"/>
              <a:gd name="connsiteY2" fmla="*/ 0 h 531644"/>
              <a:gd name="connsiteX3" fmla="*/ 671026 w 671026"/>
              <a:gd name="connsiteY3" fmla="*/ 440204 h 531644"/>
              <a:gd name="connsiteX4" fmla="*/ 91440 w 671026"/>
              <a:gd name="connsiteY4" fmla="*/ 531644 h 531644"/>
              <a:gd name="connsiteX0" fmla="*/ 0 w 671026"/>
              <a:gd name="connsiteY0" fmla="*/ 440204 h 440204"/>
              <a:gd name="connsiteX1" fmla="*/ 0 w 671026"/>
              <a:gd name="connsiteY1" fmla="*/ 0 h 440204"/>
              <a:gd name="connsiteX2" fmla="*/ 671026 w 671026"/>
              <a:gd name="connsiteY2" fmla="*/ 0 h 440204"/>
              <a:gd name="connsiteX3" fmla="*/ 671026 w 671026"/>
              <a:gd name="connsiteY3" fmla="*/ 440204 h 440204"/>
              <a:gd name="connsiteX0" fmla="*/ 0 w 671026"/>
              <a:gd name="connsiteY0" fmla="*/ 0 h 440204"/>
              <a:gd name="connsiteX1" fmla="*/ 671026 w 671026"/>
              <a:gd name="connsiteY1" fmla="*/ 0 h 440204"/>
              <a:gd name="connsiteX2" fmla="*/ 671026 w 671026"/>
              <a:gd name="connsiteY2" fmla="*/ 440204 h 440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71026" h="440204">
                <a:moveTo>
                  <a:pt x="0" y="0"/>
                </a:moveTo>
                <a:lnTo>
                  <a:pt x="671026" y="0"/>
                </a:lnTo>
                <a:lnTo>
                  <a:pt x="671026" y="440204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00" name="Rectangle 66">
            <a:extLst>
              <a:ext uri="{FF2B5EF4-FFF2-40B4-BE49-F238E27FC236}">
                <a16:creationId xmlns:a16="http://schemas.microsoft.com/office/drawing/2014/main" id="{655F746F-52A9-434C-9743-765DA4CE0A3D}"/>
              </a:ext>
            </a:extLst>
          </p:cNvPr>
          <p:cNvSpPr/>
          <p:nvPr/>
        </p:nvSpPr>
        <p:spPr>
          <a:xfrm>
            <a:off x="1564011" y="3545924"/>
            <a:ext cx="1750409" cy="883772"/>
          </a:xfrm>
          <a:custGeom>
            <a:avLst/>
            <a:gdLst>
              <a:gd name="connsiteX0" fmla="*/ 0 w 671026"/>
              <a:gd name="connsiteY0" fmla="*/ 0 h 440204"/>
              <a:gd name="connsiteX1" fmla="*/ 671026 w 671026"/>
              <a:gd name="connsiteY1" fmla="*/ 0 h 440204"/>
              <a:gd name="connsiteX2" fmla="*/ 671026 w 671026"/>
              <a:gd name="connsiteY2" fmla="*/ 440204 h 440204"/>
              <a:gd name="connsiteX3" fmla="*/ 0 w 671026"/>
              <a:gd name="connsiteY3" fmla="*/ 440204 h 440204"/>
              <a:gd name="connsiteX4" fmla="*/ 0 w 671026"/>
              <a:gd name="connsiteY4" fmla="*/ 0 h 440204"/>
              <a:gd name="connsiteX0" fmla="*/ 0 w 671026"/>
              <a:gd name="connsiteY0" fmla="*/ 440204 h 531644"/>
              <a:gd name="connsiteX1" fmla="*/ 0 w 671026"/>
              <a:gd name="connsiteY1" fmla="*/ 0 h 531644"/>
              <a:gd name="connsiteX2" fmla="*/ 671026 w 671026"/>
              <a:gd name="connsiteY2" fmla="*/ 0 h 531644"/>
              <a:gd name="connsiteX3" fmla="*/ 671026 w 671026"/>
              <a:gd name="connsiteY3" fmla="*/ 440204 h 531644"/>
              <a:gd name="connsiteX4" fmla="*/ 91440 w 671026"/>
              <a:gd name="connsiteY4" fmla="*/ 531644 h 531644"/>
              <a:gd name="connsiteX0" fmla="*/ 0 w 671026"/>
              <a:gd name="connsiteY0" fmla="*/ 440204 h 440204"/>
              <a:gd name="connsiteX1" fmla="*/ 0 w 671026"/>
              <a:gd name="connsiteY1" fmla="*/ 0 h 440204"/>
              <a:gd name="connsiteX2" fmla="*/ 671026 w 671026"/>
              <a:gd name="connsiteY2" fmla="*/ 0 h 440204"/>
              <a:gd name="connsiteX3" fmla="*/ 671026 w 671026"/>
              <a:gd name="connsiteY3" fmla="*/ 440204 h 440204"/>
              <a:gd name="connsiteX0" fmla="*/ 0 w 671026"/>
              <a:gd name="connsiteY0" fmla="*/ 0 h 440204"/>
              <a:gd name="connsiteX1" fmla="*/ 671026 w 671026"/>
              <a:gd name="connsiteY1" fmla="*/ 0 h 440204"/>
              <a:gd name="connsiteX2" fmla="*/ 671026 w 671026"/>
              <a:gd name="connsiteY2" fmla="*/ 440204 h 440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71026" h="440204">
                <a:moveTo>
                  <a:pt x="0" y="0"/>
                </a:moveTo>
                <a:lnTo>
                  <a:pt x="671026" y="0"/>
                </a:lnTo>
                <a:lnTo>
                  <a:pt x="671026" y="440204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01" name="Rectangle: Rounded Corners 100">
            <a:extLst>
              <a:ext uri="{FF2B5EF4-FFF2-40B4-BE49-F238E27FC236}">
                <a16:creationId xmlns:a16="http://schemas.microsoft.com/office/drawing/2014/main" id="{FCD69B0B-593B-47DC-B05A-23211D68A1FB}"/>
              </a:ext>
            </a:extLst>
          </p:cNvPr>
          <p:cNvSpPr/>
          <p:nvPr/>
        </p:nvSpPr>
        <p:spPr>
          <a:xfrm>
            <a:off x="8325260" y="3875503"/>
            <a:ext cx="3087494" cy="2013859"/>
          </a:xfrm>
          <a:prstGeom prst="roundRect">
            <a:avLst>
              <a:gd name="adj" fmla="val 1169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accent1">
                    <a:lumMod val="75000"/>
                  </a:schemeClr>
                </a:solidFill>
              </a:rPr>
              <a:t>Изграждане на подкрепяща общност и повишаване  активността на учениците от уязвими групи в основното образование</a:t>
            </a:r>
          </a:p>
        </p:txBody>
      </p:sp>
      <p:sp>
        <p:nvSpPr>
          <p:cNvPr id="102" name="Rectangle: Rounded Corners 101">
            <a:extLst>
              <a:ext uri="{FF2B5EF4-FFF2-40B4-BE49-F238E27FC236}">
                <a16:creationId xmlns:a16="http://schemas.microsoft.com/office/drawing/2014/main" id="{E9A9C488-9193-4869-8878-F70699656B45}"/>
              </a:ext>
            </a:extLst>
          </p:cNvPr>
          <p:cNvSpPr/>
          <p:nvPr/>
        </p:nvSpPr>
        <p:spPr>
          <a:xfrm>
            <a:off x="5000081" y="4671414"/>
            <a:ext cx="3087494" cy="1618014"/>
          </a:xfrm>
          <a:prstGeom prst="roundRect">
            <a:avLst>
              <a:gd name="adj" fmla="val 1169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accent1">
                    <a:lumMod val="75000"/>
                  </a:schemeClr>
                </a:solidFill>
              </a:rPr>
              <a:t>Повишаване на мотивацията на учениците за учене и стимулиране на творческите им изяви</a:t>
            </a:r>
          </a:p>
        </p:txBody>
      </p:sp>
      <p:sp>
        <p:nvSpPr>
          <p:cNvPr id="103" name="Rectangle: Rounded Corners 102">
            <a:extLst>
              <a:ext uri="{FF2B5EF4-FFF2-40B4-BE49-F238E27FC236}">
                <a16:creationId xmlns:a16="http://schemas.microsoft.com/office/drawing/2014/main" id="{53019B55-5A62-4506-9DDA-A564F69A0DCB}"/>
              </a:ext>
            </a:extLst>
          </p:cNvPr>
          <p:cNvSpPr/>
          <p:nvPr/>
        </p:nvSpPr>
        <p:spPr>
          <a:xfrm>
            <a:off x="92963" y="3243533"/>
            <a:ext cx="2084238" cy="2970759"/>
          </a:xfrm>
          <a:prstGeom prst="roundRect">
            <a:avLst>
              <a:gd name="adj" fmla="val 1169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accent1">
                    <a:lumMod val="75000"/>
                  </a:schemeClr>
                </a:solidFill>
              </a:rPr>
              <a:t>Подобряване приобщаващия характер на училищната образователна система с фокус учениците от уязвими групи. </a:t>
            </a:r>
          </a:p>
        </p:txBody>
      </p:sp>
      <p:sp>
        <p:nvSpPr>
          <p:cNvPr id="109" name="Freeform: Shape 108">
            <a:extLst>
              <a:ext uri="{FF2B5EF4-FFF2-40B4-BE49-F238E27FC236}">
                <a16:creationId xmlns:a16="http://schemas.microsoft.com/office/drawing/2014/main" id="{A332BC42-F8BA-4056-9856-8134187F512A}"/>
              </a:ext>
            </a:extLst>
          </p:cNvPr>
          <p:cNvSpPr/>
          <p:nvPr/>
        </p:nvSpPr>
        <p:spPr>
          <a:xfrm>
            <a:off x="9099639" y="1344173"/>
            <a:ext cx="2769708" cy="2013859"/>
          </a:xfrm>
          <a:custGeom>
            <a:avLst/>
            <a:gdLst>
              <a:gd name="connsiteX0" fmla="*/ 625714 w 696199"/>
              <a:gd name="connsiteY0" fmla="*/ 171506 h 696254"/>
              <a:gd name="connsiteX1" fmla="*/ 524749 w 696199"/>
              <a:gd name="connsiteY1" fmla="*/ 625824 h 696254"/>
              <a:gd name="connsiteX2" fmla="*/ 70431 w 696199"/>
              <a:gd name="connsiteY2" fmla="*/ 524859 h 696254"/>
              <a:gd name="connsiteX3" fmla="*/ 171396 w 696199"/>
              <a:gd name="connsiteY3" fmla="*/ 70541 h 696254"/>
              <a:gd name="connsiteX4" fmla="*/ 524749 w 696199"/>
              <a:gd name="connsiteY4" fmla="*/ 70541 h 696254"/>
              <a:gd name="connsiteX5" fmla="*/ 524749 w 696199"/>
              <a:gd name="connsiteY5" fmla="*/ 48195 h 696254"/>
              <a:gd name="connsiteX6" fmla="*/ 48196 w 696199"/>
              <a:gd name="connsiteY6" fmla="*/ 171506 h 696254"/>
              <a:gd name="connsiteX7" fmla="*/ 171506 w 696199"/>
              <a:gd name="connsiteY7" fmla="*/ 648059 h 696254"/>
              <a:gd name="connsiteX8" fmla="*/ 648059 w 696199"/>
              <a:gd name="connsiteY8" fmla="*/ 524748 h 696254"/>
              <a:gd name="connsiteX9" fmla="*/ 648059 w 696199"/>
              <a:gd name="connsiteY9" fmla="*/ 171506 h 6962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96199" h="696254">
                <a:moveTo>
                  <a:pt x="625714" y="171506"/>
                </a:moveTo>
                <a:cubicBezTo>
                  <a:pt x="723290" y="324843"/>
                  <a:pt x="678086" y="528249"/>
                  <a:pt x="524749" y="625824"/>
                </a:cubicBezTo>
                <a:cubicBezTo>
                  <a:pt x="371411" y="723400"/>
                  <a:pt x="168006" y="678196"/>
                  <a:pt x="70431" y="524859"/>
                </a:cubicBezTo>
                <a:cubicBezTo>
                  <a:pt x="-27145" y="371522"/>
                  <a:pt x="18059" y="168117"/>
                  <a:pt x="171396" y="70541"/>
                </a:cubicBezTo>
                <a:cubicBezTo>
                  <a:pt x="279192" y="1945"/>
                  <a:pt x="416951" y="1945"/>
                  <a:pt x="524749" y="70541"/>
                </a:cubicBezTo>
                <a:lnTo>
                  <a:pt x="524749" y="48195"/>
                </a:lnTo>
                <a:cubicBezTo>
                  <a:pt x="359101" y="-49350"/>
                  <a:pt x="145740" y="5859"/>
                  <a:pt x="48196" y="171506"/>
                </a:cubicBezTo>
                <a:cubicBezTo>
                  <a:pt x="-49350" y="337153"/>
                  <a:pt x="5858" y="550514"/>
                  <a:pt x="171506" y="648059"/>
                </a:cubicBezTo>
                <a:cubicBezTo>
                  <a:pt x="337154" y="745604"/>
                  <a:pt x="550514" y="690397"/>
                  <a:pt x="648059" y="524748"/>
                </a:cubicBezTo>
                <a:cubicBezTo>
                  <a:pt x="712246" y="415748"/>
                  <a:pt x="712246" y="280506"/>
                  <a:pt x="648059" y="171506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/>
        </p:spPr>
        <p:txBody>
          <a:bodyPr wrap="none" anchor="ctr"/>
          <a:lstStyle/>
          <a:p>
            <a:endParaRPr lang="es-UY" sz="3600">
              <a:latin typeface="Lato Light" panose="020F0502020204030203" pitchFamily="34" charset="0"/>
            </a:endParaRPr>
          </a:p>
        </p:txBody>
      </p:sp>
      <p:sp>
        <p:nvSpPr>
          <p:cNvPr id="110" name="Freeform: Shape 109">
            <a:extLst>
              <a:ext uri="{FF2B5EF4-FFF2-40B4-BE49-F238E27FC236}">
                <a16:creationId xmlns:a16="http://schemas.microsoft.com/office/drawing/2014/main" id="{B582D40D-8356-4273-B809-22EDB0E68854}"/>
              </a:ext>
            </a:extLst>
          </p:cNvPr>
          <p:cNvSpPr/>
          <p:nvPr/>
        </p:nvSpPr>
        <p:spPr>
          <a:xfrm>
            <a:off x="9554404" y="1728749"/>
            <a:ext cx="1759669" cy="1244705"/>
          </a:xfrm>
          <a:custGeom>
            <a:avLst/>
            <a:gdLst>
              <a:gd name="connsiteX0" fmla="*/ 353481 w 448398"/>
              <a:gd name="connsiteY0" fmla="*/ 41043 h 448416"/>
              <a:gd name="connsiteX1" fmla="*/ 41043 w 448398"/>
              <a:gd name="connsiteY1" fmla="*/ 94935 h 448416"/>
              <a:gd name="connsiteX2" fmla="*/ 94936 w 448398"/>
              <a:gd name="connsiteY2" fmla="*/ 407373 h 448416"/>
              <a:gd name="connsiteX3" fmla="*/ 407374 w 448398"/>
              <a:gd name="connsiteY3" fmla="*/ 353481 h 448416"/>
              <a:gd name="connsiteX4" fmla="*/ 407374 w 448398"/>
              <a:gd name="connsiteY4" fmla="*/ 94935 h 448416"/>
              <a:gd name="connsiteX5" fmla="*/ 393696 w 448398"/>
              <a:gd name="connsiteY5" fmla="*/ 108604 h 448416"/>
              <a:gd name="connsiteX6" fmla="*/ 339813 w 448398"/>
              <a:gd name="connsiteY6" fmla="*/ 393599 h 448416"/>
              <a:gd name="connsiteX7" fmla="*/ 54817 w 448398"/>
              <a:gd name="connsiteY7" fmla="*/ 339716 h 448416"/>
              <a:gd name="connsiteX8" fmla="*/ 108700 w 448398"/>
              <a:gd name="connsiteY8" fmla="*/ 54721 h 448416"/>
              <a:gd name="connsiteX9" fmla="*/ 339813 w 448398"/>
              <a:gd name="connsiteY9" fmla="*/ 54721 h 4484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8398" h="448416">
                <a:moveTo>
                  <a:pt x="353481" y="41043"/>
                </a:moveTo>
                <a:cubicBezTo>
                  <a:pt x="252322" y="-30353"/>
                  <a:pt x="112438" y="-6224"/>
                  <a:pt x="41043" y="94935"/>
                </a:cubicBezTo>
                <a:cubicBezTo>
                  <a:pt x="-30352" y="196095"/>
                  <a:pt x="-6225" y="335979"/>
                  <a:pt x="94936" y="407373"/>
                </a:cubicBezTo>
                <a:cubicBezTo>
                  <a:pt x="196095" y="478769"/>
                  <a:pt x="335978" y="454641"/>
                  <a:pt x="407374" y="353481"/>
                </a:cubicBezTo>
                <a:cubicBezTo>
                  <a:pt x="462073" y="275979"/>
                  <a:pt x="462073" y="172438"/>
                  <a:pt x="407374" y="94935"/>
                </a:cubicBezTo>
                <a:lnTo>
                  <a:pt x="393696" y="108604"/>
                </a:lnTo>
                <a:cubicBezTo>
                  <a:pt x="457516" y="202182"/>
                  <a:pt x="433391" y="329779"/>
                  <a:pt x="339813" y="393599"/>
                </a:cubicBezTo>
                <a:cubicBezTo>
                  <a:pt x="246235" y="457419"/>
                  <a:pt x="118638" y="433295"/>
                  <a:pt x="54817" y="339716"/>
                </a:cubicBezTo>
                <a:cubicBezTo>
                  <a:pt x="-9002" y="246137"/>
                  <a:pt x="15122" y="118541"/>
                  <a:pt x="108700" y="54721"/>
                </a:cubicBezTo>
                <a:cubicBezTo>
                  <a:pt x="178404" y="7183"/>
                  <a:pt x="270109" y="7183"/>
                  <a:pt x="339813" y="54721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/>
        </p:spPr>
        <p:txBody>
          <a:bodyPr wrap="none" anchor="ctr"/>
          <a:lstStyle/>
          <a:p>
            <a:endParaRPr lang="es-UY" sz="3600">
              <a:latin typeface="Lato Light" panose="020F0502020204030203" pitchFamily="34" charset="0"/>
            </a:endParaRPr>
          </a:p>
        </p:txBody>
      </p:sp>
      <p:sp>
        <p:nvSpPr>
          <p:cNvPr id="111" name="Freeform: Shape 110">
            <a:extLst>
              <a:ext uri="{FF2B5EF4-FFF2-40B4-BE49-F238E27FC236}">
                <a16:creationId xmlns:a16="http://schemas.microsoft.com/office/drawing/2014/main" id="{0106D112-438A-4EA4-9347-EAF7C5FC8A72}"/>
              </a:ext>
            </a:extLst>
          </p:cNvPr>
          <p:cNvSpPr/>
          <p:nvPr/>
        </p:nvSpPr>
        <p:spPr>
          <a:xfrm>
            <a:off x="9974394" y="2090285"/>
            <a:ext cx="785815" cy="555898"/>
          </a:xfrm>
          <a:custGeom>
            <a:avLst/>
            <a:gdLst>
              <a:gd name="connsiteX0" fmla="*/ 100228 w 200241"/>
              <a:gd name="connsiteY0" fmla="*/ 19077 h 200267"/>
              <a:gd name="connsiteX1" fmla="*/ 123783 w 200241"/>
              <a:gd name="connsiteY1" fmla="*/ 22592 h 200267"/>
              <a:gd name="connsiteX2" fmla="*/ 138652 w 200241"/>
              <a:gd name="connsiteY2" fmla="*/ 7733 h 200267"/>
              <a:gd name="connsiteX3" fmla="*/ 7733 w 200241"/>
              <a:gd name="connsiteY3" fmla="*/ 61616 h 200267"/>
              <a:gd name="connsiteX4" fmla="*/ 61616 w 200241"/>
              <a:gd name="connsiteY4" fmla="*/ 192535 h 200267"/>
              <a:gd name="connsiteX5" fmla="*/ 192535 w 200241"/>
              <a:gd name="connsiteY5" fmla="*/ 138652 h 200267"/>
              <a:gd name="connsiteX6" fmla="*/ 192535 w 200241"/>
              <a:gd name="connsiteY6" fmla="*/ 61616 h 200267"/>
              <a:gd name="connsiteX7" fmla="*/ 177676 w 200241"/>
              <a:gd name="connsiteY7" fmla="*/ 76485 h 200267"/>
              <a:gd name="connsiteX8" fmla="*/ 123771 w 200241"/>
              <a:gd name="connsiteY8" fmla="*/ 177500 h 200267"/>
              <a:gd name="connsiteX9" fmla="*/ 22755 w 200241"/>
              <a:gd name="connsiteY9" fmla="*/ 123595 h 200267"/>
              <a:gd name="connsiteX10" fmla="*/ 76660 w 200241"/>
              <a:gd name="connsiteY10" fmla="*/ 22580 h 200267"/>
              <a:gd name="connsiteX11" fmla="*/ 100228 w 200241"/>
              <a:gd name="connsiteY11" fmla="*/ 19077 h 2002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0241" h="200267">
                <a:moveTo>
                  <a:pt x="100228" y="19077"/>
                </a:moveTo>
                <a:cubicBezTo>
                  <a:pt x="108210" y="19080"/>
                  <a:pt x="116148" y="20264"/>
                  <a:pt x="123783" y="22592"/>
                </a:cubicBezTo>
                <a:lnTo>
                  <a:pt x="138652" y="7733"/>
                </a:lnTo>
                <a:cubicBezTo>
                  <a:pt x="87620" y="-13540"/>
                  <a:pt x="29006" y="10584"/>
                  <a:pt x="7733" y="61616"/>
                </a:cubicBezTo>
                <a:cubicBezTo>
                  <a:pt x="-13540" y="112648"/>
                  <a:pt x="10584" y="171262"/>
                  <a:pt x="61616" y="192535"/>
                </a:cubicBezTo>
                <a:cubicBezTo>
                  <a:pt x="112648" y="213807"/>
                  <a:pt x="171262" y="189683"/>
                  <a:pt x="192535" y="138652"/>
                </a:cubicBezTo>
                <a:cubicBezTo>
                  <a:pt x="202810" y="114002"/>
                  <a:pt x="202810" y="86267"/>
                  <a:pt x="192535" y="61616"/>
                </a:cubicBezTo>
                <a:lnTo>
                  <a:pt x="177676" y="76485"/>
                </a:lnTo>
                <a:cubicBezTo>
                  <a:pt x="190685" y="119264"/>
                  <a:pt x="166551" y="164491"/>
                  <a:pt x="123771" y="177500"/>
                </a:cubicBezTo>
                <a:cubicBezTo>
                  <a:pt x="80991" y="190509"/>
                  <a:pt x="35765" y="166375"/>
                  <a:pt x="22755" y="123595"/>
                </a:cubicBezTo>
                <a:cubicBezTo>
                  <a:pt x="9746" y="80816"/>
                  <a:pt x="33881" y="35589"/>
                  <a:pt x="76660" y="22580"/>
                </a:cubicBezTo>
                <a:cubicBezTo>
                  <a:pt x="84300" y="20257"/>
                  <a:pt x="92242" y="19076"/>
                  <a:pt x="100228" y="19077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ffectLst/>
        </p:spPr>
        <p:txBody>
          <a:bodyPr wrap="none" anchor="ctr"/>
          <a:lstStyle/>
          <a:p>
            <a:endParaRPr lang="es-UY" sz="3600">
              <a:latin typeface="Lato Light" panose="020F0502020204030203" pitchFamily="34" charset="0"/>
            </a:endParaRPr>
          </a:p>
        </p:txBody>
      </p:sp>
      <p:sp>
        <p:nvSpPr>
          <p:cNvPr id="112" name="Freeform: Shape 111">
            <a:extLst>
              <a:ext uri="{FF2B5EF4-FFF2-40B4-BE49-F238E27FC236}">
                <a16:creationId xmlns:a16="http://schemas.microsoft.com/office/drawing/2014/main" id="{D30D8D23-E366-4D56-8749-39F85343D8EB}"/>
              </a:ext>
            </a:extLst>
          </p:cNvPr>
          <p:cNvSpPr/>
          <p:nvPr/>
        </p:nvSpPr>
        <p:spPr>
          <a:xfrm>
            <a:off x="10369024" y="1293585"/>
            <a:ext cx="1589089" cy="1123989"/>
          </a:xfrm>
          <a:custGeom>
            <a:avLst/>
            <a:gdLst>
              <a:gd name="connsiteX0" fmla="*/ 404206 w 404931"/>
              <a:gd name="connsiteY0" fmla="*/ 91600 h 404927"/>
              <a:gd name="connsiteX1" fmla="*/ 395405 w 404931"/>
              <a:gd name="connsiteY1" fmla="*/ 85723 h 404927"/>
              <a:gd name="connsiteX2" fmla="*/ 319205 w 404931"/>
              <a:gd name="connsiteY2" fmla="*/ 85723 h 404927"/>
              <a:gd name="connsiteX3" fmla="*/ 319205 w 404931"/>
              <a:gd name="connsiteY3" fmla="*/ 9523 h 404927"/>
              <a:gd name="connsiteX4" fmla="*/ 309678 w 404931"/>
              <a:gd name="connsiteY4" fmla="*/ 0 h 404927"/>
              <a:gd name="connsiteX5" fmla="*/ 302946 w 404931"/>
              <a:gd name="connsiteY5" fmla="*/ 2789 h 404927"/>
              <a:gd name="connsiteX6" fmla="*/ 217221 w 404931"/>
              <a:gd name="connsiteY6" fmla="*/ 88514 h 404927"/>
              <a:gd name="connsiteX7" fmla="*/ 214430 w 404931"/>
              <a:gd name="connsiteY7" fmla="*/ 95248 h 404927"/>
              <a:gd name="connsiteX8" fmla="*/ 214430 w 404931"/>
              <a:gd name="connsiteY8" fmla="*/ 177030 h 404927"/>
              <a:gd name="connsiteX9" fmla="*/ 2908 w 404931"/>
              <a:gd name="connsiteY9" fmla="*/ 388551 h 404927"/>
              <a:gd name="connsiteX10" fmla="*/ 2674 w 404931"/>
              <a:gd name="connsiteY10" fmla="*/ 402020 h 404927"/>
              <a:gd name="connsiteX11" fmla="*/ 16142 w 404931"/>
              <a:gd name="connsiteY11" fmla="*/ 402254 h 404927"/>
              <a:gd name="connsiteX12" fmla="*/ 16377 w 404931"/>
              <a:gd name="connsiteY12" fmla="*/ 402020 h 404927"/>
              <a:gd name="connsiteX13" fmla="*/ 227898 w 404931"/>
              <a:gd name="connsiteY13" fmla="*/ 190498 h 404927"/>
              <a:gd name="connsiteX14" fmla="*/ 309680 w 404931"/>
              <a:gd name="connsiteY14" fmla="*/ 190498 h 404927"/>
              <a:gd name="connsiteX15" fmla="*/ 316414 w 404931"/>
              <a:gd name="connsiteY15" fmla="*/ 187707 h 404927"/>
              <a:gd name="connsiteX16" fmla="*/ 402139 w 404931"/>
              <a:gd name="connsiteY16" fmla="*/ 101982 h 404927"/>
              <a:gd name="connsiteX17" fmla="*/ 404206 w 404931"/>
              <a:gd name="connsiteY17" fmla="*/ 91600 h 404927"/>
              <a:gd name="connsiteX18" fmla="*/ 233480 w 404931"/>
              <a:gd name="connsiteY18" fmla="*/ 99191 h 404927"/>
              <a:gd name="connsiteX19" fmla="*/ 299993 w 404931"/>
              <a:gd name="connsiteY19" fmla="*/ 32678 h 404927"/>
              <a:gd name="connsiteX20" fmla="*/ 300155 w 404931"/>
              <a:gd name="connsiteY20" fmla="*/ 32745 h 404927"/>
              <a:gd name="connsiteX21" fmla="*/ 300155 w 404931"/>
              <a:gd name="connsiteY21" fmla="*/ 91305 h 404927"/>
              <a:gd name="connsiteX22" fmla="*/ 233480 w 404931"/>
              <a:gd name="connsiteY22" fmla="*/ 157980 h 404927"/>
              <a:gd name="connsiteX23" fmla="*/ 305737 w 404931"/>
              <a:gd name="connsiteY23" fmla="*/ 171448 h 404927"/>
              <a:gd name="connsiteX24" fmla="*/ 246948 w 404931"/>
              <a:gd name="connsiteY24" fmla="*/ 171448 h 404927"/>
              <a:gd name="connsiteX25" fmla="*/ 313623 w 404931"/>
              <a:gd name="connsiteY25" fmla="*/ 104773 h 404927"/>
              <a:gd name="connsiteX26" fmla="*/ 372183 w 404931"/>
              <a:gd name="connsiteY26" fmla="*/ 104773 h 404927"/>
              <a:gd name="connsiteX27" fmla="*/ 372250 w 404931"/>
              <a:gd name="connsiteY27" fmla="*/ 104935 h 404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404931" h="404927">
                <a:moveTo>
                  <a:pt x="404206" y="91600"/>
                </a:moveTo>
                <a:cubicBezTo>
                  <a:pt x="402731" y="88041"/>
                  <a:pt x="399257" y="85722"/>
                  <a:pt x="395405" y="85723"/>
                </a:cubicBezTo>
                <a:lnTo>
                  <a:pt x="319205" y="85723"/>
                </a:lnTo>
                <a:lnTo>
                  <a:pt x="319205" y="9523"/>
                </a:lnTo>
                <a:cubicBezTo>
                  <a:pt x="319204" y="4262"/>
                  <a:pt x="314939" y="-1"/>
                  <a:pt x="309678" y="0"/>
                </a:cubicBezTo>
                <a:cubicBezTo>
                  <a:pt x="307153" y="1"/>
                  <a:pt x="304732" y="1004"/>
                  <a:pt x="302946" y="2789"/>
                </a:cubicBezTo>
                <a:lnTo>
                  <a:pt x="217221" y="88514"/>
                </a:lnTo>
                <a:cubicBezTo>
                  <a:pt x="215435" y="90300"/>
                  <a:pt x="214431" y="92722"/>
                  <a:pt x="214430" y="95248"/>
                </a:cubicBezTo>
                <a:lnTo>
                  <a:pt x="214430" y="177030"/>
                </a:lnTo>
                <a:lnTo>
                  <a:pt x="2908" y="388551"/>
                </a:lnTo>
                <a:cubicBezTo>
                  <a:pt x="-876" y="392206"/>
                  <a:pt x="-981" y="398235"/>
                  <a:pt x="2674" y="402020"/>
                </a:cubicBezTo>
                <a:cubicBezTo>
                  <a:pt x="6329" y="405804"/>
                  <a:pt x="12359" y="405909"/>
                  <a:pt x="16142" y="402254"/>
                </a:cubicBezTo>
                <a:cubicBezTo>
                  <a:pt x="16222" y="402177"/>
                  <a:pt x="16300" y="402099"/>
                  <a:pt x="16377" y="402020"/>
                </a:cubicBezTo>
                <a:lnTo>
                  <a:pt x="227898" y="190498"/>
                </a:lnTo>
                <a:lnTo>
                  <a:pt x="309680" y="190498"/>
                </a:lnTo>
                <a:cubicBezTo>
                  <a:pt x="312206" y="190497"/>
                  <a:pt x="314628" y="189494"/>
                  <a:pt x="316414" y="187707"/>
                </a:cubicBezTo>
                <a:lnTo>
                  <a:pt x="402139" y="101982"/>
                </a:lnTo>
                <a:cubicBezTo>
                  <a:pt x="404865" y="99258"/>
                  <a:pt x="405680" y="95160"/>
                  <a:pt x="404206" y="91600"/>
                </a:cubicBezTo>
                <a:close/>
                <a:moveTo>
                  <a:pt x="233480" y="99191"/>
                </a:moveTo>
                <a:lnTo>
                  <a:pt x="299993" y="32678"/>
                </a:lnTo>
                <a:cubicBezTo>
                  <a:pt x="300079" y="32593"/>
                  <a:pt x="300155" y="32621"/>
                  <a:pt x="300155" y="32745"/>
                </a:cubicBezTo>
                <a:lnTo>
                  <a:pt x="300155" y="91305"/>
                </a:lnTo>
                <a:lnTo>
                  <a:pt x="233480" y="157980"/>
                </a:lnTo>
                <a:close/>
                <a:moveTo>
                  <a:pt x="305737" y="171448"/>
                </a:moveTo>
                <a:lnTo>
                  <a:pt x="246948" y="171448"/>
                </a:lnTo>
                <a:lnTo>
                  <a:pt x="313623" y="104773"/>
                </a:lnTo>
                <a:lnTo>
                  <a:pt x="372183" y="104773"/>
                </a:lnTo>
                <a:cubicBezTo>
                  <a:pt x="372307" y="104773"/>
                  <a:pt x="372335" y="104849"/>
                  <a:pt x="372250" y="10493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endParaRPr lang="es-UY" sz="3600">
              <a:latin typeface="Lato Light" panose="020F0502020204030203" pitchFamily="34" charset="0"/>
            </a:endParaRPr>
          </a:p>
        </p:txBody>
      </p:sp>
      <p:sp>
        <p:nvSpPr>
          <p:cNvPr id="113" name="Rectangle: Rounded Corners 112">
            <a:extLst>
              <a:ext uri="{FF2B5EF4-FFF2-40B4-BE49-F238E27FC236}">
                <a16:creationId xmlns:a16="http://schemas.microsoft.com/office/drawing/2014/main" id="{72B60261-453F-41DB-A033-EB982EB814A9}"/>
              </a:ext>
            </a:extLst>
          </p:cNvPr>
          <p:cNvSpPr/>
          <p:nvPr/>
        </p:nvSpPr>
        <p:spPr>
          <a:xfrm>
            <a:off x="371172" y="1614539"/>
            <a:ext cx="3795654" cy="1352724"/>
          </a:xfrm>
          <a:prstGeom prst="roundRect">
            <a:avLst>
              <a:gd name="adj" fmla="val 11692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chemeClr val="accent1">
                    <a:lumMod val="75000"/>
                  </a:schemeClr>
                </a:solidFill>
              </a:rPr>
              <a:t>Повишаване капацитета на педагогическите специалисти и непедагогически персонал за осигуряване на обща и допълнителна подкрепа </a:t>
            </a:r>
            <a:r>
              <a:rPr lang="bg-BG" b="1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en-IN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51057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7" name="Group 1106"/>
          <p:cNvGrpSpPr/>
          <p:nvPr/>
        </p:nvGrpSpPr>
        <p:grpSpPr>
          <a:xfrm>
            <a:off x="2639709" y="1334983"/>
            <a:ext cx="7033915" cy="4491369"/>
            <a:chOff x="2576804" y="1073328"/>
            <a:chExt cx="7033915" cy="4892003"/>
          </a:xfrm>
        </p:grpSpPr>
        <p:sp>
          <p:nvSpPr>
            <p:cNvPr id="1056" name="Freeform 61"/>
            <p:cNvSpPr>
              <a:spLocks/>
            </p:cNvSpPr>
            <p:nvPr/>
          </p:nvSpPr>
          <p:spPr bwMode="auto">
            <a:xfrm>
              <a:off x="2576804" y="2531814"/>
              <a:ext cx="3415302" cy="901640"/>
            </a:xfrm>
            <a:custGeom>
              <a:avLst/>
              <a:gdLst>
                <a:gd name="T0" fmla="*/ 1526 w 2799"/>
                <a:gd name="T1" fmla="*/ 168 h 739"/>
                <a:gd name="T2" fmla="*/ 0 w 2799"/>
                <a:gd name="T3" fmla="*/ 689 h 739"/>
                <a:gd name="T4" fmla="*/ 1 w 2799"/>
                <a:gd name="T5" fmla="*/ 739 h 739"/>
                <a:gd name="T6" fmla="*/ 1014 w 2799"/>
                <a:gd name="T7" fmla="*/ 655 h 739"/>
                <a:gd name="T8" fmla="*/ 2210 w 2799"/>
                <a:gd name="T9" fmla="*/ 492 h 739"/>
                <a:gd name="T10" fmla="*/ 2799 w 2799"/>
                <a:gd name="T11" fmla="*/ 247 h 739"/>
                <a:gd name="T12" fmla="*/ 2170 w 2799"/>
                <a:gd name="T13" fmla="*/ 0 h 739"/>
                <a:gd name="T14" fmla="*/ 1526 w 2799"/>
                <a:gd name="T15" fmla="*/ 168 h 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99" h="739">
                  <a:moveTo>
                    <a:pt x="1526" y="168"/>
                  </a:moveTo>
                  <a:cubicBezTo>
                    <a:pt x="0" y="689"/>
                    <a:pt x="0" y="689"/>
                    <a:pt x="0" y="689"/>
                  </a:cubicBezTo>
                  <a:cubicBezTo>
                    <a:pt x="1" y="739"/>
                    <a:pt x="1" y="739"/>
                    <a:pt x="1" y="739"/>
                  </a:cubicBezTo>
                  <a:cubicBezTo>
                    <a:pt x="19" y="739"/>
                    <a:pt x="485" y="711"/>
                    <a:pt x="1014" y="655"/>
                  </a:cubicBezTo>
                  <a:cubicBezTo>
                    <a:pt x="1467" y="608"/>
                    <a:pt x="2079" y="519"/>
                    <a:pt x="2210" y="492"/>
                  </a:cubicBezTo>
                  <a:cubicBezTo>
                    <a:pt x="2591" y="412"/>
                    <a:pt x="2799" y="247"/>
                    <a:pt x="2799" y="247"/>
                  </a:cubicBezTo>
                  <a:cubicBezTo>
                    <a:pt x="2170" y="0"/>
                    <a:pt x="2170" y="0"/>
                    <a:pt x="2170" y="0"/>
                  </a:cubicBezTo>
                  <a:lnTo>
                    <a:pt x="1526" y="168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57" name="Rectangle 62"/>
            <p:cNvSpPr>
              <a:spLocks noChangeArrowheads="1"/>
            </p:cNvSpPr>
            <p:nvPr/>
          </p:nvSpPr>
          <p:spPr bwMode="auto">
            <a:xfrm>
              <a:off x="4709254" y="1550809"/>
              <a:ext cx="1282852" cy="1282852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58" name="Freeform 63"/>
            <p:cNvSpPr>
              <a:spLocks/>
            </p:cNvSpPr>
            <p:nvPr/>
          </p:nvSpPr>
          <p:spPr bwMode="auto">
            <a:xfrm>
              <a:off x="2576804" y="1552110"/>
              <a:ext cx="2133750" cy="1846215"/>
            </a:xfrm>
            <a:custGeom>
              <a:avLst/>
              <a:gdLst>
                <a:gd name="T0" fmla="*/ 0 w 1749"/>
                <a:gd name="T1" fmla="*/ 1100 h 1513"/>
                <a:gd name="T2" fmla="*/ 0 w 1749"/>
                <a:gd name="T3" fmla="*/ 1492 h 1513"/>
                <a:gd name="T4" fmla="*/ 1749 w 1749"/>
                <a:gd name="T5" fmla="*/ 1050 h 1513"/>
                <a:gd name="T6" fmla="*/ 1749 w 1749"/>
                <a:gd name="T7" fmla="*/ 0 h 1513"/>
                <a:gd name="T8" fmla="*/ 0 w 1749"/>
                <a:gd name="T9" fmla="*/ 1100 h 15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9" h="1513">
                  <a:moveTo>
                    <a:pt x="0" y="1100"/>
                  </a:moveTo>
                  <a:cubicBezTo>
                    <a:pt x="0" y="1492"/>
                    <a:pt x="0" y="1492"/>
                    <a:pt x="0" y="1492"/>
                  </a:cubicBezTo>
                  <a:cubicBezTo>
                    <a:pt x="0" y="1492"/>
                    <a:pt x="1140" y="1513"/>
                    <a:pt x="1749" y="1050"/>
                  </a:cubicBezTo>
                  <a:cubicBezTo>
                    <a:pt x="1749" y="0"/>
                    <a:pt x="1749" y="0"/>
                    <a:pt x="1749" y="0"/>
                  </a:cubicBezTo>
                  <a:cubicBezTo>
                    <a:pt x="1473" y="1034"/>
                    <a:pt x="0" y="1100"/>
                    <a:pt x="0" y="1100"/>
                  </a:cubicBezTo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59" name="Freeform 64"/>
            <p:cNvSpPr>
              <a:spLocks/>
            </p:cNvSpPr>
            <p:nvPr/>
          </p:nvSpPr>
          <p:spPr bwMode="auto">
            <a:xfrm>
              <a:off x="2576804" y="4082686"/>
              <a:ext cx="3415302" cy="901640"/>
            </a:xfrm>
            <a:custGeom>
              <a:avLst/>
              <a:gdLst>
                <a:gd name="T0" fmla="*/ 0 w 2799"/>
                <a:gd name="T1" fmla="*/ 50 h 739"/>
                <a:gd name="T2" fmla="*/ 1526 w 2799"/>
                <a:gd name="T3" fmla="*/ 572 h 739"/>
                <a:gd name="T4" fmla="*/ 2170 w 2799"/>
                <a:gd name="T5" fmla="*/ 739 h 739"/>
                <a:gd name="T6" fmla="*/ 2799 w 2799"/>
                <a:gd name="T7" fmla="*/ 493 h 739"/>
                <a:gd name="T8" fmla="*/ 2210 w 2799"/>
                <a:gd name="T9" fmla="*/ 248 h 739"/>
                <a:gd name="T10" fmla="*/ 1014 w 2799"/>
                <a:gd name="T11" fmla="*/ 84 h 739"/>
                <a:gd name="T12" fmla="*/ 1 w 2799"/>
                <a:gd name="T13" fmla="*/ 0 h 739"/>
                <a:gd name="T14" fmla="*/ 0 w 2799"/>
                <a:gd name="T15" fmla="*/ 50 h 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99" h="739">
                  <a:moveTo>
                    <a:pt x="0" y="50"/>
                  </a:moveTo>
                  <a:cubicBezTo>
                    <a:pt x="1526" y="572"/>
                    <a:pt x="1526" y="572"/>
                    <a:pt x="1526" y="572"/>
                  </a:cubicBezTo>
                  <a:cubicBezTo>
                    <a:pt x="2170" y="739"/>
                    <a:pt x="2170" y="739"/>
                    <a:pt x="2170" y="739"/>
                  </a:cubicBezTo>
                  <a:cubicBezTo>
                    <a:pt x="2799" y="493"/>
                    <a:pt x="2799" y="493"/>
                    <a:pt x="2799" y="493"/>
                  </a:cubicBezTo>
                  <a:cubicBezTo>
                    <a:pt x="2799" y="493"/>
                    <a:pt x="2591" y="327"/>
                    <a:pt x="2210" y="248"/>
                  </a:cubicBezTo>
                  <a:cubicBezTo>
                    <a:pt x="2079" y="220"/>
                    <a:pt x="1467" y="132"/>
                    <a:pt x="1014" y="84"/>
                  </a:cubicBezTo>
                  <a:cubicBezTo>
                    <a:pt x="485" y="28"/>
                    <a:pt x="19" y="0"/>
                    <a:pt x="1" y="0"/>
                  </a:cubicBezTo>
                  <a:lnTo>
                    <a:pt x="0" y="5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60" name="Rectangle 65"/>
            <p:cNvSpPr>
              <a:spLocks noChangeArrowheads="1"/>
            </p:cNvSpPr>
            <p:nvPr/>
          </p:nvSpPr>
          <p:spPr bwMode="auto">
            <a:xfrm>
              <a:off x="4709254" y="4683779"/>
              <a:ext cx="1282852" cy="1281552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61" name="Freeform 66"/>
            <p:cNvSpPr>
              <a:spLocks/>
            </p:cNvSpPr>
            <p:nvPr/>
          </p:nvSpPr>
          <p:spPr bwMode="auto">
            <a:xfrm>
              <a:off x="2576804" y="4142535"/>
              <a:ext cx="2133750" cy="1822796"/>
            </a:xfrm>
            <a:custGeom>
              <a:avLst/>
              <a:gdLst>
                <a:gd name="T0" fmla="*/ 0 w 1749"/>
                <a:gd name="T1" fmla="*/ 0 h 1493"/>
                <a:gd name="T2" fmla="*/ 0 w 1749"/>
                <a:gd name="T3" fmla="*/ 393 h 1493"/>
                <a:gd name="T4" fmla="*/ 1749 w 1749"/>
                <a:gd name="T5" fmla="*/ 1493 h 1493"/>
                <a:gd name="T6" fmla="*/ 1749 w 1749"/>
                <a:gd name="T7" fmla="*/ 443 h 1493"/>
                <a:gd name="T8" fmla="*/ 22 w 1749"/>
                <a:gd name="T9" fmla="*/ 0 h 1493"/>
                <a:gd name="T10" fmla="*/ 0 w 1749"/>
                <a:gd name="T11" fmla="*/ 0 h 1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9" h="1493">
                  <a:moveTo>
                    <a:pt x="0" y="0"/>
                  </a:moveTo>
                  <a:cubicBezTo>
                    <a:pt x="0" y="393"/>
                    <a:pt x="0" y="393"/>
                    <a:pt x="0" y="393"/>
                  </a:cubicBezTo>
                  <a:cubicBezTo>
                    <a:pt x="0" y="393"/>
                    <a:pt x="1473" y="458"/>
                    <a:pt x="1749" y="1493"/>
                  </a:cubicBezTo>
                  <a:cubicBezTo>
                    <a:pt x="1749" y="443"/>
                    <a:pt x="1749" y="443"/>
                    <a:pt x="1749" y="443"/>
                  </a:cubicBezTo>
                  <a:cubicBezTo>
                    <a:pt x="1191" y="17"/>
                    <a:pt x="184" y="0"/>
                    <a:pt x="22" y="0"/>
                  </a:cubicBezTo>
                  <a:cubicBezTo>
                    <a:pt x="8" y="0"/>
                    <a:pt x="0" y="0"/>
                    <a:pt x="0" y="0"/>
                  </a:cubicBezTo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62" name="Freeform 67"/>
            <p:cNvSpPr>
              <a:spLocks/>
            </p:cNvSpPr>
            <p:nvPr/>
          </p:nvSpPr>
          <p:spPr bwMode="auto">
            <a:xfrm>
              <a:off x="2579407" y="3117294"/>
              <a:ext cx="2132450" cy="1282852"/>
            </a:xfrm>
            <a:custGeom>
              <a:avLst/>
              <a:gdLst>
                <a:gd name="T0" fmla="*/ 1216 w 1748"/>
                <a:gd name="T1" fmla="*/ 171 h 1052"/>
                <a:gd name="T2" fmla="*/ 0 w 1748"/>
                <a:gd name="T3" fmla="*/ 314 h 1052"/>
                <a:gd name="T4" fmla="*/ 0 w 1748"/>
                <a:gd name="T5" fmla="*/ 698 h 1052"/>
                <a:gd name="T6" fmla="*/ 1217 w 1748"/>
                <a:gd name="T7" fmla="*/ 874 h 1052"/>
                <a:gd name="T8" fmla="*/ 1748 w 1748"/>
                <a:gd name="T9" fmla="*/ 1052 h 1052"/>
                <a:gd name="T10" fmla="*/ 1748 w 1748"/>
                <a:gd name="T11" fmla="*/ 0 h 1052"/>
                <a:gd name="T12" fmla="*/ 1216 w 1748"/>
                <a:gd name="T13" fmla="*/ 171 h 10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48" h="1052">
                  <a:moveTo>
                    <a:pt x="1216" y="171"/>
                  </a:moveTo>
                  <a:cubicBezTo>
                    <a:pt x="921" y="230"/>
                    <a:pt x="322" y="308"/>
                    <a:pt x="0" y="314"/>
                  </a:cubicBezTo>
                  <a:cubicBezTo>
                    <a:pt x="0" y="698"/>
                    <a:pt x="0" y="698"/>
                    <a:pt x="0" y="698"/>
                  </a:cubicBezTo>
                  <a:cubicBezTo>
                    <a:pt x="323" y="711"/>
                    <a:pt x="938" y="819"/>
                    <a:pt x="1217" y="874"/>
                  </a:cubicBezTo>
                  <a:cubicBezTo>
                    <a:pt x="1517" y="933"/>
                    <a:pt x="1570" y="981"/>
                    <a:pt x="1748" y="1052"/>
                  </a:cubicBezTo>
                  <a:cubicBezTo>
                    <a:pt x="1748" y="0"/>
                    <a:pt x="1748" y="0"/>
                    <a:pt x="1748" y="0"/>
                  </a:cubicBezTo>
                  <a:cubicBezTo>
                    <a:pt x="1570" y="76"/>
                    <a:pt x="1507" y="113"/>
                    <a:pt x="1216" y="171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63" name="Rectangle 68"/>
            <p:cNvSpPr>
              <a:spLocks noChangeArrowheads="1"/>
            </p:cNvSpPr>
            <p:nvPr/>
          </p:nvSpPr>
          <p:spPr bwMode="auto">
            <a:xfrm>
              <a:off x="4704049" y="3117294"/>
              <a:ext cx="1281552" cy="128155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78" name="Freeform 73"/>
            <p:cNvSpPr>
              <a:spLocks noEditPoints="1"/>
            </p:cNvSpPr>
            <p:nvPr/>
          </p:nvSpPr>
          <p:spPr bwMode="auto">
            <a:xfrm>
              <a:off x="8641706" y="1073328"/>
              <a:ext cx="636894" cy="505471"/>
            </a:xfrm>
            <a:custGeom>
              <a:avLst/>
              <a:gdLst>
                <a:gd name="T0" fmla="*/ 3526 w 3526"/>
                <a:gd name="T1" fmla="*/ 2803 h 2803"/>
                <a:gd name="T2" fmla="*/ 0 w 3526"/>
                <a:gd name="T3" fmla="*/ 1227 h 2803"/>
                <a:gd name="T4" fmla="*/ 69 w 3526"/>
                <a:gd name="T5" fmla="*/ 1291 h 2803"/>
                <a:gd name="T6" fmla="*/ 150 w 3526"/>
                <a:gd name="T7" fmla="*/ 1340 h 2803"/>
                <a:gd name="T8" fmla="*/ 241 w 3526"/>
                <a:gd name="T9" fmla="*/ 1372 h 2803"/>
                <a:gd name="T10" fmla="*/ 341 w 3526"/>
                <a:gd name="T11" fmla="*/ 1382 h 2803"/>
                <a:gd name="T12" fmla="*/ 513 w 3526"/>
                <a:gd name="T13" fmla="*/ 1663 h 2803"/>
                <a:gd name="T14" fmla="*/ 921 w 3526"/>
                <a:gd name="T15" fmla="*/ 1382 h 2803"/>
                <a:gd name="T16" fmla="*/ 2494 w 3526"/>
                <a:gd name="T17" fmla="*/ 1663 h 2803"/>
                <a:gd name="T18" fmla="*/ 2900 w 3526"/>
                <a:gd name="T19" fmla="*/ 1382 h 2803"/>
                <a:gd name="T20" fmla="*/ 3223 w 3526"/>
                <a:gd name="T21" fmla="*/ 1379 h 2803"/>
                <a:gd name="T22" fmla="*/ 3323 w 3526"/>
                <a:gd name="T23" fmla="*/ 1355 h 2803"/>
                <a:gd name="T24" fmla="*/ 3414 w 3526"/>
                <a:gd name="T25" fmla="*/ 1309 h 2803"/>
                <a:gd name="T26" fmla="*/ 3492 w 3526"/>
                <a:gd name="T27" fmla="*/ 1245 h 2803"/>
                <a:gd name="T28" fmla="*/ 1317 w 3526"/>
                <a:gd name="T29" fmla="*/ 133 h 2803"/>
                <a:gd name="T30" fmla="*/ 2217 w 3526"/>
                <a:gd name="T31" fmla="*/ 350 h 2803"/>
                <a:gd name="T32" fmla="*/ 1317 w 3526"/>
                <a:gd name="T33" fmla="*/ 133 h 2803"/>
                <a:gd name="T34" fmla="*/ 2284 w 3526"/>
                <a:gd name="T35" fmla="*/ 0 h 2803"/>
                <a:gd name="T36" fmla="*/ 2317 w 3526"/>
                <a:gd name="T37" fmla="*/ 9 h 2803"/>
                <a:gd name="T38" fmla="*/ 2341 w 3526"/>
                <a:gd name="T39" fmla="*/ 32 h 2803"/>
                <a:gd name="T40" fmla="*/ 2350 w 3526"/>
                <a:gd name="T41" fmla="*/ 67 h 2803"/>
                <a:gd name="T42" fmla="*/ 3526 w 3526"/>
                <a:gd name="T43" fmla="*/ 350 h 2803"/>
                <a:gd name="T44" fmla="*/ 3514 w 3526"/>
                <a:gd name="T45" fmla="*/ 1041 h 2803"/>
                <a:gd name="T46" fmla="*/ 3476 w 3526"/>
                <a:gd name="T47" fmla="*/ 1123 h 2803"/>
                <a:gd name="T48" fmla="*/ 3420 w 3526"/>
                <a:gd name="T49" fmla="*/ 1193 h 2803"/>
                <a:gd name="T50" fmla="*/ 3347 w 3526"/>
                <a:gd name="T51" fmla="*/ 1246 h 2803"/>
                <a:gd name="T52" fmla="*/ 3263 w 3526"/>
                <a:gd name="T53" fmla="*/ 1281 h 2803"/>
                <a:gd name="T54" fmla="*/ 3169 w 3526"/>
                <a:gd name="T55" fmla="*/ 1293 h 2803"/>
                <a:gd name="T56" fmla="*/ 2900 w 3526"/>
                <a:gd name="T57" fmla="*/ 1184 h 2803"/>
                <a:gd name="T58" fmla="*/ 2494 w 3526"/>
                <a:gd name="T59" fmla="*/ 1293 h 2803"/>
                <a:gd name="T60" fmla="*/ 921 w 3526"/>
                <a:gd name="T61" fmla="*/ 1184 h 2803"/>
                <a:gd name="T62" fmla="*/ 513 w 3526"/>
                <a:gd name="T63" fmla="*/ 1293 h 2803"/>
                <a:gd name="T64" fmla="*/ 294 w 3526"/>
                <a:gd name="T65" fmla="*/ 1291 h 2803"/>
                <a:gd name="T66" fmla="*/ 208 w 3526"/>
                <a:gd name="T67" fmla="*/ 1268 h 2803"/>
                <a:gd name="T68" fmla="*/ 131 w 3526"/>
                <a:gd name="T69" fmla="*/ 1226 h 2803"/>
                <a:gd name="T70" fmla="*/ 66 w 3526"/>
                <a:gd name="T71" fmla="*/ 1167 h 2803"/>
                <a:gd name="T72" fmla="*/ 17 w 3526"/>
                <a:gd name="T73" fmla="*/ 1094 h 2803"/>
                <a:gd name="T74" fmla="*/ 0 w 3526"/>
                <a:gd name="T75" fmla="*/ 350 h 2803"/>
                <a:gd name="T76" fmla="*/ 1182 w 3526"/>
                <a:gd name="T77" fmla="*/ 67 h 2803"/>
                <a:gd name="T78" fmla="*/ 1192 w 3526"/>
                <a:gd name="T79" fmla="*/ 32 h 2803"/>
                <a:gd name="T80" fmla="*/ 1216 w 3526"/>
                <a:gd name="T81" fmla="*/ 9 h 2803"/>
                <a:gd name="T82" fmla="*/ 1250 w 3526"/>
                <a:gd name="T83" fmla="*/ 0 h 2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526" h="2803">
                  <a:moveTo>
                    <a:pt x="3526" y="1207"/>
                  </a:moveTo>
                  <a:lnTo>
                    <a:pt x="3526" y="2803"/>
                  </a:lnTo>
                  <a:lnTo>
                    <a:pt x="0" y="2803"/>
                  </a:lnTo>
                  <a:lnTo>
                    <a:pt x="0" y="1227"/>
                  </a:lnTo>
                  <a:lnTo>
                    <a:pt x="32" y="1260"/>
                  </a:lnTo>
                  <a:lnTo>
                    <a:pt x="69" y="1291"/>
                  </a:lnTo>
                  <a:lnTo>
                    <a:pt x="108" y="1318"/>
                  </a:lnTo>
                  <a:lnTo>
                    <a:pt x="150" y="1340"/>
                  </a:lnTo>
                  <a:lnTo>
                    <a:pt x="195" y="1359"/>
                  </a:lnTo>
                  <a:lnTo>
                    <a:pt x="241" y="1372"/>
                  </a:lnTo>
                  <a:lnTo>
                    <a:pt x="290" y="1379"/>
                  </a:lnTo>
                  <a:lnTo>
                    <a:pt x="341" y="1382"/>
                  </a:lnTo>
                  <a:lnTo>
                    <a:pt x="513" y="1382"/>
                  </a:lnTo>
                  <a:lnTo>
                    <a:pt x="513" y="1663"/>
                  </a:lnTo>
                  <a:lnTo>
                    <a:pt x="921" y="1663"/>
                  </a:lnTo>
                  <a:lnTo>
                    <a:pt x="921" y="1382"/>
                  </a:lnTo>
                  <a:lnTo>
                    <a:pt x="2494" y="1382"/>
                  </a:lnTo>
                  <a:lnTo>
                    <a:pt x="2494" y="1663"/>
                  </a:lnTo>
                  <a:lnTo>
                    <a:pt x="2900" y="1663"/>
                  </a:lnTo>
                  <a:lnTo>
                    <a:pt x="2900" y="1382"/>
                  </a:lnTo>
                  <a:lnTo>
                    <a:pt x="3169" y="1382"/>
                  </a:lnTo>
                  <a:lnTo>
                    <a:pt x="3223" y="1379"/>
                  </a:lnTo>
                  <a:lnTo>
                    <a:pt x="3275" y="1371"/>
                  </a:lnTo>
                  <a:lnTo>
                    <a:pt x="3323" y="1355"/>
                  </a:lnTo>
                  <a:lnTo>
                    <a:pt x="3371" y="1335"/>
                  </a:lnTo>
                  <a:lnTo>
                    <a:pt x="3414" y="1309"/>
                  </a:lnTo>
                  <a:lnTo>
                    <a:pt x="3455" y="1280"/>
                  </a:lnTo>
                  <a:lnTo>
                    <a:pt x="3492" y="1245"/>
                  </a:lnTo>
                  <a:lnTo>
                    <a:pt x="3526" y="1207"/>
                  </a:lnTo>
                  <a:close/>
                  <a:moveTo>
                    <a:pt x="1317" y="133"/>
                  </a:moveTo>
                  <a:lnTo>
                    <a:pt x="1317" y="350"/>
                  </a:lnTo>
                  <a:lnTo>
                    <a:pt x="2217" y="350"/>
                  </a:lnTo>
                  <a:lnTo>
                    <a:pt x="2217" y="133"/>
                  </a:lnTo>
                  <a:lnTo>
                    <a:pt x="1317" y="133"/>
                  </a:lnTo>
                  <a:close/>
                  <a:moveTo>
                    <a:pt x="1250" y="0"/>
                  </a:moveTo>
                  <a:lnTo>
                    <a:pt x="2284" y="0"/>
                  </a:lnTo>
                  <a:lnTo>
                    <a:pt x="2301" y="2"/>
                  </a:lnTo>
                  <a:lnTo>
                    <a:pt x="2317" y="9"/>
                  </a:lnTo>
                  <a:lnTo>
                    <a:pt x="2330" y="19"/>
                  </a:lnTo>
                  <a:lnTo>
                    <a:pt x="2341" y="32"/>
                  </a:lnTo>
                  <a:lnTo>
                    <a:pt x="2348" y="49"/>
                  </a:lnTo>
                  <a:lnTo>
                    <a:pt x="2350" y="67"/>
                  </a:lnTo>
                  <a:lnTo>
                    <a:pt x="2350" y="350"/>
                  </a:lnTo>
                  <a:lnTo>
                    <a:pt x="3526" y="350"/>
                  </a:lnTo>
                  <a:lnTo>
                    <a:pt x="3526" y="995"/>
                  </a:lnTo>
                  <a:lnTo>
                    <a:pt x="3514" y="1041"/>
                  </a:lnTo>
                  <a:lnTo>
                    <a:pt x="3498" y="1083"/>
                  </a:lnTo>
                  <a:lnTo>
                    <a:pt x="3476" y="1123"/>
                  </a:lnTo>
                  <a:lnTo>
                    <a:pt x="3450" y="1160"/>
                  </a:lnTo>
                  <a:lnTo>
                    <a:pt x="3420" y="1193"/>
                  </a:lnTo>
                  <a:lnTo>
                    <a:pt x="3385" y="1221"/>
                  </a:lnTo>
                  <a:lnTo>
                    <a:pt x="3347" y="1246"/>
                  </a:lnTo>
                  <a:lnTo>
                    <a:pt x="3306" y="1267"/>
                  </a:lnTo>
                  <a:lnTo>
                    <a:pt x="3263" y="1281"/>
                  </a:lnTo>
                  <a:lnTo>
                    <a:pt x="3216" y="1291"/>
                  </a:lnTo>
                  <a:lnTo>
                    <a:pt x="3169" y="1293"/>
                  </a:lnTo>
                  <a:lnTo>
                    <a:pt x="2900" y="1293"/>
                  </a:lnTo>
                  <a:lnTo>
                    <a:pt x="2900" y="1184"/>
                  </a:lnTo>
                  <a:lnTo>
                    <a:pt x="2494" y="1184"/>
                  </a:lnTo>
                  <a:lnTo>
                    <a:pt x="2494" y="1293"/>
                  </a:lnTo>
                  <a:lnTo>
                    <a:pt x="921" y="1293"/>
                  </a:lnTo>
                  <a:lnTo>
                    <a:pt x="921" y="1184"/>
                  </a:lnTo>
                  <a:lnTo>
                    <a:pt x="513" y="1184"/>
                  </a:lnTo>
                  <a:lnTo>
                    <a:pt x="513" y="1293"/>
                  </a:lnTo>
                  <a:lnTo>
                    <a:pt x="341" y="1293"/>
                  </a:lnTo>
                  <a:lnTo>
                    <a:pt x="294" y="1291"/>
                  </a:lnTo>
                  <a:lnTo>
                    <a:pt x="250" y="1282"/>
                  </a:lnTo>
                  <a:lnTo>
                    <a:pt x="208" y="1268"/>
                  </a:lnTo>
                  <a:lnTo>
                    <a:pt x="168" y="1249"/>
                  </a:lnTo>
                  <a:lnTo>
                    <a:pt x="131" y="1226"/>
                  </a:lnTo>
                  <a:lnTo>
                    <a:pt x="96" y="1198"/>
                  </a:lnTo>
                  <a:lnTo>
                    <a:pt x="66" y="1167"/>
                  </a:lnTo>
                  <a:lnTo>
                    <a:pt x="40" y="1132"/>
                  </a:lnTo>
                  <a:lnTo>
                    <a:pt x="17" y="1094"/>
                  </a:lnTo>
                  <a:lnTo>
                    <a:pt x="0" y="1054"/>
                  </a:lnTo>
                  <a:lnTo>
                    <a:pt x="0" y="350"/>
                  </a:lnTo>
                  <a:lnTo>
                    <a:pt x="1182" y="350"/>
                  </a:lnTo>
                  <a:lnTo>
                    <a:pt x="1182" y="67"/>
                  </a:lnTo>
                  <a:lnTo>
                    <a:pt x="1185" y="49"/>
                  </a:lnTo>
                  <a:lnTo>
                    <a:pt x="1192" y="32"/>
                  </a:lnTo>
                  <a:lnTo>
                    <a:pt x="1202" y="19"/>
                  </a:lnTo>
                  <a:lnTo>
                    <a:pt x="1216" y="9"/>
                  </a:lnTo>
                  <a:lnTo>
                    <a:pt x="1232" y="2"/>
                  </a:lnTo>
                  <a:lnTo>
                    <a:pt x="125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4" name="Freeform 84"/>
            <p:cNvSpPr>
              <a:spLocks noEditPoints="1"/>
            </p:cNvSpPr>
            <p:nvPr/>
          </p:nvSpPr>
          <p:spPr bwMode="auto">
            <a:xfrm>
              <a:off x="5088430" y="5002578"/>
              <a:ext cx="524499" cy="643954"/>
            </a:xfrm>
            <a:custGeom>
              <a:avLst/>
              <a:gdLst>
                <a:gd name="T0" fmla="*/ 2086 w 3059"/>
                <a:gd name="T1" fmla="*/ 3012 h 3752"/>
                <a:gd name="T2" fmla="*/ 1935 w 3059"/>
                <a:gd name="T3" fmla="*/ 3086 h 3752"/>
                <a:gd name="T4" fmla="*/ 2285 w 3059"/>
                <a:gd name="T5" fmla="*/ 3428 h 3752"/>
                <a:gd name="T6" fmla="*/ 2841 w 3059"/>
                <a:gd name="T7" fmla="*/ 2870 h 3752"/>
                <a:gd name="T8" fmla="*/ 2743 w 3059"/>
                <a:gd name="T9" fmla="*/ 2733 h 3752"/>
                <a:gd name="T10" fmla="*/ 1556 w 3059"/>
                <a:gd name="T11" fmla="*/ 2733 h 3752"/>
                <a:gd name="T12" fmla="*/ 988 w 3059"/>
                <a:gd name="T13" fmla="*/ 2776 h 3752"/>
                <a:gd name="T14" fmla="*/ 1003 w 3059"/>
                <a:gd name="T15" fmla="*/ 2629 h 3752"/>
                <a:gd name="T16" fmla="*/ 872 w 3059"/>
                <a:gd name="T17" fmla="*/ 2574 h 3752"/>
                <a:gd name="T18" fmla="*/ 475 w 3059"/>
                <a:gd name="T19" fmla="*/ 2716 h 3752"/>
                <a:gd name="T20" fmla="*/ 508 w 3059"/>
                <a:gd name="T21" fmla="*/ 2629 h 3752"/>
                <a:gd name="T22" fmla="*/ 2362 w 3059"/>
                <a:gd name="T23" fmla="*/ 2358 h 3752"/>
                <a:gd name="T24" fmla="*/ 2855 w 3059"/>
                <a:gd name="T25" fmla="*/ 2563 h 3752"/>
                <a:gd name="T26" fmla="*/ 3059 w 3059"/>
                <a:gd name="T27" fmla="*/ 3055 h 3752"/>
                <a:gd name="T28" fmla="*/ 2855 w 3059"/>
                <a:gd name="T29" fmla="*/ 3547 h 3752"/>
                <a:gd name="T30" fmla="*/ 2362 w 3059"/>
                <a:gd name="T31" fmla="*/ 3752 h 3752"/>
                <a:gd name="T32" fmla="*/ 1868 w 3059"/>
                <a:gd name="T33" fmla="*/ 3547 h 3752"/>
                <a:gd name="T34" fmla="*/ 1665 w 3059"/>
                <a:gd name="T35" fmla="*/ 3055 h 3752"/>
                <a:gd name="T36" fmla="*/ 1868 w 3059"/>
                <a:gd name="T37" fmla="*/ 2563 h 3752"/>
                <a:gd name="T38" fmla="*/ 2362 w 3059"/>
                <a:gd name="T39" fmla="*/ 2358 h 3752"/>
                <a:gd name="T40" fmla="*/ 1665 w 3059"/>
                <a:gd name="T41" fmla="*/ 2251 h 3752"/>
                <a:gd name="T42" fmla="*/ 988 w 3059"/>
                <a:gd name="T43" fmla="*/ 2294 h 3752"/>
                <a:gd name="T44" fmla="*/ 1003 w 3059"/>
                <a:gd name="T45" fmla="*/ 2147 h 3752"/>
                <a:gd name="T46" fmla="*/ 872 w 3059"/>
                <a:gd name="T47" fmla="*/ 2115 h 3752"/>
                <a:gd name="T48" fmla="*/ 475 w 3059"/>
                <a:gd name="T49" fmla="*/ 2257 h 3752"/>
                <a:gd name="T50" fmla="*/ 508 w 3059"/>
                <a:gd name="T51" fmla="*/ 2169 h 3752"/>
                <a:gd name="T52" fmla="*/ 1020 w 3059"/>
                <a:gd name="T53" fmla="*/ 1716 h 3752"/>
                <a:gd name="T54" fmla="*/ 1930 w 3059"/>
                <a:gd name="T55" fmla="*/ 1840 h 3752"/>
                <a:gd name="T56" fmla="*/ 977 w 3059"/>
                <a:gd name="T57" fmla="*/ 1854 h 3752"/>
                <a:gd name="T58" fmla="*/ 1020 w 3059"/>
                <a:gd name="T59" fmla="*/ 1716 h 3752"/>
                <a:gd name="T60" fmla="*/ 864 w 3059"/>
                <a:gd name="T61" fmla="*/ 1672 h 3752"/>
                <a:gd name="T62" fmla="*/ 464 w 3059"/>
                <a:gd name="T63" fmla="*/ 1790 h 3752"/>
                <a:gd name="T64" fmla="*/ 522 w 3059"/>
                <a:gd name="T65" fmla="*/ 1717 h 3752"/>
                <a:gd name="T66" fmla="*/ 1879 w 3059"/>
                <a:gd name="T67" fmla="*/ 1232 h 3752"/>
                <a:gd name="T68" fmla="*/ 1922 w 3059"/>
                <a:gd name="T69" fmla="*/ 1371 h 3752"/>
                <a:gd name="T70" fmla="*/ 969 w 3059"/>
                <a:gd name="T71" fmla="*/ 1356 h 3752"/>
                <a:gd name="T72" fmla="*/ 831 w 3059"/>
                <a:gd name="T73" fmla="*/ 1113 h 3752"/>
                <a:gd name="T74" fmla="*/ 666 w 3059"/>
                <a:gd name="T75" fmla="*/ 1418 h 3752"/>
                <a:gd name="T76" fmla="*/ 458 w 3059"/>
                <a:gd name="T77" fmla="*/ 1298 h 3752"/>
                <a:gd name="T78" fmla="*/ 536 w 3059"/>
                <a:gd name="T79" fmla="*/ 1247 h 3752"/>
                <a:gd name="T80" fmla="*/ 592 w 3059"/>
                <a:gd name="T81" fmla="*/ 402 h 3752"/>
                <a:gd name="T82" fmla="*/ 735 w 3059"/>
                <a:gd name="T83" fmla="*/ 667 h 3752"/>
                <a:gd name="T84" fmla="*/ 1716 w 3059"/>
                <a:gd name="T85" fmla="*/ 645 h 3752"/>
                <a:gd name="T86" fmla="*/ 1819 w 3059"/>
                <a:gd name="T87" fmla="*/ 375 h 3752"/>
                <a:gd name="T88" fmla="*/ 2378 w 3059"/>
                <a:gd name="T89" fmla="*/ 473 h 3752"/>
                <a:gd name="T90" fmla="*/ 2288 w 3059"/>
                <a:gd name="T91" fmla="*/ 2201 h 3752"/>
                <a:gd name="T92" fmla="*/ 1526 w 3059"/>
                <a:gd name="T93" fmla="*/ 3247 h 3752"/>
                <a:gd name="T94" fmla="*/ 51 w 3059"/>
                <a:gd name="T95" fmla="*/ 3301 h 3752"/>
                <a:gd name="T96" fmla="*/ 23 w 3059"/>
                <a:gd name="T97" fmla="*/ 491 h 3752"/>
                <a:gd name="T98" fmla="*/ 1208 w 3059"/>
                <a:gd name="T99" fmla="*/ 107 h 3752"/>
                <a:gd name="T100" fmla="*/ 1138 w 3059"/>
                <a:gd name="T101" fmla="*/ 229 h 3752"/>
                <a:gd name="T102" fmla="*/ 1277 w 3059"/>
                <a:gd name="T103" fmla="*/ 229 h 3752"/>
                <a:gd name="T104" fmla="*/ 1208 w 3059"/>
                <a:gd name="T105" fmla="*/ 107 h 3752"/>
                <a:gd name="T106" fmla="*/ 1371 w 3059"/>
                <a:gd name="T107" fmla="*/ 92 h 3752"/>
                <a:gd name="T108" fmla="*/ 1436 w 3059"/>
                <a:gd name="T109" fmla="*/ 257 h 3752"/>
                <a:gd name="T110" fmla="*/ 1691 w 3059"/>
                <a:gd name="T111" fmla="*/ 338 h 3752"/>
                <a:gd name="T112" fmla="*/ 1671 w 3059"/>
                <a:gd name="T113" fmla="*/ 543 h 3752"/>
                <a:gd name="T114" fmla="*/ 768 w 3059"/>
                <a:gd name="T115" fmla="*/ 563 h 3752"/>
                <a:gd name="T116" fmla="*/ 710 w 3059"/>
                <a:gd name="T117" fmla="*/ 365 h 3752"/>
                <a:gd name="T118" fmla="*/ 961 w 3059"/>
                <a:gd name="T119" fmla="*/ 265 h 3752"/>
                <a:gd name="T120" fmla="*/ 1031 w 3059"/>
                <a:gd name="T121" fmla="*/ 121 h 3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059" h="3752">
                  <a:moveTo>
                    <a:pt x="2743" y="2733"/>
                  </a:moveTo>
                  <a:lnTo>
                    <a:pt x="2720" y="2736"/>
                  </a:lnTo>
                  <a:lnTo>
                    <a:pt x="2697" y="2741"/>
                  </a:lnTo>
                  <a:lnTo>
                    <a:pt x="2676" y="2753"/>
                  </a:lnTo>
                  <a:lnTo>
                    <a:pt x="2657" y="2770"/>
                  </a:lnTo>
                  <a:lnTo>
                    <a:pt x="2295" y="3176"/>
                  </a:lnTo>
                  <a:lnTo>
                    <a:pt x="2107" y="3025"/>
                  </a:lnTo>
                  <a:lnTo>
                    <a:pt x="2086" y="3012"/>
                  </a:lnTo>
                  <a:lnTo>
                    <a:pt x="2063" y="3004"/>
                  </a:lnTo>
                  <a:lnTo>
                    <a:pt x="2040" y="3002"/>
                  </a:lnTo>
                  <a:lnTo>
                    <a:pt x="2016" y="3004"/>
                  </a:lnTo>
                  <a:lnTo>
                    <a:pt x="1994" y="3012"/>
                  </a:lnTo>
                  <a:lnTo>
                    <a:pt x="1973" y="3024"/>
                  </a:lnTo>
                  <a:lnTo>
                    <a:pt x="1956" y="3041"/>
                  </a:lnTo>
                  <a:lnTo>
                    <a:pt x="1942" y="3063"/>
                  </a:lnTo>
                  <a:lnTo>
                    <a:pt x="1935" y="3086"/>
                  </a:lnTo>
                  <a:lnTo>
                    <a:pt x="1932" y="3108"/>
                  </a:lnTo>
                  <a:lnTo>
                    <a:pt x="1935" y="3132"/>
                  </a:lnTo>
                  <a:lnTo>
                    <a:pt x="1942" y="3155"/>
                  </a:lnTo>
                  <a:lnTo>
                    <a:pt x="1955" y="3174"/>
                  </a:lnTo>
                  <a:lnTo>
                    <a:pt x="1973" y="3193"/>
                  </a:lnTo>
                  <a:lnTo>
                    <a:pt x="2241" y="3406"/>
                  </a:lnTo>
                  <a:lnTo>
                    <a:pt x="2262" y="3420"/>
                  </a:lnTo>
                  <a:lnTo>
                    <a:pt x="2285" y="3428"/>
                  </a:lnTo>
                  <a:lnTo>
                    <a:pt x="2308" y="3430"/>
                  </a:lnTo>
                  <a:lnTo>
                    <a:pt x="2331" y="3428"/>
                  </a:lnTo>
                  <a:lnTo>
                    <a:pt x="2351" y="3421"/>
                  </a:lnTo>
                  <a:lnTo>
                    <a:pt x="2372" y="3410"/>
                  </a:lnTo>
                  <a:lnTo>
                    <a:pt x="2389" y="3395"/>
                  </a:lnTo>
                  <a:lnTo>
                    <a:pt x="2818" y="2912"/>
                  </a:lnTo>
                  <a:lnTo>
                    <a:pt x="2832" y="2891"/>
                  </a:lnTo>
                  <a:lnTo>
                    <a:pt x="2841" y="2870"/>
                  </a:lnTo>
                  <a:lnTo>
                    <a:pt x="2845" y="2846"/>
                  </a:lnTo>
                  <a:lnTo>
                    <a:pt x="2843" y="2823"/>
                  </a:lnTo>
                  <a:lnTo>
                    <a:pt x="2837" y="2800"/>
                  </a:lnTo>
                  <a:lnTo>
                    <a:pt x="2826" y="2779"/>
                  </a:lnTo>
                  <a:lnTo>
                    <a:pt x="2809" y="2761"/>
                  </a:lnTo>
                  <a:lnTo>
                    <a:pt x="2788" y="2747"/>
                  </a:lnTo>
                  <a:lnTo>
                    <a:pt x="2767" y="2738"/>
                  </a:lnTo>
                  <a:lnTo>
                    <a:pt x="2743" y="2733"/>
                  </a:lnTo>
                  <a:close/>
                  <a:moveTo>
                    <a:pt x="1020" y="2626"/>
                  </a:moveTo>
                  <a:lnTo>
                    <a:pt x="1503" y="2626"/>
                  </a:lnTo>
                  <a:lnTo>
                    <a:pt x="1520" y="2629"/>
                  </a:lnTo>
                  <a:lnTo>
                    <a:pt x="1535" y="2637"/>
                  </a:lnTo>
                  <a:lnTo>
                    <a:pt x="1546" y="2648"/>
                  </a:lnTo>
                  <a:lnTo>
                    <a:pt x="1554" y="2663"/>
                  </a:lnTo>
                  <a:lnTo>
                    <a:pt x="1556" y="2680"/>
                  </a:lnTo>
                  <a:lnTo>
                    <a:pt x="1556" y="2733"/>
                  </a:lnTo>
                  <a:lnTo>
                    <a:pt x="1554" y="2750"/>
                  </a:lnTo>
                  <a:lnTo>
                    <a:pt x="1546" y="2765"/>
                  </a:lnTo>
                  <a:lnTo>
                    <a:pt x="1535" y="2776"/>
                  </a:lnTo>
                  <a:lnTo>
                    <a:pt x="1520" y="2784"/>
                  </a:lnTo>
                  <a:lnTo>
                    <a:pt x="1503" y="2787"/>
                  </a:lnTo>
                  <a:lnTo>
                    <a:pt x="1020" y="2787"/>
                  </a:lnTo>
                  <a:lnTo>
                    <a:pt x="1003" y="2784"/>
                  </a:lnTo>
                  <a:lnTo>
                    <a:pt x="988" y="2776"/>
                  </a:lnTo>
                  <a:lnTo>
                    <a:pt x="977" y="2765"/>
                  </a:lnTo>
                  <a:lnTo>
                    <a:pt x="969" y="2750"/>
                  </a:lnTo>
                  <a:lnTo>
                    <a:pt x="967" y="2733"/>
                  </a:lnTo>
                  <a:lnTo>
                    <a:pt x="967" y="2680"/>
                  </a:lnTo>
                  <a:lnTo>
                    <a:pt x="969" y="2663"/>
                  </a:lnTo>
                  <a:lnTo>
                    <a:pt x="977" y="2648"/>
                  </a:lnTo>
                  <a:lnTo>
                    <a:pt x="988" y="2637"/>
                  </a:lnTo>
                  <a:lnTo>
                    <a:pt x="1003" y="2629"/>
                  </a:lnTo>
                  <a:lnTo>
                    <a:pt x="1020" y="2626"/>
                  </a:lnTo>
                  <a:close/>
                  <a:moveTo>
                    <a:pt x="831" y="2506"/>
                  </a:moveTo>
                  <a:lnTo>
                    <a:pt x="846" y="2509"/>
                  </a:lnTo>
                  <a:lnTo>
                    <a:pt x="860" y="2518"/>
                  </a:lnTo>
                  <a:lnTo>
                    <a:pt x="870" y="2530"/>
                  </a:lnTo>
                  <a:lnTo>
                    <a:pt x="875" y="2545"/>
                  </a:lnTo>
                  <a:lnTo>
                    <a:pt x="875" y="2559"/>
                  </a:lnTo>
                  <a:lnTo>
                    <a:pt x="872" y="2574"/>
                  </a:lnTo>
                  <a:lnTo>
                    <a:pt x="864" y="2588"/>
                  </a:lnTo>
                  <a:lnTo>
                    <a:pt x="666" y="2809"/>
                  </a:lnTo>
                  <a:lnTo>
                    <a:pt x="655" y="2819"/>
                  </a:lnTo>
                  <a:lnTo>
                    <a:pt x="642" y="2824"/>
                  </a:lnTo>
                  <a:lnTo>
                    <a:pt x="628" y="2827"/>
                  </a:lnTo>
                  <a:lnTo>
                    <a:pt x="612" y="2823"/>
                  </a:lnTo>
                  <a:lnTo>
                    <a:pt x="598" y="2815"/>
                  </a:lnTo>
                  <a:lnTo>
                    <a:pt x="475" y="2716"/>
                  </a:lnTo>
                  <a:lnTo>
                    <a:pt x="464" y="2705"/>
                  </a:lnTo>
                  <a:lnTo>
                    <a:pt x="458" y="2691"/>
                  </a:lnTo>
                  <a:lnTo>
                    <a:pt x="456" y="2676"/>
                  </a:lnTo>
                  <a:lnTo>
                    <a:pt x="459" y="2662"/>
                  </a:lnTo>
                  <a:lnTo>
                    <a:pt x="467" y="2647"/>
                  </a:lnTo>
                  <a:lnTo>
                    <a:pt x="478" y="2637"/>
                  </a:lnTo>
                  <a:lnTo>
                    <a:pt x="493" y="2631"/>
                  </a:lnTo>
                  <a:lnTo>
                    <a:pt x="508" y="2629"/>
                  </a:lnTo>
                  <a:lnTo>
                    <a:pt x="522" y="2632"/>
                  </a:lnTo>
                  <a:lnTo>
                    <a:pt x="536" y="2640"/>
                  </a:lnTo>
                  <a:lnTo>
                    <a:pt x="623" y="2709"/>
                  </a:lnTo>
                  <a:lnTo>
                    <a:pt x="790" y="2522"/>
                  </a:lnTo>
                  <a:lnTo>
                    <a:pt x="801" y="2512"/>
                  </a:lnTo>
                  <a:lnTo>
                    <a:pt x="816" y="2507"/>
                  </a:lnTo>
                  <a:lnTo>
                    <a:pt x="831" y="2506"/>
                  </a:lnTo>
                  <a:close/>
                  <a:moveTo>
                    <a:pt x="2362" y="2358"/>
                  </a:moveTo>
                  <a:lnTo>
                    <a:pt x="2433" y="2361"/>
                  </a:lnTo>
                  <a:lnTo>
                    <a:pt x="2503" y="2373"/>
                  </a:lnTo>
                  <a:lnTo>
                    <a:pt x="2570" y="2390"/>
                  </a:lnTo>
                  <a:lnTo>
                    <a:pt x="2633" y="2413"/>
                  </a:lnTo>
                  <a:lnTo>
                    <a:pt x="2695" y="2442"/>
                  </a:lnTo>
                  <a:lnTo>
                    <a:pt x="2752" y="2477"/>
                  </a:lnTo>
                  <a:lnTo>
                    <a:pt x="2805" y="2517"/>
                  </a:lnTo>
                  <a:lnTo>
                    <a:pt x="2855" y="2563"/>
                  </a:lnTo>
                  <a:lnTo>
                    <a:pt x="2900" y="2612"/>
                  </a:lnTo>
                  <a:lnTo>
                    <a:pt x="2941" y="2665"/>
                  </a:lnTo>
                  <a:lnTo>
                    <a:pt x="2975" y="2723"/>
                  </a:lnTo>
                  <a:lnTo>
                    <a:pt x="3005" y="2784"/>
                  </a:lnTo>
                  <a:lnTo>
                    <a:pt x="3029" y="2848"/>
                  </a:lnTo>
                  <a:lnTo>
                    <a:pt x="3046" y="2915"/>
                  </a:lnTo>
                  <a:lnTo>
                    <a:pt x="3056" y="2983"/>
                  </a:lnTo>
                  <a:lnTo>
                    <a:pt x="3059" y="3055"/>
                  </a:lnTo>
                  <a:lnTo>
                    <a:pt x="3056" y="3127"/>
                  </a:lnTo>
                  <a:lnTo>
                    <a:pt x="3046" y="3196"/>
                  </a:lnTo>
                  <a:lnTo>
                    <a:pt x="3029" y="3262"/>
                  </a:lnTo>
                  <a:lnTo>
                    <a:pt x="3005" y="3327"/>
                  </a:lnTo>
                  <a:lnTo>
                    <a:pt x="2975" y="3387"/>
                  </a:lnTo>
                  <a:lnTo>
                    <a:pt x="2941" y="3445"/>
                  </a:lnTo>
                  <a:lnTo>
                    <a:pt x="2900" y="3498"/>
                  </a:lnTo>
                  <a:lnTo>
                    <a:pt x="2855" y="3547"/>
                  </a:lnTo>
                  <a:lnTo>
                    <a:pt x="2805" y="3593"/>
                  </a:lnTo>
                  <a:lnTo>
                    <a:pt x="2752" y="3633"/>
                  </a:lnTo>
                  <a:lnTo>
                    <a:pt x="2695" y="3668"/>
                  </a:lnTo>
                  <a:lnTo>
                    <a:pt x="2633" y="3697"/>
                  </a:lnTo>
                  <a:lnTo>
                    <a:pt x="2570" y="3720"/>
                  </a:lnTo>
                  <a:lnTo>
                    <a:pt x="2503" y="3738"/>
                  </a:lnTo>
                  <a:lnTo>
                    <a:pt x="2433" y="3749"/>
                  </a:lnTo>
                  <a:lnTo>
                    <a:pt x="2362" y="3752"/>
                  </a:lnTo>
                  <a:lnTo>
                    <a:pt x="2291" y="3749"/>
                  </a:lnTo>
                  <a:lnTo>
                    <a:pt x="2221" y="3738"/>
                  </a:lnTo>
                  <a:lnTo>
                    <a:pt x="2154" y="3720"/>
                  </a:lnTo>
                  <a:lnTo>
                    <a:pt x="2090" y="3697"/>
                  </a:lnTo>
                  <a:lnTo>
                    <a:pt x="2029" y="3668"/>
                  </a:lnTo>
                  <a:lnTo>
                    <a:pt x="1972" y="3633"/>
                  </a:lnTo>
                  <a:lnTo>
                    <a:pt x="1918" y="3593"/>
                  </a:lnTo>
                  <a:lnTo>
                    <a:pt x="1868" y="3547"/>
                  </a:lnTo>
                  <a:lnTo>
                    <a:pt x="1824" y="3498"/>
                  </a:lnTo>
                  <a:lnTo>
                    <a:pt x="1783" y="3445"/>
                  </a:lnTo>
                  <a:lnTo>
                    <a:pt x="1749" y="3387"/>
                  </a:lnTo>
                  <a:lnTo>
                    <a:pt x="1719" y="3327"/>
                  </a:lnTo>
                  <a:lnTo>
                    <a:pt x="1695" y="3262"/>
                  </a:lnTo>
                  <a:lnTo>
                    <a:pt x="1678" y="3196"/>
                  </a:lnTo>
                  <a:lnTo>
                    <a:pt x="1668" y="3127"/>
                  </a:lnTo>
                  <a:lnTo>
                    <a:pt x="1665" y="3055"/>
                  </a:lnTo>
                  <a:lnTo>
                    <a:pt x="1668" y="2983"/>
                  </a:lnTo>
                  <a:lnTo>
                    <a:pt x="1678" y="2915"/>
                  </a:lnTo>
                  <a:lnTo>
                    <a:pt x="1695" y="2848"/>
                  </a:lnTo>
                  <a:lnTo>
                    <a:pt x="1719" y="2784"/>
                  </a:lnTo>
                  <a:lnTo>
                    <a:pt x="1749" y="2723"/>
                  </a:lnTo>
                  <a:lnTo>
                    <a:pt x="1783" y="2665"/>
                  </a:lnTo>
                  <a:lnTo>
                    <a:pt x="1824" y="2612"/>
                  </a:lnTo>
                  <a:lnTo>
                    <a:pt x="1868" y="2563"/>
                  </a:lnTo>
                  <a:lnTo>
                    <a:pt x="1918" y="2517"/>
                  </a:lnTo>
                  <a:lnTo>
                    <a:pt x="1972" y="2477"/>
                  </a:lnTo>
                  <a:lnTo>
                    <a:pt x="2029" y="2442"/>
                  </a:lnTo>
                  <a:lnTo>
                    <a:pt x="2090" y="2413"/>
                  </a:lnTo>
                  <a:lnTo>
                    <a:pt x="2154" y="2390"/>
                  </a:lnTo>
                  <a:lnTo>
                    <a:pt x="2221" y="2373"/>
                  </a:lnTo>
                  <a:lnTo>
                    <a:pt x="2291" y="2361"/>
                  </a:lnTo>
                  <a:lnTo>
                    <a:pt x="2362" y="2358"/>
                  </a:lnTo>
                  <a:close/>
                  <a:moveTo>
                    <a:pt x="1020" y="2144"/>
                  </a:moveTo>
                  <a:lnTo>
                    <a:pt x="1611" y="2144"/>
                  </a:lnTo>
                  <a:lnTo>
                    <a:pt x="1627" y="2147"/>
                  </a:lnTo>
                  <a:lnTo>
                    <a:pt x="1642" y="2155"/>
                  </a:lnTo>
                  <a:lnTo>
                    <a:pt x="1654" y="2166"/>
                  </a:lnTo>
                  <a:lnTo>
                    <a:pt x="1661" y="2181"/>
                  </a:lnTo>
                  <a:lnTo>
                    <a:pt x="1665" y="2198"/>
                  </a:lnTo>
                  <a:lnTo>
                    <a:pt x="1665" y="2251"/>
                  </a:lnTo>
                  <a:lnTo>
                    <a:pt x="1661" y="2268"/>
                  </a:lnTo>
                  <a:lnTo>
                    <a:pt x="1654" y="2283"/>
                  </a:lnTo>
                  <a:lnTo>
                    <a:pt x="1642" y="2294"/>
                  </a:lnTo>
                  <a:lnTo>
                    <a:pt x="1627" y="2302"/>
                  </a:lnTo>
                  <a:lnTo>
                    <a:pt x="1611" y="2305"/>
                  </a:lnTo>
                  <a:lnTo>
                    <a:pt x="1020" y="2305"/>
                  </a:lnTo>
                  <a:lnTo>
                    <a:pt x="1003" y="2302"/>
                  </a:lnTo>
                  <a:lnTo>
                    <a:pt x="988" y="2294"/>
                  </a:lnTo>
                  <a:lnTo>
                    <a:pt x="977" y="2283"/>
                  </a:lnTo>
                  <a:lnTo>
                    <a:pt x="969" y="2268"/>
                  </a:lnTo>
                  <a:lnTo>
                    <a:pt x="967" y="2251"/>
                  </a:lnTo>
                  <a:lnTo>
                    <a:pt x="967" y="2198"/>
                  </a:lnTo>
                  <a:lnTo>
                    <a:pt x="969" y="2181"/>
                  </a:lnTo>
                  <a:lnTo>
                    <a:pt x="977" y="2166"/>
                  </a:lnTo>
                  <a:lnTo>
                    <a:pt x="988" y="2155"/>
                  </a:lnTo>
                  <a:lnTo>
                    <a:pt x="1003" y="2147"/>
                  </a:lnTo>
                  <a:lnTo>
                    <a:pt x="1020" y="2144"/>
                  </a:lnTo>
                  <a:close/>
                  <a:moveTo>
                    <a:pt x="831" y="2047"/>
                  </a:moveTo>
                  <a:lnTo>
                    <a:pt x="846" y="2050"/>
                  </a:lnTo>
                  <a:lnTo>
                    <a:pt x="860" y="2059"/>
                  </a:lnTo>
                  <a:lnTo>
                    <a:pt x="870" y="2070"/>
                  </a:lnTo>
                  <a:lnTo>
                    <a:pt x="875" y="2085"/>
                  </a:lnTo>
                  <a:lnTo>
                    <a:pt x="875" y="2100"/>
                  </a:lnTo>
                  <a:lnTo>
                    <a:pt x="872" y="2115"/>
                  </a:lnTo>
                  <a:lnTo>
                    <a:pt x="864" y="2128"/>
                  </a:lnTo>
                  <a:lnTo>
                    <a:pt x="666" y="2350"/>
                  </a:lnTo>
                  <a:lnTo>
                    <a:pt x="655" y="2359"/>
                  </a:lnTo>
                  <a:lnTo>
                    <a:pt x="642" y="2365"/>
                  </a:lnTo>
                  <a:lnTo>
                    <a:pt x="628" y="2367"/>
                  </a:lnTo>
                  <a:lnTo>
                    <a:pt x="612" y="2364"/>
                  </a:lnTo>
                  <a:lnTo>
                    <a:pt x="598" y="2356"/>
                  </a:lnTo>
                  <a:lnTo>
                    <a:pt x="475" y="2257"/>
                  </a:lnTo>
                  <a:lnTo>
                    <a:pt x="464" y="2246"/>
                  </a:lnTo>
                  <a:lnTo>
                    <a:pt x="458" y="2232"/>
                  </a:lnTo>
                  <a:lnTo>
                    <a:pt x="456" y="2217"/>
                  </a:lnTo>
                  <a:lnTo>
                    <a:pt x="459" y="2202"/>
                  </a:lnTo>
                  <a:lnTo>
                    <a:pt x="467" y="2188"/>
                  </a:lnTo>
                  <a:lnTo>
                    <a:pt x="478" y="2177"/>
                  </a:lnTo>
                  <a:lnTo>
                    <a:pt x="493" y="2172"/>
                  </a:lnTo>
                  <a:lnTo>
                    <a:pt x="508" y="2169"/>
                  </a:lnTo>
                  <a:lnTo>
                    <a:pt x="522" y="2173"/>
                  </a:lnTo>
                  <a:lnTo>
                    <a:pt x="536" y="2181"/>
                  </a:lnTo>
                  <a:lnTo>
                    <a:pt x="623" y="2250"/>
                  </a:lnTo>
                  <a:lnTo>
                    <a:pt x="790" y="2062"/>
                  </a:lnTo>
                  <a:lnTo>
                    <a:pt x="801" y="2052"/>
                  </a:lnTo>
                  <a:lnTo>
                    <a:pt x="816" y="2048"/>
                  </a:lnTo>
                  <a:lnTo>
                    <a:pt x="831" y="2047"/>
                  </a:lnTo>
                  <a:close/>
                  <a:moveTo>
                    <a:pt x="1020" y="1716"/>
                  </a:moveTo>
                  <a:lnTo>
                    <a:pt x="1879" y="1716"/>
                  </a:lnTo>
                  <a:lnTo>
                    <a:pt x="1896" y="1718"/>
                  </a:lnTo>
                  <a:lnTo>
                    <a:pt x="1910" y="1726"/>
                  </a:lnTo>
                  <a:lnTo>
                    <a:pt x="1922" y="1737"/>
                  </a:lnTo>
                  <a:lnTo>
                    <a:pt x="1930" y="1752"/>
                  </a:lnTo>
                  <a:lnTo>
                    <a:pt x="1932" y="1769"/>
                  </a:lnTo>
                  <a:lnTo>
                    <a:pt x="1932" y="1823"/>
                  </a:lnTo>
                  <a:lnTo>
                    <a:pt x="1930" y="1840"/>
                  </a:lnTo>
                  <a:lnTo>
                    <a:pt x="1922" y="1854"/>
                  </a:lnTo>
                  <a:lnTo>
                    <a:pt x="1910" y="1866"/>
                  </a:lnTo>
                  <a:lnTo>
                    <a:pt x="1896" y="1874"/>
                  </a:lnTo>
                  <a:lnTo>
                    <a:pt x="1879" y="1876"/>
                  </a:lnTo>
                  <a:lnTo>
                    <a:pt x="1020" y="1876"/>
                  </a:lnTo>
                  <a:lnTo>
                    <a:pt x="1003" y="1874"/>
                  </a:lnTo>
                  <a:lnTo>
                    <a:pt x="988" y="1866"/>
                  </a:lnTo>
                  <a:lnTo>
                    <a:pt x="977" y="1854"/>
                  </a:lnTo>
                  <a:lnTo>
                    <a:pt x="969" y="1840"/>
                  </a:lnTo>
                  <a:lnTo>
                    <a:pt x="967" y="1823"/>
                  </a:lnTo>
                  <a:lnTo>
                    <a:pt x="967" y="1769"/>
                  </a:lnTo>
                  <a:lnTo>
                    <a:pt x="969" y="1752"/>
                  </a:lnTo>
                  <a:lnTo>
                    <a:pt x="977" y="1737"/>
                  </a:lnTo>
                  <a:lnTo>
                    <a:pt x="988" y="1726"/>
                  </a:lnTo>
                  <a:lnTo>
                    <a:pt x="1003" y="1718"/>
                  </a:lnTo>
                  <a:lnTo>
                    <a:pt x="1020" y="1716"/>
                  </a:lnTo>
                  <a:close/>
                  <a:moveTo>
                    <a:pt x="831" y="1591"/>
                  </a:moveTo>
                  <a:lnTo>
                    <a:pt x="846" y="1594"/>
                  </a:lnTo>
                  <a:lnTo>
                    <a:pt x="860" y="1603"/>
                  </a:lnTo>
                  <a:lnTo>
                    <a:pt x="870" y="1614"/>
                  </a:lnTo>
                  <a:lnTo>
                    <a:pt x="875" y="1629"/>
                  </a:lnTo>
                  <a:lnTo>
                    <a:pt x="875" y="1644"/>
                  </a:lnTo>
                  <a:lnTo>
                    <a:pt x="872" y="1659"/>
                  </a:lnTo>
                  <a:lnTo>
                    <a:pt x="864" y="1672"/>
                  </a:lnTo>
                  <a:lnTo>
                    <a:pt x="666" y="1894"/>
                  </a:lnTo>
                  <a:lnTo>
                    <a:pt x="655" y="1903"/>
                  </a:lnTo>
                  <a:lnTo>
                    <a:pt x="642" y="1909"/>
                  </a:lnTo>
                  <a:lnTo>
                    <a:pt x="628" y="1911"/>
                  </a:lnTo>
                  <a:lnTo>
                    <a:pt x="612" y="1908"/>
                  </a:lnTo>
                  <a:lnTo>
                    <a:pt x="598" y="1900"/>
                  </a:lnTo>
                  <a:lnTo>
                    <a:pt x="475" y="1801"/>
                  </a:lnTo>
                  <a:lnTo>
                    <a:pt x="464" y="1790"/>
                  </a:lnTo>
                  <a:lnTo>
                    <a:pt x="458" y="1776"/>
                  </a:lnTo>
                  <a:lnTo>
                    <a:pt x="456" y="1761"/>
                  </a:lnTo>
                  <a:lnTo>
                    <a:pt x="459" y="1745"/>
                  </a:lnTo>
                  <a:lnTo>
                    <a:pt x="467" y="1732"/>
                  </a:lnTo>
                  <a:lnTo>
                    <a:pt x="478" y="1721"/>
                  </a:lnTo>
                  <a:lnTo>
                    <a:pt x="493" y="1716"/>
                  </a:lnTo>
                  <a:lnTo>
                    <a:pt x="508" y="1713"/>
                  </a:lnTo>
                  <a:lnTo>
                    <a:pt x="522" y="1717"/>
                  </a:lnTo>
                  <a:lnTo>
                    <a:pt x="536" y="1725"/>
                  </a:lnTo>
                  <a:lnTo>
                    <a:pt x="623" y="1794"/>
                  </a:lnTo>
                  <a:lnTo>
                    <a:pt x="790" y="1607"/>
                  </a:lnTo>
                  <a:lnTo>
                    <a:pt x="801" y="1596"/>
                  </a:lnTo>
                  <a:lnTo>
                    <a:pt x="816" y="1592"/>
                  </a:lnTo>
                  <a:lnTo>
                    <a:pt x="831" y="1591"/>
                  </a:lnTo>
                  <a:close/>
                  <a:moveTo>
                    <a:pt x="1020" y="1232"/>
                  </a:moveTo>
                  <a:lnTo>
                    <a:pt x="1879" y="1232"/>
                  </a:lnTo>
                  <a:lnTo>
                    <a:pt x="1896" y="1236"/>
                  </a:lnTo>
                  <a:lnTo>
                    <a:pt x="1910" y="1243"/>
                  </a:lnTo>
                  <a:lnTo>
                    <a:pt x="1922" y="1255"/>
                  </a:lnTo>
                  <a:lnTo>
                    <a:pt x="1930" y="1270"/>
                  </a:lnTo>
                  <a:lnTo>
                    <a:pt x="1932" y="1286"/>
                  </a:lnTo>
                  <a:lnTo>
                    <a:pt x="1932" y="1340"/>
                  </a:lnTo>
                  <a:lnTo>
                    <a:pt x="1930" y="1356"/>
                  </a:lnTo>
                  <a:lnTo>
                    <a:pt x="1922" y="1371"/>
                  </a:lnTo>
                  <a:lnTo>
                    <a:pt x="1910" y="1384"/>
                  </a:lnTo>
                  <a:lnTo>
                    <a:pt x="1896" y="1391"/>
                  </a:lnTo>
                  <a:lnTo>
                    <a:pt x="1879" y="1394"/>
                  </a:lnTo>
                  <a:lnTo>
                    <a:pt x="1020" y="1394"/>
                  </a:lnTo>
                  <a:lnTo>
                    <a:pt x="1003" y="1391"/>
                  </a:lnTo>
                  <a:lnTo>
                    <a:pt x="988" y="1384"/>
                  </a:lnTo>
                  <a:lnTo>
                    <a:pt x="977" y="1371"/>
                  </a:lnTo>
                  <a:lnTo>
                    <a:pt x="969" y="1356"/>
                  </a:lnTo>
                  <a:lnTo>
                    <a:pt x="967" y="1340"/>
                  </a:lnTo>
                  <a:lnTo>
                    <a:pt x="967" y="1286"/>
                  </a:lnTo>
                  <a:lnTo>
                    <a:pt x="969" y="1270"/>
                  </a:lnTo>
                  <a:lnTo>
                    <a:pt x="977" y="1255"/>
                  </a:lnTo>
                  <a:lnTo>
                    <a:pt x="988" y="1243"/>
                  </a:lnTo>
                  <a:lnTo>
                    <a:pt x="1003" y="1236"/>
                  </a:lnTo>
                  <a:lnTo>
                    <a:pt x="1020" y="1232"/>
                  </a:lnTo>
                  <a:close/>
                  <a:moveTo>
                    <a:pt x="831" y="1113"/>
                  </a:moveTo>
                  <a:lnTo>
                    <a:pt x="846" y="1118"/>
                  </a:lnTo>
                  <a:lnTo>
                    <a:pt x="860" y="1126"/>
                  </a:lnTo>
                  <a:lnTo>
                    <a:pt x="870" y="1138"/>
                  </a:lnTo>
                  <a:lnTo>
                    <a:pt x="875" y="1152"/>
                  </a:lnTo>
                  <a:lnTo>
                    <a:pt x="875" y="1168"/>
                  </a:lnTo>
                  <a:lnTo>
                    <a:pt x="872" y="1182"/>
                  </a:lnTo>
                  <a:lnTo>
                    <a:pt x="864" y="1195"/>
                  </a:lnTo>
                  <a:lnTo>
                    <a:pt x="666" y="1418"/>
                  </a:lnTo>
                  <a:lnTo>
                    <a:pt x="655" y="1427"/>
                  </a:lnTo>
                  <a:lnTo>
                    <a:pt x="642" y="1433"/>
                  </a:lnTo>
                  <a:lnTo>
                    <a:pt x="628" y="1434"/>
                  </a:lnTo>
                  <a:lnTo>
                    <a:pt x="612" y="1431"/>
                  </a:lnTo>
                  <a:lnTo>
                    <a:pt x="598" y="1423"/>
                  </a:lnTo>
                  <a:lnTo>
                    <a:pt x="475" y="1325"/>
                  </a:lnTo>
                  <a:lnTo>
                    <a:pt x="464" y="1313"/>
                  </a:lnTo>
                  <a:lnTo>
                    <a:pt x="458" y="1298"/>
                  </a:lnTo>
                  <a:lnTo>
                    <a:pt x="456" y="1284"/>
                  </a:lnTo>
                  <a:lnTo>
                    <a:pt x="459" y="1269"/>
                  </a:lnTo>
                  <a:lnTo>
                    <a:pt x="467" y="1255"/>
                  </a:lnTo>
                  <a:lnTo>
                    <a:pt x="478" y="1245"/>
                  </a:lnTo>
                  <a:lnTo>
                    <a:pt x="493" y="1238"/>
                  </a:lnTo>
                  <a:lnTo>
                    <a:pt x="508" y="1237"/>
                  </a:lnTo>
                  <a:lnTo>
                    <a:pt x="522" y="1239"/>
                  </a:lnTo>
                  <a:lnTo>
                    <a:pt x="536" y="1247"/>
                  </a:lnTo>
                  <a:lnTo>
                    <a:pt x="623" y="1317"/>
                  </a:lnTo>
                  <a:lnTo>
                    <a:pt x="790" y="1130"/>
                  </a:lnTo>
                  <a:lnTo>
                    <a:pt x="801" y="1120"/>
                  </a:lnTo>
                  <a:lnTo>
                    <a:pt x="816" y="1114"/>
                  </a:lnTo>
                  <a:lnTo>
                    <a:pt x="831" y="1113"/>
                  </a:lnTo>
                  <a:close/>
                  <a:moveTo>
                    <a:pt x="162" y="375"/>
                  </a:moveTo>
                  <a:lnTo>
                    <a:pt x="596" y="375"/>
                  </a:lnTo>
                  <a:lnTo>
                    <a:pt x="592" y="402"/>
                  </a:lnTo>
                  <a:lnTo>
                    <a:pt x="591" y="431"/>
                  </a:lnTo>
                  <a:lnTo>
                    <a:pt x="594" y="474"/>
                  </a:lnTo>
                  <a:lnTo>
                    <a:pt x="604" y="515"/>
                  </a:lnTo>
                  <a:lnTo>
                    <a:pt x="620" y="553"/>
                  </a:lnTo>
                  <a:lnTo>
                    <a:pt x="642" y="588"/>
                  </a:lnTo>
                  <a:lnTo>
                    <a:pt x="668" y="619"/>
                  </a:lnTo>
                  <a:lnTo>
                    <a:pt x="700" y="646"/>
                  </a:lnTo>
                  <a:lnTo>
                    <a:pt x="735" y="667"/>
                  </a:lnTo>
                  <a:lnTo>
                    <a:pt x="773" y="683"/>
                  </a:lnTo>
                  <a:lnTo>
                    <a:pt x="814" y="694"/>
                  </a:lnTo>
                  <a:lnTo>
                    <a:pt x="857" y="697"/>
                  </a:lnTo>
                  <a:lnTo>
                    <a:pt x="1559" y="697"/>
                  </a:lnTo>
                  <a:lnTo>
                    <a:pt x="1602" y="694"/>
                  </a:lnTo>
                  <a:lnTo>
                    <a:pt x="1643" y="683"/>
                  </a:lnTo>
                  <a:lnTo>
                    <a:pt x="1680" y="667"/>
                  </a:lnTo>
                  <a:lnTo>
                    <a:pt x="1716" y="645"/>
                  </a:lnTo>
                  <a:lnTo>
                    <a:pt x="1746" y="619"/>
                  </a:lnTo>
                  <a:lnTo>
                    <a:pt x="1774" y="587"/>
                  </a:lnTo>
                  <a:lnTo>
                    <a:pt x="1795" y="551"/>
                  </a:lnTo>
                  <a:lnTo>
                    <a:pt x="1811" y="513"/>
                  </a:lnTo>
                  <a:lnTo>
                    <a:pt x="1822" y="471"/>
                  </a:lnTo>
                  <a:lnTo>
                    <a:pt x="1825" y="428"/>
                  </a:lnTo>
                  <a:lnTo>
                    <a:pt x="1824" y="401"/>
                  </a:lnTo>
                  <a:lnTo>
                    <a:pt x="1819" y="375"/>
                  </a:lnTo>
                  <a:lnTo>
                    <a:pt x="2147" y="375"/>
                  </a:lnTo>
                  <a:lnTo>
                    <a:pt x="2193" y="377"/>
                  </a:lnTo>
                  <a:lnTo>
                    <a:pt x="2234" y="384"/>
                  </a:lnTo>
                  <a:lnTo>
                    <a:pt x="2270" y="396"/>
                  </a:lnTo>
                  <a:lnTo>
                    <a:pt x="2304" y="409"/>
                  </a:lnTo>
                  <a:lnTo>
                    <a:pt x="2333" y="428"/>
                  </a:lnTo>
                  <a:lnTo>
                    <a:pt x="2358" y="449"/>
                  </a:lnTo>
                  <a:lnTo>
                    <a:pt x="2378" y="473"/>
                  </a:lnTo>
                  <a:lnTo>
                    <a:pt x="2394" y="499"/>
                  </a:lnTo>
                  <a:lnTo>
                    <a:pt x="2406" y="528"/>
                  </a:lnTo>
                  <a:lnTo>
                    <a:pt x="2414" y="558"/>
                  </a:lnTo>
                  <a:lnTo>
                    <a:pt x="2416" y="590"/>
                  </a:lnTo>
                  <a:lnTo>
                    <a:pt x="2416" y="2200"/>
                  </a:lnTo>
                  <a:lnTo>
                    <a:pt x="2389" y="2199"/>
                  </a:lnTo>
                  <a:lnTo>
                    <a:pt x="2362" y="2198"/>
                  </a:lnTo>
                  <a:lnTo>
                    <a:pt x="2288" y="2201"/>
                  </a:lnTo>
                  <a:lnTo>
                    <a:pt x="2217" y="2210"/>
                  </a:lnTo>
                  <a:lnTo>
                    <a:pt x="2147" y="2226"/>
                  </a:lnTo>
                  <a:lnTo>
                    <a:pt x="2147" y="965"/>
                  </a:lnTo>
                  <a:lnTo>
                    <a:pt x="269" y="965"/>
                  </a:lnTo>
                  <a:lnTo>
                    <a:pt x="269" y="3108"/>
                  </a:lnTo>
                  <a:lnTo>
                    <a:pt x="1506" y="3108"/>
                  </a:lnTo>
                  <a:lnTo>
                    <a:pt x="1513" y="3179"/>
                  </a:lnTo>
                  <a:lnTo>
                    <a:pt x="1526" y="3247"/>
                  </a:lnTo>
                  <a:lnTo>
                    <a:pt x="1544" y="3313"/>
                  </a:lnTo>
                  <a:lnTo>
                    <a:pt x="1567" y="3377"/>
                  </a:lnTo>
                  <a:lnTo>
                    <a:pt x="215" y="3377"/>
                  </a:lnTo>
                  <a:lnTo>
                    <a:pt x="176" y="3373"/>
                  </a:lnTo>
                  <a:lnTo>
                    <a:pt x="140" y="3363"/>
                  </a:lnTo>
                  <a:lnTo>
                    <a:pt x="107" y="3347"/>
                  </a:lnTo>
                  <a:lnTo>
                    <a:pt x="76" y="3327"/>
                  </a:lnTo>
                  <a:lnTo>
                    <a:pt x="51" y="3301"/>
                  </a:lnTo>
                  <a:lnTo>
                    <a:pt x="29" y="3271"/>
                  </a:lnTo>
                  <a:lnTo>
                    <a:pt x="14" y="3237"/>
                  </a:lnTo>
                  <a:lnTo>
                    <a:pt x="3" y="3201"/>
                  </a:lnTo>
                  <a:lnTo>
                    <a:pt x="0" y="3162"/>
                  </a:lnTo>
                  <a:lnTo>
                    <a:pt x="0" y="590"/>
                  </a:lnTo>
                  <a:lnTo>
                    <a:pt x="3" y="555"/>
                  </a:lnTo>
                  <a:lnTo>
                    <a:pt x="10" y="522"/>
                  </a:lnTo>
                  <a:lnTo>
                    <a:pt x="23" y="491"/>
                  </a:lnTo>
                  <a:lnTo>
                    <a:pt x="39" y="463"/>
                  </a:lnTo>
                  <a:lnTo>
                    <a:pt x="57" y="438"/>
                  </a:lnTo>
                  <a:lnTo>
                    <a:pt x="76" y="416"/>
                  </a:lnTo>
                  <a:lnTo>
                    <a:pt x="98" y="399"/>
                  </a:lnTo>
                  <a:lnTo>
                    <a:pt x="119" y="387"/>
                  </a:lnTo>
                  <a:lnTo>
                    <a:pt x="141" y="377"/>
                  </a:lnTo>
                  <a:lnTo>
                    <a:pt x="162" y="375"/>
                  </a:lnTo>
                  <a:close/>
                  <a:moveTo>
                    <a:pt x="1208" y="107"/>
                  </a:moveTo>
                  <a:lnTo>
                    <a:pt x="1186" y="110"/>
                  </a:lnTo>
                  <a:lnTo>
                    <a:pt x="1167" y="118"/>
                  </a:lnTo>
                  <a:lnTo>
                    <a:pt x="1151" y="131"/>
                  </a:lnTo>
                  <a:lnTo>
                    <a:pt x="1138" y="147"/>
                  </a:lnTo>
                  <a:lnTo>
                    <a:pt x="1131" y="166"/>
                  </a:lnTo>
                  <a:lnTo>
                    <a:pt x="1127" y="188"/>
                  </a:lnTo>
                  <a:lnTo>
                    <a:pt x="1131" y="209"/>
                  </a:lnTo>
                  <a:lnTo>
                    <a:pt x="1138" y="229"/>
                  </a:lnTo>
                  <a:lnTo>
                    <a:pt x="1151" y="244"/>
                  </a:lnTo>
                  <a:lnTo>
                    <a:pt x="1167" y="257"/>
                  </a:lnTo>
                  <a:lnTo>
                    <a:pt x="1186" y="265"/>
                  </a:lnTo>
                  <a:lnTo>
                    <a:pt x="1208" y="268"/>
                  </a:lnTo>
                  <a:lnTo>
                    <a:pt x="1230" y="265"/>
                  </a:lnTo>
                  <a:lnTo>
                    <a:pt x="1249" y="257"/>
                  </a:lnTo>
                  <a:lnTo>
                    <a:pt x="1265" y="244"/>
                  </a:lnTo>
                  <a:lnTo>
                    <a:pt x="1277" y="229"/>
                  </a:lnTo>
                  <a:lnTo>
                    <a:pt x="1285" y="209"/>
                  </a:lnTo>
                  <a:lnTo>
                    <a:pt x="1289" y="188"/>
                  </a:lnTo>
                  <a:lnTo>
                    <a:pt x="1285" y="166"/>
                  </a:lnTo>
                  <a:lnTo>
                    <a:pt x="1277" y="147"/>
                  </a:lnTo>
                  <a:lnTo>
                    <a:pt x="1265" y="131"/>
                  </a:lnTo>
                  <a:lnTo>
                    <a:pt x="1249" y="118"/>
                  </a:lnTo>
                  <a:lnTo>
                    <a:pt x="1230" y="110"/>
                  </a:lnTo>
                  <a:lnTo>
                    <a:pt x="1208" y="107"/>
                  </a:lnTo>
                  <a:close/>
                  <a:moveTo>
                    <a:pt x="1206" y="0"/>
                  </a:moveTo>
                  <a:lnTo>
                    <a:pt x="1210" y="0"/>
                  </a:lnTo>
                  <a:lnTo>
                    <a:pt x="1243" y="3"/>
                  </a:lnTo>
                  <a:lnTo>
                    <a:pt x="1275" y="11"/>
                  </a:lnTo>
                  <a:lnTo>
                    <a:pt x="1304" y="25"/>
                  </a:lnTo>
                  <a:lnTo>
                    <a:pt x="1330" y="43"/>
                  </a:lnTo>
                  <a:lnTo>
                    <a:pt x="1353" y="66"/>
                  </a:lnTo>
                  <a:lnTo>
                    <a:pt x="1371" y="92"/>
                  </a:lnTo>
                  <a:lnTo>
                    <a:pt x="1384" y="121"/>
                  </a:lnTo>
                  <a:lnTo>
                    <a:pt x="1392" y="152"/>
                  </a:lnTo>
                  <a:lnTo>
                    <a:pt x="1396" y="185"/>
                  </a:lnTo>
                  <a:lnTo>
                    <a:pt x="1396" y="188"/>
                  </a:lnTo>
                  <a:lnTo>
                    <a:pt x="1398" y="209"/>
                  </a:lnTo>
                  <a:lnTo>
                    <a:pt x="1407" y="229"/>
                  </a:lnTo>
                  <a:lnTo>
                    <a:pt x="1420" y="244"/>
                  </a:lnTo>
                  <a:lnTo>
                    <a:pt x="1436" y="257"/>
                  </a:lnTo>
                  <a:lnTo>
                    <a:pt x="1454" y="265"/>
                  </a:lnTo>
                  <a:lnTo>
                    <a:pt x="1476" y="268"/>
                  </a:lnTo>
                  <a:lnTo>
                    <a:pt x="1559" y="268"/>
                  </a:lnTo>
                  <a:lnTo>
                    <a:pt x="1590" y="272"/>
                  </a:lnTo>
                  <a:lnTo>
                    <a:pt x="1620" y="281"/>
                  </a:lnTo>
                  <a:lnTo>
                    <a:pt x="1647" y="296"/>
                  </a:lnTo>
                  <a:lnTo>
                    <a:pt x="1671" y="315"/>
                  </a:lnTo>
                  <a:lnTo>
                    <a:pt x="1691" y="338"/>
                  </a:lnTo>
                  <a:lnTo>
                    <a:pt x="1705" y="365"/>
                  </a:lnTo>
                  <a:lnTo>
                    <a:pt x="1715" y="396"/>
                  </a:lnTo>
                  <a:lnTo>
                    <a:pt x="1718" y="428"/>
                  </a:lnTo>
                  <a:lnTo>
                    <a:pt x="1718" y="431"/>
                  </a:lnTo>
                  <a:lnTo>
                    <a:pt x="1715" y="463"/>
                  </a:lnTo>
                  <a:lnTo>
                    <a:pt x="1705" y="492"/>
                  </a:lnTo>
                  <a:lnTo>
                    <a:pt x="1691" y="520"/>
                  </a:lnTo>
                  <a:lnTo>
                    <a:pt x="1671" y="543"/>
                  </a:lnTo>
                  <a:lnTo>
                    <a:pt x="1647" y="563"/>
                  </a:lnTo>
                  <a:lnTo>
                    <a:pt x="1620" y="578"/>
                  </a:lnTo>
                  <a:lnTo>
                    <a:pt x="1590" y="587"/>
                  </a:lnTo>
                  <a:lnTo>
                    <a:pt x="1559" y="590"/>
                  </a:lnTo>
                  <a:lnTo>
                    <a:pt x="857" y="590"/>
                  </a:lnTo>
                  <a:lnTo>
                    <a:pt x="825" y="587"/>
                  </a:lnTo>
                  <a:lnTo>
                    <a:pt x="796" y="578"/>
                  </a:lnTo>
                  <a:lnTo>
                    <a:pt x="768" y="563"/>
                  </a:lnTo>
                  <a:lnTo>
                    <a:pt x="745" y="543"/>
                  </a:lnTo>
                  <a:lnTo>
                    <a:pt x="725" y="520"/>
                  </a:lnTo>
                  <a:lnTo>
                    <a:pt x="710" y="492"/>
                  </a:lnTo>
                  <a:lnTo>
                    <a:pt x="701" y="463"/>
                  </a:lnTo>
                  <a:lnTo>
                    <a:pt x="698" y="431"/>
                  </a:lnTo>
                  <a:lnTo>
                    <a:pt x="698" y="428"/>
                  </a:lnTo>
                  <a:lnTo>
                    <a:pt x="701" y="396"/>
                  </a:lnTo>
                  <a:lnTo>
                    <a:pt x="710" y="365"/>
                  </a:lnTo>
                  <a:lnTo>
                    <a:pt x="725" y="338"/>
                  </a:lnTo>
                  <a:lnTo>
                    <a:pt x="745" y="315"/>
                  </a:lnTo>
                  <a:lnTo>
                    <a:pt x="768" y="296"/>
                  </a:lnTo>
                  <a:lnTo>
                    <a:pt x="796" y="281"/>
                  </a:lnTo>
                  <a:lnTo>
                    <a:pt x="825" y="272"/>
                  </a:lnTo>
                  <a:lnTo>
                    <a:pt x="857" y="268"/>
                  </a:lnTo>
                  <a:lnTo>
                    <a:pt x="940" y="268"/>
                  </a:lnTo>
                  <a:lnTo>
                    <a:pt x="961" y="265"/>
                  </a:lnTo>
                  <a:lnTo>
                    <a:pt x="980" y="257"/>
                  </a:lnTo>
                  <a:lnTo>
                    <a:pt x="996" y="244"/>
                  </a:lnTo>
                  <a:lnTo>
                    <a:pt x="1009" y="229"/>
                  </a:lnTo>
                  <a:lnTo>
                    <a:pt x="1017" y="209"/>
                  </a:lnTo>
                  <a:lnTo>
                    <a:pt x="1020" y="188"/>
                  </a:lnTo>
                  <a:lnTo>
                    <a:pt x="1020" y="185"/>
                  </a:lnTo>
                  <a:lnTo>
                    <a:pt x="1023" y="152"/>
                  </a:lnTo>
                  <a:lnTo>
                    <a:pt x="1031" y="121"/>
                  </a:lnTo>
                  <a:lnTo>
                    <a:pt x="1045" y="92"/>
                  </a:lnTo>
                  <a:lnTo>
                    <a:pt x="1063" y="66"/>
                  </a:lnTo>
                  <a:lnTo>
                    <a:pt x="1086" y="43"/>
                  </a:lnTo>
                  <a:lnTo>
                    <a:pt x="1112" y="25"/>
                  </a:lnTo>
                  <a:lnTo>
                    <a:pt x="1141" y="11"/>
                  </a:lnTo>
                  <a:lnTo>
                    <a:pt x="1173" y="3"/>
                  </a:lnTo>
                  <a:lnTo>
                    <a:pt x="1206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47" name="Freeform 53"/>
            <p:cNvSpPr>
              <a:spLocks/>
            </p:cNvSpPr>
            <p:nvPr/>
          </p:nvSpPr>
          <p:spPr bwMode="auto">
            <a:xfrm>
              <a:off x="6195416" y="2531814"/>
              <a:ext cx="3415303" cy="901640"/>
            </a:xfrm>
            <a:custGeom>
              <a:avLst/>
              <a:gdLst>
                <a:gd name="T0" fmla="*/ 0 w 2799"/>
                <a:gd name="T1" fmla="*/ 247 h 739"/>
                <a:gd name="T2" fmla="*/ 589 w 2799"/>
                <a:gd name="T3" fmla="*/ 492 h 739"/>
                <a:gd name="T4" fmla="*/ 1784 w 2799"/>
                <a:gd name="T5" fmla="*/ 655 h 739"/>
                <a:gd name="T6" fmla="*/ 2797 w 2799"/>
                <a:gd name="T7" fmla="*/ 739 h 739"/>
                <a:gd name="T8" fmla="*/ 2799 w 2799"/>
                <a:gd name="T9" fmla="*/ 689 h 739"/>
                <a:gd name="T10" fmla="*/ 1273 w 2799"/>
                <a:gd name="T11" fmla="*/ 168 h 739"/>
                <a:gd name="T12" fmla="*/ 629 w 2799"/>
                <a:gd name="T13" fmla="*/ 0 h 739"/>
                <a:gd name="T14" fmla="*/ 0 w 2799"/>
                <a:gd name="T15" fmla="*/ 247 h 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99" h="739">
                  <a:moveTo>
                    <a:pt x="0" y="247"/>
                  </a:moveTo>
                  <a:cubicBezTo>
                    <a:pt x="0" y="247"/>
                    <a:pt x="208" y="412"/>
                    <a:pt x="589" y="492"/>
                  </a:cubicBezTo>
                  <a:cubicBezTo>
                    <a:pt x="720" y="519"/>
                    <a:pt x="1332" y="608"/>
                    <a:pt x="1784" y="655"/>
                  </a:cubicBezTo>
                  <a:cubicBezTo>
                    <a:pt x="2314" y="711"/>
                    <a:pt x="2780" y="739"/>
                    <a:pt x="2797" y="739"/>
                  </a:cubicBezTo>
                  <a:cubicBezTo>
                    <a:pt x="2799" y="689"/>
                    <a:pt x="2799" y="689"/>
                    <a:pt x="2799" y="689"/>
                  </a:cubicBezTo>
                  <a:cubicBezTo>
                    <a:pt x="1273" y="168"/>
                    <a:pt x="1273" y="168"/>
                    <a:pt x="1273" y="168"/>
                  </a:cubicBezTo>
                  <a:cubicBezTo>
                    <a:pt x="629" y="0"/>
                    <a:pt x="629" y="0"/>
                    <a:pt x="629" y="0"/>
                  </a:cubicBezTo>
                  <a:lnTo>
                    <a:pt x="0" y="247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48" name="Rectangle 54"/>
            <p:cNvSpPr>
              <a:spLocks noChangeArrowheads="1"/>
            </p:cNvSpPr>
            <p:nvPr/>
          </p:nvSpPr>
          <p:spPr bwMode="auto">
            <a:xfrm>
              <a:off x="6195416" y="1550809"/>
              <a:ext cx="1281552" cy="1282852"/>
            </a:xfrm>
            <a:prstGeom prst="rect">
              <a:avLst/>
            </a:prstGeom>
            <a:solidFill>
              <a:schemeClr val="accent3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49" name="Freeform 55"/>
            <p:cNvSpPr>
              <a:spLocks/>
            </p:cNvSpPr>
            <p:nvPr/>
          </p:nvSpPr>
          <p:spPr bwMode="auto">
            <a:xfrm>
              <a:off x="7476968" y="1552110"/>
              <a:ext cx="2133751" cy="1846215"/>
            </a:xfrm>
            <a:custGeom>
              <a:avLst/>
              <a:gdLst>
                <a:gd name="T0" fmla="*/ 0 w 1749"/>
                <a:gd name="T1" fmla="*/ 1050 h 1513"/>
                <a:gd name="T2" fmla="*/ 1749 w 1749"/>
                <a:gd name="T3" fmla="*/ 1492 h 1513"/>
                <a:gd name="T4" fmla="*/ 1749 w 1749"/>
                <a:gd name="T5" fmla="*/ 1100 h 1513"/>
                <a:gd name="T6" fmla="*/ 0 w 1749"/>
                <a:gd name="T7" fmla="*/ 0 h 1513"/>
                <a:gd name="T8" fmla="*/ 0 w 1749"/>
                <a:gd name="T9" fmla="*/ 1050 h 15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9" h="1513">
                  <a:moveTo>
                    <a:pt x="0" y="1050"/>
                  </a:moveTo>
                  <a:cubicBezTo>
                    <a:pt x="608" y="1513"/>
                    <a:pt x="1749" y="1492"/>
                    <a:pt x="1749" y="1492"/>
                  </a:cubicBezTo>
                  <a:cubicBezTo>
                    <a:pt x="1749" y="1100"/>
                    <a:pt x="1749" y="1100"/>
                    <a:pt x="1749" y="1100"/>
                  </a:cubicBezTo>
                  <a:cubicBezTo>
                    <a:pt x="1749" y="1100"/>
                    <a:pt x="275" y="1034"/>
                    <a:pt x="0" y="0"/>
                  </a:cubicBezTo>
                  <a:lnTo>
                    <a:pt x="0" y="105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50" name="Freeform 56"/>
            <p:cNvSpPr>
              <a:spLocks/>
            </p:cNvSpPr>
            <p:nvPr/>
          </p:nvSpPr>
          <p:spPr bwMode="auto">
            <a:xfrm>
              <a:off x="6195416" y="4082686"/>
              <a:ext cx="3415303" cy="901640"/>
            </a:xfrm>
            <a:custGeom>
              <a:avLst/>
              <a:gdLst>
                <a:gd name="T0" fmla="*/ 1784 w 2799"/>
                <a:gd name="T1" fmla="*/ 84 h 739"/>
                <a:gd name="T2" fmla="*/ 589 w 2799"/>
                <a:gd name="T3" fmla="*/ 248 h 739"/>
                <a:gd name="T4" fmla="*/ 0 w 2799"/>
                <a:gd name="T5" fmla="*/ 493 h 739"/>
                <a:gd name="T6" fmla="*/ 629 w 2799"/>
                <a:gd name="T7" fmla="*/ 739 h 739"/>
                <a:gd name="T8" fmla="*/ 1273 w 2799"/>
                <a:gd name="T9" fmla="*/ 572 h 739"/>
                <a:gd name="T10" fmla="*/ 2799 w 2799"/>
                <a:gd name="T11" fmla="*/ 50 h 739"/>
                <a:gd name="T12" fmla="*/ 2797 w 2799"/>
                <a:gd name="T13" fmla="*/ 0 h 739"/>
                <a:gd name="T14" fmla="*/ 1784 w 2799"/>
                <a:gd name="T15" fmla="*/ 84 h 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99" h="739">
                  <a:moveTo>
                    <a:pt x="1784" y="84"/>
                  </a:moveTo>
                  <a:cubicBezTo>
                    <a:pt x="1332" y="132"/>
                    <a:pt x="720" y="220"/>
                    <a:pt x="589" y="248"/>
                  </a:cubicBezTo>
                  <a:cubicBezTo>
                    <a:pt x="208" y="327"/>
                    <a:pt x="0" y="493"/>
                    <a:pt x="0" y="493"/>
                  </a:cubicBezTo>
                  <a:cubicBezTo>
                    <a:pt x="629" y="739"/>
                    <a:pt x="629" y="739"/>
                    <a:pt x="629" y="739"/>
                  </a:cubicBezTo>
                  <a:cubicBezTo>
                    <a:pt x="1273" y="572"/>
                    <a:pt x="1273" y="572"/>
                    <a:pt x="1273" y="572"/>
                  </a:cubicBezTo>
                  <a:cubicBezTo>
                    <a:pt x="2799" y="50"/>
                    <a:pt x="2799" y="50"/>
                    <a:pt x="2799" y="50"/>
                  </a:cubicBezTo>
                  <a:cubicBezTo>
                    <a:pt x="2797" y="0"/>
                    <a:pt x="2797" y="0"/>
                    <a:pt x="2797" y="0"/>
                  </a:cubicBezTo>
                  <a:cubicBezTo>
                    <a:pt x="2780" y="0"/>
                    <a:pt x="2314" y="28"/>
                    <a:pt x="1784" y="84"/>
                  </a:cubicBezTo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51" name="Rectangle 57"/>
            <p:cNvSpPr>
              <a:spLocks noChangeArrowheads="1"/>
            </p:cNvSpPr>
            <p:nvPr/>
          </p:nvSpPr>
          <p:spPr bwMode="auto">
            <a:xfrm>
              <a:off x="6251635" y="4654724"/>
              <a:ext cx="1281552" cy="1281552"/>
            </a:xfrm>
            <a:prstGeom prst="rect">
              <a:avLst/>
            </a:prstGeom>
            <a:solidFill>
              <a:schemeClr val="accent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53" name="Freeform 58"/>
            <p:cNvSpPr>
              <a:spLocks/>
            </p:cNvSpPr>
            <p:nvPr/>
          </p:nvSpPr>
          <p:spPr bwMode="auto">
            <a:xfrm>
              <a:off x="7476968" y="4142535"/>
              <a:ext cx="2133751" cy="1822796"/>
            </a:xfrm>
            <a:custGeom>
              <a:avLst/>
              <a:gdLst>
                <a:gd name="T0" fmla="*/ 0 w 1749"/>
                <a:gd name="T1" fmla="*/ 443 h 1493"/>
                <a:gd name="T2" fmla="*/ 0 w 1749"/>
                <a:gd name="T3" fmla="*/ 1493 h 1493"/>
                <a:gd name="T4" fmla="*/ 1749 w 1749"/>
                <a:gd name="T5" fmla="*/ 393 h 1493"/>
                <a:gd name="T6" fmla="*/ 1749 w 1749"/>
                <a:gd name="T7" fmla="*/ 0 h 1493"/>
                <a:gd name="T8" fmla="*/ 1727 w 1749"/>
                <a:gd name="T9" fmla="*/ 0 h 1493"/>
                <a:gd name="T10" fmla="*/ 0 w 1749"/>
                <a:gd name="T11" fmla="*/ 443 h 14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49" h="1493">
                  <a:moveTo>
                    <a:pt x="0" y="443"/>
                  </a:moveTo>
                  <a:cubicBezTo>
                    <a:pt x="0" y="1493"/>
                    <a:pt x="0" y="1493"/>
                    <a:pt x="0" y="1493"/>
                  </a:cubicBezTo>
                  <a:cubicBezTo>
                    <a:pt x="275" y="458"/>
                    <a:pt x="1749" y="393"/>
                    <a:pt x="1749" y="393"/>
                  </a:cubicBezTo>
                  <a:cubicBezTo>
                    <a:pt x="1749" y="0"/>
                    <a:pt x="1749" y="0"/>
                    <a:pt x="1749" y="0"/>
                  </a:cubicBezTo>
                  <a:cubicBezTo>
                    <a:pt x="1749" y="0"/>
                    <a:pt x="1741" y="0"/>
                    <a:pt x="1727" y="0"/>
                  </a:cubicBezTo>
                  <a:cubicBezTo>
                    <a:pt x="1565" y="0"/>
                    <a:pt x="558" y="17"/>
                    <a:pt x="0" y="443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54" name="Rectangle 59"/>
            <p:cNvSpPr>
              <a:spLocks noChangeArrowheads="1"/>
            </p:cNvSpPr>
            <p:nvPr/>
          </p:nvSpPr>
          <p:spPr bwMode="auto">
            <a:xfrm>
              <a:off x="6198018" y="3117294"/>
              <a:ext cx="1282853" cy="1281552"/>
            </a:xfrm>
            <a:prstGeom prst="rect">
              <a:avLst/>
            </a:prstGeom>
            <a:solidFill>
              <a:schemeClr val="accent6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55" name="Freeform 60"/>
            <p:cNvSpPr>
              <a:spLocks/>
            </p:cNvSpPr>
            <p:nvPr/>
          </p:nvSpPr>
          <p:spPr bwMode="auto">
            <a:xfrm>
              <a:off x="7475666" y="3117294"/>
              <a:ext cx="2131149" cy="1282852"/>
            </a:xfrm>
            <a:custGeom>
              <a:avLst/>
              <a:gdLst>
                <a:gd name="T0" fmla="*/ 0 w 1747"/>
                <a:gd name="T1" fmla="*/ 1052 h 1052"/>
                <a:gd name="T2" fmla="*/ 530 w 1747"/>
                <a:gd name="T3" fmla="*/ 874 h 1052"/>
                <a:gd name="T4" fmla="*/ 1747 w 1747"/>
                <a:gd name="T5" fmla="*/ 698 h 1052"/>
                <a:gd name="T6" fmla="*/ 1747 w 1747"/>
                <a:gd name="T7" fmla="*/ 314 h 1052"/>
                <a:gd name="T8" fmla="*/ 531 w 1747"/>
                <a:gd name="T9" fmla="*/ 171 h 1052"/>
                <a:gd name="T10" fmla="*/ 0 w 1747"/>
                <a:gd name="T11" fmla="*/ 0 h 1052"/>
                <a:gd name="T12" fmla="*/ 0 w 1747"/>
                <a:gd name="T13" fmla="*/ 1052 h 10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47" h="1052">
                  <a:moveTo>
                    <a:pt x="0" y="1052"/>
                  </a:moveTo>
                  <a:cubicBezTo>
                    <a:pt x="177" y="981"/>
                    <a:pt x="231" y="933"/>
                    <a:pt x="530" y="874"/>
                  </a:cubicBezTo>
                  <a:cubicBezTo>
                    <a:pt x="810" y="819"/>
                    <a:pt x="1424" y="711"/>
                    <a:pt x="1747" y="698"/>
                  </a:cubicBezTo>
                  <a:cubicBezTo>
                    <a:pt x="1747" y="314"/>
                    <a:pt x="1747" y="314"/>
                    <a:pt x="1747" y="314"/>
                  </a:cubicBezTo>
                  <a:cubicBezTo>
                    <a:pt x="1426" y="308"/>
                    <a:pt x="827" y="230"/>
                    <a:pt x="531" y="171"/>
                  </a:cubicBezTo>
                  <a:cubicBezTo>
                    <a:pt x="241" y="113"/>
                    <a:pt x="178" y="76"/>
                    <a:pt x="0" y="0"/>
                  </a:cubicBezTo>
                  <a:lnTo>
                    <a:pt x="0" y="1052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72" name="Group 71"/>
            <p:cNvGrpSpPr/>
            <p:nvPr/>
          </p:nvGrpSpPr>
          <p:grpSpPr>
            <a:xfrm>
              <a:off x="6517634" y="3477342"/>
              <a:ext cx="643621" cy="561457"/>
              <a:chOff x="4745038" y="5484813"/>
              <a:chExt cx="671512" cy="585787"/>
            </a:xfrm>
            <a:solidFill>
              <a:schemeClr val="bg1"/>
            </a:solidFill>
          </p:grpSpPr>
          <p:sp>
            <p:nvSpPr>
              <p:cNvPr id="69" name="Freeform 90"/>
              <p:cNvSpPr>
                <a:spLocks noEditPoints="1"/>
              </p:cNvSpPr>
              <p:nvPr/>
            </p:nvSpPr>
            <p:spPr bwMode="auto">
              <a:xfrm>
                <a:off x="5060950" y="5484813"/>
                <a:ext cx="355600" cy="355600"/>
              </a:xfrm>
              <a:custGeom>
                <a:avLst/>
                <a:gdLst>
                  <a:gd name="T0" fmla="*/ 764 w 1788"/>
                  <a:gd name="T1" fmla="*/ 221 h 1790"/>
                  <a:gd name="T2" fmla="*/ 584 w 1788"/>
                  <a:gd name="T3" fmla="*/ 282 h 1790"/>
                  <a:gd name="T4" fmla="*/ 430 w 1788"/>
                  <a:gd name="T5" fmla="*/ 388 h 1790"/>
                  <a:gd name="T6" fmla="*/ 311 w 1788"/>
                  <a:gd name="T7" fmla="*/ 530 h 1790"/>
                  <a:gd name="T8" fmla="*/ 234 w 1788"/>
                  <a:gd name="T9" fmla="*/ 702 h 1790"/>
                  <a:gd name="T10" fmla="*/ 207 w 1788"/>
                  <a:gd name="T11" fmla="*/ 896 h 1790"/>
                  <a:gd name="T12" fmla="*/ 234 w 1788"/>
                  <a:gd name="T13" fmla="*/ 1089 h 1790"/>
                  <a:gd name="T14" fmla="*/ 311 w 1788"/>
                  <a:gd name="T15" fmla="*/ 1260 h 1790"/>
                  <a:gd name="T16" fmla="*/ 430 w 1788"/>
                  <a:gd name="T17" fmla="*/ 1402 h 1790"/>
                  <a:gd name="T18" fmla="*/ 584 w 1788"/>
                  <a:gd name="T19" fmla="*/ 1509 h 1790"/>
                  <a:gd name="T20" fmla="*/ 764 w 1788"/>
                  <a:gd name="T21" fmla="*/ 1570 h 1790"/>
                  <a:gd name="T22" fmla="*/ 960 w 1788"/>
                  <a:gd name="T23" fmla="*/ 1579 h 1790"/>
                  <a:gd name="T24" fmla="*/ 1147 w 1788"/>
                  <a:gd name="T25" fmla="*/ 1535 h 1790"/>
                  <a:gd name="T26" fmla="*/ 1309 w 1788"/>
                  <a:gd name="T27" fmla="*/ 1442 h 1790"/>
                  <a:gd name="T28" fmla="*/ 1440 w 1788"/>
                  <a:gd name="T29" fmla="*/ 1311 h 1790"/>
                  <a:gd name="T30" fmla="*/ 1533 w 1788"/>
                  <a:gd name="T31" fmla="*/ 1148 h 1790"/>
                  <a:gd name="T32" fmla="*/ 1578 w 1788"/>
                  <a:gd name="T33" fmla="*/ 961 h 1790"/>
                  <a:gd name="T34" fmla="*/ 1569 w 1788"/>
                  <a:gd name="T35" fmla="*/ 764 h 1790"/>
                  <a:gd name="T36" fmla="*/ 1507 w 1788"/>
                  <a:gd name="T37" fmla="*/ 585 h 1790"/>
                  <a:gd name="T38" fmla="*/ 1401 w 1788"/>
                  <a:gd name="T39" fmla="*/ 432 h 1790"/>
                  <a:gd name="T40" fmla="*/ 1259 w 1788"/>
                  <a:gd name="T41" fmla="*/ 313 h 1790"/>
                  <a:gd name="T42" fmla="*/ 1087 w 1788"/>
                  <a:gd name="T43" fmla="*/ 235 h 1790"/>
                  <a:gd name="T44" fmla="*/ 894 w 1788"/>
                  <a:gd name="T45" fmla="*/ 208 h 1790"/>
                  <a:gd name="T46" fmla="*/ 1038 w 1788"/>
                  <a:gd name="T47" fmla="*/ 12 h 1790"/>
                  <a:gd name="T48" fmla="*/ 1241 w 1788"/>
                  <a:gd name="T49" fmla="*/ 71 h 1790"/>
                  <a:gd name="T50" fmla="*/ 1422 w 1788"/>
                  <a:gd name="T51" fmla="*/ 173 h 1790"/>
                  <a:gd name="T52" fmla="*/ 1573 w 1788"/>
                  <a:gd name="T53" fmla="*/ 313 h 1790"/>
                  <a:gd name="T54" fmla="*/ 1688 w 1788"/>
                  <a:gd name="T55" fmla="*/ 484 h 1790"/>
                  <a:gd name="T56" fmla="*/ 1762 w 1788"/>
                  <a:gd name="T57" fmla="*/ 680 h 1790"/>
                  <a:gd name="T58" fmla="*/ 1788 w 1788"/>
                  <a:gd name="T59" fmla="*/ 896 h 1790"/>
                  <a:gd name="T60" fmla="*/ 1762 w 1788"/>
                  <a:gd name="T61" fmla="*/ 1110 h 1790"/>
                  <a:gd name="T62" fmla="*/ 1688 w 1788"/>
                  <a:gd name="T63" fmla="*/ 1306 h 1790"/>
                  <a:gd name="T64" fmla="*/ 1573 w 1788"/>
                  <a:gd name="T65" fmla="*/ 1477 h 1790"/>
                  <a:gd name="T66" fmla="*/ 1422 w 1788"/>
                  <a:gd name="T67" fmla="*/ 1617 h 1790"/>
                  <a:gd name="T68" fmla="*/ 1241 w 1788"/>
                  <a:gd name="T69" fmla="*/ 1719 h 1790"/>
                  <a:gd name="T70" fmla="*/ 1038 w 1788"/>
                  <a:gd name="T71" fmla="*/ 1778 h 1790"/>
                  <a:gd name="T72" fmla="*/ 820 w 1788"/>
                  <a:gd name="T73" fmla="*/ 1787 h 1790"/>
                  <a:gd name="T74" fmla="*/ 611 w 1788"/>
                  <a:gd name="T75" fmla="*/ 1744 h 1790"/>
                  <a:gd name="T76" fmla="*/ 423 w 1788"/>
                  <a:gd name="T77" fmla="*/ 1656 h 1790"/>
                  <a:gd name="T78" fmla="*/ 261 w 1788"/>
                  <a:gd name="T79" fmla="*/ 1528 h 1790"/>
                  <a:gd name="T80" fmla="*/ 134 w 1788"/>
                  <a:gd name="T81" fmla="*/ 1367 h 1790"/>
                  <a:gd name="T82" fmla="*/ 45 w 1788"/>
                  <a:gd name="T83" fmla="*/ 1178 h 1790"/>
                  <a:gd name="T84" fmla="*/ 3 w 1788"/>
                  <a:gd name="T85" fmla="*/ 968 h 1790"/>
                  <a:gd name="T86" fmla="*/ 11 w 1788"/>
                  <a:gd name="T87" fmla="*/ 750 h 1790"/>
                  <a:gd name="T88" fmla="*/ 69 w 1788"/>
                  <a:gd name="T89" fmla="*/ 547 h 1790"/>
                  <a:gd name="T90" fmla="*/ 172 w 1788"/>
                  <a:gd name="T91" fmla="*/ 366 h 1790"/>
                  <a:gd name="T92" fmla="*/ 311 w 1788"/>
                  <a:gd name="T93" fmla="*/ 215 h 1790"/>
                  <a:gd name="T94" fmla="*/ 483 w 1788"/>
                  <a:gd name="T95" fmla="*/ 101 h 1790"/>
                  <a:gd name="T96" fmla="*/ 678 w 1788"/>
                  <a:gd name="T97" fmla="*/ 27 h 1790"/>
                  <a:gd name="T98" fmla="*/ 894 w 1788"/>
                  <a:gd name="T99" fmla="*/ 0 h 17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788" h="1790">
                    <a:moveTo>
                      <a:pt x="894" y="208"/>
                    </a:moveTo>
                    <a:lnTo>
                      <a:pt x="827" y="211"/>
                    </a:lnTo>
                    <a:lnTo>
                      <a:pt x="764" y="221"/>
                    </a:lnTo>
                    <a:lnTo>
                      <a:pt x="701" y="235"/>
                    </a:lnTo>
                    <a:lnTo>
                      <a:pt x="640" y="255"/>
                    </a:lnTo>
                    <a:lnTo>
                      <a:pt x="584" y="282"/>
                    </a:lnTo>
                    <a:lnTo>
                      <a:pt x="529" y="313"/>
                    </a:lnTo>
                    <a:lnTo>
                      <a:pt x="478" y="348"/>
                    </a:lnTo>
                    <a:lnTo>
                      <a:pt x="430" y="388"/>
                    </a:lnTo>
                    <a:lnTo>
                      <a:pt x="386" y="432"/>
                    </a:lnTo>
                    <a:lnTo>
                      <a:pt x="347" y="479"/>
                    </a:lnTo>
                    <a:lnTo>
                      <a:pt x="311" y="530"/>
                    </a:lnTo>
                    <a:lnTo>
                      <a:pt x="281" y="585"/>
                    </a:lnTo>
                    <a:lnTo>
                      <a:pt x="255" y="642"/>
                    </a:lnTo>
                    <a:lnTo>
                      <a:pt x="234" y="702"/>
                    </a:lnTo>
                    <a:lnTo>
                      <a:pt x="219" y="764"/>
                    </a:lnTo>
                    <a:lnTo>
                      <a:pt x="210" y="829"/>
                    </a:lnTo>
                    <a:lnTo>
                      <a:pt x="207" y="896"/>
                    </a:lnTo>
                    <a:lnTo>
                      <a:pt x="210" y="961"/>
                    </a:lnTo>
                    <a:lnTo>
                      <a:pt x="219" y="1026"/>
                    </a:lnTo>
                    <a:lnTo>
                      <a:pt x="234" y="1089"/>
                    </a:lnTo>
                    <a:lnTo>
                      <a:pt x="255" y="1148"/>
                    </a:lnTo>
                    <a:lnTo>
                      <a:pt x="281" y="1205"/>
                    </a:lnTo>
                    <a:lnTo>
                      <a:pt x="311" y="1260"/>
                    </a:lnTo>
                    <a:lnTo>
                      <a:pt x="347" y="1311"/>
                    </a:lnTo>
                    <a:lnTo>
                      <a:pt x="386" y="1358"/>
                    </a:lnTo>
                    <a:lnTo>
                      <a:pt x="430" y="1402"/>
                    </a:lnTo>
                    <a:lnTo>
                      <a:pt x="478" y="1442"/>
                    </a:lnTo>
                    <a:lnTo>
                      <a:pt x="529" y="1478"/>
                    </a:lnTo>
                    <a:lnTo>
                      <a:pt x="584" y="1509"/>
                    </a:lnTo>
                    <a:lnTo>
                      <a:pt x="640" y="1535"/>
                    </a:lnTo>
                    <a:lnTo>
                      <a:pt x="701" y="1555"/>
                    </a:lnTo>
                    <a:lnTo>
                      <a:pt x="764" y="1570"/>
                    </a:lnTo>
                    <a:lnTo>
                      <a:pt x="827" y="1579"/>
                    </a:lnTo>
                    <a:lnTo>
                      <a:pt x="894" y="1583"/>
                    </a:lnTo>
                    <a:lnTo>
                      <a:pt x="960" y="1579"/>
                    </a:lnTo>
                    <a:lnTo>
                      <a:pt x="1024" y="1570"/>
                    </a:lnTo>
                    <a:lnTo>
                      <a:pt x="1087" y="1555"/>
                    </a:lnTo>
                    <a:lnTo>
                      <a:pt x="1147" y="1535"/>
                    </a:lnTo>
                    <a:lnTo>
                      <a:pt x="1203" y="1509"/>
                    </a:lnTo>
                    <a:lnTo>
                      <a:pt x="1259" y="1478"/>
                    </a:lnTo>
                    <a:lnTo>
                      <a:pt x="1309" y="1442"/>
                    </a:lnTo>
                    <a:lnTo>
                      <a:pt x="1357" y="1402"/>
                    </a:lnTo>
                    <a:lnTo>
                      <a:pt x="1401" y="1358"/>
                    </a:lnTo>
                    <a:lnTo>
                      <a:pt x="1440" y="1311"/>
                    </a:lnTo>
                    <a:lnTo>
                      <a:pt x="1476" y="1260"/>
                    </a:lnTo>
                    <a:lnTo>
                      <a:pt x="1507" y="1205"/>
                    </a:lnTo>
                    <a:lnTo>
                      <a:pt x="1533" y="1148"/>
                    </a:lnTo>
                    <a:lnTo>
                      <a:pt x="1553" y="1089"/>
                    </a:lnTo>
                    <a:lnTo>
                      <a:pt x="1569" y="1026"/>
                    </a:lnTo>
                    <a:lnTo>
                      <a:pt x="1578" y="961"/>
                    </a:lnTo>
                    <a:lnTo>
                      <a:pt x="1581" y="896"/>
                    </a:lnTo>
                    <a:lnTo>
                      <a:pt x="1578" y="829"/>
                    </a:lnTo>
                    <a:lnTo>
                      <a:pt x="1569" y="764"/>
                    </a:lnTo>
                    <a:lnTo>
                      <a:pt x="1553" y="702"/>
                    </a:lnTo>
                    <a:lnTo>
                      <a:pt x="1533" y="642"/>
                    </a:lnTo>
                    <a:lnTo>
                      <a:pt x="1507" y="585"/>
                    </a:lnTo>
                    <a:lnTo>
                      <a:pt x="1476" y="530"/>
                    </a:lnTo>
                    <a:lnTo>
                      <a:pt x="1440" y="479"/>
                    </a:lnTo>
                    <a:lnTo>
                      <a:pt x="1401" y="432"/>
                    </a:lnTo>
                    <a:lnTo>
                      <a:pt x="1357" y="388"/>
                    </a:lnTo>
                    <a:lnTo>
                      <a:pt x="1309" y="348"/>
                    </a:lnTo>
                    <a:lnTo>
                      <a:pt x="1259" y="313"/>
                    </a:lnTo>
                    <a:lnTo>
                      <a:pt x="1203" y="282"/>
                    </a:lnTo>
                    <a:lnTo>
                      <a:pt x="1147" y="255"/>
                    </a:lnTo>
                    <a:lnTo>
                      <a:pt x="1087" y="235"/>
                    </a:lnTo>
                    <a:lnTo>
                      <a:pt x="1024" y="221"/>
                    </a:lnTo>
                    <a:lnTo>
                      <a:pt x="960" y="211"/>
                    </a:lnTo>
                    <a:lnTo>
                      <a:pt x="894" y="208"/>
                    </a:lnTo>
                    <a:close/>
                    <a:moveTo>
                      <a:pt x="894" y="0"/>
                    </a:moveTo>
                    <a:lnTo>
                      <a:pt x="968" y="3"/>
                    </a:lnTo>
                    <a:lnTo>
                      <a:pt x="1038" y="12"/>
                    </a:lnTo>
                    <a:lnTo>
                      <a:pt x="1109" y="27"/>
                    </a:lnTo>
                    <a:lnTo>
                      <a:pt x="1177" y="46"/>
                    </a:lnTo>
                    <a:lnTo>
                      <a:pt x="1241" y="71"/>
                    </a:lnTo>
                    <a:lnTo>
                      <a:pt x="1305" y="101"/>
                    </a:lnTo>
                    <a:lnTo>
                      <a:pt x="1364" y="134"/>
                    </a:lnTo>
                    <a:lnTo>
                      <a:pt x="1422" y="173"/>
                    </a:lnTo>
                    <a:lnTo>
                      <a:pt x="1476" y="215"/>
                    </a:lnTo>
                    <a:lnTo>
                      <a:pt x="1526" y="263"/>
                    </a:lnTo>
                    <a:lnTo>
                      <a:pt x="1573" y="313"/>
                    </a:lnTo>
                    <a:lnTo>
                      <a:pt x="1616" y="366"/>
                    </a:lnTo>
                    <a:lnTo>
                      <a:pt x="1654" y="424"/>
                    </a:lnTo>
                    <a:lnTo>
                      <a:pt x="1688" y="484"/>
                    </a:lnTo>
                    <a:lnTo>
                      <a:pt x="1718" y="547"/>
                    </a:lnTo>
                    <a:lnTo>
                      <a:pt x="1743" y="613"/>
                    </a:lnTo>
                    <a:lnTo>
                      <a:pt x="1762" y="680"/>
                    </a:lnTo>
                    <a:lnTo>
                      <a:pt x="1777" y="750"/>
                    </a:lnTo>
                    <a:lnTo>
                      <a:pt x="1785" y="822"/>
                    </a:lnTo>
                    <a:lnTo>
                      <a:pt x="1788" y="896"/>
                    </a:lnTo>
                    <a:lnTo>
                      <a:pt x="1785" y="968"/>
                    </a:lnTo>
                    <a:lnTo>
                      <a:pt x="1777" y="1040"/>
                    </a:lnTo>
                    <a:lnTo>
                      <a:pt x="1762" y="1110"/>
                    </a:lnTo>
                    <a:lnTo>
                      <a:pt x="1743" y="1178"/>
                    </a:lnTo>
                    <a:lnTo>
                      <a:pt x="1718" y="1243"/>
                    </a:lnTo>
                    <a:lnTo>
                      <a:pt x="1688" y="1306"/>
                    </a:lnTo>
                    <a:lnTo>
                      <a:pt x="1654" y="1367"/>
                    </a:lnTo>
                    <a:lnTo>
                      <a:pt x="1616" y="1424"/>
                    </a:lnTo>
                    <a:lnTo>
                      <a:pt x="1573" y="1477"/>
                    </a:lnTo>
                    <a:lnTo>
                      <a:pt x="1526" y="1528"/>
                    </a:lnTo>
                    <a:lnTo>
                      <a:pt x="1476" y="1575"/>
                    </a:lnTo>
                    <a:lnTo>
                      <a:pt x="1422" y="1617"/>
                    </a:lnTo>
                    <a:lnTo>
                      <a:pt x="1364" y="1656"/>
                    </a:lnTo>
                    <a:lnTo>
                      <a:pt x="1305" y="1690"/>
                    </a:lnTo>
                    <a:lnTo>
                      <a:pt x="1241" y="1719"/>
                    </a:lnTo>
                    <a:lnTo>
                      <a:pt x="1177" y="1744"/>
                    </a:lnTo>
                    <a:lnTo>
                      <a:pt x="1109" y="1764"/>
                    </a:lnTo>
                    <a:lnTo>
                      <a:pt x="1038" y="1778"/>
                    </a:lnTo>
                    <a:lnTo>
                      <a:pt x="968" y="1787"/>
                    </a:lnTo>
                    <a:lnTo>
                      <a:pt x="894" y="1790"/>
                    </a:lnTo>
                    <a:lnTo>
                      <a:pt x="820" y="1787"/>
                    </a:lnTo>
                    <a:lnTo>
                      <a:pt x="749" y="1778"/>
                    </a:lnTo>
                    <a:lnTo>
                      <a:pt x="678" y="1764"/>
                    </a:lnTo>
                    <a:lnTo>
                      <a:pt x="611" y="1744"/>
                    </a:lnTo>
                    <a:lnTo>
                      <a:pt x="546" y="1719"/>
                    </a:lnTo>
                    <a:lnTo>
                      <a:pt x="483" y="1690"/>
                    </a:lnTo>
                    <a:lnTo>
                      <a:pt x="423" y="1656"/>
                    </a:lnTo>
                    <a:lnTo>
                      <a:pt x="366" y="1617"/>
                    </a:lnTo>
                    <a:lnTo>
                      <a:pt x="311" y="1575"/>
                    </a:lnTo>
                    <a:lnTo>
                      <a:pt x="261" y="1528"/>
                    </a:lnTo>
                    <a:lnTo>
                      <a:pt x="215" y="1477"/>
                    </a:lnTo>
                    <a:lnTo>
                      <a:pt x="172" y="1424"/>
                    </a:lnTo>
                    <a:lnTo>
                      <a:pt x="134" y="1367"/>
                    </a:lnTo>
                    <a:lnTo>
                      <a:pt x="99" y="1306"/>
                    </a:lnTo>
                    <a:lnTo>
                      <a:pt x="69" y="1243"/>
                    </a:lnTo>
                    <a:lnTo>
                      <a:pt x="45" y="1178"/>
                    </a:lnTo>
                    <a:lnTo>
                      <a:pt x="25" y="1110"/>
                    </a:lnTo>
                    <a:lnTo>
                      <a:pt x="11" y="1040"/>
                    </a:lnTo>
                    <a:lnTo>
                      <a:pt x="3" y="968"/>
                    </a:lnTo>
                    <a:lnTo>
                      <a:pt x="0" y="896"/>
                    </a:lnTo>
                    <a:lnTo>
                      <a:pt x="3" y="822"/>
                    </a:lnTo>
                    <a:lnTo>
                      <a:pt x="11" y="750"/>
                    </a:lnTo>
                    <a:lnTo>
                      <a:pt x="25" y="680"/>
                    </a:lnTo>
                    <a:lnTo>
                      <a:pt x="45" y="613"/>
                    </a:lnTo>
                    <a:lnTo>
                      <a:pt x="69" y="547"/>
                    </a:lnTo>
                    <a:lnTo>
                      <a:pt x="99" y="484"/>
                    </a:lnTo>
                    <a:lnTo>
                      <a:pt x="134" y="424"/>
                    </a:lnTo>
                    <a:lnTo>
                      <a:pt x="172" y="366"/>
                    </a:lnTo>
                    <a:lnTo>
                      <a:pt x="215" y="313"/>
                    </a:lnTo>
                    <a:lnTo>
                      <a:pt x="261" y="263"/>
                    </a:lnTo>
                    <a:lnTo>
                      <a:pt x="311" y="215"/>
                    </a:lnTo>
                    <a:lnTo>
                      <a:pt x="366" y="173"/>
                    </a:lnTo>
                    <a:lnTo>
                      <a:pt x="423" y="134"/>
                    </a:lnTo>
                    <a:lnTo>
                      <a:pt x="483" y="101"/>
                    </a:lnTo>
                    <a:lnTo>
                      <a:pt x="546" y="71"/>
                    </a:lnTo>
                    <a:lnTo>
                      <a:pt x="611" y="46"/>
                    </a:lnTo>
                    <a:lnTo>
                      <a:pt x="678" y="27"/>
                    </a:lnTo>
                    <a:lnTo>
                      <a:pt x="749" y="12"/>
                    </a:lnTo>
                    <a:lnTo>
                      <a:pt x="820" y="3"/>
                    </a:lnTo>
                    <a:lnTo>
                      <a:pt x="89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0" name="Freeform 91"/>
              <p:cNvSpPr>
                <a:spLocks/>
              </p:cNvSpPr>
              <p:nvPr/>
            </p:nvSpPr>
            <p:spPr bwMode="auto">
              <a:xfrm>
                <a:off x="4929188" y="5857875"/>
                <a:ext cx="485775" cy="212725"/>
              </a:xfrm>
              <a:custGeom>
                <a:avLst/>
                <a:gdLst>
                  <a:gd name="T0" fmla="*/ 775 w 2451"/>
                  <a:gd name="T1" fmla="*/ 14 h 1080"/>
                  <a:gd name="T2" fmla="*/ 963 w 2451"/>
                  <a:gd name="T3" fmla="*/ 56 h 1080"/>
                  <a:gd name="T4" fmla="*/ 1165 w 2451"/>
                  <a:gd name="T5" fmla="*/ 112 h 1080"/>
                  <a:gd name="T6" fmla="*/ 1353 w 2451"/>
                  <a:gd name="T7" fmla="*/ 172 h 1080"/>
                  <a:gd name="T8" fmla="*/ 1497 w 2451"/>
                  <a:gd name="T9" fmla="*/ 218 h 1080"/>
                  <a:gd name="T10" fmla="*/ 1577 w 2451"/>
                  <a:gd name="T11" fmla="*/ 242 h 1080"/>
                  <a:gd name="T12" fmla="*/ 1626 w 2451"/>
                  <a:gd name="T13" fmla="*/ 291 h 1080"/>
                  <a:gd name="T14" fmla="*/ 1633 w 2451"/>
                  <a:gd name="T15" fmla="*/ 363 h 1080"/>
                  <a:gd name="T16" fmla="*/ 1584 w 2451"/>
                  <a:gd name="T17" fmla="*/ 434 h 1080"/>
                  <a:gd name="T18" fmla="*/ 1471 w 2451"/>
                  <a:gd name="T19" fmla="*/ 478 h 1080"/>
                  <a:gd name="T20" fmla="*/ 1321 w 2451"/>
                  <a:gd name="T21" fmla="*/ 487 h 1080"/>
                  <a:gd name="T22" fmla="*/ 1166 w 2451"/>
                  <a:gd name="T23" fmla="*/ 471 h 1080"/>
                  <a:gd name="T24" fmla="*/ 1028 w 2451"/>
                  <a:gd name="T25" fmla="*/ 448 h 1080"/>
                  <a:gd name="T26" fmla="*/ 928 w 2451"/>
                  <a:gd name="T27" fmla="*/ 430 h 1080"/>
                  <a:gd name="T28" fmla="*/ 890 w 2451"/>
                  <a:gd name="T29" fmla="*/ 436 h 1080"/>
                  <a:gd name="T30" fmla="*/ 942 w 2451"/>
                  <a:gd name="T31" fmla="*/ 499 h 1080"/>
                  <a:gd name="T32" fmla="*/ 1075 w 2451"/>
                  <a:gd name="T33" fmla="*/ 551 h 1080"/>
                  <a:gd name="T34" fmla="*/ 1251 w 2451"/>
                  <a:gd name="T35" fmla="*/ 586 h 1080"/>
                  <a:gd name="T36" fmla="*/ 1436 w 2451"/>
                  <a:gd name="T37" fmla="*/ 600 h 1080"/>
                  <a:gd name="T38" fmla="*/ 1656 w 2451"/>
                  <a:gd name="T39" fmla="*/ 574 h 1080"/>
                  <a:gd name="T40" fmla="*/ 2031 w 2451"/>
                  <a:gd name="T41" fmla="*/ 461 h 1080"/>
                  <a:gd name="T42" fmla="*/ 2299 w 2451"/>
                  <a:gd name="T43" fmla="*/ 336 h 1080"/>
                  <a:gd name="T44" fmla="*/ 2396 w 2451"/>
                  <a:gd name="T45" fmla="*/ 344 h 1080"/>
                  <a:gd name="T46" fmla="*/ 2448 w 2451"/>
                  <a:gd name="T47" fmla="*/ 420 h 1080"/>
                  <a:gd name="T48" fmla="*/ 2424 w 2451"/>
                  <a:gd name="T49" fmla="*/ 535 h 1080"/>
                  <a:gd name="T50" fmla="*/ 2335 w 2451"/>
                  <a:gd name="T51" fmla="*/ 630 h 1080"/>
                  <a:gd name="T52" fmla="*/ 2212 w 2451"/>
                  <a:gd name="T53" fmla="*/ 715 h 1080"/>
                  <a:gd name="T54" fmla="*/ 2046 w 2451"/>
                  <a:gd name="T55" fmla="*/ 819 h 1080"/>
                  <a:gd name="T56" fmla="*/ 1861 w 2451"/>
                  <a:gd name="T57" fmla="*/ 923 h 1080"/>
                  <a:gd name="T58" fmla="*/ 1685 w 2451"/>
                  <a:gd name="T59" fmla="*/ 1011 h 1080"/>
                  <a:gd name="T60" fmla="*/ 1542 w 2451"/>
                  <a:gd name="T61" fmla="*/ 1068 h 1080"/>
                  <a:gd name="T62" fmla="*/ 1443 w 2451"/>
                  <a:gd name="T63" fmla="*/ 1080 h 1080"/>
                  <a:gd name="T64" fmla="*/ 1278 w 2451"/>
                  <a:gd name="T65" fmla="*/ 1065 h 1080"/>
                  <a:gd name="T66" fmla="*/ 1061 w 2451"/>
                  <a:gd name="T67" fmla="*/ 1037 h 1080"/>
                  <a:gd name="T68" fmla="*/ 822 w 2451"/>
                  <a:gd name="T69" fmla="*/ 1000 h 1080"/>
                  <a:gd name="T70" fmla="*/ 593 w 2451"/>
                  <a:gd name="T71" fmla="*/ 961 h 1080"/>
                  <a:gd name="T72" fmla="*/ 403 w 2451"/>
                  <a:gd name="T73" fmla="*/ 926 h 1080"/>
                  <a:gd name="T74" fmla="*/ 283 w 2451"/>
                  <a:gd name="T75" fmla="*/ 903 h 1080"/>
                  <a:gd name="T76" fmla="*/ 184 w 2451"/>
                  <a:gd name="T77" fmla="*/ 906 h 1080"/>
                  <a:gd name="T78" fmla="*/ 80 w 2451"/>
                  <a:gd name="T79" fmla="*/ 966 h 1080"/>
                  <a:gd name="T80" fmla="*/ 26 w 2451"/>
                  <a:gd name="T81" fmla="*/ 1000 h 1080"/>
                  <a:gd name="T82" fmla="*/ 5 w 2451"/>
                  <a:gd name="T83" fmla="*/ 981 h 1080"/>
                  <a:gd name="T84" fmla="*/ 0 w 2451"/>
                  <a:gd name="T85" fmla="*/ 962 h 1080"/>
                  <a:gd name="T86" fmla="*/ 16 w 2451"/>
                  <a:gd name="T87" fmla="*/ 712 h 1080"/>
                  <a:gd name="T88" fmla="*/ 35 w 2451"/>
                  <a:gd name="T89" fmla="*/ 423 h 1080"/>
                  <a:gd name="T90" fmla="*/ 51 w 2451"/>
                  <a:gd name="T91" fmla="*/ 165 h 1080"/>
                  <a:gd name="T92" fmla="*/ 69 w 2451"/>
                  <a:gd name="T93" fmla="*/ 79 h 1080"/>
                  <a:gd name="T94" fmla="*/ 117 w 2451"/>
                  <a:gd name="T95" fmla="*/ 65 h 1080"/>
                  <a:gd name="T96" fmla="*/ 246 w 2451"/>
                  <a:gd name="T97" fmla="*/ 45 h 1080"/>
                  <a:gd name="T98" fmla="*/ 429 w 2451"/>
                  <a:gd name="T99" fmla="*/ 19 h 1080"/>
                  <a:gd name="T100" fmla="*/ 598 w 2451"/>
                  <a:gd name="T101" fmla="*/ 2 h 10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451" h="1080">
                    <a:moveTo>
                      <a:pt x="661" y="0"/>
                    </a:moveTo>
                    <a:lnTo>
                      <a:pt x="696" y="2"/>
                    </a:lnTo>
                    <a:lnTo>
                      <a:pt x="734" y="8"/>
                    </a:lnTo>
                    <a:lnTo>
                      <a:pt x="775" y="14"/>
                    </a:lnTo>
                    <a:lnTo>
                      <a:pt x="819" y="22"/>
                    </a:lnTo>
                    <a:lnTo>
                      <a:pt x="866" y="32"/>
                    </a:lnTo>
                    <a:lnTo>
                      <a:pt x="914" y="44"/>
                    </a:lnTo>
                    <a:lnTo>
                      <a:pt x="963" y="56"/>
                    </a:lnTo>
                    <a:lnTo>
                      <a:pt x="1013" y="69"/>
                    </a:lnTo>
                    <a:lnTo>
                      <a:pt x="1064" y="84"/>
                    </a:lnTo>
                    <a:lnTo>
                      <a:pt x="1115" y="98"/>
                    </a:lnTo>
                    <a:lnTo>
                      <a:pt x="1165" y="112"/>
                    </a:lnTo>
                    <a:lnTo>
                      <a:pt x="1214" y="128"/>
                    </a:lnTo>
                    <a:lnTo>
                      <a:pt x="1262" y="143"/>
                    </a:lnTo>
                    <a:lnTo>
                      <a:pt x="1309" y="157"/>
                    </a:lnTo>
                    <a:lnTo>
                      <a:pt x="1353" y="172"/>
                    </a:lnTo>
                    <a:lnTo>
                      <a:pt x="1394" y="185"/>
                    </a:lnTo>
                    <a:lnTo>
                      <a:pt x="1432" y="197"/>
                    </a:lnTo>
                    <a:lnTo>
                      <a:pt x="1466" y="208"/>
                    </a:lnTo>
                    <a:lnTo>
                      <a:pt x="1497" y="218"/>
                    </a:lnTo>
                    <a:lnTo>
                      <a:pt x="1523" y="225"/>
                    </a:lnTo>
                    <a:lnTo>
                      <a:pt x="1544" y="231"/>
                    </a:lnTo>
                    <a:lnTo>
                      <a:pt x="1561" y="235"/>
                    </a:lnTo>
                    <a:lnTo>
                      <a:pt x="1577" y="242"/>
                    </a:lnTo>
                    <a:lnTo>
                      <a:pt x="1593" y="251"/>
                    </a:lnTo>
                    <a:lnTo>
                      <a:pt x="1606" y="262"/>
                    </a:lnTo>
                    <a:lnTo>
                      <a:pt x="1617" y="275"/>
                    </a:lnTo>
                    <a:lnTo>
                      <a:pt x="1626" y="291"/>
                    </a:lnTo>
                    <a:lnTo>
                      <a:pt x="1632" y="307"/>
                    </a:lnTo>
                    <a:lnTo>
                      <a:pt x="1636" y="326"/>
                    </a:lnTo>
                    <a:lnTo>
                      <a:pt x="1636" y="344"/>
                    </a:lnTo>
                    <a:lnTo>
                      <a:pt x="1633" y="363"/>
                    </a:lnTo>
                    <a:lnTo>
                      <a:pt x="1625" y="382"/>
                    </a:lnTo>
                    <a:lnTo>
                      <a:pt x="1616" y="401"/>
                    </a:lnTo>
                    <a:lnTo>
                      <a:pt x="1602" y="418"/>
                    </a:lnTo>
                    <a:lnTo>
                      <a:pt x="1584" y="434"/>
                    </a:lnTo>
                    <a:lnTo>
                      <a:pt x="1562" y="449"/>
                    </a:lnTo>
                    <a:lnTo>
                      <a:pt x="1535" y="461"/>
                    </a:lnTo>
                    <a:lnTo>
                      <a:pt x="1504" y="471"/>
                    </a:lnTo>
                    <a:lnTo>
                      <a:pt x="1471" y="478"/>
                    </a:lnTo>
                    <a:lnTo>
                      <a:pt x="1435" y="484"/>
                    </a:lnTo>
                    <a:lnTo>
                      <a:pt x="1398" y="487"/>
                    </a:lnTo>
                    <a:lnTo>
                      <a:pt x="1360" y="488"/>
                    </a:lnTo>
                    <a:lnTo>
                      <a:pt x="1321" y="487"/>
                    </a:lnTo>
                    <a:lnTo>
                      <a:pt x="1282" y="485"/>
                    </a:lnTo>
                    <a:lnTo>
                      <a:pt x="1242" y="482"/>
                    </a:lnTo>
                    <a:lnTo>
                      <a:pt x="1204" y="476"/>
                    </a:lnTo>
                    <a:lnTo>
                      <a:pt x="1166" y="471"/>
                    </a:lnTo>
                    <a:lnTo>
                      <a:pt x="1128" y="465"/>
                    </a:lnTo>
                    <a:lnTo>
                      <a:pt x="1093" y="459"/>
                    </a:lnTo>
                    <a:lnTo>
                      <a:pt x="1059" y="453"/>
                    </a:lnTo>
                    <a:lnTo>
                      <a:pt x="1028" y="448"/>
                    </a:lnTo>
                    <a:lnTo>
                      <a:pt x="998" y="442"/>
                    </a:lnTo>
                    <a:lnTo>
                      <a:pt x="971" y="437"/>
                    </a:lnTo>
                    <a:lnTo>
                      <a:pt x="948" y="433"/>
                    </a:lnTo>
                    <a:lnTo>
                      <a:pt x="928" y="430"/>
                    </a:lnTo>
                    <a:lnTo>
                      <a:pt x="912" y="429"/>
                    </a:lnTo>
                    <a:lnTo>
                      <a:pt x="900" y="429"/>
                    </a:lnTo>
                    <a:lnTo>
                      <a:pt x="892" y="432"/>
                    </a:lnTo>
                    <a:lnTo>
                      <a:pt x="890" y="436"/>
                    </a:lnTo>
                    <a:lnTo>
                      <a:pt x="893" y="453"/>
                    </a:lnTo>
                    <a:lnTo>
                      <a:pt x="903" y="468"/>
                    </a:lnTo>
                    <a:lnTo>
                      <a:pt x="920" y="484"/>
                    </a:lnTo>
                    <a:lnTo>
                      <a:pt x="942" y="499"/>
                    </a:lnTo>
                    <a:lnTo>
                      <a:pt x="969" y="513"/>
                    </a:lnTo>
                    <a:lnTo>
                      <a:pt x="1001" y="527"/>
                    </a:lnTo>
                    <a:lnTo>
                      <a:pt x="1036" y="539"/>
                    </a:lnTo>
                    <a:lnTo>
                      <a:pt x="1075" y="551"/>
                    </a:lnTo>
                    <a:lnTo>
                      <a:pt x="1116" y="562"/>
                    </a:lnTo>
                    <a:lnTo>
                      <a:pt x="1160" y="571"/>
                    </a:lnTo>
                    <a:lnTo>
                      <a:pt x="1205" y="579"/>
                    </a:lnTo>
                    <a:lnTo>
                      <a:pt x="1251" y="586"/>
                    </a:lnTo>
                    <a:lnTo>
                      <a:pt x="1298" y="592"/>
                    </a:lnTo>
                    <a:lnTo>
                      <a:pt x="1344" y="596"/>
                    </a:lnTo>
                    <a:lnTo>
                      <a:pt x="1391" y="599"/>
                    </a:lnTo>
                    <a:lnTo>
                      <a:pt x="1436" y="600"/>
                    </a:lnTo>
                    <a:lnTo>
                      <a:pt x="1480" y="599"/>
                    </a:lnTo>
                    <a:lnTo>
                      <a:pt x="1521" y="596"/>
                    </a:lnTo>
                    <a:lnTo>
                      <a:pt x="1559" y="591"/>
                    </a:lnTo>
                    <a:lnTo>
                      <a:pt x="1656" y="574"/>
                    </a:lnTo>
                    <a:lnTo>
                      <a:pt x="1754" y="551"/>
                    </a:lnTo>
                    <a:lnTo>
                      <a:pt x="1849" y="525"/>
                    </a:lnTo>
                    <a:lnTo>
                      <a:pt x="1941" y="494"/>
                    </a:lnTo>
                    <a:lnTo>
                      <a:pt x="2031" y="461"/>
                    </a:lnTo>
                    <a:lnTo>
                      <a:pt x="2117" y="425"/>
                    </a:lnTo>
                    <a:lnTo>
                      <a:pt x="2197" y="387"/>
                    </a:lnTo>
                    <a:lnTo>
                      <a:pt x="2271" y="348"/>
                    </a:lnTo>
                    <a:lnTo>
                      <a:pt x="2299" y="336"/>
                    </a:lnTo>
                    <a:lnTo>
                      <a:pt x="2326" y="331"/>
                    </a:lnTo>
                    <a:lnTo>
                      <a:pt x="2350" y="330"/>
                    </a:lnTo>
                    <a:lnTo>
                      <a:pt x="2374" y="335"/>
                    </a:lnTo>
                    <a:lnTo>
                      <a:pt x="2396" y="344"/>
                    </a:lnTo>
                    <a:lnTo>
                      <a:pt x="2414" y="357"/>
                    </a:lnTo>
                    <a:lnTo>
                      <a:pt x="2429" y="375"/>
                    </a:lnTo>
                    <a:lnTo>
                      <a:pt x="2441" y="396"/>
                    </a:lnTo>
                    <a:lnTo>
                      <a:pt x="2448" y="420"/>
                    </a:lnTo>
                    <a:lnTo>
                      <a:pt x="2451" y="446"/>
                    </a:lnTo>
                    <a:lnTo>
                      <a:pt x="2448" y="474"/>
                    </a:lnTo>
                    <a:lnTo>
                      <a:pt x="2439" y="504"/>
                    </a:lnTo>
                    <a:lnTo>
                      <a:pt x="2424" y="535"/>
                    </a:lnTo>
                    <a:lnTo>
                      <a:pt x="2402" y="567"/>
                    </a:lnTo>
                    <a:lnTo>
                      <a:pt x="2373" y="599"/>
                    </a:lnTo>
                    <a:lnTo>
                      <a:pt x="2357" y="613"/>
                    </a:lnTo>
                    <a:lnTo>
                      <a:pt x="2335" y="630"/>
                    </a:lnTo>
                    <a:lnTo>
                      <a:pt x="2310" y="649"/>
                    </a:lnTo>
                    <a:lnTo>
                      <a:pt x="2281" y="669"/>
                    </a:lnTo>
                    <a:lnTo>
                      <a:pt x="2248" y="692"/>
                    </a:lnTo>
                    <a:lnTo>
                      <a:pt x="2212" y="715"/>
                    </a:lnTo>
                    <a:lnTo>
                      <a:pt x="2174" y="741"/>
                    </a:lnTo>
                    <a:lnTo>
                      <a:pt x="2133" y="766"/>
                    </a:lnTo>
                    <a:lnTo>
                      <a:pt x="2090" y="792"/>
                    </a:lnTo>
                    <a:lnTo>
                      <a:pt x="2046" y="819"/>
                    </a:lnTo>
                    <a:lnTo>
                      <a:pt x="2001" y="846"/>
                    </a:lnTo>
                    <a:lnTo>
                      <a:pt x="1955" y="871"/>
                    </a:lnTo>
                    <a:lnTo>
                      <a:pt x="1907" y="897"/>
                    </a:lnTo>
                    <a:lnTo>
                      <a:pt x="1861" y="923"/>
                    </a:lnTo>
                    <a:lnTo>
                      <a:pt x="1815" y="947"/>
                    </a:lnTo>
                    <a:lnTo>
                      <a:pt x="1771" y="970"/>
                    </a:lnTo>
                    <a:lnTo>
                      <a:pt x="1727" y="991"/>
                    </a:lnTo>
                    <a:lnTo>
                      <a:pt x="1685" y="1011"/>
                    </a:lnTo>
                    <a:lnTo>
                      <a:pt x="1645" y="1029"/>
                    </a:lnTo>
                    <a:lnTo>
                      <a:pt x="1608" y="1045"/>
                    </a:lnTo>
                    <a:lnTo>
                      <a:pt x="1573" y="1058"/>
                    </a:lnTo>
                    <a:lnTo>
                      <a:pt x="1542" y="1068"/>
                    </a:lnTo>
                    <a:lnTo>
                      <a:pt x="1515" y="1076"/>
                    </a:lnTo>
                    <a:lnTo>
                      <a:pt x="1496" y="1079"/>
                    </a:lnTo>
                    <a:lnTo>
                      <a:pt x="1473" y="1080"/>
                    </a:lnTo>
                    <a:lnTo>
                      <a:pt x="1443" y="1080"/>
                    </a:lnTo>
                    <a:lnTo>
                      <a:pt x="1408" y="1078"/>
                    </a:lnTo>
                    <a:lnTo>
                      <a:pt x="1369" y="1075"/>
                    </a:lnTo>
                    <a:lnTo>
                      <a:pt x="1325" y="1070"/>
                    </a:lnTo>
                    <a:lnTo>
                      <a:pt x="1278" y="1065"/>
                    </a:lnTo>
                    <a:lnTo>
                      <a:pt x="1228" y="1059"/>
                    </a:lnTo>
                    <a:lnTo>
                      <a:pt x="1174" y="1053"/>
                    </a:lnTo>
                    <a:lnTo>
                      <a:pt x="1119" y="1045"/>
                    </a:lnTo>
                    <a:lnTo>
                      <a:pt x="1061" y="1037"/>
                    </a:lnTo>
                    <a:lnTo>
                      <a:pt x="1002" y="1028"/>
                    </a:lnTo>
                    <a:lnTo>
                      <a:pt x="942" y="1019"/>
                    </a:lnTo>
                    <a:lnTo>
                      <a:pt x="883" y="1010"/>
                    </a:lnTo>
                    <a:lnTo>
                      <a:pt x="822" y="1000"/>
                    </a:lnTo>
                    <a:lnTo>
                      <a:pt x="763" y="990"/>
                    </a:lnTo>
                    <a:lnTo>
                      <a:pt x="705" y="980"/>
                    </a:lnTo>
                    <a:lnTo>
                      <a:pt x="648" y="970"/>
                    </a:lnTo>
                    <a:lnTo>
                      <a:pt x="593" y="961"/>
                    </a:lnTo>
                    <a:lnTo>
                      <a:pt x="540" y="951"/>
                    </a:lnTo>
                    <a:lnTo>
                      <a:pt x="491" y="942"/>
                    </a:lnTo>
                    <a:lnTo>
                      <a:pt x="445" y="934"/>
                    </a:lnTo>
                    <a:lnTo>
                      <a:pt x="403" y="926"/>
                    </a:lnTo>
                    <a:lnTo>
                      <a:pt x="365" y="919"/>
                    </a:lnTo>
                    <a:lnTo>
                      <a:pt x="332" y="912"/>
                    </a:lnTo>
                    <a:lnTo>
                      <a:pt x="305" y="907"/>
                    </a:lnTo>
                    <a:lnTo>
                      <a:pt x="283" y="903"/>
                    </a:lnTo>
                    <a:lnTo>
                      <a:pt x="268" y="899"/>
                    </a:lnTo>
                    <a:lnTo>
                      <a:pt x="240" y="896"/>
                    </a:lnTo>
                    <a:lnTo>
                      <a:pt x="211" y="899"/>
                    </a:lnTo>
                    <a:lnTo>
                      <a:pt x="184" y="906"/>
                    </a:lnTo>
                    <a:lnTo>
                      <a:pt x="157" y="918"/>
                    </a:lnTo>
                    <a:lnTo>
                      <a:pt x="130" y="932"/>
                    </a:lnTo>
                    <a:lnTo>
                      <a:pt x="105" y="948"/>
                    </a:lnTo>
                    <a:lnTo>
                      <a:pt x="80" y="966"/>
                    </a:lnTo>
                    <a:lnTo>
                      <a:pt x="59" y="984"/>
                    </a:lnTo>
                    <a:lnTo>
                      <a:pt x="45" y="994"/>
                    </a:lnTo>
                    <a:lnTo>
                      <a:pt x="34" y="999"/>
                    </a:lnTo>
                    <a:lnTo>
                      <a:pt x="26" y="1000"/>
                    </a:lnTo>
                    <a:lnTo>
                      <a:pt x="19" y="998"/>
                    </a:lnTo>
                    <a:lnTo>
                      <a:pt x="12" y="994"/>
                    </a:lnTo>
                    <a:lnTo>
                      <a:pt x="8" y="988"/>
                    </a:lnTo>
                    <a:lnTo>
                      <a:pt x="5" y="981"/>
                    </a:lnTo>
                    <a:lnTo>
                      <a:pt x="2" y="975"/>
                    </a:lnTo>
                    <a:lnTo>
                      <a:pt x="1" y="969"/>
                    </a:lnTo>
                    <a:lnTo>
                      <a:pt x="1" y="964"/>
                    </a:lnTo>
                    <a:lnTo>
                      <a:pt x="0" y="962"/>
                    </a:lnTo>
                    <a:lnTo>
                      <a:pt x="4" y="907"/>
                    </a:lnTo>
                    <a:lnTo>
                      <a:pt x="8" y="847"/>
                    </a:lnTo>
                    <a:lnTo>
                      <a:pt x="12" y="782"/>
                    </a:lnTo>
                    <a:lnTo>
                      <a:pt x="16" y="712"/>
                    </a:lnTo>
                    <a:lnTo>
                      <a:pt x="22" y="642"/>
                    </a:lnTo>
                    <a:lnTo>
                      <a:pt x="26" y="569"/>
                    </a:lnTo>
                    <a:lnTo>
                      <a:pt x="31" y="495"/>
                    </a:lnTo>
                    <a:lnTo>
                      <a:pt x="35" y="423"/>
                    </a:lnTo>
                    <a:lnTo>
                      <a:pt x="40" y="352"/>
                    </a:lnTo>
                    <a:lnTo>
                      <a:pt x="44" y="286"/>
                    </a:lnTo>
                    <a:lnTo>
                      <a:pt x="48" y="222"/>
                    </a:lnTo>
                    <a:lnTo>
                      <a:pt x="51" y="165"/>
                    </a:lnTo>
                    <a:lnTo>
                      <a:pt x="55" y="113"/>
                    </a:lnTo>
                    <a:lnTo>
                      <a:pt x="57" y="99"/>
                    </a:lnTo>
                    <a:lnTo>
                      <a:pt x="62" y="88"/>
                    </a:lnTo>
                    <a:lnTo>
                      <a:pt x="69" y="79"/>
                    </a:lnTo>
                    <a:lnTo>
                      <a:pt x="78" y="74"/>
                    </a:lnTo>
                    <a:lnTo>
                      <a:pt x="89" y="70"/>
                    </a:lnTo>
                    <a:lnTo>
                      <a:pt x="102" y="67"/>
                    </a:lnTo>
                    <a:lnTo>
                      <a:pt x="117" y="65"/>
                    </a:lnTo>
                    <a:lnTo>
                      <a:pt x="133" y="62"/>
                    </a:lnTo>
                    <a:lnTo>
                      <a:pt x="167" y="57"/>
                    </a:lnTo>
                    <a:lnTo>
                      <a:pt x="205" y="51"/>
                    </a:lnTo>
                    <a:lnTo>
                      <a:pt x="246" y="45"/>
                    </a:lnTo>
                    <a:lnTo>
                      <a:pt x="290" y="37"/>
                    </a:lnTo>
                    <a:lnTo>
                      <a:pt x="335" y="31"/>
                    </a:lnTo>
                    <a:lnTo>
                      <a:pt x="383" y="25"/>
                    </a:lnTo>
                    <a:lnTo>
                      <a:pt x="429" y="19"/>
                    </a:lnTo>
                    <a:lnTo>
                      <a:pt x="475" y="14"/>
                    </a:lnTo>
                    <a:lnTo>
                      <a:pt x="519" y="9"/>
                    </a:lnTo>
                    <a:lnTo>
                      <a:pt x="560" y="5"/>
                    </a:lnTo>
                    <a:lnTo>
                      <a:pt x="598" y="2"/>
                    </a:lnTo>
                    <a:lnTo>
                      <a:pt x="633" y="0"/>
                    </a:lnTo>
                    <a:lnTo>
                      <a:pt x="66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Freeform 92"/>
              <p:cNvSpPr>
                <a:spLocks noEditPoints="1"/>
              </p:cNvSpPr>
              <p:nvPr/>
            </p:nvSpPr>
            <p:spPr bwMode="auto">
              <a:xfrm>
                <a:off x="4745038" y="5862638"/>
                <a:ext cx="153987" cy="198437"/>
              </a:xfrm>
              <a:custGeom>
                <a:avLst/>
                <a:gdLst>
                  <a:gd name="T0" fmla="*/ 403 w 777"/>
                  <a:gd name="T1" fmla="*/ 600 h 1002"/>
                  <a:gd name="T2" fmla="*/ 373 w 777"/>
                  <a:gd name="T3" fmla="*/ 603 h 1002"/>
                  <a:gd name="T4" fmla="*/ 347 w 777"/>
                  <a:gd name="T5" fmla="*/ 612 h 1002"/>
                  <a:gd name="T6" fmla="*/ 322 w 777"/>
                  <a:gd name="T7" fmla="*/ 625 h 1002"/>
                  <a:gd name="T8" fmla="*/ 300 w 777"/>
                  <a:gd name="T9" fmla="*/ 642 h 1002"/>
                  <a:gd name="T10" fmla="*/ 283 w 777"/>
                  <a:gd name="T11" fmla="*/ 664 h 1002"/>
                  <a:gd name="T12" fmla="*/ 270 w 777"/>
                  <a:gd name="T13" fmla="*/ 687 h 1002"/>
                  <a:gd name="T14" fmla="*/ 261 w 777"/>
                  <a:gd name="T15" fmla="*/ 715 h 1002"/>
                  <a:gd name="T16" fmla="*/ 258 w 777"/>
                  <a:gd name="T17" fmla="*/ 744 h 1002"/>
                  <a:gd name="T18" fmla="*/ 261 w 777"/>
                  <a:gd name="T19" fmla="*/ 773 h 1002"/>
                  <a:gd name="T20" fmla="*/ 270 w 777"/>
                  <a:gd name="T21" fmla="*/ 800 h 1002"/>
                  <a:gd name="T22" fmla="*/ 283 w 777"/>
                  <a:gd name="T23" fmla="*/ 825 h 1002"/>
                  <a:gd name="T24" fmla="*/ 300 w 777"/>
                  <a:gd name="T25" fmla="*/ 847 h 1002"/>
                  <a:gd name="T26" fmla="*/ 322 w 777"/>
                  <a:gd name="T27" fmla="*/ 864 h 1002"/>
                  <a:gd name="T28" fmla="*/ 347 w 777"/>
                  <a:gd name="T29" fmla="*/ 877 h 1002"/>
                  <a:gd name="T30" fmla="*/ 373 w 777"/>
                  <a:gd name="T31" fmla="*/ 885 h 1002"/>
                  <a:gd name="T32" fmla="*/ 403 w 777"/>
                  <a:gd name="T33" fmla="*/ 889 h 1002"/>
                  <a:gd name="T34" fmla="*/ 432 w 777"/>
                  <a:gd name="T35" fmla="*/ 885 h 1002"/>
                  <a:gd name="T36" fmla="*/ 458 w 777"/>
                  <a:gd name="T37" fmla="*/ 877 h 1002"/>
                  <a:gd name="T38" fmla="*/ 483 w 777"/>
                  <a:gd name="T39" fmla="*/ 864 h 1002"/>
                  <a:gd name="T40" fmla="*/ 505 w 777"/>
                  <a:gd name="T41" fmla="*/ 847 h 1002"/>
                  <a:gd name="T42" fmla="*/ 522 w 777"/>
                  <a:gd name="T43" fmla="*/ 825 h 1002"/>
                  <a:gd name="T44" fmla="*/ 535 w 777"/>
                  <a:gd name="T45" fmla="*/ 800 h 1002"/>
                  <a:gd name="T46" fmla="*/ 543 w 777"/>
                  <a:gd name="T47" fmla="*/ 773 h 1002"/>
                  <a:gd name="T48" fmla="*/ 547 w 777"/>
                  <a:gd name="T49" fmla="*/ 744 h 1002"/>
                  <a:gd name="T50" fmla="*/ 543 w 777"/>
                  <a:gd name="T51" fmla="*/ 715 h 1002"/>
                  <a:gd name="T52" fmla="*/ 535 w 777"/>
                  <a:gd name="T53" fmla="*/ 687 h 1002"/>
                  <a:gd name="T54" fmla="*/ 522 w 777"/>
                  <a:gd name="T55" fmla="*/ 664 h 1002"/>
                  <a:gd name="T56" fmla="*/ 505 w 777"/>
                  <a:gd name="T57" fmla="*/ 642 h 1002"/>
                  <a:gd name="T58" fmla="*/ 483 w 777"/>
                  <a:gd name="T59" fmla="*/ 625 h 1002"/>
                  <a:gd name="T60" fmla="*/ 458 w 777"/>
                  <a:gd name="T61" fmla="*/ 612 h 1002"/>
                  <a:gd name="T62" fmla="*/ 432 w 777"/>
                  <a:gd name="T63" fmla="*/ 603 h 1002"/>
                  <a:gd name="T64" fmla="*/ 403 w 777"/>
                  <a:gd name="T65" fmla="*/ 600 h 1002"/>
                  <a:gd name="T66" fmla="*/ 189 w 777"/>
                  <a:gd name="T67" fmla="*/ 0 h 1002"/>
                  <a:gd name="T68" fmla="*/ 710 w 777"/>
                  <a:gd name="T69" fmla="*/ 26 h 1002"/>
                  <a:gd name="T70" fmla="*/ 729 w 777"/>
                  <a:gd name="T71" fmla="*/ 30 h 1002"/>
                  <a:gd name="T72" fmla="*/ 746 w 777"/>
                  <a:gd name="T73" fmla="*/ 38 h 1002"/>
                  <a:gd name="T74" fmla="*/ 760 w 777"/>
                  <a:gd name="T75" fmla="*/ 50 h 1002"/>
                  <a:gd name="T76" fmla="*/ 770 w 777"/>
                  <a:gd name="T77" fmla="*/ 66 h 1002"/>
                  <a:gd name="T78" fmla="*/ 776 w 777"/>
                  <a:gd name="T79" fmla="*/ 83 h 1002"/>
                  <a:gd name="T80" fmla="*/ 777 w 777"/>
                  <a:gd name="T81" fmla="*/ 103 h 1002"/>
                  <a:gd name="T82" fmla="*/ 714 w 777"/>
                  <a:gd name="T83" fmla="*/ 932 h 1002"/>
                  <a:gd name="T84" fmla="*/ 710 w 777"/>
                  <a:gd name="T85" fmla="*/ 951 h 1002"/>
                  <a:gd name="T86" fmla="*/ 700 w 777"/>
                  <a:gd name="T87" fmla="*/ 969 h 1002"/>
                  <a:gd name="T88" fmla="*/ 688 w 777"/>
                  <a:gd name="T89" fmla="*/ 983 h 1002"/>
                  <a:gd name="T90" fmla="*/ 673 w 777"/>
                  <a:gd name="T91" fmla="*/ 993 h 1002"/>
                  <a:gd name="T92" fmla="*/ 654 w 777"/>
                  <a:gd name="T93" fmla="*/ 1000 h 1002"/>
                  <a:gd name="T94" fmla="*/ 635 w 777"/>
                  <a:gd name="T95" fmla="*/ 1002 h 1002"/>
                  <a:gd name="T96" fmla="*/ 57 w 777"/>
                  <a:gd name="T97" fmla="*/ 1002 h 1002"/>
                  <a:gd name="T98" fmla="*/ 39 w 777"/>
                  <a:gd name="T99" fmla="*/ 999 h 1002"/>
                  <a:gd name="T100" fmla="*/ 23 w 777"/>
                  <a:gd name="T101" fmla="*/ 991 h 1002"/>
                  <a:gd name="T102" fmla="*/ 11 w 777"/>
                  <a:gd name="T103" fmla="*/ 980 h 1002"/>
                  <a:gd name="T104" fmla="*/ 3 w 777"/>
                  <a:gd name="T105" fmla="*/ 964 h 1002"/>
                  <a:gd name="T106" fmla="*/ 0 w 777"/>
                  <a:gd name="T107" fmla="*/ 947 h 1002"/>
                  <a:gd name="T108" fmla="*/ 2 w 777"/>
                  <a:gd name="T109" fmla="*/ 929 h 1002"/>
                  <a:gd name="T110" fmla="*/ 97 w 777"/>
                  <a:gd name="T111" fmla="*/ 68 h 1002"/>
                  <a:gd name="T112" fmla="*/ 105 w 777"/>
                  <a:gd name="T113" fmla="*/ 49 h 1002"/>
                  <a:gd name="T114" fmla="*/ 116 w 777"/>
                  <a:gd name="T115" fmla="*/ 33 h 1002"/>
                  <a:gd name="T116" fmla="*/ 131 w 777"/>
                  <a:gd name="T117" fmla="*/ 19 h 1002"/>
                  <a:gd name="T118" fmla="*/ 149 w 777"/>
                  <a:gd name="T119" fmla="*/ 8 h 1002"/>
                  <a:gd name="T120" fmla="*/ 168 w 777"/>
                  <a:gd name="T121" fmla="*/ 2 h 1002"/>
                  <a:gd name="T122" fmla="*/ 189 w 777"/>
                  <a:gd name="T123" fmla="*/ 0 h 10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777" h="1002">
                    <a:moveTo>
                      <a:pt x="403" y="600"/>
                    </a:moveTo>
                    <a:lnTo>
                      <a:pt x="373" y="603"/>
                    </a:lnTo>
                    <a:lnTo>
                      <a:pt x="347" y="612"/>
                    </a:lnTo>
                    <a:lnTo>
                      <a:pt x="322" y="625"/>
                    </a:lnTo>
                    <a:lnTo>
                      <a:pt x="300" y="642"/>
                    </a:lnTo>
                    <a:lnTo>
                      <a:pt x="283" y="664"/>
                    </a:lnTo>
                    <a:lnTo>
                      <a:pt x="270" y="687"/>
                    </a:lnTo>
                    <a:lnTo>
                      <a:pt x="261" y="715"/>
                    </a:lnTo>
                    <a:lnTo>
                      <a:pt x="258" y="744"/>
                    </a:lnTo>
                    <a:lnTo>
                      <a:pt x="261" y="773"/>
                    </a:lnTo>
                    <a:lnTo>
                      <a:pt x="270" y="800"/>
                    </a:lnTo>
                    <a:lnTo>
                      <a:pt x="283" y="825"/>
                    </a:lnTo>
                    <a:lnTo>
                      <a:pt x="300" y="847"/>
                    </a:lnTo>
                    <a:lnTo>
                      <a:pt x="322" y="864"/>
                    </a:lnTo>
                    <a:lnTo>
                      <a:pt x="347" y="877"/>
                    </a:lnTo>
                    <a:lnTo>
                      <a:pt x="373" y="885"/>
                    </a:lnTo>
                    <a:lnTo>
                      <a:pt x="403" y="889"/>
                    </a:lnTo>
                    <a:lnTo>
                      <a:pt x="432" y="885"/>
                    </a:lnTo>
                    <a:lnTo>
                      <a:pt x="458" y="877"/>
                    </a:lnTo>
                    <a:lnTo>
                      <a:pt x="483" y="864"/>
                    </a:lnTo>
                    <a:lnTo>
                      <a:pt x="505" y="847"/>
                    </a:lnTo>
                    <a:lnTo>
                      <a:pt x="522" y="825"/>
                    </a:lnTo>
                    <a:lnTo>
                      <a:pt x="535" y="800"/>
                    </a:lnTo>
                    <a:lnTo>
                      <a:pt x="543" y="773"/>
                    </a:lnTo>
                    <a:lnTo>
                      <a:pt x="547" y="744"/>
                    </a:lnTo>
                    <a:lnTo>
                      <a:pt x="543" y="715"/>
                    </a:lnTo>
                    <a:lnTo>
                      <a:pt x="535" y="687"/>
                    </a:lnTo>
                    <a:lnTo>
                      <a:pt x="522" y="664"/>
                    </a:lnTo>
                    <a:lnTo>
                      <a:pt x="505" y="642"/>
                    </a:lnTo>
                    <a:lnTo>
                      <a:pt x="483" y="625"/>
                    </a:lnTo>
                    <a:lnTo>
                      <a:pt x="458" y="612"/>
                    </a:lnTo>
                    <a:lnTo>
                      <a:pt x="432" y="603"/>
                    </a:lnTo>
                    <a:lnTo>
                      <a:pt x="403" y="600"/>
                    </a:lnTo>
                    <a:close/>
                    <a:moveTo>
                      <a:pt x="189" y="0"/>
                    </a:moveTo>
                    <a:lnTo>
                      <a:pt x="710" y="26"/>
                    </a:lnTo>
                    <a:lnTo>
                      <a:pt x="729" y="30"/>
                    </a:lnTo>
                    <a:lnTo>
                      <a:pt x="746" y="38"/>
                    </a:lnTo>
                    <a:lnTo>
                      <a:pt x="760" y="50"/>
                    </a:lnTo>
                    <a:lnTo>
                      <a:pt x="770" y="66"/>
                    </a:lnTo>
                    <a:lnTo>
                      <a:pt x="776" y="83"/>
                    </a:lnTo>
                    <a:lnTo>
                      <a:pt x="777" y="103"/>
                    </a:lnTo>
                    <a:lnTo>
                      <a:pt x="714" y="932"/>
                    </a:lnTo>
                    <a:lnTo>
                      <a:pt x="710" y="951"/>
                    </a:lnTo>
                    <a:lnTo>
                      <a:pt x="700" y="969"/>
                    </a:lnTo>
                    <a:lnTo>
                      <a:pt x="688" y="983"/>
                    </a:lnTo>
                    <a:lnTo>
                      <a:pt x="673" y="993"/>
                    </a:lnTo>
                    <a:lnTo>
                      <a:pt x="654" y="1000"/>
                    </a:lnTo>
                    <a:lnTo>
                      <a:pt x="635" y="1002"/>
                    </a:lnTo>
                    <a:lnTo>
                      <a:pt x="57" y="1002"/>
                    </a:lnTo>
                    <a:lnTo>
                      <a:pt x="39" y="999"/>
                    </a:lnTo>
                    <a:lnTo>
                      <a:pt x="23" y="991"/>
                    </a:lnTo>
                    <a:lnTo>
                      <a:pt x="11" y="980"/>
                    </a:lnTo>
                    <a:lnTo>
                      <a:pt x="3" y="964"/>
                    </a:lnTo>
                    <a:lnTo>
                      <a:pt x="0" y="947"/>
                    </a:lnTo>
                    <a:lnTo>
                      <a:pt x="2" y="929"/>
                    </a:lnTo>
                    <a:lnTo>
                      <a:pt x="97" y="68"/>
                    </a:lnTo>
                    <a:lnTo>
                      <a:pt x="105" y="49"/>
                    </a:lnTo>
                    <a:lnTo>
                      <a:pt x="116" y="33"/>
                    </a:lnTo>
                    <a:lnTo>
                      <a:pt x="131" y="19"/>
                    </a:lnTo>
                    <a:lnTo>
                      <a:pt x="149" y="8"/>
                    </a:lnTo>
                    <a:lnTo>
                      <a:pt x="168" y="2"/>
                    </a:lnTo>
                    <a:lnTo>
                      <a:pt x="18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87" name="Group 86"/>
            <p:cNvGrpSpPr/>
            <p:nvPr/>
          </p:nvGrpSpPr>
          <p:grpSpPr>
            <a:xfrm>
              <a:off x="6526477" y="1894786"/>
              <a:ext cx="619429" cy="594896"/>
              <a:chOff x="6300788" y="5084763"/>
              <a:chExt cx="481013" cy="461962"/>
            </a:xfrm>
            <a:solidFill>
              <a:schemeClr val="bg1"/>
            </a:solidFill>
          </p:grpSpPr>
          <p:sp>
            <p:nvSpPr>
              <p:cNvPr id="77" name="Freeform 97"/>
              <p:cNvSpPr>
                <a:spLocks/>
              </p:cNvSpPr>
              <p:nvPr/>
            </p:nvSpPr>
            <p:spPr bwMode="auto">
              <a:xfrm>
                <a:off x="6370638" y="5146675"/>
                <a:ext cx="109538" cy="107950"/>
              </a:xfrm>
              <a:custGeom>
                <a:avLst/>
                <a:gdLst>
                  <a:gd name="T0" fmla="*/ 301 w 766"/>
                  <a:gd name="T1" fmla="*/ 0 h 746"/>
                  <a:gd name="T2" fmla="*/ 342 w 766"/>
                  <a:gd name="T3" fmla="*/ 3 h 746"/>
                  <a:gd name="T4" fmla="*/ 381 w 766"/>
                  <a:gd name="T5" fmla="*/ 11 h 746"/>
                  <a:gd name="T6" fmla="*/ 418 w 766"/>
                  <a:gd name="T7" fmla="*/ 23 h 746"/>
                  <a:gd name="T8" fmla="*/ 452 w 766"/>
                  <a:gd name="T9" fmla="*/ 41 h 746"/>
                  <a:gd name="T10" fmla="*/ 485 w 766"/>
                  <a:gd name="T11" fmla="*/ 62 h 746"/>
                  <a:gd name="T12" fmla="*/ 513 w 766"/>
                  <a:gd name="T13" fmla="*/ 88 h 746"/>
                  <a:gd name="T14" fmla="*/ 539 w 766"/>
                  <a:gd name="T15" fmla="*/ 117 h 746"/>
                  <a:gd name="T16" fmla="*/ 560 w 766"/>
                  <a:gd name="T17" fmla="*/ 149 h 746"/>
                  <a:gd name="T18" fmla="*/ 578 w 766"/>
                  <a:gd name="T19" fmla="*/ 183 h 746"/>
                  <a:gd name="T20" fmla="*/ 591 w 766"/>
                  <a:gd name="T21" fmla="*/ 220 h 746"/>
                  <a:gd name="T22" fmla="*/ 599 w 766"/>
                  <a:gd name="T23" fmla="*/ 260 h 746"/>
                  <a:gd name="T24" fmla="*/ 601 w 766"/>
                  <a:gd name="T25" fmla="*/ 301 h 746"/>
                  <a:gd name="T26" fmla="*/ 599 w 766"/>
                  <a:gd name="T27" fmla="*/ 340 h 746"/>
                  <a:gd name="T28" fmla="*/ 591 w 766"/>
                  <a:gd name="T29" fmla="*/ 376 h 746"/>
                  <a:gd name="T30" fmla="*/ 579 w 766"/>
                  <a:gd name="T31" fmla="*/ 411 h 746"/>
                  <a:gd name="T32" fmla="*/ 563 w 766"/>
                  <a:gd name="T33" fmla="*/ 445 h 746"/>
                  <a:gd name="T34" fmla="*/ 766 w 766"/>
                  <a:gd name="T35" fmla="*/ 636 h 746"/>
                  <a:gd name="T36" fmla="*/ 729 w 766"/>
                  <a:gd name="T37" fmla="*/ 670 h 746"/>
                  <a:gd name="T38" fmla="*/ 694 w 766"/>
                  <a:gd name="T39" fmla="*/ 707 h 746"/>
                  <a:gd name="T40" fmla="*/ 662 w 766"/>
                  <a:gd name="T41" fmla="*/ 746 h 746"/>
                  <a:gd name="T42" fmla="*/ 459 w 766"/>
                  <a:gd name="T43" fmla="*/ 555 h 746"/>
                  <a:gd name="T44" fmla="*/ 424 w 766"/>
                  <a:gd name="T45" fmla="*/ 574 h 746"/>
                  <a:gd name="T46" fmla="*/ 385 w 766"/>
                  <a:gd name="T47" fmla="*/ 588 h 746"/>
                  <a:gd name="T48" fmla="*/ 344 w 766"/>
                  <a:gd name="T49" fmla="*/ 598 h 746"/>
                  <a:gd name="T50" fmla="*/ 301 w 766"/>
                  <a:gd name="T51" fmla="*/ 601 h 746"/>
                  <a:gd name="T52" fmla="*/ 261 w 766"/>
                  <a:gd name="T53" fmla="*/ 599 h 746"/>
                  <a:gd name="T54" fmla="*/ 221 w 766"/>
                  <a:gd name="T55" fmla="*/ 590 h 746"/>
                  <a:gd name="T56" fmla="*/ 184 w 766"/>
                  <a:gd name="T57" fmla="*/ 577 h 746"/>
                  <a:gd name="T58" fmla="*/ 149 w 766"/>
                  <a:gd name="T59" fmla="*/ 560 h 746"/>
                  <a:gd name="T60" fmla="*/ 117 w 766"/>
                  <a:gd name="T61" fmla="*/ 538 h 746"/>
                  <a:gd name="T62" fmla="*/ 88 w 766"/>
                  <a:gd name="T63" fmla="*/ 513 h 746"/>
                  <a:gd name="T64" fmla="*/ 63 w 766"/>
                  <a:gd name="T65" fmla="*/ 484 h 746"/>
                  <a:gd name="T66" fmla="*/ 41 w 766"/>
                  <a:gd name="T67" fmla="*/ 452 h 746"/>
                  <a:gd name="T68" fmla="*/ 24 w 766"/>
                  <a:gd name="T69" fmla="*/ 417 h 746"/>
                  <a:gd name="T70" fmla="*/ 11 w 766"/>
                  <a:gd name="T71" fmla="*/ 380 h 746"/>
                  <a:gd name="T72" fmla="*/ 3 w 766"/>
                  <a:gd name="T73" fmla="*/ 342 h 746"/>
                  <a:gd name="T74" fmla="*/ 0 w 766"/>
                  <a:gd name="T75" fmla="*/ 301 h 746"/>
                  <a:gd name="T76" fmla="*/ 3 w 766"/>
                  <a:gd name="T77" fmla="*/ 260 h 746"/>
                  <a:gd name="T78" fmla="*/ 11 w 766"/>
                  <a:gd name="T79" fmla="*/ 220 h 746"/>
                  <a:gd name="T80" fmla="*/ 24 w 766"/>
                  <a:gd name="T81" fmla="*/ 183 h 746"/>
                  <a:gd name="T82" fmla="*/ 41 w 766"/>
                  <a:gd name="T83" fmla="*/ 149 h 746"/>
                  <a:gd name="T84" fmla="*/ 63 w 766"/>
                  <a:gd name="T85" fmla="*/ 117 h 746"/>
                  <a:gd name="T86" fmla="*/ 88 w 766"/>
                  <a:gd name="T87" fmla="*/ 88 h 746"/>
                  <a:gd name="T88" fmla="*/ 117 w 766"/>
                  <a:gd name="T89" fmla="*/ 62 h 746"/>
                  <a:gd name="T90" fmla="*/ 149 w 766"/>
                  <a:gd name="T91" fmla="*/ 41 h 746"/>
                  <a:gd name="T92" fmla="*/ 184 w 766"/>
                  <a:gd name="T93" fmla="*/ 23 h 746"/>
                  <a:gd name="T94" fmla="*/ 221 w 766"/>
                  <a:gd name="T95" fmla="*/ 11 h 746"/>
                  <a:gd name="T96" fmla="*/ 261 w 766"/>
                  <a:gd name="T97" fmla="*/ 3 h 746"/>
                  <a:gd name="T98" fmla="*/ 301 w 766"/>
                  <a:gd name="T99" fmla="*/ 0 h 7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66" h="746">
                    <a:moveTo>
                      <a:pt x="301" y="0"/>
                    </a:moveTo>
                    <a:lnTo>
                      <a:pt x="342" y="3"/>
                    </a:lnTo>
                    <a:lnTo>
                      <a:pt x="381" y="11"/>
                    </a:lnTo>
                    <a:lnTo>
                      <a:pt x="418" y="23"/>
                    </a:lnTo>
                    <a:lnTo>
                      <a:pt x="452" y="41"/>
                    </a:lnTo>
                    <a:lnTo>
                      <a:pt x="485" y="62"/>
                    </a:lnTo>
                    <a:lnTo>
                      <a:pt x="513" y="88"/>
                    </a:lnTo>
                    <a:lnTo>
                      <a:pt x="539" y="117"/>
                    </a:lnTo>
                    <a:lnTo>
                      <a:pt x="560" y="149"/>
                    </a:lnTo>
                    <a:lnTo>
                      <a:pt x="578" y="183"/>
                    </a:lnTo>
                    <a:lnTo>
                      <a:pt x="591" y="220"/>
                    </a:lnTo>
                    <a:lnTo>
                      <a:pt x="599" y="260"/>
                    </a:lnTo>
                    <a:lnTo>
                      <a:pt x="601" y="301"/>
                    </a:lnTo>
                    <a:lnTo>
                      <a:pt x="599" y="340"/>
                    </a:lnTo>
                    <a:lnTo>
                      <a:pt x="591" y="376"/>
                    </a:lnTo>
                    <a:lnTo>
                      <a:pt x="579" y="411"/>
                    </a:lnTo>
                    <a:lnTo>
                      <a:pt x="563" y="445"/>
                    </a:lnTo>
                    <a:lnTo>
                      <a:pt x="766" y="636"/>
                    </a:lnTo>
                    <a:lnTo>
                      <a:pt x="729" y="670"/>
                    </a:lnTo>
                    <a:lnTo>
                      <a:pt x="694" y="707"/>
                    </a:lnTo>
                    <a:lnTo>
                      <a:pt x="662" y="746"/>
                    </a:lnTo>
                    <a:lnTo>
                      <a:pt x="459" y="555"/>
                    </a:lnTo>
                    <a:lnTo>
                      <a:pt x="424" y="574"/>
                    </a:lnTo>
                    <a:lnTo>
                      <a:pt x="385" y="588"/>
                    </a:lnTo>
                    <a:lnTo>
                      <a:pt x="344" y="598"/>
                    </a:lnTo>
                    <a:lnTo>
                      <a:pt x="301" y="601"/>
                    </a:lnTo>
                    <a:lnTo>
                      <a:pt x="261" y="599"/>
                    </a:lnTo>
                    <a:lnTo>
                      <a:pt x="221" y="590"/>
                    </a:lnTo>
                    <a:lnTo>
                      <a:pt x="184" y="577"/>
                    </a:lnTo>
                    <a:lnTo>
                      <a:pt x="149" y="560"/>
                    </a:lnTo>
                    <a:lnTo>
                      <a:pt x="117" y="538"/>
                    </a:lnTo>
                    <a:lnTo>
                      <a:pt x="88" y="513"/>
                    </a:lnTo>
                    <a:lnTo>
                      <a:pt x="63" y="484"/>
                    </a:lnTo>
                    <a:lnTo>
                      <a:pt x="41" y="452"/>
                    </a:lnTo>
                    <a:lnTo>
                      <a:pt x="24" y="417"/>
                    </a:lnTo>
                    <a:lnTo>
                      <a:pt x="11" y="380"/>
                    </a:lnTo>
                    <a:lnTo>
                      <a:pt x="3" y="342"/>
                    </a:lnTo>
                    <a:lnTo>
                      <a:pt x="0" y="301"/>
                    </a:lnTo>
                    <a:lnTo>
                      <a:pt x="3" y="260"/>
                    </a:lnTo>
                    <a:lnTo>
                      <a:pt x="11" y="220"/>
                    </a:lnTo>
                    <a:lnTo>
                      <a:pt x="24" y="183"/>
                    </a:lnTo>
                    <a:lnTo>
                      <a:pt x="41" y="149"/>
                    </a:lnTo>
                    <a:lnTo>
                      <a:pt x="63" y="117"/>
                    </a:lnTo>
                    <a:lnTo>
                      <a:pt x="88" y="88"/>
                    </a:lnTo>
                    <a:lnTo>
                      <a:pt x="117" y="62"/>
                    </a:lnTo>
                    <a:lnTo>
                      <a:pt x="149" y="41"/>
                    </a:lnTo>
                    <a:lnTo>
                      <a:pt x="184" y="23"/>
                    </a:lnTo>
                    <a:lnTo>
                      <a:pt x="221" y="11"/>
                    </a:lnTo>
                    <a:lnTo>
                      <a:pt x="261" y="3"/>
                    </a:lnTo>
                    <a:lnTo>
                      <a:pt x="301" y="0"/>
                    </a:lnTo>
                    <a:close/>
                  </a:path>
                </a:pathLst>
              </a:custGeom>
              <a:solidFill>
                <a:srgbClr val="2F528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2" name="Freeform 98"/>
              <p:cNvSpPr>
                <a:spLocks/>
              </p:cNvSpPr>
              <p:nvPr/>
            </p:nvSpPr>
            <p:spPr bwMode="auto">
              <a:xfrm>
                <a:off x="6584951" y="5084763"/>
                <a:ext cx="112713" cy="149225"/>
              </a:xfrm>
              <a:custGeom>
                <a:avLst/>
                <a:gdLst>
                  <a:gd name="T0" fmla="*/ 482 w 783"/>
                  <a:gd name="T1" fmla="*/ 0 h 1042"/>
                  <a:gd name="T2" fmla="*/ 482 w 783"/>
                  <a:gd name="T3" fmla="*/ 0 h 1042"/>
                  <a:gd name="T4" fmla="*/ 523 w 783"/>
                  <a:gd name="T5" fmla="*/ 4 h 1042"/>
                  <a:gd name="T6" fmla="*/ 562 w 783"/>
                  <a:gd name="T7" fmla="*/ 12 h 1042"/>
                  <a:gd name="T8" fmla="*/ 599 w 783"/>
                  <a:gd name="T9" fmla="*/ 25 h 1042"/>
                  <a:gd name="T10" fmla="*/ 634 w 783"/>
                  <a:gd name="T11" fmla="*/ 42 h 1042"/>
                  <a:gd name="T12" fmla="*/ 666 w 783"/>
                  <a:gd name="T13" fmla="*/ 64 h 1042"/>
                  <a:gd name="T14" fmla="*/ 694 w 783"/>
                  <a:gd name="T15" fmla="*/ 89 h 1042"/>
                  <a:gd name="T16" fmla="*/ 720 w 783"/>
                  <a:gd name="T17" fmla="*/ 118 h 1042"/>
                  <a:gd name="T18" fmla="*/ 741 w 783"/>
                  <a:gd name="T19" fmla="*/ 149 h 1042"/>
                  <a:gd name="T20" fmla="*/ 759 w 783"/>
                  <a:gd name="T21" fmla="*/ 184 h 1042"/>
                  <a:gd name="T22" fmla="*/ 772 w 783"/>
                  <a:gd name="T23" fmla="*/ 222 h 1042"/>
                  <a:gd name="T24" fmla="*/ 780 w 783"/>
                  <a:gd name="T25" fmla="*/ 261 h 1042"/>
                  <a:gd name="T26" fmla="*/ 783 w 783"/>
                  <a:gd name="T27" fmla="*/ 301 h 1042"/>
                  <a:gd name="T28" fmla="*/ 780 w 783"/>
                  <a:gd name="T29" fmla="*/ 342 h 1042"/>
                  <a:gd name="T30" fmla="*/ 772 w 783"/>
                  <a:gd name="T31" fmla="*/ 381 h 1042"/>
                  <a:gd name="T32" fmla="*/ 759 w 783"/>
                  <a:gd name="T33" fmla="*/ 419 h 1042"/>
                  <a:gd name="T34" fmla="*/ 741 w 783"/>
                  <a:gd name="T35" fmla="*/ 453 h 1042"/>
                  <a:gd name="T36" fmla="*/ 720 w 783"/>
                  <a:gd name="T37" fmla="*/ 485 h 1042"/>
                  <a:gd name="T38" fmla="*/ 694 w 783"/>
                  <a:gd name="T39" fmla="*/ 514 h 1042"/>
                  <a:gd name="T40" fmla="*/ 666 w 783"/>
                  <a:gd name="T41" fmla="*/ 539 h 1042"/>
                  <a:gd name="T42" fmla="*/ 634 w 783"/>
                  <a:gd name="T43" fmla="*/ 560 h 1042"/>
                  <a:gd name="T44" fmla="*/ 599 w 783"/>
                  <a:gd name="T45" fmla="*/ 578 h 1042"/>
                  <a:gd name="T46" fmla="*/ 562 w 783"/>
                  <a:gd name="T47" fmla="*/ 591 h 1042"/>
                  <a:gd name="T48" fmla="*/ 523 w 783"/>
                  <a:gd name="T49" fmla="*/ 599 h 1042"/>
                  <a:gd name="T50" fmla="*/ 482 w 783"/>
                  <a:gd name="T51" fmla="*/ 602 h 1042"/>
                  <a:gd name="T52" fmla="*/ 454 w 783"/>
                  <a:gd name="T53" fmla="*/ 600 h 1042"/>
                  <a:gd name="T54" fmla="*/ 426 w 783"/>
                  <a:gd name="T55" fmla="*/ 595 h 1042"/>
                  <a:gd name="T56" fmla="*/ 398 w 783"/>
                  <a:gd name="T57" fmla="*/ 589 h 1042"/>
                  <a:gd name="T58" fmla="*/ 130 w 783"/>
                  <a:gd name="T59" fmla="*/ 1042 h 1042"/>
                  <a:gd name="T60" fmla="*/ 88 w 783"/>
                  <a:gd name="T61" fmla="*/ 1012 h 1042"/>
                  <a:gd name="T62" fmla="*/ 46 w 783"/>
                  <a:gd name="T63" fmla="*/ 987 h 1042"/>
                  <a:gd name="T64" fmla="*/ 0 w 783"/>
                  <a:gd name="T65" fmla="*/ 964 h 1042"/>
                  <a:gd name="T66" fmla="*/ 268 w 783"/>
                  <a:gd name="T67" fmla="*/ 513 h 1042"/>
                  <a:gd name="T68" fmla="*/ 243 w 783"/>
                  <a:gd name="T69" fmla="*/ 484 h 1042"/>
                  <a:gd name="T70" fmla="*/ 222 w 783"/>
                  <a:gd name="T71" fmla="*/ 452 h 1042"/>
                  <a:gd name="T72" fmla="*/ 205 w 783"/>
                  <a:gd name="T73" fmla="*/ 418 h 1042"/>
                  <a:gd name="T74" fmla="*/ 192 w 783"/>
                  <a:gd name="T75" fmla="*/ 381 h 1042"/>
                  <a:gd name="T76" fmla="*/ 184 w 783"/>
                  <a:gd name="T77" fmla="*/ 342 h 1042"/>
                  <a:gd name="T78" fmla="*/ 181 w 783"/>
                  <a:gd name="T79" fmla="*/ 301 h 1042"/>
                  <a:gd name="T80" fmla="*/ 184 w 783"/>
                  <a:gd name="T81" fmla="*/ 261 h 1042"/>
                  <a:gd name="T82" fmla="*/ 192 w 783"/>
                  <a:gd name="T83" fmla="*/ 221 h 1042"/>
                  <a:gd name="T84" fmla="*/ 205 w 783"/>
                  <a:gd name="T85" fmla="*/ 184 h 1042"/>
                  <a:gd name="T86" fmla="*/ 222 w 783"/>
                  <a:gd name="T87" fmla="*/ 149 h 1042"/>
                  <a:gd name="T88" fmla="*/ 244 w 783"/>
                  <a:gd name="T89" fmla="*/ 118 h 1042"/>
                  <a:gd name="T90" fmla="*/ 269 w 783"/>
                  <a:gd name="T91" fmla="*/ 89 h 1042"/>
                  <a:gd name="T92" fmla="*/ 299 w 783"/>
                  <a:gd name="T93" fmla="*/ 64 h 1042"/>
                  <a:gd name="T94" fmla="*/ 330 w 783"/>
                  <a:gd name="T95" fmla="*/ 42 h 1042"/>
                  <a:gd name="T96" fmla="*/ 365 w 783"/>
                  <a:gd name="T97" fmla="*/ 25 h 1042"/>
                  <a:gd name="T98" fmla="*/ 402 w 783"/>
                  <a:gd name="T99" fmla="*/ 12 h 1042"/>
                  <a:gd name="T100" fmla="*/ 441 w 783"/>
                  <a:gd name="T101" fmla="*/ 4 h 1042"/>
                  <a:gd name="T102" fmla="*/ 482 w 783"/>
                  <a:gd name="T103" fmla="*/ 0 h 10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783" h="1042">
                    <a:moveTo>
                      <a:pt x="482" y="0"/>
                    </a:moveTo>
                    <a:lnTo>
                      <a:pt x="482" y="0"/>
                    </a:lnTo>
                    <a:lnTo>
                      <a:pt x="523" y="4"/>
                    </a:lnTo>
                    <a:lnTo>
                      <a:pt x="562" y="12"/>
                    </a:lnTo>
                    <a:lnTo>
                      <a:pt x="599" y="25"/>
                    </a:lnTo>
                    <a:lnTo>
                      <a:pt x="634" y="42"/>
                    </a:lnTo>
                    <a:lnTo>
                      <a:pt x="666" y="64"/>
                    </a:lnTo>
                    <a:lnTo>
                      <a:pt x="694" y="89"/>
                    </a:lnTo>
                    <a:lnTo>
                      <a:pt x="720" y="118"/>
                    </a:lnTo>
                    <a:lnTo>
                      <a:pt x="741" y="149"/>
                    </a:lnTo>
                    <a:lnTo>
                      <a:pt x="759" y="184"/>
                    </a:lnTo>
                    <a:lnTo>
                      <a:pt x="772" y="222"/>
                    </a:lnTo>
                    <a:lnTo>
                      <a:pt x="780" y="261"/>
                    </a:lnTo>
                    <a:lnTo>
                      <a:pt x="783" y="301"/>
                    </a:lnTo>
                    <a:lnTo>
                      <a:pt x="780" y="342"/>
                    </a:lnTo>
                    <a:lnTo>
                      <a:pt x="772" y="381"/>
                    </a:lnTo>
                    <a:lnTo>
                      <a:pt x="759" y="419"/>
                    </a:lnTo>
                    <a:lnTo>
                      <a:pt x="741" y="453"/>
                    </a:lnTo>
                    <a:lnTo>
                      <a:pt x="720" y="485"/>
                    </a:lnTo>
                    <a:lnTo>
                      <a:pt x="694" y="514"/>
                    </a:lnTo>
                    <a:lnTo>
                      <a:pt x="666" y="539"/>
                    </a:lnTo>
                    <a:lnTo>
                      <a:pt x="634" y="560"/>
                    </a:lnTo>
                    <a:lnTo>
                      <a:pt x="599" y="578"/>
                    </a:lnTo>
                    <a:lnTo>
                      <a:pt x="562" y="591"/>
                    </a:lnTo>
                    <a:lnTo>
                      <a:pt x="523" y="599"/>
                    </a:lnTo>
                    <a:lnTo>
                      <a:pt x="482" y="602"/>
                    </a:lnTo>
                    <a:lnTo>
                      <a:pt x="454" y="600"/>
                    </a:lnTo>
                    <a:lnTo>
                      <a:pt x="426" y="595"/>
                    </a:lnTo>
                    <a:lnTo>
                      <a:pt x="398" y="589"/>
                    </a:lnTo>
                    <a:lnTo>
                      <a:pt x="130" y="1042"/>
                    </a:lnTo>
                    <a:lnTo>
                      <a:pt x="88" y="1012"/>
                    </a:lnTo>
                    <a:lnTo>
                      <a:pt x="46" y="987"/>
                    </a:lnTo>
                    <a:lnTo>
                      <a:pt x="0" y="964"/>
                    </a:lnTo>
                    <a:lnTo>
                      <a:pt x="268" y="513"/>
                    </a:lnTo>
                    <a:lnTo>
                      <a:pt x="243" y="484"/>
                    </a:lnTo>
                    <a:lnTo>
                      <a:pt x="222" y="452"/>
                    </a:lnTo>
                    <a:lnTo>
                      <a:pt x="205" y="418"/>
                    </a:lnTo>
                    <a:lnTo>
                      <a:pt x="192" y="381"/>
                    </a:lnTo>
                    <a:lnTo>
                      <a:pt x="184" y="342"/>
                    </a:lnTo>
                    <a:lnTo>
                      <a:pt x="181" y="301"/>
                    </a:lnTo>
                    <a:lnTo>
                      <a:pt x="184" y="261"/>
                    </a:lnTo>
                    <a:lnTo>
                      <a:pt x="192" y="221"/>
                    </a:lnTo>
                    <a:lnTo>
                      <a:pt x="205" y="184"/>
                    </a:lnTo>
                    <a:lnTo>
                      <a:pt x="222" y="149"/>
                    </a:lnTo>
                    <a:lnTo>
                      <a:pt x="244" y="118"/>
                    </a:lnTo>
                    <a:lnTo>
                      <a:pt x="269" y="89"/>
                    </a:lnTo>
                    <a:lnTo>
                      <a:pt x="299" y="64"/>
                    </a:lnTo>
                    <a:lnTo>
                      <a:pt x="330" y="42"/>
                    </a:lnTo>
                    <a:lnTo>
                      <a:pt x="365" y="25"/>
                    </a:lnTo>
                    <a:lnTo>
                      <a:pt x="402" y="12"/>
                    </a:lnTo>
                    <a:lnTo>
                      <a:pt x="441" y="4"/>
                    </a:lnTo>
                    <a:lnTo>
                      <a:pt x="482" y="0"/>
                    </a:lnTo>
                    <a:close/>
                  </a:path>
                </a:pathLst>
              </a:custGeom>
              <a:solidFill>
                <a:srgbClr val="4472C4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99"/>
              <p:cNvSpPr>
                <a:spLocks/>
              </p:cNvSpPr>
              <p:nvPr/>
            </p:nvSpPr>
            <p:spPr bwMode="auto">
              <a:xfrm>
                <a:off x="6642101" y="5289550"/>
                <a:ext cx="139700" cy="87313"/>
              </a:xfrm>
              <a:custGeom>
                <a:avLst/>
                <a:gdLst>
                  <a:gd name="T0" fmla="*/ 670 w 970"/>
                  <a:gd name="T1" fmla="*/ 0 h 601"/>
                  <a:gd name="T2" fmla="*/ 711 w 970"/>
                  <a:gd name="T3" fmla="*/ 2 h 601"/>
                  <a:gd name="T4" fmla="*/ 750 w 970"/>
                  <a:gd name="T5" fmla="*/ 11 h 601"/>
                  <a:gd name="T6" fmla="*/ 787 w 970"/>
                  <a:gd name="T7" fmla="*/ 24 h 601"/>
                  <a:gd name="T8" fmla="*/ 821 w 970"/>
                  <a:gd name="T9" fmla="*/ 41 h 601"/>
                  <a:gd name="T10" fmla="*/ 854 w 970"/>
                  <a:gd name="T11" fmla="*/ 63 h 601"/>
                  <a:gd name="T12" fmla="*/ 883 w 970"/>
                  <a:gd name="T13" fmla="*/ 88 h 601"/>
                  <a:gd name="T14" fmla="*/ 908 w 970"/>
                  <a:gd name="T15" fmla="*/ 117 h 601"/>
                  <a:gd name="T16" fmla="*/ 930 w 970"/>
                  <a:gd name="T17" fmla="*/ 149 h 601"/>
                  <a:gd name="T18" fmla="*/ 947 w 970"/>
                  <a:gd name="T19" fmla="*/ 184 h 601"/>
                  <a:gd name="T20" fmla="*/ 960 w 970"/>
                  <a:gd name="T21" fmla="*/ 221 h 601"/>
                  <a:gd name="T22" fmla="*/ 968 w 970"/>
                  <a:gd name="T23" fmla="*/ 259 h 601"/>
                  <a:gd name="T24" fmla="*/ 970 w 970"/>
                  <a:gd name="T25" fmla="*/ 300 h 601"/>
                  <a:gd name="T26" fmla="*/ 968 w 970"/>
                  <a:gd name="T27" fmla="*/ 341 h 601"/>
                  <a:gd name="T28" fmla="*/ 960 w 970"/>
                  <a:gd name="T29" fmla="*/ 381 h 601"/>
                  <a:gd name="T30" fmla="*/ 947 w 970"/>
                  <a:gd name="T31" fmla="*/ 418 h 601"/>
                  <a:gd name="T32" fmla="*/ 930 w 970"/>
                  <a:gd name="T33" fmla="*/ 452 h 601"/>
                  <a:gd name="T34" fmla="*/ 908 w 970"/>
                  <a:gd name="T35" fmla="*/ 484 h 601"/>
                  <a:gd name="T36" fmla="*/ 883 w 970"/>
                  <a:gd name="T37" fmla="*/ 513 h 601"/>
                  <a:gd name="T38" fmla="*/ 854 w 970"/>
                  <a:gd name="T39" fmla="*/ 538 h 601"/>
                  <a:gd name="T40" fmla="*/ 821 w 970"/>
                  <a:gd name="T41" fmla="*/ 560 h 601"/>
                  <a:gd name="T42" fmla="*/ 787 w 970"/>
                  <a:gd name="T43" fmla="*/ 578 h 601"/>
                  <a:gd name="T44" fmla="*/ 750 w 970"/>
                  <a:gd name="T45" fmla="*/ 590 h 601"/>
                  <a:gd name="T46" fmla="*/ 711 w 970"/>
                  <a:gd name="T47" fmla="*/ 598 h 601"/>
                  <a:gd name="T48" fmla="*/ 670 w 970"/>
                  <a:gd name="T49" fmla="*/ 601 h 601"/>
                  <a:gd name="T50" fmla="*/ 630 w 970"/>
                  <a:gd name="T51" fmla="*/ 598 h 601"/>
                  <a:gd name="T52" fmla="*/ 592 w 970"/>
                  <a:gd name="T53" fmla="*/ 591 h 601"/>
                  <a:gd name="T54" fmla="*/ 555 w 970"/>
                  <a:gd name="T55" fmla="*/ 578 h 601"/>
                  <a:gd name="T56" fmla="*/ 520 w 970"/>
                  <a:gd name="T57" fmla="*/ 561 h 601"/>
                  <a:gd name="T58" fmla="*/ 489 w 970"/>
                  <a:gd name="T59" fmla="*/ 540 h 601"/>
                  <a:gd name="T60" fmla="*/ 460 w 970"/>
                  <a:gd name="T61" fmla="*/ 515 h 601"/>
                  <a:gd name="T62" fmla="*/ 436 w 970"/>
                  <a:gd name="T63" fmla="*/ 487 h 601"/>
                  <a:gd name="T64" fmla="*/ 413 w 970"/>
                  <a:gd name="T65" fmla="*/ 455 h 601"/>
                  <a:gd name="T66" fmla="*/ 396 w 970"/>
                  <a:gd name="T67" fmla="*/ 422 h 601"/>
                  <a:gd name="T68" fmla="*/ 383 w 970"/>
                  <a:gd name="T69" fmla="*/ 386 h 601"/>
                  <a:gd name="T70" fmla="*/ 375 w 970"/>
                  <a:gd name="T71" fmla="*/ 347 h 601"/>
                  <a:gd name="T72" fmla="*/ 0 w 970"/>
                  <a:gd name="T73" fmla="*/ 310 h 601"/>
                  <a:gd name="T74" fmla="*/ 8 w 970"/>
                  <a:gd name="T75" fmla="*/ 265 h 601"/>
                  <a:gd name="T76" fmla="*/ 14 w 970"/>
                  <a:gd name="T77" fmla="*/ 217 h 601"/>
                  <a:gd name="T78" fmla="*/ 16 w 970"/>
                  <a:gd name="T79" fmla="*/ 168 h 601"/>
                  <a:gd name="T80" fmla="*/ 15 w 970"/>
                  <a:gd name="T81" fmla="*/ 159 h 601"/>
                  <a:gd name="T82" fmla="*/ 389 w 970"/>
                  <a:gd name="T83" fmla="*/ 197 h 601"/>
                  <a:gd name="T84" fmla="*/ 405 w 970"/>
                  <a:gd name="T85" fmla="*/ 159 h 601"/>
                  <a:gd name="T86" fmla="*/ 427 w 970"/>
                  <a:gd name="T87" fmla="*/ 126 h 601"/>
                  <a:gd name="T88" fmla="*/ 452 w 970"/>
                  <a:gd name="T89" fmla="*/ 95 h 601"/>
                  <a:gd name="T90" fmla="*/ 482 w 970"/>
                  <a:gd name="T91" fmla="*/ 68 h 601"/>
                  <a:gd name="T92" fmla="*/ 513 w 970"/>
                  <a:gd name="T93" fmla="*/ 44 h 601"/>
                  <a:gd name="T94" fmla="*/ 549 w 970"/>
                  <a:gd name="T95" fmla="*/ 26 h 601"/>
                  <a:gd name="T96" fmla="*/ 588 w 970"/>
                  <a:gd name="T97" fmla="*/ 12 h 601"/>
                  <a:gd name="T98" fmla="*/ 628 w 970"/>
                  <a:gd name="T99" fmla="*/ 3 h 601"/>
                  <a:gd name="T100" fmla="*/ 670 w 970"/>
                  <a:gd name="T101" fmla="*/ 0 h 6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70" h="601">
                    <a:moveTo>
                      <a:pt x="670" y="0"/>
                    </a:moveTo>
                    <a:lnTo>
                      <a:pt x="711" y="2"/>
                    </a:lnTo>
                    <a:lnTo>
                      <a:pt x="750" y="11"/>
                    </a:lnTo>
                    <a:lnTo>
                      <a:pt x="787" y="24"/>
                    </a:lnTo>
                    <a:lnTo>
                      <a:pt x="821" y="41"/>
                    </a:lnTo>
                    <a:lnTo>
                      <a:pt x="854" y="63"/>
                    </a:lnTo>
                    <a:lnTo>
                      <a:pt x="883" y="88"/>
                    </a:lnTo>
                    <a:lnTo>
                      <a:pt x="908" y="117"/>
                    </a:lnTo>
                    <a:lnTo>
                      <a:pt x="930" y="149"/>
                    </a:lnTo>
                    <a:lnTo>
                      <a:pt x="947" y="184"/>
                    </a:lnTo>
                    <a:lnTo>
                      <a:pt x="960" y="221"/>
                    </a:lnTo>
                    <a:lnTo>
                      <a:pt x="968" y="259"/>
                    </a:lnTo>
                    <a:lnTo>
                      <a:pt x="970" y="300"/>
                    </a:lnTo>
                    <a:lnTo>
                      <a:pt x="968" y="341"/>
                    </a:lnTo>
                    <a:lnTo>
                      <a:pt x="960" y="381"/>
                    </a:lnTo>
                    <a:lnTo>
                      <a:pt x="947" y="418"/>
                    </a:lnTo>
                    <a:lnTo>
                      <a:pt x="930" y="452"/>
                    </a:lnTo>
                    <a:lnTo>
                      <a:pt x="908" y="484"/>
                    </a:lnTo>
                    <a:lnTo>
                      <a:pt x="883" y="513"/>
                    </a:lnTo>
                    <a:lnTo>
                      <a:pt x="854" y="538"/>
                    </a:lnTo>
                    <a:lnTo>
                      <a:pt x="821" y="560"/>
                    </a:lnTo>
                    <a:lnTo>
                      <a:pt x="787" y="578"/>
                    </a:lnTo>
                    <a:lnTo>
                      <a:pt x="750" y="590"/>
                    </a:lnTo>
                    <a:lnTo>
                      <a:pt x="711" y="598"/>
                    </a:lnTo>
                    <a:lnTo>
                      <a:pt x="670" y="601"/>
                    </a:lnTo>
                    <a:lnTo>
                      <a:pt x="630" y="598"/>
                    </a:lnTo>
                    <a:lnTo>
                      <a:pt x="592" y="591"/>
                    </a:lnTo>
                    <a:lnTo>
                      <a:pt x="555" y="578"/>
                    </a:lnTo>
                    <a:lnTo>
                      <a:pt x="520" y="561"/>
                    </a:lnTo>
                    <a:lnTo>
                      <a:pt x="489" y="540"/>
                    </a:lnTo>
                    <a:lnTo>
                      <a:pt x="460" y="515"/>
                    </a:lnTo>
                    <a:lnTo>
                      <a:pt x="436" y="487"/>
                    </a:lnTo>
                    <a:lnTo>
                      <a:pt x="413" y="455"/>
                    </a:lnTo>
                    <a:lnTo>
                      <a:pt x="396" y="422"/>
                    </a:lnTo>
                    <a:lnTo>
                      <a:pt x="383" y="386"/>
                    </a:lnTo>
                    <a:lnTo>
                      <a:pt x="375" y="347"/>
                    </a:lnTo>
                    <a:lnTo>
                      <a:pt x="0" y="310"/>
                    </a:lnTo>
                    <a:lnTo>
                      <a:pt x="8" y="265"/>
                    </a:lnTo>
                    <a:lnTo>
                      <a:pt x="14" y="217"/>
                    </a:lnTo>
                    <a:lnTo>
                      <a:pt x="16" y="168"/>
                    </a:lnTo>
                    <a:lnTo>
                      <a:pt x="15" y="159"/>
                    </a:lnTo>
                    <a:lnTo>
                      <a:pt x="389" y="197"/>
                    </a:lnTo>
                    <a:lnTo>
                      <a:pt x="405" y="159"/>
                    </a:lnTo>
                    <a:lnTo>
                      <a:pt x="427" y="126"/>
                    </a:lnTo>
                    <a:lnTo>
                      <a:pt x="452" y="95"/>
                    </a:lnTo>
                    <a:lnTo>
                      <a:pt x="482" y="68"/>
                    </a:lnTo>
                    <a:lnTo>
                      <a:pt x="513" y="44"/>
                    </a:lnTo>
                    <a:lnTo>
                      <a:pt x="549" y="26"/>
                    </a:lnTo>
                    <a:lnTo>
                      <a:pt x="588" y="12"/>
                    </a:lnTo>
                    <a:lnTo>
                      <a:pt x="628" y="3"/>
                    </a:lnTo>
                    <a:lnTo>
                      <a:pt x="670" y="0"/>
                    </a:lnTo>
                    <a:close/>
                  </a:path>
                </a:pathLst>
              </a:custGeom>
              <a:solidFill>
                <a:schemeClr val="accent5">
                  <a:lumMod val="40000"/>
                  <a:lumOff val="6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4" name="Freeform 100"/>
              <p:cNvSpPr>
                <a:spLocks/>
              </p:cNvSpPr>
              <p:nvPr/>
            </p:nvSpPr>
            <p:spPr bwMode="auto">
              <a:xfrm>
                <a:off x="6543676" y="5407025"/>
                <a:ext cx="87313" cy="139700"/>
              </a:xfrm>
              <a:custGeom>
                <a:avLst/>
                <a:gdLst>
                  <a:gd name="T0" fmla="*/ 227 w 602"/>
                  <a:gd name="T1" fmla="*/ 0 h 965"/>
                  <a:gd name="T2" fmla="*/ 310 w 602"/>
                  <a:gd name="T3" fmla="*/ 365 h 965"/>
                  <a:gd name="T4" fmla="*/ 353 w 602"/>
                  <a:gd name="T5" fmla="*/ 370 h 965"/>
                  <a:gd name="T6" fmla="*/ 395 w 602"/>
                  <a:gd name="T7" fmla="*/ 380 h 965"/>
                  <a:gd name="T8" fmla="*/ 434 w 602"/>
                  <a:gd name="T9" fmla="*/ 396 h 965"/>
                  <a:gd name="T10" fmla="*/ 469 w 602"/>
                  <a:gd name="T11" fmla="*/ 416 h 965"/>
                  <a:gd name="T12" fmla="*/ 502 w 602"/>
                  <a:gd name="T13" fmla="*/ 442 h 965"/>
                  <a:gd name="T14" fmla="*/ 531 w 602"/>
                  <a:gd name="T15" fmla="*/ 472 h 965"/>
                  <a:gd name="T16" fmla="*/ 555 w 602"/>
                  <a:gd name="T17" fmla="*/ 504 h 965"/>
                  <a:gd name="T18" fmla="*/ 574 w 602"/>
                  <a:gd name="T19" fmla="*/ 541 h 965"/>
                  <a:gd name="T20" fmla="*/ 590 w 602"/>
                  <a:gd name="T21" fmla="*/ 580 h 965"/>
                  <a:gd name="T22" fmla="*/ 599 w 602"/>
                  <a:gd name="T23" fmla="*/ 622 h 965"/>
                  <a:gd name="T24" fmla="*/ 602 w 602"/>
                  <a:gd name="T25" fmla="*/ 665 h 965"/>
                  <a:gd name="T26" fmla="*/ 599 w 602"/>
                  <a:gd name="T27" fmla="*/ 706 h 965"/>
                  <a:gd name="T28" fmla="*/ 591 w 602"/>
                  <a:gd name="T29" fmla="*/ 745 h 965"/>
                  <a:gd name="T30" fmla="*/ 578 w 602"/>
                  <a:gd name="T31" fmla="*/ 782 h 965"/>
                  <a:gd name="T32" fmla="*/ 560 w 602"/>
                  <a:gd name="T33" fmla="*/ 816 h 965"/>
                  <a:gd name="T34" fmla="*/ 539 w 602"/>
                  <a:gd name="T35" fmla="*/ 849 h 965"/>
                  <a:gd name="T36" fmla="*/ 513 w 602"/>
                  <a:gd name="T37" fmla="*/ 878 h 965"/>
                  <a:gd name="T38" fmla="*/ 485 w 602"/>
                  <a:gd name="T39" fmla="*/ 903 h 965"/>
                  <a:gd name="T40" fmla="*/ 453 w 602"/>
                  <a:gd name="T41" fmla="*/ 924 h 965"/>
                  <a:gd name="T42" fmla="*/ 418 w 602"/>
                  <a:gd name="T43" fmla="*/ 942 h 965"/>
                  <a:gd name="T44" fmla="*/ 381 w 602"/>
                  <a:gd name="T45" fmla="*/ 955 h 965"/>
                  <a:gd name="T46" fmla="*/ 342 w 602"/>
                  <a:gd name="T47" fmla="*/ 963 h 965"/>
                  <a:gd name="T48" fmla="*/ 301 w 602"/>
                  <a:gd name="T49" fmla="*/ 965 h 965"/>
                  <a:gd name="T50" fmla="*/ 260 w 602"/>
                  <a:gd name="T51" fmla="*/ 963 h 965"/>
                  <a:gd name="T52" fmla="*/ 221 w 602"/>
                  <a:gd name="T53" fmla="*/ 955 h 965"/>
                  <a:gd name="T54" fmla="*/ 184 w 602"/>
                  <a:gd name="T55" fmla="*/ 942 h 965"/>
                  <a:gd name="T56" fmla="*/ 149 w 602"/>
                  <a:gd name="T57" fmla="*/ 924 h 965"/>
                  <a:gd name="T58" fmla="*/ 117 w 602"/>
                  <a:gd name="T59" fmla="*/ 903 h 965"/>
                  <a:gd name="T60" fmla="*/ 89 w 602"/>
                  <a:gd name="T61" fmla="*/ 878 h 965"/>
                  <a:gd name="T62" fmla="*/ 63 w 602"/>
                  <a:gd name="T63" fmla="*/ 849 h 965"/>
                  <a:gd name="T64" fmla="*/ 42 w 602"/>
                  <a:gd name="T65" fmla="*/ 816 h 965"/>
                  <a:gd name="T66" fmla="*/ 25 w 602"/>
                  <a:gd name="T67" fmla="*/ 782 h 965"/>
                  <a:gd name="T68" fmla="*/ 11 w 602"/>
                  <a:gd name="T69" fmla="*/ 745 h 965"/>
                  <a:gd name="T70" fmla="*/ 3 w 602"/>
                  <a:gd name="T71" fmla="*/ 706 h 965"/>
                  <a:gd name="T72" fmla="*/ 0 w 602"/>
                  <a:gd name="T73" fmla="*/ 665 h 965"/>
                  <a:gd name="T74" fmla="*/ 3 w 602"/>
                  <a:gd name="T75" fmla="*/ 623 h 965"/>
                  <a:gd name="T76" fmla="*/ 12 w 602"/>
                  <a:gd name="T77" fmla="*/ 582 h 965"/>
                  <a:gd name="T78" fmla="*/ 27 w 602"/>
                  <a:gd name="T79" fmla="*/ 544 h 965"/>
                  <a:gd name="T80" fmla="*/ 46 w 602"/>
                  <a:gd name="T81" fmla="*/ 508 h 965"/>
                  <a:gd name="T82" fmla="*/ 69 w 602"/>
                  <a:gd name="T83" fmla="*/ 476 h 965"/>
                  <a:gd name="T84" fmla="*/ 97 w 602"/>
                  <a:gd name="T85" fmla="*/ 446 h 965"/>
                  <a:gd name="T86" fmla="*/ 129 w 602"/>
                  <a:gd name="T87" fmla="*/ 421 h 965"/>
                  <a:gd name="T88" fmla="*/ 163 w 602"/>
                  <a:gd name="T89" fmla="*/ 400 h 965"/>
                  <a:gd name="T90" fmla="*/ 79 w 602"/>
                  <a:gd name="T91" fmla="*/ 34 h 965"/>
                  <a:gd name="T92" fmla="*/ 130 w 602"/>
                  <a:gd name="T93" fmla="*/ 26 h 965"/>
                  <a:gd name="T94" fmla="*/ 179 w 602"/>
                  <a:gd name="T95" fmla="*/ 15 h 965"/>
                  <a:gd name="T96" fmla="*/ 227 w 602"/>
                  <a:gd name="T97" fmla="*/ 0 h 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602" h="965">
                    <a:moveTo>
                      <a:pt x="227" y="0"/>
                    </a:moveTo>
                    <a:lnTo>
                      <a:pt x="310" y="365"/>
                    </a:lnTo>
                    <a:lnTo>
                      <a:pt x="353" y="370"/>
                    </a:lnTo>
                    <a:lnTo>
                      <a:pt x="395" y="380"/>
                    </a:lnTo>
                    <a:lnTo>
                      <a:pt x="434" y="396"/>
                    </a:lnTo>
                    <a:lnTo>
                      <a:pt x="469" y="416"/>
                    </a:lnTo>
                    <a:lnTo>
                      <a:pt x="502" y="442"/>
                    </a:lnTo>
                    <a:lnTo>
                      <a:pt x="531" y="472"/>
                    </a:lnTo>
                    <a:lnTo>
                      <a:pt x="555" y="504"/>
                    </a:lnTo>
                    <a:lnTo>
                      <a:pt x="574" y="541"/>
                    </a:lnTo>
                    <a:lnTo>
                      <a:pt x="590" y="580"/>
                    </a:lnTo>
                    <a:lnTo>
                      <a:pt x="599" y="622"/>
                    </a:lnTo>
                    <a:lnTo>
                      <a:pt x="602" y="665"/>
                    </a:lnTo>
                    <a:lnTo>
                      <a:pt x="599" y="706"/>
                    </a:lnTo>
                    <a:lnTo>
                      <a:pt x="591" y="745"/>
                    </a:lnTo>
                    <a:lnTo>
                      <a:pt x="578" y="782"/>
                    </a:lnTo>
                    <a:lnTo>
                      <a:pt x="560" y="816"/>
                    </a:lnTo>
                    <a:lnTo>
                      <a:pt x="539" y="849"/>
                    </a:lnTo>
                    <a:lnTo>
                      <a:pt x="513" y="878"/>
                    </a:lnTo>
                    <a:lnTo>
                      <a:pt x="485" y="903"/>
                    </a:lnTo>
                    <a:lnTo>
                      <a:pt x="453" y="924"/>
                    </a:lnTo>
                    <a:lnTo>
                      <a:pt x="418" y="942"/>
                    </a:lnTo>
                    <a:lnTo>
                      <a:pt x="381" y="955"/>
                    </a:lnTo>
                    <a:lnTo>
                      <a:pt x="342" y="963"/>
                    </a:lnTo>
                    <a:lnTo>
                      <a:pt x="301" y="965"/>
                    </a:lnTo>
                    <a:lnTo>
                      <a:pt x="260" y="963"/>
                    </a:lnTo>
                    <a:lnTo>
                      <a:pt x="221" y="955"/>
                    </a:lnTo>
                    <a:lnTo>
                      <a:pt x="184" y="942"/>
                    </a:lnTo>
                    <a:lnTo>
                      <a:pt x="149" y="924"/>
                    </a:lnTo>
                    <a:lnTo>
                      <a:pt x="117" y="903"/>
                    </a:lnTo>
                    <a:lnTo>
                      <a:pt x="89" y="878"/>
                    </a:lnTo>
                    <a:lnTo>
                      <a:pt x="63" y="849"/>
                    </a:lnTo>
                    <a:lnTo>
                      <a:pt x="42" y="816"/>
                    </a:lnTo>
                    <a:lnTo>
                      <a:pt x="25" y="782"/>
                    </a:lnTo>
                    <a:lnTo>
                      <a:pt x="11" y="745"/>
                    </a:lnTo>
                    <a:lnTo>
                      <a:pt x="3" y="706"/>
                    </a:lnTo>
                    <a:lnTo>
                      <a:pt x="0" y="665"/>
                    </a:lnTo>
                    <a:lnTo>
                      <a:pt x="3" y="623"/>
                    </a:lnTo>
                    <a:lnTo>
                      <a:pt x="12" y="582"/>
                    </a:lnTo>
                    <a:lnTo>
                      <a:pt x="27" y="544"/>
                    </a:lnTo>
                    <a:lnTo>
                      <a:pt x="46" y="508"/>
                    </a:lnTo>
                    <a:lnTo>
                      <a:pt x="69" y="476"/>
                    </a:lnTo>
                    <a:lnTo>
                      <a:pt x="97" y="446"/>
                    </a:lnTo>
                    <a:lnTo>
                      <a:pt x="129" y="421"/>
                    </a:lnTo>
                    <a:lnTo>
                      <a:pt x="163" y="400"/>
                    </a:lnTo>
                    <a:lnTo>
                      <a:pt x="79" y="34"/>
                    </a:lnTo>
                    <a:lnTo>
                      <a:pt x="130" y="26"/>
                    </a:lnTo>
                    <a:lnTo>
                      <a:pt x="179" y="15"/>
                    </a:lnTo>
                    <a:lnTo>
                      <a:pt x="227" y="0"/>
                    </a:ln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101"/>
              <p:cNvSpPr>
                <a:spLocks/>
              </p:cNvSpPr>
              <p:nvPr/>
            </p:nvSpPr>
            <p:spPr bwMode="auto">
              <a:xfrm>
                <a:off x="6300788" y="5334000"/>
                <a:ext cx="153988" cy="90488"/>
              </a:xfrm>
              <a:custGeom>
                <a:avLst/>
                <a:gdLst>
                  <a:gd name="T0" fmla="*/ 1017 w 1066"/>
                  <a:gd name="T1" fmla="*/ 0 h 621"/>
                  <a:gd name="T2" fmla="*/ 1030 w 1066"/>
                  <a:gd name="T3" fmla="*/ 49 h 621"/>
                  <a:gd name="T4" fmla="*/ 1047 w 1066"/>
                  <a:gd name="T5" fmla="*/ 97 h 621"/>
                  <a:gd name="T6" fmla="*/ 1066 w 1066"/>
                  <a:gd name="T7" fmla="*/ 143 h 621"/>
                  <a:gd name="T8" fmla="*/ 599 w 1066"/>
                  <a:gd name="T9" fmla="*/ 300 h 621"/>
                  <a:gd name="T10" fmla="*/ 600 w 1066"/>
                  <a:gd name="T11" fmla="*/ 310 h 621"/>
                  <a:gd name="T12" fmla="*/ 601 w 1066"/>
                  <a:gd name="T13" fmla="*/ 320 h 621"/>
                  <a:gd name="T14" fmla="*/ 599 w 1066"/>
                  <a:gd name="T15" fmla="*/ 361 h 621"/>
                  <a:gd name="T16" fmla="*/ 591 w 1066"/>
                  <a:gd name="T17" fmla="*/ 400 h 621"/>
                  <a:gd name="T18" fmla="*/ 577 w 1066"/>
                  <a:gd name="T19" fmla="*/ 437 h 621"/>
                  <a:gd name="T20" fmla="*/ 560 w 1066"/>
                  <a:gd name="T21" fmla="*/ 472 h 621"/>
                  <a:gd name="T22" fmla="*/ 539 w 1066"/>
                  <a:gd name="T23" fmla="*/ 503 h 621"/>
                  <a:gd name="T24" fmla="*/ 513 w 1066"/>
                  <a:gd name="T25" fmla="*/ 533 h 621"/>
                  <a:gd name="T26" fmla="*/ 485 w 1066"/>
                  <a:gd name="T27" fmla="*/ 558 h 621"/>
                  <a:gd name="T28" fmla="*/ 452 w 1066"/>
                  <a:gd name="T29" fmla="*/ 580 h 621"/>
                  <a:gd name="T30" fmla="*/ 417 w 1066"/>
                  <a:gd name="T31" fmla="*/ 597 h 621"/>
                  <a:gd name="T32" fmla="*/ 380 w 1066"/>
                  <a:gd name="T33" fmla="*/ 610 h 621"/>
                  <a:gd name="T34" fmla="*/ 341 w 1066"/>
                  <a:gd name="T35" fmla="*/ 618 h 621"/>
                  <a:gd name="T36" fmla="*/ 300 w 1066"/>
                  <a:gd name="T37" fmla="*/ 621 h 621"/>
                  <a:gd name="T38" fmla="*/ 259 w 1066"/>
                  <a:gd name="T39" fmla="*/ 618 h 621"/>
                  <a:gd name="T40" fmla="*/ 220 w 1066"/>
                  <a:gd name="T41" fmla="*/ 610 h 621"/>
                  <a:gd name="T42" fmla="*/ 184 w 1066"/>
                  <a:gd name="T43" fmla="*/ 597 h 621"/>
                  <a:gd name="T44" fmla="*/ 149 w 1066"/>
                  <a:gd name="T45" fmla="*/ 580 h 621"/>
                  <a:gd name="T46" fmla="*/ 116 w 1066"/>
                  <a:gd name="T47" fmla="*/ 558 h 621"/>
                  <a:gd name="T48" fmla="*/ 88 w 1066"/>
                  <a:gd name="T49" fmla="*/ 533 h 621"/>
                  <a:gd name="T50" fmla="*/ 62 w 1066"/>
                  <a:gd name="T51" fmla="*/ 503 h 621"/>
                  <a:gd name="T52" fmla="*/ 41 w 1066"/>
                  <a:gd name="T53" fmla="*/ 472 h 621"/>
                  <a:gd name="T54" fmla="*/ 23 w 1066"/>
                  <a:gd name="T55" fmla="*/ 437 h 621"/>
                  <a:gd name="T56" fmla="*/ 11 w 1066"/>
                  <a:gd name="T57" fmla="*/ 400 h 621"/>
                  <a:gd name="T58" fmla="*/ 3 w 1066"/>
                  <a:gd name="T59" fmla="*/ 361 h 621"/>
                  <a:gd name="T60" fmla="*/ 0 w 1066"/>
                  <a:gd name="T61" fmla="*/ 320 h 621"/>
                  <a:gd name="T62" fmla="*/ 3 w 1066"/>
                  <a:gd name="T63" fmla="*/ 279 h 621"/>
                  <a:gd name="T64" fmla="*/ 11 w 1066"/>
                  <a:gd name="T65" fmla="*/ 240 h 621"/>
                  <a:gd name="T66" fmla="*/ 23 w 1066"/>
                  <a:gd name="T67" fmla="*/ 203 h 621"/>
                  <a:gd name="T68" fmla="*/ 41 w 1066"/>
                  <a:gd name="T69" fmla="*/ 169 h 621"/>
                  <a:gd name="T70" fmla="*/ 62 w 1066"/>
                  <a:gd name="T71" fmla="*/ 136 h 621"/>
                  <a:gd name="T72" fmla="*/ 88 w 1066"/>
                  <a:gd name="T73" fmla="*/ 108 h 621"/>
                  <a:gd name="T74" fmla="*/ 116 w 1066"/>
                  <a:gd name="T75" fmla="*/ 82 h 621"/>
                  <a:gd name="T76" fmla="*/ 149 w 1066"/>
                  <a:gd name="T77" fmla="*/ 61 h 621"/>
                  <a:gd name="T78" fmla="*/ 184 w 1066"/>
                  <a:gd name="T79" fmla="*/ 43 h 621"/>
                  <a:gd name="T80" fmla="*/ 220 w 1066"/>
                  <a:gd name="T81" fmla="*/ 30 h 621"/>
                  <a:gd name="T82" fmla="*/ 259 w 1066"/>
                  <a:gd name="T83" fmla="*/ 23 h 621"/>
                  <a:gd name="T84" fmla="*/ 300 w 1066"/>
                  <a:gd name="T85" fmla="*/ 20 h 621"/>
                  <a:gd name="T86" fmla="*/ 340 w 1066"/>
                  <a:gd name="T87" fmla="*/ 22 h 621"/>
                  <a:gd name="T88" fmla="*/ 376 w 1066"/>
                  <a:gd name="T89" fmla="*/ 30 h 621"/>
                  <a:gd name="T90" fmla="*/ 412 w 1066"/>
                  <a:gd name="T91" fmla="*/ 41 h 621"/>
                  <a:gd name="T92" fmla="*/ 446 w 1066"/>
                  <a:gd name="T93" fmla="*/ 58 h 621"/>
                  <a:gd name="T94" fmla="*/ 476 w 1066"/>
                  <a:gd name="T95" fmla="*/ 77 h 621"/>
                  <a:gd name="T96" fmla="*/ 505 w 1066"/>
                  <a:gd name="T97" fmla="*/ 100 h 621"/>
                  <a:gd name="T98" fmla="*/ 530 w 1066"/>
                  <a:gd name="T99" fmla="*/ 127 h 621"/>
                  <a:gd name="T100" fmla="*/ 552 w 1066"/>
                  <a:gd name="T101" fmla="*/ 157 h 621"/>
                  <a:gd name="T102" fmla="*/ 1017 w 1066"/>
                  <a:gd name="T103" fmla="*/ 0 h 6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066" h="621">
                    <a:moveTo>
                      <a:pt x="1017" y="0"/>
                    </a:moveTo>
                    <a:lnTo>
                      <a:pt x="1030" y="49"/>
                    </a:lnTo>
                    <a:lnTo>
                      <a:pt x="1047" y="97"/>
                    </a:lnTo>
                    <a:lnTo>
                      <a:pt x="1066" y="143"/>
                    </a:lnTo>
                    <a:lnTo>
                      <a:pt x="599" y="300"/>
                    </a:lnTo>
                    <a:lnTo>
                      <a:pt x="600" y="310"/>
                    </a:lnTo>
                    <a:lnTo>
                      <a:pt x="601" y="320"/>
                    </a:lnTo>
                    <a:lnTo>
                      <a:pt x="599" y="361"/>
                    </a:lnTo>
                    <a:lnTo>
                      <a:pt x="591" y="400"/>
                    </a:lnTo>
                    <a:lnTo>
                      <a:pt x="577" y="437"/>
                    </a:lnTo>
                    <a:lnTo>
                      <a:pt x="560" y="472"/>
                    </a:lnTo>
                    <a:lnTo>
                      <a:pt x="539" y="503"/>
                    </a:lnTo>
                    <a:lnTo>
                      <a:pt x="513" y="533"/>
                    </a:lnTo>
                    <a:lnTo>
                      <a:pt x="485" y="558"/>
                    </a:lnTo>
                    <a:lnTo>
                      <a:pt x="452" y="580"/>
                    </a:lnTo>
                    <a:lnTo>
                      <a:pt x="417" y="597"/>
                    </a:lnTo>
                    <a:lnTo>
                      <a:pt x="380" y="610"/>
                    </a:lnTo>
                    <a:lnTo>
                      <a:pt x="341" y="618"/>
                    </a:lnTo>
                    <a:lnTo>
                      <a:pt x="300" y="621"/>
                    </a:lnTo>
                    <a:lnTo>
                      <a:pt x="259" y="618"/>
                    </a:lnTo>
                    <a:lnTo>
                      <a:pt x="220" y="610"/>
                    </a:lnTo>
                    <a:lnTo>
                      <a:pt x="184" y="597"/>
                    </a:lnTo>
                    <a:lnTo>
                      <a:pt x="149" y="580"/>
                    </a:lnTo>
                    <a:lnTo>
                      <a:pt x="116" y="558"/>
                    </a:lnTo>
                    <a:lnTo>
                      <a:pt x="88" y="533"/>
                    </a:lnTo>
                    <a:lnTo>
                      <a:pt x="62" y="503"/>
                    </a:lnTo>
                    <a:lnTo>
                      <a:pt x="41" y="472"/>
                    </a:lnTo>
                    <a:lnTo>
                      <a:pt x="23" y="437"/>
                    </a:lnTo>
                    <a:lnTo>
                      <a:pt x="11" y="400"/>
                    </a:lnTo>
                    <a:lnTo>
                      <a:pt x="3" y="361"/>
                    </a:lnTo>
                    <a:lnTo>
                      <a:pt x="0" y="320"/>
                    </a:lnTo>
                    <a:lnTo>
                      <a:pt x="3" y="279"/>
                    </a:lnTo>
                    <a:lnTo>
                      <a:pt x="11" y="240"/>
                    </a:lnTo>
                    <a:lnTo>
                      <a:pt x="23" y="203"/>
                    </a:lnTo>
                    <a:lnTo>
                      <a:pt x="41" y="169"/>
                    </a:lnTo>
                    <a:lnTo>
                      <a:pt x="62" y="136"/>
                    </a:lnTo>
                    <a:lnTo>
                      <a:pt x="88" y="108"/>
                    </a:lnTo>
                    <a:lnTo>
                      <a:pt x="116" y="82"/>
                    </a:lnTo>
                    <a:lnTo>
                      <a:pt x="149" y="61"/>
                    </a:lnTo>
                    <a:lnTo>
                      <a:pt x="184" y="43"/>
                    </a:lnTo>
                    <a:lnTo>
                      <a:pt x="220" y="30"/>
                    </a:lnTo>
                    <a:lnTo>
                      <a:pt x="259" y="23"/>
                    </a:lnTo>
                    <a:lnTo>
                      <a:pt x="300" y="20"/>
                    </a:lnTo>
                    <a:lnTo>
                      <a:pt x="340" y="22"/>
                    </a:lnTo>
                    <a:lnTo>
                      <a:pt x="376" y="30"/>
                    </a:lnTo>
                    <a:lnTo>
                      <a:pt x="412" y="41"/>
                    </a:lnTo>
                    <a:lnTo>
                      <a:pt x="446" y="58"/>
                    </a:lnTo>
                    <a:lnTo>
                      <a:pt x="476" y="77"/>
                    </a:lnTo>
                    <a:lnTo>
                      <a:pt x="505" y="100"/>
                    </a:lnTo>
                    <a:lnTo>
                      <a:pt x="530" y="127"/>
                    </a:lnTo>
                    <a:lnTo>
                      <a:pt x="552" y="157"/>
                    </a:lnTo>
                    <a:lnTo>
                      <a:pt x="1017" y="0"/>
                    </a:lnTo>
                    <a:close/>
                  </a:path>
                </a:pathLst>
              </a:custGeom>
              <a:solidFill>
                <a:srgbClr val="00B0F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Freeform 102"/>
              <p:cNvSpPr>
                <a:spLocks/>
              </p:cNvSpPr>
              <p:nvPr/>
            </p:nvSpPr>
            <p:spPr bwMode="auto">
              <a:xfrm>
                <a:off x="6470651" y="5238750"/>
                <a:ext cx="147638" cy="149225"/>
              </a:xfrm>
              <a:custGeom>
                <a:avLst/>
                <a:gdLst>
                  <a:gd name="T0" fmla="*/ 515 w 1031"/>
                  <a:gd name="T1" fmla="*/ 0 h 1031"/>
                  <a:gd name="T2" fmla="*/ 571 w 1031"/>
                  <a:gd name="T3" fmla="*/ 3 h 1031"/>
                  <a:gd name="T4" fmla="*/ 626 w 1031"/>
                  <a:gd name="T5" fmla="*/ 12 h 1031"/>
                  <a:gd name="T6" fmla="*/ 678 w 1031"/>
                  <a:gd name="T7" fmla="*/ 26 h 1031"/>
                  <a:gd name="T8" fmla="*/ 728 w 1031"/>
                  <a:gd name="T9" fmla="*/ 45 h 1031"/>
                  <a:gd name="T10" fmla="*/ 775 w 1031"/>
                  <a:gd name="T11" fmla="*/ 70 h 1031"/>
                  <a:gd name="T12" fmla="*/ 820 w 1031"/>
                  <a:gd name="T13" fmla="*/ 99 h 1031"/>
                  <a:gd name="T14" fmla="*/ 861 w 1031"/>
                  <a:gd name="T15" fmla="*/ 133 h 1031"/>
                  <a:gd name="T16" fmla="*/ 898 w 1031"/>
                  <a:gd name="T17" fmla="*/ 170 h 1031"/>
                  <a:gd name="T18" fmla="*/ 931 w 1031"/>
                  <a:gd name="T19" fmla="*/ 211 h 1031"/>
                  <a:gd name="T20" fmla="*/ 961 w 1031"/>
                  <a:gd name="T21" fmla="*/ 256 h 1031"/>
                  <a:gd name="T22" fmla="*/ 985 w 1031"/>
                  <a:gd name="T23" fmla="*/ 302 h 1031"/>
                  <a:gd name="T24" fmla="*/ 1005 w 1031"/>
                  <a:gd name="T25" fmla="*/ 352 h 1031"/>
                  <a:gd name="T26" fmla="*/ 1019 w 1031"/>
                  <a:gd name="T27" fmla="*/ 404 h 1031"/>
                  <a:gd name="T28" fmla="*/ 1028 w 1031"/>
                  <a:gd name="T29" fmla="*/ 459 h 1031"/>
                  <a:gd name="T30" fmla="*/ 1031 w 1031"/>
                  <a:gd name="T31" fmla="*/ 515 h 1031"/>
                  <a:gd name="T32" fmla="*/ 1028 w 1031"/>
                  <a:gd name="T33" fmla="*/ 571 h 1031"/>
                  <a:gd name="T34" fmla="*/ 1019 w 1031"/>
                  <a:gd name="T35" fmla="*/ 626 h 1031"/>
                  <a:gd name="T36" fmla="*/ 1005 w 1031"/>
                  <a:gd name="T37" fmla="*/ 678 h 1031"/>
                  <a:gd name="T38" fmla="*/ 985 w 1031"/>
                  <a:gd name="T39" fmla="*/ 728 h 1031"/>
                  <a:gd name="T40" fmla="*/ 961 w 1031"/>
                  <a:gd name="T41" fmla="*/ 775 h 1031"/>
                  <a:gd name="T42" fmla="*/ 931 w 1031"/>
                  <a:gd name="T43" fmla="*/ 820 h 1031"/>
                  <a:gd name="T44" fmla="*/ 898 w 1031"/>
                  <a:gd name="T45" fmla="*/ 860 h 1031"/>
                  <a:gd name="T46" fmla="*/ 861 w 1031"/>
                  <a:gd name="T47" fmla="*/ 898 h 1031"/>
                  <a:gd name="T48" fmla="*/ 820 w 1031"/>
                  <a:gd name="T49" fmla="*/ 931 h 1031"/>
                  <a:gd name="T50" fmla="*/ 775 w 1031"/>
                  <a:gd name="T51" fmla="*/ 960 h 1031"/>
                  <a:gd name="T52" fmla="*/ 728 w 1031"/>
                  <a:gd name="T53" fmla="*/ 985 h 1031"/>
                  <a:gd name="T54" fmla="*/ 678 w 1031"/>
                  <a:gd name="T55" fmla="*/ 1004 h 1031"/>
                  <a:gd name="T56" fmla="*/ 626 w 1031"/>
                  <a:gd name="T57" fmla="*/ 1018 h 1031"/>
                  <a:gd name="T58" fmla="*/ 571 w 1031"/>
                  <a:gd name="T59" fmla="*/ 1028 h 1031"/>
                  <a:gd name="T60" fmla="*/ 515 w 1031"/>
                  <a:gd name="T61" fmla="*/ 1031 h 1031"/>
                  <a:gd name="T62" fmla="*/ 459 w 1031"/>
                  <a:gd name="T63" fmla="*/ 1028 h 1031"/>
                  <a:gd name="T64" fmla="*/ 405 w 1031"/>
                  <a:gd name="T65" fmla="*/ 1018 h 1031"/>
                  <a:gd name="T66" fmla="*/ 353 w 1031"/>
                  <a:gd name="T67" fmla="*/ 1004 h 1031"/>
                  <a:gd name="T68" fmla="*/ 303 w 1031"/>
                  <a:gd name="T69" fmla="*/ 985 h 1031"/>
                  <a:gd name="T70" fmla="*/ 256 w 1031"/>
                  <a:gd name="T71" fmla="*/ 960 h 1031"/>
                  <a:gd name="T72" fmla="*/ 211 w 1031"/>
                  <a:gd name="T73" fmla="*/ 931 h 1031"/>
                  <a:gd name="T74" fmla="*/ 170 w 1031"/>
                  <a:gd name="T75" fmla="*/ 898 h 1031"/>
                  <a:gd name="T76" fmla="*/ 133 w 1031"/>
                  <a:gd name="T77" fmla="*/ 860 h 1031"/>
                  <a:gd name="T78" fmla="*/ 100 w 1031"/>
                  <a:gd name="T79" fmla="*/ 820 h 1031"/>
                  <a:gd name="T80" fmla="*/ 70 w 1031"/>
                  <a:gd name="T81" fmla="*/ 775 h 1031"/>
                  <a:gd name="T82" fmla="*/ 46 w 1031"/>
                  <a:gd name="T83" fmla="*/ 728 h 1031"/>
                  <a:gd name="T84" fmla="*/ 27 w 1031"/>
                  <a:gd name="T85" fmla="*/ 678 h 1031"/>
                  <a:gd name="T86" fmla="*/ 12 w 1031"/>
                  <a:gd name="T87" fmla="*/ 626 h 1031"/>
                  <a:gd name="T88" fmla="*/ 3 w 1031"/>
                  <a:gd name="T89" fmla="*/ 571 h 1031"/>
                  <a:gd name="T90" fmla="*/ 0 w 1031"/>
                  <a:gd name="T91" fmla="*/ 515 h 1031"/>
                  <a:gd name="T92" fmla="*/ 3 w 1031"/>
                  <a:gd name="T93" fmla="*/ 459 h 1031"/>
                  <a:gd name="T94" fmla="*/ 12 w 1031"/>
                  <a:gd name="T95" fmla="*/ 404 h 1031"/>
                  <a:gd name="T96" fmla="*/ 27 w 1031"/>
                  <a:gd name="T97" fmla="*/ 352 h 1031"/>
                  <a:gd name="T98" fmla="*/ 46 w 1031"/>
                  <a:gd name="T99" fmla="*/ 302 h 1031"/>
                  <a:gd name="T100" fmla="*/ 70 w 1031"/>
                  <a:gd name="T101" fmla="*/ 256 h 1031"/>
                  <a:gd name="T102" fmla="*/ 100 w 1031"/>
                  <a:gd name="T103" fmla="*/ 211 h 1031"/>
                  <a:gd name="T104" fmla="*/ 133 w 1031"/>
                  <a:gd name="T105" fmla="*/ 170 h 1031"/>
                  <a:gd name="T106" fmla="*/ 170 w 1031"/>
                  <a:gd name="T107" fmla="*/ 133 h 1031"/>
                  <a:gd name="T108" fmla="*/ 211 w 1031"/>
                  <a:gd name="T109" fmla="*/ 99 h 1031"/>
                  <a:gd name="T110" fmla="*/ 256 w 1031"/>
                  <a:gd name="T111" fmla="*/ 70 h 1031"/>
                  <a:gd name="T112" fmla="*/ 303 w 1031"/>
                  <a:gd name="T113" fmla="*/ 45 h 1031"/>
                  <a:gd name="T114" fmla="*/ 353 w 1031"/>
                  <a:gd name="T115" fmla="*/ 26 h 1031"/>
                  <a:gd name="T116" fmla="*/ 405 w 1031"/>
                  <a:gd name="T117" fmla="*/ 12 h 1031"/>
                  <a:gd name="T118" fmla="*/ 459 w 1031"/>
                  <a:gd name="T119" fmla="*/ 3 h 1031"/>
                  <a:gd name="T120" fmla="*/ 515 w 1031"/>
                  <a:gd name="T121" fmla="*/ 0 h 10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031" h="1031">
                    <a:moveTo>
                      <a:pt x="515" y="0"/>
                    </a:moveTo>
                    <a:lnTo>
                      <a:pt x="571" y="3"/>
                    </a:lnTo>
                    <a:lnTo>
                      <a:pt x="626" y="12"/>
                    </a:lnTo>
                    <a:lnTo>
                      <a:pt x="678" y="26"/>
                    </a:lnTo>
                    <a:lnTo>
                      <a:pt x="728" y="45"/>
                    </a:lnTo>
                    <a:lnTo>
                      <a:pt x="775" y="70"/>
                    </a:lnTo>
                    <a:lnTo>
                      <a:pt x="820" y="99"/>
                    </a:lnTo>
                    <a:lnTo>
                      <a:pt x="861" y="133"/>
                    </a:lnTo>
                    <a:lnTo>
                      <a:pt x="898" y="170"/>
                    </a:lnTo>
                    <a:lnTo>
                      <a:pt x="931" y="211"/>
                    </a:lnTo>
                    <a:lnTo>
                      <a:pt x="961" y="256"/>
                    </a:lnTo>
                    <a:lnTo>
                      <a:pt x="985" y="302"/>
                    </a:lnTo>
                    <a:lnTo>
                      <a:pt x="1005" y="352"/>
                    </a:lnTo>
                    <a:lnTo>
                      <a:pt x="1019" y="404"/>
                    </a:lnTo>
                    <a:lnTo>
                      <a:pt x="1028" y="459"/>
                    </a:lnTo>
                    <a:lnTo>
                      <a:pt x="1031" y="515"/>
                    </a:lnTo>
                    <a:lnTo>
                      <a:pt x="1028" y="571"/>
                    </a:lnTo>
                    <a:lnTo>
                      <a:pt x="1019" y="626"/>
                    </a:lnTo>
                    <a:lnTo>
                      <a:pt x="1005" y="678"/>
                    </a:lnTo>
                    <a:lnTo>
                      <a:pt x="985" y="728"/>
                    </a:lnTo>
                    <a:lnTo>
                      <a:pt x="961" y="775"/>
                    </a:lnTo>
                    <a:lnTo>
                      <a:pt x="931" y="820"/>
                    </a:lnTo>
                    <a:lnTo>
                      <a:pt x="898" y="860"/>
                    </a:lnTo>
                    <a:lnTo>
                      <a:pt x="861" y="898"/>
                    </a:lnTo>
                    <a:lnTo>
                      <a:pt x="820" y="931"/>
                    </a:lnTo>
                    <a:lnTo>
                      <a:pt x="775" y="960"/>
                    </a:lnTo>
                    <a:lnTo>
                      <a:pt x="728" y="985"/>
                    </a:lnTo>
                    <a:lnTo>
                      <a:pt x="678" y="1004"/>
                    </a:lnTo>
                    <a:lnTo>
                      <a:pt x="626" y="1018"/>
                    </a:lnTo>
                    <a:lnTo>
                      <a:pt x="571" y="1028"/>
                    </a:lnTo>
                    <a:lnTo>
                      <a:pt x="515" y="1031"/>
                    </a:lnTo>
                    <a:lnTo>
                      <a:pt x="459" y="1028"/>
                    </a:lnTo>
                    <a:lnTo>
                      <a:pt x="405" y="1018"/>
                    </a:lnTo>
                    <a:lnTo>
                      <a:pt x="353" y="1004"/>
                    </a:lnTo>
                    <a:lnTo>
                      <a:pt x="303" y="985"/>
                    </a:lnTo>
                    <a:lnTo>
                      <a:pt x="256" y="960"/>
                    </a:lnTo>
                    <a:lnTo>
                      <a:pt x="211" y="931"/>
                    </a:lnTo>
                    <a:lnTo>
                      <a:pt x="170" y="898"/>
                    </a:lnTo>
                    <a:lnTo>
                      <a:pt x="133" y="860"/>
                    </a:lnTo>
                    <a:lnTo>
                      <a:pt x="100" y="820"/>
                    </a:lnTo>
                    <a:lnTo>
                      <a:pt x="70" y="775"/>
                    </a:lnTo>
                    <a:lnTo>
                      <a:pt x="46" y="728"/>
                    </a:lnTo>
                    <a:lnTo>
                      <a:pt x="27" y="678"/>
                    </a:lnTo>
                    <a:lnTo>
                      <a:pt x="12" y="626"/>
                    </a:lnTo>
                    <a:lnTo>
                      <a:pt x="3" y="571"/>
                    </a:lnTo>
                    <a:lnTo>
                      <a:pt x="0" y="515"/>
                    </a:lnTo>
                    <a:lnTo>
                      <a:pt x="3" y="459"/>
                    </a:lnTo>
                    <a:lnTo>
                      <a:pt x="12" y="404"/>
                    </a:lnTo>
                    <a:lnTo>
                      <a:pt x="27" y="352"/>
                    </a:lnTo>
                    <a:lnTo>
                      <a:pt x="46" y="302"/>
                    </a:lnTo>
                    <a:lnTo>
                      <a:pt x="70" y="256"/>
                    </a:lnTo>
                    <a:lnTo>
                      <a:pt x="100" y="211"/>
                    </a:lnTo>
                    <a:lnTo>
                      <a:pt x="133" y="170"/>
                    </a:lnTo>
                    <a:lnTo>
                      <a:pt x="170" y="133"/>
                    </a:lnTo>
                    <a:lnTo>
                      <a:pt x="211" y="99"/>
                    </a:lnTo>
                    <a:lnTo>
                      <a:pt x="256" y="70"/>
                    </a:lnTo>
                    <a:lnTo>
                      <a:pt x="303" y="45"/>
                    </a:lnTo>
                    <a:lnTo>
                      <a:pt x="353" y="26"/>
                    </a:lnTo>
                    <a:lnTo>
                      <a:pt x="405" y="12"/>
                    </a:lnTo>
                    <a:lnTo>
                      <a:pt x="459" y="3"/>
                    </a:lnTo>
                    <a:lnTo>
                      <a:pt x="515" y="0"/>
                    </a:lnTo>
                    <a:close/>
                  </a:path>
                </a:pathLst>
              </a:custGeom>
              <a:solidFill>
                <a:srgbClr val="00206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095" name="Group 1094"/>
            <p:cNvGrpSpPr/>
            <p:nvPr/>
          </p:nvGrpSpPr>
          <p:grpSpPr>
            <a:xfrm>
              <a:off x="6561660" y="5059049"/>
              <a:ext cx="549064" cy="378733"/>
              <a:chOff x="6954838" y="4094163"/>
              <a:chExt cx="434976" cy="300037"/>
            </a:xfrm>
            <a:solidFill>
              <a:schemeClr val="bg1"/>
            </a:solidFill>
          </p:grpSpPr>
          <p:sp>
            <p:nvSpPr>
              <p:cNvPr id="93" name="Freeform 109"/>
              <p:cNvSpPr>
                <a:spLocks/>
              </p:cNvSpPr>
              <p:nvPr/>
            </p:nvSpPr>
            <p:spPr bwMode="auto">
              <a:xfrm>
                <a:off x="7059613" y="4094163"/>
                <a:ext cx="31750" cy="41275"/>
              </a:xfrm>
              <a:custGeom>
                <a:avLst/>
                <a:gdLst>
                  <a:gd name="T0" fmla="*/ 64 w 224"/>
                  <a:gd name="T1" fmla="*/ 0 h 293"/>
                  <a:gd name="T2" fmla="*/ 80 w 224"/>
                  <a:gd name="T3" fmla="*/ 2 h 293"/>
                  <a:gd name="T4" fmla="*/ 95 w 224"/>
                  <a:gd name="T5" fmla="*/ 8 h 293"/>
                  <a:gd name="T6" fmla="*/ 109 w 224"/>
                  <a:gd name="T7" fmla="*/ 18 h 293"/>
                  <a:gd name="T8" fmla="*/ 119 w 224"/>
                  <a:gd name="T9" fmla="*/ 32 h 293"/>
                  <a:gd name="T10" fmla="*/ 216 w 224"/>
                  <a:gd name="T11" fmla="*/ 197 h 293"/>
                  <a:gd name="T12" fmla="*/ 222 w 224"/>
                  <a:gd name="T13" fmla="*/ 213 h 293"/>
                  <a:gd name="T14" fmla="*/ 224 w 224"/>
                  <a:gd name="T15" fmla="*/ 230 h 293"/>
                  <a:gd name="T16" fmla="*/ 222 w 224"/>
                  <a:gd name="T17" fmla="*/ 245 h 293"/>
                  <a:gd name="T18" fmla="*/ 216 w 224"/>
                  <a:gd name="T19" fmla="*/ 261 h 293"/>
                  <a:gd name="T20" fmla="*/ 206 w 224"/>
                  <a:gd name="T21" fmla="*/ 274 h 293"/>
                  <a:gd name="T22" fmla="*/ 193 w 224"/>
                  <a:gd name="T23" fmla="*/ 285 h 293"/>
                  <a:gd name="T24" fmla="*/ 177 w 224"/>
                  <a:gd name="T25" fmla="*/ 291 h 293"/>
                  <a:gd name="T26" fmla="*/ 160 w 224"/>
                  <a:gd name="T27" fmla="*/ 293 h 293"/>
                  <a:gd name="T28" fmla="*/ 143 w 224"/>
                  <a:gd name="T29" fmla="*/ 291 h 293"/>
                  <a:gd name="T30" fmla="*/ 129 w 224"/>
                  <a:gd name="T31" fmla="*/ 285 h 293"/>
                  <a:gd name="T32" fmla="*/ 115 w 224"/>
                  <a:gd name="T33" fmla="*/ 274 h 293"/>
                  <a:gd name="T34" fmla="*/ 105 w 224"/>
                  <a:gd name="T35" fmla="*/ 261 h 293"/>
                  <a:gd name="T36" fmla="*/ 8 w 224"/>
                  <a:gd name="T37" fmla="*/ 95 h 293"/>
                  <a:gd name="T38" fmla="*/ 2 w 224"/>
                  <a:gd name="T39" fmla="*/ 80 h 293"/>
                  <a:gd name="T40" fmla="*/ 0 w 224"/>
                  <a:gd name="T41" fmla="*/ 63 h 293"/>
                  <a:gd name="T42" fmla="*/ 2 w 224"/>
                  <a:gd name="T43" fmla="*/ 48 h 293"/>
                  <a:gd name="T44" fmla="*/ 8 w 224"/>
                  <a:gd name="T45" fmla="*/ 32 h 293"/>
                  <a:gd name="T46" fmla="*/ 19 w 224"/>
                  <a:gd name="T47" fmla="*/ 19 h 293"/>
                  <a:gd name="T48" fmla="*/ 31 w 224"/>
                  <a:gd name="T49" fmla="*/ 9 h 293"/>
                  <a:gd name="T50" fmla="*/ 48 w 224"/>
                  <a:gd name="T51" fmla="*/ 2 h 293"/>
                  <a:gd name="T52" fmla="*/ 64 w 224"/>
                  <a:gd name="T53" fmla="*/ 0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24" h="293">
                    <a:moveTo>
                      <a:pt x="64" y="0"/>
                    </a:moveTo>
                    <a:lnTo>
                      <a:pt x="80" y="2"/>
                    </a:lnTo>
                    <a:lnTo>
                      <a:pt x="95" y="8"/>
                    </a:lnTo>
                    <a:lnTo>
                      <a:pt x="109" y="18"/>
                    </a:lnTo>
                    <a:lnTo>
                      <a:pt x="119" y="32"/>
                    </a:lnTo>
                    <a:lnTo>
                      <a:pt x="216" y="197"/>
                    </a:lnTo>
                    <a:lnTo>
                      <a:pt x="222" y="213"/>
                    </a:lnTo>
                    <a:lnTo>
                      <a:pt x="224" y="230"/>
                    </a:lnTo>
                    <a:lnTo>
                      <a:pt x="222" y="245"/>
                    </a:lnTo>
                    <a:lnTo>
                      <a:pt x="216" y="261"/>
                    </a:lnTo>
                    <a:lnTo>
                      <a:pt x="206" y="274"/>
                    </a:lnTo>
                    <a:lnTo>
                      <a:pt x="193" y="285"/>
                    </a:lnTo>
                    <a:lnTo>
                      <a:pt x="177" y="291"/>
                    </a:lnTo>
                    <a:lnTo>
                      <a:pt x="160" y="293"/>
                    </a:lnTo>
                    <a:lnTo>
                      <a:pt x="143" y="291"/>
                    </a:lnTo>
                    <a:lnTo>
                      <a:pt x="129" y="285"/>
                    </a:lnTo>
                    <a:lnTo>
                      <a:pt x="115" y="274"/>
                    </a:lnTo>
                    <a:lnTo>
                      <a:pt x="105" y="261"/>
                    </a:lnTo>
                    <a:lnTo>
                      <a:pt x="8" y="95"/>
                    </a:lnTo>
                    <a:lnTo>
                      <a:pt x="2" y="80"/>
                    </a:lnTo>
                    <a:lnTo>
                      <a:pt x="0" y="63"/>
                    </a:lnTo>
                    <a:lnTo>
                      <a:pt x="2" y="48"/>
                    </a:lnTo>
                    <a:lnTo>
                      <a:pt x="8" y="32"/>
                    </a:lnTo>
                    <a:lnTo>
                      <a:pt x="19" y="19"/>
                    </a:lnTo>
                    <a:lnTo>
                      <a:pt x="31" y="9"/>
                    </a:lnTo>
                    <a:lnTo>
                      <a:pt x="48" y="2"/>
                    </a:lnTo>
                    <a:lnTo>
                      <a:pt x="6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4" name="Freeform 110"/>
              <p:cNvSpPr>
                <a:spLocks/>
              </p:cNvSpPr>
              <p:nvPr/>
            </p:nvSpPr>
            <p:spPr bwMode="auto">
              <a:xfrm>
                <a:off x="6983413" y="4168775"/>
                <a:ext cx="41275" cy="33338"/>
              </a:xfrm>
              <a:custGeom>
                <a:avLst/>
                <a:gdLst>
                  <a:gd name="T0" fmla="*/ 64 w 294"/>
                  <a:gd name="T1" fmla="*/ 0 h 222"/>
                  <a:gd name="T2" fmla="*/ 79 w 294"/>
                  <a:gd name="T3" fmla="*/ 2 h 222"/>
                  <a:gd name="T4" fmla="*/ 96 w 294"/>
                  <a:gd name="T5" fmla="*/ 8 h 222"/>
                  <a:gd name="T6" fmla="*/ 263 w 294"/>
                  <a:gd name="T7" fmla="*/ 103 h 222"/>
                  <a:gd name="T8" fmla="*/ 276 w 294"/>
                  <a:gd name="T9" fmla="*/ 114 h 222"/>
                  <a:gd name="T10" fmla="*/ 286 w 294"/>
                  <a:gd name="T11" fmla="*/ 127 h 222"/>
                  <a:gd name="T12" fmla="*/ 292 w 294"/>
                  <a:gd name="T13" fmla="*/ 142 h 222"/>
                  <a:gd name="T14" fmla="*/ 294 w 294"/>
                  <a:gd name="T15" fmla="*/ 158 h 222"/>
                  <a:gd name="T16" fmla="*/ 292 w 294"/>
                  <a:gd name="T17" fmla="*/ 175 h 222"/>
                  <a:gd name="T18" fmla="*/ 286 w 294"/>
                  <a:gd name="T19" fmla="*/ 190 h 222"/>
                  <a:gd name="T20" fmla="*/ 275 w 294"/>
                  <a:gd name="T21" fmla="*/ 204 h 222"/>
                  <a:gd name="T22" fmla="*/ 262 w 294"/>
                  <a:gd name="T23" fmla="*/ 214 h 222"/>
                  <a:gd name="T24" fmla="*/ 246 w 294"/>
                  <a:gd name="T25" fmla="*/ 220 h 222"/>
                  <a:gd name="T26" fmla="*/ 230 w 294"/>
                  <a:gd name="T27" fmla="*/ 222 h 222"/>
                  <a:gd name="T28" fmla="*/ 213 w 294"/>
                  <a:gd name="T29" fmla="*/ 220 h 222"/>
                  <a:gd name="T30" fmla="*/ 198 w 294"/>
                  <a:gd name="T31" fmla="*/ 213 h 222"/>
                  <a:gd name="T32" fmla="*/ 31 w 294"/>
                  <a:gd name="T33" fmla="*/ 118 h 222"/>
                  <a:gd name="T34" fmla="*/ 18 w 294"/>
                  <a:gd name="T35" fmla="*/ 108 h 222"/>
                  <a:gd name="T36" fmla="*/ 8 w 294"/>
                  <a:gd name="T37" fmla="*/ 95 h 222"/>
                  <a:gd name="T38" fmla="*/ 2 w 294"/>
                  <a:gd name="T39" fmla="*/ 80 h 222"/>
                  <a:gd name="T40" fmla="*/ 0 w 294"/>
                  <a:gd name="T41" fmla="*/ 63 h 222"/>
                  <a:gd name="T42" fmla="*/ 2 w 294"/>
                  <a:gd name="T43" fmla="*/ 47 h 222"/>
                  <a:gd name="T44" fmla="*/ 8 w 294"/>
                  <a:gd name="T45" fmla="*/ 31 h 222"/>
                  <a:gd name="T46" fmla="*/ 19 w 294"/>
                  <a:gd name="T47" fmla="*/ 18 h 222"/>
                  <a:gd name="T48" fmla="*/ 32 w 294"/>
                  <a:gd name="T49" fmla="*/ 8 h 222"/>
                  <a:gd name="T50" fmla="*/ 47 w 294"/>
                  <a:gd name="T51" fmla="*/ 2 h 222"/>
                  <a:gd name="T52" fmla="*/ 64 w 294"/>
                  <a:gd name="T53" fmla="*/ 0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94" h="222">
                    <a:moveTo>
                      <a:pt x="64" y="0"/>
                    </a:moveTo>
                    <a:lnTo>
                      <a:pt x="79" y="2"/>
                    </a:lnTo>
                    <a:lnTo>
                      <a:pt x="96" y="8"/>
                    </a:lnTo>
                    <a:lnTo>
                      <a:pt x="263" y="103"/>
                    </a:lnTo>
                    <a:lnTo>
                      <a:pt x="276" y="114"/>
                    </a:lnTo>
                    <a:lnTo>
                      <a:pt x="286" y="127"/>
                    </a:lnTo>
                    <a:lnTo>
                      <a:pt x="292" y="142"/>
                    </a:lnTo>
                    <a:lnTo>
                      <a:pt x="294" y="158"/>
                    </a:lnTo>
                    <a:lnTo>
                      <a:pt x="292" y="175"/>
                    </a:lnTo>
                    <a:lnTo>
                      <a:pt x="286" y="190"/>
                    </a:lnTo>
                    <a:lnTo>
                      <a:pt x="275" y="204"/>
                    </a:lnTo>
                    <a:lnTo>
                      <a:pt x="262" y="214"/>
                    </a:lnTo>
                    <a:lnTo>
                      <a:pt x="246" y="220"/>
                    </a:lnTo>
                    <a:lnTo>
                      <a:pt x="230" y="222"/>
                    </a:lnTo>
                    <a:lnTo>
                      <a:pt x="213" y="220"/>
                    </a:lnTo>
                    <a:lnTo>
                      <a:pt x="198" y="213"/>
                    </a:lnTo>
                    <a:lnTo>
                      <a:pt x="31" y="118"/>
                    </a:lnTo>
                    <a:lnTo>
                      <a:pt x="18" y="108"/>
                    </a:lnTo>
                    <a:lnTo>
                      <a:pt x="8" y="95"/>
                    </a:lnTo>
                    <a:lnTo>
                      <a:pt x="2" y="80"/>
                    </a:lnTo>
                    <a:lnTo>
                      <a:pt x="0" y="63"/>
                    </a:lnTo>
                    <a:lnTo>
                      <a:pt x="2" y="47"/>
                    </a:lnTo>
                    <a:lnTo>
                      <a:pt x="8" y="31"/>
                    </a:lnTo>
                    <a:lnTo>
                      <a:pt x="19" y="18"/>
                    </a:lnTo>
                    <a:lnTo>
                      <a:pt x="32" y="8"/>
                    </a:lnTo>
                    <a:lnTo>
                      <a:pt x="47" y="2"/>
                    </a:lnTo>
                    <a:lnTo>
                      <a:pt x="6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5" name="Freeform 111"/>
              <p:cNvSpPr>
                <a:spLocks/>
              </p:cNvSpPr>
              <p:nvPr/>
            </p:nvSpPr>
            <p:spPr bwMode="auto">
              <a:xfrm>
                <a:off x="6954838" y="4271963"/>
                <a:ext cx="46038" cy="19050"/>
              </a:xfrm>
              <a:custGeom>
                <a:avLst/>
                <a:gdLst>
                  <a:gd name="T0" fmla="*/ 64 w 321"/>
                  <a:gd name="T1" fmla="*/ 0 h 128"/>
                  <a:gd name="T2" fmla="*/ 257 w 321"/>
                  <a:gd name="T3" fmla="*/ 0 h 128"/>
                  <a:gd name="T4" fmla="*/ 273 w 321"/>
                  <a:gd name="T5" fmla="*/ 4 h 128"/>
                  <a:gd name="T6" fmla="*/ 289 w 321"/>
                  <a:gd name="T7" fmla="*/ 10 h 128"/>
                  <a:gd name="T8" fmla="*/ 302 w 321"/>
                  <a:gd name="T9" fmla="*/ 19 h 128"/>
                  <a:gd name="T10" fmla="*/ 312 w 321"/>
                  <a:gd name="T11" fmla="*/ 33 h 128"/>
                  <a:gd name="T12" fmla="*/ 318 w 321"/>
                  <a:gd name="T13" fmla="*/ 47 h 128"/>
                  <a:gd name="T14" fmla="*/ 321 w 321"/>
                  <a:gd name="T15" fmla="*/ 65 h 128"/>
                  <a:gd name="T16" fmla="*/ 318 w 321"/>
                  <a:gd name="T17" fmla="*/ 82 h 128"/>
                  <a:gd name="T18" fmla="*/ 312 w 321"/>
                  <a:gd name="T19" fmla="*/ 96 h 128"/>
                  <a:gd name="T20" fmla="*/ 302 w 321"/>
                  <a:gd name="T21" fmla="*/ 110 h 128"/>
                  <a:gd name="T22" fmla="*/ 289 w 321"/>
                  <a:gd name="T23" fmla="*/ 119 h 128"/>
                  <a:gd name="T24" fmla="*/ 273 w 321"/>
                  <a:gd name="T25" fmla="*/ 126 h 128"/>
                  <a:gd name="T26" fmla="*/ 257 w 321"/>
                  <a:gd name="T27" fmla="*/ 128 h 128"/>
                  <a:gd name="T28" fmla="*/ 64 w 321"/>
                  <a:gd name="T29" fmla="*/ 128 h 128"/>
                  <a:gd name="T30" fmla="*/ 47 w 321"/>
                  <a:gd name="T31" fmla="*/ 126 h 128"/>
                  <a:gd name="T32" fmla="*/ 32 w 321"/>
                  <a:gd name="T33" fmla="*/ 119 h 128"/>
                  <a:gd name="T34" fmla="*/ 19 w 321"/>
                  <a:gd name="T35" fmla="*/ 110 h 128"/>
                  <a:gd name="T36" fmla="*/ 9 w 321"/>
                  <a:gd name="T37" fmla="*/ 96 h 128"/>
                  <a:gd name="T38" fmla="*/ 2 w 321"/>
                  <a:gd name="T39" fmla="*/ 82 h 128"/>
                  <a:gd name="T40" fmla="*/ 0 w 321"/>
                  <a:gd name="T41" fmla="*/ 65 h 128"/>
                  <a:gd name="T42" fmla="*/ 2 w 321"/>
                  <a:gd name="T43" fmla="*/ 47 h 128"/>
                  <a:gd name="T44" fmla="*/ 9 w 321"/>
                  <a:gd name="T45" fmla="*/ 33 h 128"/>
                  <a:gd name="T46" fmla="*/ 19 w 321"/>
                  <a:gd name="T47" fmla="*/ 19 h 128"/>
                  <a:gd name="T48" fmla="*/ 32 w 321"/>
                  <a:gd name="T49" fmla="*/ 10 h 128"/>
                  <a:gd name="T50" fmla="*/ 47 w 321"/>
                  <a:gd name="T51" fmla="*/ 4 h 128"/>
                  <a:gd name="T52" fmla="*/ 64 w 321"/>
                  <a:gd name="T53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1" h="128">
                    <a:moveTo>
                      <a:pt x="64" y="0"/>
                    </a:moveTo>
                    <a:lnTo>
                      <a:pt x="257" y="0"/>
                    </a:lnTo>
                    <a:lnTo>
                      <a:pt x="273" y="4"/>
                    </a:lnTo>
                    <a:lnTo>
                      <a:pt x="289" y="10"/>
                    </a:lnTo>
                    <a:lnTo>
                      <a:pt x="302" y="19"/>
                    </a:lnTo>
                    <a:lnTo>
                      <a:pt x="312" y="33"/>
                    </a:lnTo>
                    <a:lnTo>
                      <a:pt x="318" y="47"/>
                    </a:lnTo>
                    <a:lnTo>
                      <a:pt x="321" y="65"/>
                    </a:lnTo>
                    <a:lnTo>
                      <a:pt x="318" y="82"/>
                    </a:lnTo>
                    <a:lnTo>
                      <a:pt x="312" y="96"/>
                    </a:lnTo>
                    <a:lnTo>
                      <a:pt x="302" y="110"/>
                    </a:lnTo>
                    <a:lnTo>
                      <a:pt x="289" y="119"/>
                    </a:lnTo>
                    <a:lnTo>
                      <a:pt x="273" y="126"/>
                    </a:lnTo>
                    <a:lnTo>
                      <a:pt x="257" y="128"/>
                    </a:lnTo>
                    <a:lnTo>
                      <a:pt x="64" y="128"/>
                    </a:lnTo>
                    <a:lnTo>
                      <a:pt x="47" y="126"/>
                    </a:lnTo>
                    <a:lnTo>
                      <a:pt x="32" y="119"/>
                    </a:lnTo>
                    <a:lnTo>
                      <a:pt x="19" y="110"/>
                    </a:lnTo>
                    <a:lnTo>
                      <a:pt x="9" y="96"/>
                    </a:lnTo>
                    <a:lnTo>
                      <a:pt x="2" y="82"/>
                    </a:lnTo>
                    <a:lnTo>
                      <a:pt x="0" y="65"/>
                    </a:lnTo>
                    <a:lnTo>
                      <a:pt x="2" y="47"/>
                    </a:lnTo>
                    <a:lnTo>
                      <a:pt x="9" y="33"/>
                    </a:lnTo>
                    <a:lnTo>
                      <a:pt x="19" y="19"/>
                    </a:lnTo>
                    <a:lnTo>
                      <a:pt x="32" y="10"/>
                    </a:lnTo>
                    <a:lnTo>
                      <a:pt x="47" y="4"/>
                    </a:lnTo>
                    <a:lnTo>
                      <a:pt x="6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8" name="Freeform 112"/>
              <p:cNvSpPr>
                <a:spLocks/>
              </p:cNvSpPr>
              <p:nvPr/>
            </p:nvSpPr>
            <p:spPr bwMode="auto">
              <a:xfrm>
                <a:off x="6983413" y="4362450"/>
                <a:ext cx="41275" cy="31750"/>
              </a:xfrm>
              <a:custGeom>
                <a:avLst/>
                <a:gdLst>
                  <a:gd name="T0" fmla="*/ 230 w 294"/>
                  <a:gd name="T1" fmla="*/ 0 h 224"/>
                  <a:gd name="T2" fmla="*/ 247 w 294"/>
                  <a:gd name="T3" fmla="*/ 3 h 224"/>
                  <a:gd name="T4" fmla="*/ 262 w 294"/>
                  <a:gd name="T5" fmla="*/ 9 h 224"/>
                  <a:gd name="T6" fmla="*/ 275 w 294"/>
                  <a:gd name="T7" fmla="*/ 19 h 224"/>
                  <a:gd name="T8" fmla="*/ 286 w 294"/>
                  <a:gd name="T9" fmla="*/ 33 h 224"/>
                  <a:gd name="T10" fmla="*/ 292 w 294"/>
                  <a:gd name="T11" fmla="*/ 48 h 224"/>
                  <a:gd name="T12" fmla="*/ 294 w 294"/>
                  <a:gd name="T13" fmla="*/ 65 h 224"/>
                  <a:gd name="T14" fmla="*/ 292 w 294"/>
                  <a:gd name="T15" fmla="*/ 80 h 224"/>
                  <a:gd name="T16" fmla="*/ 286 w 294"/>
                  <a:gd name="T17" fmla="*/ 96 h 224"/>
                  <a:gd name="T18" fmla="*/ 275 w 294"/>
                  <a:gd name="T19" fmla="*/ 110 h 224"/>
                  <a:gd name="T20" fmla="*/ 263 w 294"/>
                  <a:gd name="T21" fmla="*/ 120 h 224"/>
                  <a:gd name="T22" fmla="*/ 96 w 294"/>
                  <a:gd name="T23" fmla="*/ 215 h 224"/>
                  <a:gd name="T24" fmla="*/ 80 w 294"/>
                  <a:gd name="T25" fmla="*/ 221 h 224"/>
                  <a:gd name="T26" fmla="*/ 64 w 294"/>
                  <a:gd name="T27" fmla="*/ 224 h 224"/>
                  <a:gd name="T28" fmla="*/ 47 w 294"/>
                  <a:gd name="T29" fmla="*/ 221 h 224"/>
                  <a:gd name="T30" fmla="*/ 32 w 294"/>
                  <a:gd name="T31" fmla="*/ 216 h 224"/>
                  <a:gd name="T32" fmla="*/ 19 w 294"/>
                  <a:gd name="T33" fmla="*/ 205 h 224"/>
                  <a:gd name="T34" fmla="*/ 8 w 294"/>
                  <a:gd name="T35" fmla="*/ 192 h 224"/>
                  <a:gd name="T36" fmla="*/ 2 w 294"/>
                  <a:gd name="T37" fmla="*/ 176 h 224"/>
                  <a:gd name="T38" fmla="*/ 0 w 294"/>
                  <a:gd name="T39" fmla="*/ 159 h 224"/>
                  <a:gd name="T40" fmla="*/ 2 w 294"/>
                  <a:gd name="T41" fmla="*/ 144 h 224"/>
                  <a:gd name="T42" fmla="*/ 8 w 294"/>
                  <a:gd name="T43" fmla="*/ 128 h 224"/>
                  <a:gd name="T44" fmla="*/ 18 w 294"/>
                  <a:gd name="T45" fmla="*/ 116 h 224"/>
                  <a:gd name="T46" fmla="*/ 31 w 294"/>
                  <a:gd name="T47" fmla="*/ 105 h 224"/>
                  <a:gd name="T48" fmla="*/ 198 w 294"/>
                  <a:gd name="T49" fmla="*/ 10 h 224"/>
                  <a:gd name="T50" fmla="*/ 215 w 294"/>
                  <a:gd name="T51" fmla="*/ 2 h 224"/>
                  <a:gd name="T52" fmla="*/ 230 w 294"/>
                  <a:gd name="T53" fmla="*/ 0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94" h="224">
                    <a:moveTo>
                      <a:pt x="230" y="0"/>
                    </a:moveTo>
                    <a:lnTo>
                      <a:pt x="247" y="3"/>
                    </a:lnTo>
                    <a:lnTo>
                      <a:pt x="262" y="9"/>
                    </a:lnTo>
                    <a:lnTo>
                      <a:pt x="275" y="19"/>
                    </a:lnTo>
                    <a:lnTo>
                      <a:pt x="286" y="33"/>
                    </a:lnTo>
                    <a:lnTo>
                      <a:pt x="292" y="48"/>
                    </a:lnTo>
                    <a:lnTo>
                      <a:pt x="294" y="65"/>
                    </a:lnTo>
                    <a:lnTo>
                      <a:pt x="292" y="80"/>
                    </a:lnTo>
                    <a:lnTo>
                      <a:pt x="286" y="96"/>
                    </a:lnTo>
                    <a:lnTo>
                      <a:pt x="275" y="110"/>
                    </a:lnTo>
                    <a:lnTo>
                      <a:pt x="263" y="120"/>
                    </a:lnTo>
                    <a:lnTo>
                      <a:pt x="96" y="215"/>
                    </a:lnTo>
                    <a:lnTo>
                      <a:pt x="80" y="221"/>
                    </a:lnTo>
                    <a:lnTo>
                      <a:pt x="64" y="224"/>
                    </a:lnTo>
                    <a:lnTo>
                      <a:pt x="47" y="221"/>
                    </a:lnTo>
                    <a:lnTo>
                      <a:pt x="32" y="216"/>
                    </a:lnTo>
                    <a:lnTo>
                      <a:pt x="19" y="205"/>
                    </a:lnTo>
                    <a:lnTo>
                      <a:pt x="8" y="192"/>
                    </a:lnTo>
                    <a:lnTo>
                      <a:pt x="2" y="176"/>
                    </a:lnTo>
                    <a:lnTo>
                      <a:pt x="0" y="159"/>
                    </a:lnTo>
                    <a:lnTo>
                      <a:pt x="2" y="144"/>
                    </a:lnTo>
                    <a:lnTo>
                      <a:pt x="8" y="128"/>
                    </a:lnTo>
                    <a:lnTo>
                      <a:pt x="18" y="116"/>
                    </a:lnTo>
                    <a:lnTo>
                      <a:pt x="31" y="105"/>
                    </a:lnTo>
                    <a:lnTo>
                      <a:pt x="198" y="10"/>
                    </a:lnTo>
                    <a:lnTo>
                      <a:pt x="215" y="2"/>
                    </a:lnTo>
                    <a:lnTo>
                      <a:pt x="23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9" name="Freeform 113"/>
              <p:cNvSpPr>
                <a:spLocks/>
              </p:cNvSpPr>
              <p:nvPr/>
            </p:nvSpPr>
            <p:spPr bwMode="auto">
              <a:xfrm>
                <a:off x="7319963" y="4362450"/>
                <a:ext cx="41275" cy="31750"/>
              </a:xfrm>
              <a:custGeom>
                <a:avLst/>
                <a:gdLst>
                  <a:gd name="T0" fmla="*/ 64 w 294"/>
                  <a:gd name="T1" fmla="*/ 0 h 224"/>
                  <a:gd name="T2" fmla="*/ 80 w 294"/>
                  <a:gd name="T3" fmla="*/ 2 h 224"/>
                  <a:gd name="T4" fmla="*/ 96 w 294"/>
                  <a:gd name="T5" fmla="*/ 10 h 224"/>
                  <a:gd name="T6" fmla="*/ 263 w 294"/>
                  <a:gd name="T7" fmla="*/ 105 h 224"/>
                  <a:gd name="T8" fmla="*/ 276 w 294"/>
                  <a:gd name="T9" fmla="*/ 116 h 224"/>
                  <a:gd name="T10" fmla="*/ 286 w 294"/>
                  <a:gd name="T11" fmla="*/ 128 h 224"/>
                  <a:gd name="T12" fmla="*/ 292 w 294"/>
                  <a:gd name="T13" fmla="*/ 144 h 224"/>
                  <a:gd name="T14" fmla="*/ 294 w 294"/>
                  <a:gd name="T15" fmla="*/ 159 h 224"/>
                  <a:gd name="T16" fmla="*/ 292 w 294"/>
                  <a:gd name="T17" fmla="*/ 176 h 224"/>
                  <a:gd name="T18" fmla="*/ 286 w 294"/>
                  <a:gd name="T19" fmla="*/ 192 h 224"/>
                  <a:gd name="T20" fmla="*/ 275 w 294"/>
                  <a:gd name="T21" fmla="*/ 205 h 224"/>
                  <a:gd name="T22" fmla="*/ 262 w 294"/>
                  <a:gd name="T23" fmla="*/ 216 h 224"/>
                  <a:gd name="T24" fmla="*/ 247 w 294"/>
                  <a:gd name="T25" fmla="*/ 221 h 224"/>
                  <a:gd name="T26" fmla="*/ 230 w 294"/>
                  <a:gd name="T27" fmla="*/ 224 h 224"/>
                  <a:gd name="T28" fmla="*/ 214 w 294"/>
                  <a:gd name="T29" fmla="*/ 221 h 224"/>
                  <a:gd name="T30" fmla="*/ 198 w 294"/>
                  <a:gd name="T31" fmla="*/ 215 h 224"/>
                  <a:gd name="T32" fmla="*/ 31 w 294"/>
                  <a:gd name="T33" fmla="*/ 120 h 224"/>
                  <a:gd name="T34" fmla="*/ 19 w 294"/>
                  <a:gd name="T35" fmla="*/ 110 h 224"/>
                  <a:gd name="T36" fmla="*/ 8 w 294"/>
                  <a:gd name="T37" fmla="*/ 96 h 224"/>
                  <a:gd name="T38" fmla="*/ 2 w 294"/>
                  <a:gd name="T39" fmla="*/ 80 h 224"/>
                  <a:gd name="T40" fmla="*/ 0 w 294"/>
                  <a:gd name="T41" fmla="*/ 65 h 224"/>
                  <a:gd name="T42" fmla="*/ 2 w 294"/>
                  <a:gd name="T43" fmla="*/ 48 h 224"/>
                  <a:gd name="T44" fmla="*/ 8 w 294"/>
                  <a:gd name="T45" fmla="*/ 33 h 224"/>
                  <a:gd name="T46" fmla="*/ 19 w 294"/>
                  <a:gd name="T47" fmla="*/ 19 h 224"/>
                  <a:gd name="T48" fmla="*/ 32 w 294"/>
                  <a:gd name="T49" fmla="*/ 9 h 224"/>
                  <a:gd name="T50" fmla="*/ 47 w 294"/>
                  <a:gd name="T51" fmla="*/ 3 h 224"/>
                  <a:gd name="T52" fmla="*/ 64 w 294"/>
                  <a:gd name="T53" fmla="*/ 0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94" h="224">
                    <a:moveTo>
                      <a:pt x="64" y="0"/>
                    </a:moveTo>
                    <a:lnTo>
                      <a:pt x="80" y="2"/>
                    </a:lnTo>
                    <a:lnTo>
                      <a:pt x="96" y="10"/>
                    </a:lnTo>
                    <a:lnTo>
                      <a:pt x="263" y="105"/>
                    </a:lnTo>
                    <a:lnTo>
                      <a:pt x="276" y="116"/>
                    </a:lnTo>
                    <a:lnTo>
                      <a:pt x="286" y="128"/>
                    </a:lnTo>
                    <a:lnTo>
                      <a:pt x="292" y="144"/>
                    </a:lnTo>
                    <a:lnTo>
                      <a:pt x="294" y="159"/>
                    </a:lnTo>
                    <a:lnTo>
                      <a:pt x="292" y="176"/>
                    </a:lnTo>
                    <a:lnTo>
                      <a:pt x="286" y="192"/>
                    </a:lnTo>
                    <a:lnTo>
                      <a:pt x="275" y="205"/>
                    </a:lnTo>
                    <a:lnTo>
                      <a:pt x="262" y="216"/>
                    </a:lnTo>
                    <a:lnTo>
                      <a:pt x="247" y="221"/>
                    </a:lnTo>
                    <a:lnTo>
                      <a:pt x="230" y="224"/>
                    </a:lnTo>
                    <a:lnTo>
                      <a:pt x="214" y="221"/>
                    </a:lnTo>
                    <a:lnTo>
                      <a:pt x="198" y="215"/>
                    </a:lnTo>
                    <a:lnTo>
                      <a:pt x="31" y="120"/>
                    </a:lnTo>
                    <a:lnTo>
                      <a:pt x="19" y="110"/>
                    </a:lnTo>
                    <a:lnTo>
                      <a:pt x="8" y="96"/>
                    </a:lnTo>
                    <a:lnTo>
                      <a:pt x="2" y="80"/>
                    </a:lnTo>
                    <a:lnTo>
                      <a:pt x="0" y="65"/>
                    </a:lnTo>
                    <a:lnTo>
                      <a:pt x="2" y="48"/>
                    </a:lnTo>
                    <a:lnTo>
                      <a:pt x="8" y="33"/>
                    </a:lnTo>
                    <a:lnTo>
                      <a:pt x="19" y="19"/>
                    </a:lnTo>
                    <a:lnTo>
                      <a:pt x="32" y="9"/>
                    </a:lnTo>
                    <a:lnTo>
                      <a:pt x="47" y="3"/>
                    </a:lnTo>
                    <a:lnTo>
                      <a:pt x="6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0" name="Freeform 114"/>
              <p:cNvSpPr>
                <a:spLocks/>
              </p:cNvSpPr>
              <p:nvPr/>
            </p:nvSpPr>
            <p:spPr bwMode="auto">
              <a:xfrm>
                <a:off x="7343776" y="4271963"/>
                <a:ext cx="46038" cy="19050"/>
              </a:xfrm>
              <a:custGeom>
                <a:avLst/>
                <a:gdLst>
                  <a:gd name="T0" fmla="*/ 64 w 321"/>
                  <a:gd name="T1" fmla="*/ 0 h 128"/>
                  <a:gd name="T2" fmla="*/ 257 w 321"/>
                  <a:gd name="T3" fmla="*/ 0 h 128"/>
                  <a:gd name="T4" fmla="*/ 274 w 321"/>
                  <a:gd name="T5" fmla="*/ 4 h 128"/>
                  <a:gd name="T6" fmla="*/ 290 w 321"/>
                  <a:gd name="T7" fmla="*/ 10 h 128"/>
                  <a:gd name="T8" fmla="*/ 302 w 321"/>
                  <a:gd name="T9" fmla="*/ 19 h 128"/>
                  <a:gd name="T10" fmla="*/ 312 w 321"/>
                  <a:gd name="T11" fmla="*/ 33 h 128"/>
                  <a:gd name="T12" fmla="*/ 319 w 321"/>
                  <a:gd name="T13" fmla="*/ 47 h 128"/>
                  <a:gd name="T14" fmla="*/ 321 w 321"/>
                  <a:gd name="T15" fmla="*/ 65 h 128"/>
                  <a:gd name="T16" fmla="*/ 319 w 321"/>
                  <a:gd name="T17" fmla="*/ 82 h 128"/>
                  <a:gd name="T18" fmla="*/ 312 w 321"/>
                  <a:gd name="T19" fmla="*/ 96 h 128"/>
                  <a:gd name="T20" fmla="*/ 302 w 321"/>
                  <a:gd name="T21" fmla="*/ 110 h 128"/>
                  <a:gd name="T22" fmla="*/ 290 w 321"/>
                  <a:gd name="T23" fmla="*/ 119 h 128"/>
                  <a:gd name="T24" fmla="*/ 274 w 321"/>
                  <a:gd name="T25" fmla="*/ 126 h 128"/>
                  <a:gd name="T26" fmla="*/ 257 w 321"/>
                  <a:gd name="T27" fmla="*/ 128 h 128"/>
                  <a:gd name="T28" fmla="*/ 64 w 321"/>
                  <a:gd name="T29" fmla="*/ 128 h 128"/>
                  <a:gd name="T30" fmla="*/ 48 w 321"/>
                  <a:gd name="T31" fmla="*/ 126 h 128"/>
                  <a:gd name="T32" fmla="*/ 32 w 321"/>
                  <a:gd name="T33" fmla="*/ 119 h 128"/>
                  <a:gd name="T34" fmla="*/ 19 w 321"/>
                  <a:gd name="T35" fmla="*/ 110 h 128"/>
                  <a:gd name="T36" fmla="*/ 9 w 321"/>
                  <a:gd name="T37" fmla="*/ 96 h 128"/>
                  <a:gd name="T38" fmla="*/ 3 w 321"/>
                  <a:gd name="T39" fmla="*/ 82 h 128"/>
                  <a:gd name="T40" fmla="*/ 0 w 321"/>
                  <a:gd name="T41" fmla="*/ 65 h 128"/>
                  <a:gd name="T42" fmla="*/ 3 w 321"/>
                  <a:gd name="T43" fmla="*/ 47 h 128"/>
                  <a:gd name="T44" fmla="*/ 9 w 321"/>
                  <a:gd name="T45" fmla="*/ 33 h 128"/>
                  <a:gd name="T46" fmla="*/ 19 w 321"/>
                  <a:gd name="T47" fmla="*/ 19 h 128"/>
                  <a:gd name="T48" fmla="*/ 32 w 321"/>
                  <a:gd name="T49" fmla="*/ 10 h 128"/>
                  <a:gd name="T50" fmla="*/ 48 w 321"/>
                  <a:gd name="T51" fmla="*/ 4 h 128"/>
                  <a:gd name="T52" fmla="*/ 64 w 321"/>
                  <a:gd name="T53" fmla="*/ 0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1" h="128">
                    <a:moveTo>
                      <a:pt x="64" y="0"/>
                    </a:moveTo>
                    <a:lnTo>
                      <a:pt x="257" y="0"/>
                    </a:lnTo>
                    <a:lnTo>
                      <a:pt x="274" y="4"/>
                    </a:lnTo>
                    <a:lnTo>
                      <a:pt x="290" y="10"/>
                    </a:lnTo>
                    <a:lnTo>
                      <a:pt x="302" y="19"/>
                    </a:lnTo>
                    <a:lnTo>
                      <a:pt x="312" y="33"/>
                    </a:lnTo>
                    <a:lnTo>
                      <a:pt x="319" y="47"/>
                    </a:lnTo>
                    <a:lnTo>
                      <a:pt x="321" y="65"/>
                    </a:lnTo>
                    <a:lnTo>
                      <a:pt x="319" y="82"/>
                    </a:lnTo>
                    <a:lnTo>
                      <a:pt x="312" y="96"/>
                    </a:lnTo>
                    <a:lnTo>
                      <a:pt x="302" y="110"/>
                    </a:lnTo>
                    <a:lnTo>
                      <a:pt x="290" y="119"/>
                    </a:lnTo>
                    <a:lnTo>
                      <a:pt x="274" y="126"/>
                    </a:lnTo>
                    <a:lnTo>
                      <a:pt x="257" y="128"/>
                    </a:lnTo>
                    <a:lnTo>
                      <a:pt x="64" y="128"/>
                    </a:lnTo>
                    <a:lnTo>
                      <a:pt x="48" y="126"/>
                    </a:lnTo>
                    <a:lnTo>
                      <a:pt x="32" y="119"/>
                    </a:lnTo>
                    <a:lnTo>
                      <a:pt x="19" y="110"/>
                    </a:lnTo>
                    <a:lnTo>
                      <a:pt x="9" y="96"/>
                    </a:lnTo>
                    <a:lnTo>
                      <a:pt x="3" y="82"/>
                    </a:lnTo>
                    <a:lnTo>
                      <a:pt x="0" y="65"/>
                    </a:lnTo>
                    <a:lnTo>
                      <a:pt x="3" y="47"/>
                    </a:lnTo>
                    <a:lnTo>
                      <a:pt x="9" y="33"/>
                    </a:lnTo>
                    <a:lnTo>
                      <a:pt x="19" y="19"/>
                    </a:lnTo>
                    <a:lnTo>
                      <a:pt x="32" y="10"/>
                    </a:lnTo>
                    <a:lnTo>
                      <a:pt x="48" y="4"/>
                    </a:lnTo>
                    <a:lnTo>
                      <a:pt x="6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1" name="Freeform 115"/>
              <p:cNvSpPr>
                <a:spLocks/>
              </p:cNvSpPr>
              <p:nvPr/>
            </p:nvSpPr>
            <p:spPr bwMode="auto">
              <a:xfrm>
                <a:off x="7319963" y="4168775"/>
                <a:ext cx="41275" cy="33338"/>
              </a:xfrm>
              <a:custGeom>
                <a:avLst/>
                <a:gdLst>
                  <a:gd name="T0" fmla="*/ 230 w 294"/>
                  <a:gd name="T1" fmla="*/ 0 h 222"/>
                  <a:gd name="T2" fmla="*/ 247 w 294"/>
                  <a:gd name="T3" fmla="*/ 2 h 222"/>
                  <a:gd name="T4" fmla="*/ 262 w 294"/>
                  <a:gd name="T5" fmla="*/ 8 h 222"/>
                  <a:gd name="T6" fmla="*/ 275 w 294"/>
                  <a:gd name="T7" fmla="*/ 18 h 222"/>
                  <a:gd name="T8" fmla="*/ 286 w 294"/>
                  <a:gd name="T9" fmla="*/ 31 h 222"/>
                  <a:gd name="T10" fmla="*/ 292 w 294"/>
                  <a:gd name="T11" fmla="*/ 47 h 222"/>
                  <a:gd name="T12" fmla="*/ 294 w 294"/>
                  <a:gd name="T13" fmla="*/ 63 h 222"/>
                  <a:gd name="T14" fmla="*/ 292 w 294"/>
                  <a:gd name="T15" fmla="*/ 80 h 222"/>
                  <a:gd name="T16" fmla="*/ 286 w 294"/>
                  <a:gd name="T17" fmla="*/ 95 h 222"/>
                  <a:gd name="T18" fmla="*/ 276 w 294"/>
                  <a:gd name="T19" fmla="*/ 108 h 222"/>
                  <a:gd name="T20" fmla="*/ 263 w 294"/>
                  <a:gd name="T21" fmla="*/ 118 h 222"/>
                  <a:gd name="T22" fmla="*/ 96 w 294"/>
                  <a:gd name="T23" fmla="*/ 213 h 222"/>
                  <a:gd name="T24" fmla="*/ 80 w 294"/>
                  <a:gd name="T25" fmla="*/ 220 h 222"/>
                  <a:gd name="T26" fmla="*/ 64 w 294"/>
                  <a:gd name="T27" fmla="*/ 222 h 222"/>
                  <a:gd name="T28" fmla="*/ 48 w 294"/>
                  <a:gd name="T29" fmla="*/ 220 h 222"/>
                  <a:gd name="T30" fmla="*/ 32 w 294"/>
                  <a:gd name="T31" fmla="*/ 214 h 222"/>
                  <a:gd name="T32" fmla="*/ 19 w 294"/>
                  <a:gd name="T33" fmla="*/ 204 h 222"/>
                  <a:gd name="T34" fmla="*/ 8 w 294"/>
                  <a:gd name="T35" fmla="*/ 190 h 222"/>
                  <a:gd name="T36" fmla="*/ 2 w 294"/>
                  <a:gd name="T37" fmla="*/ 175 h 222"/>
                  <a:gd name="T38" fmla="*/ 0 w 294"/>
                  <a:gd name="T39" fmla="*/ 158 h 222"/>
                  <a:gd name="T40" fmla="*/ 2 w 294"/>
                  <a:gd name="T41" fmla="*/ 142 h 222"/>
                  <a:gd name="T42" fmla="*/ 8 w 294"/>
                  <a:gd name="T43" fmla="*/ 127 h 222"/>
                  <a:gd name="T44" fmla="*/ 19 w 294"/>
                  <a:gd name="T45" fmla="*/ 114 h 222"/>
                  <a:gd name="T46" fmla="*/ 31 w 294"/>
                  <a:gd name="T47" fmla="*/ 103 h 222"/>
                  <a:gd name="T48" fmla="*/ 198 w 294"/>
                  <a:gd name="T49" fmla="*/ 8 h 222"/>
                  <a:gd name="T50" fmla="*/ 215 w 294"/>
                  <a:gd name="T51" fmla="*/ 2 h 222"/>
                  <a:gd name="T52" fmla="*/ 230 w 294"/>
                  <a:gd name="T53" fmla="*/ 0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94" h="222">
                    <a:moveTo>
                      <a:pt x="230" y="0"/>
                    </a:moveTo>
                    <a:lnTo>
                      <a:pt x="247" y="2"/>
                    </a:lnTo>
                    <a:lnTo>
                      <a:pt x="262" y="8"/>
                    </a:lnTo>
                    <a:lnTo>
                      <a:pt x="275" y="18"/>
                    </a:lnTo>
                    <a:lnTo>
                      <a:pt x="286" y="31"/>
                    </a:lnTo>
                    <a:lnTo>
                      <a:pt x="292" y="47"/>
                    </a:lnTo>
                    <a:lnTo>
                      <a:pt x="294" y="63"/>
                    </a:lnTo>
                    <a:lnTo>
                      <a:pt x="292" y="80"/>
                    </a:lnTo>
                    <a:lnTo>
                      <a:pt x="286" y="95"/>
                    </a:lnTo>
                    <a:lnTo>
                      <a:pt x="276" y="108"/>
                    </a:lnTo>
                    <a:lnTo>
                      <a:pt x="263" y="118"/>
                    </a:lnTo>
                    <a:lnTo>
                      <a:pt x="96" y="213"/>
                    </a:lnTo>
                    <a:lnTo>
                      <a:pt x="80" y="220"/>
                    </a:lnTo>
                    <a:lnTo>
                      <a:pt x="64" y="222"/>
                    </a:lnTo>
                    <a:lnTo>
                      <a:pt x="48" y="220"/>
                    </a:lnTo>
                    <a:lnTo>
                      <a:pt x="32" y="214"/>
                    </a:lnTo>
                    <a:lnTo>
                      <a:pt x="19" y="204"/>
                    </a:lnTo>
                    <a:lnTo>
                      <a:pt x="8" y="190"/>
                    </a:lnTo>
                    <a:lnTo>
                      <a:pt x="2" y="175"/>
                    </a:lnTo>
                    <a:lnTo>
                      <a:pt x="0" y="158"/>
                    </a:lnTo>
                    <a:lnTo>
                      <a:pt x="2" y="142"/>
                    </a:lnTo>
                    <a:lnTo>
                      <a:pt x="8" y="127"/>
                    </a:lnTo>
                    <a:lnTo>
                      <a:pt x="19" y="114"/>
                    </a:lnTo>
                    <a:lnTo>
                      <a:pt x="31" y="103"/>
                    </a:lnTo>
                    <a:lnTo>
                      <a:pt x="198" y="8"/>
                    </a:lnTo>
                    <a:lnTo>
                      <a:pt x="215" y="2"/>
                    </a:lnTo>
                    <a:lnTo>
                      <a:pt x="23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2" name="Freeform 116"/>
              <p:cNvSpPr>
                <a:spLocks/>
              </p:cNvSpPr>
              <p:nvPr/>
            </p:nvSpPr>
            <p:spPr bwMode="auto">
              <a:xfrm>
                <a:off x="7253288" y="4094163"/>
                <a:ext cx="31750" cy="41275"/>
              </a:xfrm>
              <a:custGeom>
                <a:avLst/>
                <a:gdLst>
                  <a:gd name="T0" fmla="*/ 159 w 224"/>
                  <a:gd name="T1" fmla="*/ 0 h 292"/>
                  <a:gd name="T2" fmla="*/ 176 w 224"/>
                  <a:gd name="T3" fmla="*/ 2 h 292"/>
                  <a:gd name="T4" fmla="*/ 192 w 224"/>
                  <a:gd name="T5" fmla="*/ 9 h 292"/>
                  <a:gd name="T6" fmla="*/ 205 w 224"/>
                  <a:gd name="T7" fmla="*/ 19 h 292"/>
                  <a:gd name="T8" fmla="*/ 216 w 224"/>
                  <a:gd name="T9" fmla="*/ 32 h 292"/>
                  <a:gd name="T10" fmla="*/ 222 w 224"/>
                  <a:gd name="T11" fmla="*/ 48 h 292"/>
                  <a:gd name="T12" fmla="*/ 224 w 224"/>
                  <a:gd name="T13" fmla="*/ 63 h 292"/>
                  <a:gd name="T14" fmla="*/ 222 w 224"/>
                  <a:gd name="T15" fmla="*/ 80 h 292"/>
                  <a:gd name="T16" fmla="*/ 216 w 224"/>
                  <a:gd name="T17" fmla="*/ 95 h 292"/>
                  <a:gd name="T18" fmla="*/ 119 w 224"/>
                  <a:gd name="T19" fmla="*/ 261 h 292"/>
                  <a:gd name="T20" fmla="*/ 109 w 224"/>
                  <a:gd name="T21" fmla="*/ 274 h 292"/>
                  <a:gd name="T22" fmla="*/ 95 w 224"/>
                  <a:gd name="T23" fmla="*/ 285 h 292"/>
                  <a:gd name="T24" fmla="*/ 81 w 224"/>
                  <a:gd name="T25" fmla="*/ 290 h 292"/>
                  <a:gd name="T26" fmla="*/ 64 w 224"/>
                  <a:gd name="T27" fmla="*/ 292 h 292"/>
                  <a:gd name="T28" fmla="*/ 48 w 224"/>
                  <a:gd name="T29" fmla="*/ 290 h 292"/>
                  <a:gd name="T30" fmla="*/ 32 w 224"/>
                  <a:gd name="T31" fmla="*/ 284 h 292"/>
                  <a:gd name="T32" fmla="*/ 18 w 224"/>
                  <a:gd name="T33" fmla="*/ 273 h 292"/>
                  <a:gd name="T34" fmla="*/ 8 w 224"/>
                  <a:gd name="T35" fmla="*/ 261 h 292"/>
                  <a:gd name="T36" fmla="*/ 2 w 224"/>
                  <a:gd name="T37" fmla="*/ 245 h 292"/>
                  <a:gd name="T38" fmla="*/ 0 w 224"/>
                  <a:gd name="T39" fmla="*/ 230 h 292"/>
                  <a:gd name="T40" fmla="*/ 2 w 224"/>
                  <a:gd name="T41" fmla="*/ 213 h 292"/>
                  <a:gd name="T42" fmla="*/ 8 w 224"/>
                  <a:gd name="T43" fmla="*/ 197 h 292"/>
                  <a:gd name="T44" fmla="*/ 105 w 224"/>
                  <a:gd name="T45" fmla="*/ 32 h 292"/>
                  <a:gd name="T46" fmla="*/ 115 w 224"/>
                  <a:gd name="T47" fmla="*/ 18 h 292"/>
                  <a:gd name="T48" fmla="*/ 129 w 224"/>
                  <a:gd name="T49" fmla="*/ 8 h 292"/>
                  <a:gd name="T50" fmla="*/ 144 w 224"/>
                  <a:gd name="T51" fmla="*/ 2 h 292"/>
                  <a:gd name="T52" fmla="*/ 159 w 224"/>
                  <a:gd name="T53" fmla="*/ 0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24" h="292">
                    <a:moveTo>
                      <a:pt x="159" y="0"/>
                    </a:moveTo>
                    <a:lnTo>
                      <a:pt x="176" y="2"/>
                    </a:lnTo>
                    <a:lnTo>
                      <a:pt x="192" y="9"/>
                    </a:lnTo>
                    <a:lnTo>
                      <a:pt x="205" y="19"/>
                    </a:lnTo>
                    <a:lnTo>
                      <a:pt x="216" y="32"/>
                    </a:lnTo>
                    <a:lnTo>
                      <a:pt x="222" y="48"/>
                    </a:lnTo>
                    <a:lnTo>
                      <a:pt x="224" y="63"/>
                    </a:lnTo>
                    <a:lnTo>
                      <a:pt x="222" y="80"/>
                    </a:lnTo>
                    <a:lnTo>
                      <a:pt x="216" y="95"/>
                    </a:lnTo>
                    <a:lnTo>
                      <a:pt x="119" y="261"/>
                    </a:lnTo>
                    <a:lnTo>
                      <a:pt x="109" y="274"/>
                    </a:lnTo>
                    <a:lnTo>
                      <a:pt x="95" y="285"/>
                    </a:lnTo>
                    <a:lnTo>
                      <a:pt x="81" y="290"/>
                    </a:lnTo>
                    <a:lnTo>
                      <a:pt x="64" y="292"/>
                    </a:lnTo>
                    <a:lnTo>
                      <a:pt x="48" y="290"/>
                    </a:lnTo>
                    <a:lnTo>
                      <a:pt x="32" y="284"/>
                    </a:lnTo>
                    <a:lnTo>
                      <a:pt x="18" y="273"/>
                    </a:lnTo>
                    <a:lnTo>
                      <a:pt x="8" y="261"/>
                    </a:lnTo>
                    <a:lnTo>
                      <a:pt x="2" y="245"/>
                    </a:lnTo>
                    <a:lnTo>
                      <a:pt x="0" y="230"/>
                    </a:lnTo>
                    <a:lnTo>
                      <a:pt x="2" y="213"/>
                    </a:lnTo>
                    <a:lnTo>
                      <a:pt x="8" y="197"/>
                    </a:lnTo>
                    <a:lnTo>
                      <a:pt x="105" y="32"/>
                    </a:lnTo>
                    <a:lnTo>
                      <a:pt x="115" y="18"/>
                    </a:lnTo>
                    <a:lnTo>
                      <a:pt x="129" y="8"/>
                    </a:lnTo>
                    <a:lnTo>
                      <a:pt x="144" y="2"/>
                    </a:lnTo>
                    <a:lnTo>
                      <a:pt x="15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165" name="TextBox 164"/>
          <p:cNvSpPr txBox="1"/>
          <p:nvPr/>
        </p:nvSpPr>
        <p:spPr>
          <a:xfrm>
            <a:off x="146657" y="1686060"/>
            <a:ext cx="3415303" cy="1121809"/>
          </a:xfrm>
          <a:prstGeom prst="rect">
            <a:avLst/>
          </a:prstGeom>
          <a:solidFill>
            <a:schemeClr val="bg2"/>
          </a:solidFill>
        </p:spPr>
        <p:txBody>
          <a:bodyPr wrap="square" tIns="144000" bIns="144000" rtlCol="0" anchor="ctr">
            <a:spAutoFit/>
          </a:bodyPr>
          <a:lstStyle/>
          <a:p>
            <a:pPr algn="ctr"/>
            <a:r>
              <a:rPr lang="bg-B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Директно предоставяне </a:t>
            </a:r>
          </a:p>
          <a:p>
            <a:pPr algn="ctr"/>
            <a:r>
              <a:rPr lang="bg-B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безвъзмездна финансова помощ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2" name="TextBox 181"/>
          <p:cNvSpPr txBox="1"/>
          <p:nvPr/>
        </p:nvSpPr>
        <p:spPr>
          <a:xfrm>
            <a:off x="146657" y="3379153"/>
            <a:ext cx="2394000" cy="906366"/>
          </a:xfrm>
          <a:prstGeom prst="rect">
            <a:avLst/>
          </a:prstGeom>
          <a:solidFill>
            <a:schemeClr val="accent1"/>
          </a:solidFill>
        </p:spPr>
        <p:txBody>
          <a:bodyPr wrap="square" tIns="144000" bIns="144000" rtlCol="0">
            <a:spAutoFit/>
          </a:bodyPr>
          <a:lstStyle/>
          <a:p>
            <a:pPr algn="ctr">
              <a:spcBef>
                <a:spcPts val="1800"/>
              </a:spcBef>
              <a:spcAft>
                <a:spcPts val="2400"/>
              </a:spcAft>
            </a:pPr>
            <a:r>
              <a:rPr lang="bg-BG" sz="2000" dirty="0">
                <a:solidFill>
                  <a:srgbClr val="E9EBF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Територия на цялата страна</a:t>
            </a:r>
            <a:endParaRPr lang="en-US" sz="2000" dirty="0">
              <a:solidFill>
                <a:srgbClr val="E9EBF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5" name="TextBox 184"/>
          <p:cNvSpPr txBox="1"/>
          <p:nvPr/>
        </p:nvSpPr>
        <p:spPr>
          <a:xfrm>
            <a:off x="508721" y="5080760"/>
            <a:ext cx="2880974" cy="979069"/>
          </a:xfrm>
          <a:prstGeom prst="rect">
            <a:avLst/>
          </a:prstGeom>
          <a:solidFill>
            <a:schemeClr val="accent2"/>
          </a:solidFill>
        </p:spPr>
        <p:txBody>
          <a:bodyPr wrap="square" tIns="180000" bIns="180000" rtlCol="0">
            <a:spAutoFit/>
          </a:bodyPr>
          <a:lstStyle/>
          <a:p>
            <a:pPr algn="ctr"/>
            <a:r>
              <a:rPr lang="bg-BG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Демаркация и допълняемост</a:t>
            </a:r>
          </a:p>
        </p:txBody>
      </p:sp>
      <p:sp>
        <p:nvSpPr>
          <p:cNvPr id="188" name="TextBox 187"/>
          <p:cNvSpPr txBox="1"/>
          <p:nvPr/>
        </p:nvSpPr>
        <p:spPr>
          <a:xfrm>
            <a:off x="8834577" y="1639415"/>
            <a:ext cx="2993871" cy="1121809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tIns="144000" bIns="144000" rtlCol="0">
            <a:spAutoFit/>
          </a:bodyPr>
          <a:lstStyle/>
          <a:p>
            <a:pPr algn="ctr"/>
            <a:r>
              <a:rPr lang="bg-B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Принос към национални цели, детска гаранция, зелени умения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1" name="TextBox 190"/>
          <p:cNvSpPr txBox="1"/>
          <p:nvPr/>
        </p:nvSpPr>
        <p:spPr>
          <a:xfrm>
            <a:off x="9719259" y="3439852"/>
            <a:ext cx="2394612" cy="844810"/>
          </a:xfrm>
          <a:prstGeom prst="rect">
            <a:avLst/>
          </a:prstGeom>
          <a:solidFill>
            <a:schemeClr val="accent6"/>
          </a:solidFill>
        </p:spPr>
        <p:txBody>
          <a:bodyPr wrap="square" tIns="144000" bIns="144000" rtlCol="0">
            <a:spAutoFit/>
          </a:bodyPr>
          <a:lstStyle/>
          <a:p>
            <a:pPr algn="ctr"/>
            <a:r>
              <a:rPr lang="bg-B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151 123  000 лв., ЮЗР 29 529 715 лв.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4" name="TextBox 193"/>
          <p:cNvSpPr txBox="1"/>
          <p:nvPr/>
        </p:nvSpPr>
        <p:spPr>
          <a:xfrm>
            <a:off x="8978557" y="5172196"/>
            <a:ext cx="2849891" cy="906366"/>
          </a:xfrm>
          <a:prstGeom prst="rect">
            <a:avLst/>
          </a:prstGeom>
          <a:solidFill>
            <a:srgbClr val="D6A300"/>
          </a:solidFill>
        </p:spPr>
        <p:txBody>
          <a:bodyPr wrap="square" tIns="144000" bIns="144000" rtlCol="0">
            <a:spAutoFit/>
          </a:bodyPr>
          <a:lstStyle/>
          <a:p>
            <a:pPr algn="ctr"/>
            <a:r>
              <a:rPr lang="bg-BG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Продължителност</a:t>
            </a:r>
          </a:p>
          <a:p>
            <a:pPr algn="ctr"/>
            <a:r>
              <a:rPr lang="bg-BG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2022- 2027 г.</a:t>
            </a:r>
            <a:endParaRPr 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Google Shape;9618;p66">
            <a:extLst>
              <a:ext uri="{FF2B5EF4-FFF2-40B4-BE49-F238E27FC236}">
                <a16:creationId xmlns:a16="http://schemas.microsoft.com/office/drawing/2014/main" id="{1FE00BAB-7E1E-4324-8FFE-A77FFD992E92}"/>
              </a:ext>
            </a:extLst>
          </p:cNvPr>
          <p:cNvSpPr/>
          <p:nvPr/>
        </p:nvSpPr>
        <p:spPr>
          <a:xfrm>
            <a:off x="5108921" y="1955338"/>
            <a:ext cx="646705" cy="638608"/>
          </a:xfrm>
          <a:custGeom>
            <a:avLst/>
            <a:gdLst/>
            <a:ahLst/>
            <a:cxnLst/>
            <a:rect l="l" t="t" r="r" b="b"/>
            <a:pathLst>
              <a:path w="11145" h="10442" extrusionOk="0">
                <a:moveTo>
                  <a:pt x="8692" y="2608"/>
                </a:moveTo>
                <a:cubicBezTo>
                  <a:pt x="8716" y="2608"/>
                  <a:pt x="8751" y="2643"/>
                  <a:pt x="8751" y="2667"/>
                </a:cubicBezTo>
                <a:lnTo>
                  <a:pt x="8751" y="3024"/>
                </a:lnTo>
                <a:cubicBezTo>
                  <a:pt x="8751" y="3060"/>
                  <a:pt x="8716" y="3084"/>
                  <a:pt x="8692" y="3084"/>
                </a:cubicBezTo>
                <a:lnTo>
                  <a:pt x="2453" y="3084"/>
                </a:lnTo>
                <a:cubicBezTo>
                  <a:pt x="2441" y="3084"/>
                  <a:pt x="2405" y="3060"/>
                  <a:pt x="2405" y="3024"/>
                </a:cubicBezTo>
                <a:lnTo>
                  <a:pt x="2405" y="2667"/>
                </a:lnTo>
                <a:cubicBezTo>
                  <a:pt x="2405" y="2643"/>
                  <a:pt x="2441" y="2608"/>
                  <a:pt x="2465" y="2608"/>
                </a:cubicBezTo>
                <a:close/>
                <a:moveTo>
                  <a:pt x="8096" y="3405"/>
                </a:moveTo>
                <a:lnTo>
                  <a:pt x="8096" y="3834"/>
                </a:lnTo>
                <a:lnTo>
                  <a:pt x="7977" y="3953"/>
                </a:lnTo>
                <a:lnTo>
                  <a:pt x="7227" y="3953"/>
                </a:lnTo>
                <a:lnTo>
                  <a:pt x="7108" y="3834"/>
                </a:lnTo>
                <a:lnTo>
                  <a:pt x="7108" y="3405"/>
                </a:lnTo>
                <a:close/>
                <a:moveTo>
                  <a:pt x="4048" y="3417"/>
                </a:moveTo>
                <a:lnTo>
                  <a:pt x="4048" y="3846"/>
                </a:lnTo>
                <a:lnTo>
                  <a:pt x="3929" y="3965"/>
                </a:lnTo>
                <a:lnTo>
                  <a:pt x="3179" y="3965"/>
                </a:lnTo>
                <a:lnTo>
                  <a:pt x="3060" y="3846"/>
                </a:lnTo>
                <a:lnTo>
                  <a:pt x="3060" y="3417"/>
                </a:lnTo>
                <a:close/>
                <a:moveTo>
                  <a:pt x="2739" y="3417"/>
                </a:moveTo>
                <a:lnTo>
                  <a:pt x="2739" y="3905"/>
                </a:lnTo>
                <a:cubicBezTo>
                  <a:pt x="2739" y="3953"/>
                  <a:pt x="2751" y="4001"/>
                  <a:pt x="2774" y="4025"/>
                </a:cubicBezTo>
                <a:lnTo>
                  <a:pt x="2941" y="4191"/>
                </a:lnTo>
                <a:lnTo>
                  <a:pt x="2941" y="4667"/>
                </a:lnTo>
                <a:lnTo>
                  <a:pt x="357" y="4667"/>
                </a:lnTo>
                <a:lnTo>
                  <a:pt x="476" y="3453"/>
                </a:lnTo>
                <a:cubicBezTo>
                  <a:pt x="476" y="3429"/>
                  <a:pt x="500" y="3417"/>
                  <a:pt x="536" y="3417"/>
                </a:cubicBezTo>
                <a:close/>
                <a:moveTo>
                  <a:pt x="10621" y="3417"/>
                </a:moveTo>
                <a:cubicBezTo>
                  <a:pt x="10656" y="3417"/>
                  <a:pt x="10668" y="3429"/>
                  <a:pt x="10680" y="3453"/>
                </a:cubicBezTo>
                <a:lnTo>
                  <a:pt x="10799" y="4667"/>
                </a:lnTo>
                <a:lnTo>
                  <a:pt x="8204" y="4667"/>
                </a:lnTo>
                <a:lnTo>
                  <a:pt x="8204" y="4191"/>
                </a:lnTo>
                <a:lnTo>
                  <a:pt x="8382" y="4025"/>
                </a:lnTo>
                <a:cubicBezTo>
                  <a:pt x="8406" y="4001"/>
                  <a:pt x="8418" y="3953"/>
                  <a:pt x="8418" y="3905"/>
                </a:cubicBezTo>
                <a:lnTo>
                  <a:pt x="8418" y="3417"/>
                </a:lnTo>
                <a:close/>
                <a:moveTo>
                  <a:pt x="3834" y="4298"/>
                </a:moveTo>
                <a:lnTo>
                  <a:pt x="3834" y="7644"/>
                </a:lnTo>
                <a:lnTo>
                  <a:pt x="3286" y="7644"/>
                </a:lnTo>
                <a:lnTo>
                  <a:pt x="3286" y="4298"/>
                </a:lnTo>
                <a:close/>
                <a:moveTo>
                  <a:pt x="7870" y="4298"/>
                </a:moveTo>
                <a:lnTo>
                  <a:pt x="7870" y="7644"/>
                </a:lnTo>
                <a:lnTo>
                  <a:pt x="7323" y="7644"/>
                </a:lnTo>
                <a:lnTo>
                  <a:pt x="7323" y="4298"/>
                </a:lnTo>
                <a:close/>
                <a:moveTo>
                  <a:pt x="5563" y="6230"/>
                </a:moveTo>
                <a:cubicBezTo>
                  <a:pt x="5617" y="6230"/>
                  <a:pt x="5674" y="6245"/>
                  <a:pt x="5727" y="6275"/>
                </a:cubicBezTo>
                <a:lnTo>
                  <a:pt x="6013" y="6465"/>
                </a:lnTo>
                <a:cubicBezTo>
                  <a:pt x="6084" y="6513"/>
                  <a:pt x="6132" y="6596"/>
                  <a:pt x="6132" y="6692"/>
                </a:cubicBezTo>
                <a:lnTo>
                  <a:pt x="6132" y="8525"/>
                </a:lnTo>
                <a:lnTo>
                  <a:pt x="5013" y="8525"/>
                </a:lnTo>
                <a:lnTo>
                  <a:pt x="5013" y="6692"/>
                </a:lnTo>
                <a:cubicBezTo>
                  <a:pt x="5013" y="6596"/>
                  <a:pt x="5060" y="6513"/>
                  <a:pt x="5132" y="6465"/>
                </a:cubicBezTo>
                <a:lnTo>
                  <a:pt x="5418" y="6275"/>
                </a:lnTo>
                <a:cubicBezTo>
                  <a:pt x="5459" y="6245"/>
                  <a:pt x="5510" y="6230"/>
                  <a:pt x="5563" y="6230"/>
                </a:cubicBezTo>
                <a:close/>
                <a:moveTo>
                  <a:pt x="3929" y="7989"/>
                </a:moveTo>
                <a:lnTo>
                  <a:pt x="4048" y="8108"/>
                </a:lnTo>
                <a:lnTo>
                  <a:pt x="4048" y="8537"/>
                </a:lnTo>
                <a:lnTo>
                  <a:pt x="3060" y="8537"/>
                </a:lnTo>
                <a:lnTo>
                  <a:pt x="3060" y="8108"/>
                </a:lnTo>
                <a:lnTo>
                  <a:pt x="3179" y="7989"/>
                </a:lnTo>
                <a:close/>
                <a:moveTo>
                  <a:pt x="7954" y="7989"/>
                </a:moveTo>
                <a:lnTo>
                  <a:pt x="8073" y="8108"/>
                </a:lnTo>
                <a:lnTo>
                  <a:pt x="8073" y="8537"/>
                </a:lnTo>
                <a:lnTo>
                  <a:pt x="7096" y="8537"/>
                </a:lnTo>
                <a:lnTo>
                  <a:pt x="7096" y="8525"/>
                </a:lnTo>
                <a:lnTo>
                  <a:pt x="7096" y="8108"/>
                </a:lnTo>
                <a:lnTo>
                  <a:pt x="7215" y="7989"/>
                </a:lnTo>
                <a:close/>
                <a:moveTo>
                  <a:pt x="6787" y="3429"/>
                </a:moveTo>
                <a:lnTo>
                  <a:pt x="6787" y="3917"/>
                </a:lnTo>
                <a:cubicBezTo>
                  <a:pt x="6787" y="3965"/>
                  <a:pt x="6799" y="4013"/>
                  <a:pt x="6834" y="4036"/>
                </a:cubicBezTo>
                <a:lnTo>
                  <a:pt x="7013" y="4215"/>
                </a:lnTo>
                <a:lnTo>
                  <a:pt x="7013" y="7763"/>
                </a:lnTo>
                <a:lnTo>
                  <a:pt x="6834" y="7942"/>
                </a:lnTo>
                <a:cubicBezTo>
                  <a:pt x="6799" y="7966"/>
                  <a:pt x="6787" y="8013"/>
                  <a:pt x="6787" y="8061"/>
                </a:cubicBezTo>
                <a:lnTo>
                  <a:pt x="6787" y="8549"/>
                </a:lnTo>
                <a:lnTo>
                  <a:pt x="6477" y="8525"/>
                </a:lnTo>
                <a:lnTo>
                  <a:pt x="6477" y="6692"/>
                </a:lnTo>
                <a:cubicBezTo>
                  <a:pt x="6477" y="6501"/>
                  <a:pt x="6370" y="6299"/>
                  <a:pt x="6203" y="6180"/>
                </a:cubicBezTo>
                <a:lnTo>
                  <a:pt x="5918" y="5989"/>
                </a:lnTo>
                <a:cubicBezTo>
                  <a:pt x="5816" y="5924"/>
                  <a:pt x="5703" y="5891"/>
                  <a:pt x="5589" y="5891"/>
                </a:cubicBezTo>
                <a:cubicBezTo>
                  <a:pt x="5474" y="5891"/>
                  <a:pt x="5358" y="5924"/>
                  <a:pt x="5251" y="5989"/>
                </a:cubicBezTo>
                <a:lnTo>
                  <a:pt x="4965" y="6180"/>
                </a:lnTo>
                <a:cubicBezTo>
                  <a:pt x="4810" y="6299"/>
                  <a:pt x="4703" y="6477"/>
                  <a:pt x="4703" y="6692"/>
                </a:cubicBezTo>
                <a:lnTo>
                  <a:pt x="4703" y="8525"/>
                </a:lnTo>
                <a:lnTo>
                  <a:pt x="4394" y="8525"/>
                </a:lnTo>
                <a:lnTo>
                  <a:pt x="4394" y="8025"/>
                </a:lnTo>
                <a:cubicBezTo>
                  <a:pt x="4394" y="7989"/>
                  <a:pt x="4370" y="7942"/>
                  <a:pt x="4346" y="7906"/>
                </a:cubicBezTo>
                <a:lnTo>
                  <a:pt x="4167" y="7751"/>
                </a:lnTo>
                <a:lnTo>
                  <a:pt x="4167" y="4203"/>
                </a:lnTo>
                <a:lnTo>
                  <a:pt x="4346" y="4036"/>
                </a:lnTo>
                <a:cubicBezTo>
                  <a:pt x="4370" y="4013"/>
                  <a:pt x="4394" y="3965"/>
                  <a:pt x="4394" y="3917"/>
                </a:cubicBezTo>
                <a:lnTo>
                  <a:pt x="4394" y="3429"/>
                </a:lnTo>
                <a:close/>
                <a:moveTo>
                  <a:pt x="8525" y="8847"/>
                </a:moveTo>
                <a:lnTo>
                  <a:pt x="8525" y="9311"/>
                </a:lnTo>
                <a:lnTo>
                  <a:pt x="2631" y="9311"/>
                </a:lnTo>
                <a:lnTo>
                  <a:pt x="2631" y="8847"/>
                </a:lnTo>
                <a:close/>
                <a:moveTo>
                  <a:pt x="1858" y="9632"/>
                </a:moveTo>
                <a:lnTo>
                  <a:pt x="1858" y="10097"/>
                </a:lnTo>
                <a:lnTo>
                  <a:pt x="607" y="10097"/>
                </a:lnTo>
                <a:lnTo>
                  <a:pt x="607" y="9632"/>
                </a:lnTo>
                <a:close/>
                <a:moveTo>
                  <a:pt x="8978" y="9632"/>
                </a:moveTo>
                <a:lnTo>
                  <a:pt x="8978" y="10097"/>
                </a:lnTo>
                <a:lnTo>
                  <a:pt x="2203" y="10097"/>
                </a:lnTo>
                <a:lnTo>
                  <a:pt x="2203" y="9632"/>
                </a:lnTo>
                <a:close/>
                <a:moveTo>
                  <a:pt x="10549" y="9632"/>
                </a:moveTo>
                <a:lnTo>
                  <a:pt x="10549" y="10097"/>
                </a:lnTo>
                <a:lnTo>
                  <a:pt x="9299" y="10097"/>
                </a:lnTo>
                <a:lnTo>
                  <a:pt x="9299" y="9632"/>
                </a:lnTo>
                <a:close/>
                <a:moveTo>
                  <a:pt x="5566" y="0"/>
                </a:moveTo>
                <a:cubicBezTo>
                  <a:pt x="5531" y="0"/>
                  <a:pt x="5495" y="12"/>
                  <a:pt x="5465" y="36"/>
                </a:cubicBezTo>
                <a:lnTo>
                  <a:pt x="4417" y="857"/>
                </a:lnTo>
                <a:cubicBezTo>
                  <a:pt x="4346" y="917"/>
                  <a:pt x="4334" y="1024"/>
                  <a:pt x="4394" y="1096"/>
                </a:cubicBezTo>
                <a:cubicBezTo>
                  <a:pt x="4427" y="1136"/>
                  <a:pt x="4473" y="1158"/>
                  <a:pt x="4521" y="1158"/>
                </a:cubicBezTo>
                <a:cubicBezTo>
                  <a:pt x="4557" y="1158"/>
                  <a:pt x="4596" y="1145"/>
                  <a:pt x="4632" y="1119"/>
                </a:cubicBezTo>
                <a:lnTo>
                  <a:pt x="5560" y="393"/>
                </a:lnTo>
                <a:lnTo>
                  <a:pt x="8025" y="2298"/>
                </a:lnTo>
                <a:lnTo>
                  <a:pt x="3143" y="2298"/>
                </a:lnTo>
                <a:lnTo>
                  <a:pt x="4036" y="1596"/>
                </a:lnTo>
                <a:cubicBezTo>
                  <a:pt x="4108" y="1536"/>
                  <a:pt x="4120" y="1441"/>
                  <a:pt x="4060" y="1358"/>
                </a:cubicBezTo>
                <a:cubicBezTo>
                  <a:pt x="4026" y="1317"/>
                  <a:pt x="3977" y="1296"/>
                  <a:pt x="3928" y="1296"/>
                </a:cubicBezTo>
                <a:cubicBezTo>
                  <a:pt x="3891" y="1296"/>
                  <a:pt x="3853" y="1308"/>
                  <a:pt x="3822" y="1334"/>
                </a:cubicBezTo>
                <a:lnTo>
                  <a:pt x="2584" y="2298"/>
                </a:lnTo>
                <a:lnTo>
                  <a:pt x="2453" y="2298"/>
                </a:lnTo>
                <a:cubicBezTo>
                  <a:pt x="2250" y="2298"/>
                  <a:pt x="2072" y="2477"/>
                  <a:pt x="2072" y="2691"/>
                </a:cubicBezTo>
                <a:lnTo>
                  <a:pt x="2072" y="3048"/>
                </a:lnTo>
                <a:lnTo>
                  <a:pt x="2072" y="3108"/>
                </a:lnTo>
                <a:lnTo>
                  <a:pt x="524" y="3108"/>
                </a:lnTo>
                <a:cubicBezTo>
                  <a:pt x="322" y="3108"/>
                  <a:pt x="167" y="3251"/>
                  <a:pt x="131" y="3441"/>
                </a:cubicBezTo>
                <a:lnTo>
                  <a:pt x="0" y="4834"/>
                </a:lnTo>
                <a:cubicBezTo>
                  <a:pt x="0" y="4870"/>
                  <a:pt x="12" y="4918"/>
                  <a:pt x="48" y="4953"/>
                </a:cubicBezTo>
                <a:cubicBezTo>
                  <a:pt x="72" y="4977"/>
                  <a:pt x="119" y="5013"/>
                  <a:pt x="167" y="5013"/>
                </a:cubicBezTo>
                <a:lnTo>
                  <a:pt x="262" y="5013"/>
                </a:lnTo>
                <a:lnTo>
                  <a:pt x="262" y="5822"/>
                </a:lnTo>
                <a:cubicBezTo>
                  <a:pt x="262" y="5918"/>
                  <a:pt x="345" y="5989"/>
                  <a:pt x="429" y="5989"/>
                </a:cubicBezTo>
                <a:cubicBezTo>
                  <a:pt x="524" y="5989"/>
                  <a:pt x="596" y="5918"/>
                  <a:pt x="596" y="5822"/>
                </a:cubicBezTo>
                <a:lnTo>
                  <a:pt x="596" y="5013"/>
                </a:lnTo>
                <a:lnTo>
                  <a:pt x="2965" y="5013"/>
                </a:lnTo>
                <a:lnTo>
                  <a:pt x="2965" y="7763"/>
                </a:lnTo>
                <a:lnTo>
                  <a:pt x="2798" y="7930"/>
                </a:lnTo>
                <a:cubicBezTo>
                  <a:pt x="2762" y="7954"/>
                  <a:pt x="2751" y="8001"/>
                  <a:pt x="2751" y="8049"/>
                </a:cubicBezTo>
                <a:lnTo>
                  <a:pt x="2751" y="8537"/>
                </a:lnTo>
                <a:lnTo>
                  <a:pt x="2489" y="8537"/>
                </a:lnTo>
                <a:cubicBezTo>
                  <a:pt x="2393" y="8537"/>
                  <a:pt x="2322" y="8608"/>
                  <a:pt x="2322" y="8704"/>
                </a:cubicBezTo>
                <a:lnTo>
                  <a:pt x="2322" y="9323"/>
                </a:lnTo>
                <a:lnTo>
                  <a:pt x="643" y="9323"/>
                </a:lnTo>
                <a:lnTo>
                  <a:pt x="643" y="6584"/>
                </a:lnTo>
                <a:cubicBezTo>
                  <a:pt x="643" y="6501"/>
                  <a:pt x="560" y="6418"/>
                  <a:pt x="476" y="6418"/>
                </a:cubicBezTo>
                <a:cubicBezTo>
                  <a:pt x="381" y="6418"/>
                  <a:pt x="310" y="6501"/>
                  <a:pt x="310" y="6584"/>
                </a:cubicBezTo>
                <a:lnTo>
                  <a:pt x="310" y="10275"/>
                </a:lnTo>
                <a:cubicBezTo>
                  <a:pt x="310" y="10371"/>
                  <a:pt x="381" y="10442"/>
                  <a:pt x="476" y="10442"/>
                </a:cubicBezTo>
                <a:lnTo>
                  <a:pt x="10740" y="10442"/>
                </a:lnTo>
                <a:cubicBezTo>
                  <a:pt x="10835" y="10442"/>
                  <a:pt x="10906" y="10371"/>
                  <a:pt x="10906" y="10275"/>
                </a:cubicBezTo>
                <a:lnTo>
                  <a:pt x="10906" y="8347"/>
                </a:lnTo>
                <a:cubicBezTo>
                  <a:pt x="10906" y="8251"/>
                  <a:pt x="10835" y="8180"/>
                  <a:pt x="10740" y="8180"/>
                </a:cubicBezTo>
                <a:cubicBezTo>
                  <a:pt x="10656" y="8180"/>
                  <a:pt x="10585" y="8251"/>
                  <a:pt x="10585" y="8347"/>
                </a:cubicBezTo>
                <a:lnTo>
                  <a:pt x="10585" y="9323"/>
                </a:lnTo>
                <a:lnTo>
                  <a:pt x="8894" y="9323"/>
                </a:lnTo>
                <a:lnTo>
                  <a:pt x="8894" y="8704"/>
                </a:lnTo>
                <a:cubicBezTo>
                  <a:pt x="8894" y="8608"/>
                  <a:pt x="8823" y="8537"/>
                  <a:pt x="8739" y="8537"/>
                </a:cubicBezTo>
                <a:lnTo>
                  <a:pt x="8466" y="8537"/>
                </a:lnTo>
                <a:lnTo>
                  <a:pt x="8466" y="8049"/>
                </a:lnTo>
                <a:cubicBezTo>
                  <a:pt x="8466" y="8001"/>
                  <a:pt x="8454" y="7954"/>
                  <a:pt x="8418" y="7930"/>
                </a:cubicBezTo>
                <a:lnTo>
                  <a:pt x="8239" y="7763"/>
                </a:lnTo>
                <a:lnTo>
                  <a:pt x="8239" y="5013"/>
                </a:lnTo>
                <a:lnTo>
                  <a:pt x="10549" y="5013"/>
                </a:lnTo>
                <a:lnTo>
                  <a:pt x="10549" y="7585"/>
                </a:lnTo>
                <a:cubicBezTo>
                  <a:pt x="10549" y="7668"/>
                  <a:pt x="10621" y="7751"/>
                  <a:pt x="10716" y="7751"/>
                </a:cubicBezTo>
                <a:cubicBezTo>
                  <a:pt x="10799" y="7751"/>
                  <a:pt x="10883" y="7668"/>
                  <a:pt x="10883" y="7585"/>
                </a:cubicBezTo>
                <a:lnTo>
                  <a:pt x="10883" y="5013"/>
                </a:lnTo>
                <a:lnTo>
                  <a:pt x="10978" y="5013"/>
                </a:lnTo>
                <a:cubicBezTo>
                  <a:pt x="11025" y="5013"/>
                  <a:pt x="11073" y="4989"/>
                  <a:pt x="11097" y="4953"/>
                </a:cubicBezTo>
                <a:cubicBezTo>
                  <a:pt x="11133" y="4906"/>
                  <a:pt x="11144" y="4858"/>
                  <a:pt x="11133" y="4810"/>
                </a:cubicBezTo>
                <a:lnTo>
                  <a:pt x="11002" y="3429"/>
                </a:lnTo>
                <a:cubicBezTo>
                  <a:pt x="10978" y="3239"/>
                  <a:pt x="10811" y="3084"/>
                  <a:pt x="10609" y="3084"/>
                </a:cubicBezTo>
                <a:lnTo>
                  <a:pt x="9061" y="3084"/>
                </a:lnTo>
                <a:lnTo>
                  <a:pt x="9061" y="3024"/>
                </a:lnTo>
                <a:lnTo>
                  <a:pt x="9061" y="2667"/>
                </a:lnTo>
                <a:cubicBezTo>
                  <a:pt x="9061" y="2465"/>
                  <a:pt x="8882" y="2286"/>
                  <a:pt x="8680" y="2286"/>
                </a:cubicBezTo>
                <a:lnTo>
                  <a:pt x="8537" y="2286"/>
                </a:lnTo>
                <a:lnTo>
                  <a:pt x="5668" y="36"/>
                </a:lnTo>
                <a:cubicBezTo>
                  <a:pt x="5638" y="12"/>
                  <a:pt x="5602" y="0"/>
                  <a:pt x="5566" y="0"/>
                </a:cubicBezTo>
                <a:close/>
              </a:path>
            </a:pathLst>
          </a:cu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E6DC4413-379C-4157-A601-0229634D0696}"/>
              </a:ext>
            </a:extLst>
          </p:cNvPr>
          <p:cNvSpPr txBox="1"/>
          <p:nvPr/>
        </p:nvSpPr>
        <p:spPr>
          <a:xfrm>
            <a:off x="3981294" y="1026751"/>
            <a:ext cx="32398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bg-BG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Общи изисквания</a:t>
            </a:r>
            <a:endParaRPr lang="en-US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F050E42F-D338-483E-B558-E90B0B2FE4F4}"/>
              </a:ext>
            </a:extLst>
          </p:cNvPr>
          <p:cNvSpPr txBox="1"/>
          <p:nvPr/>
        </p:nvSpPr>
        <p:spPr>
          <a:xfrm>
            <a:off x="6858947" y="3408304"/>
            <a:ext cx="326745" cy="52322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bg-BG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Times New Roman" panose="02020603050405020304" pitchFamily="18" charset="0"/>
              </a:rPr>
              <a:t>€</a:t>
            </a:r>
            <a:endParaRPr lang="bg-BG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89" name="Google Shape;9226;p66">
            <a:extLst>
              <a:ext uri="{FF2B5EF4-FFF2-40B4-BE49-F238E27FC236}">
                <a16:creationId xmlns:a16="http://schemas.microsoft.com/office/drawing/2014/main" id="{3CEF0554-81F3-4B35-A6EE-462E8C3A6BD7}"/>
              </a:ext>
            </a:extLst>
          </p:cNvPr>
          <p:cNvSpPr/>
          <p:nvPr/>
        </p:nvSpPr>
        <p:spPr>
          <a:xfrm>
            <a:off x="6599384" y="4965317"/>
            <a:ext cx="531190" cy="697965"/>
          </a:xfrm>
          <a:custGeom>
            <a:avLst/>
            <a:gdLst/>
            <a:ahLst/>
            <a:cxnLst/>
            <a:rect l="l" t="t" r="r" b="b"/>
            <a:pathLst>
              <a:path w="6240" h="10955" extrusionOk="0">
                <a:moveTo>
                  <a:pt x="5644" y="358"/>
                </a:moveTo>
                <a:lnTo>
                  <a:pt x="5644" y="2870"/>
                </a:lnTo>
                <a:cubicBezTo>
                  <a:pt x="5644" y="4001"/>
                  <a:pt x="4882" y="5013"/>
                  <a:pt x="3787" y="5311"/>
                </a:cubicBezTo>
                <a:cubicBezTo>
                  <a:pt x="3716" y="5323"/>
                  <a:pt x="3656" y="5406"/>
                  <a:pt x="3656" y="5478"/>
                </a:cubicBezTo>
                <a:cubicBezTo>
                  <a:pt x="3656" y="5549"/>
                  <a:pt x="3716" y="5621"/>
                  <a:pt x="3787" y="5644"/>
                </a:cubicBezTo>
                <a:cubicBezTo>
                  <a:pt x="4882" y="5942"/>
                  <a:pt x="5644" y="6954"/>
                  <a:pt x="5644" y="8085"/>
                </a:cubicBezTo>
                <a:lnTo>
                  <a:pt x="5644" y="10597"/>
                </a:lnTo>
                <a:lnTo>
                  <a:pt x="584" y="10597"/>
                </a:lnTo>
                <a:lnTo>
                  <a:pt x="584" y="8085"/>
                </a:lnTo>
                <a:cubicBezTo>
                  <a:pt x="584" y="6954"/>
                  <a:pt x="1346" y="5942"/>
                  <a:pt x="2442" y="5644"/>
                </a:cubicBezTo>
                <a:cubicBezTo>
                  <a:pt x="2525" y="5621"/>
                  <a:pt x="2573" y="5549"/>
                  <a:pt x="2573" y="5478"/>
                </a:cubicBezTo>
                <a:cubicBezTo>
                  <a:pt x="2573" y="5406"/>
                  <a:pt x="2525" y="5323"/>
                  <a:pt x="2442" y="5311"/>
                </a:cubicBezTo>
                <a:cubicBezTo>
                  <a:pt x="1346" y="5013"/>
                  <a:pt x="584" y="4001"/>
                  <a:pt x="584" y="2870"/>
                </a:cubicBezTo>
                <a:lnTo>
                  <a:pt x="584" y="358"/>
                </a:lnTo>
                <a:close/>
                <a:moveTo>
                  <a:pt x="179" y="1"/>
                </a:moveTo>
                <a:cubicBezTo>
                  <a:pt x="84" y="1"/>
                  <a:pt x="1" y="72"/>
                  <a:pt x="1" y="179"/>
                </a:cubicBezTo>
                <a:cubicBezTo>
                  <a:pt x="1" y="287"/>
                  <a:pt x="84" y="358"/>
                  <a:pt x="179" y="358"/>
                </a:cubicBezTo>
                <a:lnTo>
                  <a:pt x="239" y="358"/>
                </a:lnTo>
                <a:lnTo>
                  <a:pt x="239" y="2870"/>
                </a:lnTo>
                <a:cubicBezTo>
                  <a:pt x="239" y="4001"/>
                  <a:pt x="894" y="5013"/>
                  <a:pt x="1894" y="5478"/>
                </a:cubicBezTo>
                <a:cubicBezTo>
                  <a:pt x="894" y="5942"/>
                  <a:pt x="239" y="6966"/>
                  <a:pt x="239" y="8085"/>
                </a:cubicBezTo>
                <a:lnTo>
                  <a:pt x="239" y="10597"/>
                </a:lnTo>
                <a:lnTo>
                  <a:pt x="179" y="10597"/>
                </a:lnTo>
                <a:cubicBezTo>
                  <a:pt x="84" y="10597"/>
                  <a:pt x="1" y="10669"/>
                  <a:pt x="1" y="10776"/>
                </a:cubicBezTo>
                <a:cubicBezTo>
                  <a:pt x="1" y="10883"/>
                  <a:pt x="84" y="10955"/>
                  <a:pt x="179" y="10955"/>
                </a:cubicBezTo>
                <a:lnTo>
                  <a:pt x="6061" y="10955"/>
                </a:lnTo>
                <a:cubicBezTo>
                  <a:pt x="6168" y="10955"/>
                  <a:pt x="6240" y="10883"/>
                  <a:pt x="6240" y="10776"/>
                </a:cubicBezTo>
                <a:cubicBezTo>
                  <a:pt x="6240" y="10669"/>
                  <a:pt x="6144" y="10597"/>
                  <a:pt x="6061" y="10597"/>
                </a:cubicBezTo>
                <a:lnTo>
                  <a:pt x="6002" y="10597"/>
                </a:lnTo>
                <a:lnTo>
                  <a:pt x="6002" y="8085"/>
                </a:lnTo>
                <a:cubicBezTo>
                  <a:pt x="6002" y="6954"/>
                  <a:pt x="5347" y="5942"/>
                  <a:pt x="4347" y="5478"/>
                </a:cubicBezTo>
                <a:cubicBezTo>
                  <a:pt x="5347" y="5013"/>
                  <a:pt x="6002" y="3989"/>
                  <a:pt x="6002" y="2870"/>
                </a:cubicBezTo>
                <a:lnTo>
                  <a:pt x="6002" y="358"/>
                </a:lnTo>
                <a:lnTo>
                  <a:pt x="6061" y="358"/>
                </a:lnTo>
                <a:cubicBezTo>
                  <a:pt x="6168" y="358"/>
                  <a:pt x="6240" y="287"/>
                  <a:pt x="6240" y="179"/>
                </a:cubicBezTo>
                <a:cubicBezTo>
                  <a:pt x="6240" y="72"/>
                  <a:pt x="6168" y="1"/>
                  <a:pt x="6061" y="1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6" name="Picture 95">
            <a:extLst>
              <a:ext uri="{FF2B5EF4-FFF2-40B4-BE49-F238E27FC236}">
                <a16:creationId xmlns:a16="http://schemas.microsoft.com/office/drawing/2014/main" id="{B22BB091-AA43-4134-A318-014DF4BA3874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7202" y="3506481"/>
            <a:ext cx="728423" cy="646331"/>
          </a:xfrm>
          <a:prstGeom prst="rect">
            <a:avLst/>
          </a:prstGeom>
          <a:solidFill>
            <a:srgbClr val="D7E7F5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066423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C9A750F-FE33-43AC-AC54-833EDB6299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3F93CCAC-4427-4293-BD6C-56B095E91F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51380808"/>
              </p:ext>
            </p:extLst>
          </p:nvPr>
        </p:nvGraphicFramePr>
        <p:xfrm>
          <a:off x="2608138" y="1256770"/>
          <a:ext cx="87122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8" name="Flowchart: Connector 37">
            <a:extLst>
              <a:ext uri="{FF2B5EF4-FFF2-40B4-BE49-F238E27FC236}">
                <a16:creationId xmlns:a16="http://schemas.microsoft.com/office/drawing/2014/main" id="{B4B67BEE-351A-47D3-8213-7C4FA90538CC}"/>
              </a:ext>
            </a:extLst>
          </p:cNvPr>
          <p:cNvSpPr/>
          <p:nvPr/>
        </p:nvSpPr>
        <p:spPr>
          <a:xfrm>
            <a:off x="7525129" y="1852863"/>
            <a:ext cx="2629524" cy="1205776"/>
          </a:xfrm>
          <a:prstGeom prst="flowChartConnector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5">
                  <a:lumMod val="95000"/>
                  <a:lumOff val="5000"/>
                </a:schemeClr>
              </a:gs>
              <a:gs pos="100000">
                <a:schemeClr val="accent5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2800" dirty="0"/>
              <a:t>Родители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935DE90-934D-4029-80DB-6E7BE868044D}"/>
              </a:ext>
            </a:extLst>
          </p:cNvPr>
          <p:cNvSpPr txBox="1"/>
          <p:nvPr/>
        </p:nvSpPr>
        <p:spPr>
          <a:xfrm>
            <a:off x="454887" y="1050817"/>
            <a:ext cx="304726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000" dirty="0">
                <a:solidFill>
                  <a:schemeClr val="accent1">
                    <a:lumMod val="75000"/>
                  </a:schemeClr>
                </a:solidFill>
              </a:rPr>
              <a:t>Учители, други педагогически специалисти, непедагогически персонал, вкл. образователни медиатори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0ECC0A80-E380-48E4-9BAB-F1C9B3FA4BA0}"/>
              </a:ext>
            </a:extLst>
          </p:cNvPr>
          <p:cNvCxnSpPr>
            <a:cxnSpLocks/>
          </p:cNvCxnSpPr>
          <p:nvPr/>
        </p:nvCxnSpPr>
        <p:spPr>
          <a:xfrm>
            <a:off x="2279984" y="1576136"/>
            <a:ext cx="1481221" cy="5534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316B6A61-1793-49B5-8726-E08C84270D4B}"/>
              </a:ext>
            </a:extLst>
          </p:cNvPr>
          <p:cNvSpPr txBox="1"/>
          <p:nvPr/>
        </p:nvSpPr>
        <p:spPr>
          <a:xfrm>
            <a:off x="265946" y="3813115"/>
            <a:ext cx="380139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bg-BG" sz="2000" dirty="0">
                <a:solidFill>
                  <a:schemeClr val="accent1">
                    <a:lumMod val="75000"/>
                  </a:schemeClr>
                </a:solidFill>
              </a:rPr>
              <a:t>Фокус са уязвими групи:</a:t>
            </a:r>
          </a:p>
          <a:p>
            <a:pPr algn="just"/>
            <a:r>
              <a:rPr lang="bg-BG" sz="2000" dirty="0">
                <a:solidFill>
                  <a:schemeClr val="accent1">
                    <a:lumMod val="75000"/>
                  </a:schemeClr>
                </a:solidFill>
              </a:rPr>
              <a:t>маргинализирани, като напр. роми, с обучителни затруднения, в риск от отпадане, с пропуски в усвояване на учебно съдържание, със СОП, с хронични заболявания, изявени дарби, в риск от социална изолация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362B6ACD-E9E5-4933-8A9C-EAEA6971A321}"/>
              </a:ext>
            </a:extLst>
          </p:cNvPr>
          <p:cNvCxnSpPr/>
          <p:nvPr/>
        </p:nvCxnSpPr>
        <p:spPr>
          <a:xfrm flipV="1">
            <a:off x="4138863" y="4632158"/>
            <a:ext cx="974558" cy="7940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90F31E9-5EF9-43C2-A15B-B187BEF59FE8}"/>
              </a:ext>
            </a:extLst>
          </p:cNvPr>
          <p:cNvSpPr txBox="1"/>
          <p:nvPr/>
        </p:nvSpPr>
        <p:spPr>
          <a:xfrm>
            <a:off x="9401175" y="4317444"/>
            <a:ext cx="2558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000" dirty="0">
                <a:solidFill>
                  <a:schemeClr val="accent1">
                    <a:lumMod val="75000"/>
                  </a:schemeClr>
                </a:solidFill>
                <a:effectLst/>
                <a:ea typeface="Calibri" panose="020F0502020204030204" pitchFamily="34" charset="0"/>
              </a:rPr>
              <a:t>Родители на ученици от уязвими групи</a:t>
            </a:r>
            <a:endParaRPr lang="bg-BG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AC866A63-16EE-4529-8E18-7A4DB50EDC82}"/>
              </a:ext>
            </a:extLst>
          </p:cNvPr>
          <p:cNvCxnSpPr/>
          <p:nvPr/>
        </p:nvCxnSpPr>
        <p:spPr>
          <a:xfrm flipH="1" flipV="1">
            <a:off x="9989092" y="2787105"/>
            <a:ext cx="499979" cy="15714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Freeform 32">
            <a:extLst>
              <a:ext uri="{FF2B5EF4-FFF2-40B4-BE49-F238E27FC236}">
                <a16:creationId xmlns:a16="http://schemas.microsoft.com/office/drawing/2014/main" id="{0F248667-E6AA-4EBC-AB2D-D43CD7A4B18D}"/>
              </a:ext>
            </a:extLst>
          </p:cNvPr>
          <p:cNvSpPr>
            <a:spLocks noEditPoints="1"/>
          </p:cNvSpPr>
          <p:nvPr/>
        </p:nvSpPr>
        <p:spPr bwMode="auto">
          <a:xfrm>
            <a:off x="8124660" y="5658399"/>
            <a:ext cx="1172692" cy="1086458"/>
          </a:xfrm>
          <a:custGeom>
            <a:avLst/>
            <a:gdLst>
              <a:gd name="T0" fmla="*/ 3061 w 4766"/>
              <a:gd name="T1" fmla="*/ 2218 h 3974"/>
              <a:gd name="T2" fmla="*/ 3455 w 4766"/>
              <a:gd name="T3" fmla="*/ 2539 h 3974"/>
              <a:gd name="T4" fmla="*/ 3609 w 4766"/>
              <a:gd name="T5" fmla="*/ 3035 h 3974"/>
              <a:gd name="T6" fmla="*/ 3511 w 4766"/>
              <a:gd name="T7" fmla="*/ 3797 h 3974"/>
              <a:gd name="T8" fmla="*/ 3231 w 4766"/>
              <a:gd name="T9" fmla="*/ 3888 h 3974"/>
              <a:gd name="T10" fmla="*/ 2716 w 4766"/>
              <a:gd name="T11" fmla="*/ 3967 h 3974"/>
              <a:gd name="T12" fmla="*/ 2057 w 4766"/>
              <a:gd name="T13" fmla="*/ 3948 h 3974"/>
              <a:gd name="T14" fmla="*/ 1278 w 4766"/>
              <a:gd name="T15" fmla="*/ 3780 h 3974"/>
              <a:gd name="T16" fmla="*/ 1266 w 4766"/>
              <a:gd name="T17" fmla="*/ 2771 h 3974"/>
              <a:gd name="T18" fmla="*/ 1552 w 4766"/>
              <a:gd name="T19" fmla="*/ 2350 h 3974"/>
              <a:gd name="T20" fmla="*/ 2029 w 4766"/>
              <a:gd name="T21" fmla="*/ 2153 h 3974"/>
              <a:gd name="T22" fmla="*/ 4136 w 4766"/>
              <a:gd name="T23" fmla="*/ 1472 h 3974"/>
              <a:gd name="T24" fmla="*/ 4561 w 4766"/>
              <a:gd name="T25" fmla="*/ 1755 h 3974"/>
              <a:gd name="T26" fmla="*/ 4760 w 4766"/>
              <a:gd name="T27" fmla="*/ 2228 h 3974"/>
              <a:gd name="T28" fmla="*/ 4691 w 4766"/>
              <a:gd name="T29" fmla="*/ 3073 h 3974"/>
              <a:gd name="T30" fmla="*/ 4454 w 4766"/>
              <a:gd name="T31" fmla="*/ 3155 h 3974"/>
              <a:gd name="T32" fmla="*/ 3982 w 4766"/>
              <a:gd name="T33" fmla="*/ 3243 h 3974"/>
              <a:gd name="T34" fmla="*/ 3739 w 4766"/>
              <a:gd name="T35" fmla="*/ 2761 h 3974"/>
              <a:gd name="T36" fmla="*/ 3473 w 4766"/>
              <a:gd name="T37" fmla="*/ 2301 h 3974"/>
              <a:gd name="T38" fmla="*/ 3016 w 4766"/>
              <a:gd name="T39" fmla="*/ 2028 h 3974"/>
              <a:gd name="T40" fmla="*/ 3261 w 4766"/>
              <a:gd name="T41" fmla="*/ 1603 h 3974"/>
              <a:gd name="T42" fmla="*/ 1561 w 4766"/>
              <a:gd name="T43" fmla="*/ 1521 h 3974"/>
              <a:gd name="T44" fmla="*/ 1763 w 4766"/>
              <a:gd name="T45" fmla="*/ 1968 h 3974"/>
              <a:gd name="T46" fmla="*/ 1427 w 4766"/>
              <a:gd name="T47" fmla="*/ 2240 h 3974"/>
              <a:gd name="T48" fmla="*/ 1124 w 4766"/>
              <a:gd name="T49" fmla="*/ 2674 h 3974"/>
              <a:gd name="T50" fmla="*/ 947 w 4766"/>
              <a:gd name="T51" fmla="*/ 3244 h 3974"/>
              <a:gd name="T52" fmla="*/ 192 w 4766"/>
              <a:gd name="T53" fmla="*/ 3106 h 3974"/>
              <a:gd name="T54" fmla="*/ 18 w 4766"/>
              <a:gd name="T55" fmla="*/ 2141 h 3974"/>
              <a:gd name="T56" fmla="*/ 262 w 4766"/>
              <a:gd name="T57" fmla="*/ 1693 h 3974"/>
              <a:gd name="T58" fmla="*/ 714 w 4766"/>
              <a:gd name="T59" fmla="*/ 1450 h 3974"/>
              <a:gd name="T60" fmla="*/ 2638 w 4766"/>
              <a:gd name="T61" fmla="*/ 751 h 3974"/>
              <a:gd name="T62" fmla="*/ 2981 w 4766"/>
              <a:gd name="T63" fmla="*/ 999 h 3974"/>
              <a:gd name="T64" fmla="*/ 3117 w 4766"/>
              <a:gd name="T65" fmla="*/ 1408 h 3974"/>
              <a:gd name="T66" fmla="*/ 2981 w 4766"/>
              <a:gd name="T67" fmla="*/ 1816 h 3974"/>
              <a:gd name="T68" fmla="*/ 2638 w 4766"/>
              <a:gd name="T69" fmla="*/ 2066 h 3974"/>
              <a:gd name="T70" fmla="*/ 2196 w 4766"/>
              <a:gd name="T71" fmla="*/ 2066 h 3974"/>
              <a:gd name="T72" fmla="*/ 1854 w 4766"/>
              <a:gd name="T73" fmla="*/ 1817 h 3974"/>
              <a:gd name="T74" fmla="*/ 1719 w 4766"/>
              <a:gd name="T75" fmla="*/ 1408 h 3974"/>
              <a:gd name="T76" fmla="*/ 1854 w 4766"/>
              <a:gd name="T77" fmla="*/ 999 h 3974"/>
              <a:gd name="T78" fmla="*/ 2196 w 4766"/>
              <a:gd name="T79" fmla="*/ 751 h 3974"/>
              <a:gd name="T80" fmla="*/ 3723 w 4766"/>
              <a:gd name="T81" fmla="*/ 16 h 3974"/>
              <a:gd name="T82" fmla="*/ 4092 w 4766"/>
              <a:gd name="T83" fmla="*/ 228 h 3974"/>
              <a:gd name="T84" fmla="*/ 4268 w 4766"/>
              <a:gd name="T85" fmla="*/ 617 h 3974"/>
              <a:gd name="T86" fmla="*/ 4177 w 4766"/>
              <a:gd name="T87" fmla="*/ 1042 h 3974"/>
              <a:gd name="T88" fmla="*/ 3862 w 4766"/>
              <a:gd name="T89" fmla="*/ 1324 h 3974"/>
              <a:gd name="T90" fmla="*/ 3420 w 4766"/>
              <a:gd name="T91" fmla="*/ 1367 h 3974"/>
              <a:gd name="T92" fmla="*/ 3187 w 4766"/>
              <a:gd name="T93" fmla="*/ 1018 h 3974"/>
              <a:gd name="T94" fmla="*/ 2875 w 4766"/>
              <a:gd name="T95" fmla="*/ 682 h 3974"/>
              <a:gd name="T96" fmla="*/ 3032 w 4766"/>
              <a:gd name="T97" fmla="*/ 254 h 3974"/>
              <a:gd name="T98" fmla="*/ 3414 w 4766"/>
              <a:gd name="T99" fmla="*/ 18 h 3974"/>
              <a:gd name="T100" fmla="*/ 1413 w 4766"/>
              <a:gd name="T101" fmla="*/ 35 h 3974"/>
              <a:gd name="T102" fmla="*/ 1755 w 4766"/>
              <a:gd name="T103" fmla="*/ 283 h 3974"/>
              <a:gd name="T104" fmla="*/ 1890 w 4766"/>
              <a:gd name="T105" fmla="*/ 693 h 3974"/>
              <a:gd name="T106" fmla="*/ 1675 w 4766"/>
              <a:gd name="T107" fmla="*/ 971 h 3974"/>
              <a:gd name="T108" fmla="*/ 1449 w 4766"/>
              <a:gd name="T109" fmla="*/ 1336 h 3974"/>
              <a:gd name="T110" fmla="*/ 1041 w 4766"/>
              <a:gd name="T111" fmla="*/ 1369 h 3974"/>
              <a:gd name="T112" fmla="*/ 672 w 4766"/>
              <a:gd name="T113" fmla="*/ 1157 h 3974"/>
              <a:gd name="T114" fmla="*/ 496 w 4766"/>
              <a:gd name="T115" fmla="*/ 768 h 3974"/>
              <a:gd name="T116" fmla="*/ 589 w 4766"/>
              <a:gd name="T117" fmla="*/ 343 h 3974"/>
              <a:gd name="T118" fmla="*/ 903 w 4766"/>
              <a:gd name="T119" fmla="*/ 61 h 39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4766" h="3974">
                <a:moveTo>
                  <a:pt x="2121" y="2147"/>
                </a:moveTo>
                <a:lnTo>
                  <a:pt x="2714" y="2147"/>
                </a:lnTo>
                <a:lnTo>
                  <a:pt x="2805" y="2153"/>
                </a:lnTo>
                <a:lnTo>
                  <a:pt x="2894" y="2166"/>
                </a:lnTo>
                <a:lnTo>
                  <a:pt x="2979" y="2187"/>
                </a:lnTo>
                <a:lnTo>
                  <a:pt x="3061" y="2218"/>
                </a:lnTo>
                <a:lnTo>
                  <a:pt x="3140" y="2254"/>
                </a:lnTo>
                <a:lnTo>
                  <a:pt x="3214" y="2299"/>
                </a:lnTo>
                <a:lnTo>
                  <a:pt x="3282" y="2350"/>
                </a:lnTo>
                <a:lnTo>
                  <a:pt x="3347" y="2408"/>
                </a:lnTo>
                <a:lnTo>
                  <a:pt x="3404" y="2470"/>
                </a:lnTo>
                <a:lnTo>
                  <a:pt x="3455" y="2539"/>
                </a:lnTo>
                <a:lnTo>
                  <a:pt x="3501" y="2613"/>
                </a:lnTo>
                <a:lnTo>
                  <a:pt x="3539" y="2690"/>
                </a:lnTo>
                <a:lnTo>
                  <a:pt x="3568" y="2771"/>
                </a:lnTo>
                <a:lnTo>
                  <a:pt x="3590" y="2856"/>
                </a:lnTo>
                <a:lnTo>
                  <a:pt x="3605" y="2944"/>
                </a:lnTo>
                <a:lnTo>
                  <a:pt x="3609" y="3035"/>
                </a:lnTo>
                <a:lnTo>
                  <a:pt x="3609" y="3753"/>
                </a:lnTo>
                <a:lnTo>
                  <a:pt x="3603" y="3753"/>
                </a:lnTo>
                <a:lnTo>
                  <a:pt x="3558" y="3777"/>
                </a:lnTo>
                <a:lnTo>
                  <a:pt x="3549" y="3781"/>
                </a:lnTo>
                <a:lnTo>
                  <a:pt x="3534" y="3788"/>
                </a:lnTo>
                <a:lnTo>
                  <a:pt x="3511" y="3797"/>
                </a:lnTo>
                <a:lnTo>
                  <a:pt x="3482" y="3810"/>
                </a:lnTo>
                <a:lnTo>
                  <a:pt x="3445" y="3823"/>
                </a:lnTo>
                <a:lnTo>
                  <a:pt x="3403" y="3839"/>
                </a:lnTo>
                <a:lnTo>
                  <a:pt x="3351" y="3855"/>
                </a:lnTo>
                <a:lnTo>
                  <a:pt x="3294" y="3871"/>
                </a:lnTo>
                <a:lnTo>
                  <a:pt x="3231" y="3888"/>
                </a:lnTo>
                <a:lnTo>
                  <a:pt x="3161" y="3906"/>
                </a:lnTo>
                <a:lnTo>
                  <a:pt x="3083" y="3920"/>
                </a:lnTo>
                <a:lnTo>
                  <a:pt x="3001" y="3935"/>
                </a:lnTo>
                <a:lnTo>
                  <a:pt x="2912" y="3948"/>
                </a:lnTo>
                <a:lnTo>
                  <a:pt x="2817" y="3959"/>
                </a:lnTo>
                <a:lnTo>
                  <a:pt x="2716" y="3967"/>
                </a:lnTo>
                <a:lnTo>
                  <a:pt x="2608" y="3973"/>
                </a:lnTo>
                <a:lnTo>
                  <a:pt x="2495" y="3974"/>
                </a:lnTo>
                <a:lnTo>
                  <a:pt x="2391" y="3973"/>
                </a:lnTo>
                <a:lnTo>
                  <a:pt x="2284" y="3968"/>
                </a:lnTo>
                <a:lnTo>
                  <a:pt x="2173" y="3959"/>
                </a:lnTo>
                <a:lnTo>
                  <a:pt x="2057" y="3948"/>
                </a:lnTo>
                <a:lnTo>
                  <a:pt x="1937" y="3932"/>
                </a:lnTo>
                <a:lnTo>
                  <a:pt x="1813" y="3912"/>
                </a:lnTo>
                <a:lnTo>
                  <a:pt x="1685" y="3887"/>
                </a:lnTo>
                <a:lnTo>
                  <a:pt x="1553" y="3856"/>
                </a:lnTo>
                <a:lnTo>
                  <a:pt x="1417" y="3822"/>
                </a:lnTo>
                <a:lnTo>
                  <a:pt x="1278" y="3780"/>
                </a:lnTo>
                <a:lnTo>
                  <a:pt x="1228" y="3765"/>
                </a:lnTo>
                <a:lnTo>
                  <a:pt x="1225" y="3753"/>
                </a:lnTo>
                <a:lnTo>
                  <a:pt x="1225" y="3035"/>
                </a:lnTo>
                <a:lnTo>
                  <a:pt x="1231" y="2944"/>
                </a:lnTo>
                <a:lnTo>
                  <a:pt x="1244" y="2856"/>
                </a:lnTo>
                <a:lnTo>
                  <a:pt x="1266" y="2771"/>
                </a:lnTo>
                <a:lnTo>
                  <a:pt x="1297" y="2690"/>
                </a:lnTo>
                <a:lnTo>
                  <a:pt x="1334" y="2613"/>
                </a:lnTo>
                <a:lnTo>
                  <a:pt x="1379" y="2539"/>
                </a:lnTo>
                <a:lnTo>
                  <a:pt x="1430" y="2470"/>
                </a:lnTo>
                <a:lnTo>
                  <a:pt x="1489" y="2408"/>
                </a:lnTo>
                <a:lnTo>
                  <a:pt x="1552" y="2350"/>
                </a:lnTo>
                <a:lnTo>
                  <a:pt x="1621" y="2299"/>
                </a:lnTo>
                <a:lnTo>
                  <a:pt x="1695" y="2254"/>
                </a:lnTo>
                <a:lnTo>
                  <a:pt x="1773" y="2218"/>
                </a:lnTo>
                <a:lnTo>
                  <a:pt x="1855" y="2187"/>
                </a:lnTo>
                <a:lnTo>
                  <a:pt x="1941" y="2166"/>
                </a:lnTo>
                <a:lnTo>
                  <a:pt x="2029" y="2153"/>
                </a:lnTo>
                <a:lnTo>
                  <a:pt x="2121" y="2147"/>
                </a:lnTo>
                <a:close/>
                <a:moveTo>
                  <a:pt x="3282" y="1433"/>
                </a:moveTo>
                <a:lnTo>
                  <a:pt x="3870" y="1433"/>
                </a:lnTo>
                <a:lnTo>
                  <a:pt x="3962" y="1437"/>
                </a:lnTo>
                <a:lnTo>
                  <a:pt x="4050" y="1450"/>
                </a:lnTo>
                <a:lnTo>
                  <a:pt x="4136" y="1472"/>
                </a:lnTo>
                <a:lnTo>
                  <a:pt x="4218" y="1502"/>
                </a:lnTo>
                <a:lnTo>
                  <a:pt x="4296" y="1540"/>
                </a:lnTo>
                <a:lnTo>
                  <a:pt x="4370" y="1584"/>
                </a:lnTo>
                <a:lnTo>
                  <a:pt x="4439" y="1635"/>
                </a:lnTo>
                <a:lnTo>
                  <a:pt x="4502" y="1693"/>
                </a:lnTo>
                <a:lnTo>
                  <a:pt x="4561" y="1755"/>
                </a:lnTo>
                <a:lnTo>
                  <a:pt x="4612" y="1823"/>
                </a:lnTo>
                <a:lnTo>
                  <a:pt x="4657" y="1897"/>
                </a:lnTo>
                <a:lnTo>
                  <a:pt x="4694" y="1974"/>
                </a:lnTo>
                <a:lnTo>
                  <a:pt x="4725" y="2055"/>
                </a:lnTo>
                <a:lnTo>
                  <a:pt x="4747" y="2141"/>
                </a:lnTo>
                <a:lnTo>
                  <a:pt x="4760" y="2228"/>
                </a:lnTo>
                <a:lnTo>
                  <a:pt x="4766" y="2320"/>
                </a:lnTo>
                <a:lnTo>
                  <a:pt x="4766" y="3038"/>
                </a:lnTo>
                <a:lnTo>
                  <a:pt x="4760" y="3038"/>
                </a:lnTo>
                <a:lnTo>
                  <a:pt x="4713" y="3061"/>
                </a:lnTo>
                <a:lnTo>
                  <a:pt x="4706" y="3065"/>
                </a:lnTo>
                <a:lnTo>
                  <a:pt x="4691" y="3073"/>
                </a:lnTo>
                <a:lnTo>
                  <a:pt x="4669" y="3081"/>
                </a:lnTo>
                <a:lnTo>
                  <a:pt x="4640" y="3095"/>
                </a:lnTo>
                <a:lnTo>
                  <a:pt x="4603" y="3108"/>
                </a:lnTo>
                <a:lnTo>
                  <a:pt x="4561" y="3124"/>
                </a:lnTo>
                <a:lnTo>
                  <a:pt x="4511" y="3139"/>
                </a:lnTo>
                <a:lnTo>
                  <a:pt x="4454" y="3155"/>
                </a:lnTo>
                <a:lnTo>
                  <a:pt x="4391" y="3173"/>
                </a:lnTo>
                <a:lnTo>
                  <a:pt x="4322" y="3189"/>
                </a:lnTo>
                <a:lnTo>
                  <a:pt x="4246" y="3205"/>
                </a:lnTo>
                <a:lnTo>
                  <a:pt x="4164" y="3219"/>
                </a:lnTo>
                <a:lnTo>
                  <a:pt x="4076" y="3232"/>
                </a:lnTo>
                <a:lnTo>
                  <a:pt x="3982" y="3243"/>
                </a:lnTo>
                <a:lnTo>
                  <a:pt x="3881" y="3251"/>
                </a:lnTo>
                <a:lnTo>
                  <a:pt x="3776" y="3257"/>
                </a:lnTo>
                <a:lnTo>
                  <a:pt x="3776" y="3035"/>
                </a:lnTo>
                <a:lnTo>
                  <a:pt x="3771" y="2942"/>
                </a:lnTo>
                <a:lnTo>
                  <a:pt x="3758" y="2849"/>
                </a:lnTo>
                <a:lnTo>
                  <a:pt x="3739" y="2761"/>
                </a:lnTo>
                <a:lnTo>
                  <a:pt x="3711" y="2674"/>
                </a:lnTo>
                <a:lnTo>
                  <a:pt x="3676" y="2591"/>
                </a:lnTo>
                <a:lnTo>
                  <a:pt x="3634" y="2513"/>
                </a:lnTo>
                <a:lnTo>
                  <a:pt x="3587" y="2437"/>
                </a:lnTo>
                <a:lnTo>
                  <a:pt x="3533" y="2366"/>
                </a:lnTo>
                <a:lnTo>
                  <a:pt x="3473" y="2301"/>
                </a:lnTo>
                <a:lnTo>
                  <a:pt x="3408" y="2240"/>
                </a:lnTo>
                <a:lnTo>
                  <a:pt x="3338" y="2185"/>
                </a:lnTo>
                <a:lnTo>
                  <a:pt x="3263" y="2135"/>
                </a:lnTo>
                <a:lnTo>
                  <a:pt x="3184" y="2093"/>
                </a:lnTo>
                <a:lnTo>
                  <a:pt x="3102" y="2057"/>
                </a:lnTo>
                <a:lnTo>
                  <a:pt x="3016" y="2028"/>
                </a:lnTo>
                <a:lnTo>
                  <a:pt x="3073" y="1968"/>
                </a:lnTo>
                <a:lnTo>
                  <a:pt x="3124" y="1903"/>
                </a:lnTo>
                <a:lnTo>
                  <a:pt x="3168" y="1833"/>
                </a:lnTo>
                <a:lnTo>
                  <a:pt x="3206" y="1761"/>
                </a:lnTo>
                <a:lnTo>
                  <a:pt x="3237" y="1684"/>
                </a:lnTo>
                <a:lnTo>
                  <a:pt x="3261" y="1603"/>
                </a:lnTo>
                <a:lnTo>
                  <a:pt x="3275" y="1518"/>
                </a:lnTo>
                <a:lnTo>
                  <a:pt x="3282" y="1433"/>
                </a:lnTo>
                <a:close/>
                <a:moveTo>
                  <a:pt x="895" y="1433"/>
                </a:moveTo>
                <a:lnTo>
                  <a:pt x="1488" y="1433"/>
                </a:lnTo>
                <a:lnTo>
                  <a:pt x="1553" y="1436"/>
                </a:lnTo>
                <a:lnTo>
                  <a:pt x="1561" y="1521"/>
                </a:lnTo>
                <a:lnTo>
                  <a:pt x="1575" y="1604"/>
                </a:lnTo>
                <a:lnTo>
                  <a:pt x="1599" y="1685"/>
                </a:lnTo>
                <a:lnTo>
                  <a:pt x="1630" y="1762"/>
                </a:lnTo>
                <a:lnTo>
                  <a:pt x="1668" y="1835"/>
                </a:lnTo>
                <a:lnTo>
                  <a:pt x="1712" y="1904"/>
                </a:lnTo>
                <a:lnTo>
                  <a:pt x="1763" y="1968"/>
                </a:lnTo>
                <a:lnTo>
                  <a:pt x="1818" y="2028"/>
                </a:lnTo>
                <a:lnTo>
                  <a:pt x="1733" y="2057"/>
                </a:lnTo>
                <a:lnTo>
                  <a:pt x="1650" y="2093"/>
                </a:lnTo>
                <a:lnTo>
                  <a:pt x="1571" y="2135"/>
                </a:lnTo>
                <a:lnTo>
                  <a:pt x="1498" y="2185"/>
                </a:lnTo>
                <a:lnTo>
                  <a:pt x="1427" y="2240"/>
                </a:lnTo>
                <a:lnTo>
                  <a:pt x="1362" y="2301"/>
                </a:lnTo>
                <a:lnTo>
                  <a:pt x="1303" y="2366"/>
                </a:lnTo>
                <a:lnTo>
                  <a:pt x="1249" y="2437"/>
                </a:lnTo>
                <a:lnTo>
                  <a:pt x="1201" y="2513"/>
                </a:lnTo>
                <a:lnTo>
                  <a:pt x="1160" y="2591"/>
                </a:lnTo>
                <a:lnTo>
                  <a:pt x="1124" y="2674"/>
                </a:lnTo>
                <a:lnTo>
                  <a:pt x="1097" y="2761"/>
                </a:lnTo>
                <a:lnTo>
                  <a:pt x="1076" y="2849"/>
                </a:lnTo>
                <a:lnTo>
                  <a:pt x="1064" y="2942"/>
                </a:lnTo>
                <a:lnTo>
                  <a:pt x="1060" y="3035"/>
                </a:lnTo>
                <a:lnTo>
                  <a:pt x="1060" y="3253"/>
                </a:lnTo>
                <a:lnTo>
                  <a:pt x="947" y="3244"/>
                </a:lnTo>
                <a:lnTo>
                  <a:pt x="832" y="3232"/>
                </a:lnTo>
                <a:lnTo>
                  <a:pt x="712" y="3216"/>
                </a:lnTo>
                <a:lnTo>
                  <a:pt x="587" y="3196"/>
                </a:lnTo>
                <a:lnTo>
                  <a:pt x="460" y="3171"/>
                </a:lnTo>
                <a:lnTo>
                  <a:pt x="328" y="3141"/>
                </a:lnTo>
                <a:lnTo>
                  <a:pt x="192" y="3106"/>
                </a:lnTo>
                <a:lnTo>
                  <a:pt x="51" y="3065"/>
                </a:lnTo>
                <a:lnTo>
                  <a:pt x="1" y="3050"/>
                </a:lnTo>
                <a:lnTo>
                  <a:pt x="0" y="3038"/>
                </a:lnTo>
                <a:lnTo>
                  <a:pt x="0" y="2320"/>
                </a:lnTo>
                <a:lnTo>
                  <a:pt x="4" y="2228"/>
                </a:lnTo>
                <a:lnTo>
                  <a:pt x="18" y="2141"/>
                </a:lnTo>
                <a:lnTo>
                  <a:pt x="41" y="2055"/>
                </a:lnTo>
                <a:lnTo>
                  <a:pt x="70" y="1974"/>
                </a:lnTo>
                <a:lnTo>
                  <a:pt x="108" y="1897"/>
                </a:lnTo>
                <a:lnTo>
                  <a:pt x="152" y="1823"/>
                </a:lnTo>
                <a:lnTo>
                  <a:pt x="205" y="1755"/>
                </a:lnTo>
                <a:lnTo>
                  <a:pt x="262" y="1693"/>
                </a:lnTo>
                <a:lnTo>
                  <a:pt x="326" y="1635"/>
                </a:lnTo>
                <a:lnTo>
                  <a:pt x="395" y="1584"/>
                </a:lnTo>
                <a:lnTo>
                  <a:pt x="469" y="1540"/>
                </a:lnTo>
                <a:lnTo>
                  <a:pt x="546" y="1502"/>
                </a:lnTo>
                <a:lnTo>
                  <a:pt x="630" y="1472"/>
                </a:lnTo>
                <a:lnTo>
                  <a:pt x="714" y="1450"/>
                </a:lnTo>
                <a:lnTo>
                  <a:pt x="804" y="1437"/>
                </a:lnTo>
                <a:lnTo>
                  <a:pt x="895" y="1433"/>
                </a:lnTo>
                <a:close/>
                <a:moveTo>
                  <a:pt x="2417" y="714"/>
                </a:moveTo>
                <a:lnTo>
                  <a:pt x="2493" y="719"/>
                </a:lnTo>
                <a:lnTo>
                  <a:pt x="2568" y="730"/>
                </a:lnTo>
                <a:lnTo>
                  <a:pt x="2638" y="751"/>
                </a:lnTo>
                <a:lnTo>
                  <a:pt x="2706" y="777"/>
                </a:lnTo>
                <a:lnTo>
                  <a:pt x="2770" y="810"/>
                </a:lnTo>
                <a:lnTo>
                  <a:pt x="2830" y="848"/>
                </a:lnTo>
                <a:lnTo>
                  <a:pt x="2886" y="893"/>
                </a:lnTo>
                <a:lnTo>
                  <a:pt x="2937" y="944"/>
                </a:lnTo>
                <a:lnTo>
                  <a:pt x="2981" y="999"/>
                </a:lnTo>
                <a:lnTo>
                  <a:pt x="3020" y="1058"/>
                </a:lnTo>
                <a:lnTo>
                  <a:pt x="3054" y="1121"/>
                </a:lnTo>
                <a:lnTo>
                  <a:pt x="3080" y="1189"/>
                </a:lnTo>
                <a:lnTo>
                  <a:pt x="3101" y="1259"/>
                </a:lnTo>
                <a:lnTo>
                  <a:pt x="3113" y="1333"/>
                </a:lnTo>
                <a:lnTo>
                  <a:pt x="3117" y="1408"/>
                </a:lnTo>
                <a:lnTo>
                  <a:pt x="3113" y="1484"/>
                </a:lnTo>
                <a:lnTo>
                  <a:pt x="3101" y="1556"/>
                </a:lnTo>
                <a:lnTo>
                  <a:pt x="3080" y="1626"/>
                </a:lnTo>
                <a:lnTo>
                  <a:pt x="3054" y="1694"/>
                </a:lnTo>
                <a:lnTo>
                  <a:pt x="3020" y="1758"/>
                </a:lnTo>
                <a:lnTo>
                  <a:pt x="2981" y="1816"/>
                </a:lnTo>
                <a:lnTo>
                  <a:pt x="2937" y="1871"/>
                </a:lnTo>
                <a:lnTo>
                  <a:pt x="2886" y="1922"/>
                </a:lnTo>
                <a:lnTo>
                  <a:pt x="2830" y="1967"/>
                </a:lnTo>
                <a:lnTo>
                  <a:pt x="2770" y="2006"/>
                </a:lnTo>
                <a:lnTo>
                  <a:pt x="2706" y="2038"/>
                </a:lnTo>
                <a:lnTo>
                  <a:pt x="2638" y="2066"/>
                </a:lnTo>
                <a:lnTo>
                  <a:pt x="2568" y="2084"/>
                </a:lnTo>
                <a:lnTo>
                  <a:pt x="2493" y="2096"/>
                </a:lnTo>
                <a:lnTo>
                  <a:pt x="2417" y="2100"/>
                </a:lnTo>
                <a:lnTo>
                  <a:pt x="2341" y="2096"/>
                </a:lnTo>
                <a:lnTo>
                  <a:pt x="2268" y="2084"/>
                </a:lnTo>
                <a:lnTo>
                  <a:pt x="2196" y="2066"/>
                </a:lnTo>
                <a:lnTo>
                  <a:pt x="2129" y="2038"/>
                </a:lnTo>
                <a:lnTo>
                  <a:pt x="2064" y="2006"/>
                </a:lnTo>
                <a:lnTo>
                  <a:pt x="2004" y="1967"/>
                </a:lnTo>
                <a:lnTo>
                  <a:pt x="1949" y="1922"/>
                </a:lnTo>
                <a:lnTo>
                  <a:pt x="1899" y="1871"/>
                </a:lnTo>
                <a:lnTo>
                  <a:pt x="1854" y="1817"/>
                </a:lnTo>
                <a:lnTo>
                  <a:pt x="1814" y="1758"/>
                </a:lnTo>
                <a:lnTo>
                  <a:pt x="1780" y="1694"/>
                </a:lnTo>
                <a:lnTo>
                  <a:pt x="1754" y="1627"/>
                </a:lnTo>
                <a:lnTo>
                  <a:pt x="1735" y="1556"/>
                </a:lnTo>
                <a:lnTo>
                  <a:pt x="1723" y="1484"/>
                </a:lnTo>
                <a:lnTo>
                  <a:pt x="1719" y="1408"/>
                </a:lnTo>
                <a:lnTo>
                  <a:pt x="1723" y="1333"/>
                </a:lnTo>
                <a:lnTo>
                  <a:pt x="1735" y="1259"/>
                </a:lnTo>
                <a:lnTo>
                  <a:pt x="1754" y="1189"/>
                </a:lnTo>
                <a:lnTo>
                  <a:pt x="1780" y="1122"/>
                </a:lnTo>
                <a:lnTo>
                  <a:pt x="1814" y="1058"/>
                </a:lnTo>
                <a:lnTo>
                  <a:pt x="1854" y="999"/>
                </a:lnTo>
                <a:lnTo>
                  <a:pt x="1899" y="944"/>
                </a:lnTo>
                <a:lnTo>
                  <a:pt x="1949" y="893"/>
                </a:lnTo>
                <a:lnTo>
                  <a:pt x="2004" y="848"/>
                </a:lnTo>
                <a:lnTo>
                  <a:pt x="2064" y="810"/>
                </a:lnTo>
                <a:lnTo>
                  <a:pt x="2129" y="777"/>
                </a:lnTo>
                <a:lnTo>
                  <a:pt x="2196" y="751"/>
                </a:lnTo>
                <a:lnTo>
                  <a:pt x="2268" y="730"/>
                </a:lnTo>
                <a:lnTo>
                  <a:pt x="2341" y="719"/>
                </a:lnTo>
                <a:lnTo>
                  <a:pt x="2417" y="714"/>
                </a:lnTo>
                <a:close/>
                <a:moveTo>
                  <a:pt x="3574" y="0"/>
                </a:moveTo>
                <a:lnTo>
                  <a:pt x="3650" y="3"/>
                </a:lnTo>
                <a:lnTo>
                  <a:pt x="3723" y="16"/>
                </a:lnTo>
                <a:lnTo>
                  <a:pt x="3795" y="35"/>
                </a:lnTo>
                <a:lnTo>
                  <a:pt x="3862" y="61"/>
                </a:lnTo>
                <a:lnTo>
                  <a:pt x="3927" y="95"/>
                </a:lnTo>
                <a:lnTo>
                  <a:pt x="3987" y="134"/>
                </a:lnTo>
                <a:lnTo>
                  <a:pt x="4042" y="179"/>
                </a:lnTo>
                <a:lnTo>
                  <a:pt x="4092" y="228"/>
                </a:lnTo>
                <a:lnTo>
                  <a:pt x="4137" y="283"/>
                </a:lnTo>
                <a:lnTo>
                  <a:pt x="4177" y="343"/>
                </a:lnTo>
                <a:lnTo>
                  <a:pt x="4211" y="407"/>
                </a:lnTo>
                <a:lnTo>
                  <a:pt x="4237" y="473"/>
                </a:lnTo>
                <a:lnTo>
                  <a:pt x="4256" y="543"/>
                </a:lnTo>
                <a:lnTo>
                  <a:pt x="4268" y="617"/>
                </a:lnTo>
                <a:lnTo>
                  <a:pt x="4272" y="693"/>
                </a:lnTo>
                <a:lnTo>
                  <a:pt x="4268" y="768"/>
                </a:lnTo>
                <a:lnTo>
                  <a:pt x="4256" y="841"/>
                </a:lnTo>
                <a:lnTo>
                  <a:pt x="4237" y="912"/>
                </a:lnTo>
                <a:lnTo>
                  <a:pt x="4211" y="979"/>
                </a:lnTo>
                <a:lnTo>
                  <a:pt x="4177" y="1042"/>
                </a:lnTo>
                <a:lnTo>
                  <a:pt x="4137" y="1102"/>
                </a:lnTo>
                <a:lnTo>
                  <a:pt x="4092" y="1157"/>
                </a:lnTo>
                <a:lnTo>
                  <a:pt x="4042" y="1206"/>
                </a:lnTo>
                <a:lnTo>
                  <a:pt x="3987" y="1251"/>
                </a:lnTo>
                <a:lnTo>
                  <a:pt x="3927" y="1291"/>
                </a:lnTo>
                <a:lnTo>
                  <a:pt x="3862" y="1324"/>
                </a:lnTo>
                <a:lnTo>
                  <a:pt x="3795" y="1350"/>
                </a:lnTo>
                <a:lnTo>
                  <a:pt x="3723" y="1369"/>
                </a:lnTo>
                <a:lnTo>
                  <a:pt x="3650" y="1381"/>
                </a:lnTo>
                <a:lnTo>
                  <a:pt x="3574" y="1385"/>
                </a:lnTo>
                <a:lnTo>
                  <a:pt x="3496" y="1381"/>
                </a:lnTo>
                <a:lnTo>
                  <a:pt x="3420" y="1367"/>
                </a:lnTo>
                <a:lnTo>
                  <a:pt x="3347" y="1347"/>
                </a:lnTo>
                <a:lnTo>
                  <a:pt x="3278" y="1320"/>
                </a:lnTo>
                <a:lnTo>
                  <a:pt x="3266" y="1240"/>
                </a:lnTo>
                <a:lnTo>
                  <a:pt x="3247" y="1163"/>
                </a:lnTo>
                <a:lnTo>
                  <a:pt x="3221" y="1089"/>
                </a:lnTo>
                <a:lnTo>
                  <a:pt x="3187" y="1018"/>
                </a:lnTo>
                <a:lnTo>
                  <a:pt x="3149" y="951"/>
                </a:lnTo>
                <a:lnTo>
                  <a:pt x="3104" y="889"/>
                </a:lnTo>
                <a:lnTo>
                  <a:pt x="3054" y="829"/>
                </a:lnTo>
                <a:lnTo>
                  <a:pt x="3000" y="775"/>
                </a:lnTo>
                <a:lnTo>
                  <a:pt x="2940" y="726"/>
                </a:lnTo>
                <a:lnTo>
                  <a:pt x="2875" y="682"/>
                </a:lnTo>
                <a:lnTo>
                  <a:pt x="2881" y="603"/>
                </a:lnTo>
                <a:lnTo>
                  <a:pt x="2896" y="526"/>
                </a:lnTo>
                <a:lnTo>
                  <a:pt x="2919" y="452"/>
                </a:lnTo>
                <a:lnTo>
                  <a:pt x="2950" y="382"/>
                </a:lnTo>
                <a:lnTo>
                  <a:pt x="2988" y="315"/>
                </a:lnTo>
                <a:lnTo>
                  <a:pt x="3032" y="254"/>
                </a:lnTo>
                <a:lnTo>
                  <a:pt x="3083" y="199"/>
                </a:lnTo>
                <a:lnTo>
                  <a:pt x="3140" y="150"/>
                </a:lnTo>
                <a:lnTo>
                  <a:pt x="3202" y="106"/>
                </a:lnTo>
                <a:lnTo>
                  <a:pt x="3269" y="69"/>
                </a:lnTo>
                <a:lnTo>
                  <a:pt x="3340" y="40"/>
                </a:lnTo>
                <a:lnTo>
                  <a:pt x="3414" y="18"/>
                </a:lnTo>
                <a:lnTo>
                  <a:pt x="3493" y="5"/>
                </a:lnTo>
                <a:lnTo>
                  <a:pt x="3574" y="0"/>
                </a:lnTo>
                <a:close/>
                <a:moveTo>
                  <a:pt x="1192" y="0"/>
                </a:moveTo>
                <a:lnTo>
                  <a:pt x="1268" y="3"/>
                </a:lnTo>
                <a:lnTo>
                  <a:pt x="1341" y="16"/>
                </a:lnTo>
                <a:lnTo>
                  <a:pt x="1413" y="35"/>
                </a:lnTo>
                <a:lnTo>
                  <a:pt x="1480" y="61"/>
                </a:lnTo>
                <a:lnTo>
                  <a:pt x="1545" y="95"/>
                </a:lnTo>
                <a:lnTo>
                  <a:pt x="1605" y="134"/>
                </a:lnTo>
                <a:lnTo>
                  <a:pt x="1660" y="179"/>
                </a:lnTo>
                <a:lnTo>
                  <a:pt x="1710" y="228"/>
                </a:lnTo>
                <a:lnTo>
                  <a:pt x="1755" y="283"/>
                </a:lnTo>
                <a:lnTo>
                  <a:pt x="1795" y="343"/>
                </a:lnTo>
                <a:lnTo>
                  <a:pt x="1829" y="407"/>
                </a:lnTo>
                <a:lnTo>
                  <a:pt x="1855" y="473"/>
                </a:lnTo>
                <a:lnTo>
                  <a:pt x="1874" y="545"/>
                </a:lnTo>
                <a:lnTo>
                  <a:pt x="1886" y="617"/>
                </a:lnTo>
                <a:lnTo>
                  <a:pt x="1890" y="693"/>
                </a:lnTo>
                <a:lnTo>
                  <a:pt x="1890" y="711"/>
                </a:lnTo>
                <a:lnTo>
                  <a:pt x="1889" y="732"/>
                </a:lnTo>
                <a:lnTo>
                  <a:pt x="1827" y="784"/>
                </a:lnTo>
                <a:lnTo>
                  <a:pt x="1770" y="841"/>
                </a:lnTo>
                <a:lnTo>
                  <a:pt x="1719" y="905"/>
                </a:lnTo>
                <a:lnTo>
                  <a:pt x="1675" y="971"/>
                </a:lnTo>
                <a:lnTo>
                  <a:pt x="1635" y="1042"/>
                </a:lnTo>
                <a:lnTo>
                  <a:pt x="1605" y="1118"/>
                </a:lnTo>
                <a:lnTo>
                  <a:pt x="1580" y="1196"/>
                </a:lnTo>
                <a:lnTo>
                  <a:pt x="1564" y="1277"/>
                </a:lnTo>
                <a:lnTo>
                  <a:pt x="1508" y="1309"/>
                </a:lnTo>
                <a:lnTo>
                  <a:pt x="1449" y="1336"/>
                </a:lnTo>
                <a:lnTo>
                  <a:pt x="1388" y="1357"/>
                </a:lnTo>
                <a:lnTo>
                  <a:pt x="1325" y="1372"/>
                </a:lnTo>
                <a:lnTo>
                  <a:pt x="1259" y="1382"/>
                </a:lnTo>
                <a:lnTo>
                  <a:pt x="1192" y="1385"/>
                </a:lnTo>
                <a:lnTo>
                  <a:pt x="1116" y="1381"/>
                </a:lnTo>
                <a:lnTo>
                  <a:pt x="1041" y="1369"/>
                </a:lnTo>
                <a:lnTo>
                  <a:pt x="971" y="1350"/>
                </a:lnTo>
                <a:lnTo>
                  <a:pt x="903" y="1324"/>
                </a:lnTo>
                <a:lnTo>
                  <a:pt x="839" y="1291"/>
                </a:lnTo>
                <a:lnTo>
                  <a:pt x="779" y="1251"/>
                </a:lnTo>
                <a:lnTo>
                  <a:pt x="723" y="1206"/>
                </a:lnTo>
                <a:lnTo>
                  <a:pt x="672" y="1157"/>
                </a:lnTo>
                <a:lnTo>
                  <a:pt x="627" y="1102"/>
                </a:lnTo>
                <a:lnTo>
                  <a:pt x="589" y="1042"/>
                </a:lnTo>
                <a:lnTo>
                  <a:pt x="555" y="979"/>
                </a:lnTo>
                <a:lnTo>
                  <a:pt x="529" y="912"/>
                </a:lnTo>
                <a:lnTo>
                  <a:pt x="508" y="841"/>
                </a:lnTo>
                <a:lnTo>
                  <a:pt x="496" y="768"/>
                </a:lnTo>
                <a:lnTo>
                  <a:pt x="492" y="693"/>
                </a:lnTo>
                <a:lnTo>
                  <a:pt x="496" y="617"/>
                </a:lnTo>
                <a:lnTo>
                  <a:pt x="508" y="545"/>
                </a:lnTo>
                <a:lnTo>
                  <a:pt x="529" y="473"/>
                </a:lnTo>
                <a:lnTo>
                  <a:pt x="555" y="407"/>
                </a:lnTo>
                <a:lnTo>
                  <a:pt x="589" y="343"/>
                </a:lnTo>
                <a:lnTo>
                  <a:pt x="627" y="283"/>
                </a:lnTo>
                <a:lnTo>
                  <a:pt x="672" y="228"/>
                </a:lnTo>
                <a:lnTo>
                  <a:pt x="723" y="179"/>
                </a:lnTo>
                <a:lnTo>
                  <a:pt x="779" y="134"/>
                </a:lnTo>
                <a:lnTo>
                  <a:pt x="839" y="95"/>
                </a:lnTo>
                <a:lnTo>
                  <a:pt x="903" y="61"/>
                </a:lnTo>
                <a:lnTo>
                  <a:pt x="971" y="35"/>
                </a:lnTo>
                <a:lnTo>
                  <a:pt x="1041" y="16"/>
                </a:lnTo>
                <a:lnTo>
                  <a:pt x="1116" y="3"/>
                </a:lnTo>
                <a:lnTo>
                  <a:pt x="1192" y="0"/>
                </a:lnTo>
                <a:close/>
              </a:path>
            </a:pathLst>
          </a:custGeom>
          <a:gradFill>
            <a:gsLst>
              <a:gs pos="0">
                <a:schemeClr val="accent2"/>
              </a:gs>
              <a:gs pos="80000">
                <a:srgbClr val="C0504D">
                  <a:shade val="93000"/>
                  <a:satMod val="130000"/>
                </a:srgbClr>
              </a:gs>
              <a:gs pos="100000">
                <a:srgbClr val="C0504D">
                  <a:shade val="94000"/>
                  <a:satMod val="135000"/>
                </a:srgbClr>
              </a:gs>
            </a:gsLst>
            <a:lin ang="16200000" scaled="0"/>
          </a:gra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solidFill>
                <a:schemeClr val="accent6"/>
              </a:solidFill>
              <a:latin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99426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A8D3507-3907-45B7-82D2-0B9650B381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76083C41-4B81-4511-8C75-630F1556CDC6}"/>
              </a:ext>
            </a:extLst>
          </p:cNvPr>
          <p:cNvGrpSpPr/>
          <p:nvPr/>
        </p:nvGrpSpPr>
        <p:grpSpPr>
          <a:xfrm>
            <a:off x="727781" y="1313502"/>
            <a:ext cx="10893226" cy="5461476"/>
            <a:chOff x="684809" y="2125174"/>
            <a:chExt cx="10893226" cy="4119024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15261738-4CB8-4244-8AD0-1335FDD65C27}"/>
                </a:ext>
              </a:extLst>
            </p:cNvPr>
            <p:cNvGrpSpPr/>
            <p:nvPr/>
          </p:nvGrpSpPr>
          <p:grpSpPr>
            <a:xfrm>
              <a:off x="3632149" y="2939521"/>
              <a:ext cx="4419117" cy="2806087"/>
              <a:chOff x="3484890" y="2692841"/>
              <a:chExt cx="5248168" cy="3189345"/>
            </a:xfrm>
          </p:grpSpPr>
          <p:sp>
            <p:nvSpPr>
              <p:cNvPr id="37" name="Freeform 284">
                <a:extLst>
                  <a:ext uri="{FF2B5EF4-FFF2-40B4-BE49-F238E27FC236}">
                    <a16:creationId xmlns:a16="http://schemas.microsoft.com/office/drawing/2014/main" id="{C1150FFD-1DE8-408E-A1F3-2AD403D86B04}"/>
                  </a:ext>
                </a:extLst>
              </p:cNvPr>
              <p:cNvSpPr/>
              <p:nvPr/>
            </p:nvSpPr>
            <p:spPr>
              <a:xfrm rot="16200000">
                <a:off x="2773495" y="3544016"/>
                <a:ext cx="2450704" cy="748353"/>
              </a:xfrm>
              <a:custGeom>
                <a:avLst/>
                <a:gdLst>
                  <a:gd name="connsiteX0" fmla="*/ 2198370 w 3074670"/>
                  <a:gd name="connsiteY0" fmla="*/ 0 h 609600"/>
                  <a:gd name="connsiteX1" fmla="*/ 3074670 w 3074670"/>
                  <a:gd name="connsiteY1" fmla="*/ 331470 h 609600"/>
                  <a:gd name="connsiteX2" fmla="*/ 2133600 w 3074670"/>
                  <a:gd name="connsiteY2" fmla="*/ 609600 h 609600"/>
                  <a:gd name="connsiteX3" fmla="*/ 0 w 3074670"/>
                  <a:gd name="connsiteY3" fmla="*/ 361950 h 609600"/>
                  <a:gd name="connsiteX4" fmla="*/ 2198370 w 3074670"/>
                  <a:gd name="connsiteY4" fmla="*/ 0 h 609600"/>
                  <a:gd name="connsiteX0" fmla="*/ 2198370 w 3074670"/>
                  <a:gd name="connsiteY0" fmla="*/ 0 h 609600"/>
                  <a:gd name="connsiteX1" fmla="*/ 3074670 w 3074670"/>
                  <a:gd name="connsiteY1" fmla="*/ 331470 h 609600"/>
                  <a:gd name="connsiteX2" fmla="*/ 2133600 w 3074670"/>
                  <a:gd name="connsiteY2" fmla="*/ 609600 h 609600"/>
                  <a:gd name="connsiteX3" fmla="*/ 0 w 3074670"/>
                  <a:gd name="connsiteY3" fmla="*/ 361950 h 609600"/>
                  <a:gd name="connsiteX4" fmla="*/ 2198370 w 3074670"/>
                  <a:gd name="connsiteY4" fmla="*/ 0 h 609600"/>
                  <a:gd name="connsiteX0" fmla="*/ 2198370 w 3074670"/>
                  <a:gd name="connsiteY0" fmla="*/ 0 h 609600"/>
                  <a:gd name="connsiteX1" fmla="*/ 3074670 w 3074670"/>
                  <a:gd name="connsiteY1" fmla="*/ 331470 h 609600"/>
                  <a:gd name="connsiteX2" fmla="*/ 2133600 w 3074670"/>
                  <a:gd name="connsiteY2" fmla="*/ 609600 h 609600"/>
                  <a:gd name="connsiteX3" fmla="*/ 0 w 3074670"/>
                  <a:gd name="connsiteY3" fmla="*/ 361950 h 609600"/>
                  <a:gd name="connsiteX4" fmla="*/ 2198370 w 3074670"/>
                  <a:gd name="connsiteY4" fmla="*/ 0 h 609600"/>
                  <a:gd name="connsiteX0" fmla="*/ 2198370 w 3075208"/>
                  <a:gd name="connsiteY0" fmla="*/ 0 h 609600"/>
                  <a:gd name="connsiteX1" fmla="*/ 3074670 w 3075208"/>
                  <a:gd name="connsiteY1" fmla="*/ 331470 h 609600"/>
                  <a:gd name="connsiteX2" fmla="*/ 2133600 w 3075208"/>
                  <a:gd name="connsiteY2" fmla="*/ 609600 h 609600"/>
                  <a:gd name="connsiteX3" fmla="*/ 0 w 3075208"/>
                  <a:gd name="connsiteY3" fmla="*/ 361950 h 609600"/>
                  <a:gd name="connsiteX4" fmla="*/ 2198370 w 3075208"/>
                  <a:gd name="connsiteY4" fmla="*/ 0 h 609600"/>
                  <a:gd name="connsiteX0" fmla="*/ 2198370 w 3075208"/>
                  <a:gd name="connsiteY0" fmla="*/ 0 h 609600"/>
                  <a:gd name="connsiteX1" fmla="*/ 3074670 w 3075208"/>
                  <a:gd name="connsiteY1" fmla="*/ 331470 h 609600"/>
                  <a:gd name="connsiteX2" fmla="*/ 2133600 w 3075208"/>
                  <a:gd name="connsiteY2" fmla="*/ 609600 h 609600"/>
                  <a:gd name="connsiteX3" fmla="*/ 0 w 3075208"/>
                  <a:gd name="connsiteY3" fmla="*/ 361950 h 609600"/>
                  <a:gd name="connsiteX4" fmla="*/ 2198370 w 3075208"/>
                  <a:gd name="connsiteY4" fmla="*/ 0 h 609600"/>
                  <a:gd name="connsiteX0" fmla="*/ 2198370 w 3075208"/>
                  <a:gd name="connsiteY0" fmla="*/ 0 h 609600"/>
                  <a:gd name="connsiteX1" fmla="*/ 3074670 w 3075208"/>
                  <a:gd name="connsiteY1" fmla="*/ 331470 h 609600"/>
                  <a:gd name="connsiteX2" fmla="*/ 2133600 w 3075208"/>
                  <a:gd name="connsiteY2" fmla="*/ 609600 h 609600"/>
                  <a:gd name="connsiteX3" fmla="*/ 0 w 3075208"/>
                  <a:gd name="connsiteY3" fmla="*/ 361950 h 609600"/>
                  <a:gd name="connsiteX4" fmla="*/ 2198370 w 3075208"/>
                  <a:gd name="connsiteY4" fmla="*/ 0 h 609600"/>
                  <a:gd name="connsiteX0" fmla="*/ 2198370 w 3075208"/>
                  <a:gd name="connsiteY0" fmla="*/ 0 h 630109"/>
                  <a:gd name="connsiteX1" fmla="*/ 3074670 w 3075208"/>
                  <a:gd name="connsiteY1" fmla="*/ 331470 h 630109"/>
                  <a:gd name="connsiteX2" fmla="*/ 2133600 w 3075208"/>
                  <a:gd name="connsiteY2" fmla="*/ 609600 h 630109"/>
                  <a:gd name="connsiteX3" fmla="*/ 0 w 3075208"/>
                  <a:gd name="connsiteY3" fmla="*/ 361950 h 630109"/>
                  <a:gd name="connsiteX4" fmla="*/ 2198370 w 3075208"/>
                  <a:gd name="connsiteY4" fmla="*/ 0 h 630109"/>
                  <a:gd name="connsiteX0" fmla="*/ 1392733 w 2269571"/>
                  <a:gd name="connsiteY0" fmla="*/ 0 h 630109"/>
                  <a:gd name="connsiteX1" fmla="*/ 2269033 w 2269571"/>
                  <a:gd name="connsiteY1" fmla="*/ 331470 h 630109"/>
                  <a:gd name="connsiteX2" fmla="*/ 1327963 w 2269571"/>
                  <a:gd name="connsiteY2" fmla="*/ 609600 h 630109"/>
                  <a:gd name="connsiteX3" fmla="*/ 0 w 2269571"/>
                  <a:gd name="connsiteY3" fmla="*/ 444053 h 630109"/>
                  <a:gd name="connsiteX4" fmla="*/ 1392733 w 2269571"/>
                  <a:gd name="connsiteY4" fmla="*/ 0 h 630109"/>
                  <a:gd name="connsiteX0" fmla="*/ 638411 w 2283966"/>
                  <a:gd name="connsiteY0" fmla="*/ 0 h 644649"/>
                  <a:gd name="connsiteX1" fmla="*/ 2269033 w 2283966"/>
                  <a:gd name="connsiteY1" fmla="*/ 346864 h 644649"/>
                  <a:gd name="connsiteX2" fmla="*/ 1327963 w 2283966"/>
                  <a:gd name="connsiteY2" fmla="*/ 624994 h 644649"/>
                  <a:gd name="connsiteX3" fmla="*/ 0 w 2283966"/>
                  <a:gd name="connsiteY3" fmla="*/ 459447 h 644649"/>
                  <a:gd name="connsiteX4" fmla="*/ 638411 w 2283966"/>
                  <a:gd name="connsiteY4" fmla="*/ 0 h 644649"/>
                  <a:gd name="connsiteX0" fmla="*/ 638411 w 2270008"/>
                  <a:gd name="connsiteY0" fmla="*/ 0 h 650191"/>
                  <a:gd name="connsiteX1" fmla="*/ 2269033 w 2270008"/>
                  <a:gd name="connsiteY1" fmla="*/ 346864 h 650191"/>
                  <a:gd name="connsiteX2" fmla="*/ 1327963 w 2270008"/>
                  <a:gd name="connsiteY2" fmla="*/ 624994 h 650191"/>
                  <a:gd name="connsiteX3" fmla="*/ 0 w 2270008"/>
                  <a:gd name="connsiteY3" fmla="*/ 459447 h 650191"/>
                  <a:gd name="connsiteX4" fmla="*/ 638411 w 2270008"/>
                  <a:gd name="connsiteY4" fmla="*/ 0 h 650191"/>
                  <a:gd name="connsiteX0" fmla="*/ 420324 w 2292619"/>
                  <a:gd name="connsiteY0" fmla="*/ 0 h 670540"/>
                  <a:gd name="connsiteX1" fmla="*/ 2269033 w 2292619"/>
                  <a:gd name="connsiteY1" fmla="*/ 372521 h 670540"/>
                  <a:gd name="connsiteX2" fmla="*/ 1327963 w 2292619"/>
                  <a:gd name="connsiteY2" fmla="*/ 650651 h 670540"/>
                  <a:gd name="connsiteX3" fmla="*/ 0 w 2292619"/>
                  <a:gd name="connsiteY3" fmla="*/ 485104 h 670540"/>
                  <a:gd name="connsiteX4" fmla="*/ 420324 w 2292619"/>
                  <a:gd name="connsiteY4" fmla="*/ 0 h 670540"/>
                  <a:gd name="connsiteX0" fmla="*/ 420324 w 2270139"/>
                  <a:gd name="connsiteY0" fmla="*/ 0 h 674418"/>
                  <a:gd name="connsiteX1" fmla="*/ 2269033 w 2270139"/>
                  <a:gd name="connsiteY1" fmla="*/ 372521 h 674418"/>
                  <a:gd name="connsiteX2" fmla="*/ 1327963 w 2270139"/>
                  <a:gd name="connsiteY2" fmla="*/ 650651 h 674418"/>
                  <a:gd name="connsiteX3" fmla="*/ 0 w 2270139"/>
                  <a:gd name="connsiteY3" fmla="*/ 485104 h 674418"/>
                  <a:gd name="connsiteX4" fmla="*/ 420324 w 2270139"/>
                  <a:gd name="connsiteY4" fmla="*/ 0 h 6744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70139" h="674418">
                    <a:moveTo>
                      <a:pt x="420324" y="0"/>
                    </a:moveTo>
                    <a:cubicBezTo>
                      <a:pt x="948644" y="76200"/>
                      <a:pt x="2314466" y="204212"/>
                      <a:pt x="2269033" y="372521"/>
                    </a:cubicBezTo>
                    <a:cubicBezTo>
                      <a:pt x="2223600" y="540830"/>
                      <a:pt x="1813103" y="744631"/>
                      <a:pt x="1327963" y="650651"/>
                    </a:cubicBezTo>
                    <a:cubicBezTo>
                      <a:pt x="616763" y="568101"/>
                      <a:pt x="520700" y="579084"/>
                      <a:pt x="0" y="485104"/>
                    </a:cubicBezTo>
                    <a:cubicBezTo>
                      <a:pt x="260350" y="97754"/>
                      <a:pt x="-312466" y="120650"/>
                      <a:pt x="420324" y="0"/>
                    </a:cubicBezTo>
                    <a:close/>
                  </a:path>
                </a:pathLst>
              </a:custGeom>
              <a:solidFill>
                <a:srgbClr val="00206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8" name="Freeform 285">
                <a:extLst>
                  <a:ext uri="{FF2B5EF4-FFF2-40B4-BE49-F238E27FC236}">
                    <a16:creationId xmlns:a16="http://schemas.microsoft.com/office/drawing/2014/main" id="{6AEC990E-8EDC-4FDF-8C98-768838A64FCC}"/>
                  </a:ext>
                </a:extLst>
              </p:cNvPr>
              <p:cNvSpPr/>
              <p:nvPr/>
            </p:nvSpPr>
            <p:spPr>
              <a:xfrm rot="16200000">
                <a:off x="3951312" y="4036610"/>
                <a:ext cx="2794525" cy="633497"/>
              </a:xfrm>
              <a:custGeom>
                <a:avLst/>
                <a:gdLst>
                  <a:gd name="connsiteX0" fmla="*/ 2198370 w 3074670"/>
                  <a:gd name="connsiteY0" fmla="*/ 0 h 609600"/>
                  <a:gd name="connsiteX1" fmla="*/ 3074670 w 3074670"/>
                  <a:gd name="connsiteY1" fmla="*/ 331470 h 609600"/>
                  <a:gd name="connsiteX2" fmla="*/ 2133600 w 3074670"/>
                  <a:gd name="connsiteY2" fmla="*/ 609600 h 609600"/>
                  <a:gd name="connsiteX3" fmla="*/ 0 w 3074670"/>
                  <a:gd name="connsiteY3" fmla="*/ 361950 h 609600"/>
                  <a:gd name="connsiteX4" fmla="*/ 2198370 w 3074670"/>
                  <a:gd name="connsiteY4" fmla="*/ 0 h 609600"/>
                  <a:gd name="connsiteX0" fmla="*/ 2198370 w 3074670"/>
                  <a:gd name="connsiteY0" fmla="*/ 0 h 609600"/>
                  <a:gd name="connsiteX1" fmla="*/ 3074670 w 3074670"/>
                  <a:gd name="connsiteY1" fmla="*/ 331470 h 609600"/>
                  <a:gd name="connsiteX2" fmla="*/ 2133600 w 3074670"/>
                  <a:gd name="connsiteY2" fmla="*/ 609600 h 609600"/>
                  <a:gd name="connsiteX3" fmla="*/ 0 w 3074670"/>
                  <a:gd name="connsiteY3" fmla="*/ 361950 h 609600"/>
                  <a:gd name="connsiteX4" fmla="*/ 2198370 w 3074670"/>
                  <a:gd name="connsiteY4" fmla="*/ 0 h 609600"/>
                  <a:gd name="connsiteX0" fmla="*/ 2198370 w 3074670"/>
                  <a:gd name="connsiteY0" fmla="*/ 0 h 609600"/>
                  <a:gd name="connsiteX1" fmla="*/ 3074670 w 3074670"/>
                  <a:gd name="connsiteY1" fmla="*/ 331470 h 609600"/>
                  <a:gd name="connsiteX2" fmla="*/ 2133600 w 3074670"/>
                  <a:gd name="connsiteY2" fmla="*/ 609600 h 609600"/>
                  <a:gd name="connsiteX3" fmla="*/ 0 w 3074670"/>
                  <a:gd name="connsiteY3" fmla="*/ 361950 h 609600"/>
                  <a:gd name="connsiteX4" fmla="*/ 2198370 w 3074670"/>
                  <a:gd name="connsiteY4" fmla="*/ 0 h 609600"/>
                  <a:gd name="connsiteX0" fmla="*/ 2198370 w 3075208"/>
                  <a:gd name="connsiteY0" fmla="*/ 0 h 609600"/>
                  <a:gd name="connsiteX1" fmla="*/ 3074670 w 3075208"/>
                  <a:gd name="connsiteY1" fmla="*/ 331470 h 609600"/>
                  <a:gd name="connsiteX2" fmla="*/ 2133600 w 3075208"/>
                  <a:gd name="connsiteY2" fmla="*/ 609600 h 609600"/>
                  <a:gd name="connsiteX3" fmla="*/ 0 w 3075208"/>
                  <a:gd name="connsiteY3" fmla="*/ 361950 h 609600"/>
                  <a:gd name="connsiteX4" fmla="*/ 2198370 w 3075208"/>
                  <a:gd name="connsiteY4" fmla="*/ 0 h 609600"/>
                  <a:gd name="connsiteX0" fmla="*/ 2198370 w 3075208"/>
                  <a:gd name="connsiteY0" fmla="*/ 0 h 609600"/>
                  <a:gd name="connsiteX1" fmla="*/ 3074670 w 3075208"/>
                  <a:gd name="connsiteY1" fmla="*/ 331470 h 609600"/>
                  <a:gd name="connsiteX2" fmla="*/ 2133600 w 3075208"/>
                  <a:gd name="connsiteY2" fmla="*/ 609600 h 609600"/>
                  <a:gd name="connsiteX3" fmla="*/ 0 w 3075208"/>
                  <a:gd name="connsiteY3" fmla="*/ 361950 h 609600"/>
                  <a:gd name="connsiteX4" fmla="*/ 2198370 w 3075208"/>
                  <a:gd name="connsiteY4" fmla="*/ 0 h 609600"/>
                  <a:gd name="connsiteX0" fmla="*/ 2198370 w 3075208"/>
                  <a:gd name="connsiteY0" fmla="*/ 0 h 609600"/>
                  <a:gd name="connsiteX1" fmla="*/ 3074670 w 3075208"/>
                  <a:gd name="connsiteY1" fmla="*/ 331470 h 609600"/>
                  <a:gd name="connsiteX2" fmla="*/ 2133600 w 3075208"/>
                  <a:gd name="connsiteY2" fmla="*/ 609600 h 609600"/>
                  <a:gd name="connsiteX3" fmla="*/ 0 w 3075208"/>
                  <a:gd name="connsiteY3" fmla="*/ 361950 h 609600"/>
                  <a:gd name="connsiteX4" fmla="*/ 2198370 w 3075208"/>
                  <a:gd name="connsiteY4" fmla="*/ 0 h 609600"/>
                  <a:gd name="connsiteX0" fmla="*/ 2198370 w 3075208"/>
                  <a:gd name="connsiteY0" fmla="*/ 0 h 630109"/>
                  <a:gd name="connsiteX1" fmla="*/ 3074670 w 3075208"/>
                  <a:gd name="connsiteY1" fmla="*/ 331470 h 630109"/>
                  <a:gd name="connsiteX2" fmla="*/ 2133600 w 3075208"/>
                  <a:gd name="connsiteY2" fmla="*/ 609600 h 630109"/>
                  <a:gd name="connsiteX3" fmla="*/ 0 w 3075208"/>
                  <a:gd name="connsiteY3" fmla="*/ 361950 h 630109"/>
                  <a:gd name="connsiteX4" fmla="*/ 2198370 w 3075208"/>
                  <a:gd name="connsiteY4" fmla="*/ 0 h 630109"/>
                  <a:gd name="connsiteX0" fmla="*/ 2198370 w 3075208"/>
                  <a:gd name="connsiteY0" fmla="*/ 48112 h 678221"/>
                  <a:gd name="connsiteX1" fmla="*/ 3074670 w 3075208"/>
                  <a:gd name="connsiteY1" fmla="*/ 379582 h 678221"/>
                  <a:gd name="connsiteX2" fmla="*/ 2133600 w 3075208"/>
                  <a:gd name="connsiteY2" fmla="*/ 657712 h 678221"/>
                  <a:gd name="connsiteX3" fmla="*/ 0 w 3075208"/>
                  <a:gd name="connsiteY3" fmla="*/ 410062 h 678221"/>
                  <a:gd name="connsiteX4" fmla="*/ 2198370 w 3075208"/>
                  <a:gd name="connsiteY4" fmla="*/ 48112 h 6782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075208" h="678221">
                    <a:moveTo>
                      <a:pt x="2198370" y="48112"/>
                    </a:moveTo>
                    <a:cubicBezTo>
                      <a:pt x="2726690" y="124312"/>
                      <a:pt x="3091180" y="260202"/>
                      <a:pt x="3074670" y="379582"/>
                    </a:cubicBezTo>
                    <a:cubicBezTo>
                      <a:pt x="3058160" y="498962"/>
                      <a:pt x="2618740" y="751692"/>
                      <a:pt x="2133600" y="657712"/>
                    </a:cubicBezTo>
                    <a:cubicBezTo>
                      <a:pt x="1422400" y="575162"/>
                      <a:pt x="520700" y="504042"/>
                      <a:pt x="0" y="410062"/>
                    </a:cubicBezTo>
                    <a:cubicBezTo>
                      <a:pt x="260350" y="22712"/>
                      <a:pt x="1388191" y="-70435"/>
                      <a:pt x="2198370" y="48112"/>
                    </a:cubicBezTo>
                    <a:close/>
                  </a:path>
                </a:pathLst>
              </a:custGeom>
              <a:solidFill>
                <a:srgbClr val="00206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9" name="Freeform 286">
                <a:extLst>
                  <a:ext uri="{FF2B5EF4-FFF2-40B4-BE49-F238E27FC236}">
                    <a16:creationId xmlns:a16="http://schemas.microsoft.com/office/drawing/2014/main" id="{2DCD0CA0-CFA8-4635-96BF-04A139A0068F}"/>
                  </a:ext>
                </a:extLst>
              </p:cNvPr>
              <p:cNvSpPr/>
              <p:nvPr/>
            </p:nvSpPr>
            <p:spPr>
              <a:xfrm rot="16200000">
                <a:off x="5125369" y="4112433"/>
                <a:ext cx="2423575" cy="458105"/>
              </a:xfrm>
              <a:custGeom>
                <a:avLst/>
                <a:gdLst>
                  <a:gd name="connsiteX0" fmla="*/ 2198370 w 3074670"/>
                  <a:gd name="connsiteY0" fmla="*/ 0 h 609600"/>
                  <a:gd name="connsiteX1" fmla="*/ 3074670 w 3074670"/>
                  <a:gd name="connsiteY1" fmla="*/ 331470 h 609600"/>
                  <a:gd name="connsiteX2" fmla="*/ 2133600 w 3074670"/>
                  <a:gd name="connsiteY2" fmla="*/ 609600 h 609600"/>
                  <a:gd name="connsiteX3" fmla="*/ 0 w 3074670"/>
                  <a:gd name="connsiteY3" fmla="*/ 361950 h 609600"/>
                  <a:gd name="connsiteX4" fmla="*/ 2198370 w 3074670"/>
                  <a:gd name="connsiteY4" fmla="*/ 0 h 609600"/>
                  <a:gd name="connsiteX0" fmla="*/ 2198370 w 3074670"/>
                  <a:gd name="connsiteY0" fmla="*/ 0 h 609600"/>
                  <a:gd name="connsiteX1" fmla="*/ 3074670 w 3074670"/>
                  <a:gd name="connsiteY1" fmla="*/ 331470 h 609600"/>
                  <a:gd name="connsiteX2" fmla="*/ 2133600 w 3074670"/>
                  <a:gd name="connsiteY2" fmla="*/ 609600 h 609600"/>
                  <a:gd name="connsiteX3" fmla="*/ 0 w 3074670"/>
                  <a:gd name="connsiteY3" fmla="*/ 361950 h 609600"/>
                  <a:gd name="connsiteX4" fmla="*/ 2198370 w 3074670"/>
                  <a:gd name="connsiteY4" fmla="*/ 0 h 609600"/>
                  <a:gd name="connsiteX0" fmla="*/ 2198370 w 3074670"/>
                  <a:gd name="connsiteY0" fmla="*/ 0 h 609600"/>
                  <a:gd name="connsiteX1" fmla="*/ 3074670 w 3074670"/>
                  <a:gd name="connsiteY1" fmla="*/ 331470 h 609600"/>
                  <a:gd name="connsiteX2" fmla="*/ 2133600 w 3074670"/>
                  <a:gd name="connsiteY2" fmla="*/ 609600 h 609600"/>
                  <a:gd name="connsiteX3" fmla="*/ 0 w 3074670"/>
                  <a:gd name="connsiteY3" fmla="*/ 361950 h 609600"/>
                  <a:gd name="connsiteX4" fmla="*/ 2198370 w 3074670"/>
                  <a:gd name="connsiteY4" fmla="*/ 0 h 609600"/>
                  <a:gd name="connsiteX0" fmla="*/ 2198370 w 3075208"/>
                  <a:gd name="connsiteY0" fmla="*/ 0 h 609600"/>
                  <a:gd name="connsiteX1" fmla="*/ 3074670 w 3075208"/>
                  <a:gd name="connsiteY1" fmla="*/ 331470 h 609600"/>
                  <a:gd name="connsiteX2" fmla="*/ 2133600 w 3075208"/>
                  <a:gd name="connsiteY2" fmla="*/ 609600 h 609600"/>
                  <a:gd name="connsiteX3" fmla="*/ 0 w 3075208"/>
                  <a:gd name="connsiteY3" fmla="*/ 361950 h 609600"/>
                  <a:gd name="connsiteX4" fmla="*/ 2198370 w 3075208"/>
                  <a:gd name="connsiteY4" fmla="*/ 0 h 609600"/>
                  <a:gd name="connsiteX0" fmla="*/ 2198370 w 3075208"/>
                  <a:gd name="connsiteY0" fmla="*/ 0 h 609600"/>
                  <a:gd name="connsiteX1" fmla="*/ 3074670 w 3075208"/>
                  <a:gd name="connsiteY1" fmla="*/ 331470 h 609600"/>
                  <a:gd name="connsiteX2" fmla="*/ 2133600 w 3075208"/>
                  <a:gd name="connsiteY2" fmla="*/ 609600 h 609600"/>
                  <a:gd name="connsiteX3" fmla="*/ 0 w 3075208"/>
                  <a:gd name="connsiteY3" fmla="*/ 361950 h 609600"/>
                  <a:gd name="connsiteX4" fmla="*/ 2198370 w 3075208"/>
                  <a:gd name="connsiteY4" fmla="*/ 0 h 609600"/>
                  <a:gd name="connsiteX0" fmla="*/ 2198370 w 3075208"/>
                  <a:gd name="connsiteY0" fmla="*/ 0 h 609600"/>
                  <a:gd name="connsiteX1" fmla="*/ 3074670 w 3075208"/>
                  <a:gd name="connsiteY1" fmla="*/ 331470 h 609600"/>
                  <a:gd name="connsiteX2" fmla="*/ 2133600 w 3075208"/>
                  <a:gd name="connsiteY2" fmla="*/ 609600 h 609600"/>
                  <a:gd name="connsiteX3" fmla="*/ 0 w 3075208"/>
                  <a:gd name="connsiteY3" fmla="*/ 361950 h 609600"/>
                  <a:gd name="connsiteX4" fmla="*/ 2198370 w 3075208"/>
                  <a:gd name="connsiteY4" fmla="*/ 0 h 609600"/>
                  <a:gd name="connsiteX0" fmla="*/ 2198370 w 3075208"/>
                  <a:gd name="connsiteY0" fmla="*/ 0 h 630109"/>
                  <a:gd name="connsiteX1" fmla="*/ 3074670 w 3075208"/>
                  <a:gd name="connsiteY1" fmla="*/ 331470 h 630109"/>
                  <a:gd name="connsiteX2" fmla="*/ 2133600 w 3075208"/>
                  <a:gd name="connsiteY2" fmla="*/ 609600 h 630109"/>
                  <a:gd name="connsiteX3" fmla="*/ 0 w 3075208"/>
                  <a:gd name="connsiteY3" fmla="*/ 361950 h 630109"/>
                  <a:gd name="connsiteX4" fmla="*/ 2198370 w 3075208"/>
                  <a:gd name="connsiteY4" fmla="*/ 0 h 630109"/>
                  <a:gd name="connsiteX0" fmla="*/ 2198370 w 3075208"/>
                  <a:gd name="connsiteY0" fmla="*/ 26507 h 656616"/>
                  <a:gd name="connsiteX1" fmla="*/ 3074670 w 3075208"/>
                  <a:gd name="connsiteY1" fmla="*/ 357977 h 656616"/>
                  <a:gd name="connsiteX2" fmla="*/ 2133600 w 3075208"/>
                  <a:gd name="connsiteY2" fmla="*/ 636107 h 656616"/>
                  <a:gd name="connsiteX3" fmla="*/ 0 w 3075208"/>
                  <a:gd name="connsiteY3" fmla="*/ 388457 h 656616"/>
                  <a:gd name="connsiteX4" fmla="*/ 2198370 w 3075208"/>
                  <a:gd name="connsiteY4" fmla="*/ 26507 h 6566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075208" h="656616">
                    <a:moveTo>
                      <a:pt x="2198370" y="26507"/>
                    </a:moveTo>
                    <a:cubicBezTo>
                      <a:pt x="2726690" y="102707"/>
                      <a:pt x="3091180" y="238597"/>
                      <a:pt x="3074670" y="357977"/>
                    </a:cubicBezTo>
                    <a:cubicBezTo>
                      <a:pt x="3058160" y="477357"/>
                      <a:pt x="2618740" y="730087"/>
                      <a:pt x="2133600" y="636107"/>
                    </a:cubicBezTo>
                    <a:cubicBezTo>
                      <a:pt x="1422400" y="553557"/>
                      <a:pt x="520700" y="482437"/>
                      <a:pt x="0" y="388457"/>
                    </a:cubicBezTo>
                    <a:cubicBezTo>
                      <a:pt x="260350" y="1107"/>
                      <a:pt x="1692720" y="-41223"/>
                      <a:pt x="2198370" y="26507"/>
                    </a:cubicBezTo>
                    <a:close/>
                  </a:path>
                </a:pathLst>
              </a:custGeom>
              <a:solidFill>
                <a:srgbClr val="00206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0" name="Freeform 287">
                <a:extLst>
                  <a:ext uri="{FF2B5EF4-FFF2-40B4-BE49-F238E27FC236}">
                    <a16:creationId xmlns:a16="http://schemas.microsoft.com/office/drawing/2014/main" id="{A932024D-46CF-4394-90E7-4DA5B73659C7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6200000">
                <a:off x="6034933" y="4169984"/>
                <a:ext cx="2128484" cy="368038"/>
              </a:xfrm>
              <a:custGeom>
                <a:avLst/>
                <a:gdLst>
                  <a:gd name="connsiteX0" fmla="*/ 2198370 w 3074670"/>
                  <a:gd name="connsiteY0" fmla="*/ 0 h 609600"/>
                  <a:gd name="connsiteX1" fmla="*/ 3074670 w 3074670"/>
                  <a:gd name="connsiteY1" fmla="*/ 331470 h 609600"/>
                  <a:gd name="connsiteX2" fmla="*/ 2133600 w 3074670"/>
                  <a:gd name="connsiteY2" fmla="*/ 609600 h 609600"/>
                  <a:gd name="connsiteX3" fmla="*/ 0 w 3074670"/>
                  <a:gd name="connsiteY3" fmla="*/ 361950 h 609600"/>
                  <a:gd name="connsiteX4" fmla="*/ 2198370 w 3074670"/>
                  <a:gd name="connsiteY4" fmla="*/ 0 h 609600"/>
                  <a:gd name="connsiteX0" fmla="*/ 2198370 w 3074670"/>
                  <a:gd name="connsiteY0" fmla="*/ 0 h 609600"/>
                  <a:gd name="connsiteX1" fmla="*/ 3074670 w 3074670"/>
                  <a:gd name="connsiteY1" fmla="*/ 331470 h 609600"/>
                  <a:gd name="connsiteX2" fmla="*/ 2133600 w 3074670"/>
                  <a:gd name="connsiteY2" fmla="*/ 609600 h 609600"/>
                  <a:gd name="connsiteX3" fmla="*/ 0 w 3074670"/>
                  <a:gd name="connsiteY3" fmla="*/ 361950 h 609600"/>
                  <a:gd name="connsiteX4" fmla="*/ 2198370 w 3074670"/>
                  <a:gd name="connsiteY4" fmla="*/ 0 h 609600"/>
                  <a:gd name="connsiteX0" fmla="*/ 2198370 w 3074670"/>
                  <a:gd name="connsiteY0" fmla="*/ 0 h 609600"/>
                  <a:gd name="connsiteX1" fmla="*/ 3074670 w 3074670"/>
                  <a:gd name="connsiteY1" fmla="*/ 331470 h 609600"/>
                  <a:gd name="connsiteX2" fmla="*/ 2133600 w 3074670"/>
                  <a:gd name="connsiteY2" fmla="*/ 609600 h 609600"/>
                  <a:gd name="connsiteX3" fmla="*/ 0 w 3074670"/>
                  <a:gd name="connsiteY3" fmla="*/ 361950 h 609600"/>
                  <a:gd name="connsiteX4" fmla="*/ 2198370 w 3074670"/>
                  <a:gd name="connsiteY4" fmla="*/ 0 h 609600"/>
                  <a:gd name="connsiteX0" fmla="*/ 2198370 w 3075208"/>
                  <a:gd name="connsiteY0" fmla="*/ 0 h 609600"/>
                  <a:gd name="connsiteX1" fmla="*/ 3074670 w 3075208"/>
                  <a:gd name="connsiteY1" fmla="*/ 331470 h 609600"/>
                  <a:gd name="connsiteX2" fmla="*/ 2133600 w 3075208"/>
                  <a:gd name="connsiteY2" fmla="*/ 609600 h 609600"/>
                  <a:gd name="connsiteX3" fmla="*/ 0 w 3075208"/>
                  <a:gd name="connsiteY3" fmla="*/ 361950 h 609600"/>
                  <a:gd name="connsiteX4" fmla="*/ 2198370 w 3075208"/>
                  <a:gd name="connsiteY4" fmla="*/ 0 h 609600"/>
                  <a:gd name="connsiteX0" fmla="*/ 2198370 w 3075208"/>
                  <a:gd name="connsiteY0" fmla="*/ 0 h 609600"/>
                  <a:gd name="connsiteX1" fmla="*/ 3074670 w 3075208"/>
                  <a:gd name="connsiteY1" fmla="*/ 331470 h 609600"/>
                  <a:gd name="connsiteX2" fmla="*/ 2133600 w 3075208"/>
                  <a:gd name="connsiteY2" fmla="*/ 609600 h 609600"/>
                  <a:gd name="connsiteX3" fmla="*/ 0 w 3075208"/>
                  <a:gd name="connsiteY3" fmla="*/ 361950 h 609600"/>
                  <a:gd name="connsiteX4" fmla="*/ 2198370 w 3075208"/>
                  <a:gd name="connsiteY4" fmla="*/ 0 h 609600"/>
                  <a:gd name="connsiteX0" fmla="*/ 2198370 w 3075208"/>
                  <a:gd name="connsiteY0" fmla="*/ 0 h 609600"/>
                  <a:gd name="connsiteX1" fmla="*/ 3074670 w 3075208"/>
                  <a:gd name="connsiteY1" fmla="*/ 331470 h 609600"/>
                  <a:gd name="connsiteX2" fmla="*/ 2133600 w 3075208"/>
                  <a:gd name="connsiteY2" fmla="*/ 609600 h 609600"/>
                  <a:gd name="connsiteX3" fmla="*/ 0 w 3075208"/>
                  <a:gd name="connsiteY3" fmla="*/ 361950 h 609600"/>
                  <a:gd name="connsiteX4" fmla="*/ 2198370 w 3075208"/>
                  <a:gd name="connsiteY4" fmla="*/ 0 h 609600"/>
                  <a:gd name="connsiteX0" fmla="*/ 2198370 w 3075208"/>
                  <a:gd name="connsiteY0" fmla="*/ 0 h 630109"/>
                  <a:gd name="connsiteX1" fmla="*/ 3074670 w 3075208"/>
                  <a:gd name="connsiteY1" fmla="*/ 331470 h 630109"/>
                  <a:gd name="connsiteX2" fmla="*/ 2133600 w 3075208"/>
                  <a:gd name="connsiteY2" fmla="*/ 609600 h 630109"/>
                  <a:gd name="connsiteX3" fmla="*/ 0 w 3075208"/>
                  <a:gd name="connsiteY3" fmla="*/ 361950 h 630109"/>
                  <a:gd name="connsiteX4" fmla="*/ 2198370 w 3075208"/>
                  <a:gd name="connsiteY4" fmla="*/ 0 h 630109"/>
                  <a:gd name="connsiteX0" fmla="*/ 2198370 w 3075100"/>
                  <a:gd name="connsiteY0" fmla="*/ 21536 h 651645"/>
                  <a:gd name="connsiteX1" fmla="*/ 3074670 w 3075100"/>
                  <a:gd name="connsiteY1" fmla="*/ 353006 h 651645"/>
                  <a:gd name="connsiteX2" fmla="*/ 2133600 w 3075100"/>
                  <a:gd name="connsiteY2" fmla="*/ 631136 h 651645"/>
                  <a:gd name="connsiteX3" fmla="*/ 0 w 3075100"/>
                  <a:gd name="connsiteY3" fmla="*/ 383486 h 651645"/>
                  <a:gd name="connsiteX4" fmla="*/ 2198370 w 3075100"/>
                  <a:gd name="connsiteY4" fmla="*/ 21536 h 6516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075100" h="651645">
                    <a:moveTo>
                      <a:pt x="2198370" y="21536"/>
                    </a:moveTo>
                    <a:cubicBezTo>
                      <a:pt x="2631038" y="77316"/>
                      <a:pt x="3091180" y="233626"/>
                      <a:pt x="3074670" y="353006"/>
                    </a:cubicBezTo>
                    <a:cubicBezTo>
                      <a:pt x="3058160" y="472386"/>
                      <a:pt x="2618740" y="725116"/>
                      <a:pt x="2133600" y="631136"/>
                    </a:cubicBezTo>
                    <a:cubicBezTo>
                      <a:pt x="1422400" y="548586"/>
                      <a:pt x="520700" y="477466"/>
                      <a:pt x="0" y="383486"/>
                    </a:cubicBezTo>
                    <a:cubicBezTo>
                      <a:pt x="260350" y="-3864"/>
                      <a:pt x="1765702" y="-34244"/>
                      <a:pt x="2198370" y="21536"/>
                    </a:cubicBezTo>
                    <a:close/>
                  </a:path>
                </a:pathLst>
              </a:custGeom>
              <a:solidFill>
                <a:srgbClr val="00206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1" name="Freeform 288">
                <a:extLst>
                  <a:ext uri="{FF2B5EF4-FFF2-40B4-BE49-F238E27FC236}">
                    <a16:creationId xmlns:a16="http://schemas.microsoft.com/office/drawing/2014/main" id="{CD7D25C6-3790-441C-83DE-E4469D70561A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6200000">
                <a:off x="6736074" y="4216246"/>
                <a:ext cx="1892926" cy="277245"/>
              </a:xfrm>
              <a:custGeom>
                <a:avLst/>
                <a:gdLst>
                  <a:gd name="connsiteX0" fmla="*/ 2198370 w 3074670"/>
                  <a:gd name="connsiteY0" fmla="*/ 0 h 609600"/>
                  <a:gd name="connsiteX1" fmla="*/ 3074670 w 3074670"/>
                  <a:gd name="connsiteY1" fmla="*/ 331470 h 609600"/>
                  <a:gd name="connsiteX2" fmla="*/ 2133600 w 3074670"/>
                  <a:gd name="connsiteY2" fmla="*/ 609600 h 609600"/>
                  <a:gd name="connsiteX3" fmla="*/ 0 w 3074670"/>
                  <a:gd name="connsiteY3" fmla="*/ 361950 h 609600"/>
                  <a:gd name="connsiteX4" fmla="*/ 2198370 w 3074670"/>
                  <a:gd name="connsiteY4" fmla="*/ 0 h 609600"/>
                  <a:gd name="connsiteX0" fmla="*/ 2198370 w 3074670"/>
                  <a:gd name="connsiteY0" fmla="*/ 0 h 609600"/>
                  <a:gd name="connsiteX1" fmla="*/ 3074670 w 3074670"/>
                  <a:gd name="connsiteY1" fmla="*/ 331470 h 609600"/>
                  <a:gd name="connsiteX2" fmla="*/ 2133600 w 3074670"/>
                  <a:gd name="connsiteY2" fmla="*/ 609600 h 609600"/>
                  <a:gd name="connsiteX3" fmla="*/ 0 w 3074670"/>
                  <a:gd name="connsiteY3" fmla="*/ 361950 h 609600"/>
                  <a:gd name="connsiteX4" fmla="*/ 2198370 w 3074670"/>
                  <a:gd name="connsiteY4" fmla="*/ 0 h 609600"/>
                  <a:gd name="connsiteX0" fmla="*/ 2198370 w 3074670"/>
                  <a:gd name="connsiteY0" fmla="*/ 0 h 609600"/>
                  <a:gd name="connsiteX1" fmla="*/ 3074670 w 3074670"/>
                  <a:gd name="connsiteY1" fmla="*/ 331470 h 609600"/>
                  <a:gd name="connsiteX2" fmla="*/ 2133600 w 3074670"/>
                  <a:gd name="connsiteY2" fmla="*/ 609600 h 609600"/>
                  <a:gd name="connsiteX3" fmla="*/ 0 w 3074670"/>
                  <a:gd name="connsiteY3" fmla="*/ 361950 h 609600"/>
                  <a:gd name="connsiteX4" fmla="*/ 2198370 w 3074670"/>
                  <a:gd name="connsiteY4" fmla="*/ 0 h 609600"/>
                  <a:gd name="connsiteX0" fmla="*/ 2198370 w 3075208"/>
                  <a:gd name="connsiteY0" fmla="*/ 0 h 609600"/>
                  <a:gd name="connsiteX1" fmla="*/ 3074670 w 3075208"/>
                  <a:gd name="connsiteY1" fmla="*/ 331470 h 609600"/>
                  <a:gd name="connsiteX2" fmla="*/ 2133600 w 3075208"/>
                  <a:gd name="connsiteY2" fmla="*/ 609600 h 609600"/>
                  <a:gd name="connsiteX3" fmla="*/ 0 w 3075208"/>
                  <a:gd name="connsiteY3" fmla="*/ 361950 h 609600"/>
                  <a:gd name="connsiteX4" fmla="*/ 2198370 w 3075208"/>
                  <a:gd name="connsiteY4" fmla="*/ 0 h 609600"/>
                  <a:gd name="connsiteX0" fmla="*/ 2198370 w 3075208"/>
                  <a:gd name="connsiteY0" fmla="*/ 0 h 609600"/>
                  <a:gd name="connsiteX1" fmla="*/ 3074670 w 3075208"/>
                  <a:gd name="connsiteY1" fmla="*/ 331470 h 609600"/>
                  <a:gd name="connsiteX2" fmla="*/ 2133600 w 3075208"/>
                  <a:gd name="connsiteY2" fmla="*/ 609600 h 609600"/>
                  <a:gd name="connsiteX3" fmla="*/ 0 w 3075208"/>
                  <a:gd name="connsiteY3" fmla="*/ 361950 h 609600"/>
                  <a:gd name="connsiteX4" fmla="*/ 2198370 w 3075208"/>
                  <a:gd name="connsiteY4" fmla="*/ 0 h 609600"/>
                  <a:gd name="connsiteX0" fmla="*/ 2198370 w 3075208"/>
                  <a:gd name="connsiteY0" fmla="*/ 0 h 609600"/>
                  <a:gd name="connsiteX1" fmla="*/ 3074670 w 3075208"/>
                  <a:gd name="connsiteY1" fmla="*/ 331470 h 609600"/>
                  <a:gd name="connsiteX2" fmla="*/ 2133600 w 3075208"/>
                  <a:gd name="connsiteY2" fmla="*/ 609600 h 609600"/>
                  <a:gd name="connsiteX3" fmla="*/ 0 w 3075208"/>
                  <a:gd name="connsiteY3" fmla="*/ 361950 h 609600"/>
                  <a:gd name="connsiteX4" fmla="*/ 2198370 w 3075208"/>
                  <a:gd name="connsiteY4" fmla="*/ 0 h 609600"/>
                  <a:gd name="connsiteX0" fmla="*/ 2198370 w 3075208"/>
                  <a:gd name="connsiteY0" fmla="*/ 0 h 630109"/>
                  <a:gd name="connsiteX1" fmla="*/ 3074670 w 3075208"/>
                  <a:gd name="connsiteY1" fmla="*/ 331470 h 630109"/>
                  <a:gd name="connsiteX2" fmla="*/ 2133600 w 3075208"/>
                  <a:gd name="connsiteY2" fmla="*/ 609600 h 630109"/>
                  <a:gd name="connsiteX3" fmla="*/ 0 w 3075208"/>
                  <a:gd name="connsiteY3" fmla="*/ 361950 h 630109"/>
                  <a:gd name="connsiteX4" fmla="*/ 2198370 w 3075208"/>
                  <a:gd name="connsiteY4" fmla="*/ 0 h 630109"/>
                  <a:gd name="connsiteX0" fmla="*/ 2198370 w 3075100"/>
                  <a:gd name="connsiteY0" fmla="*/ 21536 h 651645"/>
                  <a:gd name="connsiteX1" fmla="*/ 3074670 w 3075100"/>
                  <a:gd name="connsiteY1" fmla="*/ 353006 h 651645"/>
                  <a:gd name="connsiteX2" fmla="*/ 2133600 w 3075100"/>
                  <a:gd name="connsiteY2" fmla="*/ 631136 h 651645"/>
                  <a:gd name="connsiteX3" fmla="*/ 0 w 3075100"/>
                  <a:gd name="connsiteY3" fmla="*/ 383486 h 651645"/>
                  <a:gd name="connsiteX4" fmla="*/ 2198370 w 3075100"/>
                  <a:gd name="connsiteY4" fmla="*/ 21536 h 651645"/>
                  <a:gd name="connsiteX0" fmla="*/ 2194624 w 3071439"/>
                  <a:gd name="connsiteY0" fmla="*/ 824 h 630933"/>
                  <a:gd name="connsiteX1" fmla="*/ 3070924 w 3071439"/>
                  <a:gd name="connsiteY1" fmla="*/ 332294 h 630933"/>
                  <a:gd name="connsiteX2" fmla="*/ 2129854 w 3071439"/>
                  <a:gd name="connsiteY2" fmla="*/ 610424 h 630933"/>
                  <a:gd name="connsiteX3" fmla="*/ 0 w 3071439"/>
                  <a:gd name="connsiteY3" fmla="*/ 429835 h 630933"/>
                  <a:gd name="connsiteX4" fmla="*/ 2194624 w 3071439"/>
                  <a:gd name="connsiteY4" fmla="*/ 824 h 630933"/>
                  <a:gd name="connsiteX0" fmla="*/ 2187131 w 3063946"/>
                  <a:gd name="connsiteY0" fmla="*/ 578 h 630687"/>
                  <a:gd name="connsiteX1" fmla="*/ 3063431 w 3063946"/>
                  <a:gd name="connsiteY1" fmla="*/ 332048 h 630687"/>
                  <a:gd name="connsiteX2" fmla="*/ 2122361 w 3063946"/>
                  <a:gd name="connsiteY2" fmla="*/ 610178 h 630687"/>
                  <a:gd name="connsiteX3" fmla="*/ 0 w 3063946"/>
                  <a:gd name="connsiteY3" fmla="*/ 412824 h 630687"/>
                  <a:gd name="connsiteX4" fmla="*/ 2187131 w 3063946"/>
                  <a:gd name="connsiteY4" fmla="*/ 578 h 630687"/>
                  <a:gd name="connsiteX0" fmla="*/ 2195560 w 3072377"/>
                  <a:gd name="connsiteY0" fmla="*/ 578 h 630687"/>
                  <a:gd name="connsiteX1" fmla="*/ 3071860 w 3072377"/>
                  <a:gd name="connsiteY1" fmla="*/ 332048 h 630687"/>
                  <a:gd name="connsiteX2" fmla="*/ 2130790 w 3072377"/>
                  <a:gd name="connsiteY2" fmla="*/ 610178 h 630687"/>
                  <a:gd name="connsiteX3" fmla="*/ 0 w 3072377"/>
                  <a:gd name="connsiteY3" fmla="*/ 412823 h 630687"/>
                  <a:gd name="connsiteX4" fmla="*/ 2195560 w 3072377"/>
                  <a:gd name="connsiteY4" fmla="*/ 578 h 630687"/>
                  <a:gd name="connsiteX0" fmla="*/ 2195560 w 3072314"/>
                  <a:gd name="connsiteY0" fmla="*/ 22943 h 653052"/>
                  <a:gd name="connsiteX1" fmla="*/ 3071860 w 3072314"/>
                  <a:gd name="connsiteY1" fmla="*/ 354413 h 653052"/>
                  <a:gd name="connsiteX2" fmla="*/ 2130790 w 3072314"/>
                  <a:gd name="connsiteY2" fmla="*/ 632543 h 653052"/>
                  <a:gd name="connsiteX3" fmla="*/ 0 w 3072314"/>
                  <a:gd name="connsiteY3" fmla="*/ 435188 h 653052"/>
                  <a:gd name="connsiteX4" fmla="*/ 2195560 w 3072314"/>
                  <a:gd name="connsiteY4" fmla="*/ 22943 h 653052"/>
                  <a:gd name="connsiteX0" fmla="*/ 2195560 w 3072313"/>
                  <a:gd name="connsiteY0" fmla="*/ 22943 h 653052"/>
                  <a:gd name="connsiteX1" fmla="*/ 3071860 w 3072313"/>
                  <a:gd name="connsiteY1" fmla="*/ 354413 h 653052"/>
                  <a:gd name="connsiteX2" fmla="*/ 2130790 w 3072313"/>
                  <a:gd name="connsiteY2" fmla="*/ 632543 h 653052"/>
                  <a:gd name="connsiteX3" fmla="*/ 0 w 3072313"/>
                  <a:gd name="connsiteY3" fmla="*/ 435188 h 653052"/>
                  <a:gd name="connsiteX4" fmla="*/ 2195560 w 3072313"/>
                  <a:gd name="connsiteY4" fmla="*/ 22943 h 653052"/>
                  <a:gd name="connsiteX0" fmla="*/ 2195560 w 3072297"/>
                  <a:gd name="connsiteY0" fmla="*/ 22943 h 653052"/>
                  <a:gd name="connsiteX1" fmla="*/ 3071860 w 3072297"/>
                  <a:gd name="connsiteY1" fmla="*/ 354413 h 653052"/>
                  <a:gd name="connsiteX2" fmla="*/ 2130790 w 3072297"/>
                  <a:gd name="connsiteY2" fmla="*/ 632543 h 653052"/>
                  <a:gd name="connsiteX3" fmla="*/ 0 w 3072297"/>
                  <a:gd name="connsiteY3" fmla="*/ 435188 h 653052"/>
                  <a:gd name="connsiteX4" fmla="*/ 2195560 w 3072297"/>
                  <a:gd name="connsiteY4" fmla="*/ 22943 h 6530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072297" h="653052">
                    <a:moveTo>
                      <a:pt x="2195560" y="22943"/>
                    </a:moveTo>
                    <a:cubicBezTo>
                      <a:pt x="2634485" y="101690"/>
                      <a:pt x="3088370" y="235033"/>
                      <a:pt x="3071860" y="354413"/>
                    </a:cubicBezTo>
                    <a:cubicBezTo>
                      <a:pt x="3055350" y="473793"/>
                      <a:pt x="2615930" y="726523"/>
                      <a:pt x="2130790" y="632543"/>
                    </a:cubicBezTo>
                    <a:cubicBezTo>
                      <a:pt x="1419590" y="549993"/>
                      <a:pt x="520700" y="529168"/>
                      <a:pt x="0" y="435188"/>
                    </a:cubicBezTo>
                    <a:cubicBezTo>
                      <a:pt x="260350" y="47838"/>
                      <a:pt x="1739777" y="-51613"/>
                      <a:pt x="2195560" y="22943"/>
                    </a:cubicBezTo>
                    <a:close/>
                  </a:path>
                </a:pathLst>
              </a:custGeom>
              <a:solidFill>
                <a:srgbClr val="00206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2" name="Freeform 289">
                <a:extLst>
                  <a:ext uri="{FF2B5EF4-FFF2-40B4-BE49-F238E27FC236}">
                    <a16:creationId xmlns:a16="http://schemas.microsoft.com/office/drawing/2014/main" id="{ADB7F6C5-08E1-487D-A208-10EA51A249C2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6200000">
                <a:off x="7313139" y="4231089"/>
                <a:ext cx="1703079" cy="251203"/>
              </a:xfrm>
              <a:custGeom>
                <a:avLst/>
                <a:gdLst>
                  <a:gd name="connsiteX0" fmla="*/ 2198370 w 3074670"/>
                  <a:gd name="connsiteY0" fmla="*/ 0 h 609600"/>
                  <a:gd name="connsiteX1" fmla="*/ 3074670 w 3074670"/>
                  <a:gd name="connsiteY1" fmla="*/ 331470 h 609600"/>
                  <a:gd name="connsiteX2" fmla="*/ 2133600 w 3074670"/>
                  <a:gd name="connsiteY2" fmla="*/ 609600 h 609600"/>
                  <a:gd name="connsiteX3" fmla="*/ 0 w 3074670"/>
                  <a:gd name="connsiteY3" fmla="*/ 361950 h 609600"/>
                  <a:gd name="connsiteX4" fmla="*/ 2198370 w 3074670"/>
                  <a:gd name="connsiteY4" fmla="*/ 0 h 609600"/>
                  <a:gd name="connsiteX0" fmla="*/ 2198370 w 3074670"/>
                  <a:gd name="connsiteY0" fmla="*/ 0 h 609600"/>
                  <a:gd name="connsiteX1" fmla="*/ 3074670 w 3074670"/>
                  <a:gd name="connsiteY1" fmla="*/ 331470 h 609600"/>
                  <a:gd name="connsiteX2" fmla="*/ 2133600 w 3074670"/>
                  <a:gd name="connsiteY2" fmla="*/ 609600 h 609600"/>
                  <a:gd name="connsiteX3" fmla="*/ 0 w 3074670"/>
                  <a:gd name="connsiteY3" fmla="*/ 361950 h 609600"/>
                  <a:gd name="connsiteX4" fmla="*/ 2198370 w 3074670"/>
                  <a:gd name="connsiteY4" fmla="*/ 0 h 609600"/>
                  <a:gd name="connsiteX0" fmla="*/ 2198370 w 3074670"/>
                  <a:gd name="connsiteY0" fmla="*/ 0 h 609600"/>
                  <a:gd name="connsiteX1" fmla="*/ 3074670 w 3074670"/>
                  <a:gd name="connsiteY1" fmla="*/ 331470 h 609600"/>
                  <a:gd name="connsiteX2" fmla="*/ 2133600 w 3074670"/>
                  <a:gd name="connsiteY2" fmla="*/ 609600 h 609600"/>
                  <a:gd name="connsiteX3" fmla="*/ 0 w 3074670"/>
                  <a:gd name="connsiteY3" fmla="*/ 361950 h 609600"/>
                  <a:gd name="connsiteX4" fmla="*/ 2198370 w 3074670"/>
                  <a:gd name="connsiteY4" fmla="*/ 0 h 609600"/>
                  <a:gd name="connsiteX0" fmla="*/ 2198370 w 3075208"/>
                  <a:gd name="connsiteY0" fmla="*/ 0 h 609600"/>
                  <a:gd name="connsiteX1" fmla="*/ 3074670 w 3075208"/>
                  <a:gd name="connsiteY1" fmla="*/ 331470 h 609600"/>
                  <a:gd name="connsiteX2" fmla="*/ 2133600 w 3075208"/>
                  <a:gd name="connsiteY2" fmla="*/ 609600 h 609600"/>
                  <a:gd name="connsiteX3" fmla="*/ 0 w 3075208"/>
                  <a:gd name="connsiteY3" fmla="*/ 361950 h 609600"/>
                  <a:gd name="connsiteX4" fmla="*/ 2198370 w 3075208"/>
                  <a:gd name="connsiteY4" fmla="*/ 0 h 609600"/>
                  <a:gd name="connsiteX0" fmla="*/ 2198370 w 3075208"/>
                  <a:gd name="connsiteY0" fmla="*/ 0 h 609600"/>
                  <a:gd name="connsiteX1" fmla="*/ 3074670 w 3075208"/>
                  <a:gd name="connsiteY1" fmla="*/ 331470 h 609600"/>
                  <a:gd name="connsiteX2" fmla="*/ 2133600 w 3075208"/>
                  <a:gd name="connsiteY2" fmla="*/ 609600 h 609600"/>
                  <a:gd name="connsiteX3" fmla="*/ 0 w 3075208"/>
                  <a:gd name="connsiteY3" fmla="*/ 361950 h 609600"/>
                  <a:gd name="connsiteX4" fmla="*/ 2198370 w 3075208"/>
                  <a:gd name="connsiteY4" fmla="*/ 0 h 609600"/>
                  <a:gd name="connsiteX0" fmla="*/ 2198370 w 3075208"/>
                  <a:gd name="connsiteY0" fmla="*/ 0 h 609600"/>
                  <a:gd name="connsiteX1" fmla="*/ 3074670 w 3075208"/>
                  <a:gd name="connsiteY1" fmla="*/ 331470 h 609600"/>
                  <a:gd name="connsiteX2" fmla="*/ 2133600 w 3075208"/>
                  <a:gd name="connsiteY2" fmla="*/ 609600 h 609600"/>
                  <a:gd name="connsiteX3" fmla="*/ 0 w 3075208"/>
                  <a:gd name="connsiteY3" fmla="*/ 361950 h 609600"/>
                  <a:gd name="connsiteX4" fmla="*/ 2198370 w 3075208"/>
                  <a:gd name="connsiteY4" fmla="*/ 0 h 609600"/>
                  <a:gd name="connsiteX0" fmla="*/ 2198370 w 3075208"/>
                  <a:gd name="connsiteY0" fmla="*/ 0 h 630109"/>
                  <a:gd name="connsiteX1" fmla="*/ 3074670 w 3075208"/>
                  <a:gd name="connsiteY1" fmla="*/ 331470 h 630109"/>
                  <a:gd name="connsiteX2" fmla="*/ 2133600 w 3075208"/>
                  <a:gd name="connsiteY2" fmla="*/ 609600 h 630109"/>
                  <a:gd name="connsiteX3" fmla="*/ 0 w 3075208"/>
                  <a:gd name="connsiteY3" fmla="*/ 361950 h 630109"/>
                  <a:gd name="connsiteX4" fmla="*/ 2198370 w 3075208"/>
                  <a:gd name="connsiteY4" fmla="*/ 0 h 630109"/>
                  <a:gd name="connsiteX0" fmla="*/ 2198370 w 3075100"/>
                  <a:gd name="connsiteY0" fmla="*/ 21536 h 651645"/>
                  <a:gd name="connsiteX1" fmla="*/ 3074670 w 3075100"/>
                  <a:gd name="connsiteY1" fmla="*/ 353006 h 651645"/>
                  <a:gd name="connsiteX2" fmla="*/ 2133600 w 3075100"/>
                  <a:gd name="connsiteY2" fmla="*/ 631136 h 651645"/>
                  <a:gd name="connsiteX3" fmla="*/ 0 w 3075100"/>
                  <a:gd name="connsiteY3" fmla="*/ 383486 h 651645"/>
                  <a:gd name="connsiteX4" fmla="*/ 2198370 w 3075100"/>
                  <a:gd name="connsiteY4" fmla="*/ 21536 h 651645"/>
                  <a:gd name="connsiteX0" fmla="*/ 2194624 w 3071439"/>
                  <a:gd name="connsiteY0" fmla="*/ 824 h 630933"/>
                  <a:gd name="connsiteX1" fmla="*/ 3070924 w 3071439"/>
                  <a:gd name="connsiteY1" fmla="*/ 332294 h 630933"/>
                  <a:gd name="connsiteX2" fmla="*/ 2129854 w 3071439"/>
                  <a:gd name="connsiteY2" fmla="*/ 610424 h 630933"/>
                  <a:gd name="connsiteX3" fmla="*/ 0 w 3071439"/>
                  <a:gd name="connsiteY3" fmla="*/ 429835 h 630933"/>
                  <a:gd name="connsiteX4" fmla="*/ 2194624 w 3071439"/>
                  <a:gd name="connsiteY4" fmla="*/ 824 h 630933"/>
                  <a:gd name="connsiteX0" fmla="*/ 2187131 w 3063946"/>
                  <a:gd name="connsiteY0" fmla="*/ 578 h 630687"/>
                  <a:gd name="connsiteX1" fmla="*/ 3063431 w 3063946"/>
                  <a:gd name="connsiteY1" fmla="*/ 332048 h 630687"/>
                  <a:gd name="connsiteX2" fmla="*/ 2122361 w 3063946"/>
                  <a:gd name="connsiteY2" fmla="*/ 610178 h 630687"/>
                  <a:gd name="connsiteX3" fmla="*/ 0 w 3063946"/>
                  <a:gd name="connsiteY3" fmla="*/ 412824 h 630687"/>
                  <a:gd name="connsiteX4" fmla="*/ 2187131 w 3063946"/>
                  <a:gd name="connsiteY4" fmla="*/ 578 h 630687"/>
                  <a:gd name="connsiteX0" fmla="*/ 2195560 w 3072377"/>
                  <a:gd name="connsiteY0" fmla="*/ 578 h 630687"/>
                  <a:gd name="connsiteX1" fmla="*/ 3071860 w 3072377"/>
                  <a:gd name="connsiteY1" fmla="*/ 332048 h 630687"/>
                  <a:gd name="connsiteX2" fmla="*/ 2130790 w 3072377"/>
                  <a:gd name="connsiteY2" fmla="*/ 610178 h 630687"/>
                  <a:gd name="connsiteX3" fmla="*/ 0 w 3072377"/>
                  <a:gd name="connsiteY3" fmla="*/ 412823 h 630687"/>
                  <a:gd name="connsiteX4" fmla="*/ 2195560 w 3072377"/>
                  <a:gd name="connsiteY4" fmla="*/ 578 h 630687"/>
                  <a:gd name="connsiteX0" fmla="*/ 2195560 w 3072314"/>
                  <a:gd name="connsiteY0" fmla="*/ 22943 h 653052"/>
                  <a:gd name="connsiteX1" fmla="*/ 3071860 w 3072314"/>
                  <a:gd name="connsiteY1" fmla="*/ 354413 h 653052"/>
                  <a:gd name="connsiteX2" fmla="*/ 2130790 w 3072314"/>
                  <a:gd name="connsiteY2" fmla="*/ 632543 h 653052"/>
                  <a:gd name="connsiteX3" fmla="*/ 0 w 3072314"/>
                  <a:gd name="connsiteY3" fmla="*/ 435188 h 653052"/>
                  <a:gd name="connsiteX4" fmla="*/ 2195560 w 3072314"/>
                  <a:gd name="connsiteY4" fmla="*/ 22943 h 653052"/>
                  <a:gd name="connsiteX0" fmla="*/ 2195560 w 3072313"/>
                  <a:gd name="connsiteY0" fmla="*/ 22943 h 653052"/>
                  <a:gd name="connsiteX1" fmla="*/ 3071860 w 3072313"/>
                  <a:gd name="connsiteY1" fmla="*/ 354413 h 653052"/>
                  <a:gd name="connsiteX2" fmla="*/ 2130790 w 3072313"/>
                  <a:gd name="connsiteY2" fmla="*/ 632543 h 653052"/>
                  <a:gd name="connsiteX3" fmla="*/ 0 w 3072313"/>
                  <a:gd name="connsiteY3" fmla="*/ 435188 h 653052"/>
                  <a:gd name="connsiteX4" fmla="*/ 2195560 w 3072313"/>
                  <a:gd name="connsiteY4" fmla="*/ 22943 h 653052"/>
                  <a:gd name="connsiteX0" fmla="*/ 2195560 w 3072297"/>
                  <a:gd name="connsiteY0" fmla="*/ 22943 h 653052"/>
                  <a:gd name="connsiteX1" fmla="*/ 3071860 w 3072297"/>
                  <a:gd name="connsiteY1" fmla="*/ 354413 h 653052"/>
                  <a:gd name="connsiteX2" fmla="*/ 2130790 w 3072297"/>
                  <a:gd name="connsiteY2" fmla="*/ 632543 h 653052"/>
                  <a:gd name="connsiteX3" fmla="*/ 0 w 3072297"/>
                  <a:gd name="connsiteY3" fmla="*/ 435188 h 653052"/>
                  <a:gd name="connsiteX4" fmla="*/ 2195560 w 3072297"/>
                  <a:gd name="connsiteY4" fmla="*/ 22943 h 653052"/>
                  <a:gd name="connsiteX0" fmla="*/ 2195560 w 3072105"/>
                  <a:gd name="connsiteY0" fmla="*/ 22943 h 653052"/>
                  <a:gd name="connsiteX1" fmla="*/ 3071860 w 3072105"/>
                  <a:gd name="connsiteY1" fmla="*/ 354413 h 653052"/>
                  <a:gd name="connsiteX2" fmla="*/ 2130790 w 3072105"/>
                  <a:gd name="connsiteY2" fmla="*/ 632543 h 653052"/>
                  <a:gd name="connsiteX3" fmla="*/ 0 w 3072105"/>
                  <a:gd name="connsiteY3" fmla="*/ 435188 h 653052"/>
                  <a:gd name="connsiteX4" fmla="*/ 2195560 w 3072105"/>
                  <a:gd name="connsiteY4" fmla="*/ 22943 h 653052"/>
                  <a:gd name="connsiteX0" fmla="*/ 2195560 w 3072144"/>
                  <a:gd name="connsiteY0" fmla="*/ 22943 h 653052"/>
                  <a:gd name="connsiteX1" fmla="*/ 3071860 w 3072144"/>
                  <a:gd name="connsiteY1" fmla="*/ 354413 h 653052"/>
                  <a:gd name="connsiteX2" fmla="*/ 2130790 w 3072144"/>
                  <a:gd name="connsiteY2" fmla="*/ 632543 h 653052"/>
                  <a:gd name="connsiteX3" fmla="*/ 0 w 3072144"/>
                  <a:gd name="connsiteY3" fmla="*/ 435188 h 653052"/>
                  <a:gd name="connsiteX4" fmla="*/ 2195560 w 3072144"/>
                  <a:gd name="connsiteY4" fmla="*/ 22943 h 653052"/>
                  <a:gd name="connsiteX0" fmla="*/ 2195560 w 3071970"/>
                  <a:gd name="connsiteY0" fmla="*/ 22943 h 657600"/>
                  <a:gd name="connsiteX1" fmla="*/ 3071860 w 3071970"/>
                  <a:gd name="connsiteY1" fmla="*/ 354413 h 657600"/>
                  <a:gd name="connsiteX2" fmla="*/ 2130790 w 3071970"/>
                  <a:gd name="connsiteY2" fmla="*/ 632543 h 657600"/>
                  <a:gd name="connsiteX3" fmla="*/ 0 w 3071970"/>
                  <a:gd name="connsiteY3" fmla="*/ 435188 h 657600"/>
                  <a:gd name="connsiteX4" fmla="*/ 2195560 w 3071970"/>
                  <a:gd name="connsiteY4" fmla="*/ 22943 h 657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071970" h="657600">
                    <a:moveTo>
                      <a:pt x="2195560" y="22943"/>
                    </a:moveTo>
                    <a:cubicBezTo>
                      <a:pt x="2381557" y="83058"/>
                      <a:pt x="3082125" y="169819"/>
                      <a:pt x="3071860" y="354413"/>
                    </a:cubicBezTo>
                    <a:cubicBezTo>
                      <a:pt x="3061595" y="539007"/>
                      <a:pt x="2615930" y="726523"/>
                      <a:pt x="2130790" y="632543"/>
                    </a:cubicBezTo>
                    <a:cubicBezTo>
                      <a:pt x="1419590" y="549993"/>
                      <a:pt x="520700" y="529168"/>
                      <a:pt x="0" y="435188"/>
                    </a:cubicBezTo>
                    <a:cubicBezTo>
                      <a:pt x="260350" y="47838"/>
                      <a:pt x="1739777" y="-51613"/>
                      <a:pt x="2195560" y="22943"/>
                    </a:cubicBezTo>
                    <a:close/>
                  </a:path>
                </a:pathLst>
              </a:custGeom>
              <a:solidFill>
                <a:srgbClr val="002060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3" name="Right Arrow 290">
                <a:extLst>
                  <a:ext uri="{FF2B5EF4-FFF2-40B4-BE49-F238E27FC236}">
                    <a16:creationId xmlns:a16="http://schemas.microsoft.com/office/drawing/2014/main" id="{9F51DE24-8580-4F61-8AA7-498C2A58785A}"/>
                  </a:ext>
                </a:extLst>
              </p:cNvPr>
              <p:cNvSpPr/>
              <p:nvPr/>
            </p:nvSpPr>
            <p:spPr>
              <a:xfrm>
                <a:off x="3484890" y="4268086"/>
                <a:ext cx="5248168" cy="256387"/>
              </a:xfrm>
              <a:prstGeom prst="rightArrow">
                <a:avLst>
                  <a:gd name="adj1" fmla="val 35709"/>
                  <a:gd name="adj2" fmla="val 83333"/>
                </a:avLst>
              </a:prstGeom>
              <a:solidFill>
                <a:srgbClr val="FABE00"/>
              </a:solidFill>
              <a:ln w="25400" cap="flat" cmpd="sng" algn="ctr">
                <a:noFill/>
                <a:prstDash val="solid"/>
              </a:ln>
              <a:effectLst>
                <a:outerShdw blurRad="50800" dist="254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4" name="Freeform 291">
                <a:extLst>
                  <a:ext uri="{FF2B5EF4-FFF2-40B4-BE49-F238E27FC236}">
                    <a16:creationId xmlns:a16="http://schemas.microsoft.com/office/drawing/2014/main" id="{FD724716-A024-437B-B77E-8B04F40769C3}"/>
                  </a:ext>
                </a:extLst>
              </p:cNvPr>
              <p:cNvSpPr/>
              <p:nvPr/>
            </p:nvSpPr>
            <p:spPr>
              <a:xfrm rot="16200000">
                <a:off x="3122965" y="3590303"/>
                <a:ext cx="3188734" cy="1395031"/>
              </a:xfrm>
              <a:custGeom>
                <a:avLst/>
                <a:gdLst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09010" h="1493520">
                    <a:moveTo>
                      <a:pt x="0" y="800100"/>
                    </a:moveTo>
                    <a:lnTo>
                      <a:pt x="133350" y="1493520"/>
                    </a:lnTo>
                    <a:cubicBezTo>
                      <a:pt x="302260" y="1341120"/>
                      <a:pt x="3188970" y="1137920"/>
                      <a:pt x="3352800" y="792480"/>
                    </a:cubicBezTo>
                    <a:lnTo>
                      <a:pt x="3509010" y="0"/>
                    </a:lnTo>
                    <a:cubicBezTo>
                      <a:pt x="2974340" y="515620"/>
                      <a:pt x="68580" y="635000"/>
                      <a:pt x="0" y="8001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0070C0"/>
                  </a:gs>
                  <a:gs pos="50000">
                    <a:srgbClr val="00B0F0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5" name="Freeform 292">
                <a:extLst>
                  <a:ext uri="{FF2B5EF4-FFF2-40B4-BE49-F238E27FC236}">
                    <a16:creationId xmlns:a16="http://schemas.microsoft.com/office/drawing/2014/main" id="{96AC5163-FA17-4D41-9429-FDF317C52BD9}"/>
                  </a:ext>
                </a:extLst>
              </p:cNvPr>
              <p:cNvSpPr/>
              <p:nvPr/>
            </p:nvSpPr>
            <p:spPr>
              <a:xfrm rot="16200000">
                <a:off x="4545001" y="3815754"/>
                <a:ext cx="2700556" cy="982216"/>
              </a:xfrm>
              <a:custGeom>
                <a:avLst/>
                <a:gdLst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515484"/>
                  <a:gd name="connsiteX1" fmla="*/ 128851 w 3509010"/>
                  <a:gd name="connsiteY1" fmla="*/ 1515484 h 1515484"/>
                  <a:gd name="connsiteX2" fmla="*/ 3352800 w 3509010"/>
                  <a:gd name="connsiteY2" fmla="*/ 792480 h 1515484"/>
                  <a:gd name="connsiteX3" fmla="*/ 3509010 w 3509010"/>
                  <a:gd name="connsiteY3" fmla="*/ 0 h 1515484"/>
                  <a:gd name="connsiteX4" fmla="*/ 0 w 3509010"/>
                  <a:gd name="connsiteY4" fmla="*/ 800100 h 1515484"/>
                  <a:gd name="connsiteX0" fmla="*/ 0 w 3509010"/>
                  <a:gd name="connsiteY0" fmla="*/ 800100 h 1515484"/>
                  <a:gd name="connsiteX1" fmla="*/ 110857 w 3509010"/>
                  <a:gd name="connsiteY1" fmla="*/ 1515484 h 1515484"/>
                  <a:gd name="connsiteX2" fmla="*/ 3352800 w 3509010"/>
                  <a:gd name="connsiteY2" fmla="*/ 792480 h 1515484"/>
                  <a:gd name="connsiteX3" fmla="*/ 3509010 w 3509010"/>
                  <a:gd name="connsiteY3" fmla="*/ 0 h 1515484"/>
                  <a:gd name="connsiteX4" fmla="*/ 0 w 3509010"/>
                  <a:gd name="connsiteY4" fmla="*/ 800100 h 1515484"/>
                  <a:gd name="connsiteX0" fmla="*/ 0 w 3509010"/>
                  <a:gd name="connsiteY0" fmla="*/ 800100 h 1515484"/>
                  <a:gd name="connsiteX1" fmla="*/ 110857 w 3509010"/>
                  <a:gd name="connsiteY1" fmla="*/ 1515484 h 1515484"/>
                  <a:gd name="connsiteX2" fmla="*/ 3388790 w 3509010"/>
                  <a:gd name="connsiteY2" fmla="*/ 759535 h 1515484"/>
                  <a:gd name="connsiteX3" fmla="*/ 3509010 w 3509010"/>
                  <a:gd name="connsiteY3" fmla="*/ 0 h 1515484"/>
                  <a:gd name="connsiteX4" fmla="*/ 0 w 3509010"/>
                  <a:gd name="connsiteY4" fmla="*/ 800100 h 15154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09010" h="1515484">
                    <a:moveTo>
                      <a:pt x="0" y="800100"/>
                    </a:moveTo>
                    <a:lnTo>
                      <a:pt x="110857" y="1515484"/>
                    </a:lnTo>
                    <a:cubicBezTo>
                      <a:pt x="279767" y="1363084"/>
                      <a:pt x="3224960" y="1104975"/>
                      <a:pt x="3388790" y="759535"/>
                    </a:cubicBezTo>
                    <a:lnTo>
                      <a:pt x="3509010" y="0"/>
                    </a:lnTo>
                    <a:cubicBezTo>
                      <a:pt x="2974340" y="515620"/>
                      <a:pt x="68580" y="635000"/>
                      <a:pt x="0" y="80010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0070C0"/>
                  </a:gs>
                  <a:gs pos="50000">
                    <a:srgbClr val="00B0F0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6" name="Freeform 293">
                <a:extLst>
                  <a:ext uri="{FF2B5EF4-FFF2-40B4-BE49-F238E27FC236}">
                    <a16:creationId xmlns:a16="http://schemas.microsoft.com/office/drawing/2014/main" id="{A07C60B8-A621-4C19-8D93-C53C38A1B511}"/>
                  </a:ext>
                </a:extLst>
              </p:cNvPr>
              <p:cNvSpPr/>
              <p:nvPr/>
            </p:nvSpPr>
            <p:spPr>
              <a:xfrm rot="16200000">
                <a:off x="5618681" y="3923830"/>
                <a:ext cx="2357793" cy="788492"/>
              </a:xfrm>
              <a:custGeom>
                <a:avLst/>
                <a:gdLst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506646"/>
                  <a:gd name="connsiteX1" fmla="*/ 92067 w 3509010"/>
                  <a:gd name="connsiteY1" fmla="*/ 1506646 h 1506646"/>
                  <a:gd name="connsiteX2" fmla="*/ 3352800 w 3509010"/>
                  <a:gd name="connsiteY2" fmla="*/ 792480 h 1506646"/>
                  <a:gd name="connsiteX3" fmla="*/ 3509010 w 3509010"/>
                  <a:gd name="connsiteY3" fmla="*/ 0 h 1506646"/>
                  <a:gd name="connsiteX4" fmla="*/ 0 w 3509010"/>
                  <a:gd name="connsiteY4" fmla="*/ 800100 h 1506646"/>
                  <a:gd name="connsiteX0" fmla="*/ 0 w 3514170"/>
                  <a:gd name="connsiteY0" fmla="*/ 826353 h 1506646"/>
                  <a:gd name="connsiteX1" fmla="*/ 97227 w 3514170"/>
                  <a:gd name="connsiteY1" fmla="*/ 1506646 h 1506646"/>
                  <a:gd name="connsiteX2" fmla="*/ 3357960 w 3514170"/>
                  <a:gd name="connsiteY2" fmla="*/ 792480 h 1506646"/>
                  <a:gd name="connsiteX3" fmla="*/ 3514170 w 3514170"/>
                  <a:gd name="connsiteY3" fmla="*/ 0 h 1506646"/>
                  <a:gd name="connsiteX4" fmla="*/ 0 w 3514170"/>
                  <a:gd name="connsiteY4" fmla="*/ 826353 h 1506646"/>
                  <a:gd name="connsiteX0" fmla="*/ 0 w 3514170"/>
                  <a:gd name="connsiteY0" fmla="*/ 773848 h 1454141"/>
                  <a:gd name="connsiteX1" fmla="*/ 97227 w 3514170"/>
                  <a:gd name="connsiteY1" fmla="*/ 1454141 h 1454141"/>
                  <a:gd name="connsiteX2" fmla="*/ 3357960 w 3514170"/>
                  <a:gd name="connsiteY2" fmla="*/ 739975 h 1454141"/>
                  <a:gd name="connsiteX3" fmla="*/ 3514170 w 3514170"/>
                  <a:gd name="connsiteY3" fmla="*/ 0 h 1454141"/>
                  <a:gd name="connsiteX4" fmla="*/ 0 w 3514170"/>
                  <a:gd name="connsiteY4" fmla="*/ 773848 h 1454141"/>
                  <a:gd name="connsiteX0" fmla="*/ 0 w 3514170"/>
                  <a:gd name="connsiteY0" fmla="*/ 773848 h 1454141"/>
                  <a:gd name="connsiteX1" fmla="*/ 97227 w 3514170"/>
                  <a:gd name="connsiteY1" fmla="*/ 1454141 h 1454141"/>
                  <a:gd name="connsiteX2" fmla="*/ 3378602 w 3514170"/>
                  <a:gd name="connsiteY2" fmla="*/ 733412 h 1454141"/>
                  <a:gd name="connsiteX3" fmla="*/ 3514170 w 3514170"/>
                  <a:gd name="connsiteY3" fmla="*/ 0 h 1454141"/>
                  <a:gd name="connsiteX4" fmla="*/ 0 w 3514170"/>
                  <a:gd name="connsiteY4" fmla="*/ 773848 h 1454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14170" h="1454141">
                    <a:moveTo>
                      <a:pt x="0" y="773848"/>
                    </a:moveTo>
                    <a:lnTo>
                      <a:pt x="97227" y="1454141"/>
                    </a:lnTo>
                    <a:cubicBezTo>
                      <a:pt x="266137" y="1301741"/>
                      <a:pt x="3214772" y="1078852"/>
                      <a:pt x="3378602" y="733412"/>
                    </a:cubicBezTo>
                    <a:lnTo>
                      <a:pt x="3514170" y="0"/>
                    </a:lnTo>
                    <a:cubicBezTo>
                      <a:pt x="2979500" y="515620"/>
                      <a:pt x="68580" y="608748"/>
                      <a:pt x="0" y="77384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0070C0"/>
                  </a:gs>
                  <a:gs pos="50000">
                    <a:srgbClr val="00B0F0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7" name="Freeform 294">
                <a:extLst>
                  <a:ext uri="{FF2B5EF4-FFF2-40B4-BE49-F238E27FC236}">
                    <a16:creationId xmlns:a16="http://schemas.microsoft.com/office/drawing/2014/main" id="{348AF45C-13C6-4B55-A263-63AB3C3DF663}"/>
                  </a:ext>
                </a:extLst>
              </p:cNvPr>
              <p:cNvSpPr/>
              <p:nvPr/>
            </p:nvSpPr>
            <p:spPr>
              <a:xfrm rot="16200000">
                <a:off x="6387146" y="4020769"/>
                <a:ext cx="2073088" cy="611070"/>
              </a:xfrm>
              <a:custGeom>
                <a:avLst/>
                <a:gdLst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506646"/>
                  <a:gd name="connsiteX1" fmla="*/ 92067 w 3509010"/>
                  <a:gd name="connsiteY1" fmla="*/ 1506646 h 1506646"/>
                  <a:gd name="connsiteX2" fmla="*/ 3352800 w 3509010"/>
                  <a:gd name="connsiteY2" fmla="*/ 792480 h 1506646"/>
                  <a:gd name="connsiteX3" fmla="*/ 3509010 w 3509010"/>
                  <a:gd name="connsiteY3" fmla="*/ 0 h 1506646"/>
                  <a:gd name="connsiteX4" fmla="*/ 0 w 3509010"/>
                  <a:gd name="connsiteY4" fmla="*/ 800100 h 1506646"/>
                  <a:gd name="connsiteX0" fmla="*/ 0 w 3514170"/>
                  <a:gd name="connsiteY0" fmla="*/ 826353 h 1506646"/>
                  <a:gd name="connsiteX1" fmla="*/ 97227 w 3514170"/>
                  <a:gd name="connsiteY1" fmla="*/ 1506646 h 1506646"/>
                  <a:gd name="connsiteX2" fmla="*/ 3357960 w 3514170"/>
                  <a:gd name="connsiteY2" fmla="*/ 792480 h 1506646"/>
                  <a:gd name="connsiteX3" fmla="*/ 3514170 w 3514170"/>
                  <a:gd name="connsiteY3" fmla="*/ 0 h 1506646"/>
                  <a:gd name="connsiteX4" fmla="*/ 0 w 3514170"/>
                  <a:gd name="connsiteY4" fmla="*/ 826353 h 1506646"/>
                  <a:gd name="connsiteX0" fmla="*/ 0 w 3514170"/>
                  <a:gd name="connsiteY0" fmla="*/ 773848 h 1454141"/>
                  <a:gd name="connsiteX1" fmla="*/ 97227 w 3514170"/>
                  <a:gd name="connsiteY1" fmla="*/ 1454141 h 1454141"/>
                  <a:gd name="connsiteX2" fmla="*/ 3357960 w 3514170"/>
                  <a:gd name="connsiteY2" fmla="*/ 739975 h 1454141"/>
                  <a:gd name="connsiteX3" fmla="*/ 3514170 w 3514170"/>
                  <a:gd name="connsiteY3" fmla="*/ 0 h 1454141"/>
                  <a:gd name="connsiteX4" fmla="*/ 0 w 3514170"/>
                  <a:gd name="connsiteY4" fmla="*/ 773848 h 1454141"/>
                  <a:gd name="connsiteX0" fmla="*/ 0 w 3514170"/>
                  <a:gd name="connsiteY0" fmla="*/ 773848 h 1454141"/>
                  <a:gd name="connsiteX1" fmla="*/ 97227 w 3514170"/>
                  <a:gd name="connsiteY1" fmla="*/ 1454141 h 1454141"/>
                  <a:gd name="connsiteX2" fmla="*/ 3378602 w 3514170"/>
                  <a:gd name="connsiteY2" fmla="*/ 733412 h 1454141"/>
                  <a:gd name="connsiteX3" fmla="*/ 3514170 w 3514170"/>
                  <a:gd name="connsiteY3" fmla="*/ 0 h 1454141"/>
                  <a:gd name="connsiteX4" fmla="*/ 0 w 3514170"/>
                  <a:gd name="connsiteY4" fmla="*/ 773848 h 1454141"/>
                  <a:gd name="connsiteX0" fmla="*/ 0 w 3514170"/>
                  <a:gd name="connsiteY0" fmla="*/ 773848 h 1454141"/>
                  <a:gd name="connsiteX1" fmla="*/ 97227 w 3514170"/>
                  <a:gd name="connsiteY1" fmla="*/ 1454141 h 1454141"/>
                  <a:gd name="connsiteX2" fmla="*/ 3413816 w 3514170"/>
                  <a:gd name="connsiteY2" fmla="*/ 722122 h 1454141"/>
                  <a:gd name="connsiteX3" fmla="*/ 3514170 w 3514170"/>
                  <a:gd name="connsiteY3" fmla="*/ 0 h 1454141"/>
                  <a:gd name="connsiteX4" fmla="*/ 0 w 3514170"/>
                  <a:gd name="connsiteY4" fmla="*/ 773848 h 1454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14170" h="1454141">
                    <a:moveTo>
                      <a:pt x="0" y="773848"/>
                    </a:moveTo>
                    <a:lnTo>
                      <a:pt x="97227" y="1454141"/>
                    </a:lnTo>
                    <a:cubicBezTo>
                      <a:pt x="266137" y="1301741"/>
                      <a:pt x="3249986" y="1067562"/>
                      <a:pt x="3413816" y="722122"/>
                    </a:cubicBezTo>
                    <a:lnTo>
                      <a:pt x="3514170" y="0"/>
                    </a:lnTo>
                    <a:cubicBezTo>
                      <a:pt x="2979500" y="515620"/>
                      <a:pt x="68580" y="608748"/>
                      <a:pt x="0" y="77384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0070C0"/>
                  </a:gs>
                  <a:gs pos="50000">
                    <a:srgbClr val="00B0F0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8" name="Freeform 295">
                <a:extLst>
                  <a:ext uri="{FF2B5EF4-FFF2-40B4-BE49-F238E27FC236}">
                    <a16:creationId xmlns:a16="http://schemas.microsoft.com/office/drawing/2014/main" id="{5F407A5A-9F56-4413-AB47-DD6D8BB6AF95}"/>
                  </a:ext>
                </a:extLst>
              </p:cNvPr>
              <p:cNvSpPr/>
              <p:nvPr/>
            </p:nvSpPr>
            <p:spPr>
              <a:xfrm rot="16200000">
                <a:off x="7016754" y="4072946"/>
                <a:ext cx="1858075" cy="525537"/>
              </a:xfrm>
              <a:custGeom>
                <a:avLst/>
                <a:gdLst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493520"/>
                  <a:gd name="connsiteX1" fmla="*/ 133350 w 3509010"/>
                  <a:gd name="connsiteY1" fmla="*/ 1493520 h 1493520"/>
                  <a:gd name="connsiteX2" fmla="*/ 3352800 w 3509010"/>
                  <a:gd name="connsiteY2" fmla="*/ 792480 h 1493520"/>
                  <a:gd name="connsiteX3" fmla="*/ 3509010 w 3509010"/>
                  <a:gd name="connsiteY3" fmla="*/ 0 h 1493520"/>
                  <a:gd name="connsiteX4" fmla="*/ 0 w 3509010"/>
                  <a:gd name="connsiteY4" fmla="*/ 800100 h 1493520"/>
                  <a:gd name="connsiteX0" fmla="*/ 0 w 3509010"/>
                  <a:gd name="connsiteY0" fmla="*/ 800100 h 1506646"/>
                  <a:gd name="connsiteX1" fmla="*/ 92067 w 3509010"/>
                  <a:gd name="connsiteY1" fmla="*/ 1506646 h 1506646"/>
                  <a:gd name="connsiteX2" fmla="*/ 3352800 w 3509010"/>
                  <a:gd name="connsiteY2" fmla="*/ 792480 h 1506646"/>
                  <a:gd name="connsiteX3" fmla="*/ 3509010 w 3509010"/>
                  <a:gd name="connsiteY3" fmla="*/ 0 h 1506646"/>
                  <a:gd name="connsiteX4" fmla="*/ 0 w 3509010"/>
                  <a:gd name="connsiteY4" fmla="*/ 800100 h 1506646"/>
                  <a:gd name="connsiteX0" fmla="*/ 0 w 3514170"/>
                  <a:gd name="connsiteY0" fmla="*/ 826353 h 1506646"/>
                  <a:gd name="connsiteX1" fmla="*/ 97227 w 3514170"/>
                  <a:gd name="connsiteY1" fmla="*/ 1506646 h 1506646"/>
                  <a:gd name="connsiteX2" fmla="*/ 3357960 w 3514170"/>
                  <a:gd name="connsiteY2" fmla="*/ 792480 h 1506646"/>
                  <a:gd name="connsiteX3" fmla="*/ 3514170 w 3514170"/>
                  <a:gd name="connsiteY3" fmla="*/ 0 h 1506646"/>
                  <a:gd name="connsiteX4" fmla="*/ 0 w 3514170"/>
                  <a:gd name="connsiteY4" fmla="*/ 826353 h 1506646"/>
                  <a:gd name="connsiteX0" fmla="*/ 0 w 3514170"/>
                  <a:gd name="connsiteY0" fmla="*/ 773848 h 1454141"/>
                  <a:gd name="connsiteX1" fmla="*/ 97227 w 3514170"/>
                  <a:gd name="connsiteY1" fmla="*/ 1454141 h 1454141"/>
                  <a:gd name="connsiteX2" fmla="*/ 3357960 w 3514170"/>
                  <a:gd name="connsiteY2" fmla="*/ 739975 h 1454141"/>
                  <a:gd name="connsiteX3" fmla="*/ 3514170 w 3514170"/>
                  <a:gd name="connsiteY3" fmla="*/ 0 h 1454141"/>
                  <a:gd name="connsiteX4" fmla="*/ 0 w 3514170"/>
                  <a:gd name="connsiteY4" fmla="*/ 773848 h 1454141"/>
                  <a:gd name="connsiteX0" fmla="*/ 0 w 3514170"/>
                  <a:gd name="connsiteY0" fmla="*/ 773848 h 1454141"/>
                  <a:gd name="connsiteX1" fmla="*/ 97227 w 3514170"/>
                  <a:gd name="connsiteY1" fmla="*/ 1454141 h 1454141"/>
                  <a:gd name="connsiteX2" fmla="*/ 3378602 w 3514170"/>
                  <a:gd name="connsiteY2" fmla="*/ 733412 h 1454141"/>
                  <a:gd name="connsiteX3" fmla="*/ 3514170 w 3514170"/>
                  <a:gd name="connsiteY3" fmla="*/ 0 h 1454141"/>
                  <a:gd name="connsiteX4" fmla="*/ 0 w 3514170"/>
                  <a:gd name="connsiteY4" fmla="*/ 773848 h 1454141"/>
                  <a:gd name="connsiteX0" fmla="*/ 0 w 3514170"/>
                  <a:gd name="connsiteY0" fmla="*/ 773848 h 1454141"/>
                  <a:gd name="connsiteX1" fmla="*/ 97227 w 3514170"/>
                  <a:gd name="connsiteY1" fmla="*/ 1454141 h 1454141"/>
                  <a:gd name="connsiteX2" fmla="*/ 3413816 w 3514170"/>
                  <a:gd name="connsiteY2" fmla="*/ 722122 h 1454141"/>
                  <a:gd name="connsiteX3" fmla="*/ 3514170 w 3514170"/>
                  <a:gd name="connsiteY3" fmla="*/ 0 h 1454141"/>
                  <a:gd name="connsiteX4" fmla="*/ 0 w 3514170"/>
                  <a:gd name="connsiteY4" fmla="*/ 773848 h 1454141"/>
                  <a:gd name="connsiteX0" fmla="*/ 0 w 3514170"/>
                  <a:gd name="connsiteY0" fmla="*/ 773848 h 1409596"/>
                  <a:gd name="connsiteX1" fmla="*/ 97227 w 3514170"/>
                  <a:gd name="connsiteY1" fmla="*/ 1409596 h 1409596"/>
                  <a:gd name="connsiteX2" fmla="*/ 3413816 w 3514170"/>
                  <a:gd name="connsiteY2" fmla="*/ 722122 h 1409596"/>
                  <a:gd name="connsiteX3" fmla="*/ 3514170 w 3514170"/>
                  <a:gd name="connsiteY3" fmla="*/ 0 h 1409596"/>
                  <a:gd name="connsiteX4" fmla="*/ 0 w 3514170"/>
                  <a:gd name="connsiteY4" fmla="*/ 773848 h 14095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14170" h="1409596">
                    <a:moveTo>
                      <a:pt x="0" y="773848"/>
                    </a:moveTo>
                    <a:cubicBezTo>
                      <a:pt x="32409" y="1000612"/>
                      <a:pt x="64818" y="1182832"/>
                      <a:pt x="97227" y="1409596"/>
                    </a:cubicBezTo>
                    <a:cubicBezTo>
                      <a:pt x="266137" y="1257196"/>
                      <a:pt x="3249986" y="1067562"/>
                      <a:pt x="3413816" y="722122"/>
                    </a:cubicBezTo>
                    <a:lnTo>
                      <a:pt x="3514170" y="0"/>
                    </a:lnTo>
                    <a:cubicBezTo>
                      <a:pt x="2979500" y="515620"/>
                      <a:pt x="68580" y="608748"/>
                      <a:pt x="0" y="773848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0070C0"/>
                  </a:gs>
                  <a:gs pos="50000">
                    <a:srgbClr val="00B0F0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9" name="Freeform 296">
                <a:extLst>
                  <a:ext uri="{FF2B5EF4-FFF2-40B4-BE49-F238E27FC236}">
                    <a16:creationId xmlns:a16="http://schemas.microsoft.com/office/drawing/2014/main" id="{AC13D675-F75B-41F8-90DE-3F270F99F46D}"/>
                  </a:ext>
                </a:extLst>
              </p:cNvPr>
              <p:cNvSpPr/>
              <p:nvPr/>
            </p:nvSpPr>
            <p:spPr>
              <a:xfrm rot="16200000">
                <a:off x="7712429" y="3971431"/>
                <a:ext cx="1297977" cy="361593"/>
              </a:xfrm>
              <a:custGeom>
                <a:avLst/>
                <a:gdLst>
                  <a:gd name="connsiteX0" fmla="*/ 1428345 w 1428345"/>
                  <a:gd name="connsiteY0" fmla="*/ 0 h 387120"/>
                  <a:gd name="connsiteX1" fmla="*/ 1395074 w 1428345"/>
                  <a:gd name="connsiteY1" fmla="*/ 204976 h 387120"/>
                  <a:gd name="connsiteX2" fmla="*/ 13341 w 1428345"/>
                  <a:gd name="connsiteY2" fmla="*/ 387120 h 387120"/>
                  <a:gd name="connsiteX3" fmla="*/ 2985 w 1428345"/>
                  <a:gd name="connsiteY3" fmla="*/ 282450 h 387120"/>
                  <a:gd name="connsiteX4" fmla="*/ 0 w 1428345"/>
                  <a:gd name="connsiteY4" fmla="*/ 189224 h 387120"/>
                  <a:gd name="connsiteX5" fmla="*/ 1428345 w 1428345"/>
                  <a:gd name="connsiteY5" fmla="*/ 0 h 387120"/>
                  <a:gd name="connsiteX0" fmla="*/ 1428345 w 1428345"/>
                  <a:gd name="connsiteY0" fmla="*/ 0 h 387120"/>
                  <a:gd name="connsiteX1" fmla="*/ 1395074 w 1428345"/>
                  <a:gd name="connsiteY1" fmla="*/ 204976 h 387120"/>
                  <a:gd name="connsiteX2" fmla="*/ 13341 w 1428345"/>
                  <a:gd name="connsiteY2" fmla="*/ 387120 h 387120"/>
                  <a:gd name="connsiteX3" fmla="*/ 65850 w 1428345"/>
                  <a:gd name="connsiteY3" fmla="*/ 282450 h 387120"/>
                  <a:gd name="connsiteX4" fmla="*/ 0 w 1428345"/>
                  <a:gd name="connsiteY4" fmla="*/ 189224 h 387120"/>
                  <a:gd name="connsiteX5" fmla="*/ 1428345 w 1428345"/>
                  <a:gd name="connsiteY5" fmla="*/ 0 h 387120"/>
                  <a:gd name="connsiteX0" fmla="*/ 1428345 w 1428345"/>
                  <a:gd name="connsiteY0" fmla="*/ 0 h 387120"/>
                  <a:gd name="connsiteX1" fmla="*/ 1395074 w 1428345"/>
                  <a:gd name="connsiteY1" fmla="*/ 204976 h 387120"/>
                  <a:gd name="connsiteX2" fmla="*/ 13341 w 1428345"/>
                  <a:gd name="connsiteY2" fmla="*/ 387120 h 387120"/>
                  <a:gd name="connsiteX3" fmla="*/ 65850 w 1428345"/>
                  <a:gd name="connsiteY3" fmla="*/ 282450 h 387120"/>
                  <a:gd name="connsiteX4" fmla="*/ 0 w 1428345"/>
                  <a:gd name="connsiteY4" fmla="*/ 189224 h 387120"/>
                  <a:gd name="connsiteX5" fmla="*/ 1428345 w 1428345"/>
                  <a:gd name="connsiteY5" fmla="*/ 0 h 387120"/>
                  <a:gd name="connsiteX0" fmla="*/ 1428345 w 1428345"/>
                  <a:gd name="connsiteY0" fmla="*/ 0 h 387120"/>
                  <a:gd name="connsiteX1" fmla="*/ 1395074 w 1428345"/>
                  <a:gd name="connsiteY1" fmla="*/ 204976 h 387120"/>
                  <a:gd name="connsiteX2" fmla="*/ 13341 w 1428345"/>
                  <a:gd name="connsiteY2" fmla="*/ 387120 h 387120"/>
                  <a:gd name="connsiteX3" fmla="*/ 65850 w 1428345"/>
                  <a:gd name="connsiteY3" fmla="*/ 265305 h 387120"/>
                  <a:gd name="connsiteX4" fmla="*/ 0 w 1428345"/>
                  <a:gd name="connsiteY4" fmla="*/ 189224 h 387120"/>
                  <a:gd name="connsiteX5" fmla="*/ 1428345 w 1428345"/>
                  <a:gd name="connsiteY5" fmla="*/ 0 h 3871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428345" h="387120">
                    <a:moveTo>
                      <a:pt x="1428345" y="0"/>
                    </a:moveTo>
                    <a:lnTo>
                      <a:pt x="1395074" y="204976"/>
                    </a:lnTo>
                    <a:cubicBezTo>
                      <a:pt x="1334470" y="279720"/>
                      <a:pt x="515473" y="341094"/>
                      <a:pt x="13341" y="387120"/>
                    </a:cubicBezTo>
                    <a:cubicBezTo>
                      <a:pt x="30844" y="352230"/>
                      <a:pt x="65492" y="305910"/>
                      <a:pt x="65850" y="265305"/>
                    </a:cubicBezTo>
                    <a:cubicBezTo>
                      <a:pt x="66208" y="224700"/>
                      <a:pt x="21950" y="220299"/>
                      <a:pt x="0" y="189224"/>
                    </a:cubicBezTo>
                    <a:cubicBezTo>
                      <a:pt x="479978" y="154047"/>
                      <a:pt x="1239238" y="106671"/>
                      <a:pt x="1428345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0070C0"/>
                  </a:gs>
                  <a:gs pos="50000">
                    <a:srgbClr val="00B0F0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172ACCC5-9E00-4262-9774-FC8F7DD0CFE2}"/>
                </a:ext>
              </a:extLst>
            </p:cNvPr>
            <p:cNvGrpSpPr/>
            <p:nvPr/>
          </p:nvGrpSpPr>
          <p:grpSpPr>
            <a:xfrm>
              <a:off x="684809" y="2125174"/>
              <a:ext cx="10893226" cy="4061012"/>
              <a:chOff x="684809" y="2125174"/>
              <a:chExt cx="10893226" cy="4061012"/>
            </a:xfrm>
          </p:grpSpPr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F70A1C9D-0662-4E63-88FA-F204F072A4F6}"/>
                  </a:ext>
                </a:extLst>
              </p:cNvPr>
              <p:cNvGrpSpPr/>
              <p:nvPr/>
            </p:nvGrpSpPr>
            <p:grpSpPr>
              <a:xfrm>
                <a:off x="684809" y="2125174"/>
                <a:ext cx="10893226" cy="1413123"/>
                <a:chOff x="411803" y="1988096"/>
                <a:chExt cx="8698942" cy="1007974"/>
              </a:xfrm>
            </p:grpSpPr>
            <p:sp>
              <p:nvSpPr>
                <p:cNvPr id="33" name="Hexagon 32">
                  <a:extLst>
                    <a:ext uri="{FF2B5EF4-FFF2-40B4-BE49-F238E27FC236}">
                      <a16:creationId xmlns:a16="http://schemas.microsoft.com/office/drawing/2014/main" id="{A4579114-30B2-43E6-9558-2283EE4C9AAA}"/>
                    </a:ext>
                  </a:extLst>
                </p:cNvPr>
                <p:cNvSpPr/>
                <p:nvPr/>
              </p:nvSpPr>
              <p:spPr>
                <a:xfrm>
                  <a:off x="411803" y="1988096"/>
                  <a:ext cx="2133915" cy="1007974"/>
                </a:xfrm>
                <a:prstGeom prst="hexagon">
                  <a:avLst/>
                </a:prstGeom>
                <a:gradFill rotWithShape="1">
                  <a:gsLst>
                    <a:gs pos="0">
                      <a:srgbClr val="9BBB59">
                        <a:shade val="51000"/>
                        <a:satMod val="130000"/>
                      </a:srgbClr>
                    </a:gs>
                    <a:gs pos="80000">
                      <a:srgbClr val="9BBB59">
                        <a:shade val="93000"/>
                        <a:satMod val="130000"/>
                      </a:srgbClr>
                    </a:gs>
                    <a:gs pos="100000">
                      <a:srgbClr val="9BBB59">
                        <a:shade val="94000"/>
                        <a:satMod val="135000"/>
                      </a:srgbClr>
                    </a:gs>
                  </a:gsLst>
                  <a:lin ang="16200000" scaled="0"/>
                </a:gradFill>
                <a:ln>
                  <a:noFill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>
                  <a:bevelT w="63500" h="25400"/>
                </a:sp3d>
              </p:spPr>
              <p:txBody>
                <a:bodyPr wrap="none" tIns="91440"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bg-BG" sz="2000" b="1" kern="0" dirty="0">
                      <a:ea typeface="Kozuka Gothic Pr6N B" pitchFamily="34" charset="-128"/>
                    </a:rPr>
                    <a:t>МОН – КБ</a:t>
                  </a:r>
                </a:p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bg-BG" sz="2000" b="1" kern="0" dirty="0">
                      <a:ea typeface="Kozuka Gothic Pr6N B" pitchFamily="34" charset="-128"/>
                    </a:rPr>
                    <a:t>по операция от </a:t>
                  </a:r>
                </a:p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bg-BG" sz="2000" b="1" kern="0" dirty="0">
                      <a:ea typeface="Kozuka Gothic Pr6N B" pitchFamily="34" charset="-128"/>
                    </a:rPr>
                    <a:t>стратегическо </a:t>
                  </a:r>
                </a:p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bg-BG" sz="2000" b="1" kern="0" dirty="0">
                      <a:ea typeface="Kozuka Gothic Pr6N B" pitchFamily="34" charset="-128"/>
                    </a:rPr>
                    <a:t>значение</a:t>
                  </a:r>
                  <a:r>
                    <a:rPr lang="en-US" sz="2000" b="1" kern="0" dirty="0">
                      <a:ea typeface="Kozuka Gothic Pr6N B" pitchFamily="34" charset="-128"/>
                    </a:rPr>
                    <a:t>,</a:t>
                  </a:r>
                  <a:r>
                    <a:rPr lang="bg-BG" sz="2000" b="1" kern="0" dirty="0">
                      <a:ea typeface="Kozuka Gothic Pr6N B" pitchFamily="34" charset="-128"/>
                    </a:rPr>
                    <a:t> </a:t>
                  </a:r>
                </a:p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bg-BG" sz="2000" b="1" kern="0" dirty="0">
                      <a:ea typeface="Kozuka Gothic Pr6N B" pitchFamily="34" charset="-128"/>
                    </a:rPr>
                    <a:t>ежегоден </a:t>
                  </a:r>
                </a:p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bg-BG" sz="2000" b="1" kern="0" dirty="0">
                      <a:ea typeface="Kozuka Gothic Pr6N B" pitchFamily="34" charset="-128"/>
                    </a:rPr>
                    <a:t>мониторинг</a:t>
                  </a:r>
                </a:p>
              </p:txBody>
            </p:sp>
            <p:sp>
              <p:nvSpPr>
                <p:cNvPr id="34" name="Hexagon 33">
                  <a:extLst>
                    <a:ext uri="{FF2B5EF4-FFF2-40B4-BE49-F238E27FC236}">
                      <a16:creationId xmlns:a16="http://schemas.microsoft.com/office/drawing/2014/main" id="{95634C5A-2B46-492B-9950-927222E10093}"/>
                    </a:ext>
                  </a:extLst>
                </p:cNvPr>
                <p:cNvSpPr/>
                <p:nvPr/>
              </p:nvSpPr>
              <p:spPr>
                <a:xfrm>
                  <a:off x="6438449" y="1988096"/>
                  <a:ext cx="2672296" cy="866356"/>
                </a:xfrm>
                <a:prstGeom prst="hexagon">
                  <a:avLst/>
                </a:prstGeom>
                <a:gradFill rotWithShape="1">
                  <a:gsLst>
                    <a:gs pos="0">
                      <a:srgbClr val="C0504D">
                        <a:shade val="51000"/>
                        <a:satMod val="130000"/>
                      </a:srgbClr>
                    </a:gs>
                    <a:gs pos="80000">
                      <a:srgbClr val="C0504D">
                        <a:shade val="93000"/>
                        <a:satMod val="130000"/>
                      </a:srgbClr>
                    </a:gs>
                    <a:gs pos="100000">
                      <a:srgbClr val="C0504D">
                        <a:shade val="94000"/>
                        <a:satMod val="135000"/>
                      </a:srgbClr>
                    </a:gs>
                  </a:gsLst>
                  <a:lin ang="16200000" scaled="0"/>
                </a:gradFill>
                <a:ln>
                  <a:noFill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  <a:scene3d>
                  <a:camera prst="orthographicFront">
                    <a:rot lat="0" lon="0" rev="0"/>
                  </a:camera>
                  <a:lightRig rig="threePt" dir="t">
                    <a:rot lat="0" lon="0" rev="1200000"/>
                  </a:lightRig>
                </a:scene3d>
                <a:sp3d>
                  <a:bevelT w="63500" h="25400"/>
                </a:sp3d>
              </p:spPr>
              <p:txBody>
                <a:bodyPr wrap="none" tIns="91440" rtlCol="0" anchor="ctr"/>
                <a:lstStyle/>
                <a:p>
                  <a:pPr lvl="0" algn="ctr">
                    <a:defRPr/>
                  </a:pPr>
                  <a:r>
                    <a:rPr kumimoji="0" lang="bg-BG" sz="20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uLnTx/>
                      <a:uFillTx/>
                      <a:ea typeface="Kozuka Gothic Pr6N B" pitchFamily="34" charset="-128"/>
                      <a:cs typeface="+mn-cs"/>
                    </a:rPr>
                    <a:t>Избрани училища </a:t>
                  </a:r>
                  <a:r>
                    <a:rPr lang="bg-BG" sz="2000" b="1" kern="0" dirty="0">
                      <a:solidFill>
                        <a:prstClr val="white"/>
                      </a:solidFill>
                      <a:ea typeface="Kozuka Gothic Pr6N B" pitchFamily="34" charset="-128"/>
                    </a:rPr>
                    <a:t>според </a:t>
                  </a:r>
                </a:p>
                <a:p>
                  <a:pPr lvl="0" algn="ctr">
                    <a:defRPr/>
                  </a:pPr>
                  <a:r>
                    <a:rPr lang="bg-BG" sz="2000" b="1" kern="0" dirty="0">
                      <a:solidFill>
                        <a:prstClr val="white"/>
                      </a:solidFill>
                      <a:ea typeface="Kozuka Gothic Pr6N B" pitchFamily="34" charset="-128"/>
                    </a:rPr>
                    <a:t>потребностите им -</a:t>
                  </a:r>
                </a:p>
                <a:p>
                  <a:pPr lvl="0" algn="ctr">
                    <a:defRPr/>
                  </a:pPr>
                  <a:r>
                    <a:rPr lang="bg-BG" sz="2000" b="1" kern="0" dirty="0">
                      <a:solidFill>
                        <a:prstClr val="white"/>
                      </a:solidFill>
                      <a:ea typeface="Kozuka Gothic Pr6N B" pitchFamily="34" charset="-128"/>
                    </a:rPr>
                    <a:t>концентрация </a:t>
                  </a:r>
                  <a:r>
                    <a:rPr kumimoji="0" lang="bg-BG" sz="20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uLnTx/>
                      <a:uFillTx/>
                      <a:ea typeface="Kozuka Gothic Pr6N B" pitchFamily="34" charset="-128"/>
                      <a:cs typeface="+mn-cs"/>
                    </a:rPr>
                    <a:t>на УГ </a:t>
                  </a:r>
                  <a:endParaRPr lang="bg-BG" sz="2000" b="1" kern="0" dirty="0">
                    <a:solidFill>
                      <a:prstClr val="white"/>
                    </a:solidFill>
                    <a:ea typeface="Kozuka Gothic Pr6N B" pitchFamily="34" charset="-128"/>
                  </a:endParaRPr>
                </a:p>
              </p:txBody>
            </p:sp>
            <p:sp>
              <p:nvSpPr>
                <p:cNvPr id="35" name="Rectangle 34">
                  <a:extLst>
                    <a:ext uri="{FF2B5EF4-FFF2-40B4-BE49-F238E27FC236}">
                      <a16:creationId xmlns:a16="http://schemas.microsoft.com/office/drawing/2014/main" id="{6248136F-26C6-4491-9E85-635E43FE8309}"/>
                    </a:ext>
                  </a:extLst>
                </p:cNvPr>
                <p:cNvSpPr/>
                <p:nvPr/>
              </p:nvSpPr>
              <p:spPr>
                <a:xfrm>
                  <a:off x="7254240" y="1990872"/>
                  <a:ext cx="1127760" cy="304800"/>
                </a:xfrm>
                <a:prstGeom prst="rect">
                  <a:avLst/>
                </a:prstGeom>
                <a:noFill/>
                <a:ln w="25400" cap="flat" cmpd="sng" algn="ctr">
                  <a:noFill/>
                  <a:prstDash val="solid"/>
                </a:ln>
                <a:effectLst/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latin typeface="Arial" pitchFamily="34" charset="0"/>
                    <a:ea typeface="+mn-ea"/>
                    <a:cs typeface="Arial" pitchFamily="34" charset="0"/>
                  </a:endParaRPr>
                </a:p>
              </p:txBody>
            </p:sp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F1E22475-2E3D-4AC9-BE7F-DC864DFC6A1F}"/>
                    </a:ext>
                  </a:extLst>
                </p:cNvPr>
                <p:cNvSpPr/>
                <p:nvPr/>
              </p:nvSpPr>
              <p:spPr>
                <a:xfrm>
                  <a:off x="2464306" y="2152729"/>
                  <a:ext cx="4130054" cy="453406"/>
                </a:xfrm>
                <a:prstGeom prst="rect">
                  <a:avLst/>
                </a:prstGeom>
                <a:noFill/>
                <a:ln w="25400" cap="flat" cmpd="sng" algn="ctr">
                  <a:noFill/>
                  <a:prstDash val="solid"/>
                </a:ln>
                <a:effectLst/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effectLst/>
                    <a:uLnTx/>
                    <a:uFillTx/>
                    <a:latin typeface="Arial" pitchFamily="34" charset="0"/>
                    <a:ea typeface="+mn-ea"/>
                    <a:cs typeface="Arial" pitchFamily="34" charset="0"/>
                  </a:endParaRPr>
                </a:p>
              </p:txBody>
            </p:sp>
          </p:grpSp>
          <p:sp>
            <p:nvSpPr>
              <p:cNvPr id="32" name="Hexagon 31">
                <a:extLst>
                  <a:ext uri="{FF2B5EF4-FFF2-40B4-BE49-F238E27FC236}">
                    <a16:creationId xmlns:a16="http://schemas.microsoft.com/office/drawing/2014/main" id="{C5D9D210-75C9-4645-9835-73C1C625F9A6}"/>
                  </a:ext>
                </a:extLst>
              </p:cNvPr>
              <p:cNvSpPr/>
              <p:nvPr/>
            </p:nvSpPr>
            <p:spPr>
              <a:xfrm>
                <a:off x="702087" y="4918571"/>
                <a:ext cx="2672189" cy="1267615"/>
              </a:xfrm>
              <a:prstGeom prst="hexagon">
                <a:avLst/>
              </a:prstGeom>
              <a:gradFill rotWithShape="1">
                <a:gsLst>
                  <a:gs pos="0">
                    <a:srgbClr val="9BBB59">
                      <a:shade val="51000"/>
                      <a:satMod val="130000"/>
                    </a:srgbClr>
                  </a:gs>
                  <a:gs pos="80000">
                    <a:srgbClr val="9BBB59">
                      <a:shade val="93000"/>
                      <a:satMod val="130000"/>
                    </a:srgbClr>
                  </a:gs>
                  <a:gs pos="100000">
                    <a:srgbClr val="9BBB59">
                      <a:shade val="94000"/>
                      <a:satMod val="135000"/>
                    </a:srgb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txBody>
              <a:bodyPr wrap="none" tIns="91440"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bg-BG" sz="2000" b="1" i="0" u="none" strike="noStrike" kern="0" cap="none" spc="0" normalizeH="0" baseline="0" noProof="0" dirty="0">
                    <a:ln>
                      <a:noFill/>
                    </a:ln>
                    <a:uLnTx/>
                    <a:uFillTx/>
                    <a:ea typeface="Kozuka Gothic Pr6N B" pitchFamily="34" charset="-128"/>
                    <a:cs typeface="+mn-cs"/>
                  </a:rPr>
                  <a:t>Училища! 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bg-BG" sz="2000" b="1" i="0" u="none" strike="noStrike" kern="0" cap="none" spc="0" normalizeH="0" baseline="0" noProof="0" dirty="0">
                    <a:ln>
                      <a:noFill/>
                    </a:ln>
                    <a:uLnTx/>
                    <a:uFillTx/>
                    <a:ea typeface="Kozuka Gothic Pr6N B" pitchFamily="34" charset="-128"/>
                    <a:cs typeface="+mn-cs"/>
                  </a:rPr>
                  <a:t>други образователни </a:t>
                </a:r>
              </a:p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bg-BG" sz="2000" b="1" i="0" u="none" strike="noStrike" kern="0" cap="none" spc="0" normalizeH="0" baseline="0" noProof="0" dirty="0">
                    <a:ln>
                      <a:noFill/>
                    </a:ln>
                    <a:uLnTx/>
                    <a:uFillTx/>
                    <a:ea typeface="Kozuka Gothic Pr6N B" pitchFamily="34" charset="-128"/>
                    <a:cs typeface="+mn-cs"/>
                  </a:rPr>
                  <a:t>институции</a:t>
                </a:r>
                <a:endParaRPr kumimoji="0" lang="en-US" sz="2000" b="1" i="0" u="none" strike="noStrike" kern="0" cap="none" spc="0" normalizeH="0" baseline="0" noProof="0" dirty="0">
                  <a:ln>
                    <a:noFill/>
                  </a:ln>
                  <a:uLnTx/>
                  <a:uFillTx/>
                  <a:ea typeface="Kozuka Gothic Pr6N B" pitchFamily="34" charset="-128"/>
                  <a:cs typeface="+mn-cs"/>
                </a:endParaRPr>
              </a:p>
            </p:txBody>
          </p:sp>
        </p:grpSp>
        <p:sp>
          <p:nvSpPr>
            <p:cNvPr id="30" name="Hexagon 29">
              <a:extLst>
                <a:ext uri="{FF2B5EF4-FFF2-40B4-BE49-F238E27FC236}">
                  <a16:creationId xmlns:a16="http://schemas.microsoft.com/office/drawing/2014/main" id="{F33E6ADA-2FBB-4D28-A9D1-652EF0CFB813}"/>
                </a:ext>
              </a:extLst>
            </p:cNvPr>
            <p:cNvSpPr/>
            <p:nvPr/>
          </p:nvSpPr>
          <p:spPr>
            <a:xfrm>
              <a:off x="8051266" y="5029616"/>
              <a:ext cx="3346375" cy="1214582"/>
            </a:xfrm>
            <a:prstGeom prst="hexagon">
              <a:avLst/>
            </a:prstGeom>
            <a:gradFill rotWithShape="1">
              <a:gsLst>
                <a:gs pos="0">
                  <a:srgbClr val="C0504D">
                    <a:shade val="51000"/>
                    <a:satMod val="130000"/>
                  </a:srgbClr>
                </a:gs>
                <a:gs pos="80000">
                  <a:srgbClr val="C0504D">
                    <a:shade val="93000"/>
                    <a:satMod val="130000"/>
                  </a:srgbClr>
                </a:gs>
                <a:gs pos="100000">
                  <a:srgbClr val="C0504D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wrap="none" tIns="91440" rtlCol="0" anchor="ctr"/>
            <a:lstStyle/>
            <a:p>
              <a:pPr lvl="0" algn="ctr">
                <a:defRPr/>
              </a:pPr>
              <a:r>
                <a:rPr lang="bg-BG" sz="2000" b="1" kern="0" dirty="0">
                  <a:solidFill>
                    <a:prstClr val="white"/>
                  </a:solidFill>
                  <a:ea typeface="Kozuka Gothic Pr6N B" pitchFamily="34" charset="-128"/>
                </a:rPr>
                <a:t>Обосновани дейности и</a:t>
              </a:r>
            </a:p>
            <a:p>
              <a:pPr lvl="0" algn="ctr">
                <a:defRPr/>
              </a:pPr>
              <a:r>
                <a:rPr lang="bg-BG" sz="2000" b="1" kern="0" dirty="0">
                  <a:solidFill>
                    <a:prstClr val="white"/>
                  </a:solidFill>
                  <a:ea typeface="Kozuka Gothic Pr6N B" pitchFamily="34" charset="-128"/>
                </a:rPr>
                <a:t> бюджет на ниво училище</a:t>
              </a:r>
              <a:endParaRPr lang="en-US" sz="2000" b="1" kern="0" dirty="0">
                <a:solidFill>
                  <a:prstClr val="white"/>
                </a:solidFill>
                <a:ea typeface="Kozuka Gothic Pr6N B" pitchFamily="34" charset="-128"/>
              </a:endParaRPr>
            </a:p>
          </p:txBody>
        </p:sp>
      </p:grpSp>
      <p:sp>
        <p:nvSpPr>
          <p:cNvPr id="50" name="Hexagon 49">
            <a:extLst>
              <a:ext uri="{FF2B5EF4-FFF2-40B4-BE49-F238E27FC236}">
                <a16:creationId xmlns:a16="http://schemas.microsoft.com/office/drawing/2014/main" id="{DFC9B39C-017E-4DB6-AB3E-16EE028CBA72}"/>
              </a:ext>
            </a:extLst>
          </p:cNvPr>
          <p:cNvSpPr/>
          <p:nvPr/>
        </p:nvSpPr>
        <p:spPr>
          <a:xfrm>
            <a:off x="732212" y="3274011"/>
            <a:ext cx="2672189" cy="1680750"/>
          </a:xfrm>
          <a:prstGeom prst="hexagon">
            <a:avLst/>
          </a:prstGeom>
          <a:gradFill rotWithShape="1">
            <a:gsLst>
              <a:gs pos="0">
                <a:srgbClr val="9BBB59">
                  <a:shade val="51000"/>
                  <a:satMod val="130000"/>
                </a:srgbClr>
              </a:gs>
              <a:gs pos="80000">
                <a:srgbClr val="9BBB59">
                  <a:shade val="93000"/>
                  <a:satMod val="130000"/>
                </a:srgbClr>
              </a:gs>
              <a:gs pos="100000">
                <a:srgbClr val="9BBB5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none" tIns="9144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bg-BG" sz="2000" b="1" i="0" u="none" strike="noStrike" kern="0" cap="none" spc="0" normalizeH="0" baseline="0" noProof="0" dirty="0">
                <a:ln>
                  <a:noFill/>
                </a:ln>
                <a:uLnTx/>
                <a:uFillTx/>
                <a:ea typeface="Kozuka Gothic Pr6N B" pitchFamily="34" charset="-128"/>
                <a:cs typeface="+mn-cs"/>
              </a:rPr>
              <a:t>РУО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bg-BG" sz="2000" b="1" kern="0" dirty="0">
                <a:ea typeface="Kozuka Gothic Pr6N B" pitchFamily="34" charset="-128"/>
              </a:rPr>
              <a:t>функции</a:t>
            </a:r>
            <a:endParaRPr kumimoji="0" lang="en-US" sz="2000" b="1" i="0" u="none" strike="noStrike" kern="0" cap="none" spc="0" normalizeH="0" baseline="0" noProof="0" dirty="0">
              <a:ln>
                <a:noFill/>
              </a:ln>
              <a:uLnTx/>
              <a:uFillTx/>
              <a:ea typeface="Kozuka Gothic Pr6N B" pitchFamily="34" charset="-128"/>
              <a:cs typeface="+mn-cs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854F2C64-1C40-4DB2-BBF7-69043F72AB2D}"/>
              </a:ext>
            </a:extLst>
          </p:cNvPr>
          <p:cNvSpPr txBox="1"/>
          <p:nvPr/>
        </p:nvSpPr>
        <p:spPr>
          <a:xfrm>
            <a:off x="4397263" y="829733"/>
            <a:ext cx="41692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Специфични изисквания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8784A080-7B0D-48C8-BEFC-2570B002F23A}"/>
              </a:ext>
            </a:extLst>
          </p:cNvPr>
          <p:cNvSpPr txBox="1"/>
          <p:nvPr/>
        </p:nvSpPr>
        <p:spPr>
          <a:xfrm>
            <a:off x="3799335" y="1289093"/>
            <a:ext cx="41692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000" b="1" dirty="0">
                <a:solidFill>
                  <a:srgbClr val="0070C0"/>
                </a:solidFill>
              </a:rPr>
              <a:t>Механизъм за подбор на училища: териториално разпределение, потребности на ученици, родители, учители</a:t>
            </a:r>
          </a:p>
        </p:txBody>
      </p:sp>
      <p:sp>
        <p:nvSpPr>
          <p:cNvPr id="61" name="Arrow: Curved Right 60">
            <a:extLst>
              <a:ext uri="{FF2B5EF4-FFF2-40B4-BE49-F238E27FC236}">
                <a16:creationId xmlns:a16="http://schemas.microsoft.com/office/drawing/2014/main" id="{E0A13150-4774-4C34-B995-E7E642DDCD77}"/>
              </a:ext>
            </a:extLst>
          </p:cNvPr>
          <p:cNvSpPr/>
          <p:nvPr/>
        </p:nvSpPr>
        <p:spPr>
          <a:xfrm>
            <a:off x="450974" y="2687576"/>
            <a:ext cx="341252" cy="1056217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chemeClr val="tx1"/>
              </a:solidFill>
            </a:endParaRPr>
          </a:p>
        </p:txBody>
      </p:sp>
      <p:sp>
        <p:nvSpPr>
          <p:cNvPr id="62" name="Arrow: Curved Left 61">
            <a:extLst>
              <a:ext uri="{FF2B5EF4-FFF2-40B4-BE49-F238E27FC236}">
                <a16:creationId xmlns:a16="http://schemas.microsoft.com/office/drawing/2014/main" id="{75F05C24-87A8-4518-84C8-DD1C077F6A0E}"/>
              </a:ext>
            </a:extLst>
          </p:cNvPr>
          <p:cNvSpPr/>
          <p:nvPr/>
        </p:nvSpPr>
        <p:spPr>
          <a:xfrm>
            <a:off x="3277314" y="4484471"/>
            <a:ext cx="387623" cy="996449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chemeClr val="tx1"/>
              </a:solidFill>
            </a:endParaRPr>
          </a:p>
        </p:txBody>
      </p:sp>
      <p:sp>
        <p:nvSpPr>
          <p:cNvPr id="75" name="Arrow: Up 74">
            <a:extLst>
              <a:ext uri="{FF2B5EF4-FFF2-40B4-BE49-F238E27FC236}">
                <a16:creationId xmlns:a16="http://schemas.microsoft.com/office/drawing/2014/main" id="{47F67C7D-B4C6-420A-8E43-1A5484A1E554}"/>
              </a:ext>
            </a:extLst>
          </p:cNvPr>
          <p:cNvSpPr/>
          <p:nvPr/>
        </p:nvSpPr>
        <p:spPr>
          <a:xfrm>
            <a:off x="8369890" y="2868046"/>
            <a:ext cx="1326235" cy="2284467"/>
          </a:xfrm>
          <a:prstGeom prst="upArrow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30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bg-BG" sz="24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     </a:t>
            </a:r>
            <a:r>
              <a:rPr lang="bg-BG" sz="2400" b="1" dirty="0">
                <a:solidFill>
                  <a:schemeClr val="tx1"/>
                </a:solidFill>
              </a:rPr>
              <a:t>Резултати</a:t>
            </a:r>
          </a:p>
        </p:txBody>
      </p:sp>
      <p:sp>
        <p:nvSpPr>
          <p:cNvPr id="76" name="Arrow: Down 75">
            <a:extLst>
              <a:ext uri="{FF2B5EF4-FFF2-40B4-BE49-F238E27FC236}">
                <a16:creationId xmlns:a16="http://schemas.microsoft.com/office/drawing/2014/main" id="{B9B29A4C-F6FF-4CB7-9D39-7F68158E4044}"/>
              </a:ext>
            </a:extLst>
          </p:cNvPr>
          <p:cNvSpPr/>
          <p:nvPr/>
        </p:nvSpPr>
        <p:spPr>
          <a:xfrm>
            <a:off x="10001536" y="2945495"/>
            <a:ext cx="1351655" cy="2231411"/>
          </a:xfrm>
          <a:prstGeom prst="downArrow">
            <a:avLst/>
          </a:prstGeom>
          <a:gradFill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</a:gradFill>
          <a:ln>
            <a:gradFill flip="none" rotWithShape="1">
              <a:gsLst>
                <a:gs pos="0">
                  <a:schemeClr val="accent1">
                    <a:lumMod val="67000"/>
                  </a:schemeClr>
                </a:gs>
                <a:gs pos="48000">
                  <a:schemeClr val="accent1">
                    <a:lumMod val="97000"/>
                    <a:lumOff val="3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wordArtVert" rtlCol="0" anchor="ctr"/>
          <a:lstStyle/>
          <a:p>
            <a:pPr algn="ctr"/>
            <a:r>
              <a:rPr lang="bg-BG" sz="2400" b="1" dirty="0">
                <a:solidFill>
                  <a:schemeClr val="tx1"/>
                </a:solidFill>
              </a:rPr>
              <a:t>ПНУ</a:t>
            </a:r>
          </a:p>
        </p:txBody>
      </p:sp>
    </p:spTree>
    <p:extLst>
      <p:ext uri="{BB962C8B-B14F-4D97-AF65-F5344CB8AC3E}">
        <p14:creationId xmlns:p14="http://schemas.microsoft.com/office/powerpoint/2010/main" val="30177880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A976152-5D21-440E-B8AF-09564BC1C5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E59C81CC-64B3-4560-9B01-A820557C72C5}"/>
              </a:ext>
            </a:extLst>
          </p:cNvPr>
          <p:cNvSpPr/>
          <p:nvPr/>
        </p:nvSpPr>
        <p:spPr>
          <a:xfrm>
            <a:off x="947480" y="1458028"/>
            <a:ext cx="5654842" cy="5025022"/>
          </a:xfrm>
          <a:custGeom>
            <a:avLst/>
            <a:gdLst>
              <a:gd name="connsiteX0" fmla="*/ 0 w 6094412"/>
              <a:gd name="connsiteY0" fmla="*/ 0 h 6858000"/>
              <a:gd name="connsiteX1" fmla="*/ 6094412 w 6094412"/>
              <a:gd name="connsiteY1" fmla="*/ 0 h 6858000"/>
              <a:gd name="connsiteX2" fmla="*/ 6094412 w 6094412"/>
              <a:gd name="connsiteY2" fmla="*/ 6858000 h 6858000"/>
              <a:gd name="connsiteX3" fmla="*/ 0 w 6094412"/>
              <a:gd name="connsiteY3" fmla="*/ 6858000 h 6858000"/>
              <a:gd name="connsiteX4" fmla="*/ 0 w 6094412"/>
              <a:gd name="connsiteY4" fmla="*/ 0 h 6858000"/>
              <a:gd name="connsiteX0" fmla="*/ 0 w 6979629"/>
              <a:gd name="connsiteY0" fmla="*/ 0 h 6858000"/>
              <a:gd name="connsiteX1" fmla="*/ 6979629 w 6979629"/>
              <a:gd name="connsiteY1" fmla="*/ 9728 h 6858000"/>
              <a:gd name="connsiteX2" fmla="*/ 6094412 w 6979629"/>
              <a:gd name="connsiteY2" fmla="*/ 6858000 h 6858000"/>
              <a:gd name="connsiteX3" fmla="*/ 0 w 6979629"/>
              <a:gd name="connsiteY3" fmla="*/ 6858000 h 6858000"/>
              <a:gd name="connsiteX4" fmla="*/ 0 w 6979629"/>
              <a:gd name="connsiteY4" fmla="*/ 0 h 6858000"/>
              <a:gd name="connsiteX0" fmla="*/ 0 w 6979629"/>
              <a:gd name="connsiteY0" fmla="*/ 0 h 6867728"/>
              <a:gd name="connsiteX1" fmla="*/ 6979629 w 6979629"/>
              <a:gd name="connsiteY1" fmla="*/ 9728 h 6867728"/>
              <a:gd name="connsiteX2" fmla="*/ 5510753 w 6979629"/>
              <a:gd name="connsiteY2" fmla="*/ 6867728 h 6867728"/>
              <a:gd name="connsiteX3" fmla="*/ 0 w 6979629"/>
              <a:gd name="connsiteY3" fmla="*/ 6858000 h 6867728"/>
              <a:gd name="connsiteX4" fmla="*/ 0 w 6979629"/>
              <a:gd name="connsiteY4" fmla="*/ 0 h 6867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79629" h="6867728">
                <a:moveTo>
                  <a:pt x="0" y="0"/>
                </a:moveTo>
                <a:lnTo>
                  <a:pt x="6979629" y="9728"/>
                </a:lnTo>
                <a:lnTo>
                  <a:pt x="5510753" y="6867728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latin typeface="Open Sans" panose="020B0606030504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D642B8E-CA0D-4909-A2B9-0D29F59DBFCB}"/>
              </a:ext>
            </a:extLst>
          </p:cNvPr>
          <p:cNvSpPr/>
          <p:nvPr/>
        </p:nvSpPr>
        <p:spPr>
          <a:xfrm rot="725135">
            <a:off x="4982940" y="1930723"/>
            <a:ext cx="1221640" cy="1221640"/>
          </a:xfrm>
          <a:prstGeom prst="rect">
            <a:avLst/>
          </a:prstGeom>
          <a:solidFill>
            <a:schemeClr val="accent5"/>
          </a:solidFill>
          <a:ln w="63500">
            <a:solidFill>
              <a:schemeClr val="bg1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latin typeface="Open Sans" panose="020B0606030504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3568F9A-78E2-401D-BE0E-BB55D74C7736}"/>
              </a:ext>
            </a:extLst>
          </p:cNvPr>
          <p:cNvSpPr/>
          <p:nvPr/>
        </p:nvSpPr>
        <p:spPr>
          <a:xfrm rot="725135">
            <a:off x="1208226" y="3888606"/>
            <a:ext cx="1221640" cy="1221640"/>
          </a:xfrm>
          <a:prstGeom prst="rect">
            <a:avLst/>
          </a:prstGeom>
          <a:solidFill>
            <a:schemeClr val="accent5"/>
          </a:solidFill>
          <a:ln w="63500">
            <a:solidFill>
              <a:srgbClr val="00206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latin typeface="Open Sans" panose="020B0606030504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EDF08A-9E14-4BD2-A1E4-56F2AB8BDF0D}"/>
              </a:ext>
            </a:extLst>
          </p:cNvPr>
          <p:cNvSpPr txBox="1"/>
          <p:nvPr/>
        </p:nvSpPr>
        <p:spPr>
          <a:xfrm rot="725135">
            <a:off x="1219562" y="1764076"/>
            <a:ext cx="3968264" cy="707886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bg-BG" sz="2000" b="1" dirty="0">
                <a:solidFill>
                  <a:schemeClr val="bg1"/>
                </a:solidFill>
                <a:effectLst/>
                <a:ea typeface="Times New Roman" panose="02020603050405020304" pitchFamily="18" charset="0"/>
              </a:rPr>
              <a:t>Повишаване квалификацията на педагогическите специалисти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00F69D9-A4C7-4501-A6E3-C89602DA4AF1}"/>
              </a:ext>
            </a:extLst>
          </p:cNvPr>
          <p:cNvSpPr txBox="1"/>
          <p:nvPr/>
        </p:nvSpPr>
        <p:spPr>
          <a:xfrm rot="725135">
            <a:off x="992298" y="2300885"/>
            <a:ext cx="39051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bg-BG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bg-B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lang="bg-BG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чители и други за обща и допълнителна подкрепа -програми за професионално развитие, непедагогически персонал</a:t>
            </a:r>
            <a:endParaRPr lang="en-US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494E3CA-CC36-41D9-BAF2-6961FD51B6B7}"/>
              </a:ext>
            </a:extLst>
          </p:cNvPr>
          <p:cNvSpPr txBox="1"/>
          <p:nvPr/>
        </p:nvSpPr>
        <p:spPr>
          <a:xfrm rot="725135">
            <a:off x="2634806" y="4293253"/>
            <a:ext cx="3445106" cy="707886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bg-BG" sz="2000" b="1" dirty="0">
                <a:effectLst/>
                <a:ea typeface="Times New Roman" panose="02020603050405020304" pitchFamily="18" charset="0"/>
              </a:rPr>
              <a:t>Интензивна работа с родители на ниво училище </a:t>
            </a:r>
            <a:endParaRPr lang="en-US" sz="20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451A54C-3E4B-456D-AA5E-5D67BA471B73}"/>
              </a:ext>
            </a:extLst>
          </p:cNvPr>
          <p:cNvSpPr txBox="1"/>
          <p:nvPr/>
        </p:nvSpPr>
        <p:spPr>
          <a:xfrm rot="725135">
            <a:off x="2456453" y="4893896"/>
            <a:ext cx="28998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800" dirty="0">
                <a:latin typeface="Arial" panose="020B0604020202020204" pitchFamily="34" charset="0"/>
                <a:cs typeface="Arial" panose="020B0604020202020204" pitchFamily="34" charset="0"/>
              </a:rPr>
              <a:t>Съвместни дейности на </a:t>
            </a:r>
            <a:r>
              <a:rPr lang="bg-BG" dirty="0">
                <a:latin typeface="Arial" panose="020B0604020202020204" pitchFamily="34" charset="0"/>
                <a:cs typeface="Arial" panose="020B0604020202020204" pitchFamily="34" charset="0"/>
              </a:rPr>
              <a:t>училищната </a:t>
            </a:r>
            <a:r>
              <a:rPr lang="bg-BG" sz="1800" dirty="0">
                <a:latin typeface="Arial" panose="020B0604020202020204" pitchFamily="34" charset="0"/>
                <a:cs typeface="Arial" panose="020B0604020202020204" pitchFamily="34" charset="0"/>
              </a:rPr>
              <a:t>общност, обучения, участие за диалог и доверие 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F0ECC4F-ED3C-426C-ADCF-AC02E760229A}"/>
              </a:ext>
            </a:extLst>
          </p:cNvPr>
          <p:cNvSpPr txBox="1"/>
          <p:nvPr/>
        </p:nvSpPr>
        <p:spPr>
          <a:xfrm rot="725135">
            <a:off x="4956324" y="2091025"/>
            <a:ext cx="12952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>
                <a:solidFill>
                  <a:schemeClr val="bg1"/>
                </a:solidFill>
                <a:latin typeface="Open Sans" panose="020B0606030504020204" pitchFamily="34" charset="0"/>
              </a:rPr>
              <a:t>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71BE420-1BB3-4DF2-A6C6-E3F58A43C07E}"/>
              </a:ext>
            </a:extLst>
          </p:cNvPr>
          <p:cNvSpPr txBox="1"/>
          <p:nvPr/>
        </p:nvSpPr>
        <p:spPr>
          <a:xfrm rot="725135">
            <a:off x="1110639" y="4018489"/>
            <a:ext cx="1295236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bg-BG" sz="5400" dirty="0">
                <a:latin typeface="Open Sans" panose="020B0606030504020204" pitchFamily="34" charset="0"/>
              </a:rPr>
              <a:t>2</a:t>
            </a:r>
            <a:endParaRPr lang="en-US" sz="5400" dirty="0">
              <a:latin typeface="Open Sans" panose="020B0606030504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748DB3A-C176-451E-9686-34E934197C02}"/>
              </a:ext>
            </a:extLst>
          </p:cNvPr>
          <p:cNvSpPr txBox="1"/>
          <p:nvPr/>
        </p:nvSpPr>
        <p:spPr>
          <a:xfrm rot="725135">
            <a:off x="6643586" y="1901924"/>
            <a:ext cx="3254287" cy="738664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ru-RU" sz="2100" b="1" dirty="0">
                <a:solidFill>
                  <a:schemeClr val="accent1">
                    <a:lumMod val="75000"/>
                  </a:schemeClr>
                </a:solidFill>
              </a:rPr>
              <a:t>Допълнителна подкрепа за личностно развитие </a:t>
            </a:r>
            <a:endParaRPr lang="en-US" sz="21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FBE4C89-AC5E-428C-A191-91808F1BAD00}"/>
              </a:ext>
            </a:extLst>
          </p:cNvPr>
          <p:cNvSpPr txBox="1"/>
          <p:nvPr/>
        </p:nvSpPr>
        <p:spPr>
          <a:xfrm rot="725135">
            <a:off x="6378129" y="2398559"/>
            <a:ext cx="3898637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bg-BG" sz="19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bg-BG" sz="19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Подобряване на образователна среда – специалисти, програми, оборудване за нуждите съгласно Наредба за приобщаващото образование</a:t>
            </a:r>
            <a:endParaRPr lang="en-US" sz="19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F07892E-7AC3-4E54-B611-F48A7D5B424C}"/>
              </a:ext>
            </a:extLst>
          </p:cNvPr>
          <p:cNvSpPr/>
          <p:nvPr/>
        </p:nvSpPr>
        <p:spPr>
          <a:xfrm rot="725135">
            <a:off x="10418735" y="2711066"/>
            <a:ext cx="1221640" cy="1221640"/>
          </a:xfrm>
          <a:prstGeom prst="rect">
            <a:avLst/>
          </a:prstGeom>
          <a:solidFill>
            <a:schemeClr val="bg1"/>
          </a:solidFill>
          <a:ln w="63500">
            <a:solidFill>
              <a:srgbClr val="4D7FBB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latin typeface="Open Sans" panose="020B0606030504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05D6CD4-B29F-46D5-937B-D04BDEC36EFE}"/>
              </a:ext>
            </a:extLst>
          </p:cNvPr>
          <p:cNvSpPr txBox="1"/>
          <p:nvPr/>
        </p:nvSpPr>
        <p:spPr>
          <a:xfrm rot="725135">
            <a:off x="7664783" y="4466511"/>
            <a:ext cx="3166578" cy="738664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ru-RU" sz="2100" b="1" dirty="0">
                <a:solidFill>
                  <a:schemeClr val="accent2">
                    <a:lumMod val="75000"/>
                  </a:schemeClr>
                </a:solidFill>
              </a:rPr>
              <a:t>Обща подкрепа за личностно развитие </a:t>
            </a:r>
            <a:endParaRPr lang="en-US" sz="21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6BCDEC3-E289-4353-847F-81A83FAD9F66}"/>
              </a:ext>
            </a:extLst>
          </p:cNvPr>
          <p:cNvSpPr txBox="1"/>
          <p:nvPr/>
        </p:nvSpPr>
        <p:spPr>
          <a:xfrm rot="725135">
            <a:off x="7397090" y="5049906"/>
            <a:ext cx="425007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bg-BG" sz="18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bg-BG" sz="18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Допълнителни обучения по учебни предмети, </a:t>
            </a:r>
            <a:r>
              <a:rPr lang="en-US" sz="18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bg-BG" sz="18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занимания по интереси, консултации, кариерно ориентиране, еко, здравно, спортно, гражданско, образование</a:t>
            </a:r>
            <a:endParaRPr lang="en-US" sz="18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C03AE61-F795-4B2A-9545-BD38F0C3FBF9}"/>
              </a:ext>
            </a:extLst>
          </p:cNvPr>
          <p:cNvSpPr/>
          <p:nvPr/>
        </p:nvSpPr>
        <p:spPr>
          <a:xfrm rot="725135">
            <a:off x="6233893" y="4149032"/>
            <a:ext cx="1221640" cy="1221640"/>
          </a:xfrm>
          <a:prstGeom prst="rect">
            <a:avLst/>
          </a:prstGeom>
          <a:solidFill>
            <a:schemeClr val="bg1"/>
          </a:solidFill>
          <a:ln w="63500">
            <a:solidFill>
              <a:schemeClr val="accent2">
                <a:lumMod val="7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latin typeface="Open Sans" panose="020B0606030504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4ABFA29-6881-4CBB-B99E-5088EF7A9678}"/>
              </a:ext>
            </a:extLst>
          </p:cNvPr>
          <p:cNvSpPr txBox="1"/>
          <p:nvPr/>
        </p:nvSpPr>
        <p:spPr>
          <a:xfrm rot="725135">
            <a:off x="10322346" y="2828455"/>
            <a:ext cx="12952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5400" dirty="0">
                <a:solidFill>
                  <a:srgbClr val="0070C0"/>
                </a:solidFill>
                <a:latin typeface="Open Sans" panose="020B0606030504020204" pitchFamily="34" charset="0"/>
              </a:rPr>
              <a:t>3</a:t>
            </a:r>
            <a:endParaRPr lang="en-US" sz="5400" dirty="0">
              <a:solidFill>
                <a:srgbClr val="0070C0"/>
              </a:solidFill>
              <a:latin typeface="Open Sans" panose="020B0606030504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F245084-144A-4378-BB4E-6A3362AC87CF}"/>
              </a:ext>
            </a:extLst>
          </p:cNvPr>
          <p:cNvSpPr txBox="1"/>
          <p:nvPr/>
        </p:nvSpPr>
        <p:spPr>
          <a:xfrm rot="725135">
            <a:off x="6111373" y="4245301"/>
            <a:ext cx="12952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>
                <a:solidFill>
                  <a:schemeClr val="accent2">
                    <a:lumMod val="75000"/>
                  </a:schemeClr>
                </a:solidFill>
                <a:latin typeface="Open Sans" panose="020B0606030504020204" pitchFamily="34" charset="0"/>
              </a:rPr>
              <a:t>4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DE0EE1E-ED31-4F41-A3CD-D66A91A7956A}"/>
              </a:ext>
            </a:extLst>
          </p:cNvPr>
          <p:cNvSpPr txBox="1"/>
          <p:nvPr/>
        </p:nvSpPr>
        <p:spPr>
          <a:xfrm>
            <a:off x="4397263" y="829733"/>
            <a:ext cx="41692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Допустими дейности</a:t>
            </a:r>
          </a:p>
        </p:txBody>
      </p:sp>
    </p:spTree>
    <p:extLst>
      <p:ext uri="{BB962C8B-B14F-4D97-AF65-F5344CB8AC3E}">
        <p14:creationId xmlns:p14="http://schemas.microsoft.com/office/powerpoint/2010/main" val="24046791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4" name="Group 113">
            <a:extLst>
              <a:ext uri="{FF2B5EF4-FFF2-40B4-BE49-F238E27FC236}">
                <a16:creationId xmlns:a16="http://schemas.microsoft.com/office/drawing/2014/main" id="{859B36FC-A7A6-4D25-B4AA-74918B937631}"/>
              </a:ext>
            </a:extLst>
          </p:cNvPr>
          <p:cNvGrpSpPr/>
          <p:nvPr/>
        </p:nvGrpSpPr>
        <p:grpSpPr>
          <a:xfrm>
            <a:off x="102481" y="2104182"/>
            <a:ext cx="8209256" cy="3341351"/>
            <a:chOff x="1916044" y="2129586"/>
            <a:chExt cx="8209256" cy="3341351"/>
          </a:xfrm>
        </p:grpSpPr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7BD4341A-A2A7-4D2B-9810-6EBBABE46DE4}"/>
                </a:ext>
              </a:extLst>
            </p:cNvPr>
            <p:cNvSpPr/>
            <p:nvPr/>
          </p:nvSpPr>
          <p:spPr>
            <a:xfrm flipH="1" flipV="1">
              <a:off x="2992980" y="5314719"/>
              <a:ext cx="7132320" cy="156218"/>
            </a:xfrm>
            <a:prstGeom prst="rect">
              <a:avLst/>
            </a:prstGeom>
            <a:gradFill flip="none" rotWithShape="1">
              <a:gsLst>
                <a:gs pos="14000">
                  <a:schemeClr val="tx1">
                    <a:alpha val="21000"/>
                  </a:schemeClr>
                </a:gs>
                <a:gs pos="55000">
                  <a:schemeClr val="bg1">
                    <a:lumMod val="0"/>
                    <a:lumOff val="100000"/>
                    <a:alpha val="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384740B0-57A1-4789-97EA-FBE33E2D91B3}"/>
                </a:ext>
              </a:extLst>
            </p:cNvPr>
            <p:cNvSpPr/>
            <p:nvPr/>
          </p:nvSpPr>
          <p:spPr>
            <a:xfrm>
              <a:off x="1916044" y="2129586"/>
              <a:ext cx="7132320" cy="151791"/>
            </a:xfrm>
            <a:prstGeom prst="rect">
              <a:avLst/>
            </a:prstGeom>
            <a:gradFill flip="none" rotWithShape="1">
              <a:gsLst>
                <a:gs pos="14000">
                  <a:schemeClr val="tx1">
                    <a:alpha val="21000"/>
                  </a:schemeClr>
                </a:gs>
                <a:gs pos="55000">
                  <a:schemeClr val="bg1">
                    <a:lumMod val="0"/>
                    <a:lumOff val="100000"/>
                    <a:alpha val="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cxnSp>
          <p:nvCxnSpPr>
            <p:cNvPr id="117" name="Straight Connector 116">
              <a:extLst>
                <a:ext uri="{FF2B5EF4-FFF2-40B4-BE49-F238E27FC236}">
                  <a16:creationId xmlns:a16="http://schemas.microsoft.com/office/drawing/2014/main" id="{CE4F6A52-6F32-4787-BE4F-3703EBC32503}"/>
                </a:ext>
              </a:extLst>
            </p:cNvPr>
            <p:cNvCxnSpPr>
              <a:cxnSpLocks/>
            </p:cNvCxnSpPr>
            <p:nvPr/>
          </p:nvCxnSpPr>
          <p:spPr>
            <a:xfrm>
              <a:off x="1916044" y="2249907"/>
              <a:ext cx="713232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5AF507C7-EEAF-40B7-B21E-1E7CC5A5C0FA}"/>
                </a:ext>
              </a:extLst>
            </p:cNvPr>
            <p:cNvCxnSpPr>
              <a:cxnSpLocks/>
            </p:cNvCxnSpPr>
            <p:nvPr/>
          </p:nvCxnSpPr>
          <p:spPr>
            <a:xfrm>
              <a:off x="2992980" y="5307379"/>
              <a:ext cx="713232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BFD926B7-6D17-4768-9DEB-AFF5162B31D6}"/>
              </a:ext>
            </a:extLst>
          </p:cNvPr>
          <p:cNvGrpSpPr/>
          <p:nvPr/>
        </p:nvGrpSpPr>
        <p:grpSpPr>
          <a:xfrm>
            <a:off x="791607" y="2040383"/>
            <a:ext cx="1228187" cy="1373580"/>
            <a:chOff x="2128762" y="1759851"/>
            <a:chExt cx="1381627" cy="1545184"/>
          </a:xfrm>
        </p:grpSpPr>
        <p:sp>
          <p:nvSpPr>
            <p:cNvPr id="73" name="Arrow: Down 72">
              <a:extLst>
                <a:ext uri="{FF2B5EF4-FFF2-40B4-BE49-F238E27FC236}">
                  <a16:creationId xmlns:a16="http://schemas.microsoft.com/office/drawing/2014/main" id="{535EBE34-BC4C-4B6F-BC5A-A0A90D8016BA}"/>
                </a:ext>
              </a:extLst>
            </p:cNvPr>
            <p:cNvSpPr/>
            <p:nvPr/>
          </p:nvSpPr>
          <p:spPr>
            <a:xfrm>
              <a:off x="2218976" y="1898612"/>
              <a:ext cx="1037341" cy="1406423"/>
            </a:xfrm>
            <a:prstGeom prst="downArrow">
              <a:avLst>
                <a:gd name="adj1" fmla="val 77826"/>
                <a:gd name="adj2" fmla="val 36957"/>
              </a:avLst>
            </a:prstGeom>
            <a:gradFill flip="none" rotWithShape="1">
              <a:gsLst>
                <a:gs pos="0">
                  <a:schemeClr val="bg1">
                    <a:alpha val="0"/>
                    <a:lumMod val="0"/>
                    <a:lumOff val="100000"/>
                  </a:schemeClr>
                </a:gs>
                <a:gs pos="75500">
                  <a:srgbClr val="808080">
                    <a:alpha val="11000"/>
                  </a:srgbClr>
                </a:gs>
                <a:gs pos="27000">
                  <a:schemeClr val="tx1">
                    <a:lumMod val="48000"/>
                    <a:lumOff val="52000"/>
                    <a:alpha val="0"/>
                  </a:schemeClr>
                </a:gs>
                <a:gs pos="100000">
                  <a:schemeClr val="bg1">
                    <a:alpha val="0"/>
                    <a:lumMod val="0"/>
                    <a:lumOff val="100000"/>
                  </a:schemeClr>
                </a:gs>
                <a:gs pos="55000">
                  <a:schemeClr val="tx1">
                    <a:alpha val="13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grpSp>
          <p:nvGrpSpPr>
            <p:cNvPr id="74" name="Group 73">
              <a:extLst>
                <a:ext uri="{FF2B5EF4-FFF2-40B4-BE49-F238E27FC236}">
                  <a16:creationId xmlns:a16="http://schemas.microsoft.com/office/drawing/2014/main" id="{15D690C7-5D67-437C-9F37-6B1879E3F9E2}"/>
                </a:ext>
              </a:extLst>
            </p:cNvPr>
            <p:cNvGrpSpPr/>
            <p:nvPr/>
          </p:nvGrpSpPr>
          <p:grpSpPr>
            <a:xfrm>
              <a:off x="2128762" y="1759851"/>
              <a:ext cx="1381627" cy="1440179"/>
              <a:chOff x="2128762" y="1759851"/>
              <a:chExt cx="1381627" cy="1440179"/>
            </a:xfrm>
          </p:grpSpPr>
          <p:sp>
            <p:nvSpPr>
              <p:cNvPr id="75" name="Rectangle 74">
                <a:extLst>
                  <a:ext uri="{FF2B5EF4-FFF2-40B4-BE49-F238E27FC236}">
                    <a16:creationId xmlns:a16="http://schemas.microsoft.com/office/drawing/2014/main" id="{9D8E4F72-5C9F-47D9-B525-0BD8ACC29213}"/>
                  </a:ext>
                </a:extLst>
              </p:cNvPr>
              <p:cNvSpPr/>
              <p:nvPr/>
            </p:nvSpPr>
            <p:spPr>
              <a:xfrm>
                <a:off x="2309478" y="1761756"/>
                <a:ext cx="1037340" cy="250191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/>
              </a:p>
            </p:txBody>
          </p:sp>
          <p:sp>
            <p:nvSpPr>
              <p:cNvPr id="76" name="Partial Circle 75">
                <a:extLst>
                  <a:ext uri="{FF2B5EF4-FFF2-40B4-BE49-F238E27FC236}">
                    <a16:creationId xmlns:a16="http://schemas.microsoft.com/office/drawing/2014/main" id="{891B7770-D6A5-4BAA-A907-4A67F29BEF36}"/>
                  </a:ext>
                </a:extLst>
              </p:cNvPr>
              <p:cNvSpPr/>
              <p:nvPr/>
            </p:nvSpPr>
            <p:spPr>
              <a:xfrm rot="5400000">
                <a:off x="2050780" y="1837835"/>
                <a:ext cx="506734" cy="350769"/>
              </a:xfrm>
              <a:prstGeom prst="pie">
                <a:avLst>
                  <a:gd name="adj1" fmla="val 5462498"/>
                  <a:gd name="adj2" fmla="val 16200000"/>
                </a:avLst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77" name="Partial Circle 76">
                <a:extLst>
                  <a:ext uri="{FF2B5EF4-FFF2-40B4-BE49-F238E27FC236}">
                    <a16:creationId xmlns:a16="http://schemas.microsoft.com/office/drawing/2014/main" id="{D662A972-182C-4FEE-B69D-92213DAC6DA5}"/>
                  </a:ext>
                </a:extLst>
              </p:cNvPr>
              <p:cNvSpPr/>
              <p:nvPr/>
            </p:nvSpPr>
            <p:spPr>
              <a:xfrm rot="5400000">
                <a:off x="3081637" y="1837834"/>
                <a:ext cx="506735" cy="350769"/>
              </a:xfrm>
              <a:prstGeom prst="pie">
                <a:avLst>
                  <a:gd name="adj1" fmla="val 5462498"/>
                  <a:gd name="adj2" fmla="val 16200000"/>
                </a:avLst>
              </a:prstGeom>
              <a:gradFill flip="none" rotWithShape="1">
                <a:gsLst>
                  <a:gs pos="100000">
                    <a:schemeClr val="accent1"/>
                  </a:gs>
                  <a:gs pos="4000">
                    <a:schemeClr val="accent1">
                      <a:lumMod val="5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>
                  <a:solidFill>
                    <a:schemeClr val="tx1"/>
                  </a:solidFill>
                </a:endParaRPr>
              </a:p>
            </p:txBody>
          </p:sp>
          <p:sp>
            <p:nvSpPr>
              <p:cNvPr id="78" name="Arrow: Down 77">
                <a:extLst>
                  <a:ext uri="{FF2B5EF4-FFF2-40B4-BE49-F238E27FC236}">
                    <a16:creationId xmlns:a16="http://schemas.microsoft.com/office/drawing/2014/main" id="{B5D1BD84-7013-426A-9EBD-7B4ADAE164E1}"/>
                  </a:ext>
                </a:extLst>
              </p:cNvPr>
              <p:cNvSpPr/>
              <p:nvPr/>
            </p:nvSpPr>
            <p:spPr>
              <a:xfrm>
                <a:off x="2382315" y="2011945"/>
                <a:ext cx="876300" cy="1188085"/>
              </a:xfrm>
              <a:prstGeom prst="downArrow">
                <a:avLst>
                  <a:gd name="adj1" fmla="val 77826"/>
                  <a:gd name="adj2" fmla="val 36957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270" rtlCol="0" anchor="ctr"/>
              <a:lstStyle/>
              <a:p>
                <a:pPr algn="ctr"/>
                <a:r>
                  <a:rPr lang="bg-BG" sz="1600" b="1" dirty="0"/>
                  <a:t>96 279</a:t>
                </a:r>
                <a:endParaRPr lang="en-US" sz="1600" b="1" dirty="0"/>
              </a:p>
            </p:txBody>
          </p:sp>
        </p:grpSp>
      </p:grpSp>
      <p:grpSp>
        <p:nvGrpSpPr>
          <p:cNvPr id="79" name="Group 78">
            <a:extLst>
              <a:ext uri="{FF2B5EF4-FFF2-40B4-BE49-F238E27FC236}">
                <a16:creationId xmlns:a16="http://schemas.microsoft.com/office/drawing/2014/main" id="{D41B8114-4B15-44FC-AA7E-8F735081BA4C}"/>
              </a:ext>
            </a:extLst>
          </p:cNvPr>
          <p:cNvGrpSpPr/>
          <p:nvPr/>
        </p:nvGrpSpPr>
        <p:grpSpPr>
          <a:xfrm>
            <a:off x="3258592" y="2031699"/>
            <a:ext cx="1228187" cy="1373580"/>
            <a:chOff x="4496330" y="1759851"/>
            <a:chExt cx="1381627" cy="1545184"/>
          </a:xfrm>
        </p:grpSpPr>
        <p:sp>
          <p:nvSpPr>
            <p:cNvPr id="80" name="Arrow: Down 79">
              <a:extLst>
                <a:ext uri="{FF2B5EF4-FFF2-40B4-BE49-F238E27FC236}">
                  <a16:creationId xmlns:a16="http://schemas.microsoft.com/office/drawing/2014/main" id="{46C818F1-9749-4D6D-8D7E-973F3D798406}"/>
                </a:ext>
              </a:extLst>
            </p:cNvPr>
            <p:cNvSpPr/>
            <p:nvPr/>
          </p:nvSpPr>
          <p:spPr>
            <a:xfrm>
              <a:off x="4569504" y="1898612"/>
              <a:ext cx="1037341" cy="1406423"/>
            </a:xfrm>
            <a:prstGeom prst="downArrow">
              <a:avLst>
                <a:gd name="adj1" fmla="val 77826"/>
                <a:gd name="adj2" fmla="val 36957"/>
              </a:avLst>
            </a:prstGeom>
            <a:gradFill flip="none" rotWithShape="1">
              <a:gsLst>
                <a:gs pos="0">
                  <a:schemeClr val="bg1">
                    <a:alpha val="0"/>
                    <a:lumMod val="0"/>
                    <a:lumOff val="100000"/>
                  </a:schemeClr>
                </a:gs>
                <a:gs pos="75500">
                  <a:srgbClr val="808080">
                    <a:alpha val="11000"/>
                  </a:srgbClr>
                </a:gs>
                <a:gs pos="27000">
                  <a:schemeClr val="tx1">
                    <a:lumMod val="48000"/>
                    <a:lumOff val="52000"/>
                    <a:alpha val="0"/>
                  </a:schemeClr>
                </a:gs>
                <a:gs pos="100000">
                  <a:schemeClr val="bg1">
                    <a:alpha val="0"/>
                    <a:lumMod val="0"/>
                    <a:lumOff val="100000"/>
                  </a:schemeClr>
                </a:gs>
                <a:gs pos="55000">
                  <a:schemeClr val="tx1">
                    <a:alpha val="13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grpSp>
          <p:nvGrpSpPr>
            <p:cNvPr id="81" name="Group 80">
              <a:extLst>
                <a:ext uri="{FF2B5EF4-FFF2-40B4-BE49-F238E27FC236}">
                  <a16:creationId xmlns:a16="http://schemas.microsoft.com/office/drawing/2014/main" id="{FF923A7A-D31C-4DC9-9036-B8FD71D8562D}"/>
                </a:ext>
              </a:extLst>
            </p:cNvPr>
            <p:cNvGrpSpPr/>
            <p:nvPr/>
          </p:nvGrpSpPr>
          <p:grpSpPr>
            <a:xfrm>
              <a:off x="4496330" y="1759851"/>
              <a:ext cx="1381627" cy="1440180"/>
              <a:chOff x="4496330" y="1759851"/>
              <a:chExt cx="1381627" cy="1440180"/>
            </a:xfrm>
          </p:grpSpPr>
          <p:sp>
            <p:nvSpPr>
              <p:cNvPr id="82" name="Rectangle 81">
                <a:extLst>
                  <a:ext uri="{FF2B5EF4-FFF2-40B4-BE49-F238E27FC236}">
                    <a16:creationId xmlns:a16="http://schemas.microsoft.com/office/drawing/2014/main" id="{50A4DA67-EE5E-4A6C-B0A4-40E37B8BDD6F}"/>
                  </a:ext>
                </a:extLst>
              </p:cNvPr>
              <p:cNvSpPr/>
              <p:nvPr/>
            </p:nvSpPr>
            <p:spPr>
              <a:xfrm>
                <a:off x="4677046" y="1761756"/>
                <a:ext cx="1037340" cy="25019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/>
              </a:p>
            </p:txBody>
          </p:sp>
          <p:sp>
            <p:nvSpPr>
              <p:cNvPr id="83" name="Partial Circle 82">
                <a:extLst>
                  <a:ext uri="{FF2B5EF4-FFF2-40B4-BE49-F238E27FC236}">
                    <a16:creationId xmlns:a16="http://schemas.microsoft.com/office/drawing/2014/main" id="{4E48B899-F440-47B9-910B-24CD854EF18D}"/>
                  </a:ext>
                </a:extLst>
              </p:cNvPr>
              <p:cNvSpPr/>
              <p:nvPr/>
            </p:nvSpPr>
            <p:spPr>
              <a:xfrm rot="5400000">
                <a:off x="4418348" y="1837835"/>
                <a:ext cx="506734" cy="350769"/>
              </a:xfrm>
              <a:prstGeom prst="pie">
                <a:avLst>
                  <a:gd name="adj1" fmla="val 5462498"/>
                  <a:gd name="adj2" fmla="val 16200000"/>
                </a:avLst>
              </a:prstGeom>
              <a:gradFill flip="none" rotWithShape="1">
                <a:gsLst>
                  <a:gs pos="0">
                    <a:schemeClr val="accent2"/>
                  </a:gs>
                  <a:gs pos="100000">
                    <a:schemeClr val="accent2">
                      <a:lumMod val="5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84" name="Partial Circle 83">
                <a:extLst>
                  <a:ext uri="{FF2B5EF4-FFF2-40B4-BE49-F238E27FC236}">
                    <a16:creationId xmlns:a16="http://schemas.microsoft.com/office/drawing/2014/main" id="{A1B479D7-A435-4DE7-A552-AFEBF580462D}"/>
                  </a:ext>
                </a:extLst>
              </p:cNvPr>
              <p:cNvSpPr/>
              <p:nvPr/>
            </p:nvSpPr>
            <p:spPr>
              <a:xfrm rot="5400000">
                <a:off x="5449205" y="1837834"/>
                <a:ext cx="506735" cy="350769"/>
              </a:xfrm>
              <a:prstGeom prst="pie">
                <a:avLst>
                  <a:gd name="adj1" fmla="val 5462498"/>
                  <a:gd name="adj2" fmla="val 16200000"/>
                </a:avLst>
              </a:prstGeom>
              <a:gradFill flip="none" rotWithShape="1">
                <a:gsLst>
                  <a:gs pos="100000">
                    <a:schemeClr val="accent2"/>
                  </a:gs>
                  <a:gs pos="0">
                    <a:schemeClr val="accent2">
                      <a:lumMod val="5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>
                  <a:solidFill>
                    <a:schemeClr val="tx1"/>
                  </a:solidFill>
                </a:endParaRPr>
              </a:p>
            </p:txBody>
          </p:sp>
          <p:sp>
            <p:nvSpPr>
              <p:cNvPr id="85" name="Arrow: Down 84">
                <a:extLst>
                  <a:ext uri="{FF2B5EF4-FFF2-40B4-BE49-F238E27FC236}">
                    <a16:creationId xmlns:a16="http://schemas.microsoft.com/office/drawing/2014/main" id="{4F50B010-C464-42F9-8121-F442FC2CF6AA}"/>
                  </a:ext>
                </a:extLst>
              </p:cNvPr>
              <p:cNvSpPr/>
              <p:nvPr/>
            </p:nvSpPr>
            <p:spPr>
              <a:xfrm>
                <a:off x="4749883" y="2011945"/>
                <a:ext cx="876300" cy="1188086"/>
              </a:xfrm>
              <a:prstGeom prst="downArrow">
                <a:avLst>
                  <a:gd name="adj1" fmla="val 77826"/>
                  <a:gd name="adj2" fmla="val 36957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270" rtlCol="0" anchor="ctr"/>
              <a:lstStyle/>
              <a:p>
                <a:pPr algn="ctr"/>
                <a:r>
                  <a:rPr lang="bg-BG" sz="1600" b="1" dirty="0"/>
                  <a:t>8 359</a:t>
                </a:r>
                <a:endParaRPr lang="en-US" sz="1600" b="1" dirty="0"/>
              </a:p>
            </p:txBody>
          </p:sp>
        </p:grpSp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6451092E-932E-4136-ACCC-178D898FD21A}"/>
              </a:ext>
            </a:extLst>
          </p:cNvPr>
          <p:cNvGrpSpPr/>
          <p:nvPr/>
        </p:nvGrpSpPr>
        <p:grpSpPr>
          <a:xfrm>
            <a:off x="5830981" y="2000408"/>
            <a:ext cx="1228187" cy="1373580"/>
            <a:chOff x="6863897" y="1759851"/>
            <a:chExt cx="1381627" cy="1545184"/>
          </a:xfrm>
        </p:grpSpPr>
        <p:sp>
          <p:nvSpPr>
            <p:cNvPr id="87" name="Arrow: Down 86">
              <a:extLst>
                <a:ext uri="{FF2B5EF4-FFF2-40B4-BE49-F238E27FC236}">
                  <a16:creationId xmlns:a16="http://schemas.microsoft.com/office/drawing/2014/main" id="{8B5C7345-24F4-434F-A0A0-32CF7B674F3E}"/>
                </a:ext>
              </a:extLst>
            </p:cNvPr>
            <p:cNvSpPr/>
            <p:nvPr/>
          </p:nvSpPr>
          <p:spPr>
            <a:xfrm>
              <a:off x="6956409" y="1898612"/>
              <a:ext cx="1037341" cy="1406423"/>
            </a:xfrm>
            <a:prstGeom prst="downArrow">
              <a:avLst>
                <a:gd name="adj1" fmla="val 77826"/>
                <a:gd name="adj2" fmla="val 36957"/>
              </a:avLst>
            </a:prstGeom>
            <a:gradFill flip="none" rotWithShape="1">
              <a:gsLst>
                <a:gs pos="0">
                  <a:schemeClr val="bg1">
                    <a:alpha val="0"/>
                    <a:lumMod val="0"/>
                    <a:lumOff val="100000"/>
                  </a:schemeClr>
                </a:gs>
                <a:gs pos="75500">
                  <a:srgbClr val="808080">
                    <a:alpha val="11000"/>
                  </a:srgbClr>
                </a:gs>
                <a:gs pos="27000">
                  <a:schemeClr val="tx1">
                    <a:lumMod val="48000"/>
                    <a:lumOff val="52000"/>
                    <a:alpha val="0"/>
                  </a:schemeClr>
                </a:gs>
                <a:gs pos="100000">
                  <a:schemeClr val="bg1">
                    <a:alpha val="0"/>
                    <a:lumMod val="0"/>
                    <a:lumOff val="100000"/>
                  </a:schemeClr>
                </a:gs>
                <a:gs pos="55000">
                  <a:schemeClr val="tx1">
                    <a:alpha val="13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F3E010E3-06AF-4CE7-94B2-10A27195AD23}"/>
                </a:ext>
              </a:extLst>
            </p:cNvPr>
            <p:cNvGrpSpPr/>
            <p:nvPr/>
          </p:nvGrpSpPr>
          <p:grpSpPr>
            <a:xfrm>
              <a:off x="6863897" y="1759851"/>
              <a:ext cx="1381627" cy="1440179"/>
              <a:chOff x="6863897" y="1759851"/>
              <a:chExt cx="1381627" cy="1440179"/>
            </a:xfrm>
          </p:grpSpPr>
          <p:sp>
            <p:nvSpPr>
              <p:cNvPr id="89" name="Rectangle 88">
                <a:extLst>
                  <a:ext uri="{FF2B5EF4-FFF2-40B4-BE49-F238E27FC236}">
                    <a16:creationId xmlns:a16="http://schemas.microsoft.com/office/drawing/2014/main" id="{56415ED6-027E-46F8-8AF5-A6FC0CE1EDC8}"/>
                  </a:ext>
                </a:extLst>
              </p:cNvPr>
              <p:cNvSpPr/>
              <p:nvPr/>
            </p:nvSpPr>
            <p:spPr>
              <a:xfrm>
                <a:off x="7044613" y="1761756"/>
                <a:ext cx="1037340" cy="25019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/>
              </a:p>
            </p:txBody>
          </p:sp>
          <p:sp>
            <p:nvSpPr>
              <p:cNvPr id="90" name="Partial Circle 89">
                <a:extLst>
                  <a:ext uri="{FF2B5EF4-FFF2-40B4-BE49-F238E27FC236}">
                    <a16:creationId xmlns:a16="http://schemas.microsoft.com/office/drawing/2014/main" id="{4D33409A-17E7-4E01-BE5D-53A4781053AD}"/>
                  </a:ext>
                </a:extLst>
              </p:cNvPr>
              <p:cNvSpPr/>
              <p:nvPr/>
            </p:nvSpPr>
            <p:spPr>
              <a:xfrm rot="5400000">
                <a:off x="6785915" y="1837835"/>
                <a:ext cx="506734" cy="350769"/>
              </a:xfrm>
              <a:prstGeom prst="pie">
                <a:avLst>
                  <a:gd name="adj1" fmla="val 5462498"/>
                  <a:gd name="adj2" fmla="val 16200000"/>
                </a:avLst>
              </a:prstGeom>
              <a:gradFill flip="none" rotWithShape="1">
                <a:gsLst>
                  <a:gs pos="0">
                    <a:schemeClr val="accent3"/>
                  </a:gs>
                  <a:gs pos="100000">
                    <a:schemeClr val="accent3">
                      <a:lumMod val="5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91" name="Partial Circle 90">
                <a:extLst>
                  <a:ext uri="{FF2B5EF4-FFF2-40B4-BE49-F238E27FC236}">
                    <a16:creationId xmlns:a16="http://schemas.microsoft.com/office/drawing/2014/main" id="{9A301A6B-C9BF-4C17-A26C-D54B66E859A4}"/>
                  </a:ext>
                </a:extLst>
              </p:cNvPr>
              <p:cNvSpPr/>
              <p:nvPr/>
            </p:nvSpPr>
            <p:spPr>
              <a:xfrm rot="5400000">
                <a:off x="7816772" y="1837834"/>
                <a:ext cx="506735" cy="350769"/>
              </a:xfrm>
              <a:prstGeom prst="pie">
                <a:avLst>
                  <a:gd name="adj1" fmla="val 5462498"/>
                  <a:gd name="adj2" fmla="val 16200000"/>
                </a:avLst>
              </a:prstGeom>
              <a:gradFill flip="none" rotWithShape="1">
                <a:gsLst>
                  <a:gs pos="100000">
                    <a:schemeClr val="accent3"/>
                  </a:gs>
                  <a:gs pos="0">
                    <a:schemeClr val="accent3">
                      <a:lumMod val="5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>
                  <a:solidFill>
                    <a:schemeClr val="tx1"/>
                  </a:solidFill>
                </a:endParaRPr>
              </a:p>
            </p:txBody>
          </p:sp>
          <p:sp>
            <p:nvSpPr>
              <p:cNvPr id="92" name="Arrow: Down 91">
                <a:extLst>
                  <a:ext uri="{FF2B5EF4-FFF2-40B4-BE49-F238E27FC236}">
                    <a16:creationId xmlns:a16="http://schemas.microsoft.com/office/drawing/2014/main" id="{E0CE80C3-F883-4232-8F46-A14F1B746EDB}"/>
                  </a:ext>
                </a:extLst>
              </p:cNvPr>
              <p:cNvSpPr/>
              <p:nvPr/>
            </p:nvSpPr>
            <p:spPr>
              <a:xfrm>
                <a:off x="7117450" y="2011943"/>
                <a:ext cx="876300" cy="1188087"/>
              </a:xfrm>
              <a:prstGeom prst="downArrow">
                <a:avLst>
                  <a:gd name="adj1" fmla="val 77826"/>
                  <a:gd name="adj2" fmla="val 36957"/>
                </a:avLst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270" rtlCol="0" anchor="ctr"/>
              <a:lstStyle/>
              <a:p>
                <a:pPr algn="ctr"/>
                <a:r>
                  <a:rPr lang="bg-BG" sz="1600" b="1" dirty="0"/>
                  <a:t>96 279</a:t>
                </a:r>
                <a:endParaRPr lang="en-US" sz="1600" b="1" dirty="0"/>
              </a:p>
            </p:txBody>
          </p:sp>
        </p:grpSp>
      </p:grpSp>
      <p:grpSp>
        <p:nvGrpSpPr>
          <p:cNvPr id="93" name="Group 92">
            <a:extLst>
              <a:ext uri="{FF2B5EF4-FFF2-40B4-BE49-F238E27FC236}">
                <a16:creationId xmlns:a16="http://schemas.microsoft.com/office/drawing/2014/main" id="{E3A8532E-D233-4636-9E8B-0F7EC00178C5}"/>
              </a:ext>
            </a:extLst>
          </p:cNvPr>
          <p:cNvGrpSpPr/>
          <p:nvPr/>
        </p:nvGrpSpPr>
        <p:grpSpPr>
          <a:xfrm>
            <a:off x="1809934" y="4053167"/>
            <a:ext cx="1228187" cy="1376604"/>
            <a:chOff x="4059069" y="3837925"/>
            <a:chExt cx="1381627" cy="1548586"/>
          </a:xfrm>
        </p:grpSpPr>
        <p:sp>
          <p:nvSpPr>
            <p:cNvPr id="94" name="Arrow: Down 93">
              <a:extLst>
                <a:ext uri="{FF2B5EF4-FFF2-40B4-BE49-F238E27FC236}">
                  <a16:creationId xmlns:a16="http://schemas.microsoft.com/office/drawing/2014/main" id="{60A467D8-A5AE-4787-ADED-B002CB1A990A}"/>
                </a:ext>
              </a:extLst>
            </p:cNvPr>
            <p:cNvSpPr/>
            <p:nvPr/>
          </p:nvSpPr>
          <p:spPr>
            <a:xfrm flipH="1" flipV="1">
              <a:off x="4319481" y="3837925"/>
              <a:ext cx="1037341" cy="1406423"/>
            </a:xfrm>
            <a:prstGeom prst="downArrow">
              <a:avLst>
                <a:gd name="adj1" fmla="val 77826"/>
                <a:gd name="adj2" fmla="val 36957"/>
              </a:avLst>
            </a:prstGeom>
            <a:gradFill flip="none" rotWithShape="1">
              <a:gsLst>
                <a:gs pos="0">
                  <a:schemeClr val="bg1">
                    <a:alpha val="0"/>
                    <a:lumMod val="0"/>
                    <a:lumOff val="100000"/>
                  </a:schemeClr>
                </a:gs>
                <a:gs pos="75500">
                  <a:srgbClr val="808080">
                    <a:alpha val="11000"/>
                  </a:srgbClr>
                </a:gs>
                <a:gs pos="27000">
                  <a:schemeClr val="tx1">
                    <a:lumMod val="48000"/>
                    <a:lumOff val="52000"/>
                    <a:alpha val="0"/>
                  </a:schemeClr>
                </a:gs>
                <a:gs pos="100000">
                  <a:schemeClr val="bg1">
                    <a:alpha val="0"/>
                    <a:lumMod val="0"/>
                    <a:lumOff val="100000"/>
                  </a:schemeClr>
                </a:gs>
                <a:gs pos="55000">
                  <a:schemeClr val="tx1">
                    <a:alpha val="13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grpSp>
          <p:nvGrpSpPr>
            <p:cNvPr id="95" name="Group 94">
              <a:extLst>
                <a:ext uri="{FF2B5EF4-FFF2-40B4-BE49-F238E27FC236}">
                  <a16:creationId xmlns:a16="http://schemas.microsoft.com/office/drawing/2014/main" id="{F4B8252B-815E-4ADC-8184-FF623A8D63E5}"/>
                </a:ext>
              </a:extLst>
            </p:cNvPr>
            <p:cNvGrpSpPr/>
            <p:nvPr/>
          </p:nvGrpSpPr>
          <p:grpSpPr>
            <a:xfrm>
              <a:off x="4059069" y="3946332"/>
              <a:ext cx="1381627" cy="1440179"/>
              <a:chOff x="4059069" y="3946332"/>
              <a:chExt cx="1381627" cy="1440179"/>
            </a:xfrm>
          </p:grpSpPr>
          <p:sp>
            <p:nvSpPr>
              <p:cNvPr id="96" name="Rectangle 95">
                <a:extLst>
                  <a:ext uri="{FF2B5EF4-FFF2-40B4-BE49-F238E27FC236}">
                    <a16:creationId xmlns:a16="http://schemas.microsoft.com/office/drawing/2014/main" id="{6A889282-E1A6-41D1-B3C5-086D03D0C2B7}"/>
                  </a:ext>
                </a:extLst>
              </p:cNvPr>
              <p:cNvSpPr/>
              <p:nvPr/>
            </p:nvSpPr>
            <p:spPr>
              <a:xfrm flipV="1">
                <a:off x="4239785" y="5134415"/>
                <a:ext cx="1037340" cy="250191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/>
              </a:p>
            </p:txBody>
          </p:sp>
          <p:sp>
            <p:nvSpPr>
              <p:cNvPr id="97" name="Partial Circle 96">
                <a:extLst>
                  <a:ext uri="{FF2B5EF4-FFF2-40B4-BE49-F238E27FC236}">
                    <a16:creationId xmlns:a16="http://schemas.microsoft.com/office/drawing/2014/main" id="{A299C847-AE9D-40A0-B5EE-86444AAEE0D6}"/>
                  </a:ext>
                </a:extLst>
              </p:cNvPr>
              <p:cNvSpPr/>
              <p:nvPr/>
            </p:nvSpPr>
            <p:spPr>
              <a:xfrm rot="16200000" flipV="1">
                <a:off x="3981087" y="4957758"/>
                <a:ext cx="506734" cy="350769"/>
              </a:xfrm>
              <a:prstGeom prst="pie">
                <a:avLst>
                  <a:gd name="adj1" fmla="val 5462498"/>
                  <a:gd name="adj2" fmla="val 16200000"/>
                </a:avLst>
              </a:prstGeom>
              <a:gradFill flip="none" rotWithShape="1">
                <a:gsLst>
                  <a:gs pos="0">
                    <a:schemeClr val="accent4"/>
                  </a:gs>
                  <a:gs pos="100000">
                    <a:schemeClr val="accent4">
                      <a:lumMod val="5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98" name="Partial Circle 97">
                <a:extLst>
                  <a:ext uri="{FF2B5EF4-FFF2-40B4-BE49-F238E27FC236}">
                    <a16:creationId xmlns:a16="http://schemas.microsoft.com/office/drawing/2014/main" id="{0CE4F8E0-C0E1-429A-8AA2-5F18C6EF865A}"/>
                  </a:ext>
                </a:extLst>
              </p:cNvPr>
              <p:cNvSpPr/>
              <p:nvPr/>
            </p:nvSpPr>
            <p:spPr>
              <a:xfrm rot="16200000" flipV="1">
                <a:off x="5011944" y="4957759"/>
                <a:ext cx="506735" cy="350769"/>
              </a:xfrm>
              <a:prstGeom prst="pie">
                <a:avLst>
                  <a:gd name="adj1" fmla="val 5462498"/>
                  <a:gd name="adj2" fmla="val 16200000"/>
                </a:avLst>
              </a:prstGeom>
              <a:gradFill flip="none" rotWithShape="1">
                <a:gsLst>
                  <a:gs pos="0">
                    <a:schemeClr val="accent4"/>
                  </a:gs>
                  <a:gs pos="100000">
                    <a:schemeClr val="accent4">
                      <a:lumMod val="50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>
                  <a:solidFill>
                    <a:schemeClr val="tx1"/>
                  </a:solidFill>
                </a:endParaRPr>
              </a:p>
            </p:txBody>
          </p:sp>
          <p:sp>
            <p:nvSpPr>
              <p:cNvPr id="99" name="Arrow: Down 98">
                <a:extLst>
                  <a:ext uri="{FF2B5EF4-FFF2-40B4-BE49-F238E27FC236}">
                    <a16:creationId xmlns:a16="http://schemas.microsoft.com/office/drawing/2014/main" id="{53387462-7005-40E4-9ED1-D8DB074F0E0C}"/>
                  </a:ext>
                </a:extLst>
              </p:cNvPr>
              <p:cNvSpPr/>
              <p:nvPr/>
            </p:nvSpPr>
            <p:spPr>
              <a:xfrm flipV="1">
                <a:off x="4312622" y="3946332"/>
                <a:ext cx="876300" cy="1188085"/>
              </a:xfrm>
              <a:prstGeom prst="downArrow">
                <a:avLst>
                  <a:gd name="adj1" fmla="val 77826"/>
                  <a:gd name="adj2" fmla="val 36957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270" rtlCol="0" anchor="ctr"/>
              <a:lstStyle/>
              <a:p>
                <a:pPr algn="ctr"/>
                <a:r>
                  <a:rPr lang="bg-BG" sz="1600" b="1" dirty="0"/>
                  <a:t>87 740</a:t>
                </a:r>
                <a:endParaRPr lang="en-US" sz="1600" b="1" dirty="0"/>
              </a:p>
            </p:txBody>
          </p:sp>
        </p:grp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600E442B-F0DB-46B3-B209-837665DF7F08}"/>
              </a:ext>
            </a:extLst>
          </p:cNvPr>
          <p:cNvGrpSpPr/>
          <p:nvPr/>
        </p:nvGrpSpPr>
        <p:grpSpPr>
          <a:xfrm>
            <a:off x="4360254" y="4104855"/>
            <a:ext cx="1228187" cy="1376604"/>
            <a:chOff x="6426637" y="3837925"/>
            <a:chExt cx="1381627" cy="1548586"/>
          </a:xfrm>
        </p:grpSpPr>
        <p:sp>
          <p:nvSpPr>
            <p:cNvPr id="101" name="Arrow: Down 100">
              <a:extLst>
                <a:ext uri="{FF2B5EF4-FFF2-40B4-BE49-F238E27FC236}">
                  <a16:creationId xmlns:a16="http://schemas.microsoft.com/office/drawing/2014/main" id="{642F5739-135C-432D-983E-AB88CD02782C}"/>
                </a:ext>
              </a:extLst>
            </p:cNvPr>
            <p:cNvSpPr/>
            <p:nvPr/>
          </p:nvSpPr>
          <p:spPr>
            <a:xfrm flipH="1" flipV="1">
              <a:off x="6678890" y="3837925"/>
              <a:ext cx="1037341" cy="1406423"/>
            </a:xfrm>
            <a:prstGeom prst="downArrow">
              <a:avLst>
                <a:gd name="adj1" fmla="val 77826"/>
                <a:gd name="adj2" fmla="val 36957"/>
              </a:avLst>
            </a:prstGeom>
            <a:gradFill flip="none" rotWithShape="1">
              <a:gsLst>
                <a:gs pos="0">
                  <a:schemeClr val="bg1">
                    <a:alpha val="0"/>
                    <a:lumMod val="0"/>
                    <a:lumOff val="100000"/>
                  </a:schemeClr>
                </a:gs>
                <a:gs pos="75500">
                  <a:srgbClr val="808080">
                    <a:alpha val="11000"/>
                  </a:srgbClr>
                </a:gs>
                <a:gs pos="27000">
                  <a:schemeClr val="tx1">
                    <a:lumMod val="48000"/>
                    <a:lumOff val="52000"/>
                    <a:alpha val="0"/>
                  </a:schemeClr>
                </a:gs>
                <a:gs pos="100000">
                  <a:schemeClr val="bg1">
                    <a:alpha val="0"/>
                    <a:lumMod val="0"/>
                    <a:lumOff val="100000"/>
                  </a:schemeClr>
                </a:gs>
                <a:gs pos="55000">
                  <a:schemeClr val="tx1">
                    <a:alpha val="13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grpSp>
          <p:nvGrpSpPr>
            <p:cNvPr id="102" name="Group 101">
              <a:extLst>
                <a:ext uri="{FF2B5EF4-FFF2-40B4-BE49-F238E27FC236}">
                  <a16:creationId xmlns:a16="http://schemas.microsoft.com/office/drawing/2014/main" id="{4CDA5C55-7A40-41F7-BB5D-1A87F179CD79}"/>
                </a:ext>
              </a:extLst>
            </p:cNvPr>
            <p:cNvGrpSpPr/>
            <p:nvPr/>
          </p:nvGrpSpPr>
          <p:grpSpPr>
            <a:xfrm>
              <a:off x="6426637" y="3946331"/>
              <a:ext cx="1381627" cy="1440180"/>
              <a:chOff x="6426637" y="3946331"/>
              <a:chExt cx="1381627" cy="1440180"/>
            </a:xfrm>
          </p:grpSpPr>
          <p:sp>
            <p:nvSpPr>
              <p:cNvPr id="103" name="Rectangle 102">
                <a:extLst>
                  <a:ext uri="{FF2B5EF4-FFF2-40B4-BE49-F238E27FC236}">
                    <a16:creationId xmlns:a16="http://schemas.microsoft.com/office/drawing/2014/main" id="{E6028372-4CBD-42EB-AA56-4FB0376CA165}"/>
                  </a:ext>
                </a:extLst>
              </p:cNvPr>
              <p:cNvSpPr/>
              <p:nvPr/>
            </p:nvSpPr>
            <p:spPr>
              <a:xfrm flipV="1">
                <a:off x="6607353" y="5134415"/>
                <a:ext cx="1037340" cy="250191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/>
              </a:p>
            </p:txBody>
          </p:sp>
          <p:sp>
            <p:nvSpPr>
              <p:cNvPr id="104" name="Partial Circle 103">
                <a:extLst>
                  <a:ext uri="{FF2B5EF4-FFF2-40B4-BE49-F238E27FC236}">
                    <a16:creationId xmlns:a16="http://schemas.microsoft.com/office/drawing/2014/main" id="{B8247A70-D08B-4E03-A909-F0F268C63B76}"/>
                  </a:ext>
                </a:extLst>
              </p:cNvPr>
              <p:cNvSpPr/>
              <p:nvPr/>
            </p:nvSpPr>
            <p:spPr>
              <a:xfrm rot="16200000" flipV="1">
                <a:off x="6348655" y="4957758"/>
                <a:ext cx="506734" cy="350769"/>
              </a:xfrm>
              <a:prstGeom prst="pie">
                <a:avLst>
                  <a:gd name="adj1" fmla="val 5462498"/>
                  <a:gd name="adj2" fmla="val 16200000"/>
                </a:avLst>
              </a:prstGeom>
              <a:gradFill flip="none" rotWithShape="1">
                <a:gsLst>
                  <a:gs pos="0">
                    <a:schemeClr val="accent5"/>
                  </a:gs>
                  <a:gs pos="100000">
                    <a:schemeClr val="accent5">
                      <a:lumMod val="5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05" name="Partial Circle 104">
                <a:extLst>
                  <a:ext uri="{FF2B5EF4-FFF2-40B4-BE49-F238E27FC236}">
                    <a16:creationId xmlns:a16="http://schemas.microsoft.com/office/drawing/2014/main" id="{2D43DD93-5CF7-402B-B649-52E91B8B8444}"/>
                  </a:ext>
                </a:extLst>
              </p:cNvPr>
              <p:cNvSpPr/>
              <p:nvPr/>
            </p:nvSpPr>
            <p:spPr>
              <a:xfrm rot="16200000" flipV="1">
                <a:off x="7379512" y="4957759"/>
                <a:ext cx="506735" cy="350769"/>
              </a:xfrm>
              <a:prstGeom prst="pie">
                <a:avLst>
                  <a:gd name="adj1" fmla="val 5462498"/>
                  <a:gd name="adj2" fmla="val 16200000"/>
                </a:avLst>
              </a:prstGeom>
              <a:gradFill flip="none" rotWithShape="1">
                <a:gsLst>
                  <a:gs pos="0">
                    <a:schemeClr val="accent5"/>
                  </a:gs>
                  <a:gs pos="100000">
                    <a:schemeClr val="accent5">
                      <a:lumMod val="50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>
                  <a:solidFill>
                    <a:schemeClr val="tx1"/>
                  </a:solidFill>
                </a:endParaRPr>
              </a:p>
            </p:txBody>
          </p:sp>
          <p:sp>
            <p:nvSpPr>
              <p:cNvPr id="106" name="Arrow: Down 105">
                <a:extLst>
                  <a:ext uri="{FF2B5EF4-FFF2-40B4-BE49-F238E27FC236}">
                    <a16:creationId xmlns:a16="http://schemas.microsoft.com/office/drawing/2014/main" id="{4D88D249-3FEF-4C73-A52F-ECAC90695CDC}"/>
                  </a:ext>
                </a:extLst>
              </p:cNvPr>
              <p:cNvSpPr/>
              <p:nvPr/>
            </p:nvSpPr>
            <p:spPr>
              <a:xfrm flipV="1">
                <a:off x="6680190" y="3946331"/>
                <a:ext cx="876300" cy="1188086"/>
              </a:xfrm>
              <a:prstGeom prst="downArrow">
                <a:avLst>
                  <a:gd name="adj1" fmla="val 77826"/>
                  <a:gd name="adj2" fmla="val 36957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270" rtlCol="0" anchor="ctr"/>
              <a:lstStyle/>
              <a:p>
                <a:pPr algn="ctr"/>
                <a:r>
                  <a:rPr lang="bg-BG" sz="1600" b="1" dirty="0"/>
                  <a:t>4 169</a:t>
                </a:r>
                <a:endParaRPr lang="en-US" sz="1600" b="1" dirty="0"/>
              </a:p>
            </p:txBody>
          </p:sp>
        </p:grpSp>
      </p:grpSp>
      <p:grpSp>
        <p:nvGrpSpPr>
          <p:cNvPr id="107" name="Group 106">
            <a:extLst>
              <a:ext uri="{FF2B5EF4-FFF2-40B4-BE49-F238E27FC236}">
                <a16:creationId xmlns:a16="http://schemas.microsoft.com/office/drawing/2014/main" id="{EE32451E-0FDF-464E-8523-671E1219DC5B}"/>
              </a:ext>
            </a:extLst>
          </p:cNvPr>
          <p:cNvGrpSpPr/>
          <p:nvPr/>
        </p:nvGrpSpPr>
        <p:grpSpPr>
          <a:xfrm>
            <a:off x="6811981" y="4068748"/>
            <a:ext cx="1228187" cy="1376604"/>
            <a:chOff x="8794204" y="3837925"/>
            <a:chExt cx="1381627" cy="1548586"/>
          </a:xfrm>
        </p:grpSpPr>
        <p:sp>
          <p:nvSpPr>
            <p:cNvPr id="108" name="Arrow: Down 107">
              <a:extLst>
                <a:ext uri="{FF2B5EF4-FFF2-40B4-BE49-F238E27FC236}">
                  <a16:creationId xmlns:a16="http://schemas.microsoft.com/office/drawing/2014/main" id="{6886FD27-F666-4C0C-9DB9-1A650721AC9A}"/>
                </a:ext>
              </a:extLst>
            </p:cNvPr>
            <p:cNvSpPr/>
            <p:nvPr/>
          </p:nvSpPr>
          <p:spPr>
            <a:xfrm flipH="1" flipV="1">
              <a:off x="9049216" y="3837925"/>
              <a:ext cx="1037341" cy="1406423"/>
            </a:xfrm>
            <a:prstGeom prst="downArrow">
              <a:avLst>
                <a:gd name="adj1" fmla="val 77826"/>
                <a:gd name="adj2" fmla="val 36957"/>
              </a:avLst>
            </a:prstGeom>
            <a:gradFill flip="none" rotWithShape="1">
              <a:gsLst>
                <a:gs pos="0">
                  <a:schemeClr val="bg1">
                    <a:alpha val="0"/>
                    <a:lumMod val="0"/>
                    <a:lumOff val="100000"/>
                  </a:schemeClr>
                </a:gs>
                <a:gs pos="75500">
                  <a:srgbClr val="808080">
                    <a:alpha val="11000"/>
                  </a:srgbClr>
                </a:gs>
                <a:gs pos="27000">
                  <a:schemeClr val="tx1">
                    <a:lumMod val="48000"/>
                    <a:lumOff val="52000"/>
                    <a:alpha val="0"/>
                  </a:schemeClr>
                </a:gs>
                <a:gs pos="100000">
                  <a:schemeClr val="bg1">
                    <a:alpha val="0"/>
                    <a:lumMod val="0"/>
                    <a:lumOff val="100000"/>
                  </a:schemeClr>
                </a:gs>
                <a:gs pos="55000">
                  <a:schemeClr val="tx1">
                    <a:alpha val="13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grpSp>
          <p:nvGrpSpPr>
            <p:cNvPr id="109" name="Group 108">
              <a:extLst>
                <a:ext uri="{FF2B5EF4-FFF2-40B4-BE49-F238E27FC236}">
                  <a16:creationId xmlns:a16="http://schemas.microsoft.com/office/drawing/2014/main" id="{5E87D2FB-4B0E-4340-AAE7-BF2306CEE94D}"/>
                </a:ext>
              </a:extLst>
            </p:cNvPr>
            <p:cNvGrpSpPr/>
            <p:nvPr/>
          </p:nvGrpSpPr>
          <p:grpSpPr>
            <a:xfrm>
              <a:off x="8794204" y="3946332"/>
              <a:ext cx="1381627" cy="1440179"/>
              <a:chOff x="8794204" y="3946332"/>
              <a:chExt cx="1381627" cy="1440179"/>
            </a:xfrm>
          </p:grpSpPr>
          <p:sp>
            <p:nvSpPr>
              <p:cNvPr id="110" name="Rectangle 109">
                <a:extLst>
                  <a:ext uri="{FF2B5EF4-FFF2-40B4-BE49-F238E27FC236}">
                    <a16:creationId xmlns:a16="http://schemas.microsoft.com/office/drawing/2014/main" id="{97DE41AF-365B-4ACC-A499-26515C9D5C65}"/>
                  </a:ext>
                </a:extLst>
              </p:cNvPr>
              <p:cNvSpPr/>
              <p:nvPr/>
            </p:nvSpPr>
            <p:spPr>
              <a:xfrm flipV="1">
                <a:off x="8974920" y="5134415"/>
                <a:ext cx="1037340" cy="250191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/>
              </a:p>
            </p:txBody>
          </p:sp>
          <p:sp>
            <p:nvSpPr>
              <p:cNvPr id="111" name="Partial Circle 110">
                <a:extLst>
                  <a:ext uri="{FF2B5EF4-FFF2-40B4-BE49-F238E27FC236}">
                    <a16:creationId xmlns:a16="http://schemas.microsoft.com/office/drawing/2014/main" id="{44038512-01D1-4AF8-86FF-6E5C3C3E9D1F}"/>
                  </a:ext>
                </a:extLst>
              </p:cNvPr>
              <p:cNvSpPr/>
              <p:nvPr/>
            </p:nvSpPr>
            <p:spPr>
              <a:xfrm rot="16200000" flipV="1">
                <a:off x="8716222" y="4957758"/>
                <a:ext cx="506734" cy="350769"/>
              </a:xfrm>
              <a:prstGeom prst="pie">
                <a:avLst>
                  <a:gd name="adj1" fmla="val 5462498"/>
                  <a:gd name="adj2" fmla="val 16200000"/>
                </a:avLst>
              </a:prstGeom>
              <a:gradFill flip="none" rotWithShape="1">
                <a:gsLst>
                  <a:gs pos="0">
                    <a:schemeClr val="accent6"/>
                  </a:gs>
                  <a:gs pos="100000">
                    <a:schemeClr val="accent6">
                      <a:lumMod val="5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12" name="Partial Circle 111">
                <a:extLst>
                  <a:ext uri="{FF2B5EF4-FFF2-40B4-BE49-F238E27FC236}">
                    <a16:creationId xmlns:a16="http://schemas.microsoft.com/office/drawing/2014/main" id="{12CC6B1F-F1CE-4A67-88E8-FF377AF128BC}"/>
                  </a:ext>
                </a:extLst>
              </p:cNvPr>
              <p:cNvSpPr/>
              <p:nvPr/>
            </p:nvSpPr>
            <p:spPr>
              <a:xfrm rot="16200000" flipV="1">
                <a:off x="9747079" y="4957759"/>
                <a:ext cx="506735" cy="350769"/>
              </a:xfrm>
              <a:prstGeom prst="pie">
                <a:avLst>
                  <a:gd name="adj1" fmla="val 5462498"/>
                  <a:gd name="adj2" fmla="val 16200000"/>
                </a:avLst>
              </a:prstGeom>
              <a:gradFill flip="none" rotWithShape="1">
                <a:gsLst>
                  <a:gs pos="0">
                    <a:schemeClr val="accent6"/>
                  </a:gs>
                  <a:gs pos="100000">
                    <a:schemeClr val="accent6">
                      <a:lumMod val="50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>
                  <a:solidFill>
                    <a:schemeClr val="tx1"/>
                  </a:solidFill>
                </a:endParaRPr>
              </a:p>
            </p:txBody>
          </p:sp>
          <p:sp>
            <p:nvSpPr>
              <p:cNvPr id="113" name="Arrow: Down 112">
                <a:extLst>
                  <a:ext uri="{FF2B5EF4-FFF2-40B4-BE49-F238E27FC236}">
                    <a16:creationId xmlns:a16="http://schemas.microsoft.com/office/drawing/2014/main" id="{0DB32749-20B8-4948-91B1-1D4CDEB2C4A8}"/>
                  </a:ext>
                </a:extLst>
              </p:cNvPr>
              <p:cNvSpPr/>
              <p:nvPr/>
            </p:nvSpPr>
            <p:spPr>
              <a:xfrm flipV="1">
                <a:off x="9047757" y="3946332"/>
                <a:ext cx="876300" cy="1188087"/>
              </a:xfrm>
              <a:prstGeom prst="downArrow">
                <a:avLst>
                  <a:gd name="adj1" fmla="val 77826"/>
                  <a:gd name="adj2" fmla="val 36957"/>
                </a:avLst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270" rtlCol="0" anchor="ctr"/>
              <a:lstStyle/>
              <a:p>
                <a:pPr algn="ctr"/>
                <a:r>
                  <a:rPr lang="bg-BG" sz="1600" b="1" dirty="0"/>
                  <a:t>48 140</a:t>
                </a:r>
                <a:endParaRPr lang="en-US" sz="1600" b="1" dirty="0"/>
              </a:p>
            </p:txBody>
          </p:sp>
        </p:grpSp>
      </p:grpSp>
      <p:sp>
        <p:nvSpPr>
          <p:cNvPr id="136" name="TextBox 135">
            <a:extLst>
              <a:ext uri="{FF2B5EF4-FFF2-40B4-BE49-F238E27FC236}">
                <a16:creationId xmlns:a16="http://schemas.microsoft.com/office/drawing/2014/main" id="{C2A6E7E9-FAEF-41A0-A72B-642A4B515A0B}"/>
              </a:ext>
            </a:extLst>
          </p:cNvPr>
          <p:cNvSpPr txBox="1"/>
          <p:nvPr/>
        </p:nvSpPr>
        <p:spPr>
          <a:xfrm>
            <a:off x="1108724" y="5609985"/>
            <a:ext cx="229572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600" b="1" dirty="0">
                <a:solidFill>
                  <a:srgbClr val="D6A300"/>
                </a:solidFill>
                <a:cs typeface="Segoe UI" panose="020B0502040204020203" pitchFamily="34" charset="0"/>
              </a:rPr>
              <a:t>SOI 1.4. Брой ученици от уязвими групи, получили подкрепа</a:t>
            </a:r>
            <a:endParaRPr lang="en-US" sz="1600" b="1" dirty="0">
              <a:solidFill>
                <a:srgbClr val="D6A300"/>
              </a:solidFill>
              <a:cs typeface="Segoe UI" panose="020B0502040204020203" pitchFamily="34" charset="0"/>
            </a:endParaRP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41280F30-648B-4A2E-8D4E-7CFC538A9961}"/>
              </a:ext>
            </a:extLst>
          </p:cNvPr>
          <p:cNvSpPr txBox="1"/>
          <p:nvPr/>
        </p:nvSpPr>
        <p:spPr>
          <a:xfrm>
            <a:off x="3792832" y="5630232"/>
            <a:ext cx="2331764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accent5"/>
                </a:solidFill>
                <a:cs typeface="Segoe UI" panose="020B0502040204020203" pitchFamily="34" charset="0"/>
              </a:rPr>
              <a:t>SOI 1.5. Педагогически специалисти и не педагогически персонал</a:t>
            </a:r>
            <a:endParaRPr lang="en-US" sz="1600" b="1" dirty="0">
              <a:solidFill>
                <a:schemeClr val="accent5"/>
              </a:solidFill>
              <a:cs typeface="Segoe UI" panose="020B0502040204020203" pitchFamily="34" charset="0"/>
            </a:endParaRP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D05F3AF2-E274-4349-9714-3609AABD6E4B}"/>
              </a:ext>
            </a:extLst>
          </p:cNvPr>
          <p:cNvSpPr txBox="1"/>
          <p:nvPr/>
        </p:nvSpPr>
        <p:spPr>
          <a:xfrm>
            <a:off x="6277543" y="5630230"/>
            <a:ext cx="2444393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accent6"/>
                </a:solidFill>
                <a:cs typeface="Segoe UI" panose="020B0502040204020203" pitchFamily="34" charset="0"/>
              </a:rPr>
              <a:t>EECO15 малцинства (вкл. маргинализирани общности като ромите)</a:t>
            </a:r>
            <a:endParaRPr lang="en-US" sz="1600" b="1" dirty="0">
              <a:solidFill>
                <a:schemeClr val="accent6"/>
              </a:solidFill>
              <a:cs typeface="Segoe UI" panose="020B0502040204020203" pitchFamily="34" charset="0"/>
            </a:endParaRP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E84494A2-5F39-40AF-A0F4-6BF267F5EBEC}"/>
              </a:ext>
            </a:extLst>
          </p:cNvPr>
          <p:cNvSpPr txBox="1"/>
          <p:nvPr/>
        </p:nvSpPr>
        <p:spPr>
          <a:xfrm>
            <a:off x="564522" y="1066399"/>
            <a:ext cx="1860655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75000"/>
                  </a:schemeClr>
                </a:solidFill>
                <a:cs typeface="Segoe UI" panose="020B0502040204020203" pitchFamily="34" charset="0"/>
              </a:rPr>
              <a:t>EECO06 брой на децата на възраст под 18 години </a:t>
            </a:r>
            <a:endParaRPr lang="en-US" b="1" dirty="0">
              <a:solidFill>
                <a:schemeClr val="accent1">
                  <a:lumMod val="75000"/>
                </a:schemeClr>
              </a:solidFill>
              <a:cs typeface="Segoe UI" panose="020B0502040204020203" pitchFamily="34" charset="0"/>
            </a:endParaRP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561514D4-A83B-40AD-A828-20125C2392A8}"/>
              </a:ext>
            </a:extLst>
          </p:cNvPr>
          <p:cNvSpPr txBox="1"/>
          <p:nvPr/>
        </p:nvSpPr>
        <p:spPr>
          <a:xfrm>
            <a:off x="2793976" y="1138715"/>
            <a:ext cx="2415454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accent2"/>
                </a:solidFill>
                <a:cs typeface="Segoe UI" panose="020B0502040204020203" pitchFamily="34" charset="0"/>
              </a:rPr>
              <a:t>SOI 1.2. Брой ученици със СОП, в риск, с хронични заболявания, с дарби</a:t>
            </a:r>
            <a:endParaRPr lang="en-US" sz="1600" b="1" dirty="0">
              <a:solidFill>
                <a:schemeClr val="accent2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87147E17-E4EE-40C1-8AE2-A1F25702D93E}"/>
              </a:ext>
            </a:extLst>
          </p:cNvPr>
          <p:cNvSpPr txBox="1"/>
          <p:nvPr/>
        </p:nvSpPr>
        <p:spPr>
          <a:xfrm>
            <a:off x="5371489" y="1091046"/>
            <a:ext cx="2669381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cs typeface="Segoe UI" panose="020B0502040204020203" pitchFamily="34" charset="0"/>
              </a:rPr>
              <a:t>SOI 1.3. Брой родители, подкрепени за приобщаващото образование</a:t>
            </a:r>
            <a:endParaRPr lang="en-US" sz="1600" b="1" dirty="0">
              <a:solidFill>
                <a:schemeClr val="bg2">
                  <a:lumMod val="50000"/>
                </a:schemeClr>
              </a:solidFill>
              <a:cs typeface="Segoe UI" panose="020B0502040204020203" pitchFamily="34" charset="0"/>
            </a:endParaRPr>
          </a:p>
        </p:txBody>
      </p:sp>
      <p:grpSp>
        <p:nvGrpSpPr>
          <p:cNvPr id="165" name="Group 164">
            <a:extLst>
              <a:ext uri="{FF2B5EF4-FFF2-40B4-BE49-F238E27FC236}">
                <a16:creationId xmlns:a16="http://schemas.microsoft.com/office/drawing/2014/main" id="{D522DA07-2FF4-41C1-BA58-F5A31C187947}"/>
              </a:ext>
            </a:extLst>
          </p:cNvPr>
          <p:cNvGrpSpPr/>
          <p:nvPr/>
        </p:nvGrpSpPr>
        <p:grpSpPr>
          <a:xfrm>
            <a:off x="102481" y="3220689"/>
            <a:ext cx="8932064" cy="846620"/>
            <a:chOff x="1705090" y="3354133"/>
            <a:chExt cx="8932064" cy="846620"/>
          </a:xfrm>
        </p:grpSpPr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C814D359-D0EA-499B-9862-8F0EF32A4E43}"/>
                </a:ext>
              </a:extLst>
            </p:cNvPr>
            <p:cNvCxnSpPr>
              <a:cxnSpLocks/>
            </p:cNvCxnSpPr>
            <p:nvPr/>
          </p:nvCxnSpPr>
          <p:spPr>
            <a:xfrm>
              <a:off x="1911964" y="3678361"/>
              <a:ext cx="821481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7BD664FC-F10A-4DA8-90E4-9E331BD2B598}"/>
                </a:ext>
              </a:extLst>
            </p:cNvPr>
            <p:cNvCxnSpPr>
              <a:cxnSpLocks/>
            </p:cNvCxnSpPr>
            <p:nvPr/>
          </p:nvCxnSpPr>
          <p:spPr>
            <a:xfrm>
              <a:off x="1911964" y="3936180"/>
              <a:ext cx="8214810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CE3BA2F4-A1F7-499B-8FF4-30C912D59F3F}"/>
                </a:ext>
              </a:extLst>
            </p:cNvPr>
            <p:cNvSpPr/>
            <p:nvPr/>
          </p:nvSpPr>
          <p:spPr>
            <a:xfrm>
              <a:off x="1705090" y="3657080"/>
              <a:ext cx="8932064" cy="2578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>
                <a:solidFill>
                  <a:schemeClr val="tx1"/>
                </a:solidFill>
              </a:endParaRPr>
            </a:p>
          </p:txBody>
        </p:sp>
        <p:sp>
          <p:nvSpPr>
            <p:cNvPr id="169" name="Rectangle: Rounded Corners 168">
              <a:extLst>
                <a:ext uri="{FF2B5EF4-FFF2-40B4-BE49-F238E27FC236}">
                  <a16:creationId xmlns:a16="http://schemas.microsoft.com/office/drawing/2014/main" id="{040E9E5B-2943-4E0E-8BC3-35A0B0D0A810}"/>
                </a:ext>
              </a:extLst>
            </p:cNvPr>
            <p:cNvSpPr/>
            <p:nvPr/>
          </p:nvSpPr>
          <p:spPr>
            <a:xfrm>
              <a:off x="1881755" y="3580866"/>
              <a:ext cx="8226516" cy="88152"/>
            </a:xfrm>
            <a:prstGeom prst="roundRect">
              <a:avLst>
                <a:gd name="adj" fmla="val 47758"/>
              </a:avLst>
            </a:prstGeom>
            <a:gradFill flip="none" rotWithShape="1">
              <a:gsLst>
                <a:gs pos="14000">
                  <a:schemeClr val="tx1">
                    <a:alpha val="12000"/>
                  </a:schemeClr>
                </a:gs>
                <a:gs pos="55000">
                  <a:schemeClr val="bg1">
                    <a:lumMod val="0"/>
                    <a:lumOff val="100000"/>
                    <a:alpha val="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70" name="Rectangle: Rounded Corners 169">
              <a:extLst>
                <a:ext uri="{FF2B5EF4-FFF2-40B4-BE49-F238E27FC236}">
                  <a16:creationId xmlns:a16="http://schemas.microsoft.com/office/drawing/2014/main" id="{D3AF5A45-99B0-416E-9FCD-0E71B928BA89}"/>
                </a:ext>
              </a:extLst>
            </p:cNvPr>
            <p:cNvSpPr/>
            <p:nvPr/>
          </p:nvSpPr>
          <p:spPr>
            <a:xfrm flipH="1" flipV="1">
              <a:off x="1900258" y="3932523"/>
              <a:ext cx="8226516" cy="125799"/>
            </a:xfrm>
            <a:prstGeom prst="roundRect">
              <a:avLst>
                <a:gd name="adj" fmla="val 47758"/>
              </a:avLst>
            </a:prstGeom>
            <a:gradFill flip="none" rotWithShape="1">
              <a:gsLst>
                <a:gs pos="14000">
                  <a:schemeClr val="tx1">
                    <a:alpha val="12000"/>
                  </a:schemeClr>
                </a:gs>
                <a:gs pos="55000">
                  <a:schemeClr val="bg1">
                    <a:lumMod val="0"/>
                    <a:lumOff val="100000"/>
                    <a:alpha val="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/>
            </a:p>
          </p:txBody>
        </p:sp>
        <p:sp>
          <p:nvSpPr>
            <p:cNvPr id="186" name="Oval 185">
              <a:extLst>
                <a:ext uri="{FF2B5EF4-FFF2-40B4-BE49-F238E27FC236}">
                  <a16:creationId xmlns:a16="http://schemas.microsoft.com/office/drawing/2014/main" id="{BE676C0F-0AF4-4D90-AD37-C674E3C07410}"/>
                </a:ext>
              </a:extLst>
            </p:cNvPr>
            <p:cNvSpPr/>
            <p:nvPr/>
          </p:nvSpPr>
          <p:spPr>
            <a:xfrm>
              <a:off x="3469285" y="3371552"/>
              <a:ext cx="1152000" cy="829201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sz="1600" b="1" dirty="0">
                  <a:solidFill>
                    <a:schemeClr val="tx1"/>
                  </a:solidFill>
                  <a:latin typeface="Arial Black" panose="020B0A04020102020204" pitchFamily="34" charset="0"/>
                  <a:cs typeface="Times New Roman" panose="02020603050405020304" pitchFamily="18" charset="0"/>
                </a:rPr>
                <a:t>SRI 1.2.</a:t>
              </a:r>
              <a:endParaRPr lang="bg-BG" sz="1600" b="1" dirty="0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endParaRPr>
            </a:p>
            <a:p>
              <a:pPr algn="ctr"/>
              <a:r>
                <a:rPr lang="bg-BG" sz="1600" b="1" dirty="0">
                  <a:solidFill>
                    <a:schemeClr val="tx1"/>
                  </a:solidFill>
                  <a:cs typeface="Times New Roman" panose="02020603050405020304" pitchFamily="18" charset="0"/>
                </a:rPr>
                <a:t>86 651</a:t>
              </a:r>
              <a:endParaRPr lang="en-US" sz="1600" b="1" dirty="0">
                <a:solidFill>
                  <a:schemeClr val="tx1"/>
                </a:solidFill>
                <a:cs typeface="Times New Roman" panose="02020603050405020304" pitchFamily="18" charset="0"/>
              </a:endParaRPr>
            </a:p>
          </p:txBody>
        </p:sp>
        <p:sp>
          <p:nvSpPr>
            <p:cNvPr id="180" name="Oval 179">
              <a:extLst>
                <a:ext uri="{FF2B5EF4-FFF2-40B4-BE49-F238E27FC236}">
                  <a16:creationId xmlns:a16="http://schemas.microsoft.com/office/drawing/2014/main" id="{24FA831F-2877-419E-A03F-8996F2D0414C}"/>
                </a:ext>
              </a:extLst>
            </p:cNvPr>
            <p:cNvSpPr/>
            <p:nvPr/>
          </p:nvSpPr>
          <p:spPr>
            <a:xfrm>
              <a:off x="6035255" y="3354133"/>
              <a:ext cx="1152506" cy="829201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IN" sz="1600" b="1" dirty="0">
                  <a:solidFill>
                    <a:schemeClr val="tx1"/>
                  </a:solidFill>
                  <a:latin typeface="Arial Black" panose="020B0A04020102020204" pitchFamily="34" charset="0"/>
                  <a:cs typeface="Times New Roman" panose="02020603050405020304" pitchFamily="18" charset="0"/>
                </a:rPr>
                <a:t>EECR03</a:t>
              </a:r>
              <a:endParaRPr lang="bg-BG" sz="1600" b="1" dirty="0">
                <a:solidFill>
                  <a:schemeClr val="tx1"/>
                </a:solidFill>
                <a:latin typeface="Arial Black" panose="020B0A04020102020204" pitchFamily="34" charset="0"/>
                <a:cs typeface="Times New Roman" panose="02020603050405020304" pitchFamily="18" charset="0"/>
              </a:endParaRPr>
            </a:p>
            <a:p>
              <a:pPr algn="ctr"/>
              <a:r>
                <a:rPr lang="bg-BG" sz="1600" b="1" dirty="0">
                  <a:solidFill>
                    <a:schemeClr val="tx1"/>
                  </a:solidFill>
                  <a:cs typeface="Times New Roman" panose="02020603050405020304" pitchFamily="18" charset="0"/>
                </a:rPr>
                <a:t>3 509</a:t>
              </a:r>
              <a:endParaRPr lang="en-US" sz="1600" b="1" dirty="0">
                <a:solidFill>
                  <a:schemeClr val="tx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5" name="Arrow: Left 4">
            <a:extLst>
              <a:ext uri="{FF2B5EF4-FFF2-40B4-BE49-F238E27FC236}">
                <a16:creationId xmlns:a16="http://schemas.microsoft.com/office/drawing/2014/main" id="{BB58E6C7-39AF-4EFF-8189-67797B4B1301}"/>
              </a:ext>
            </a:extLst>
          </p:cNvPr>
          <p:cNvSpPr/>
          <p:nvPr/>
        </p:nvSpPr>
        <p:spPr>
          <a:xfrm>
            <a:off x="8558014" y="931894"/>
            <a:ext cx="2669381" cy="908164"/>
          </a:xfrm>
          <a:prstGeom prst="leftArrow">
            <a:avLst/>
          </a:prstGeom>
          <a:gradFill>
            <a:gsLst>
              <a:gs pos="14000">
                <a:schemeClr val="tx1">
                  <a:alpha val="12000"/>
                </a:schemeClr>
              </a:gs>
              <a:gs pos="55000">
                <a:schemeClr val="bg1">
                  <a:lumMod val="0"/>
                  <a:lumOff val="100000"/>
                  <a:alpha val="0"/>
                </a:schemeClr>
              </a:gs>
            </a:gsLst>
            <a:lin ang="16200000" scaled="1"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7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Индикатори за продукт</a:t>
            </a:r>
          </a:p>
        </p:txBody>
      </p:sp>
      <p:sp>
        <p:nvSpPr>
          <p:cNvPr id="122" name="Arrow: Left 121">
            <a:extLst>
              <a:ext uri="{FF2B5EF4-FFF2-40B4-BE49-F238E27FC236}">
                <a16:creationId xmlns:a16="http://schemas.microsoft.com/office/drawing/2014/main" id="{6A4BC1AF-E4B0-4AD4-9CB4-3B19449F2033}"/>
              </a:ext>
            </a:extLst>
          </p:cNvPr>
          <p:cNvSpPr/>
          <p:nvPr/>
        </p:nvSpPr>
        <p:spPr>
          <a:xfrm>
            <a:off x="8721936" y="5660739"/>
            <a:ext cx="2669381" cy="908164"/>
          </a:xfrm>
          <a:prstGeom prst="leftArrow">
            <a:avLst/>
          </a:prstGeom>
          <a:gradFill>
            <a:gsLst>
              <a:gs pos="14000">
                <a:schemeClr val="tx1">
                  <a:alpha val="12000"/>
                </a:schemeClr>
              </a:gs>
              <a:gs pos="55000">
                <a:schemeClr val="bg1">
                  <a:lumMod val="0"/>
                  <a:lumOff val="100000"/>
                  <a:alpha val="0"/>
                </a:schemeClr>
              </a:gs>
            </a:gsLst>
            <a:lin ang="16200000" scaled="1"/>
          </a:gra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sz="17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Индикатори за продукт</a:t>
            </a:r>
          </a:p>
        </p:txBody>
      </p:sp>
      <p:sp>
        <p:nvSpPr>
          <p:cNvPr id="6" name="Callout: Left Arrow 5">
            <a:extLst>
              <a:ext uri="{FF2B5EF4-FFF2-40B4-BE49-F238E27FC236}">
                <a16:creationId xmlns:a16="http://schemas.microsoft.com/office/drawing/2014/main" id="{ACDD53C2-9786-4CA7-9B7F-6518FFF3E9D2}"/>
              </a:ext>
            </a:extLst>
          </p:cNvPr>
          <p:cNvSpPr/>
          <p:nvPr/>
        </p:nvSpPr>
        <p:spPr>
          <a:xfrm>
            <a:off x="7518323" y="1867861"/>
            <a:ext cx="4434108" cy="3695773"/>
          </a:xfrm>
          <a:prstGeom prst="leftArrowCallout">
            <a:avLst/>
          </a:prstGeom>
          <a:gradFill flip="none" rotWithShape="1">
            <a:gsLst>
              <a:gs pos="42000">
                <a:schemeClr val="accent2">
                  <a:lumMod val="20000"/>
                  <a:lumOff val="80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84A5E1-74D3-4993-8015-97D0AF8B3CF2}"/>
              </a:ext>
            </a:extLst>
          </p:cNvPr>
          <p:cNvSpPr txBox="1"/>
          <p:nvPr/>
        </p:nvSpPr>
        <p:spPr>
          <a:xfrm>
            <a:off x="7982070" y="3399767"/>
            <a:ext cx="1486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b="1" dirty="0">
                <a:solidFill>
                  <a:schemeClr val="accent3">
                    <a:lumMod val="50000"/>
                  </a:schemeClr>
                </a:solidFill>
              </a:rPr>
              <a:t>Индикатори за резултат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B6D2189-B7D7-47CD-8D9E-83CDBC7B473A}"/>
              </a:ext>
            </a:extLst>
          </p:cNvPr>
          <p:cNvSpPr txBox="1"/>
          <p:nvPr/>
        </p:nvSpPr>
        <p:spPr>
          <a:xfrm>
            <a:off x="9635746" y="1916463"/>
            <a:ext cx="2327546" cy="1923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b="1" dirty="0"/>
              <a:t>SRI.1.2. </a:t>
            </a:r>
            <a:r>
              <a:rPr lang="ru-RU" sz="1700" dirty="0"/>
              <a:t>Брой ученици от уязвими групи с подобрени образователни резултати след 1 година участие в операцията </a:t>
            </a:r>
            <a:endParaRPr lang="bg-BG" sz="1700" dirty="0"/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A6B009BE-8350-477A-84F0-2A1BEB484F0D}"/>
              </a:ext>
            </a:extLst>
          </p:cNvPr>
          <p:cNvSpPr txBox="1"/>
          <p:nvPr/>
        </p:nvSpPr>
        <p:spPr>
          <a:xfrm>
            <a:off x="9633871" y="3968799"/>
            <a:ext cx="232754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800" b="1" dirty="0">
                <a:effectLst/>
                <a:ea typeface="Calibri" panose="020F0502020204030204" pitchFamily="34" charset="0"/>
              </a:rPr>
              <a:t>EECR03</a:t>
            </a:r>
            <a:r>
              <a:rPr lang="bg-BG" sz="1800" dirty="0">
                <a:effectLst/>
                <a:ea typeface="Calibri" panose="020F0502020204030204" pitchFamily="34" charset="0"/>
              </a:rPr>
              <a:t> участници, които при напускане на операцията получават квалификация </a:t>
            </a:r>
            <a:endParaRPr lang="bg-BG" sz="1700" dirty="0"/>
          </a:p>
        </p:txBody>
      </p:sp>
    </p:spTree>
    <p:extLst>
      <p:ext uri="{BB962C8B-B14F-4D97-AF65-F5344CB8AC3E}">
        <p14:creationId xmlns:p14="http://schemas.microsoft.com/office/powerpoint/2010/main" val="40675940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38159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10902</TotalTime>
  <Words>872</Words>
  <Application>Microsoft Office PowerPoint</Application>
  <PresentationFormat>Widescreen</PresentationFormat>
  <Paragraphs>135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Lato Light</vt:lpstr>
      <vt:lpstr>Open Sans</vt:lpstr>
      <vt:lpstr>Segoe UI</vt:lpstr>
      <vt:lpstr>Times New Roman</vt:lpstr>
      <vt:lpstr>Wingdings</vt:lpstr>
      <vt:lpstr>Office Theme</vt:lpstr>
      <vt:lpstr>„Обща и допълнителна подкрепа за личностно развитие в училищното образование”   Програма „Образование“ 2021-2027 г.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Todor J. Hvarchilkov</dc:creator>
  <cp:lastModifiedBy>Mariya Stanevska</cp:lastModifiedBy>
  <cp:revision>573</cp:revision>
  <cp:lastPrinted>2022-03-17T15:48:13Z</cp:lastPrinted>
  <dcterms:created xsi:type="dcterms:W3CDTF">2021-08-17T08:00:04Z</dcterms:created>
  <dcterms:modified xsi:type="dcterms:W3CDTF">2022-06-16T09:21:19Z</dcterms:modified>
</cp:coreProperties>
</file>